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460" r:id="rId3"/>
    <p:sldId id="461" r:id="rId4"/>
    <p:sldId id="453" r:id="rId5"/>
    <p:sldId id="456" r:id="rId6"/>
    <p:sldId id="452" r:id="rId7"/>
    <p:sldId id="446" r:id="rId8"/>
    <p:sldId id="447" r:id="rId9"/>
    <p:sldId id="433" r:id="rId10"/>
    <p:sldId id="442" r:id="rId11"/>
    <p:sldId id="443" r:id="rId12"/>
    <p:sldId id="445" r:id="rId13"/>
    <p:sldId id="425" r:id="rId14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D7D31"/>
    <a:srgbClr val="C43D00"/>
    <a:srgbClr val="595959"/>
    <a:srgbClr val="D13909"/>
    <a:srgbClr val="A6A6A6"/>
    <a:srgbClr val="9B1515"/>
    <a:srgbClr val="841212"/>
    <a:srgbClr val="B71919"/>
    <a:srgbClr val="AC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0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C0D-45D7-B3AA-2EAB6E49230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20400</c:v>
                </c:pt>
                <c:pt idx="1">
                  <c:v>26700</c:v>
                </c:pt>
                <c:pt idx="2">
                  <c:v>32500</c:v>
                </c:pt>
                <c:pt idx="3" formatCode="#,##0.00">
                  <c:v>38600</c:v>
                </c:pt>
                <c:pt idx="4">
                  <c:v>47300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D-45D7-B3AA-2EAB6E492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866909632"/>
        <c:axId val="-1866908544"/>
      </c:barChart>
      <c:catAx>
        <c:axId val="-186690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66908544"/>
        <c:crosses val="autoZero"/>
        <c:auto val="1"/>
        <c:lblAlgn val="ctr"/>
        <c:lblOffset val="0"/>
        <c:noMultiLvlLbl val="0"/>
      </c:catAx>
      <c:valAx>
        <c:axId val="-186690854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866909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58"/>
        <c:holeSize val="66"/>
      </c:doughnut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 w="6350"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30-4188-9BD0-7F59DA81704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3-9830-4188-9BD0-7F59DA81704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6350"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830-4188-9BD0-7F59DA81704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9830-4188-9BD0-7F59DA81704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9830-4188-9BD0-7F59DA81704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9830-4188-9BD0-7F59DA817047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</c:v>
                </c:pt>
                <c:pt idx="1">
                  <c:v>0.25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30-4188-9BD0-7F59DA817047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30-4188-9BD0-7F59DA817047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30-4188-9BD0-7F59DA817047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30-4188-9BD0-7F59DA817047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30-4188-9BD0-7F59DA817047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30-4188-9BD0-7F59DA817047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830-4188-9BD0-7F59DA817047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30-4188-9BD0-7F59DA817047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830-4188-9BD0-7F59DA817047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30-4188-9BD0-7F59DA817047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830-4188-9BD0-7F59DA817047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830-4188-9BD0-7F59DA817047}"/>
            </c:ext>
          </c:extLst>
        </c:ser>
        <c:ser>
          <c:idx val="12"/>
          <c:order val="1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830-4188-9BD0-7F59DA8170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58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6350"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95B-445C-8BA7-BF149DF938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D95B-445C-8BA7-BF149DF9380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D95B-445C-8BA7-BF149DF9380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D95B-445C-8BA7-BF149DF9380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D95B-445C-8BA7-BF149DF9380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D95B-445C-8BA7-BF149DF93803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</c:v>
                </c:pt>
                <c:pt idx="1">
                  <c:v>0.25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5B-445C-8BA7-BF149DF93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58"/>
        <c:holeSize val="66"/>
      </c:doughnut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58"/>
      </c:pie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58"/>
        <c:holeSize val="66"/>
      </c:doughnut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1-78CC-4599-B04A-37D82A0480A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8CC-4599-B04A-37D82A0480A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78CC-4599-B04A-37D82A0480A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6350"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8CC-4599-B04A-37D82A0480A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78CC-4599-B04A-37D82A0480A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78CC-4599-B04A-37D82A0480AB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</c:v>
                </c:pt>
                <c:pt idx="1">
                  <c:v>0.25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CC-4599-B04A-37D82A048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58"/>
        <c:holeSize val="66"/>
      </c:doughnut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A78-4953-8753-8A3A1AC7A7A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A78-4953-8753-8A3A1AC7A7A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4A78-4953-8753-8A3A1AC7A7A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A78-4953-8753-8A3A1AC7A7A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4A78-4953-8753-8A3A1AC7A7A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4A78-4953-8753-8A3A1AC7A7A3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</c:v>
                </c:pt>
                <c:pt idx="1">
                  <c:v>0.25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78-4953-8753-8A3A1AC7A7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58"/>
        <c:holeSize val="66"/>
      </c:doughnut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 w="6350"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744-48D4-8487-DEC780B88EB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3-F744-48D4-8487-DEC780B88EB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744-48D4-8487-DEC780B88EB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F744-48D4-8487-DEC780B88EB0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6350"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744-48D4-8487-DEC780B88EB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F744-48D4-8487-DEC780B88EB0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</c:v>
                </c:pt>
                <c:pt idx="1">
                  <c:v>0.25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44-48D4-8487-DEC780B88EB0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744-48D4-8487-DEC780B88EB0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44-48D4-8487-DEC780B88EB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744-48D4-8487-DEC780B88EB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44-48D4-8487-DEC780B88EB0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744-48D4-8487-DEC780B88EB0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44-48D4-8487-DEC780B88EB0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44-48D4-8487-DEC780B88EB0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744-48D4-8487-DEC780B88EB0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744-48D4-8487-DEC780B88EB0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744-48D4-8487-DEC780B88EB0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744-48D4-8487-DEC780B88EB0}"/>
            </c:ext>
          </c:extLst>
        </c:ser>
        <c:ser>
          <c:idx val="12"/>
          <c:order val="1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United Kingdom</c:v>
                </c:pt>
                <c:pt idx="1">
                  <c:v>Australia</c:v>
                </c:pt>
                <c:pt idx="2">
                  <c:v>United States of America</c:v>
                </c:pt>
                <c:pt idx="3">
                  <c:v>Rest of Europe</c:v>
                </c:pt>
                <c:pt idx="4">
                  <c:v>Others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744-48D4-8487-DEC780B88E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58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1388888888902"/>
          <c:y val="0.19321895424836602"/>
          <c:w val="0.5909722222222219"/>
          <c:h val="0.69526143790849815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58"/>
      </c:pie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C4FF-6747-48EF-A954-64CEDD09B9F5}" type="datetimeFigureOut">
              <a:rPr lang="en-ZA" smtClean="0"/>
              <a:t>2019/03/27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1F97-8188-4204-B21A-FFDACE96A6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412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66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153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887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act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" y="0"/>
            <a:ext cx="12269821" cy="6912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2"/>
          </p:nvPr>
        </p:nvSpPr>
        <p:spPr>
          <a:xfrm>
            <a:off x="439438" y="3503133"/>
            <a:ext cx="11227199" cy="468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2667" b="0" i="0" dirty="0" smtClean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9438" y="2541590"/>
            <a:ext cx="11227199" cy="6189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n-US" sz="3733" b="1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9459" y="3320239"/>
            <a:ext cx="42455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39438" y="4036608"/>
            <a:ext cx="11227199" cy="3180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marL="0"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91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272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85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67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07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038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880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163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281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5E44-3563-4CFD-9306-F1614C95EEE7}" type="datetimeFigureOut">
              <a:rPr lang="en-ZA" smtClean="0"/>
              <a:t>2019/03/27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C4F2-A958-4ADC-AB4C-1E90C50BC4F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73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16" Type="http://schemas.openxmlformats.org/officeDocument/2006/relationships/image" Target="../media/image1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5" Type="http://schemas.openxmlformats.org/officeDocument/2006/relationships/image" Target="../media/image5.jp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80" Type="http://schemas.openxmlformats.org/officeDocument/2006/relationships/image" Target="../media/image82.jpg"/><Relationship Id="rId3" Type="http://schemas.openxmlformats.org/officeDocument/2006/relationships/image" Target="../media/image3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2" Type="http://schemas.openxmlformats.org/officeDocument/2006/relationships/image" Target="../media/image2.jpeg"/><Relationship Id="rId2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5.jpg"/><Relationship Id="rId3" Type="http://schemas.openxmlformats.org/officeDocument/2006/relationships/image" Target="../media/image83.png"/><Relationship Id="rId7" Type="http://schemas.openxmlformats.org/officeDocument/2006/relationships/chart" Target="../charts/chart5.xml"/><Relationship Id="rId12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image" Target="../media/image3.png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image" Target="../media/image84.svg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1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image" Target="../media/image8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tif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438" y="2287886"/>
            <a:ext cx="11227199" cy="1126334"/>
          </a:xfrm>
        </p:spPr>
        <p:txBody>
          <a:bodyPr/>
          <a:lstStyle/>
          <a:p>
            <a:r>
              <a:rPr lang="en-GB" dirty="0"/>
              <a:t>Global Business Services (GBS) Sector – South Africa 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39437" y="3479162"/>
            <a:ext cx="11227199" cy="313932"/>
          </a:xfrm>
        </p:spPr>
        <p:txBody>
          <a:bodyPr/>
          <a:lstStyle/>
          <a:p>
            <a:r>
              <a:rPr lang="en-US" dirty="0"/>
              <a:t>March 2019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0FDD7F-91D1-481C-904D-B7C8512A731C}"/>
              </a:ext>
            </a:extLst>
          </p:cNvPr>
          <p:cNvCxnSpPr>
            <a:cxnSpLocks/>
          </p:cNvCxnSpPr>
          <p:nvPr/>
        </p:nvCxnSpPr>
        <p:spPr>
          <a:xfrm>
            <a:off x="561474" y="3304674"/>
            <a:ext cx="874294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7641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Initiatives focused on </a:t>
            </a:r>
            <a:b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stimulating demand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9EDFBD89-C261-F04B-AA5F-15F9E98B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53" y="1939846"/>
            <a:ext cx="8284792" cy="3263504"/>
          </a:xfrm>
        </p:spPr>
        <p:txBody>
          <a:bodyPr>
            <a:noAutofit/>
          </a:bodyPr>
          <a:lstStyle/>
          <a:p>
            <a:pPr>
              <a:buClr>
                <a:srgbClr val="F58720"/>
              </a:buClr>
            </a:pPr>
            <a:r>
              <a:rPr lang="en-US" sz="2000" dirty="0"/>
              <a:t>Revised Incentives</a:t>
            </a:r>
          </a:p>
          <a:p>
            <a:pPr>
              <a:buClr>
                <a:srgbClr val="F58720"/>
              </a:buClr>
            </a:pPr>
            <a:endParaRPr lang="en-US" sz="2000" dirty="0"/>
          </a:p>
          <a:p>
            <a:pPr>
              <a:buClr>
                <a:srgbClr val="F58720"/>
              </a:buClr>
            </a:pPr>
            <a:r>
              <a:rPr lang="en-US" sz="2000" dirty="0"/>
              <a:t>Visa policy changes and expanding on critical skills list</a:t>
            </a:r>
          </a:p>
          <a:p>
            <a:pPr marL="0" indent="0">
              <a:buClr>
                <a:srgbClr val="F58720"/>
              </a:buClr>
              <a:buNone/>
            </a:pPr>
            <a:endParaRPr lang="en-US" sz="2000" dirty="0"/>
          </a:p>
          <a:p>
            <a:pPr>
              <a:buClr>
                <a:srgbClr val="F58720"/>
              </a:buClr>
            </a:pPr>
            <a:r>
              <a:rPr lang="en-US" sz="2000" dirty="0"/>
              <a:t>Engaging prospective investors abroad </a:t>
            </a:r>
          </a:p>
          <a:p>
            <a:pPr marL="0" indent="0">
              <a:buClr>
                <a:srgbClr val="F58720"/>
              </a:buClr>
              <a:buNone/>
            </a:pPr>
            <a:endParaRPr lang="en-US" sz="2000" dirty="0"/>
          </a:p>
          <a:p>
            <a:pPr>
              <a:buClr>
                <a:srgbClr val="F58720"/>
              </a:buClr>
            </a:pPr>
            <a:r>
              <a:rPr lang="en-US" sz="2000" dirty="0"/>
              <a:t>Host targeted inward missions </a:t>
            </a:r>
          </a:p>
          <a:p>
            <a:pPr marL="0" indent="0">
              <a:buClr>
                <a:srgbClr val="F58720"/>
              </a:buClr>
              <a:buNone/>
            </a:pPr>
            <a:endParaRPr lang="en-US" sz="2000" dirty="0"/>
          </a:p>
          <a:p>
            <a:pPr>
              <a:buClr>
                <a:srgbClr val="F58720"/>
              </a:buClr>
            </a:pPr>
            <a:r>
              <a:rPr lang="en-US" sz="2000" dirty="0"/>
              <a:t>Market intelligence, profiling and engagement </a:t>
            </a:r>
          </a:p>
          <a:p>
            <a:pPr marL="0" indent="0">
              <a:buClr>
                <a:srgbClr val="F58720"/>
              </a:buClr>
              <a:buNone/>
            </a:pPr>
            <a:endParaRPr lang="en-US" sz="2000" dirty="0"/>
          </a:p>
          <a:p>
            <a:pPr>
              <a:buClr>
                <a:srgbClr val="F58720"/>
              </a:buClr>
            </a:pPr>
            <a:r>
              <a:rPr lang="en-US" sz="2000" dirty="0"/>
              <a:t>Annual investor/ industry conference in South Africa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3D8A8E-9275-FF47-AADE-1FCF9357073E}"/>
              </a:ext>
            </a:extLst>
          </p:cNvPr>
          <p:cNvSpPr txBox="1"/>
          <p:nvPr/>
        </p:nvSpPr>
        <p:spPr>
          <a:xfrm>
            <a:off x="526471" y="1310310"/>
            <a:ext cx="6508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Business and Government Investment Promotion Efforts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8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Initiatives focused </a:t>
            </a:r>
            <a:b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stimulating skills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9EDFBD89-C261-F04B-AA5F-15F9E98B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67" y="2308950"/>
            <a:ext cx="8284792" cy="326350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58720"/>
              </a:buClr>
            </a:pPr>
            <a:r>
              <a:rPr lang="en-US" dirty="0"/>
              <a:t>DHET and B-BBEE Policy Changes</a:t>
            </a:r>
          </a:p>
          <a:p>
            <a:pPr marL="0" indent="0">
              <a:buClr>
                <a:srgbClr val="F58720"/>
              </a:buClr>
              <a:buNone/>
            </a:pPr>
            <a:endParaRPr lang="en-US" dirty="0"/>
          </a:p>
          <a:p>
            <a:pPr>
              <a:buClr>
                <a:srgbClr val="F58720"/>
              </a:buClr>
            </a:pPr>
            <a:r>
              <a:rPr lang="en-US" dirty="0"/>
              <a:t>Ramped up work readiness training to accelerate youth employment</a:t>
            </a:r>
          </a:p>
          <a:p>
            <a:pPr marL="0" indent="0">
              <a:buClr>
                <a:srgbClr val="F58720"/>
              </a:buClr>
              <a:buNone/>
            </a:pPr>
            <a:endParaRPr lang="en-US" dirty="0"/>
          </a:p>
          <a:p>
            <a:pPr>
              <a:buClr>
                <a:srgbClr val="F58720"/>
              </a:buClr>
            </a:pPr>
            <a:r>
              <a:rPr lang="en-US" dirty="0"/>
              <a:t>Investment in virtual “GBS future skills” platform and content</a:t>
            </a:r>
          </a:p>
          <a:p>
            <a:pPr marL="0" indent="0">
              <a:buClr>
                <a:srgbClr val="F58720"/>
              </a:buClr>
              <a:buNone/>
            </a:pPr>
            <a:endParaRPr lang="en-US" dirty="0"/>
          </a:p>
          <a:p>
            <a:pPr>
              <a:buClr>
                <a:srgbClr val="F58720"/>
              </a:buClr>
            </a:pPr>
            <a:r>
              <a:rPr lang="en-US" dirty="0"/>
              <a:t>Upskill, reskill and future skill the workforce</a:t>
            </a:r>
          </a:p>
          <a:p>
            <a:pPr marL="0" indent="0">
              <a:buClr>
                <a:srgbClr val="F58720"/>
              </a:buClr>
              <a:buNone/>
            </a:pPr>
            <a:endParaRPr lang="en-US" dirty="0"/>
          </a:p>
          <a:p>
            <a:pPr>
              <a:buClr>
                <a:srgbClr val="F58720"/>
              </a:buClr>
            </a:pPr>
            <a:r>
              <a:rPr lang="en-US" dirty="0"/>
              <a:t>Matching supply to demand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3D8A8E-9275-FF47-AADE-1FCF9357073E}"/>
              </a:ext>
            </a:extLst>
          </p:cNvPr>
          <p:cNvSpPr txBox="1"/>
          <p:nvPr/>
        </p:nvSpPr>
        <p:spPr>
          <a:xfrm>
            <a:off x="526471" y="1310310"/>
            <a:ext cx="4386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Capacity building and skills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39835" y="2608729"/>
            <a:ext cx="2420471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(2019 IAOP award to Harambee / the </a:t>
            </a:r>
            <a:r>
              <a:rPr lang="en-US" dirty="0" err="1"/>
              <a:t>dti</a:t>
            </a:r>
            <a:r>
              <a:rPr lang="en-US" dirty="0"/>
              <a:t> / BPESA for Top Impact Sourcing Country – Globally)</a:t>
            </a:r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7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15" y="185620"/>
            <a:ext cx="10515600" cy="757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Organizing our sector to report up </a:t>
            </a:r>
            <a:b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Presidential and technical </a:t>
            </a:r>
            <a:b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committees 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35103" y="1396380"/>
            <a:ext cx="10179173" cy="4961653"/>
            <a:chOff x="549049" y="1648087"/>
            <a:chExt cx="8593717" cy="4223884"/>
          </a:xfrm>
        </p:grpSpPr>
        <p:sp>
          <p:nvSpPr>
            <p:cNvPr id="34" name="Triangle 79">
              <a:extLst>
                <a:ext uri="{FF2B5EF4-FFF2-40B4-BE49-F238E27FC236}">
                  <a16:creationId xmlns:a16="http://schemas.microsoft.com/office/drawing/2014/main" id="{0A12AEEC-5A0B-D34D-AF07-C2AF52FAECBA}"/>
                </a:ext>
              </a:extLst>
            </p:cNvPr>
            <p:cNvSpPr/>
            <p:nvPr/>
          </p:nvSpPr>
          <p:spPr>
            <a:xfrm>
              <a:off x="680622" y="1648087"/>
              <a:ext cx="4979606" cy="422388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B45D74D-A542-D848-9D3E-D26C6DCC88D2}"/>
                </a:ext>
              </a:extLst>
            </p:cNvPr>
            <p:cNvSpPr/>
            <p:nvPr/>
          </p:nvSpPr>
          <p:spPr>
            <a:xfrm>
              <a:off x="1732553" y="1772981"/>
              <a:ext cx="2821259" cy="4683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/>
                <a:t>Presidential Jobs Committee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8EB2C46-9403-F940-BF8D-DA75C1EAEBD0}"/>
                </a:ext>
              </a:extLst>
            </p:cNvPr>
            <p:cNvSpPr/>
            <p:nvPr/>
          </p:nvSpPr>
          <p:spPr>
            <a:xfrm>
              <a:off x="1732553" y="2555280"/>
              <a:ext cx="2821259" cy="468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8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Joint Technical Committee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92A9AA3-A4B0-0B46-8FAF-57BF5CA8FCD1}"/>
                </a:ext>
              </a:extLst>
            </p:cNvPr>
            <p:cNvSpPr/>
            <p:nvPr/>
          </p:nvSpPr>
          <p:spPr>
            <a:xfrm>
              <a:off x="680622" y="3393868"/>
              <a:ext cx="1353015" cy="654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8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Sector A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ABFC0AD-6BA8-4546-BF79-995C9FB52B16}"/>
                </a:ext>
              </a:extLst>
            </p:cNvPr>
            <p:cNvSpPr/>
            <p:nvPr/>
          </p:nvSpPr>
          <p:spPr>
            <a:xfrm>
              <a:off x="2470161" y="3393868"/>
              <a:ext cx="1353015" cy="654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8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GBS Sector 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F0E8AED-C48A-E148-9954-5567456BC6BF}"/>
                </a:ext>
              </a:extLst>
            </p:cNvPr>
            <p:cNvSpPr/>
            <p:nvPr/>
          </p:nvSpPr>
          <p:spPr>
            <a:xfrm>
              <a:off x="4259699" y="3393868"/>
              <a:ext cx="1353015" cy="654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8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Sector C…</a:t>
              </a: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8606D41F-82C9-204A-8F49-4D842ABF6CD6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rot="5400000">
              <a:off x="2065038" y="2315723"/>
              <a:ext cx="370238" cy="178605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1FF3DC63-A790-DB45-A196-C418219D81D2}"/>
                </a:ext>
              </a:extLst>
            </p:cNvPr>
            <p:cNvCxnSpPr>
              <a:cxnSpLocks/>
              <a:stCxn id="36" idx="2"/>
              <a:endCxn id="38" idx="0"/>
            </p:cNvCxnSpPr>
            <p:nvPr/>
          </p:nvCxnSpPr>
          <p:spPr>
            <a:xfrm rot="16200000" flipH="1">
              <a:off x="2959807" y="3207006"/>
              <a:ext cx="370238" cy="348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8F310D84-DC7E-2347-87B6-0F76C040901E}"/>
                </a:ext>
              </a:extLst>
            </p:cNvPr>
            <p:cNvCxnSpPr>
              <a:cxnSpLocks/>
              <a:stCxn id="36" idx="2"/>
              <a:endCxn id="39" idx="0"/>
            </p:cNvCxnSpPr>
            <p:nvPr/>
          </p:nvCxnSpPr>
          <p:spPr>
            <a:xfrm rot="16200000" flipH="1">
              <a:off x="3854576" y="2312237"/>
              <a:ext cx="370238" cy="179302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1171706-CFD4-7945-8342-756FBF0BB4BE}"/>
                </a:ext>
              </a:extLst>
            </p:cNvPr>
            <p:cNvCxnSpPr>
              <a:stCxn id="36" idx="0"/>
              <a:endCxn id="35" idx="2"/>
            </p:cNvCxnSpPr>
            <p:nvPr/>
          </p:nvCxnSpPr>
          <p:spPr>
            <a:xfrm flipV="1">
              <a:off x="3143183" y="2241331"/>
              <a:ext cx="0" cy="31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7573C8E-33A2-6447-9800-0A47FDECD6E2}"/>
                </a:ext>
              </a:extLst>
            </p:cNvPr>
            <p:cNvSpPr/>
            <p:nvPr/>
          </p:nvSpPr>
          <p:spPr>
            <a:xfrm>
              <a:off x="2474786" y="4220770"/>
              <a:ext cx="1353015" cy="654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8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National GBS  PMO</a:t>
              </a:r>
            </a:p>
          </p:txBody>
        </p:sp>
        <p:sp>
          <p:nvSpPr>
            <p:cNvPr id="45" name="Pentagon 44">
              <a:extLst>
                <a:ext uri="{FF2B5EF4-FFF2-40B4-BE49-F238E27FC236}">
                  <a16:creationId xmlns:a16="http://schemas.microsoft.com/office/drawing/2014/main" id="{ED058772-6CAF-3B47-AE72-A56F72297D64}"/>
                </a:ext>
              </a:extLst>
            </p:cNvPr>
            <p:cNvSpPr/>
            <p:nvPr/>
          </p:nvSpPr>
          <p:spPr>
            <a:xfrm>
              <a:off x="5883027" y="1770734"/>
              <a:ext cx="261401" cy="4101237"/>
            </a:xfrm>
            <a:prstGeom prst="homePlat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78B461C-2436-714D-9A37-FB94980F0C63}"/>
                </a:ext>
              </a:extLst>
            </p:cNvPr>
            <p:cNvSpPr/>
            <p:nvPr/>
          </p:nvSpPr>
          <p:spPr>
            <a:xfrm>
              <a:off x="680622" y="5107875"/>
              <a:ext cx="1353015" cy="654891"/>
            </a:xfrm>
            <a:prstGeom prst="roundRect">
              <a:avLst/>
            </a:prstGeom>
            <a:solidFill>
              <a:srgbClr val="A4C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Supply Side Projects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A39E2D8-EBBD-1848-BD2C-55F99C3FC972}"/>
                </a:ext>
              </a:extLst>
            </p:cNvPr>
            <p:cNvSpPr/>
            <p:nvPr/>
          </p:nvSpPr>
          <p:spPr>
            <a:xfrm>
              <a:off x="4259698" y="5111489"/>
              <a:ext cx="1353015" cy="654891"/>
            </a:xfrm>
            <a:prstGeom prst="roundRect">
              <a:avLst/>
            </a:prstGeom>
            <a:solidFill>
              <a:srgbClr val="A4C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Mobilisation</a:t>
              </a:r>
            </a:p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Projects 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25BEF4E-CE86-144D-B3BC-DF5E13B0C3EF}"/>
                </a:ext>
              </a:extLst>
            </p:cNvPr>
            <p:cNvSpPr/>
            <p:nvPr/>
          </p:nvSpPr>
          <p:spPr>
            <a:xfrm>
              <a:off x="2476774" y="5118185"/>
              <a:ext cx="1353015" cy="654891"/>
            </a:xfrm>
            <a:prstGeom prst="roundRect">
              <a:avLst/>
            </a:prstGeom>
            <a:solidFill>
              <a:srgbClr val="A4C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Demand Side Projects</a:t>
              </a:r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2CBA1668-527B-7B4B-AEB6-2A5D0B858690}"/>
                </a:ext>
              </a:extLst>
            </p:cNvPr>
            <p:cNvCxnSpPr>
              <a:cxnSpLocks/>
              <a:stCxn id="44" idx="2"/>
              <a:endCxn id="47" idx="0"/>
            </p:cNvCxnSpPr>
            <p:nvPr/>
          </p:nvCxnSpPr>
          <p:spPr>
            <a:xfrm rot="16200000" flipH="1">
              <a:off x="3925836" y="4101119"/>
              <a:ext cx="235828" cy="178491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F72BE7A8-0451-3343-98FF-CF44CE7FED28}"/>
                </a:ext>
              </a:extLst>
            </p:cNvPr>
            <p:cNvCxnSpPr>
              <a:cxnSpLocks/>
              <a:stCxn id="46" idx="0"/>
              <a:endCxn id="44" idx="2"/>
            </p:cNvCxnSpPr>
            <p:nvPr/>
          </p:nvCxnSpPr>
          <p:spPr>
            <a:xfrm rot="5400000" flipH="1" flipV="1">
              <a:off x="2138105" y="4094686"/>
              <a:ext cx="232214" cy="17941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29B2AE-73A9-9843-82DF-BE70CED630A8}"/>
                </a:ext>
              </a:extLst>
            </p:cNvPr>
            <p:cNvCxnSpPr>
              <a:cxnSpLocks/>
              <a:stCxn id="48" idx="0"/>
              <a:endCxn id="44" idx="2"/>
            </p:cNvCxnSpPr>
            <p:nvPr/>
          </p:nvCxnSpPr>
          <p:spPr>
            <a:xfrm flipH="1" flipV="1">
              <a:off x="3151294" y="4875661"/>
              <a:ext cx="1988" cy="242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8A8CB0-73D2-6E4E-ACED-268B77FA5F59}"/>
                </a:ext>
              </a:extLst>
            </p:cNvPr>
            <p:cNvSpPr txBox="1"/>
            <p:nvPr/>
          </p:nvSpPr>
          <p:spPr>
            <a:xfrm>
              <a:off x="6333774" y="2405851"/>
              <a:ext cx="280899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•"/>
                <a:defRPr/>
              </a:pPr>
              <a:r>
                <a:rPr lang="en-ZA" sz="1400" dirty="0">
                  <a:latin typeface="Arial" charset="0"/>
                </a:rPr>
                <a:t>Quarterly monitoring and reporting into Presidential and Technical committees</a:t>
              </a:r>
            </a:p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defRPr/>
              </a:pPr>
              <a:endParaRPr lang="en-ZA" sz="1400" dirty="0">
                <a:latin typeface="Arial" charset="0"/>
              </a:endParaRPr>
            </a:p>
            <a:p>
              <a:pPr marL="285750" lvl="1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•"/>
                <a:defRPr/>
              </a:pPr>
              <a:r>
                <a:rPr lang="en-ZA" sz="1400" dirty="0">
                  <a:latin typeface="Arial" charset="0"/>
                </a:rPr>
                <a:t>Coordinated implementation of strategic initiatives across all regions</a:t>
              </a:r>
            </a:p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defRPr/>
              </a:pPr>
              <a:endParaRPr lang="en-ZA" sz="1400" dirty="0">
                <a:latin typeface="Arial" charset="0"/>
              </a:endParaRPr>
            </a:p>
            <a:p>
              <a:pPr marL="285750" lvl="1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•"/>
                <a:defRPr/>
              </a:pPr>
              <a:r>
                <a:rPr lang="en-ZA" sz="1400" dirty="0">
                  <a:latin typeface="Arial" charset="0"/>
                </a:rPr>
                <a:t>Working groups to scope, plan and prioritise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9CDD00-A0EA-7246-9A6D-7C85CC6B4A54}"/>
                </a:ext>
              </a:extLst>
            </p:cNvPr>
            <p:cNvSpPr txBox="1"/>
            <p:nvPr/>
          </p:nvSpPr>
          <p:spPr>
            <a:xfrm>
              <a:off x="6151090" y="1790807"/>
              <a:ext cx="2566071" cy="31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A4CD37"/>
                  </a:solidFill>
                </a:rPr>
                <a:t>A National GBS Project Office 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B55ABAD7-00ED-3B4D-8650-DA07AFA6B028}"/>
                </a:ext>
              </a:extLst>
            </p:cNvPr>
            <p:cNvSpPr/>
            <p:nvPr/>
          </p:nvSpPr>
          <p:spPr>
            <a:xfrm>
              <a:off x="549049" y="4131562"/>
              <a:ext cx="5189236" cy="1740409"/>
            </a:xfrm>
            <a:prstGeom prst="roundRect">
              <a:avLst>
                <a:gd name="adj" fmla="val 8338"/>
              </a:avLst>
            </a:prstGeom>
            <a:noFill/>
            <a:ln>
              <a:solidFill>
                <a:srgbClr val="F5872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close up of a logo&#10;&#10;Description generated with high confidence">
            <a:extLst>
              <a:ext uri="{FF2B5EF4-FFF2-40B4-BE49-F238E27FC236}">
                <a16:creationId xmlns:a16="http://schemas.microsoft.com/office/drawing/2014/main" id="{6590D8CB-2CCF-47FD-B33B-7A78B38DC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8" y="-795164"/>
            <a:ext cx="8624600" cy="833481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4F10D07-4930-4C0A-B65D-05511D2F436C}"/>
              </a:ext>
            </a:extLst>
          </p:cNvPr>
          <p:cNvSpPr/>
          <p:nvPr/>
        </p:nvSpPr>
        <p:spPr>
          <a:xfrm>
            <a:off x="-112295" y="-145014"/>
            <a:ext cx="12369199" cy="868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33CD2F2-F610-4166-B78A-2A3A2C85F0CD}"/>
              </a:ext>
            </a:extLst>
          </p:cNvPr>
          <p:cNvSpPr/>
          <p:nvPr/>
        </p:nvSpPr>
        <p:spPr>
          <a:xfrm rot="20023723">
            <a:off x="-2723365" y="3738378"/>
            <a:ext cx="9269061" cy="1891796"/>
          </a:xfrm>
          <a:prstGeom prst="arc">
            <a:avLst>
              <a:gd name="adj1" fmla="val 15606839"/>
              <a:gd name="adj2" fmla="val 24269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7A8A6A3-37DD-44A1-9100-2A68D1B81E4B}"/>
              </a:ext>
            </a:extLst>
          </p:cNvPr>
          <p:cNvSpPr/>
          <p:nvPr/>
        </p:nvSpPr>
        <p:spPr>
          <a:xfrm rot="17935138">
            <a:off x="7626842" y="200756"/>
            <a:ext cx="3414001" cy="5210985"/>
          </a:xfrm>
          <a:prstGeom prst="arc">
            <a:avLst>
              <a:gd name="adj1" fmla="val 14747115"/>
              <a:gd name="adj2" fmla="val 225697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8C32E-89D2-4AFC-80F7-F91AF93A5A43}"/>
              </a:ext>
            </a:extLst>
          </p:cNvPr>
          <p:cNvSpPr txBox="1"/>
          <p:nvPr/>
        </p:nvSpPr>
        <p:spPr>
          <a:xfrm>
            <a:off x="457585" y="175826"/>
            <a:ext cx="114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VALUE…………Think South Africa </a:t>
            </a:r>
            <a:endParaRPr lang="en-Z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735308" y="1060584"/>
            <a:ext cx="8824520" cy="4857224"/>
            <a:chOff x="139969" y="597483"/>
            <a:chExt cx="11924782" cy="626043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194B09F-7E31-4D72-8C2E-1035383005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470" y="1648864"/>
              <a:ext cx="783170" cy="569013"/>
              <a:chOff x="6808598" y="4933005"/>
              <a:chExt cx="274631" cy="231937"/>
            </a:xfrm>
            <a:solidFill>
              <a:schemeClr val="bg1"/>
            </a:solidFill>
          </p:grpSpPr>
          <p:sp>
            <p:nvSpPr>
              <p:cNvPr id="86" name="Freeform 27">
                <a:extLst>
                  <a:ext uri="{FF2B5EF4-FFF2-40B4-BE49-F238E27FC236}">
                    <a16:creationId xmlns:a16="http://schemas.microsoft.com/office/drawing/2014/main" id="{9C329489-D690-4DBC-9133-E3AB7EF7E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598" y="5063397"/>
                <a:ext cx="274631" cy="101545"/>
              </a:xfrm>
              <a:custGeom>
                <a:avLst/>
                <a:gdLst>
                  <a:gd name="T0" fmla="*/ 0 w 1820"/>
                  <a:gd name="T1" fmla="*/ 538 h 674"/>
                  <a:gd name="T2" fmla="*/ 0 w 1820"/>
                  <a:gd name="T3" fmla="*/ 494 h 674"/>
                  <a:gd name="T4" fmla="*/ 0 w 1820"/>
                  <a:gd name="T5" fmla="*/ 148 h 674"/>
                  <a:gd name="T6" fmla="*/ 12 w 1820"/>
                  <a:gd name="T7" fmla="*/ 124 h 674"/>
                  <a:gd name="T8" fmla="*/ 327 w 1820"/>
                  <a:gd name="T9" fmla="*/ 12 h 674"/>
                  <a:gd name="T10" fmla="*/ 643 w 1820"/>
                  <a:gd name="T11" fmla="*/ 81 h 674"/>
                  <a:gd name="T12" fmla="*/ 775 w 1820"/>
                  <a:gd name="T13" fmla="*/ 178 h 674"/>
                  <a:gd name="T14" fmla="*/ 942 w 1820"/>
                  <a:gd name="T15" fmla="*/ 251 h 674"/>
                  <a:gd name="T16" fmla="*/ 1093 w 1820"/>
                  <a:gd name="T17" fmla="*/ 279 h 674"/>
                  <a:gd name="T18" fmla="*/ 1136 w 1820"/>
                  <a:gd name="T19" fmla="*/ 296 h 674"/>
                  <a:gd name="T20" fmla="*/ 1170 w 1820"/>
                  <a:gd name="T21" fmla="*/ 375 h 674"/>
                  <a:gd name="T22" fmla="*/ 1130 w 1820"/>
                  <a:gd name="T23" fmla="*/ 409 h 674"/>
                  <a:gd name="T24" fmla="*/ 841 w 1820"/>
                  <a:gd name="T25" fmla="*/ 409 h 674"/>
                  <a:gd name="T26" fmla="*/ 612 w 1820"/>
                  <a:gd name="T27" fmla="*/ 333 h 674"/>
                  <a:gd name="T28" fmla="*/ 531 w 1820"/>
                  <a:gd name="T29" fmla="*/ 285 h 674"/>
                  <a:gd name="T30" fmla="*/ 509 w 1820"/>
                  <a:gd name="T31" fmla="*/ 273 h 674"/>
                  <a:gd name="T32" fmla="*/ 645 w 1820"/>
                  <a:gd name="T33" fmla="*/ 435 h 674"/>
                  <a:gd name="T34" fmla="*/ 937 w 1820"/>
                  <a:gd name="T35" fmla="*/ 489 h 674"/>
                  <a:gd name="T36" fmla="*/ 1127 w 1820"/>
                  <a:gd name="T37" fmla="*/ 483 h 674"/>
                  <a:gd name="T38" fmla="*/ 1239 w 1820"/>
                  <a:gd name="T39" fmla="*/ 402 h 674"/>
                  <a:gd name="T40" fmla="*/ 1205 w 1820"/>
                  <a:gd name="T41" fmla="*/ 265 h 674"/>
                  <a:gd name="T42" fmla="*/ 1126 w 1820"/>
                  <a:gd name="T43" fmla="*/ 216 h 674"/>
                  <a:gd name="T44" fmla="*/ 1297 w 1820"/>
                  <a:gd name="T45" fmla="*/ 128 h 674"/>
                  <a:gd name="T46" fmla="*/ 1386 w 1820"/>
                  <a:gd name="T47" fmla="*/ 108 h 674"/>
                  <a:gd name="T48" fmla="*/ 1449 w 1820"/>
                  <a:gd name="T49" fmla="*/ 159 h 674"/>
                  <a:gd name="T50" fmla="*/ 1481 w 1820"/>
                  <a:gd name="T51" fmla="*/ 145 h 674"/>
                  <a:gd name="T52" fmla="*/ 1543 w 1820"/>
                  <a:gd name="T53" fmla="*/ 135 h 674"/>
                  <a:gd name="T54" fmla="*/ 1601 w 1820"/>
                  <a:gd name="T55" fmla="*/ 188 h 674"/>
                  <a:gd name="T56" fmla="*/ 1669 w 1820"/>
                  <a:gd name="T57" fmla="*/ 161 h 674"/>
                  <a:gd name="T58" fmla="*/ 1754 w 1820"/>
                  <a:gd name="T59" fmla="*/ 154 h 674"/>
                  <a:gd name="T60" fmla="*/ 1795 w 1820"/>
                  <a:gd name="T61" fmla="*/ 255 h 674"/>
                  <a:gd name="T62" fmla="*/ 1756 w 1820"/>
                  <a:gd name="T63" fmla="*/ 297 h 674"/>
                  <a:gd name="T64" fmla="*/ 1284 w 1820"/>
                  <a:gd name="T65" fmla="*/ 559 h 674"/>
                  <a:gd name="T66" fmla="*/ 978 w 1820"/>
                  <a:gd name="T67" fmla="*/ 661 h 674"/>
                  <a:gd name="T68" fmla="*/ 857 w 1820"/>
                  <a:gd name="T69" fmla="*/ 662 h 674"/>
                  <a:gd name="T70" fmla="*/ 603 w 1820"/>
                  <a:gd name="T71" fmla="*/ 619 h 674"/>
                  <a:gd name="T72" fmla="*/ 347 w 1820"/>
                  <a:gd name="T73" fmla="*/ 515 h 674"/>
                  <a:gd name="T74" fmla="*/ 257 w 1820"/>
                  <a:gd name="T75" fmla="*/ 479 h 674"/>
                  <a:gd name="T76" fmla="*/ 183 w 1820"/>
                  <a:gd name="T77" fmla="*/ 484 h 674"/>
                  <a:gd name="T78" fmla="*/ 15 w 1820"/>
                  <a:gd name="T79" fmla="*/ 534 h 674"/>
                  <a:gd name="T80" fmla="*/ 0 w 1820"/>
                  <a:gd name="T81" fmla="*/ 538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20" h="674">
                    <a:moveTo>
                      <a:pt x="0" y="538"/>
                    </a:moveTo>
                    <a:cubicBezTo>
                      <a:pt x="0" y="522"/>
                      <a:pt x="0" y="508"/>
                      <a:pt x="0" y="494"/>
                    </a:cubicBezTo>
                    <a:cubicBezTo>
                      <a:pt x="0" y="379"/>
                      <a:pt x="0" y="263"/>
                      <a:pt x="0" y="148"/>
                    </a:cubicBezTo>
                    <a:cubicBezTo>
                      <a:pt x="0" y="137"/>
                      <a:pt x="1" y="130"/>
                      <a:pt x="12" y="124"/>
                    </a:cubicBezTo>
                    <a:cubicBezTo>
                      <a:pt x="110" y="67"/>
                      <a:pt x="213" y="24"/>
                      <a:pt x="327" y="12"/>
                    </a:cubicBezTo>
                    <a:cubicBezTo>
                      <a:pt x="440" y="0"/>
                      <a:pt x="547" y="22"/>
                      <a:pt x="643" y="81"/>
                    </a:cubicBezTo>
                    <a:cubicBezTo>
                      <a:pt x="690" y="110"/>
                      <a:pt x="735" y="142"/>
                      <a:pt x="775" y="178"/>
                    </a:cubicBezTo>
                    <a:cubicBezTo>
                      <a:pt x="824" y="222"/>
                      <a:pt x="880" y="242"/>
                      <a:pt x="942" y="251"/>
                    </a:cubicBezTo>
                    <a:cubicBezTo>
                      <a:pt x="993" y="258"/>
                      <a:pt x="1043" y="269"/>
                      <a:pt x="1093" y="279"/>
                    </a:cubicBezTo>
                    <a:cubicBezTo>
                      <a:pt x="1108" y="282"/>
                      <a:pt x="1123" y="289"/>
                      <a:pt x="1136" y="296"/>
                    </a:cubicBezTo>
                    <a:cubicBezTo>
                      <a:pt x="1163" y="311"/>
                      <a:pt x="1177" y="345"/>
                      <a:pt x="1170" y="375"/>
                    </a:cubicBezTo>
                    <a:cubicBezTo>
                      <a:pt x="1165" y="394"/>
                      <a:pt x="1150" y="409"/>
                      <a:pt x="1130" y="409"/>
                    </a:cubicBezTo>
                    <a:cubicBezTo>
                      <a:pt x="1034" y="410"/>
                      <a:pt x="937" y="413"/>
                      <a:pt x="841" y="409"/>
                    </a:cubicBezTo>
                    <a:cubicBezTo>
                      <a:pt x="758" y="407"/>
                      <a:pt x="683" y="372"/>
                      <a:pt x="612" y="333"/>
                    </a:cubicBezTo>
                    <a:cubicBezTo>
                      <a:pt x="584" y="318"/>
                      <a:pt x="558" y="301"/>
                      <a:pt x="531" y="285"/>
                    </a:cubicBezTo>
                    <a:cubicBezTo>
                      <a:pt x="525" y="282"/>
                      <a:pt x="520" y="279"/>
                      <a:pt x="509" y="273"/>
                    </a:cubicBezTo>
                    <a:cubicBezTo>
                      <a:pt x="539" y="345"/>
                      <a:pt x="577" y="402"/>
                      <a:pt x="645" y="435"/>
                    </a:cubicBezTo>
                    <a:cubicBezTo>
                      <a:pt x="738" y="478"/>
                      <a:pt x="836" y="491"/>
                      <a:pt x="937" y="489"/>
                    </a:cubicBezTo>
                    <a:cubicBezTo>
                      <a:pt x="1000" y="487"/>
                      <a:pt x="1064" y="485"/>
                      <a:pt x="1127" y="483"/>
                    </a:cubicBezTo>
                    <a:cubicBezTo>
                      <a:pt x="1181" y="482"/>
                      <a:pt x="1220" y="453"/>
                      <a:pt x="1239" y="402"/>
                    </a:cubicBezTo>
                    <a:cubicBezTo>
                      <a:pt x="1258" y="350"/>
                      <a:pt x="1247" y="298"/>
                      <a:pt x="1205" y="265"/>
                    </a:cubicBezTo>
                    <a:cubicBezTo>
                      <a:pt x="1181" y="246"/>
                      <a:pt x="1153" y="232"/>
                      <a:pt x="1126" y="216"/>
                    </a:cubicBezTo>
                    <a:cubicBezTo>
                      <a:pt x="1182" y="187"/>
                      <a:pt x="1238" y="154"/>
                      <a:pt x="1297" y="128"/>
                    </a:cubicBezTo>
                    <a:cubicBezTo>
                      <a:pt x="1324" y="115"/>
                      <a:pt x="1356" y="110"/>
                      <a:pt x="1386" y="108"/>
                    </a:cubicBezTo>
                    <a:cubicBezTo>
                      <a:pt x="1422" y="106"/>
                      <a:pt x="1439" y="123"/>
                      <a:pt x="1449" y="159"/>
                    </a:cubicBezTo>
                    <a:cubicBezTo>
                      <a:pt x="1460" y="154"/>
                      <a:pt x="1470" y="148"/>
                      <a:pt x="1481" y="145"/>
                    </a:cubicBezTo>
                    <a:cubicBezTo>
                      <a:pt x="1502" y="141"/>
                      <a:pt x="1523" y="135"/>
                      <a:pt x="1543" y="135"/>
                    </a:cubicBezTo>
                    <a:cubicBezTo>
                      <a:pt x="1578" y="135"/>
                      <a:pt x="1595" y="152"/>
                      <a:pt x="1601" y="188"/>
                    </a:cubicBezTo>
                    <a:cubicBezTo>
                      <a:pt x="1624" y="179"/>
                      <a:pt x="1647" y="170"/>
                      <a:pt x="1669" y="161"/>
                    </a:cubicBezTo>
                    <a:cubicBezTo>
                      <a:pt x="1697" y="150"/>
                      <a:pt x="1725" y="146"/>
                      <a:pt x="1754" y="154"/>
                    </a:cubicBezTo>
                    <a:cubicBezTo>
                      <a:pt x="1800" y="168"/>
                      <a:pt x="1820" y="213"/>
                      <a:pt x="1795" y="255"/>
                    </a:cubicBezTo>
                    <a:cubicBezTo>
                      <a:pt x="1786" y="271"/>
                      <a:pt x="1772" y="287"/>
                      <a:pt x="1756" y="297"/>
                    </a:cubicBezTo>
                    <a:cubicBezTo>
                      <a:pt x="1604" y="393"/>
                      <a:pt x="1455" y="496"/>
                      <a:pt x="1284" y="559"/>
                    </a:cubicBezTo>
                    <a:cubicBezTo>
                      <a:pt x="1184" y="597"/>
                      <a:pt x="1080" y="628"/>
                      <a:pt x="978" y="661"/>
                    </a:cubicBezTo>
                    <a:cubicBezTo>
                      <a:pt x="938" y="674"/>
                      <a:pt x="898" y="669"/>
                      <a:pt x="857" y="662"/>
                    </a:cubicBezTo>
                    <a:cubicBezTo>
                      <a:pt x="773" y="647"/>
                      <a:pt x="687" y="636"/>
                      <a:pt x="603" y="619"/>
                    </a:cubicBezTo>
                    <a:cubicBezTo>
                      <a:pt x="512" y="601"/>
                      <a:pt x="430" y="557"/>
                      <a:pt x="347" y="515"/>
                    </a:cubicBezTo>
                    <a:cubicBezTo>
                      <a:pt x="318" y="501"/>
                      <a:pt x="288" y="486"/>
                      <a:pt x="257" y="479"/>
                    </a:cubicBezTo>
                    <a:cubicBezTo>
                      <a:pt x="234" y="474"/>
                      <a:pt x="207" y="478"/>
                      <a:pt x="183" y="484"/>
                    </a:cubicBezTo>
                    <a:cubicBezTo>
                      <a:pt x="126" y="499"/>
                      <a:pt x="71" y="518"/>
                      <a:pt x="15" y="534"/>
                    </a:cubicBezTo>
                    <a:cubicBezTo>
                      <a:pt x="11" y="536"/>
                      <a:pt x="7" y="536"/>
                      <a:pt x="0" y="5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id="{849E0F68-9EC0-49C4-A137-A133A86EF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527" y="4933005"/>
                <a:ext cx="75004" cy="132700"/>
              </a:xfrm>
              <a:custGeom>
                <a:avLst/>
                <a:gdLst>
                  <a:gd name="T0" fmla="*/ 255 w 503"/>
                  <a:gd name="T1" fmla="*/ 886 h 886"/>
                  <a:gd name="T2" fmla="*/ 233 w 503"/>
                  <a:gd name="T3" fmla="*/ 886 h 886"/>
                  <a:gd name="T4" fmla="*/ 206 w 503"/>
                  <a:gd name="T5" fmla="*/ 858 h 886"/>
                  <a:gd name="T6" fmla="*/ 205 w 503"/>
                  <a:gd name="T7" fmla="*/ 820 h 886"/>
                  <a:gd name="T8" fmla="*/ 167 w 503"/>
                  <a:gd name="T9" fmla="*/ 778 h 886"/>
                  <a:gd name="T10" fmla="*/ 53 w 503"/>
                  <a:gd name="T11" fmla="*/ 751 h 886"/>
                  <a:gd name="T12" fmla="*/ 30 w 503"/>
                  <a:gd name="T13" fmla="*/ 707 h 886"/>
                  <a:gd name="T14" fmla="*/ 43 w 503"/>
                  <a:gd name="T15" fmla="*/ 656 h 886"/>
                  <a:gd name="T16" fmla="*/ 86 w 503"/>
                  <a:gd name="T17" fmla="*/ 634 h 886"/>
                  <a:gd name="T18" fmla="*/ 252 w 503"/>
                  <a:gd name="T19" fmla="*/ 662 h 886"/>
                  <a:gd name="T20" fmla="*/ 281 w 503"/>
                  <a:gd name="T21" fmla="*/ 657 h 886"/>
                  <a:gd name="T22" fmla="*/ 337 w 503"/>
                  <a:gd name="T23" fmla="*/ 599 h 886"/>
                  <a:gd name="T24" fmla="*/ 300 w 503"/>
                  <a:gd name="T25" fmla="*/ 533 h 886"/>
                  <a:gd name="T26" fmla="*/ 215 w 503"/>
                  <a:gd name="T27" fmla="*/ 495 h 886"/>
                  <a:gd name="T28" fmla="*/ 109 w 503"/>
                  <a:gd name="T29" fmla="*/ 444 h 886"/>
                  <a:gd name="T30" fmla="*/ 105 w 503"/>
                  <a:gd name="T31" fmla="*/ 156 h 886"/>
                  <a:gd name="T32" fmla="*/ 182 w 503"/>
                  <a:gd name="T33" fmla="*/ 120 h 886"/>
                  <a:gd name="T34" fmla="*/ 211 w 503"/>
                  <a:gd name="T35" fmla="*/ 81 h 886"/>
                  <a:gd name="T36" fmla="*/ 211 w 503"/>
                  <a:gd name="T37" fmla="*/ 39 h 886"/>
                  <a:gd name="T38" fmla="*/ 237 w 503"/>
                  <a:gd name="T39" fmla="*/ 10 h 886"/>
                  <a:gd name="T40" fmla="*/ 241 w 503"/>
                  <a:gd name="T41" fmla="*/ 10 h 886"/>
                  <a:gd name="T42" fmla="*/ 309 w 503"/>
                  <a:gd name="T43" fmla="*/ 68 h 886"/>
                  <a:gd name="T44" fmla="*/ 349 w 503"/>
                  <a:gd name="T45" fmla="*/ 110 h 886"/>
                  <a:gd name="T46" fmla="*/ 438 w 503"/>
                  <a:gd name="T47" fmla="*/ 130 h 886"/>
                  <a:gd name="T48" fmla="*/ 459 w 503"/>
                  <a:gd name="T49" fmla="*/ 168 h 886"/>
                  <a:gd name="T50" fmla="*/ 443 w 503"/>
                  <a:gd name="T51" fmla="*/ 226 h 886"/>
                  <a:gd name="T52" fmla="*/ 408 w 503"/>
                  <a:gd name="T53" fmla="*/ 243 h 886"/>
                  <a:gd name="T54" fmla="*/ 303 w 503"/>
                  <a:gd name="T55" fmla="*/ 220 h 886"/>
                  <a:gd name="T56" fmla="*/ 223 w 503"/>
                  <a:gd name="T57" fmla="*/ 231 h 886"/>
                  <a:gd name="T58" fmla="*/ 210 w 503"/>
                  <a:gd name="T59" fmla="*/ 325 h 886"/>
                  <a:gd name="T60" fmla="*/ 315 w 503"/>
                  <a:gd name="T61" fmla="*/ 377 h 886"/>
                  <a:gd name="T62" fmla="*/ 397 w 503"/>
                  <a:gd name="T63" fmla="*/ 414 h 886"/>
                  <a:gd name="T64" fmla="*/ 495 w 503"/>
                  <a:gd name="T65" fmla="*/ 599 h 886"/>
                  <a:gd name="T66" fmla="*/ 375 w 503"/>
                  <a:gd name="T67" fmla="*/ 754 h 886"/>
                  <a:gd name="T68" fmla="*/ 333 w 503"/>
                  <a:gd name="T69" fmla="*/ 768 h 886"/>
                  <a:gd name="T70" fmla="*/ 304 w 503"/>
                  <a:gd name="T71" fmla="*/ 806 h 886"/>
                  <a:gd name="T72" fmla="*/ 304 w 503"/>
                  <a:gd name="T73" fmla="*/ 850 h 886"/>
                  <a:gd name="T74" fmla="*/ 267 w 503"/>
                  <a:gd name="T75" fmla="*/ 886 h 886"/>
                  <a:gd name="T76" fmla="*/ 255 w 503"/>
                  <a:gd name="T77" fmla="*/ 886 h 886"/>
                  <a:gd name="T78" fmla="*/ 255 w 503"/>
                  <a:gd name="T79" fmla="*/ 8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3" h="886">
                    <a:moveTo>
                      <a:pt x="255" y="886"/>
                    </a:moveTo>
                    <a:cubicBezTo>
                      <a:pt x="248" y="886"/>
                      <a:pt x="240" y="886"/>
                      <a:pt x="233" y="886"/>
                    </a:cubicBezTo>
                    <a:cubicBezTo>
                      <a:pt x="216" y="884"/>
                      <a:pt x="206" y="876"/>
                      <a:pt x="206" y="858"/>
                    </a:cubicBezTo>
                    <a:cubicBezTo>
                      <a:pt x="206" y="845"/>
                      <a:pt x="206" y="832"/>
                      <a:pt x="205" y="820"/>
                    </a:cubicBezTo>
                    <a:cubicBezTo>
                      <a:pt x="203" y="791"/>
                      <a:pt x="195" y="784"/>
                      <a:pt x="167" y="778"/>
                    </a:cubicBezTo>
                    <a:cubicBezTo>
                      <a:pt x="128" y="771"/>
                      <a:pt x="90" y="762"/>
                      <a:pt x="53" y="751"/>
                    </a:cubicBezTo>
                    <a:cubicBezTo>
                      <a:pt x="26" y="743"/>
                      <a:pt x="23" y="734"/>
                      <a:pt x="30" y="707"/>
                    </a:cubicBezTo>
                    <a:cubicBezTo>
                      <a:pt x="34" y="690"/>
                      <a:pt x="38" y="673"/>
                      <a:pt x="43" y="656"/>
                    </a:cubicBezTo>
                    <a:cubicBezTo>
                      <a:pt x="49" y="630"/>
                      <a:pt x="61" y="624"/>
                      <a:pt x="86" y="634"/>
                    </a:cubicBezTo>
                    <a:cubicBezTo>
                      <a:pt x="139" y="655"/>
                      <a:pt x="194" y="667"/>
                      <a:pt x="252" y="662"/>
                    </a:cubicBezTo>
                    <a:cubicBezTo>
                      <a:pt x="262" y="661"/>
                      <a:pt x="272" y="659"/>
                      <a:pt x="281" y="657"/>
                    </a:cubicBezTo>
                    <a:cubicBezTo>
                      <a:pt x="311" y="648"/>
                      <a:pt x="333" y="632"/>
                      <a:pt x="337" y="599"/>
                    </a:cubicBezTo>
                    <a:cubicBezTo>
                      <a:pt x="340" y="569"/>
                      <a:pt x="324" y="547"/>
                      <a:pt x="300" y="533"/>
                    </a:cubicBezTo>
                    <a:cubicBezTo>
                      <a:pt x="273" y="518"/>
                      <a:pt x="243" y="508"/>
                      <a:pt x="215" y="495"/>
                    </a:cubicBezTo>
                    <a:cubicBezTo>
                      <a:pt x="179" y="478"/>
                      <a:pt x="142" y="465"/>
                      <a:pt x="109" y="444"/>
                    </a:cubicBezTo>
                    <a:cubicBezTo>
                      <a:pt x="2" y="376"/>
                      <a:pt x="0" y="227"/>
                      <a:pt x="105" y="156"/>
                    </a:cubicBezTo>
                    <a:cubicBezTo>
                      <a:pt x="128" y="140"/>
                      <a:pt x="156" y="130"/>
                      <a:pt x="182" y="120"/>
                    </a:cubicBezTo>
                    <a:cubicBezTo>
                      <a:pt x="201" y="112"/>
                      <a:pt x="211" y="101"/>
                      <a:pt x="211" y="81"/>
                    </a:cubicBezTo>
                    <a:cubicBezTo>
                      <a:pt x="211" y="67"/>
                      <a:pt x="211" y="53"/>
                      <a:pt x="211" y="39"/>
                    </a:cubicBezTo>
                    <a:cubicBezTo>
                      <a:pt x="210" y="21"/>
                      <a:pt x="221" y="13"/>
                      <a:pt x="237" y="10"/>
                    </a:cubicBezTo>
                    <a:cubicBezTo>
                      <a:pt x="239" y="10"/>
                      <a:pt x="240" y="10"/>
                      <a:pt x="241" y="10"/>
                    </a:cubicBezTo>
                    <a:cubicBezTo>
                      <a:pt x="292" y="11"/>
                      <a:pt x="313" y="0"/>
                      <a:pt x="309" y="68"/>
                    </a:cubicBezTo>
                    <a:cubicBezTo>
                      <a:pt x="308" y="98"/>
                      <a:pt x="319" y="105"/>
                      <a:pt x="349" y="110"/>
                    </a:cubicBezTo>
                    <a:cubicBezTo>
                      <a:pt x="379" y="115"/>
                      <a:pt x="409" y="121"/>
                      <a:pt x="438" y="130"/>
                    </a:cubicBezTo>
                    <a:cubicBezTo>
                      <a:pt x="460" y="136"/>
                      <a:pt x="464" y="147"/>
                      <a:pt x="459" y="168"/>
                    </a:cubicBezTo>
                    <a:cubicBezTo>
                      <a:pt x="454" y="187"/>
                      <a:pt x="449" y="207"/>
                      <a:pt x="443" y="226"/>
                    </a:cubicBezTo>
                    <a:cubicBezTo>
                      <a:pt x="437" y="244"/>
                      <a:pt x="427" y="248"/>
                      <a:pt x="408" y="243"/>
                    </a:cubicBezTo>
                    <a:cubicBezTo>
                      <a:pt x="373" y="234"/>
                      <a:pt x="338" y="223"/>
                      <a:pt x="303" y="220"/>
                    </a:cubicBezTo>
                    <a:cubicBezTo>
                      <a:pt x="277" y="218"/>
                      <a:pt x="248" y="222"/>
                      <a:pt x="223" y="231"/>
                    </a:cubicBezTo>
                    <a:cubicBezTo>
                      <a:pt x="180" y="247"/>
                      <a:pt x="172" y="300"/>
                      <a:pt x="210" y="325"/>
                    </a:cubicBezTo>
                    <a:cubicBezTo>
                      <a:pt x="242" y="347"/>
                      <a:pt x="280" y="361"/>
                      <a:pt x="315" y="377"/>
                    </a:cubicBezTo>
                    <a:cubicBezTo>
                      <a:pt x="342" y="390"/>
                      <a:pt x="370" y="400"/>
                      <a:pt x="397" y="414"/>
                    </a:cubicBezTo>
                    <a:cubicBezTo>
                      <a:pt x="471" y="453"/>
                      <a:pt x="503" y="517"/>
                      <a:pt x="495" y="599"/>
                    </a:cubicBezTo>
                    <a:cubicBezTo>
                      <a:pt x="487" y="674"/>
                      <a:pt x="443" y="724"/>
                      <a:pt x="375" y="754"/>
                    </a:cubicBezTo>
                    <a:cubicBezTo>
                      <a:pt x="362" y="760"/>
                      <a:pt x="348" y="765"/>
                      <a:pt x="333" y="768"/>
                    </a:cubicBezTo>
                    <a:cubicBezTo>
                      <a:pt x="313" y="773"/>
                      <a:pt x="305" y="786"/>
                      <a:pt x="304" y="806"/>
                    </a:cubicBezTo>
                    <a:cubicBezTo>
                      <a:pt x="304" y="820"/>
                      <a:pt x="304" y="835"/>
                      <a:pt x="304" y="850"/>
                    </a:cubicBezTo>
                    <a:cubicBezTo>
                      <a:pt x="304" y="879"/>
                      <a:pt x="297" y="886"/>
                      <a:pt x="267" y="886"/>
                    </a:cubicBezTo>
                    <a:cubicBezTo>
                      <a:pt x="263" y="886"/>
                      <a:pt x="259" y="886"/>
                      <a:pt x="255" y="886"/>
                    </a:cubicBezTo>
                    <a:cubicBezTo>
                      <a:pt x="255" y="886"/>
                      <a:pt x="255" y="886"/>
                      <a:pt x="255" y="8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905F59E-BB92-42F5-A210-2F23738A112F}"/>
                </a:ext>
              </a:extLst>
            </p:cNvPr>
            <p:cNvGrpSpPr/>
            <p:nvPr/>
          </p:nvGrpSpPr>
          <p:grpSpPr>
            <a:xfrm>
              <a:off x="501406" y="4189735"/>
              <a:ext cx="476535" cy="694495"/>
              <a:chOff x="9545659" y="3135314"/>
              <a:chExt cx="1377953" cy="2343151"/>
            </a:xfrm>
            <a:solidFill>
              <a:schemeClr val="bg1"/>
            </a:solidFill>
          </p:grpSpPr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BF3D921C-9569-4DFA-B209-FB781C4D3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659" y="3135314"/>
                <a:ext cx="1377953" cy="2343151"/>
              </a:xfrm>
              <a:custGeom>
                <a:avLst/>
                <a:gdLst>
                  <a:gd name="T0" fmla="*/ 630 w 1407"/>
                  <a:gd name="T1" fmla="*/ 0 h 2402"/>
                  <a:gd name="T2" fmla="*/ 649 w 1407"/>
                  <a:gd name="T3" fmla="*/ 45 h 2402"/>
                  <a:gd name="T4" fmla="*/ 669 w 1407"/>
                  <a:gd name="T5" fmla="*/ 61 h 2402"/>
                  <a:gd name="T6" fmla="*/ 1179 w 1407"/>
                  <a:gd name="T7" fmla="*/ 427 h 2402"/>
                  <a:gd name="T8" fmla="*/ 1224 w 1407"/>
                  <a:gd name="T9" fmla="*/ 575 h 2402"/>
                  <a:gd name="T10" fmla="*/ 1218 w 1407"/>
                  <a:gd name="T11" fmla="*/ 599 h 2402"/>
                  <a:gd name="T12" fmla="*/ 1195 w 1407"/>
                  <a:gd name="T13" fmla="*/ 590 h 2402"/>
                  <a:gd name="T14" fmla="*/ 938 w 1407"/>
                  <a:gd name="T15" fmla="*/ 620 h 2402"/>
                  <a:gd name="T16" fmla="*/ 906 w 1407"/>
                  <a:gd name="T17" fmla="*/ 620 h 2402"/>
                  <a:gd name="T18" fmla="*/ 662 w 1407"/>
                  <a:gd name="T19" fmla="*/ 580 h 2402"/>
                  <a:gd name="T20" fmla="*/ 646 w 1407"/>
                  <a:gd name="T21" fmla="*/ 614 h 2402"/>
                  <a:gd name="T22" fmla="*/ 646 w 1407"/>
                  <a:gd name="T23" fmla="*/ 1002 h 2402"/>
                  <a:gd name="T24" fmla="*/ 658 w 1407"/>
                  <a:gd name="T25" fmla="*/ 1029 h 2402"/>
                  <a:gd name="T26" fmla="*/ 677 w 1407"/>
                  <a:gd name="T27" fmla="*/ 1052 h 2402"/>
                  <a:gd name="T28" fmla="*/ 787 w 1407"/>
                  <a:gd name="T29" fmla="*/ 1214 h 2402"/>
                  <a:gd name="T30" fmla="*/ 801 w 1407"/>
                  <a:gd name="T31" fmla="*/ 1198 h 2402"/>
                  <a:gd name="T32" fmla="*/ 843 w 1407"/>
                  <a:gd name="T33" fmla="*/ 1142 h 2402"/>
                  <a:gd name="T34" fmla="*/ 984 w 1407"/>
                  <a:gd name="T35" fmla="*/ 1073 h 2402"/>
                  <a:gd name="T36" fmla="*/ 1230 w 1407"/>
                  <a:gd name="T37" fmla="*/ 1073 h 2402"/>
                  <a:gd name="T38" fmla="*/ 1405 w 1407"/>
                  <a:gd name="T39" fmla="*/ 1243 h 2402"/>
                  <a:gd name="T40" fmla="*/ 1405 w 1407"/>
                  <a:gd name="T41" fmla="*/ 1665 h 2402"/>
                  <a:gd name="T42" fmla="*/ 1353 w 1407"/>
                  <a:gd name="T43" fmla="*/ 1724 h 2402"/>
                  <a:gd name="T44" fmla="*/ 1300 w 1407"/>
                  <a:gd name="T45" fmla="*/ 1668 h 2402"/>
                  <a:gd name="T46" fmla="*/ 1300 w 1407"/>
                  <a:gd name="T47" fmla="*/ 1636 h 2402"/>
                  <a:gd name="T48" fmla="*/ 1300 w 1407"/>
                  <a:gd name="T49" fmla="*/ 1286 h 2402"/>
                  <a:gd name="T50" fmla="*/ 1300 w 1407"/>
                  <a:gd name="T51" fmla="*/ 1261 h 2402"/>
                  <a:gd name="T52" fmla="*/ 1266 w 1407"/>
                  <a:gd name="T53" fmla="*/ 1261 h 2402"/>
                  <a:gd name="T54" fmla="*/ 1266 w 1407"/>
                  <a:gd name="T55" fmla="*/ 1285 h 2402"/>
                  <a:gd name="T56" fmla="*/ 1266 w 1407"/>
                  <a:gd name="T57" fmla="*/ 2313 h 2402"/>
                  <a:gd name="T58" fmla="*/ 1264 w 1407"/>
                  <a:gd name="T59" fmla="*/ 2343 h 2402"/>
                  <a:gd name="T60" fmla="*/ 1185 w 1407"/>
                  <a:gd name="T61" fmla="*/ 2400 h 2402"/>
                  <a:gd name="T62" fmla="*/ 1117 w 1407"/>
                  <a:gd name="T63" fmla="*/ 2341 h 2402"/>
                  <a:gd name="T64" fmla="*/ 1115 w 1407"/>
                  <a:gd name="T65" fmla="*/ 2311 h 2402"/>
                  <a:gd name="T66" fmla="*/ 1115 w 1407"/>
                  <a:gd name="T67" fmla="*/ 1747 h 2402"/>
                  <a:gd name="T68" fmla="*/ 1115 w 1407"/>
                  <a:gd name="T69" fmla="*/ 1721 h 2402"/>
                  <a:gd name="T70" fmla="*/ 1082 w 1407"/>
                  <a:gd name="T71" fmla="*/ 1721 h 2402"/>
                  <a:gd name="T72" fmla="*/ 1082 w 1407"/>
                  <a:gd name="T73" fmla="*/ 1744 h 2402"/>
                  <a:gd name="T74" fmla="*/ 1082 w 1407"/>
                  <a:gd name="T75" fmla="*/ 2314 h 2402"/>
                  <a:gd name="T76" fmla="*/ 1080 w 1407"/>
                  <a:gd name="T77" fmla="*/ 2340 h 2402"/>
                  <a:gd name="T78" fmla="*/ 995 w 1407"/>
                  <a:gd name="T79" fmla="*/ 2400 h 2402"/>
                  <a:gd name="T80" fmla="*/ 931 w 1407"/>
                  <a:gd name="T81" fmla="*/ 2331 h 2402"/>
                  <a:gd name="T82" fmla="*/ 930 w 1407"/>
                  <a:gd name="T83" fmla="*/ 2307 h 2402"/>
                  <a:gd name="T84" fmla="*/ 931 w 1407"/>
                  <a:gd name="T85" fmla="*/ 1288 h 2402"/>
                  <a:gd name="T86" fmla="*/ 931 w 1407"/>
                  <a:gd name="T87" fmla="*/ 1254 h 2402"/>
                  <a:gd name="T88" fmla="*/ 903 w 1407"/>
                  <a:gd name="T89" fmla="*/ 1272 h 2402"/>
                  <a:gd name="T90" fmla="*/ 843 w 1407"/>
                  <a:gd name="T91" fmla="*/ 1351 h 2402"/>
                  <a:gd name="T92" fmla="*/ 740 w 1407"/>
                  <a:gd name="T93" fmla="*/ 1349 h 2402"/>
                  <a:gd name="T94" fmla="*/ 578 w 1407"/>
                  <a:gd name="T95" fmla="*/ 1112 h 2402"/>
                  <a:gd name="T96" fmla="*/ 573 w 1407"/>
                  <a:gd name="T97" fmla="*/ 1042 h 2402"/>
                  <a:gd name="T98" fmla="*/ 578 w 1407"/>
                  <a:gd name="T99" fmla="*/ 1022 h 2402"/>
                  <a:gd name="T100" fmla="*/ 577 w 1407"/>
                  <a:gd name="T101" fmla="*/ 612 h 2402"/>
                  <a:gd name="T102" fmla="*/ 562 w 1407"/>
                  <a:gd name="T103" fmla="*/ 580 h 2402"/>
                  <a:gd name="T104" fmla="*/ 317 w 1407"/>
                  <a:gd name="T105" fmla="*/ 620 h 2402"/>
                  <a:gd name="T106" fmla="*/ 285 w 1407"/>
                  <a:gd name="T107" fmla="*/ 620 h 2402"/>
                  <a:gd name="T108" fmla="*/ 42 w 1407"/>
                  <a:gd name="T109" fmla="*/ 581 h 2402"/>
                  <a:gd name="T110" fmla="*/ 28 w 1407"/>
                  <a:gd name="T111" fmla="*/ 592 h 2402"/>
                  <a:gd name="T112" fmla="*/ 7 w 1407"/>
                  <a:gd name="T113" fmla="*/ 599 h 2402"/>
                  <a:gd name="T114" fmla="*/ 2 w 1407"/>
                  <a:gd name="T115" fmla="*/ 577 h 2402"/>
                  <a:gd name="T116" fmla="*/ 44 w 1407"/>
                  <a:gd name="T117" fmla="*/ 434 h 2402"/>
                  <a:gd name="T118" fmla="*/ 557 w 1407"/>
                  <a:gd name="T119" fmla="*/ 60 h 2402"/>
                  <a:gd name="T120" fmla="*/ 580 w 1407"/>
                  <a:gd name="T121" fmla="*/ 37 h 2402"/>
                  <a:gd name="T122" fmla="*/ 598 w 1407"/>
                  <a:gd name="T123" fmla="*/ 0 h 2402"/>
                  <a:gd name="T124" fmla="*/ 630 w 1407"/>
                  <a:gd name="T125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7" h="2402">
                    <a:moveTo>
                      <a:pt x="630" y="0"/>
                    </a:moveTo>
                    <a:cubicBezTo>
                      <a:pt x="643" y="12"/>
                      <a:pt x="652" y="26"/>
                      <a:pt x="649" y="45"/>
                    </a:cubicBezTo>
                    <a:cubicBezTo>
                      <a:pt x="647" y="61"/>
                      <a:pt x="659" y="60"/>
                      <a:pt x="669" y="61"/>
                    </a:cubicBezTo>
                    <a:cubicBezTo>
                      <a:pt x="906" y="89"/>
                      <a:pt x="1078" y="210"/>
                      <a:pt x="1179" y="427"/>
                    </a:cubicBezTo>
                    <a:cubicBezTo>
                      <a:pt x="1201" y="473"/>
                      <a:pt x="1210" y="525"/>
                      <a:pt x="1224" y="575"/>
                    </a:cubicBezTo>
                    <a:cubicBezTo>
                      <a:pt x="1226" y="582"/>
                      <a:pt x="1221" y="591"/>
                      <a:pt x="1218" y="599"/>
                    </a:cubicBezTo>
                    <a:cubicBezTo>
                      <a:pt x="1211" y="596"/>
                      <a:pt x="1201" y="595"/>
                      <a:pt x="1195" y="590"/>
                    </a:cubicBezTo>
                    <a:cubicBezTo>
                      <a:pt x="1114" y="515"/>
                      <a:pt x="999" y="528"/>
                      <a:pt x="938" y="620"/>
                    </a:cubicBezTo>
                    <a:cubicBezTo>
                      <a:pt x="926" y="638"/>
                      <a:pt x="917" y="638"/>
                      <a:pt x="906" y="620"/>
                    </a:cubicBezTo>
                    <a:cubicBezTo>
                      <a:pt x="855" y="539"/>
                      <a:pt x="736" y="520"/>
                      <a:pt x="662" y="580"/>
                    </a:cubicBezTo>
                    <a:cubicBezTo>
                      <a:pt x="651" y="589"/>
                      <a:pt x="646" y="599"/>
                      <a:pt x="646" y="614"/>
                    </a:cubicBezTo>
                    <a:cubicBezTo>
                      <a:pt x="647" y="744"/>
                      <a:pt x="646" y="873"/>
                      <a:pt x="646" y="1002"/>
                    </a:cubicBezTo>
                    <a:cubicBezTo>
                      <a:pt x="646" y="1014"/>
                      <a:pt x="648" y="1022"/>
                      <a:pt x="658" y="1029"/>
                    </a:cubicBezTo>
                    <a:cubicBezTo>
                      <a:pt x="666" y="1034"/>
                      <a:pt x="672" y="1044"/>
                      <a:pt x="677" y="1052"/>
                    </a:cubicBezTo>
                    <a:cubicBezTo>
                      <a:pt x="714" y="1105"/>
                      <a:pt x="750" y="1159"/>
                      <a:pt x="787" y="1214"/>
                    </a:cubicBezTo>
                    <a:cubicBezTo>
                      <a:pt x="793" y="1207"/>
                      <a:pt x="797" y="1203"/>
                      <a:pt x="801" y="1198"/>
                    </a:cubicBezTo>
                    <a:cubicBezTo>
                      <a:pt x="815" y="1179"/>
                      <a:pt x="829" y="1161"/>
                      <a:pt x="843" y="1142"/>
                    </a:cubicBezTo>
                    <a:cubicBezTo>
                      <a:pt x="877" y="1093"/>
                      <a:pt x="922" y="1069"/>
                      <a:pt x="984" y="1073"/>
                    </a:cubicBezTo>
                    <a:cubicBezTo>
                      <a:pt x="1066" y="1077"/>
                      <a:pt x="1148" y="1076"/>
                      <a:pt x="1230" y="1073"/>
                    </a:cubicBezTo>
                    <a:cubicBezTo>
                      <a:pt x="1355" y="1069"/>
                      <a:pt x="1404" y="1160"/>
                      <a:pt x="1405" y="1243"/>
                    </a:cubicBezTo>
                    <a:cubicBezTo>
                      <a:pt x="1407" y="1384"/>
                      <a:pt x="1406" y="1524"/>
                      <a:pt x="1405" y="1665"/>
                    </a:cubicBezTo>
                    <a:cubicBezTo>
                      <a:pt x="1405" y="1700"/>
                      <a:pt x="1383" y="1724"/>
                      <a:pt x="1353" y="1724"/>
                    </a:cubicBezTo>
                    <a:cubicBezTo>
                      <a:pt x="1324" y="1724"/>
                      <a:pt x="1303" y="1702"/>
                      <a:pt x="1300" y="1668"/>
                    </a:cubicBezTo>
                    <a:cubicBezTo>
                      <a:pt x="1299" y="1657"/>
                      <a:pt x="1300" y="1646"/>
                      <a:pt x="1300" y="1636"/>
                    </a:cubicBezTo>
                    <a:cubicBezTo>
                      <a:pt x="1300" y="1519"/>
                      <a:pt x="1300" y="1402"/>
                      <a:pt x="1300" y="1286"/>
                    </a:cubicBezTo>
                    <a:cubicBezTo>
                      <a:pt x="1300" y="1278"/>
                      <a:pt x="1300" y="1270"/>
                      <a:pt x="1300" y="1261"/>
                    </a:cubicBezTo>
                    <a:cubicBezTo>
                      <a:pt x="1288" y="1261"/>
                      <a:pt x="1278" y="1261"/>
                      <a:pt x="1266" y="1261"/>
                    </a:cubicBezTo>
                    <a:cubicBezTo>
                      <a:pt x="1266" y="1269"/>
                      <a:pt x="1266" y="1277"/>
                      <a:pt x="1266" y="1285"/>
                    </a:cubicBezTo>
                    <a:cubicBezTo>
                      <a:pt x="1266" y="1628"/>
                      <a:pt x="1266" y="1970"/>
                      <a:pt x="1266" y="2313"/>
                    </a:cubicBezTo>
                    <a:cubicBezTo>
                      <a:pt x="1266" y="2323"/>
                      <a:pt x="1266" y="2333"/>
                      <a:pt x="1264" y="2343"/>
                    </a:cubicBezTo>
                    <a:cubicBezTo>
                      <a:pt x="1256" y="2380"/>
                      <a:pt x="1228" y="2400"/>
                      <a:pt x="1185" y="2400"/>
                    </a:cubicBezTo>
                    <a:cubicBezTo>
                      <a:pt x="1152" y="2400"/>
                      <a:pt x="1124" y="2376"/>
                      <a:pt x="1117" y="2341"/>
                    </a:cubicBezTo>
                    <a:cubicBezTo>
                      <a:pt x="1115" y="2331"/>
                      <a:pt x="1115" y="2321"/>
                      <a:pt x="1115" y="2311"/>
                    </a:cubicBezTo>
                    <a:cubicBezTo>
                      <a:pt x="1115" y="2123"/>
                      <a:pt x="1115" y="1935"/>
                      <a:pt x="1115" y="1747"/>
                    </a:cubicBezTo>
                    <a:cubicBezTo>
                      <a:pt x="1115" y="1739"/>
                      <a:pt x="1115" y="1730"/>
                      <a:pt x="1115" y="1721"/>
                    </a:cubicBezTo>
                    <a:cubicBezTo>
                      <a:pt x="1104" y="1721"/>
                      <a:pt x="1094" y="1721"/>
                      <a:pt x="1082" y="1721"/>
                    </a:cubicBezTo>
                    <a:cubicBezTo>
                      <a:pt x="1082" y="1729"/>
                      <a:pt x="1082" y="1737"/>
                      <a:pt x="1082" y="1744"/>
                    </a:cubicBezTo>
                    <a:cubicBezTo>
                      <a:pt x="1082" y="1934"/>
                      <a:pt x="1082" y="2124"/>
                      <a:pt x="1082" y="2314"/>
                    </a:cubicBezTo>
                    <a:cubicBezTo>
                      <a:pt x="1082" y="2323"/>
                      <a:pt x="1082" y="2332"/>
                      <a:pt x="1080" y="2340"/>
                    </a:cubicBezTo>
                    <a:cubicBezTo>
                      <a:pt x="1072" y="2381"/>
                      <a:pt x="1041" y="2402"/>
                      <a:pt x="995" y="2400"/>
                    </a:cubicBezTo>
                    <a:cubicBezTo>
                      <a:pt x="963" y="2398"/>
                      <a:pt x="934" y="2368"/>
                      <a:pt x="931" y="2331"/>
                    </a:cubicBezTo>
                    <a:cubicBezTo>
                      <a:pt x="930" y="2324"/>
                      <a:pt x="930" y="2315"/>
                      <a:pt x="930" y="2307"/>
                    </a:cubicBezTo>
                    <a:cubicBezTo>
                      <a:pt x="931" y="1968"/>
                      <a:pt x="931" y="1628"/>
                      <a:pt x="931" y="1288"/>
                    </a:cubicBezTo>
                    <a:cubicBezTo>
                      <a:pt x="931" y="1279"/>
                      <a:pt x="931" y="1270"/>
                      <a:pt x="931" y="1254"/>
                    </a:cubicBezTo>
                    <a:cubicBezTo>
                      <a:pt x="919" y="1262"/>
                      <a:pt x="909" y="1265"/>
                      <a:pt x="903" y="1272"/>
                    </a:cubicBezTo>
                    <a:cubicBezTo>
                      <a:pt x="882" y="1298"/>
                      <a:pt x="863" y="1325"/>
                      <a:pt x="843" y="1351"/>
                    </a:cubicBezTo>
                    <a:cubicBezTo>
                      <a:pt x="812" y="1391"/>
                      <a:pt x="769" y="1390"/>
                      <a:pt x="740" y="1349"/>
                    </a:cubicBezTo>
                    <a:cubicBezTo>
                      <a:pt x="686" y="1270"/>
                      <a:pt x="632" y="1191"/>
                      <a:pt x="578" y="1112"/>
                    </a:cubicBezTo>
                    <a:cubicBezTo>
                      <a:pt x="563" y="1089"/>
                      <a:pt x="560" y="1067"/>
                      <a:pt x="573" y="1042"/>
                    </a:cubicBezTo>
                    <a:cubicBezTo>
                      <a:pt x="577" y="1036"/>
                      <a:pt x="578" y="1029"/>
                      <a:pt x="578" y="1022"/>
                    </a:cubicBezTo>
                    <a:cubicBezTo>
                      <a:pt x="578" y="885"/>
                      <a:pt x="578" y="748"/>
                      <a:pt x="577" y="612"/>
                    </a:cubicBezTo>
                    <a:cubicBezTo>
                      <a:pt x="577" y="601"/>
                      <a:pt x="570" y="587"/>
                      <a:pt x="562" y="580"/>
                    </a:cubicBezTo>
                    <a:cubicBezTo>
                      <a:pt x="484" y="515"/>
                      <a:pt x="373" y="534"/>
                      <a:pt x="317" y="620"/>
                    </a:cubicBezTo>
                    <a:cubicBezTo>
                      <a:pt x="305" y="638"/>
                      <a:pt x="298" y="638"/>
                      <a:pt x="285" y="620"/>
                    </a:cubicBezTo>
                    <a:cubicBezTo>
                      <a:pt x="230" y="535"/>
                      <a:pt x="121" y="517"/>
                      <a:pt x="42" y="581"/>
                    </a:cubicBezTo>
                    <a:cubicBezTo>
                      <a:pt x="37" y="585"/>
                      <a:pt x="33" y="590"/>
                      <a:pt x="28" y="592"/>
                    </a:cubicBezTo>
                    <a:cubicBezTo>
                      <a:pt x="21" y="595"/>
                      <a:pt x="14" y="597"/>
                      <a:pt x="7" y="599"/>
                    </a:cubicBezTo>
                    <a:cubicBezTo>
                      <a:pt x="5" y="591"/>
                      <a:pt x="0" y="583"/>
                      <a:pt x="2" y="577"/>
                    </a:cubicBezTo>
                    <a:cubicBezTo>
                      <a:pt x="15" y="529"/>
                      <a:pt x="23" y="479"/>
                      <a:pt x="44" y="434"/>
                    </a:cubicBezTo>
                    <a:cubicBezTo>
                      <a:pt x="145" y="214"/>
                      <a:pt x="316" y="89"/>
                      <a:pt x="557" y="60"/>
                    </a:cubicBezTo>
                    <a:cubicBezTo>
                      <a:pt x="572" y="58"/>
                      <a:pt x="578" y="54"/>
                      <a:pt x="580" y="37"/>
                    </a:cubicBezTo>
                    <a:cubicBezTo>
                      <a:pt x="581" y="24"/>
                      <a:pt x="591" y="12"/>
                      <a:pt x="598" y="0"/>
                    </a:cubicBezTo>
                    <a:cubicBezTo>
                      <a:pt x="609" y="0"/>
                      <a:pt x="619" y="0"/>
                      <a:pt x="6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86ADCBF0-35C3-4118-ACD4-DA66CF287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3134" y="4557714"/>
                <a:ext cx="574676" cy="914401"/>
              </a:xfrm>
              <a:custGeom>
                <a:avLst/>
                <a:gdLst>
                  <a:gd name="T0" fmla="*/ 243 w 587"/>
                  <a:gd name="T1" fmla="*/ 94 h 938"/>
                  <a:gd name="T2" fmla="*/ 243 w 587"/>
                  <a:gd name="T3" fmla="*/ 0 h 938"/>
                  <a:gd name="T4" fmla="*/ 351 w 587"/>
                  <a:gd name="T5" fmla="*/ 0 h 938"/>
                  <a:gd name="T6" fmla="*/ 351 w 587"/>
                  <a:gd name="T7" fmla="*/ 99 h 938"/>
                  <a:gd name="T8" fmla="*/ 541 w 587"/>
                  <a:gd name="T9" fmla="*/ 189 h 938"/>
                  <a:gd name="T10" fmla="*/ 445 w 587"/>
                  <a:gd name="T11" fmla="*/ 296 h 938"/>
                  <a:gd name="T12" fmla="*/ 419 w 587"/>
                  <a:gd name="T13" fmla="*/ 277 h 938"/>
                  <a:gd name="T14" fmla="*/ 237 w 587"/>
                  <a:gd name="T15" fmla="*/ 247 h 938"/>
                  <a:gd name="T16" fmla="*/ 196 w 587"/>
                  <a:gd name="T17" fmla="*/ 320 h 938"/>
                  <a:gd name="T18" fmla="*/ 229 w 587"/>
                  <a:gd name="T19" fmla="*/ 357 h 938"/>
                  <a:gd name="T20" fmla="*/ 336 w 587"/>
                  <a:gd name="T21" fmla="*/ 394 h 938"/>
                  <a:gd name="T22" fmla="*/ 486 w 587"/>
                  <a:gd name="T23" fmla="*/ 461 h 938"/>
                  <a:gd name="T24" fmla="*/ 486 w 587"/>
                  <a:gd name="T25" fmla="*/ 774 h 938"/>
                  <a:gd name="T26" fmla="*/ 352 w 587"/>
                  <a:gd name="T27" fmla="*/ 831 h 938"/>
                  <a:gd name="T28" fmla="*/ 352 w 587"/>
                  <a:gd name="T29" fmla="*/ 938 h 938"/>
                  <a:gd name="T30" fmla="*/ 245 w 587"/>
                  <a:gd name="T31" fmla="*/ 938 h 938"/>
                  <a:gd name="T32" fmla="*/ 245 w 587"/>
                  <a:gd name="T33" fmla="*/ 835 h 938"/>
                  <a:gd name="T34" fmla="*/ 0 w 587"/>
                  <a:gd name="T35" fmla="*/ 718 h 938"/>
                  <a:gd name="T36" fmla="*/ 98 w 587"/>
                  <a:gd name="T37" fmla="*/ 608 h 938"/>
                  <a:gd name="T38" fmla="*/ 187 w 587"/>
                  <a:gd name="T39" fmla="*/ 667 h 938"/>
                  <a:gd name="T40" fmla="*/ 341 w 587"/>
                  <a:gd name="T41" fmla="*/ 690 h 938"/>
                  <a:gd name="T42" fmla="*/ 401 w 587"/>
                  <a:gd name="T43" fmla="*/ 631 h 938"/>
                  <a:gd name="T44" fmla="*/ 358 w 587"/>
                  <a:gd name="T45" fmla="*/ 562 h 938"/>
                  <a:gd name="T46" fmla="*/ 228 w 587"/>
                  <a:gd name="T47" fmla="*/ 517 h 938"/>
                  <a:gd name="T48" fmla="*/ 118 w 587"/>
                  <a:gd name="T49" fmla="*/ 466 h 938"/>
                  <a:gd name="T50" fmla="*/ 140 w 587"/>
                  <a:gd name="T51" fmla="*/ 130 h 938"/>
                  <a:gd name="T52" fmla="*/ 243 w 587"/>
                  <a:gd name="T53" fmla="*/ 94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7" h="938">
                    <a:moveTo>
                      <a:pt x="243" y="94"/>
                    </a:moveTo>
                    <a:cubicBezTo>
                      <a:pt x="243" y="65"/>
                      <a:pt x="243" y="34"/>
                      <a:pt x="243" y="0"/>
                    </a:cubicBezTo>
                    <a:cubicBezTo>
                      <a:pt x="280" y="0"/>
                      <a:pt x="314" y="0"/>
                      <a:pt x="351" y="0"/>
                    </a:cubicBezTo>
                    <a:cubicBezTo>
                      <a:pt x="351" y="32"/>
                      <a:pt x="351" y="64"/>
                      <a:pt x="351" y="99"/>
                    </a:cubicBezTo>
                    <a:cubicBezTo>
                      <a:pt x="425" y="106"/>
                      <a:pt x="486" y="138"/>
                      <a:pt x="541" y="189"/>
                    </a:cubicBezTo>
                    <a:cubicBezTo>
                      <a:pt x="509" y="224"/>
                      <a:pt x="478" y="260"/>
                      <a:pt x="445" y="296"/>
                    </a:cubicBezTo>
                    <a:cubicBezTo>
                      <a:pt x="436" y="290"/>
                      <a:pt x="428" y="283"/>
                      <a:pt x="419" y="277"/>
                    </a:cubicBezTo>
                    <a:cubicBezTo>
                      <a:pt x="363" y="238"/>
                      <a:pt x="303" y="222"/>
                      <a:pt x="237" y="247"/>
                    </a:cubicBezTo>
                    <a:cubicBezTo>
                      <a:pt x="201" y="261"/>
                      <a:pt x="184" y="290"/>
                      <a:pt x="196" y="320"/>
                    </a:cubicBezTo>
                    <a:cubicBezTo>
                      <a:pt x="201" y="335"/>
                      <a:pt x="215" y="351"/>
                      <a:pt x="229" y="357"/>
                    </a:cubicBezTo>
                    <a:cubicBezTo>
                      <a:pt x="263" y="372"/>
                      <a:pt x="300" y="383"/>
                      <a:pt x="336" y="394"/>
                    </a:cubicBezTo>
                    <a:cubicBezTo>
                      <a:pt x="389" y="409"/>
                      <a:pt x="441" y="427"/>
                      <a:pt x="486" y="461"/>
                    </a:cubicBezTo>
                    <a:cubicBezTo>
                      <a:pt x="585" y="536"/>
                      <a:pt x="587" y="697"/>
                      <a:pt x="486" y="774"/>
                    </a:cubicBezTo>
                    <a:cubicBezTo>
                      <a:pt x="446" y="805"/>
                      <a:pt x="401" y="821"/>
                      <a:pt x="352" y="831"/>
                    </a:cubicBezTo>
                    <a:cubicBezTo>
                      <a:pt x="352" y="866"/>
                      <a:pt x="352" y="901"/>
                      <a:pt x="352" y="938"/>
                    </a:cubicBezTo>
                    <a:cubicBezTo>
                      <a:pt x="316" y="938"/>
                      <a:pt x="281" y="938"/>
                      <a:pt x="245" y="938"/>
                    </a:cubicBezTo>
                    <a:cubicBezTo>
                      <a:pt x="245" y="904"/>
                      <a:pt x="245" y="871"/>
                      <a:pt x="245" y="835"/>
                    </a:cubicBezTo>
                    <a:cubicBezTo>
                      <a:pt x="149" y="826"/>
                      <a:pt x="68" y="787"/>
                      <a:pt x="0" y="718"/>
                    </a:cubicBezTo>
                    <a:cubicBezTo>
                      <a:pt x="34" y="680"/>
                      <a:pt x="67" y="643"/>
                      <a:pt x="98" y="608"/>
                    </a:cubicBezTo>
                    <a:cubicBezTo>
                      <a:pt x="128" y="629"/>
                      <a:pt x="156" y="650"/>
                      <a:pt x="187" y="667"/>
                    </a:cubicBezTo>
                    <a:cubicBezTo>
                      <a:pt x="235" y="694"/>
                      <a:pt x="287" y="701"/>
                      <a:pt x="341" y="690"/>
                    </a:cubicBezTo>
                    <a:cubicBezTo>
                      <a:pt x="376" y="683"/>
                      <a:pt x="397" y="661"/>
                      <a:pt x="401" y="631"/>
                    </a:cubicBezTo>
                    <a:cubicBezTo>
                      <a:pt x="405" y="601"/>
                      <a:pt x="392" y="576"/>
                      <a:pt x="358" y="562"/>
                    </a:cubicBezTo>
                    <a:cubicBezTo>
                      <a:pt x="316" y="545"/>
                      <a:pt x="271" y="534"/>
                      <a:pt x="228" y="517"/>
                    </a:cubicBezTo>
                    <a:cubicBezTo>
                      <a:pt x="190" y="502"/>
                      <a:pt x="152" y="487"/>
                      <a:pt x="118" y="466"/>
                    </a:cubicBezTo>
                    <a:cubicBezTo>
                      <a:pt x="0" y="393"/>
                      <a:pt x="5" y="196"/>
                      <a:pt x="140" y="130"/>
                    </a:cubicBezTo>
                    <a:cubicBezTo>
                      <a:pt x="172" y="115"/>
                      <a:pt x="207" y="106"/>
                      <a:pt x="243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85" name="Freeform 7">
                <a:extLst>
                  <a:ext uri="{FF2B5EF4-FFF2-40B4-BE49-F238E27FC236}">
                    <a16:creationId xmlns:a16="http://schemas.microsoft.com/office/drawing/2014/main" id="{E5DD30A2-D3FF-47E4-A83A-7D25F2CCF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0699" y="3892551"/>
                <a:ext cx="265113" cy="263525"/>
              </a:xfrm>
              <a:custGeom>
                <a:avLst/>
                <a:gdLst>
                  <a:gd name="T0" fmla="*/ 135 w 271"/>
                  <a:gd name="T1" fmla="*/ 269 h 270"/>
                  <a:gd name="T2" fmla="*/ 0 w 271"/>
                  <a:gd name="T3" fmla="*/ 134 h 270"/>
                  <a:gd name="T4" fmla="*/ 136 w 271"/>
                  <a:gd name="T5" fmla="*/ 0 h 270"/>
                  <a:gd name="T6" fmla="*/ 270 w 271"/>
                  <a:gd name="T7" fmla="*/ 136 h 270"/>
                  <a:gd name="T8" fmla="*/ 135 w 271"/>
                  <a:gd name="T9" fmla="*/ 26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0">
                    <a:moveTo>
                      <a:pt x="135" y="269"/>
                    </a:moveTo>
                    <a:cubicBezTo>
                      <a:pt x="60" y="269"/>
                      <a:pt x="0" y="208"/>
                      <a:pt x="0" y="134"/>
                    </a:cubicBezTo>
                    <a:cubicBezTo>
                      <a:pt x="1" y="60"/>
                      <a:pt x="62" y="0"/>
                      <a:pt x="136" y="0"/>
                    </a:cubicBezTo>
                    <a:cubicBezTo>
                      <a:pt x="211" y="0"/>
                      <a:pt x="271" y="62"/>
                      <a:pt x="270" y="136"/>
                    </a:cubicBezTo>
                    <a:cubicBezTo>
                      <a:pt x="270" y="210"/>
                      <a:pt x="209" y="270"/>
                      <a:pt x="135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9223986E-2E8D-40B2-A3B4-7BBC6E0461F0}"/>
                </a:ext>
              </a:extLst>
            </p:cNvPr>
            <p:cNvSpPr/>
            <p:nvPr/>
          </p:nvSpPr>
          <p:spPr>
            <a:xfrm>
              <a:off x="1905119" y="1968756"/>
              <a:ext cx="3584426" cy="758402"/>
            </a:xfrm>
            <a:prstGeom prst="arc">
              <a:avLst>
                <a:gd name="adj1" fmla="val 11632867"/>
                <a:gd name="adj2" fmla="val 21312679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BECEFD06-B2B2-4265-ADA4-78F2B6C472A4}"/>
                </a:ext>
              </a:extLst>
            </p:cNvPr>
            <p:cNvSpPr/>
            <p:nvPr/>
          </p:nvSpPr>
          <p:spPr>
            <a:xfrm>
              <a:off x="916453" y="2142071"/>
              <a:ext cx="4540141" cy="2368723"/>
            </a:xfrm>
            <a:prstGeom prst="arc">
              <a:avLst>
                <a:gd name="adj1" fmla="val 14313110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DFD22810-1728-4B74-B97A-6318045B0F9E}"/>
                </a:ext>
              </a:extLst>
            </p:cNvPr>
            <p:cNvSpPr/>
            <p:nvPr/>
          </p:nvSpPr>
          <p:spPr>
            <a:xfrm>
              <a:off x="301618" y="3137438"/>
              <a:ext cx="4730631" cy="2632928"/>
            </a:xfrm>
            <a:prstGeom prst="arc">
              <a:avLst>
                <a:gd name="adj1" fmla="val 10647464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A4122882-4F77-4AA6-9929-392F016ECCDA}"/>
                </a:ext>
              </a:extLst>
            </p:cNvPr>
            <p:cNvSpPr/>
            <p:nvPr/>
          </p:nvSpPr>
          <p:spPr>
            <a:xfrm>
              <a:off x="5700056" y="1616300"/>
              <a:ext cx="3409193" cy="1203153"/>
            </a:xfrm>
            <a:prstGeom prst="arc">
              <a:avLst>
                <a:gd name="adj1" fmla="val 11064902"/>
                <a:gd name="adj2" fmla="val 20139735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4AE79F2D-B552-4018-9B91-438882289A11}"/>
                </a:ext>
              </a:extLst>
            </p:cNvPr>
            <p:cNvSpPr/>
            <p:nvPr/>
          </p:nvSpPr>
          <p:spPr>
            <a:xfrm>
              <a:off x="773470" y="798034"/>
              <a:ext cx="5322530" cy="2976646"/>
            </a:xfrm>
            <a:prstGeom prst="arc">
              <a:avLst>
                <a:gd name="adj1" fmla="val 10558185"/>
                <a:gd name="adj2" fmla="val 21376313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47A8A6A3-37DD-44A1-9100-2A68D1B81E4B}"/>
                </a:ext>
              </a:extLst>
            </p:cNvPr>
            <p:cNvSpPr/>
            <p:nvPr/>
          </p:nvSpPr>
          <p:spPr>
            <a:xfrm rot="17935138">
              <a:off x="7626842" y="200756"/>
              <a:ext cx="3414001" cy="5210985"/>
            </a:xfrm>
            <a:prstGeom prst="arc">
              <a:avLst>
                <a:gd name="adj1" fmla="val 14747115"/>
                <a:gd name="adj2" fmla="val 2256978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EC085C22-141E-48F7-83B8-B5EBFEA80D55}"/>
                </a:ext>
              </a:extLst>
            </p:cNvPr>
            <p:cNvSpPr/>
            <p:nvPr/>
          </p:nvSpPr>
          <p:spPr>
            <a:xfrm>
              <a:off x="5305977" y="1912600"/>
              <a:ext cx="5269801" cy="906853"/>
            </a:xfrm>
            <a:prstGeom prst="arc">
              <a:avLst>
                <a:gd name="adj1" fmla="val 11052917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B9091B98-5862-4AA0-A71E-B8D608823A06}"/>
                </a:ext>
              </a:extLst>
            </p:cNvPr>
            <p:cNvSpPr/>
            <p:nvPr/>
          </p:nvSpPr>
          <p:spPr>
            <a:xfrm rot="12104780">
              <a:off x="5814897" y="4553254"/>
              <a:ext cx="5013333" cy="1655206"/>
            </a:xfrm>
            <a:prstGeom prst="arc">
              <a:avLst>
                <a:gd name="adj1" fmla="val 10717625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F8C1FE9B-4692-46DB-864B-36FCD0DCDFCB}"/>
                </a:ext>
              </a:extLst>
            </p:cNvPr>
            <p:cNvSpPr/>
            <p:nvPr/>
          </p:nvSpPr>
          <p:spPr>
            <a:xfrm rot="7173958">
              <a:off x="2724277" y="2899128"/>
              <a:ext cx="3094321" cy="3935725"/>
            </a:xfrm>
            <a:prstGeom prst="arc">
              <a:avLst>
                <a:gd name="adj1" fmla="val 15244349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8E60D009-598F-4476-B772-B0102CAF3BB3}"/>
                </a:ext>
              </a:extLst>
            </p:cNvPr>
            <p:cNvSpPr/>
            <p:nvPr/>
          </p:nvSpPr>
          <p:spPr>
            <a:xfrm rot="10800000">
              <a:off x="977940" y="5241698"/>
              <a:ext cx="10887021" cy="1238199"/>
            </a:xfrm>
            <a:prstGeom prst="arc">
              <a:avLst>
                <a:gd name="adj1" fmla="val 10889993"/>
                <a:gd name="adj2" fmla="val 5519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EFC13D5F-2612-4D63-9295-674F645ECC1F}"/>
                </a:ext>
              </a:extLst>
            </p:cNvPr>
            <p:cNvSpPr/>
            <p:nvPr/>
          </p:nvSpPr>
          <p:spPr>
            <a:xfrm rot="10243828">
              <a:off x="7152115" y="4215068"/>
              <a:ext cx="1944467" cy="1026632"/>
            </a:xfrm>
            <a:prstGeom prst="arc">
              <a:avLst>
                <a:gd name="adj1" fmla="val 11341470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2773C024-31DD-4D47-9E13-F0629BE56DFE}"/>
                </a:ext>
              </a:extLst>
            </p:cNvPr>
            <p:cNvSpPr/>
            <p:nvPr/>
          </p:nvSpPr>
          <p:spPr>
            <a:xfrm rot="11218730">
              <a:off x="7410989" y="3934048"/>
              <a:ext cx="4043512" cy="1513425"/>
            </a:xfrm>
            <a:prstGeom prst="arc">
              <a:avLst>
                <a:gd name="adj1" fmla="val 8273526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F58708D-2E63-43D9-B036-6A7E4F5C81BC}"/>
                </a:ext>
              </a:extLst>
            </p:cNvPr>
            <p:cNvSpPr/>
            <p:nvPr/>
          </p:nvSpPr>
          <p:spPr>
            <a:xfrm rot="20628896">
              <a:off x="4987125" y="3541744"/>
              <a:ext cx="5322530" cy="407798"/>
            </a:xfrm>
            <a:prstGeom prst="arc">
              <a:avLst>
                <a:gd name="adj1" fmla="val 16016440"/>
                <a:gd name="adj2" fmla="val 72437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7DA5B068-FA89-4FDC-BBA4-EDFF8653CF83}"/>
                </a:ext>
              </a:extLst>
            </p:cNvPr>
            <p:cNvSpPr/>
            <p:nvPr/>
          </p:nvSpPr>
          <p:spPr>
            <a:xfrm rot="9482468">
              <a:off x="1633947" y="3219430"/>
              <a:ext cx="5830601" cy="648778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7CD328C4-F573-4FA7-9657-6BE9342999F1}"/>
                </a:ext>
              </a:extLst>
            </p:cNvPr>
            <p:cNvSpPr/>
            <p:nvPr/>
          </p:nvSpPr>
          <p:spPr>
            <a:xfrm>
              <a:off x="2357302" y="1974418"/>
              <a:ext cx="7493297" cy="4058635"/>
            </a:xfrm>
            <a:prstGeom prst="arc">
              <a:avLst>
                <a:gd name="adj1" fmla="val 20340876"/>
                <a:gd name="adj2" fmla="val 9061842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46725E-B44A-4EC2-84BE-BF8177F8F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69" y="3863530"/>
              <a:ext cx="2145071" cy="2072997"/>
            </a:xfrm>
            <a:prstGeom prst="rect">
              <a:avLst/>
            </a:prstGeom>
          </p:spPr>
        </p:pic>
        <p:pic>
          <p:nvPicPr>
            <p:cNvPr id="72" name="Picture 71" descr="A painting of a mountain&#10;&#10;Description generated with high confidence">
              <a:extLst>
                <a:ext uri="{FF2B5EF4-FFF2-40B4-BE49-F238E27FC236}">
                  <a16:creationId xmlns:a16="http://schemas.microsoft.com/office/drawing/2014/main" id="{4BACA171-3C12-46CD-8B1F-4F31B5C7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817" y="4752603"/>
              <a:ext cx="2014360" cy="1946677"/>
            </a:xfrm>
            <a:prstGeom prst="rect">
              <a:avLst/>
            </a:prstGeom>
          </p:spPr>
        </p:pic>
        <p:pic>
          <p:nvPicPr>
            <p:cNvPr id="73" name="Picture 72" descr="A view of a large bridge over a body of water&#10;&#10;Description generated with high confidence">
              <a:extLst>
                <a:ext uri="{FF2B5EF4-FFF2-40B4-BE49-F238E27FC236}">
                  <a16:creationId xmlns:a16="http://schemas.microsoft.com/office/drawing/2014/main" id="{47C4B22A-CB75-4E15-B6FB-585592C0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315" y="3468870"/>
              <a:ext cx="1978463" cy="1911987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78BA7A-6DF8-4DCA-B208-D2FE9637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976" y="1936747"/>
              <a:ext cx="1993774" cy="192678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0205F89-7C2D-431D-AC4C-89231D88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7670" y="4882348"/>
              <a:ext cx="2014361" cy="1946679"/>
            </a:xfrm>
            <a:prstGeom prst="rect">
              <a:avLst/>
            </a:prstGeom>
          </p:spPr>
        </p:pic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F86ED879-6D99-40A9-B3A4-22CD89C3A38A}"/>
                </a:ext>
              </a:extLst>
            </p:cNvPr>
            <p:cNvSpPr/>
            <p:nvPr/>
          </p:nvSpPr>
          <p:spPr>
            <a:xfrm>
              <a:off x="2267817" y="1045426"/>
              <a:ext cx="6476361" cy="923330"/>
            </a:xfrm>
            <a:prstGeom prst="arc">
              <a:avLst>
                <a:gd name="adj1" fmla="val 10719833"/>
                <a:gd name="adj2" fmla="val 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4A6019F-DDE5-4C33-A505-620A841D7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03" y="1276199"/>
              <a:ext cx="2585349" cy="2498481"/>
            </a:xfrm>
            <a:prstGeom prst="rect">
              <a:avLst/>
            </a:prstGeom>
          </p:spPr>
        </p:pic>
        <p:pic>
          <p:nvPicPr>
            <p:cNvPr id="78" name="Picture 77" descr="A view of a city&#10;&#10;Description generated with very high confidence">
              <a:extLst>
                <a:ext uri="{FF2B5EF4-FFF2-40B4-BE49-F238E27FC236}">
                  <a16:creationId xmlns:a16="http://schemas.microsoft.com/office/drawing/2014/main" id="{38BF762B-42F4-4CE7-B6E9-FDA95D533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429" y="1225315"/>
              <a:ext cx="1883285" cy="182000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F1CD19-A2D8-4E91-9B50-C13918F61B56}"/>
                </a:ext>
              </a:extLst>
            </p:cNvPr>
            <p:cNvSpPr txBox="1"/>
            <p:nvPr/>
          </p:nvSpPr>
          <p:spPr>
            <a:xfrm>
              <a:off x="8921302" y="597483"/>
              <a:ext cx="3143449" cy="122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ZA" sz="2400" dirty="0" err="1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Ngiyathokoza</a:t>
              </a:r>
              <a:br>
                <a:rPr lang="en-ZA" sz="280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B0C424E-C0FE-4B77-9B4F-31F4E6CF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875" y="4910522"/>
              <a:ext cx="2015104" cy="194739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EF1992FA-06ED-40A4-99CF-45AD6CB5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454" y="732425"/>
              <a:ext cx="2137451" cy="206563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D29301F-1A7D-480E-A1B8-55C48C2CC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20" y="3137438"/>
              <a:ext cx="1604233" cy="1550331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5050790" y="5327939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</a:t>
            </a:r>
            <a:r>
              <a:rPr lang="en-ZA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leboha</a:t>
            </a:r>
            <a:endParaRPr lang="en-ZA" dirty="0"/>
          </a:p>
        </p:txBody>
      </p:sp>
      <p:sp>
        <p:nvSpPr>
          <p:cNvPr id="89" name="Rectangle 88"/>
          <p:cNvSpPr/>
          <p:nvPr/>
        </p:nvSpPr>
        <p:spPr>
          <a:xfrm>
            <a:off x="1777076" y="1167607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</a:t>
            </a:r>
            <a:r>
              <a:rPr lang="en-ZA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leboga</a:t>
            </a:r>
            <a:endParaRPr lang="en-ZA" dirty="0"/>
          </a:p>
        </p:txBody>
      </p:sp>
      <p:sp>
        <p:nvSpPr>
          <p:cNvPr id="90" name="Rectangle 89"/>
          <p:cNvSpPr/>
          <p:nvPr/>
        </p:nvSpPr>
        <p:spPr>
          <a:xfrm>
            <a:off x="3774858" y="27676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Siyabonga</a:t>
            </a:r>
            <a:br>
              <a:rPr lang="en-ZA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ZA" dirty="0"/>
          </a:p>
        </p:txBody>
      </p:sp>
      <p:sp>
        <p:nvSpPr>
          <p:cNvPr id="91" name="Rectangle 90"/>
          <p:cNvSpPr/>
          <p:nvPr/>
        </p:nvSpPr>
        <p:spPr>
          <a:xfrm>
            <a:off x="7945704" y="295450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Inkomu</a:t>
            </a:r>
            <a:endParaRPr lang="en-ZA" dirty="0"/>
          </a:p>
        </p:txBody>
      </p:sp>
      <p:sp>
        <p:nvSpPr>
          <p:cNvPr id="92" name="Rectangle 91"/>
          <p:cNvSpPr/>
          <p:nvPr/>
        </p:nvSpPr>
        <p:spPr>
          <a:xfrm>
            <a:off x="8056415" y="569468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Ndo</a:t>
            </a:r>
            <a:r>
              <a:rPr lang="en-ZA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livhuwa</a:t>
            </a:r>
            <a:endParaRPr lang="en-ZA" dirty="0"/>
          </a:p>
        </p:txBody>
      </p:sp>
      <p:sp>
        <p:nvSpPr>
          <p:cNvPr id="93" name="Rectangle 92"/>
          <p:cNvSpPr/>
          <p:nvPr/>
        </p:nvSpPr>
        <p:spPr>
          <a:xfrm>
            <a:off x="1724025" y="527200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Enkosi</a:t>
            </a:r>
            <a:endParaRPr lang="en-ZA" dirty="0"/>
          </a:p>
        </p:txBody>
      </p:sp>
      <p:sp>
        <p:nvSpPr>
          <p:cNvPr id="94" name="Rectangle 93"/>
          <p:cNvSpPr/>
          <p:nvPr/>
        </p:nvSpPr>
        <p:spPr>
          <a:xfrm>
            <a:off x="9484667" y="371543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Dankie</a:t>
            </a:r>
            <a:endParaRPr lang="en-ZA" dirty="0"/>
          </a:p>
        </p:txBody>
      </p:sp>
      <p:sp>
        <p:nvSpPr>
          <p:cNvPr id="95" name="Rectangle 94"/>
          <p:cNvSpPr/>
          <p:nvPr/>
        </p:nvSpPr>
        <p:spPr>
          <a:xfrm>
            <a:off x="5788194" y="1594005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Ngiyabonga</a:t>
            </a:r>
            <a:endParaRPr lang="en-ZA" dirty="0"/>
          </a:p>
        </p:txBody>
      </p:sp>
      <p:pic>
        <p:nvPicPr>
          <p:cNvPr id="96" name="Picture 95" descr="A picture containing tree, showing&#10;&#10;Description generated with very high confidence">
            <a:extLst>
              <a:ext uri="{FF2B5EF4-FFF2-40B4-BE49-F238E27FC236}">
                <a16:creationId xmlns:a16="http://schemas.microsoft.com/office/drawing/2014/main" id="{AAA0C88E-E4E5-47FB-B111-BC7A617D22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19" y="1987472"/>
            <a:ext cx="2886025" cy="2924153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5280196" y="814723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i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1957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South African GBS Market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127" name="Title 1">
            <a:extLst>
              <a:ext uri="{FF2B5EF4-FFF2-40B4-BE49-F238E27FC236}">
                <a16:creationId xmlns:a16="http://schemas.microsoft.com/office/drawing/2014/main" id="{C026E6FB-E342-4E3B-BAB0-FF246F3947A1}"/>
              </a:ext>
            </a:extLst>
          </p:cNvPr>
          <p:cNvSpPr txBox="1">
            <a:spLocks/>
          </p:cNvSpPr>
          <p:nvPr/>
        </p:nvSpPr>
        <p:spPr>
          <a:xfrm>
            <a:off x="519370" y="1339618"/>
            <a:ext cx="10515600" cy="75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Overview of 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Jobs: 2017</a:t>
            </a:r>
            <a:endParaRPr lang="en-ZA" sz="2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C9276C7C-EE62-46B3-A52A-8D43FE4B4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0" y="1321994"/>
            <a:ext cx="5497222" cy="531251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7089C9E-FFEE-45E8-AF53-F4AC77750CE8}"/>
              </a:ext>
            </a:extLst>
          </p:cNvPr>
          <p:cNvSpPr/>
          <p:nvPr/>
        </p:nvSpPr>
        <p:spPr>
          <a:xfrm>
            <a:off x="3424754" y="2338264"/>
            <a:ext cx="1420537" cy="1403333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67EAF32-53CD-490B-8DB6-503E193E1B18}"/>
              </a:ext>
            </a:extLst>
          </p:cNvPr>
          <p:cNvSpPr/>
          <p:nvPr/>
        </p:nvSpPr>
        <p:spPr>
          <a:xfrm>
            <a:off x="3968600" y="3242276"/>
            <a:ext cx="1747709" cy="1705432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4FCC157-746D-485B-AF96-15E73CECE6D1}"/>
              </a:ext>
            </a:extLst>
          </p:cNvPr>
          <p:cNvSpPr/>
          <p:nvPr/>
        </p:nvSpPr>
        <p:spPr>
          <a:xfrm>
            <a:off x="967049" y="4824211"/>
            <a:ext cx="1747709" cy="1705432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73C8E558-28DB-43E2-BEB2-0504CD76ACCB}"/>
              </a:ext>
            </a:extLst>
          </p:cNvPr>
          <p:cNvSpPr txBox="1">
            <a:spLocks/>
          </p:cNvSpPr>
          <p:nvPr/>
        </p:nvSpPr>
        <p:spPr>
          <a:xfrm>
            <a:off x="3390692" y="2659431"/>
            <a:ext cx="1420538" cy="75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Gauteng</a:t>
            </a:r>
            <a:endParaRPr lang="en-ZA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Title 1">
            <a:extLst>
              <a:ext uri="{FF2B5EF4-FFF2-40B4-BE49-F238E27FC236}">
                <a16:creationId xmlns:a16="http://schemas.microsoft.com/office/drawing/2014/main" id="{2A7BC2D7-9910-4514-BDED-E926603F2ABA}"/>
              </a:ext>
            </a:extLst>
          </p:cNvPr>
          <p:cNvSpPr txBox="1">
            <a:spLocks/>
          </p:cNvSpPr>
          <p:nvPr/>
        </p:nvSpPr>
        <p:spPr>
          <a:xfrm>
            <a:off x="4132185" y="3716447"/>
            <a:ext cx="1420538" cy="75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KwaZulu-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Natal</a:t>
            </a:r>
            <a:endParaRPr lang="en-ZA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9F047D0F-F25C-4910-8CD1-1E70534795E1}"/>
              </a:ext>
            </a:extLst>
          </p:cNvPr>
          <p:cNvSpPr txBox="1">
            <a:spLocks/>
          </p:cNvSpPr>
          <p:nvPr/>
        </p:nvSpPr>
        <p:spPr>
          <a:xfrm>
            <a:off x="1130634" y="5387187"/>
            <a:ext cx="1420538" cy="75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Western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Cape</a:t>
            </a:r>
            <a:endParaRPr lang="en-ZA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020365-A136-42A0-9BF1-BF0AE2837204}"/>
              </a:ext>
            </a:extLst>
          </p:cNvPr>
          <p:cNvGrpSpPr/>
          <p:nvPr/>
        </p:nvGrpSpPr>
        <p:grpSpPr>
          <a:xfrm>
            <a:off x="5996679" y="1382563"/>
            <a:ext cx="3879270" cy="1475849"/>
            <a:chOff x="6802914" y="1368033"/>
            <a:chExt cx="4640686" cy="1643926"/>
          </a:xfrm>
        </p:grpSpPr>
        <p:pic>
          <p:nvPicPr>
            <p:cNvPr id="14" name="Graphic 13" descr="Group">
              <a:extLst>
                <a:ext uri="{FF2B5EF4-FFF2-40B4-BE49-F238E27FC236}">
                  <a16:creationId xmlns:a16="http://schemas.microsoft.com/office/drawing/2014/main" id="{5DB33E55-79FC-4565-BC92-F2515170967D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549" y="1419141"/>
              <a:ext cx="702631" cy="702631"/>
            </a:xfrm>
            <a:prstGeom prst="rect">
              <a:avLst/>
            </a:prstGeom>
          </p:spPr>
        </p:pic>
        <p:sp>
          <p:nvSpPr>
            <p:cNvPr id="132" name="Title 1">
              <a:extLst>
                <a:ext uri="{FF2B5EF4-FFF2-40B4-BE49-F238E27FC236}">
                  <a16:creationId xmlns:a16="http://schemas.microsoft.com/office/drawing/2014/main" id="{4029260F-CECB-4B46-9F19-8B2FA94D3150}"/>
                </a:ext>
              </a:extLst>
            </p:cNvPr>
            <p:cNvSpPr txBox="1">
              <a:spLocks/>
            </p:cNvSpPr>
            <p:nvPr/>
          </p:nvSpPr>
          <p:spPr>
            <a:xfrm>
              <a:off x="7705875" y="1433096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Total Jobs: 146,304  </a:t>
              </a:r>
              <a:endParaRPr lang="en-Z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D857DF-B84E-49B0-A2C6-98C069F6D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519" y="1850692"/>
              <a:ext cx="798996" cy="7723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193145-AC86-4EDC-8465-1F2C8F911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659" y="2351087"/>
              <a:ext cx="584128" cy="564657"/>
            </a:xfrm>
            <a:prstGeom prst="rect">
              <a:avLst/>
            </a:prstGeom>
          </p:spPr>
        </p:pic>
        <p:sp>
          <p:nvSpPr>
            <p:cNvPr id="143" name="Title 1">
              <a:extLst>
                <a:ext uri="{FF2B5EF4-FFF2-40B4-BE49-F238E27FC236}">
                  <a16:creationId xmlns:a16="http://schemas.microsoft.com/office/drawing/2014/main" id="{9BB7853F-A4B9-43AD-B70E-1EAB41B02AE9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1839154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Domestic Jobs: 138,204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Title 1">
              <a:extLst>
                <a:ext uri="{FF2B5EF4-FFF2-40B4-BE49-F238E27FC236}">
                  <a16:creationId xmlns:a16="http://schemas.microsoft.com/office/drawing/2014/main" id="{A06FE44A-7C2F-438A-B9B4-8CA32B5DD491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2254870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Offshore Jobs: 8,100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05D0648-042D-4F25-A0E5-01314E8EE43B}"/>
                </a:ext>
              </a:extLst>
            </p:cNvPr>
            <p:cNvGrpSpPr/>
            <p:nvPr/>
          </p:nvGrpSpPr>
          <p:grpSpPr>
            <a:xfrm>
              <a:off x="6802914" y="1368033"/>
              <a:ext cx="3581138" cy="563569"/>
              <a:chOff x="6802914" y="1368033"/>
              <a:chExt cx="3581138" cy="56356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32B6C83-6F18-412E-B304-46AE61634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7895" y="1391713"/>
                <a:ext cx="3557503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16992F-2287-4DEC-B873-1DC2F4B6FA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91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F192C9B-7C66-4246-A23A-672F6E6F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834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9D086C64-85C2-4E04-9C8A-4EA412A597AD}"/>
                </a:ext>
              </a:extLst>
            </p:cNvPr>
            <p:cNvGrpSpPr/>
            <p:nvPr/>
          </p:nvGrpSpPr>
          <p:grpSpPr>
            <a:xfrm rot="10800000">
              <a:off x="6802915" y="2401331"/>
              <a:ext cx="3581137" cy="549581"/>
              <a:chOff x="6794260" y="1382019"/>
              <a:chExt cx="3581137" cy="549581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0D5707E6-80E7-41F4-AFF4-FBC9C40F286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794260" y="1391713"/>
                <a:ext cx="3581137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0EB56CF-1CC4-4F7E-B877-8179462793B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802914" y="1391713"/>
                <a:ext cx="7054" cy="53988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ED790EB-F8F0-442B-BE3F-608803ECEB5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0361778" y="1382019"/>
                <a:ext cx="6566" cy="54958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E11011-BA1F-411A-ADA0-D6499C7D037F}"/>
              </a:ext>
            </a:extLst>
          </p:cNvPr>
          <p:cNvCxnSpPr>
            <a:cxnSpLocks/>
          </p:cNvCxnSpPr>
          <p:nvPr/>
        </p:nvCxnSpPr>
        <p:spPr>
          <a:xfrm flipV="1">
            <a:off x="4288726" y="2093316"/>
            <a:ext cx="0" cy="16155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E637E1-CB6C-4265-9BF9-9BFA9B9C1AC8}"/>
              </a:ext>
            </a:extLst>
          </p:cNvPr>
          <p:cNvCxnSpPr>
            <a:cxnSpLocks/>
          </p:cNvCxnSpPr>
          <p:nvPr/>
        </p:nvCxnSpPr>
        <p:spPr>
          <a:xfrm>
            <a:off x="4288726" y="2093316"/>
            <a:ext cx="149554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2857440-CF31-4364-95F1-1DEBEDCECB9D}"/>
              </a:ext>
            </a:extLst>
          </p:cNvPr>
          <p:cNvGrpSpPr/>
          <p:nvPr/>
        </p:nvGrpSpPr>
        <p:grpSpPr>
          <a:xfrm>
            <a:off x="5982607" y="3244321"/>
            <a:ext cx="3879270" cy="1475849"/>
            <a:chOff x="6802914" y="1368033"/>
            <a:chExt cx="4640686" cy="1643926"/>
          </a:xfrm>
        </p:grpSpPr>
        <p:pic>
          <p:nvPicPr>
            <p:cNvPr id="250" name="Graphic 249" descr="Group">
              <a:extLst>
                <a:ext uri="{FF2B5EF4-FFF2-40B4-BE49-F238E27FC236}">
                  <a16:creationId xmlns:a16="http://schemas.microsoft.com/office/drawing/2014/main" id="{A0774132-BC94-4F35-85DA-B69E8489AFD3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549" y="1419141"/>
              <a:ext cx="702631" cy="702631"/>
            </a:xfrm>
            <a:prstGeom prst="rect">
              <a:avLst/>
            </a:prstGeom>
          </p:spPr>
        </p:pic>
        <p:sp>
          <p:nvSpPr>
            <p:cNvPr id="251" name="Title 1">
              <a:extLst>
                <a:ext uri="{FF2B5EF4-FFF2-40B4-BE49-F238E27FC236}">
                  <a16:creationId xmlns:a16="http://schemas.microsoft.com/office/drawing/2014/main" id="{811BB65C-77B9-4525-9582-FC5420CC277F}"/>
                </a:ext>
              </a:extLst>
            </p:cNvPr>
            <p:cNvSpPr txBox="1">
              <a:spLocks/>
            </p:cNvSpPr>
            <p:nvPr/>
          </p:nvSpPr>
          <p:spPr>
            <a:xfrm>
              <a:off x="7705875" y="1433096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Total Jobs: 20,574  </a:t>
              </a:r>
              <a:endParaRPr lang="en-Z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414A9AE8-89C3-4DEF-AA67-27E118786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519" y="1850692"/>
              <a:ext cx="798996" cy="772363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95E53D00-0C2A-433B-A05B-ECF3D5DA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659" y="2351087"/>
              <a:ext cx="584128" cy="564657"/>
            </a:xfrm>
            <a:prstGeom prst="rect">
              <a:avLst/>
            </a:prstGeom>
          </p:spPr>
        </p:pic>
        <p:sp>
          <p:nvSpPr>
            <p:cNvPr id="254" name="Title 1">
              <a:extLst>
                <a:ext uri="{FF2B5EF4-FFF2-40B4-BE49-F238E27FC236}">
                  <a16:creationId xmlns:a16="http://schemas.microsoft.com/office/drawing/2014/main" id="{048F5CA1-1EF6-46C2-A1DF-AF6AB5B29905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1839154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Domestic Jobs: 13,574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Title 1">
              <a:extLst>
                <a:ext uri="{FF2B5EF4-FFF2-40B4-BE49-F238E27FC236}">
                  <a16:creationId xmlns:a16="http://schemas.microsoft.com/office/drawing/2014/main" id="{96088EBA-BDE1-4B76-A5F2-7E946969B633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2254870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Offshore Jobs: 7,000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AC4216CF-67FB-451C-9B21-37087EDD0539}"/>
                </a:ext>
              </a:extLst>
            </p:cNvPr>
            <p:cNvGrpSpPr/>
            <p:nvPr/>
          </p:nvGrpSpPr>
          <p:grpSpPr>
            <a:xfrm>
              <a:off x="6802914" y="1368033"/>
              <a:ext cx="3581138" cy="563569"/>
              <a:chOff x="6802914" y="1368033"/>
              <a:chExt cx="3581138" cy="563569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1C323DA-E512-4D82-BF3B-5E93879A1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7895" y="1391713"/>
                <a:ext cx="3557503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1FB81134-85D7-4964-9280-B2C4F3212A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91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5880856B-9972-4122-ABB6-DEF97DEF5B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834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7931EC31-CD95-45A8-A109-F64638E640ED}"/>
                </a:ext>
              </a:extLst>
            </p:cNvPr>
            <p:cNvGrpSpPr/>
            <p:nvPr/>
          </p:nvGrpSpPr>
          <p:grpSpPr>
            <a:xfrm rot="10800000">
              <a:off x="6802915" y="2401331"/>
              <a:ext cx="3581137" cy="549581"/>
              <a:chOff x="6794260" y="1382019"/>
              <a:chExt cx="3581137" cy="549581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BE28155-A09C-4DC7-85D1-2AEE1531BC4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794260" y="1391713"/>
                <a:ext cx="3581137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BB53AEDB-99CA-43DF-9C3A-BC88FC29341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802914" y="1391713"/>
                <a:ext cx="7054" cy="53988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E38650C5-440E-4994-9A12-79CAB82724C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0361778" y="1382019"/>
                <a:ext cx="6566" cy="54958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7BE061BC-8B69-40B7-8FBC-DA9DC2648750}"/>
              </a:ext>
            </a:extLst>
          </p:cNvPr>
          <p:cNvCxnSpPr>
            <a:cxnSpLocks/>
          </p:cNvCxnSpPr>
          <p:nvPr/>
        </p:nvCxnSpPr>
        <p:spPr>
          <a:xfrm>
            <a:off x="5731583" y="3976140"/>
            <a:ext cx="17487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583DF39-33DA-4AD4-A2E1-809BEB4D90BC}"/>
              </a:ext>
            </a:extLst>
          </p:cNvPr>
          <p:cNvGrpSpPr/>
          <p:nvPr/>
        </p:nvGrpSpPr>
        <p:grpSpPr>
          <a:xfrm>
            <a:off x="5969432" y="4947180"/>
            <a:ext cx="3879270" cy="1475849"/>
            <a:chOff x="6802914" y="1368033"/>
            <a:chExt cx="4640686" cy="1643926"/>
          </a:xfrm>
        </p:grpSpPr>
        <p:pic>
          <p:nvPicPr>
            <p:cNvPr id="266" name="Graphic 265" descr="Group">
              <a:extLst>
                <a:ext uri="{FF2B5EF4-FFF2-40B4-BE49-F238E27FC236}">
                  <a16:creationId xmlns:a16="http://schemas.microsoft.com/office/drawing/2014/main" id="{97811CFC-BB50-407A-862E-5B41B787D14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549" y="1419141"/>
              <a:ext cx="702631" cy="702631"/>
            </a:xfrm>
            <a:prstGeom prst="rect">
              <a:avLst/>
            </a:prstGeom>
          </p:spPr>
        </p:pic>
        <p:sp>
          <p:nvSpPr>
            <p:cNvPr id="267" name="Title 1">
              <a:extLst>
                <a:ext uri="{FF2B5EF4-FFF2-40B4-BE49-F238E27FC236}">
                  <a16:creationId xmlns:a16="http://schemas.microsoft.com/office/drawing/2014/main" id="{DE33174E-B797-459D-BAF0-706CFB707EBE}"/>
                </a:ext>
              </a:extLst>
            </p:cNvPr>
            <p:cNvSpPr txBox="1">
              <a:spLocks/>
            </p:cNvSpPr>
            <p:nvPr/>
          </p:nvSpPr>
          <p:spPr>
            <a:xfrm>
              <a:off x="7705875" y="1433096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Total Jobs: 54,864  </a:t>
              </a:r>
              <a:endParaRPr lang="en-Z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F3E919-E062-4FDA-B54B-42194EC92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519" y="1850692"/>
              <a:ext cx="798996" cy="772363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A631C0D-1340-48DC-A7C1-103B3BAA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659" y="2351087"/>
              <a:ext cx="584128" cy="564657"/>
            </a:xfrm>
            <a:prstGeom prst="rect">
              <a:avLst/>
            </a:prstGeom>
          </p:spPr>
        </p:pic>
        <p:sp>
          <p:nvSpPr>
            <p:cNvPr id="270" name="Title 1">
              <a:extLst>
                <a:ext uri="{FF2B5EF4-FFF2-40B4-BE49-F238E27FC236}">
                  <a16:creationId xmlns:a16="http://schemas.microsoft.com/office/drawing/2014/main" id="{A7F4AD9E-4A7A-493F-BFED-E39853D184BA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1839154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Domestic Jobs: 31,364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Title 1">
              <a:extLst>
                <a:ext uri="{FF2B5EF4-FFF2-40B4-BE49-F238E27FC236}">
                  <a16:creationId xmlns:a16="http://schemas.microsoft.com/office/drawing/2014/main" id="{E8210DF4-538B-41BA-98BB-229E3081A125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2254870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Offshore Jobs: 23,500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9E2FEFD-6920-4CFD-A0F6-37AB24FFC8C2}"/>
                </a:ext>
              </a:extLst>
            </p:cNvPr>
            <p:cNvGrpSpPr/>
            <p:nvPr/>
          </p:nvGrpSpPr>
          <p:grpSpPr>
            <a:xfrm>
              <a:off x="6802914" y="1368033"/>
              <a:ext cx="3581138" cy="563569"/>
              <a:chOff x="6802914" y="1368033"/>
              <a:chExt cx="3581138" cy="563569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737BDB5-58AA-4E30-88E8-5551A285C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7895" y="1391713"/>
                <a:ext cx="3557503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8E383240-40C6-4ED5-874E-29F55D50B7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91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CBFED590-547E-49C2-8835-34F041111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834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3DEB5833-D091-403F-AD99-1613DABF67E9}"/>
                </a:ext>
              </a:extLst>
            </p:cNvPr>
            <p:cNvGrpSpPr/>
            <p:nvPr/>
          </p:nvGrpSpPr>
          <p:grpSpPr>
            <a:xfrm rot="10800000">
              <a:off x="6802915" y="2401331"/>
              <a:ext cx="3581137" cy="549581"/>
              <a:chOff x="6794260" y="1382019"/>
              <a:chExt cx="3581137" cy="549581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56B614EA-214C-4505-ABA0-401F1490953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794260" y="1391713"/>
                <a:ext cx="3581137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BA3928B6-EB94-45F5-A91E-46F32FC8005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802914" y="1391713"/>
                <a:ext cx="7054" cy="53988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98DB98F-A474-4707-A4C4-A4342356C7D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0361778" y="1382019"/>
                <a:ext cx="6566" cy="54958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2C59E2CC-5F2A-468A-8684-796CCB417468}"/>
              </a:ext>
            </a:extLst>
          </p:cNvPr>
          <p:cNvCxnSpPr>
            <a:cxnSpLocks/>
          </p:cNvCxnSpPr>
          <p:nvPr/>
        </p:nvCxnSpPr>
        <p:spPr>
          <a:xfrm>
            <a:off x="2839453" y="5693241"/>
            <a:ext cx="30283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164E9A4-8F90-41E5-A3DB-A32426BCE383}"/>
              </a:ext>
            </a:extLst>
          </p:cNvPr>
          <p:cNvGrpSpPr/>
          <p:nvPr/>
        </p:nvGrpSpPr>
        <p:grpSpPr>
          <a:xfrm>
            <a:off x="9097804" y="3250500"/>
            <a:ext cx="3879270" cy="1475849"/>
            <a:chOff x="6802914" y="1368033"/>
            <a:chExt cx="4640686" cy="1643926"/>
          </a:xfrm>
        </p:grpSpPr>
        <p:pic>
          <p:nvPicPr>
            <p:cNvPr id="282" name="Graphic 281" descr="Group">
              <a:extLst>
                <a:ext uri="{FF2B5EF4-FFF2-40B4-BE49-F238E27FC236}">
                  <a16:creationId xmlns:a16="http://schemas.microsoft.com/office/drawing/2014/main" id="{7AD2BA2B-A19D-422C-963B-097C9E77269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549" y="1419141"/>
              <a:ext cx="702631" cy="702631"/>
            </a:xfrm>
            <a:prstGeom prst="rect">
              <a:avLst/>
            </a:prstGeom>
          </p:spPr>
        </p:pic>
        <p:sp>
          <p:nvSpPr>
            <p:cNvPr id="283" name="Title 1">
              <a:extLst>
                <a:ext uri="{FF2B5EF4-FFF2-40B4-BE49-F238E27FC236}">
                  <a16:creationId xmlns:a16="http://schemas.microsoft.com/office/drawing/2014/main" id="{7522F44C-B873-4534-B429-6218A586952F}"/>
                </a:ext>
              </a:extLst>
            </p:cNvPr>
            <p:cNvSpPr txBox="1">
              <a:spLocks/>
            </p:cNvSpPr>
            <p:nvPr/>
          </p:nvSpPr>
          <p:spPr>
            <a:xfrm>
              <a:off x="7705875" y="1433096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Total Jobs: 6,900  </a:t>
              </a:r>
              <a:endParaRPr lang="en-Z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2BD4651E-ABB1-45D9-AC94-02E5F0AA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519" y="1850692"/>
              <a:ext cx="798996" cy="772363"/>
            </a:xfrm>
            <a:prstGeom prst="rect">
              <a:avLst/>
            </a:prstGeom>
          </p:spPr>
        </p:pic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1F36E2FC-13C6-4D92-A0E4-220D191B2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659" y="2351087"/>
              <a:ext cx="584128" cy="564657"/>
            </a:xfrm>
            <a:prstGeom prst="rect">
              <a:avLst/>
            </a:prstGeom>
          </p:spPr>
        </p:pic>
        <p:sp>
          <p:nvSpPr>
            <p:cNvPr id="286" name="Title 1">
              <a:extLst>
                <a:ext uri="{FF2B5EF4-FFF2-40B4-BE49-F238E27FC236}">
                  <a16:creationId xmlns:a16="http://schemas.microsoft.com/office/drawing/2014/main" id="{C5ADEEB3-B6CB-4841-A3B6-32E39B05166C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1839154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Domestic Jobs: 6,900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Title 1">
              <a:extLst>
                <a:ext uri="{FF2B5EF4-FFF2-40B4-BE49-F238E27FC236}">
                  <a16:creationId xmlns:a16="http://schemas.microsoft.com/office/drawing/2014/main" id="{F1BCC4ED-A891-4243-8D52-47CDBCD8F355}"/>
                </a:ext>
              </a:extLst>
            </p:cNvPr>
            <p:cNvSpPr txBox="1">
              <a:spLocks/>
            </p:cNvSpPr>
            <p:nvPr/>
          </p:nvSpPr>
          <p:spPr>
            <a:xfrm>
              <a:off x="7730945" y="2254870"/>
              <a:ext cx="3712655" cy="757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Offshore Jobs: 0  </a:t>
              </a:r>
              <a:endPara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661816CA-6EE5-48FE-98ED-6D518358166F}"/>
                </a:ext>
              </a:extLst>
            </p:cNvPr>
            <p:cNvGrpSpPr/>
            <p:nvPr/>
          </p:nvGrpSpPr>
          <p:grpSpPr>
            <a:xfrm>
              <a:off x="6802914" y="1368033"/>
              <a:ext cx="3581138" cy="563569"/>
              <a:chOff x="6802914" y="1368033"/>
              <a:chExt cx="3581138" cy="563569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EE9F3325-CE15-4615-AE62-253BC737C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7895" y="1391713"/>
                <a:ext cx="3557503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4269D795-4B4F-4CEA-BF35-9C23852E5F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291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E92EB019-84C4-4BD2-8F3A-5542138E1C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8344" y="1368033"/>
                <a:ext cx="15708" cy="563569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B0393F2B-FFE3-4530-9403-C095AF3676BE}"/>
                </a:ext>
              </a:extLst>
            </p:cNvPr>
            <p:cNvGrpSpPr/>
            <p:nvPr/>
          </p:nvGrpSpPr>
          <p:grpSpPr>
            <a:xfrm rot="10800000">
              <a:off x="6802915" y="2401331"/>
              <a:ext cx="3581137" cy="549581"/>
              <a:chOff x="6794260" y="1382019"/>
              <a:chExt cx="3581137" cy="549581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FF4A5CC-9C4B-4D36-96EF-62193A72863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794260" y="1391713"/>
                <a:ext cx="3581137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43DDE767-1205-4C91-973C-0A445A2C2E0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802914" y="1391713"/>
                <a:ext cx="7054" cy="53988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04A20B5B-6965-49B6-B16B-F8E05B87CB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0361778" y="1382019"/>
                <a:ext cx="6566" cy="54958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96" name="Title 1">
            <a:extLst>
              <a:ext uri="{FF2B5EF4-FFF2-40B4-BE49-F238E27FC236}">
                <a16:creationId xmlns:a16="http://schemas.microsoft.com/office/drawing/2014/main" id="{916CD61B-F645-47B3-AF38-2E29372365B7}"/>
              </a:ext>
            </a:extLst>
          </p:cNvPr>
          <p:cNvSpPr txBox="1">
            <a:spLocks/>
          </p:cNvSpPr>
          <p:nvPr/>
        </p:nvSpPr>
        <p:spPr>
          <a:xfrm>
            <a:off x="9333981" y="2689354"/>
            <a:ext cx="2442438" cy="75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Regions</a:t>
            </a:r>
            <a:endParaRPr lang="en-ZA" sz="1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2888" y="1679840"/>
            <a:ext cx="2680220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ZA" sz="1600" b="1" dirty="0"/>
              <a:t>Domestic Total = 190,042</a:t>
            </a:r>
          </a:p>
          <a:p>
            <a:r>
              <a:rPr lang="en-ZA" sz="1600" b="1" dirty="0"/>
              <a:t>Offshore Total = 38,600</a:t>
            </a:r>
          </a:p>
          <a:p>
            <a:r>
              <a:rPr lang="en-ZA" sz="1600" b="1" dirty="0"/>
              <a:t>Sector Total = 228,642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1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D7ADE1-A2BC-4A9F-AA2C-0569F8FECDA3}"/>
              </a:ext>
            </a:extLst>
          </p:cNvPr>
          <p:cNvSpPr/>
          <p:nvPr/>
        </p:nvSpPr>
        <p:spPr>
          <a:xfrm>
            <a:off x="-20946" y="4063400"/>
            <a:ext cx="12317579" cy="290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Market Growth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88" name="Rectangle 16">
            <a:extLst>
              <a:ext uri="{FF2B5EF4-FFF2-40B4-BE49-F238E27FC236}">
                <a16:creationId xmlns:a16="http://schemas.microsoft.com/office/drawing/2014/main" id="{47DC76BB-2EFE-4C16-9475-9A4509C2DD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4998" y="1325982"/>
            <a:ext cx="42596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eaLnBrk="0" hangingPunct="0"/>
            <a:r>
              <a:rPr lang="en-GB" sz="1400" b="1" dirty="0"/>
              <a:t>Global services</a:t>
            </a:r>
            <a:r>
              <a:rPr lang="en-GB" sz="1400" b="1" baseline="30000" dirty="0"/>
              <a:t>1</a:t>
            </a:r>
            <a:r>
              <a:rPr lang="en-GB" sz="1400" b="1" dirty="0"/>
              <a:t> headcount and growth in South Africa</a:t>
            </a:r>
          </a:p>
          <a:p>
            <a:pPr eaLnBrk="0" hangingPunct="0"/>
            <a:r>
              <a:rPr lang="en-GB" sz="1400" dirty="0"/>
              <a:t>2014-2018(E); FTEs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6348E7CF-9B37-420E-96A3-A829108F903F}"/>
              </a:ext>
            </a:extLst>
          </p:cNvPr>
          <p:cNvGraphicFramePr/>
          <p:nvPr>
            <p:extLst/>
          </p:nvPr>
        </p:nvGraphicFramePr>
        <p:xfrm>
          <a:off x="419108" y="1804564"/>
          <a:ext cx="5496428" cy="224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957529F-79A9-4625-8BC4-2E798032685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442" y="1635318"/>
            <a:ext cx="4259623" cy="11889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Content Placeholder 4">
            <a:extLst>
              <a:ext uri="{FF2B5EF4-FFF2-40B4-BE49-F238E27FC236}">
                <a16:creationId xmlns:a16="http://schemas.microsoft.com/office/drawing/2014/main" id="{3A726BC3-4DA8-4616-ABDD-57BF5B7B89AF}"/>
              </a:ext>
            </a:extLst>
          </p:cNvPr>
          <p:cNvSpPr txBox="1">
            <a:spLocks/>
          </p:cNvSpPr>
          <p:nvPr/>
        </p:nvSpPr>
        <p:spPr bwMode="gray">
          <a:xfrm>
            <a:off x="6565053" y="1338457"/>
            <a:ext cx="4767982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0513" indent="-288925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2pPr>
            <a:lvl3pPr marL="569913" indent="-2794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860425" indent="-29051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5000"/>
              <a:buFont typeface="Wingdings" pitchFamily="2" charset="2"/>
              <a:buChar char=""/>
              <a:defRPr sz="1800">
                <a:solidFill>
                  <a:schemeClr val="tx1"/>
                </a:solidFill>
                <a:latin typeface="+mn-lt"/>
              </a:defRPr>
            </a:lvl4pPr>
            <a:lvl5pPr marL="1139825" indent="-2794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+mn-lt"/>
              </a:defRPr>
            </a:lvl5pPr>
            <a:lvl6pPr marL="13684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256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2828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400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4592" lvl="1" indent="-164592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/>
              <a:t>South Africa has witnessed high growth in the BPO industry over the past four years, growing by ~22% annually which is twice the global growth rate of the industry, and three times faster than India and the Philippines</a:t>
            </a:r>
          </a:p>
          <a:p>
            <a:pPr marL="164592" lvl="1" indent="-164592"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/>
          </a:p>
          <a:p>
            <a:pPr marL="164592" lvl="1" indent="-164592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/>
              <a:t>Many global and regional companies have set up or expanded their operations in South Africa; these companies represent a variety of industry verticals, such as technology and communications, financial services, legal and healthcare </a:t>
            </a:r>
          </a:p>
        </p:txBody>
      </p:sp>
      <p:sp>
        <p:nvSpPr>
          <p:cNvPr id="92" name="Text Box 12">
            <a:extLst>
              <a:ext uri="{FF2B5EF4-FFF2-40B4-BE49-F238E27FC236}">
                <a16:creationId xmlns:a16="http://schemas.microsoft.com/office/drawing/2014/main" id="{F04B3CF7-18E1-488D-B046-E6A9BDE15B9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427" y="6218195"/>
            <a:ext cx="88119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641350" indent="-641350"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519113" algn="r"/>
              </a:tabLst>
            </a:pPr>
            <a:r>
              <a:rPr lang="en-GB" sz="800" dirty="0"/>
              <a:t>	1	Reflects the BPO market (both business process and IT services) for global delivery in South Africa	</a:t>
            </a:r>
          </a:p>
          <a:p>
            <a:pPr marL="641350" indent="-641350"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519113" algn="r"/>
              </a:tabLst>
            </a:pPr>
            <a:r>
              <a:rPr lang="en-GB" sz="800" dirty="0"/>
              <a:t>	2	Estimated figures for the year 2018</a:t>
            </a:r>
          </a:p>
          <a:p>
            <a:pPr marL="641350" indent="-641350"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519113" algn="r"/>
              </a:tabLst>
            </a:pPr>
            <a:r>
              <a:rPr lang="en-GB" sz="800" dirty="0"/>
              <a:t>                             Source: BPESA, Everest Group (2018)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B823565-B63D-402E-84DA-3E13C58A85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94851" y="4122230"/>
            <a:ext cx="80113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buClr>
                <a:srgbClr val="BBE0E3"/>
              </a:buClr>
              <a:buSzPct val="60000"/>
              <a:buFont typeface="Wingdings" pitchFamily="2" charset="2"/>
              <a:buNone/>
            </a:pPr>
            <a:r>
              <a:rPr lang="en-GB" sz="1400" b="1" dirty="0">
                <a:solidFill>
                  <a:schemeClr val="bg1"/>
                </a:solidFill>
              </a:rPr>
              <a:t>Key companies providing global and regional services delivery from South Africa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3C4170C-C4A7-4053-BDD3-48863AFD7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58" y="4441082"/>
            <a:ext cx="775016" cy="18242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FB24324-3197-4E89-8ED7-39ECBFF6C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037" y="4435560"/>
            <a:ext cx="427861" cy="39748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D8F69B0-FFDE-47EC-9337-AB9E530F7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98" y="4767499"/>
            <a:ext cx="333401" cy="14180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683EE32-2FB6-4765-8171-31282C932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8974" y="4805631"/>
            <a:ext cx="567884" cy="45751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E102A6D-FFF1-4AFD-A1C3-9874AFE2F7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9612" y="4409497"/>
            <a:ext cx="501822" cy="31306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6CDB42A-893A-4C28-8A24-DE00E6CA6C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5694" y="4741220"/>
            <a:ext cx="823547" cy="31081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C815B3C-F122-440D-B45B-9CD4FD4477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5252" y="5134614"/>
            <a:ext cx="810924" cy="29007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7DB1B5E-253D-4914-8997-618640D21BE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2420" r="-2754" b="22887"/>
          <a:stretch/>
        </p:blipFill>
        <p:spPr>
          <a:xfrm>
            <a:off x="7010893" y="4412835"/>
            <a:ext cx="910060" cy="2804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78EA0AD-71DA-431D-A6CC-EA3EB0AF95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8469" y="4756953"/>
            <a:ext cx="729025" cy="21486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EA99E3B-AC71-48A2-9A9F-6F8B2BD8552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954" r="1459" b="27159"/>
          <a:stretch/>
        </p:blipFill>
        <p:spPr>
          <a:xfrm>
            <a:off x="1922666" y="4406263"/>
            <a:ext cx="835706" cy="28682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8178BE1-9C28-4EF8-B125-652296797C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4842" y="4516346"/>
            <a:ext cx="865065" cy="14639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0821E95-F2E1-493E-9790-C1BD28F743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2397" y="5834164"/>
            <a:ext cx="689850" cy="30659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566DB48-B01D-412A-AC53-A883AD4C7C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91585" y="4464886"/>
            <a:ext cx="662267" cy="32455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862F8E49-EE37-428A-A3AF-53A9714FE3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0150" y="5125357"/>
            <a:ext cx="891786" cy="30370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D83E13C-0685-4E38-8AAC-C7896C7A5C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4064" y="5023685"/>
            <a:ext cx="742494" cy="10593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CC9BB87-E18F-48F9-B6E4-DE671E3DFEC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48710" y="5270644"/>
            <a:ext cx="623408" cy="22460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16B23F7-15F4-44BE-92B2-59DCDB39938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87478" y="4476870"/>
            <a:ext cx="1154830" cy="21286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E0610EC-4670-495D-9FDF-E8F2E46FAEE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01772" y="5217456"/>
            <a:ext cx="593874" cy="55171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060EF3E7-4961-4F5D-BC1F-F4698968C4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7617" y="5477092"/>
            <a:ext cx="1085632" cy="17654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4CCA84E-B6FB-4B97-8E8D-83427B266F5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687" y="5532986"/>
            <a:ext cx="850032" cy="3071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9BBF207-41BE-42C9-AE52-25B144AC1B7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" t="6331" r="-461" b="29097"/>
          <a:stretch/>
        </p:blipFill>
        <p:spPr>
          <a:xfrm>
            <a:off x="3308465" y="5214645"/>
            <a:ext cx="724006" cy="35072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14AD2F2-DD2D-4E83-9228-C2D50B1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6615" r="-1484" b="21722"/>
          <a:stretch/>
        </p:blipFill>
        <p:spPr>
          <a:xfrm>
            <a:off x="363959" y="5741022"/>
            <a:ext cx="1030895" cy="29095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595AA5-F33C-4CFD-A515-5D479B8E6E90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16860" r="-1773" b="14243"/>
          <a:stretch/>
        </p:blipFill>
        <p:spPr>
          <a:xfrm>
            <a:off x="5410453" y="4805920"/>
            <a:ext cx="737149" cy="46360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E884215-097A-4E7E-B060-E11D876D571D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21565" r="-1139" b="23145"/>
          <a:stretch/>
        </p:blipFill>
        <p:spPr>
          <a:xfrm>
            <a:off x="6254940" y="4851628"/>
            <a:ext cx="696372" cy="35365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638055C-A39D-46DC-984C-582C978A505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67125" y="4877058"/>
            <a:ext cx="627726" cy="29583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63FA962-4781-49C9-92AE-34D8313A006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569477" y="4927376"/>
            <a:ext cx="376709" cy="41082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C722CCF-B298-4297-B1B8-B91ADB2A6B3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" r="-2209" b="30122"/>
          <a:stretch/>
        </p:blipFill>
        <p:spPr>
          <a:xfrm>
            <a:off x="7536223" y="5655413"/>
            <a:ext cx="729031" cy="16458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BC824F3-9002-4989-A143-AEC42F939F1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577488" y="5799521"/>
            <a:ext cx="606080" cy="45278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B3F498E-8397-46D4-B9E7-66E94D381DB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58494" y="5589527"/>
            <a:ext cx="775851" cy="15150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93BFB8A-25E6-4A04-A92C-4B459BD2257D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28322" r="395" b="31964"/>
          <a:stretch/>
        </p:blipFill>
        <p:spPr>
          <a:xfrm>
            <a:off x="7057086" y="5000508"/>
            <a:ext cx="723791" cy="26810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0D93502-61F6-458A-B0AE-EF047F3B3E53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28736" r="1264" b="28910"/>
          <a:stretch/>
        </p:blipFill>
        <p:spPr>
          <a:xfrm>
            <a:off x="1379628" y="5175471"/>
            <a:ext cx="1072299" cy="28076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FF4321A9-A29B-419B-BBAE-C323B03F368C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27222" b="23189"/>
          <a:stretch/>
        </p:blipFill>
        <p:spPr>
          <a:xfrm>
            <a:off x="5598179" y="5143206"/>
            <a:ext cx="1403449" cy="32327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D4266B8-15AD-4C82-8323-77C507C3C6C7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20517" r="1328" b="23787"/>
          <a:stretch/>
        </p:blipFill>
        <p:spPr>
          <a:xfrm>
            <a:off x="9539062" y="5183704"/>
            <a:ext cx="746332" cy="24930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D97CB51-3CDF-4A3A-A3BF-F042E5F4C5A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078110" y="4362392"/>
            <a:ext cx="903443" cy="43579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3805D86E-2C9E-4279-BE65-291FFD9D27F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376574" y="5371752"/>
            <a:ext cx="245262" cy="22683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4503359-11C0-4F5E-9872-BB5758F8488F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l="-1" t="24915" r="137" b="28452"/>
          <a:stretch/>
        </p:blipFill>
        <p:spPr>
          <a:xfrm>
            <a:off x="10136175" y="4411159"/>
            <a:ext cx="899351" cy="218484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5A8E3EE5-A137-473B-96FA-7D69CF7A24D3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-1" t="23929" r="-562" b="22124"/>
          <a:stretch/>
        </p:blipFill>
        <p:spPr>
          <a:xfrm>
            <a:off x="4082373" y="5395728"/>
            <a:ext cx="940932" cy="24348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5912AF7D-334E-469F-B306-C786CC0EFF5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679276" y="5859417"/>
            <a:ext cx="860892" cy="20130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6AA84205-D9C0-4F88-9C3E-EA00F1D37D4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970199" y="5465103"/>
            <a:ext cx="331343" cy="30782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B678921-530E-41E1-B403-885B574C6B0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84125" y="5460345"/>
            <a:ext cx="619500" cy="288668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DA6F74A8-44D3-4E53-AF77-6C50F767557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280688" y="5856601"/>
            <a:ext cx="567885" cy="29642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4F98572-DCEF-4761-BCC5-31CAF156CB8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075121" y="5768189"/>
            <a:ext cx="527302" cy="176824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0BD8F8DD-7BB3-48BA-AFFC-86397566602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1443164" y="6056438"/>
            <a:ext cx="477702" cy="163581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3BF65A4-A7EF-4A21-B2F0-D6233D06E54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1108316" y="4426941"/>
            <a:ext cx="874418" cy="22000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57618E5-9ACC-40AD-94BD-6F48B70DCB0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351431" y="4700991"/>
            <a:ext cx="501656" cy="19439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3EC6F6FD-0837-4A28-88CD-CCA5F67D0D8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257763" y="5453914"/>
            <a:ext cx="610560" cy="24930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471BDD2-68EE-4F9F-AAE2-432D11E5E8D6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t="24771" r="386" b="19965"/>
          <a:stretch/>
        </p:blipFill>
        <p:spPr>
          <a:xfrm>
            <a:off x="6717338" y="5800373"/>
            <a:ext cx="770325" cy="272492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9C0EFCD4-7068-4CB1-AA2B-120691D82A55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1" t="24249" r="-1909" b="26272"/>
          <a:stretch/>
        </p:blipFill>
        <p:spPr>
          <a:xfrm>
            <a:off x="6299347" y="4455813"/>
            <a:ext cx="689850" cy="15558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1C68DBB3-20C2-43BA-842C-DFD0A956E84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531153" y="5847397"/>
            <a:ext cx="1014688" cy="20663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610BEEC4-0BB7-4E99-84B1-0C002D066FB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282478" y="4711573"/>
            <a:ext cx="679978" cy="2599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D37AD7E-DE83-4CF7-8BB0-0BD10F28A5B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0375113" y="5121422"/>
            <a:ext cx="857052" cy="36563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E4C19BDF-4683-4F4C-A8D3-70E2F23FB739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015614" y="4887875"/>
            <a:ext cx="304919" cy="25113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279FD9E4-8B5E-4223-8731-53132B15C862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0320880" y="4820872"/>
            <a:ext cx="806781" cy="22540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AFECFD2-BC17-4E13-B4FA-FCBFDDAB7AA4}"/>
              </a:ext>
            </a:extLst>
          </p:cNvPr>
          <p:cNvPicPr>
            <a:picLocks noChangeAspect="1"/>
          </p:cNvPicPr>
          <p:nvPr/>
        </p:nvPicPr>
        <p:blipFill rotWithShape="1">
          <a:blip r:embed="rId60"/>
          <a:srcRect l="-1" t="24291" r="-639" b="29630"/>
          <a:stretch/>
        </p:blipFill>
        <p:spPr>
          <a:xfrm>
            <a:off x="8186043" y="5532237"/>
            <a:ext cx="881526" cy="20096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ACA214B9-669C-4B52-BB6B-7705A10DC13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434762" y="4730381"/>
            <a:ext cx="611657" cy="148854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EEEA5D5-121C-4C03-93D8-2D08F724B22D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299202" y="4975238"/>
            <a:ext cx="501656" cy="218813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BCAB4674-5DCC-449A-A24A-22EF853582E7}"/>
              </a:ext>
            </a:extLst>
          </p:cNvPr>
          <p:cNvPicPr>
            <a:picLocks noChangeAspect="1"/>
          </p:cNvPicPr>
          <p:nvPr/>
        </p:nvPicPr>
        <p:blipFill rotWithShape="1">
          <a:blip r:embed="rId63"/>
          <a:srcRect t="34658" r="-1210" b="32427"/>
          <a:stretch/>
        </p:blipFill>
        <p:spPr>
          <a:xfrm>
            <a:off x="2281110" y="5539346"/>
            <a:ext cx="726318" cy="16436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B024DFBF-FF8B-4964-9812-08BC1367E6FE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956036" y="5891292"/>
            <a:ext cx="355534" cy="33029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7567A3BE-35AB-4BE5-A208-E80C0FB05213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1" t="30579" r="-1083" b="30243"/>
          <a:stretch/>
        </p:blipFill>
        <p:spPr>
          <a:xfrm>
            <a:off x="9089364" y="5471193"/>
            <a:ext cx="1078710" cy="29621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5B27FB08-776B-4C1B-A4A4-8EBBCE91A7B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737464" y="5493311"/>
            <a:ext cx="626395" cy="25653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4B3CAE7F-E1CE-4C4E-B922-746E4E4F890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1413396" y="5686067"/>
            <a:ext cx="569338" cy="29619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F20B6401-941B-4477-9538-7827B3881183}"/>
              </a:ext>
            </a:extLst>
          </p:cNvPr>
          <p:cNvPicPr>
            <a:picLocks noChangeAspect="1"/>
          </p:cNvPicPr>
          <p:nvPr/>
        </p:nvPicPr>
        <p:blipFill rotWithShape="1">
          <a:blip r:embed="rId68"/>
          <a:srcRect l="-1" t="25138" r="-4343" b="23623"/>
          <a:stretch/>
        </p:blipFill>
        <p:spPr>
          <a:xfrm>
            <a:off x="8182500" y="4832251"/>
            <a:ext cx="888614" cy="284375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15AFCA1D-3D74-4B67-A448-B83EDE4ABC92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9101071" y="5210271"/>
            <a:ext cx="460317" cy="26652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AE21501-FE29-49E2-9B35-F0024E917D32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702208" y="4353880"/>
            <a:ext cx="382863" cy="355683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02A49855-166D-4663-AE6F-3A3C797D77BA}"/>
              </a:ext>
            </a:extLst>
          </p:cNvPr>
          <p:cNvPicPr>
            <a:picLocks noChangeAspect="1"/>
          </p:cNvPicPr>
          <p:nvPr/>
        </p:nvPicPr>
        <p:blipFill rotWithShape="1">
          <a:blip r:embed="rId71"/>
          <a:srcRect l="-1" t="27558" r="479" b="22791"/>
          <a:stretch/>
        </p:blipFill>
        <p:spPr>
          <a:xfrm>
            <a:off x="5607761" y="5821330"/>
            <a:ext cx="1037508" cy="24043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B98BE723-AAD9-4B9F-9251-3A06C030146C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963037" y="5942584"/>
            <a:ext cx="914934" cy="227708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5F3BE77-C7FF-443C-AB4A-9AFAEA78A1F6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118722" y="5834673"/>
            <a:ext cx="709570" cy="20083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6C52B128-AA45-4BFF-9DA5-28801FB1C6D6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106881" y="4362219"/>
            <a:ext cx="457750" cy="42525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6E78DF41-94E3-45BE-AFBC-DA62D2E66D2A}"/>
              </a:ext>
            </a:extLst>
          </p:cNvPr>
          <p:cNvPicPr>
            <a:picLocks noChangeAspect="1"/>
          </p:cNvPicPr>
          <p:nvPr/>
        </p:nvPicPr>
        <p:blipFill rotWithShape="1">
          <a:blip r:embed="rId75"/>
          <a:srcRect t="22950" r="2984" b="25554"/>
          <a:stretch/>
        </p:blipFill>
        <p:spPr>
          <a:xfrm>
            <a:off x="886854" y="4840354"/>
            <a:ext cx="520198" cy="25652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1CF6DBC-857F-4B16-BCF1-78773FE0B329}"/>
              </a:ext>
            </a:extLst>
          </p:cNvPr>
          <p:cNvPicPr>
            <a:picLocks noChangeAspect="1"/>
          </p:cNvPicPr>
          <p:nvPr/>
        </p:nvPicPr>
        <p:blipFill rotWithShape="1">
          <a:blip r:embed="rId76"/>
          <a:srcRect t="34611" r="-1292" b="35058"/>
          <a:stretch/>
        </p:blipFill>
        <p:spPr>
          <a:xfrm>
            <a:off x="2034661" y="4718739"/>
            <a:ext cx="1080210" cy="18491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619883A5-D843-43DF-B6E2-8BFDA907BCD1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52969" y="4993914"/>
            <a:ext cx="380391" cy="23431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AABCF31-76B7-47B7-864C-2AA7D956BF72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4949761" y="4777030"/>
            <a:ext cx="430355" cy="399804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0EE664B9-A951-4B0E-8DCD-12B5CD5071F0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800894" y="5033923"/>
            <a:ext cx="683782" cy="21011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B06D6ACB-FC06-4188-A5A4-D81DDADCC6A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7403751" y="5231871"/>
            <a:ext cx="535895" cy="303680"/>
          </a:xfrm>
          <a:prstGeom prst="rect">
            <a:avLst/>
          </a:prstGeom>
        </p:spPr>
      </p:pic>
      <p:sp>
        <p:nvSpPr>
          <p:cNvPr id="183" name="Oval 182">
            <a:extLst>
              <a:ext uri="{FF2B5EF4-FFF2-40B4-BE49-F238E27FC236}">
                <a16:creationId xmlns:a16="http://schemas.microsoft.com/office/drawing/2014/main" id="{080EF4C5-F7A5-4AB0-A796-1C944737FD9E}"/>
              </a:ext>
            </a:extLst>
          </p:cNvPr>
          <p:cNvSpPr/>
          <p:nvPr/>
        </p:nvSpPr>
        <p:spPr bwMode="auto">
          <a:xfrm rot="20634110">
            <a:off x="2397416" y="2032157"/>
            <a:ext cx="849961" cy="3938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r>
              <a:rPr lang="en-GB" sz="1100" dirty="0">
                <a:solidFill>
                  <a:schemeClr val="bg1"/>
                </a:solidFill>
              </a:rPr>
              <a:t>21-23%</a:t>
            </a:r>
            <a:endParaRPr kumimoji="0" lang="en-GB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96989BA-671A-4683-B400-D85500D08FC0}"/>
              </a:ext>
            </a:extLst>
          </p:cNvPr>
          <p:cNvSpPr txBox="1"/>
          <p:nvPr/>
        </p:nvSpPr>
        <p:spPr>
          <a:xfrm>
            <a:off x="4485591" y="3862482"/>
            <a:ext cx="237566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 dirty="0"/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Markets for GBS </a:t>
            </a:r>
            <a:br>
              <a:rPr lang="en-ZA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 from South Africa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81AEFB9C-899A-4B9E-B465-8CE3B84260A3}"/>
              </a:ext>
            </a:extLst>
          </p:cNvPr>
          <p:cNvSpPr txBox="1">
            <a:spLocks/>
          </p:cNvSpPr>
          <p:nvPr/>
        </p:nvSpPr>
        <p:spPr bwMode="gray">
          <a:xfrm>
            <a:off x="9307420" y="1914872"/>
            <a:ext cx="2422466" cy="421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34290" bIns="3429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701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2pPr>
            <a:lvl3pPr marL="463550" indent="-238125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85800" indent="-2286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5000"/>
              <a:buFont typeface="Wingdings" pitchFamily="2" charset="2"/>
              <a:buChar char=""/>
              <a:defRPr sz="1600">
                <a:solidFill>
                  <a:schemeClr val="tx1"/>
                </a:solidFill>
                <a:latin typeface="+mn-lt"/>
              </a:defRPr>
            </a:lvl4pPr>
            <a:lvl5pPr marL="914400" indent="-2286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3684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256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2828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400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23444" indent="-123444">
              <a:spcBef>
                <a:spcPts val="2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kern="0" dirty="0"/>
              <a:t>South Africa serves countries spanning multiple time zones for GBS delivery</a:t>
            </a:r>
          </a:p>
          <a:p>
            <a:pPr marL="123444" indent="-123444">
              <a:spcBef>
                <a:spcPts val="2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kern="0" dirty="0"/>
              <a:t>United Kingdom and Australia have leveraged South Africa for many years for customer support; this work is evolving to include customer experience management (upskilling, retention, chats and social media interaction, customer analytics, etc.)</a:t>
            </a:r>
          </a:p>
          <a:p>
            <a:pPr marL="123444" indent="-123444">
              <a:spcBef>
                <a:spcPts val="2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kern="0" dirty="0"/>
              <a:t>Companies in the United States also have setups in South Africa in spite of time zone concerns – the quality of talent and lower cost </a:t>
            </a:r>
            <a:br>
              <a:rPr lang="en-US" sz="1400" kern="0" dirty="0"/>
            </a:br>
            <a:r>
              <a:rPr lang="en-US" sz="1400" kern="0" dirty="0"/>
              <a:t>of operations in South Africa supersedes these concerns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45BC523-C1EF-4DF9-9F27-43B282DA232A}"/>
              </a:ext>
            </a:extLst>
          </p:cNvPr>
          <p:cNvGrpSpPr/>
          <p:nvPr/>
        </p:nvGrpSpPr>
        <p:grpSpPr>
          <a:xfrm>
            <a:off x="367664" y="1509641"/>
            <a:ext cx="8880768" cy="4974307"/>
            <a:chOff x="-77224" y="1859402"/>
            <a:chExt cx="6668898" cy="3961976"/>
          </a:xfrm>
        </p:grpSpPr>
        <p:graphicFrame>
          <p:nvGraphicFramePr>
            <p:cNvPr id="91" name="Chart 90">
              <a:extLst>
                <a:ext uri="{FF2B5EF4-FFF2-40B4-BE49-F238E27FC236}">
                  <a16:creationId xmlns:a16="http://schemas.microsoft.com/office/drawing/2014/main" id="{020FC6B4-93D1-434E-9248-F5FB3EE4B16A}"/>
                </a:ext>
              </a:extLst>
            </p:cNvPr>
            <p:cNvGraphicFramePr/>
            <p:nvPr>
              <p:extLst/>
            </p:nvPr>
          </p:nvGraphicFramePr>
          <p:xfrm>
            <a:off x="-77224" y="3541599"/>
            <a:ext cx="1567183" cy="109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92" name="Graphic 1881">
              <a:extLst>
                <a:ext uri="{FF2B5EF4-FFF2-40B4-BE49-F238E27FC236}">
                  <a16:creationId xmlns:a16="http://schemas.microsoft.com/office/drawing/2014/main" id="{838BC0BB-EBB0-4BCB-A1C7-A797B6CB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1390" y="1859402"/>
              <a:ext cx="6088020" cy="3961976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EB7A9E3-E9A7-4234-97A2-E8BA71C038CC}"/>
                </a:ext>
              </a:extLst>
            </p:cNvPr>
            <p:cNvGrpSpPr/>
            <p:nvPr/>
          </p:nvGrpSpPr>
          <p:grpSpPr>
            <a:xfrm>
              <a:off x="145538" y="2228137"/>
              <a:ext cx="6021230" cy="3279644"/>
              <a:chOff x="221663" y="1374425"/>
              <a:chExt cx="8702452" cy="4740054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21" name="Freeform 131">
                <a:extLst>
                  <a:ext uri="{FF2B5EF4-FFF2-40B4-BE49-F238E27FC236}">
                    <a16:creationId xmlns:a16="http://schemas.microsoft.com/office/drawing/2014/main" id="{1CD86B72-8795-4DAD-B351-19AE93102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6018" y="3466919"/>
                <a:ext cx="206089" cy="133270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571 w 10000"/>
                  <a:gd name="connsiteY17" fmla="*/ 952 h 10000"/>
                  <a:gd name="connsiteX18" fmla="*/ 0 w 10000"/>
                  <a:gd name="connsiteY18" fmla="*/ 2262 h 10000"/>
                  <a:gd name="connsiteX19" fmla="*/ 143 w 10000"/>
                  <a:gd name="connsiteY19" fmla="*/ 3452 h 10000"/>
                  <a:gd name="connsiteX20" fmla="*/ 857 w 10000"/>
                  <a:gd name="connsiteY20" fmla="*/ 3929 h 10000"/>
                  <a:gd name="connsiteX21" fmla="*/ 1143 w 10000"/>
                  <a:gd name="connsiteY21" fmla="*/ 4643 h 10000"/>
                  <a:gd name="connsiteX22" fmla="*/ 1331 w 10000"/>
                  <a:gd name="connsiteY22" fmla="*/ 6715 h 10000"/>
                  <a:gd name="connsiteX23" fmla="*/ 2429 w 10000"/>
                  <a:gd name="connsiteY23" fmla="*/ 5595 h 10000"/>
                  <a:gd name="connsiteX24" fmla="*/ 3286 w 10000"/>
                  <a:gd name="connsiteY24" fmla="*/ 6310 h 10000"/>
                  <a:gd name="connsiteX25" fmla="*/ 3929 w 10000"/>
                  <a:gd name="connsiteY25" fmla="*/ 6310 h 10000"/>
                  <a:gd name="connsiteX26" fmla="*/ 4500 w 10000"/>
                  <a:gd name="connsiteY26" fmla="*/ 7024 h 10000"/>
                  <a:gd name="connsiteX27" fmla="*/ 4786 w 10000"/>
                  <a:gd name="connsiteY27" fmla="*/ 7738 h 10000"/>
                  <a:gd name="connsiteX28" fmla="*/ 5357 w 10000"/>
                  <a:gd name="connsiteY28" fmla="*/ 7738 h 10000"/>
                  <a:gd name="connsiteX29" fmla="*/ 5929 w 10000"/>
                  <a:gd name="connsiteY29" fmla="*/ 8571 h 10000"/>
                  <a:gd name="connsiteX30" fmla="*/ 6929 w 10000"/>
                  <a:gd name="connsiteY30" fmla="*/ 8571 h 10000"/>
                  <a:gd name="connsiteX31" fmla="*/ 7857 w 10000"/>
                  <a:gd name="connsiteY31" fmla="*/ 9524 h 10000"/>
                  <a:gd name="connsiteX32" fmla="*/ 8571 w 10000"/>
                  <a:gd name="connsiteY32" fmla="*/ 9524 h 10000"/>
                  <a:gd name="connsiteX33" fmla="*/ 9143 w 10000"/>
                  <a:gd name="connsiteY33" fmla="*/ 10000 h 10000"/>
                  <a:gd name="connsiteX34" fmla="*/ 9714 w 10000"/>
                  <a:gd name="connsiteY34" fmla="*/ 9762 h 10000"/>
                  <a:gd name="connsiteX35" fmla="*/ 10000 w 10000"/>
                  <a:gd name="connsiteY35" fmla="*/ 9286 h 10000"/>
                  <a:gd name="connsiteX36" fmla="*/ 10000 w 10000"/>
                  <a:gd name="connsiteY36" fmla="*/ 8571 h 10000"/>
                  <a:gd name="connsiteX37" fmla="*/ 9714 w 10000"/>
                  <a:gd name="connsiteY37" fmla="*/ 8095 h 10000"/>
                  <a:gd name="connsiteX38" fmla="*/ 9857 w 10000"/>
                  <a:gd name="connsiteY38" fmla="*/ 7500 h 10000"/>
                  <a:gd name="connsiteX39" fmla="*/ 10000 w 10000"/>
                  <a:gd name="connsiteY39" fmla="*/ 6310 h 10000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571 w 10000"/>
                  <a:gd name="connsiteY17" fmla="*/ 952 h 10000"/>
                  <a:gd name="connsiteX18" fmla="*/ 0 w 10000"/>
                  <a:gd name="connsiteY18" fmla="*/ 2262 h 10000"/>
                  <a:gd name="connsiteX19" fmla="*/ 143 w 10000"/>
                  <a:gd name="connsiteY19" fmla="*/ 3452 h 10000"/>
                  <a:gd name="connsiteX20" fmla="*/ 857 w 10000"/>
                  <a:gd name="connsiteY20" fmla="*/ 3929 h 10000"/>
                  <a:gd name="connsiteX21" fmla="*/ 1143 w 10000"/>
                  <a:gd name="connsiteY21" fmla="*/ 4643 h 10000"/>
                  <a:gd name="connsiteX22" fmla="*/ 1331 w 10000"/>
                  <a:gd name="connsiteY22" fmla="*/ 6715 h 10000"/>
                  <a:gd name="connsiteX23" fmla="*/ 2429 w 10000"/>
                  <a:gd name="connsiteY23" fmla="*/ 5595 h 10000"/>
                  <a:gd name="connsiteX24" fmla="*/ 3929 w 10000"/>
                  <a:gd name="connsiteY24" fmla="*/ 6310 h 10000"/>
                  <a:gd name="connsiteX25" fmla="*/ 4500 w 10000"/>
                  <a:gd name="connsiteY25" fmla="*/ 7024 h 10000"/>
                  <a:gd name="connsiteX26" fmla="*/ 4786 w 10000"/>
                  <a:gd name="connsiteY26" fmla="*/ 7738 h 10000"/>
                  <a:gd name="connsiteX27" fmla="*/ 5357 w 10000"/>
                  <a:gd name="connsiteY27" fmla="*/ 7738 h 10000"/>
                  <a:gd name="connsiteX28" fmla="*/ 5929 w 10000"/>
                  <a:gd name="connsiteY28" fmla="*/ 8571 h 10000"/>
                  <a:gd name="connsiteX29" fmla="*/ 6929 w 10000"/>
                  <a:gd name="connsiteY29" fmla="*/ 8571 h 10000"/>
                  <a:gd name="connsiteX30" fmla="*/ 7857 w 10000"/>
                  <a:gd name="connsiteY30" fmla="*/ 9524 h 10000"/>
                  <a:gd name="connsiteX31" fmla="*/ 8571 w 10000"/>
                  <a:gd name="connsiteY31" fmla="*/ 9524 h 10000"/>
                  <a:gd name="connsiteX32" fmla="*/ 9143 w 10000"/>
                  <a:gd name="connsiteY32" fmla="*/ 10000 h 10000"/>
                  <a:gd name="connsiteX33" fmla="*/ 9714 w 10000"/>
                  <a:gd name="connsiteY33" fmla="*/ 9762 h 10000"/>
                  <a:gd name="connsiteX34" fmla="*/ 10000 w 10000"/>
                  <a:gd name="connsiteY34" fmla="*/ 9286 h 10000"/>
                  <a:gd name="connsiteX35" fmla="*/ 10000 w 10000"/>
                  <a:gd name="connsiteY35" fmla="*/ 8571 h 10000"/>
                  <a:gd name="connsiteX36" fmla="*/ 9714 w 10000"/>
                  <a:gd name="connsiteY36" fmla="*/ 8095 h 10000"/>
                  <a:gd name="connsiteX37" fmla="*/ 9857 w 10000"/>
                  <a:gd name="connsiteY37" fmla="*/ 7500 h 10000"/>
                  <a:gd name="connsiteX38" fmla="*/ 10000 w 10000"/>
                  <a:gd name="connsiteY38" fmla="*/ 6310 h 10000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571 w 10000"/>
                  <a:gd name="connsiteY17" fmla="*/ 952 h 10000"/>
                  <a:gd name="connsiteX18" fmla="*/ 0 w 10000"/>
                  <a:gd name="connsiteY18" fmla="*/ 2262 h 10000"/>
                  <a:gd name="connsiteX19" fmla="*/ 143 w 10000"/>
                  <a:gd name="connsiteY19" fmla="*/ 3452 h 10000"/>
                  <a:gd name="connsiteX20" fmla="*/ 857 w 10000"/>
                  <a:gd name="connsiteY20" fmla="*/ 3929 h 10000"/>
                  <a:gd name="connsiteX21" fmla="*/ 1143 w 10000"/>
                  <a:gd name="connsiteY21" fmla="*/ 4643 h 10000"/>
                  <a:gd name="connsiteX22" fmla="*/ 1331 w 10000"/>
                  <a:gd name="connsiteY22" fmla="*/ 6715 h 10000"/>
                  <a:gd name="connsiteX23" fmla="*/ 3929 w 10000"/>
                  <a:gd name="connsiteY23" fmla="*/ 6310 h 10000"/>
                  <a:gd name="connsiteX24" fmla="*/ 4500 w 10000"/>
                  <a:gd name="connsiteY24" fmla="*/ 7024 h 10000"/>
                  <a:gd name="connsiteX25" fmla="*/ 4786 w 10000"/>
                  <a:gd name="connsiteY25" fmla="*/ 7738 h 10000"/>
                  <a:gd name="connsiteX26" fmla="*/ 5357 w 10000"/>
                  <a:gd name="connsiteY26" fmla="*/ 7738 h 10000"/>
                  <a:gd name="connsiteX27" fmla="*/ 5929 w 10000"/>
                  <a:gd name="connsiteY27" fmla="*/ 8571 h 10000"/>
                  <a:gd name="connsiteX28" fmla="*/ 6929 w 10000"/>
                  <a:gd name="connsiteY28" fmla="*/ 8571 h 10000"/>
                  <a:gd name="connsiteX29" fmla="*/ 7857 w 10000"/>
                  <a:gd name="connsiteY29" fmla="*/ 9524 h 10000"/>
                  <a:gd name="connsiteX30" fmla="*/ 8571 w 10000"/>
                  <a:gd name="connsiteY30" fmla="*/ 9524 h 10000"/>
                  <a:gd name="connsiteX31" fmla="*/ 9143 w 10000"/>
                  <a:gd name="connsiteY31" fmla="*/ 10000 h 10000"/>
                  <a:gd name="connsiteX32" fmla="*/ 9714 w 10000"/>
                  <a:gd name="connsiteY32" fmla="*/ 9762 h 10000"/>
                  <a:gd name="connsiteX33" fmla="*/ 10000 w 10000"/>
                  <a:gd name="connsiteY33" fmla="*/ 9286 h 10000"/>
                  <a:gd name="connsiteX34" fmla="*/ 10000 w 10000"/>
                  <a:gd name="connsiteY34" fmla="*/ 8571 h 10000"/>
                  <a:gd name="connsiteX35" fmla="*/ 9714 w 10000"/>
                  <a:gd name="connsiteY35" fmla="*/ 8095 h 10000"/>
                  <a:gd name="connsiteX36" fmla="*/ 9857 w 10000"/>
                  <a:gd name="connsiteY36" fmla="*/ 7500 h 10000"/>
                  <a:gd name="connsiteX37" fmla="*/ 10000 w 10000"/>
                  <a:gd name="connsiteY37" fmla="*/ 6310 h 10000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571 w 10000"/>
                  <a:gd name="connsiteY17" fmla="*/ 952 h 10000"/>
                  <a:gd name="connsiteX18" fmla="*/ 0 w 10000"/>
                  <a:gd name="connsiteY18" fmla="*/ 2262 h 10000"/>
                  <a:gd name="connsiteX19" fmla="*/ 143 w 10000"/>
                  <a:gd name="connsiteY19" fmla="*/ 3452 h 10000"/>
                  <a:gd name="connsiteX20" fmla="*/ 857 w 10000"/>
                  <a:gd name="connsiteY20" fmla="*/ 3929 h 10000"/>
                  <a:gd name="connsiteX21" fmla="*/ 1143 w 10000"/>
                  <a:gd name="connsiteY21" fmla="*/ 4643 h 10000"/>
                  <a:gd name="connsiteX22" fmla="*/ 1331 w 10000"/>
                  <a:gd name="connsiteY22" fmla="*/ 6715 h 10000"/>
                  <a:gd name="connsiteX23" fmla="*/ 4500 w 10000"/>
                  <a:gd name="connsiteY23" fmla="*/ 7024 h 10000"/>
                  <a:gd name="connsiteX24" fmla="*/ 4786 w 10000"/>
                  <a:gd name="connsiteY24" fmla="*/ 7738 h 10000"/>
                  <a:gd name="connsiteX25" fmla="*/ 5357 w 10000"/>
                  <a:gd name="connsiteY25" fmla="*/ 7738 h 10000"/>
                  <a:gd name="connsiteX26" fmla="*/ 5929 w 10000"/>
                  <a:gd name="connsiteY26" fmla="*/ 8571 h 10000"/>
                  <a:gd name="connsiteX27" fmla="*/ 6929 w 10000"/>
                  <a:gd name="connsiteY27" fmla="*/ 8571 h 10000"/>
                  <a:gd name="connsiteX28" fmla="*/ 7857 w 10000"/>
                  <a:gd name="connsiteY28" fmla="*/ 9524 h 10000"/>
                  <a:gd name="connsiteX29" fmla="*/ 8571 w 10000"/>
                  <a:gd name="connsiteY29" fmla="*/ 9524 h 10000"/>
                  <a:gd name="connsiteX30" fmla="*/ 9143 w 10000"/>
                  <a:gd name="connsiteY30" fmla="*/ 10000 h 10000"/>
                  <a:gd name="connsiteX31" fmla="*/ 9714 w 10000"/>
                  <a:gd name="connsiteY31" fmla="*/ 9762 h 10000"/>
                  <a:gd name="connsiteX32" fmla="*/ 10000 w 10000"/>
                  <a:gd name="connsiteY32" fmla="*/ 9286 h 10000"/>
                  <a:gd name="connsiteX33" fmla="*/ 10000 w 10000"/>
                  <a:gd name="connsiteY33" fmla="*/ 8571 h 10000"/>
                  <a:gd name="connsiteX34" fmla="*/ 9714 w 10000"/>
                  <a:gd name="connsiteY34" fmla="*/ 8095 h 10000"/>
                  <a:gd name="connsiteX35" fmla="*/ 9857 w 10000"/>
                  <a:gd name="connsiteY35" fmla="*/ 7500 h 10000"/>
                  <a:gd name="connsiteX36" fmla="*/ 10000 w 10000"/>
                  <a:gd name="connsiteY36" fmla="*/ 6310 h 10000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571 w 10000"/>
                  <a:gd name="connsiteY17" fmla="*/ 952 h 10000"/>
                  <a:gd name="connsiteX18" fmla="*/ 0 w 10000"/>
                  <a:gd name="connsiteY18" fmla="*/ 2262 h 10000"/>
                  <a:gd name="connsiteX19" fmla="*/ 143 w 10000"/>
                  <a:gd name="connsiteY19" fmla="*/ 3452 h 10000"/>
                  <a:gd name="connsiteX20" fmla="*/ 857 w 10000"/>
                  <a:gd name="connsiteY20" fmla="*/ 3929 h 10000"/>
                  <a:gd name="connsiteX21" fmla="*/ 1143 w 10000"/>
                  <a:gd name="connsiteY21" fmla="*/ 4643 h 10000"/>
                  <a:gd name="connsiteX22" fmla="*/ 1331 w 10000"/>
                  <a:gd name="connsiteY22" fmla="*/ 6715 h 10000"/>
                  <a:gd name="connsiteX23" fmla="*/ 4500 w 10000"/>
                  <a:gd name="connsiteY23" fmla="*/ 7024 h 10000"/>
                  <a:gd name="connsiteX24" fmla="*/ 5357 w 10000"/>
                  <a:gd name="connsiteY24" fmla="*/ 7738 h 10000"/>
                  <a:gd name="connsiteX25" fmla="*/ 5929 w 10000"/>
                  <a:gd name="connsiteY25" fmla="*/ 8571 h 10000"/>
                  <a:gd name="connsiteX26" fmla="*/ 6929 w 10000"/>
                  <a:gd name="connsiteY26" fmla="*/ 8571 h 10000"/>
                  <a:gd name="connsiteX27" fmla="*/ 7857 w 10000"/>
                  <a:gd name="connsiteY27" fmla="*/ 9524 h 10000"/>
                  <a:gd name="connsiteX28" fmla="*/ 8571 w 10000"/>
                  <a:gd name="connsiteY28" fmla="*/ 9524 h 10000"/>
                  <a:gd name="connsiteX29" fmla="*/ 9143 w 10000"/>
                  <a:gd name="connsiteY29" fmla="*/ 10000 h 10000"/>
                  <a:gd name="connsiteX30" fmla="*/ 9714 w 10000"/>
                  <a:gd name="connsiteY30" fmla="*/ 9762 h 10000"/>
                  <a:gd name="connsiteX31" fmla="*/ 10000 w 10000"/>
                  <a:gd name="connsiteY31" fmla="*/ 9286 h 10000"/>
                  <a:gd name="connsiteX32" fmla="*/ 10000 w 10000"/>
                  <a:gd name="connsiteY32" fmla="*/ 8571 h 10000"/>
                  <a:gd name="connsiteX33" fmla="*/ 9714 w 10000"/>
                  <a:gd name="connsiteY33" fmla="*/ 8095 h 10000"/>
                  <a:gd name="connsiteX34" fmla="*/ 9857 w 10000"/>
                  <a:gd name="connsiteY34" fmla="*/ 7500 h 10000"/>
                  <a:gd name="connsiteX35" fmla="*/ 10000 w 10000"/>
                  <a:gd name="connsiteY35" fmla="*/ 6310 h 10000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571 w 10000"/>
                  <a:gd name="connsiteY17" fmla="*/ 952 h 10000"/>
                  <a:gd name="connsiteX18" fmla="*/ 0 w 10000"/>
                  <a:gd name="connsiteY18" fmla="*/ 2262 h 10000"/>
                  <a:gd name="connsiteX19" fmla="*/ 143 w 10000"/>
                  <a:gd name="connsiteY19" fmla="*/ 3452 h 10000"/>
                  <a:gd name="connsiteX20" fmla="*/ 857 w 10000"/>
                  <a:gd name="connsiteY20" fmla="*/ 3929 h 10000"/>
                  <a:gd name="connsiteX21" fmla="*/ 1143 w 10000"/>
                  <a:gd name="connsiteY21" fmla="*/ 4643 h 10000"/>
                  <a:gd name="connsiteX22" fmla="*/ 1331 w 10000"/>
                  <a:gd name="connsiteY22" fmla="*/ 6715 h 10000"/>
                  <a:gd name="connsiteX23" fmla="*/ 4500 w 10000"/>
                  <a:gd name="connsiteY23" fmla="*/ 8620 h 10000"/>
                  <a:gd name="connsiteX24" fmla="*/ 5357 w 10000"/>
                  <a:gd name="connsiteY24" fmla="*/ 7738 h 10000"/>
                  <a:gd name="connsiteX25" fmla="*/ 5929 w 10000"/>
                  <a:gd name="connsiteY25" fmla="*/ 8571 h 10000"/>
                  <a:gd name="connsiteX26" fmla="*/ 6929 w 10000"/>
                  <a:gd name="connsiteY26" fmla="*/ 8571 h 10000"/>
                  <a:gd name="connsiteX27" fmla="*/ 7857 w 10000"/>
                  <a:gd name="connsiteY27" fmla="*/ 9524 h 10000"/>
                  <a:gd name="connsiteX28" fmla="*/ 8571 w 10000"/>
                  <a:gd name="connsiteY28" fmla="*/ 9524 h 10000"/>
                  <a:gd name="connsiteX29" fmla="*/ 9143 w 10000"/>
                  <a:gd name="connsiteY29" fmla="*/ 10000 h 10000"/>
                  <a:gd name="connsiteX30" fmla="*/ 9714 w 10000"/>
                  <a:gd name="connsiteY30" fmla="*/ 9762 h 10000"/>
                  <a:gd name="connsiteX31" fmla="*/ 10000 w 10000"/>
                  <a:gd name="connsiteY31" fmla="*/ 9286 h 10000"/>
                  <a:gd name="connsiteX32" fmla="*/ 10000 w 10000"/>
                  <a:gd name="connsiteY32" fmla="*/ 8571 h 10000"/>
                  <a:gd name="connsiteX33" fmla="*/ 9714 w 10000"/>
                  <a:gd name="connsiteY33" fmla="*/ 8095 h 10000"/>
                  <a:gd name="connsiteX34" fmla="*/ 9857 w 10000"/>
                  <a:gd name="connsiteY34" fmla="*/ 7500 h 10000"/>
                  <a:gd name="connsiteX35" fmla="*/ 10000 w 10000"/>
                  <a:gd name="connsiteY35" fmla="*/ 6310 h 10000"/>
                  <a:gd name="connsiteX0" fmla="*/ 10000 w 10000"/>
                  <a:gd name="connsiteY0" fmla="*/ 6310 h 10000"/>
                  <a:gd name="connsiteX1" fmla="*/ 9000 w 10000"/>
                  <a:gd name="connsiteY1" fmla="*/ 6071 h 10000"/>
                  <a:gd name="connsiteX2" fmla="*/ 8000 w 10000"/>
                  <a:gd name="connsiteY2" fmla="*/ 5833 h 10000"/>
                  <a:gd name="connsiteX3" fmla="*/ 7286 w 10000"/>
                  <a:gd name="connsiteY3" fmla="*/ 5357 h 10000"/>
                  <a:gd name="connsiteX4" fmla="*/ 6786 w 10000"/>
                  <a:gd name="connsiteY4" fmla="*/ 5119 h 10000"/>
                  <a:gd name="connsiteX5" fmla="*/ 6500 w 10000"/>
                  <a:gd name="connsiteY5" fmla="*/ 4405 h 10000"/>
                  <a:gd name="connsiteX6" fmla="*/ 5929 w 10000"/>
                  <a:gd name="connsiteY6" fmla="*/ 3452 h 10000"/>
                  <a:gd name="connsiteX7" fmla="*/ 5357 w 10000"/>
                  <a:gd name="connsiteY7" fmla="*/ 2976 h 10000"/>
                  <a:gd name="connsiteX8" fmla="*/ 5357 w 10000"/>
                  <a:gd name="connsiteY8" fmla="*/ 2024 h 10000"/>
                  <a:gd name="connsiteX9" fmla="*/ 4929 w 10000"/>
                  <a:gd name="connsiteY9" fmla="*/ 1667 h 10000"/>
                  <a:gd name="connsiteX10" fmla="*/ 4214 w 10000"/>
                  <a:gd name="connsiteY10" fmla="*/ 1786 h 10000"/>
                  <a:gd name="connsiteX11" fmla="*/ 3643 w 10000"/>
                  <a:gd name="connsiteY11" fmla="*/ 1786 h 10000"/>
                  <a:gd name="connsiteX12" fmla="*/ 3143 w 10000"/>
                  <a:gd name="connsiteY12" fmla="*/ 238 h 10000"/>
                  <a:gd name="connsiteX13" fmla="*/ 2714 w 10000"/>
                  <a:gd name="connsiteY13" fmla="*/ 238 h 10000"/>
                  <a:gd name="connsiteX14" fmla="*/ 2143 w 10000"/>
                  <a:gd name="connsiteY14" fmla="*/ 238 h 10000"/>
                  <a:gd name="connsiteX15" fmla="*/ 1571 w 10000"/>
                  <a:gd name="connsiteY15" fmla="*/ 0 h 10000"/>
                  <a:gd name="connsiteX16" fmla="*/ 1286 w 10000"/>
                  <a:gd name="connsiteY16" fmla="*/ 238 h 10000"/>
                  <a:gd name="connsiteX17" fmla="*/ 0 w 10000"/>
                  <a:gd name="connsiteY17" fmla="*/ 2262 h 10000"/>
                  <a:gd name="connsiteX18" fmla="*/ 143 w 10000"/>
                  <a:gd name="connsiteY18" fmla="*/ 3452 h 10000"/>
                  <a:gd name="connsiteX19" fmla="*/ 857 w 10000"/>
                  <a:gd name="connsiteY19" fmla="*/ 3929 h 10000"/>
                  <a:gd name="connsiteX20" fmla="*/ 1143 w 10000"/>
                  <a:gd name="connsiteY20" fmla="*/ 4643 h 10000"/>
                  <a:gd name="connsiteX21" fmla="*/ 1331 w 10000"/>
                  <a:gd name="connsiteY21" fmla="*/ 6715 h 10000"/>
                  <a:gd name="connsiteX22" fmla="*/ 4500 w 10000"/>
                  <a:gd name="connsiteY22" fmla="*/ 8620 h 10000"/>
                  <a:gd name="connsiteX23" fmla="*/ 5357 w 10000"/>
                  <a:gd name="connsiteY23" fmla="*/ 7738 h 10000"/>
                  <a:gd name="connsiteX24" fmla="*/ 5929 w 10000"/>
                  <a:gd name="connsiteY24" fmla="*/ 8571 h 10000"/>
                  <a:gd name="connsiteX25" fmla="*/ 6929 w 10000"/>
                  <a:gd name="connsiteY25" fmla="*/ 8571 h 10000"/>
                  <a:gd name="connsiteX26" fmla="*/ 7857 w 10000"/>
                  <a:gd name="connsiteY26" fmla="*/ 9524 h 10000"/>
                  <a:gd name="connsiteX27" fmla="*/ 8571 w 10000"/>
                  <a:gd name="connsiteY27" fmla="*/ 9524 h 10000"/>
                  <a:gd name="connsiteX28" fmla="*/ 9143 w 10000"/>
                  <a:gd name="connsiteY28" fmla="*/ 10000 h 10000"/>
                  <a:gd name="connsiteX29" fmla="*/ 9714 w 10000"/>
                  <a:gd name="connsiteY29" fmla="*/ 9762 h 10000"/>
                  <a:gd name="connsiteX30" fmla="*/ 10000 w 10000"/>
                  <a:gd name="connsiteY30" fmla="*/ 9286 h 10000"/>
                  <a:gd name="connsiteX31" fmla="*/ 10000 w 10000"/>
                  <a:gd name="connsiteY31" fmla="*/ 8571 h 10000"/>
                  <a:gd name="connsiteX32" fmla="*/ 9714 w 10000"/>
                  <a:gd name="connsiteY32" fmla="*/ 8095 h 10000"/>
                  <a:gd name="connsiteX33" fmla="*/ 9857 w 10000"/>
                  <a:gd name="connsiteY33" fmla="*/ 7500 h 10000"/>
                  <a:gd name="connsiteX34" fmla="*/ 10000 w 10000"/>
                  <a:gd name="connsiteY34" fmla="*/ 6310 h 10000"/>
                  <a:gd name="connsiteX0" fmla="*/ 10958 w 10958"/>
                  <a:gd name="connsiteY0" fmla="*/ 7879 h 11569"/>
                  <a:gd name="connsiteX1" fmla="*/ 9958 w 10958"/>
                  <a:gd name="connsiteY1" fmla="*/ 7640 h 11569"/>
                  <a:gd name="connsiteX2" fmla="*/ 8958 w 10958"/>
                  <a:gd name="connsiteY2" fmla="*/ 7402 h 11569"/>
                  <a:gd name="connsiteX3" fmla="*/ 8244 w 10958"/>
                  <a:gd name="connsiteY3" fmla="*/ 6926 h 11569"/>
                  <a:gd name="connsiteX4" fmla="*/ 7744 w 10958"/>
                  <a:gd name="connsiteY4" fmla="*/ 6688 h 11569"/>
                  <a:gd name="connsiteX5" fmla="*/ 7458 w 10958"/>
                  <a:gd name="connsiteY5" fmla="*/ 5974 h 11569"/>
                  <a:gd name="connsiteX6" fmla="*/ 6887 w 10958"/>
                  <a:gd name="connsiteY6" fmla="*/ 5021 h 11569"/>
                  <a:gd name="connsiteX7" fmla="*/ 6315 w 10958"/>
                  <a:gd name="connsiteY7" fmla="*/ 4545 h 11569"/>
                  <a:gd name="connsiteX8" fmla="*/ 6315 w 10958"/>
                  <a:gd name="connsiteY8" fmla="*/ 3593 h 11569"/>
                  <a:gd name="connsiteX9" fmla="*/ 5887 w 10958"/>
                  <a:gd name="connsiteY9" fmla="*/ 3236 h 11569"/>
                  <a:gd name="connsiteX10" fmla="*/ 5172 w 10958"/>
                  <a:gd name="connsiteY10" fmla="*/ 3355 h 11569"/>
                  <a:gd name="connsiteX11" fmla="*/ 4601 w 10958"/>
                  <a:gd name="connsiteY11" fmla="*/ 3355 h 11569"/>
                  <a:gd name="connsiteX12" fmla="*/ 4101 w 10958"/>
                  <a:gd name="connsiteY12" fmla="*/ 1807 h 11569"/>
                  <a:gd name="connsiteX13" fmla="*/ 3672 w 10958"/>
                  <a:gd name="connsiteY13" fmla="*/ 1807 h 11569"/>
                  <a:gd name="connsiteX14" fmla="*/ 3101 w 10958"/>
                  <a:gd name="connsiteY14" fmla="*/ 1807 h 11569"/>
                  <a:gd name="connsiteX15" fmla="*/ 2529 w 10958"/>
                  <a:gd name="connsiteY15" fmla="*/ 1569 h 11569"/>
                  <a:gd name="connsiteX16" fmla="*/ 2244 w 10958"/>
                  <a:gd name="connsiteY16" fmla="*/ 1807 h 11569"/>
                  <a:gd name="connsiteX17" fmla="*/ 0 w 10958"/>
                  <a:gd name="connsiteY17" fmla="*/ 0 h 11569"/>
                  <a:gd name="connsiteX18" fmla="*/ 1101 w 10958"/>
                  <a:gd name="connsiteY18" fmla="*/ 5021 h 11569"/>
                  <a:gd name="connsiteX19" fmla="*/ 1815 w 10958"/>
                  <a:gd name="connsiteY19" fmla="*/ 5498 h 11569"/>
                  <a:gd name="connsiteX20" fmla="*/ 2101 w 10958"/>
                  <a:gd name="connsiteY20" fmla="*/ 6212 h 11569"/>
                  <a:gd name="connsiteX21" fmla="*/ 2289 w 10958"/>
                  <a:gd name="connsiteY21" fmla="*/ 8284 h 11569"/>
                  <a:gd name="connsiteX22" fmla="*/ 5458 w 10958"/>
                  <a:gd name="connsiteY22" fmla="*/ 10189 h 11569"/>
                  <a:gd name="connsiteX23" fmla="*/ 6315 w 10958"/>
                  <a:gd name="connsiteY23" fmla="*/ 9307 h 11569"/>
                  <a:gd name="connsiteX24" fmla="*/ 6887 w 10958"/>
                  <a:gd name="connsiteY24" fmla="*/ 10140 h 11569"/>
                  <a:gd name="connsiteX25" fmla="*/ 7887 w 10958"/>
                  <a:gd name="connsiteY25" fmla="*/ 10140 h 11569"/>
                  <a:gd name="connsiteX26" fmla="*/ 8815 w 10958"/>
                  <a:gd name="connsiteY26" fmla="*/ 11093 h 11569"/>
                  <a:gd name="connsiteX27" fmla="*/ 9529 w 10958"/>
                  <a:gd name="connsiteY27" fmla="*/ 11093 h 11569"/>
                  <a:gd name="connsiteX28" fmla="*/ 10101 w 10958"/>
                  <a:gd name="connsiteY28" fmla="*/ 11569 h 11569"/>
                  <a:gd name="connsiteX29" fmla="*/ 10672 w 10958"/>
                  <a:gd name="connsiteY29" fmla="*/ 11331 h 11569"/>
                  <a:gd name="connsiteX30" fmla="*/ 10958 w 10958"/>
                  <a:gd name="connsiteY30" fmla="*/ 10855 h 11569"/>
                  <a:gd name="connsiteX31" fmla="*/ 10958 w 10958"/>
                  <a:gd name="connsiteY31" fmla="*/ 10140 h 11569"/>
                  <a:gd name="connsiteX32" fmla="*/ 10672 w 10958"/>
                  <a:gd name="connsiteY32" fmla="*/ 9664 h 11569"/>
                  <a:gd name="connsiteX33" fmla="*/ 10815 w 10958"/>
                  <a:gd name="connsiteY33" fmla="*/ 9069 h 11569"/>
                  <a:gd name="connsiteX34" fmla="*/ 10958 w 10958"/>
                  <a:gd name="connsiteY34" fmla="*/ 7879 h 11569"/>
                  <a:gd name="connsiteX0" fmla="*/ 10958 w 10958"/>
                  <a:gd name="connsiteY0" fmla="*/ 7879 h 11569"/>
                  <a:gd name="connsiteX1" fmla="*/ 9958 w 10958"/>
                  <a:gd name="connsiteY1" fmla="*/ 7640 h 11569"/>
                  <a:gd name="connsiteX2" fmla="*/ 8958 w 10958"/>
                  <a:gd name="connsiteY2" fmla="*/ 7402 h 11569"/>
                  <a:gd name="connsiteX3" fmla="*/ 8244 w 10958"/>
                  <a:gd name="connsiteY3" fmla="*/ 6926 h 11569"/>
                  <a:gd name="connsiteX4" fmla="*/ 7744 w 10958"/>
                  <a:gd name="connsiteY4" fmla="*/ 6688 h 11569"/>
                  <a:gd name="connsiteX5" fmla="*/ 7458 w 10958"/>
                  <a:gd name="connsiteY5" fmla="*/ 5974 h 11569"/>
                  <a:gd name="connsiteX6" fmla="*/ 6887 w 10958"/>
                  <a:gd name="connsiteY6" fmla="*/ 5021 h 11569"/>
                  <a:gd name="connsiteX7" fmla="*/ 6315 w 10958"/>
                  <a:gd name="connsiteY7" fmla="*/ 4545 h 11569"/>
                  <a:gd name="connsiteX8" fmla="*/ 6315 w 10958"/>
                  <a:gd name="connsiteY8" fmla="*/ 3593 h 11569"/>
                  <a:gd name="connsiteX9" fmla="*/ 5887 w 10958"/>
                  <a:gd name="connsiteY9" fmla="*/ 3236 h 11569"/>
                  <a:gd name="connsiteX10" fmla="*/ 5172 w 10958"/>
                  <a:gd name="connsiteY10" fmla="*/ 3355 h 11569"/>
                  <a:gd name="connsiteX11" fmla="*/ 4601 w 10958"/>
                  <a:gd name="connsiteY11" fmla="*/ 3355 h 11569"/>
                  <a:gd name="connsiteX12" fmla="*/ 4101 w 10958"/>
                  <a:gd name="connsiteY12" fmla="*/ 1807 h 11569"/>
                  <a:gd name="connsiteX13" fmla="*/ 3672 w 10958"/>
                  <a:gd name="connsiteY13" fmla="*/ 1807 h 11569"/>
                  <a:gd name="connsiteX14" fmla="*/ 3101 w 10958"/>
                  <a:gd name="connsiteY14" fmla="*/ 1807 h 11569"/>
                  <a:gd name="connsiteX15" fmla="*/ 2529 w 10958"/>
                  <a:gd name="connsiteY15" fmla="*/ 1569 h 11569"/>
                  <a:gd name="connsiteX16" fmla="*/ 2244 w 10958"/>
                  <a:gd name="connsiteY16" fmla="*/ 1807 h 11569"/>
                  <a:gd name="connsiteX17" fmla="*/ 0 w 10958"/>
                  <a:gd name="connsiteY17" fmla="*/ 0 h 11569"/>
                  <a:gd name="connsiteX18" fmla="*/ 237 w 10958"/>
                  <a:gd name="connsiteY18" fmla="*/ 5021 h 11569"/>
                  <a:gd name="connsiteX19" fmla="*/ 1815 w 10958"/>
                  <a:gd name="connsiteY19" fmla="*/ 5498 h 11569"/>
                  <a:gd name="connsiteX20" fmla="*/ 2101 w 10958"/>
                  <a:gd name="connsiteY20" fmla="*/ 6212 h 11569"/>
                  <a:gd name="connsiteX21" fmla="*/ 2289 w 10958"/>
                  <a:gd name="connsiteY21" fmla="*/ 8284 h 11569"/>
                  <a:gd name="connsiteX22" fmla="*/ 5458 w 10958"/>
                  <a:gd name="connsiteY22" fmla="*/ 10189 h 11569"/>
                  <a:gd name="connsiteX23" fmla="*/ 6315 w 10958"/>
                  <a:gd name="connsiteY23" fmla="*/ 9307 h 11569"/>
                  <a:gd name="connsiteX24" fmla="*/ 6887 w 10958"/>
                  <a:gd name="connsiteY24" fmla="*/ 10140 h 11569"/>
                  <a:gd name="connsiteX25" fmla="*/ 7887 w 10958"/>
                  <a:gd name="connsiteY25" fmla="*/ 10140 h 11569"/>
                  <a:gd name="connsiteX26" fmla="*/ 8815 w 10958"/>
                  <a:gd name="connsiteY26" fmla="*/ 11093 h 11569"/>
                  <a:gd name="connsiteX27" fmla="*/ 9529 w 10958"/>
                  <a:gd name="connsiteY27" fmla="*/ 11093 h 11569"/>
                  <a:gd name="connsiteX28" fmla="*/ 10101 w 10958"/>
                  <a:gd name="connsiteY28" fmla="*/ 11569 h 11569"/>
                  <a:gd name="connsiteX29" fmla="*/ 10672 w 10958"/>
                  <a:gd name="connsiteY29" fmla="*/ 11331 h 11569"/>
                  <a:gd name="connsiteX30" fmla="*/ 10958 w 10958"/>
                  <a:gd name="connsiteY30" fmla="*/ 10855 h 11569"/>
                  <a:gd name="connsiteX31" fmla="*/ 10958 w 10958"/>
                  <a:gd name="connsiteY31" fmla="*/ 10140 h 11569"/>
                  <a:gd name="connsiteX32" fmla="*/ 10672 w 10958"/>
                  <a:gd name="connsiteY32" fmla="*/ 9664 h 11569"/>
                  <a:gd name="connsiteX33" fmla="*/ 10815 w 10958"/>
                  <a:gd name="connsiteY33" fmla="*/ 9069 h 11569"/>
                  <a:gd name="connsiteX34" fmla="*/ 10958 w 10958"/>
                  <a:gd name="connsiteY34" fmla="*/ 7879 h 11569"/>
                  <a:gd name="connsiteX0" fmla="*/ 10725 w 10725"/>
                  <a:gd name="connsiteY0" fmla="*/ 7559 h 11249"/>
                  <a:gd name="connsiteX1" fmla="*/ 9725 w 10725"/>
                  <a:gd name="connsiteY1" fmla="*/ 7320 h 11249"/>
                  <a:gd name="connsiteX2" fmla="*/ 8725 w 10725"/>
                  <a:gd name="connsiteY2" fmla="*/ 7082 h 11249"/>
                  <a:gd name="connsiteX3" fmla="*/ 8011 w 10725"/>
                  <a:gd name="connsiteY3" fmla="*/ 6606 h 11249"/>
                  <a:gd name="connsiteX4" fmla="*/ 7511 w 10725"/>
                  <a:gd name="connsiteY4" fmla="*/ 6368 h 11249"/>
                  <a:gd name="connsiteX5" fmla="*/ 7225 w 10725"/>
                  <a:gd name="connsiteY5" fmla="*/ 5654 h 11249"/>
                  <a:gd name="connsiteX6" fmla="*/ 6654 w 10725"/>
                  <a:gd name="connsiteY6" fmla="*/ 4701 h 11249"/>
                  <a:gd name="connsiteX7" fmla="*/ 6082 w 10725"/>
                  <a:gd name="connsiteY7" fmla="*/ 4225 h 11249"/>
                  <a:gd name="connsiteX8" fmla="*/ 6082 w 10725"/>
                  <a:gd name="connsiteY8" fmla="*/ 3273 h 11249"/>
                  <a:gd name="connsiteX9" fmla="*/ 5654 w 10725"/>
                  <a:gd name="connsiteY9" fmla="*/ 2916 h 11249"/>
                  <a:gd name="connsiteX10" fmla="*/ 4939 w 10725"/>
                  <a:gd name="connsiteY10" fmla="*/ 3035 h 11249"/>
                  <a:gd name="connsiteX11" fmla="*/ 4368 w 10725"/>
                  <a:gd name="connsiteY11" fmla="*/ 3035 h 11249"/>
                  <a:gd name="connsiteX12" fmla="*/ 3868 w 10725"/>
                  <a:gd name="connsiteY12" fmla="*/ 1487 h 11249"/>
                  <a:gd name="connsiteX13" fmla="*/ 3439 w 10725"/>
                  <a:gd name="connsiteY13" fmla="*/ 1487 h 11249"/>
                  <a:gd name="connsiteX14" fmla="*/ 2868 w 10725"/>
                  <a:gd name="connsiteY14" fmla="*/ 1487 h 11249"/>
                  <a:gd name="connsiteX15" fmla="*/ 2296 w 10725"/>
                  <a:gd name="connsiteY15" fmla="*/ 1249 h 11249"/>
                  <a:gd name="connsiteX16" fmla="*/ 2011 w 10725"/>
                  <a:gd name="connsiteY16" fmla="*/ 1487 h 11249"/>
                  <a:gd name="connsiteX17" fmla="*/ 343 w 10725"/>
                  <a:gd name="connsiteY17" fmla="*/ 0 h 11249"/>
                  <a:gd name="connsiteX18" fmla="*/ 4 w 10725"/>
                  <a:gd name="connsiteY18" fmla="*/ 4701 h 11249"/>
                  <a:gd name="connsiteX19" fmla="*/ 1582 w 10725"/>
                  <a:gd name="connsiteY19" fmla="*/ 5178 h 11249"/>
                  <a:gd name="connsiteX20" fmla="*/ 1868 w 10725"/>
                  <a:gd name="connsiteY20" fmla="*/ 5892 h 11249"/>
                  <a:gd name="connsiteX21" fmla="*/ 2056 w 10725"/>
                  <a:gd name="connsiteY21" fmla="*/ 7964 h 11249"/>
                  <a:gd name="connsiteX22" fmla="*/ 5225 w 10725"/>
                  <a:gd name="connsiteY22" fmla="*/ 9869 h 11249"/>
                  <a:gd name="connsiteX23" fmla="*/ 6082 w 10725"/>
                  <a:gd name="connsiteY23" fmla="*/ 8987 h 11249"/>
                  <a:gd name="connsiteX24" fmla="*/ 6654 w 10725"/>
                  <a:gd name="connsiteY24" fmla="*/ 9820 h 11249"/>
                  <a:gd name="connsiteX25" fmla="*/ 7654 w 10725"/>
                  <a:gd name="connsiteY25" fmla="*/ 9820 h 11249"/>
                  <a:gd name="connsiteX26" fmla="*/ 8582 w 10725"/>
                  <a:gd name="connsiteY26" fmla="*/ 10773 h 11249"/>
                  <a:gd name="connsiteX27" fmla="*/ 9296 w 10725"/>
                  <a:gd name="connsiteY27" fmla="*/ 10773 h 11249"/>
                  <a:gd name="connsiteX28" fmla="*/ 9868 w 10725"/>
                  <a:gd name="connsiteY28" fmla="*/ 11249 h 11249"/>
                  <a:gd name="connsiteX29" fmla="*/ 10439 w 10725"/>
                  <a:gd name="connsiteY29" fmla="*/ 11011 h 11249"/>
                  <a:gd name="connsiteX30" fmla="*/ 10725 w 10725"/>
                  <a:gd name="connsiteY30" fmla="*/ 10535 h 11249"/>
                  <a:gd name="connsiteX31" fmla="*/ 10725 w 10725"/>
                  <a:gd name="connsiteY31" fmla="*/ 9820 h 11249"/>
                  <a:gd name="connsiteX32" fmla="*/ 10439 w 10725"/>
                  <a:gd name="connsiteY32" fmla="*/ 9344 h 11249"/>
                  <a:gd name="connsiteX33" fmla="*/ 10582 w 10725"/>
                  <a:gd name="connsiteY33" fmla="*/ 8749 h 11249"/>
                  <a:gd name="connsiteX34" fmla="*/ 10725 w 10725"/>
                  <a:gd name="connsiteY34" fmla="*/ 7559 h 11249"/>
                  <a:gd name="connsiteX0" fmla="*/ 10725 w 10725"/>
                  <a:gd name="connsiteY0" fmla="*/ 7559 h 11249"/>
                  <a:gd name="connsiteX1" fmla="*/ 9725 w 10725"/>
                  <a:gd name="connsiteY1" fmla="*/ 7320 h 11249"/>
                  <a:gd name="connsiteX2" fmla="*/ 8725 w 10725"/>
                  <a:gd name="connsiteY2" fmla="*/ 7082 h 11249"/>
                  <a:gd name="connsiteX3" fmla="*/ 8011 w 10725"/>
                  <a:gd name="connsiteY3" fmla="*/ 6606 h 11249"/>
                  <a:gd name="connsiteX4" fmla="*/ 7511 w 10725"/>
                  <a:gd name="connsiteY4" fmla="*/ 6368 h 11249"/>
                  <a:gd name="connsiteX5" fmla="*/ 7225 w 10725"/>
                  <a:gd name="connsiteY5" fmla="*/ 5654 h 11249"/>
                  <a:gd name="connsiteX6" fmla="*/ 6654 w 10725"/>
                  <a:gd name="connsiteY6" fmla="*/ 4701 h 11249"/>
                  <a:gd name="connsiteX7" fmla="*/ 6082 w 10725"/>
                  <a:gd name="connsiteY7" fmla="*/ 4225 h 11249"/>
                  <a:gd name="connsiteX8" fmla="*/ 6082 w 10725"/>
                  <a:gd name="connsiteY8" fmla="*/ 3273 h 11249"/>
                  <a:gd name="connsiteX9" fmla="*/ 5654 w 10725"/>
                  <a:gd name="connsiteY9" fmla="*/ 2916 h 11249"/>
                  <a:gd name="connsiteX10" fmla="*/ 4939 w 10725"/>
                  <a:gd name="connsiteY10" fmla="*/ 3035 h 11249"/>
                  <a:gd name="connsiteX11" fmla="*/ 4368 w 10725"/>
                  <a:gd name="connsiteY11" fmla="*/ 3035 h 11249"/>
                  <a:gd name="connsiteX12" fmla="*/ 3868 w 10725"/>
                  <a:gd name="connsiteY12" fmla="*/ 1487 h 11249"/>
                  <a:gd name="connsiteX13" fmla="*/ 3439 w 10725"/>
                  <a:gd name="connsiteY13" fmla="*/ 1487 h 11249"/>
                  <a:gd name="connsiteX14" fmla="*/ 2868 w 10725"/>
                  <a:gd name="connsiteY14" fmla="*/ 1487 h 11249"/>
                  <a:gd name="connsiteX15" fmla="*/ 2296 w 10725"/>
                  <a:gd name="connsiteY15" fmla="*/ 1249 h 11249"/>
                  <a:gd name="connsiteX16" fmla="*/ 1723 w 10725"/>
                  <a:gd name="connsiteY16" fmla="*/ 43 h 11249"/>
                  <a:gd name="connsiteX17" fmla="*/ 343 w 10725"/>
                  <a:gd name="connsiteY17" fmla="*/ 0 h 11249"/>
                  <a:gd name="connsiteX18" fmla="*/ 4 w 10725"/>
                  <a:gd name="connsiteY18" fmla="*/ 4701 h 11249"/>
                  <a:gd name="connsiteX19" fmla="*/ 1582 w 10725"/>
                  <a:gd name="connsiteY19" fmla="*/ 5178 h 11249"/>
                  <a:gd name="connsiteX20" fmla="*/ 1868 w 10725"/>
                  <a:gd name="connsiteY20" fmla="*/ 5892 h 11249"/>
                  <a:gd name="connsiteX21" fmla="*/ 2056 w 10725"/>
                  <a:gd name="connsiteY21" fmla="*/ 7964 h 11249"/>
                  <a:gd name="connsiteX22" fmla="*/ 5225 w 10725"/>
                  <a:gd name="connsiteY22" fmla="*/ 9869 h 11249"/>
                  <a:gd name="connsiteX23" fmla="*/ 6082 w 10725"/>
                  <a:gd name="connsiteY23" fmla="*/ 8987 h 11249"/>
                  <a:gd name="connsiteX24" fmla="*/ 6654 w 10725"/>
                  <a:gd name="connsiteY24" fmla="*/ 9820 h 11249"/>
                  <a:gd name="connsiteX25" fmla="*/ 7654 w 10725"/>
                  <a:gd name="connsiteY25" fmla="*/ 9820 h 11249"/>
                  <a:gd name="connsiteX26" fmla="*/ 8582 w 10725"/>
                  <a:gd name="connsiteY26" fmla="*/ 10773 h 11249"/>
                  <a:gd name="connsiteX27" fmla="*/ 9296 w 10725"/>
                  <a:gd name="connsiteY27" fmla="*/ 10773 h 11249"/>
                  <a:gd name="connsiteX28" fmla="*/ 9868 w 10725"/>
                  <a:gd name="connsiteY28" fmla="*/ 11249 h 11249"/>
                  <a:gd name="connsiteX29" fmla="*/ 10439 w 10725"/>
                  <a:gd name="connsiteY29" fmla="*/ 11011 h 11249"/>
                  <a:gd name="connsiteX30" fmla="*/ 10725 w 10725"/>
                  <a:gd name="connsiteY30" fmla="*/ 10535 h 11249"/>
                  <a:gd name="connsiteX31" fmla="*/ 10725 w 10725"/>
                  <a:gd name="connsiteY31" fmla="*/ 9820 h 11249"/>
                  <a:gd name="connsiteX32" fmla="*/ 10439 w 10725"/>
                  <a:gd name="connsiteY32" fmla="*/ 9344 h 11249"/>
                  <a:gd name="connsiteX33" fmla="*/ 10582 w 10725"/>
                  <a:gd name="connsiteY33" fmla="*/ 8749 h 11249"/>
                  <a:gd name="connsiteX34" fmla="*/ 10725 w 10725"/>
                  <a:gd name="connsiteY34" fmla="*/ 7559 h 11249"/>
                  <a:gd name="connsiteX0" fmla="*/ 10725 w 10725"/>
                  <a:gd name="connsiteY0" fmla="*/ 7559 h 11249"/>
                  <a:gd name="connsiteX1" fmla="*/ 9725 w 10725"/>
                  <a:gd name="connsiteY1" fmla="*/ 7320 h 11249"/>
                  <a:gd name="connsiteX2" fmla="*/ 8725 w 10725"/>
                  <a:gd name="connsiteY2" fmla="*/ 7082 h 11249"/>
                  <a:gd name="connsiteX3" fmla="*/ 8011 w 10725"/>
                  <a:gd name="connsiteY3" fmla="*/ 6606 h 11249"/>
                  <a:gd name="connsiteX4" fmla="*/ 7511 w 10725"/>
                  <a:gd name="connsiteY4" fmla="*/ 6368 h 11249"/>
                  <a:gd name="connsiteX5" fmla="*/ 7225 w 10725"/>
                  <a:gd name="connsiteY5" fmla="*/ 5654 h 11249"/>
                  <a:gd name="connsiteX6" fmla="*/ 6654 w 10725"/>
                  <a:gd name="connsiteY6" fmla="*/ 4701 h 11249"/>
                  <a:gd name="connsiteX7" fmla="*/ 6082 w 10725"/>
                  <a:gd name="connsiteY7" fmla="*/ 4225 h 11249"/>
                  <a:gd name="connsiteX8" fmla="*/ 6082 w 10725"/>
                  <a:gd name="connsiteY8" fmla="*/ 3273 h 11249"/>
                  <a:gd name="connsiteX9" fmla="*/ 5654 w 10725"/>
                  <a:gd name="connsiteY9" fmla="*/ 2916 h 11249"/>
                  <a:gd name="connsiteX10" fmla="*/ 4939 w 10725"/>
                  <a:gd name="connsiteY10" fmla="*/ 3035 h 11249"/>
                  <a:gd name="connsiteX11" fmla="*/ 4368 w 10725"/>
                  <a:gd name="connsiteY11" fmla="*/ 3035 h 11249"/>
                  <a:gd name="connsiteX12" fmla="*/ 3868 w 10725"/>
                  <a:gd name="connsiteY12" fmla="*/ 1487 h 11249"/>
                  <a:gd name="connsiteX13" fmla="*/ 3439 w 10725"/>
                  <a:gd name="connsiteY13" fmla="*/ 1487 h 11249"/>
                  <a:gd name="connsiteX14" fmla="*/ 2868 w 10725"/>
                  <a:gd name="connsiteY14" fmla="*/ 1487 h 11249"/>
                  <a:gd name="connsiteX15" fmla="*/ 2296 w 10725"/>
                  <a:gd name="connsiteY15" fmla="*/ 1249 h 11249"/>
                  <a:gd name="connsiteX16" fmla="*/ 1723 w 10725"/>
                  <a:gd name="connsiteY16" fmla="*/ 43 h 11249"/>
                  <a:gd name="connsiteX17" fmla="*/ 343 w 10725"/>
                  <a:gd name="connsiteY17" fmla="*/ 0 h 11249"/>
                  <a:gd name="connsiteX18" fmla="*/ 4 w 10725"/>
                  <a:gd name="connsiteY18" fmla="*/ 4701 h 11249"/>
                  <a:gd name="connsiteX19" fmla="*/ 1868 w 10725"/>
                  <a:gd name="connsiteY19" fmla="*/ 5892 h 11249"/>
                  <a:gd name="connsiteX20" fmla="*/ 2056 w 10725"/>
                  <a:gd name="connsiteY20" fmla="*/ 7964 h 11249"/>
                  <a:gd name="connsiteX21" fmla="*/ 5225 w 10725"/>
                  <a:gd name="connsiteY21" fmla="*/ 9869 h 11249"/>
                  <a:gd name="connsiteX22" fmla="*/ 6082 w 10725"/>
                  <a:gd name="connsiteY22" fmla="*/ 8987 h 11249"/>
                  <a:gd name="connsiteX23" fmla="*/ 6654 w 10725"/>
                  <a:gd name="connsiteY23" fmla="*/ 9820 h 11249"/>
                  <a:gd name="connsiteX24" fmla="*/ 7654 w 10725"/>
                  <a:gd name="connsiteY24" fmla="*/ 9820 h 11249"/>
                  <a:gd name="connsiteX25" fmla="*/ 8582 w 10725"/>
                  <a:gd name="connsiteY25" fmla="*/ 10773 h 11249"/>
                  <a:gd name="connsiteX26" fmla="*/ 9296 w 10725"/>
                  <a:gd name="connsiteY26" fmla="*/ 10773 h 11249"/>
                  <a:gd name="connsiteX27" fmla="*/ 9868 w 10725"/>
                  <a:gd name="connsiteY27" fmla="*/ 11249 h 11249"/>
                  <a:gd name="connsiteX28" fmla="*/ 10439 w 10725"/>
                  <a:gd name="connsiteY28" fmla="*/ 11011 h 11249"/>
                  <a:gd name="connsiteX29" fmla="*/ 10725 w 10725"/>
                  <a:gd name="connsiteY29" fmla="*/ 10535 h 11249"/>
                  <a:gd name="connsiteX30" fmla="*/ 10725 w 10725"/>
                  <a:gd name="connsiteY30" fmla="*/ 9820 h 11249"/>
                  <a:gd name="connsiteX31" fmla="*/ 10439 w 10725"/>
                  <a:gd name="connsiteY31" fmla="*/ 9344 h 11249"/>
                  <a:gd name="connsiteX32" fmla="*/ 10582 w 10725"/>
                  <a:gd name="connsiteY32" fmla="*/ 8749 h 11249"/>
                  <a:gd name="connsiteX33" fmla="*/ 10725 w 10725"/>
                  <a:gd name="connsiteY33" fmla="*/ 7559 h 11249"/>
                  <a:gd name="connsiteX0" fmla="*/ 10725 w 10725"/>
                  <a:gd name="connsiteY0" fmla="*/ 7559 h 11249"/>
                  <a:gd name="connsiteX1" fmla="*/ 9725 w 10725"/>
                  <a:gd name="connsiteY1" fmla="*/ 7320 h 11249"/>
                  <a:gd name="connsiteX2" fmla="*/ 8725 w 10725"/>
                  <a:gd name="connsiteY2" fmla="*/ 7082 h 11249"/>
                  <a:gd name="connsiteX3" fmla="*/ 8011 w 10725"/>
                  <a:gd name="connsiteY3" fmla="*/ 6606 h 11249"/>
                  <a:gd name="connsiteX4" fmla="*/ 7511 w 10725"/>
                  <a:gd name="connsiteY4" fmla="*/ 6368 h 11249"/>
                  <a:gd name="connsiteX5" fmla="*/ 7225 w 10725"/>
                  <a:gd name="connsiteY5" fmla="*/ 5654 h 11249"/>
                  <a:gd name="connsiteX6" fmla="*/ 6654 w 10725"/>
                  <a:gd name="connsiteY6" fmla="*/ 4701 h 11249"/>
                  <a:gd name="connsiteX7" fmla="*/ 6082 w 10725"/>
                  <a:gd name="connsiteY7" fmla="*/ 4225 h 11249"/>
                  <a:gd name="connsiteX8" fmla="*/ 6082 w 10725"/>
                  <a:gd name="connsiteY8" fmla="*/ 3273 h 11249"/>
                  <a:gd name="connsiteX9" fmla="*/ 5654 w 10725"/>
                  <a:gd name="connsiteY9" fmla="*/ 2916 h 11249"/>
                  <a:gd name="connsiteX10" fmla="*/ 4939 w 10725"/>
                  <a:gd name="connsiteY10" fmla="*/ 3035 h 11249"/>
                  <a:gd name="connsiteX11" fmla="*/ 4368 w 10725"/>
                  <a:gd name="connsiteY11" fmla="*/ 3035 h 11249"/>
                  <a:gd name="connsiteX12" fmla="*/ 3868 w 10725"/>
                  <a:gd name="connsiteY12" fmla="*/ 1487 h 11249"/>
                  <a:gd name="connsiteX13" fmla="*/ 3439 w 10725"/>
                  <a:gd name="connsiteY13" fmla="*/ 1487 h 11249"/>
                  <a:gd name="connsiteX14" fmla="*/ 2868 w 10725"/>
                  <a:gd name="connsiteY14" fmla="*/ 1487 h 11249"/>
                  <a:gd name="connsiteX15" fmla="*/ 2296 w 10725"/>
                  <a:gd name="connsiteY15" fmla="*/ 1249 h 11249"/>
                  <a:gd name="connsiteX16" fmla="*/ 1723 w 10725"/>
                  <a:gd name="connsiteY16" fmla="*/ 43 h 11249"/>
                  <a:gd name="connsiteX17" fmla="*/ 343 w 10725"/>
                  <a:gd name="connsiteY17" fmla="*/ 0 h 11249"/>
                  <a:gd name="connsiteX18" fmla="*/ 4 w 10725"/>
                  <a:gd name="connsiteY18" fmla="*/ 4701 h 11249"/>
                  <a:gd name="connsiteX19" fmla="*/ 1389 w 10725"/>
                  <a:gd name="connsiteY19" fmla="*/ 6373 h 11249"/>
                  <a:gd name="connsiteX20" fmla="*/ 2056 w 10725"/>
                  <a:gd name="connsiteY20" fmla="*/ 7964 h 11249"/>
                  <a:gd name="connsiteX21" fmla="*/ 5225 w 10725"/>
                  <a:gd name="connsiteY21" fmla="*/ 9869 h 11249"/>
                  <a:gd name="connsiteX22" fmla="*/ 6082 w 10725"/>
                  <a:gd name="connsiteY22" fmla="*/ 8987 h 11249"/>
                  <a:gd name="connsiteX23" fmla="*/ 6654 w 10725"/>
                  <a:gd name="connsiteY23" fmla="*/ 9820 h 11249"/>
                  <a:gd name="connsiteX24" fmla="*/ 7654 w 10725"/>
                  <a:gd name="connsiteY24" fmla="*/ 9820 h 11249"/>
                  <a:gd name="connsiteX25" fmla="*/ 8582 w 10725"/>
                  <a:gd name="connsiteY25" fmla="*/ 10773 h 11249"/>
                  <a:gd name="connsiteX26" fmla="*/ 9296 w 10725"/>
                  <a:gd name="connsiteY26" fmla="*/ 10773 h 11249"/>
                  <a:gd name="connsiteX27" fmla="*/ 9868 w 10725"/>
                  <a:gd name="connsiteY27" fmla="*/ 11249 h 11249"/>
                  <a:gd name="connsiteX28" fmla="*/ 10439 w 10725"/>
                  <a:gd name="connsiteY28" fmla="*/ 11011 h 11249"/>
                  <a:gd name="connsiteX29" fmla="*/ 10725 w 10725"/>
                  <a:gd name="connsiteY29" fmla="*/ 10535 h 11249"/>
                  <a:gd name="connsiteX30" fmla="*/ 10725 w 10725"/>
                  <a:gd name="connsiteY30" fmla="*/ 9820 h 11249"/>
                  <a:gd name="connsiteX31" fmla="*/ 10439 w 10725"/>
                  <a:gd name="connsiteY31" fmla="*/ 9344 h 11249"/>
                  <a:gd name="connsiteX32" fmla="*/ 10582 w 10725"/>
                  <a:gd name="connsiteY32" fmla="*/ 8749 h 11249"/>
                  <a:gd name="connsiteX33" fmla="*/ 10725 w 10725"/>
                  <a:gd name="connsiteY33" fmla="*/ 7559 h 11249"/>
                  <a:gd name="connsiteX0" fmla="*/ 10725 w 10725"/>
                  <a:gd name="connsiteY0" fmla="*/ 7559 h 11249"/>
                  <a:gd name="connsiteX1" fmla="*/ 9725 w 10725"/>
                  <a:gd name="connsiteY1" fmla="*/ 7320 h 11249"/>
                  <a:gd name="connsiteX2" fmla="*/ 8725 w 10725"/>
                  <a:gd name="connsiteY2" fmla="*/ 7082 h 11249"/>
                  <a:gd name="connsiteX3" fmla="*/ 8011 w 10725"/>
                  <a:gd name="connsiteY3" fmla="*/ 6606 h 11249"/>
                  <a:gd name="connsiteX4" fmla="*/ 7511 w 10725"/>
                  <a:gd name="connsiteY4" fmla="*/ 6368 h 11249"/>
                  <a:gd name="connsiteX5" fmla="*/ 7225 w 10725"/>
                  <a:gd name="connsiteY5" fmla="*/ 5654 h 11249"/>
                  <a:gd name="connsiteX6" fmla="*/ 6654 w 10725"/>
                  <a:gd name="connsiteY6" fmla="*/ 4701 h 11249"/>
                  <a:gd name="connsiteX7" fmla="*/ 6082 w 10725"/>
                  <a:gd name="connsiteY7" fmla="*/ 4225 h 11249"/>
                  <a:gd name="connsiteX8" fmla="*/ 6082 w 10725"/>
                  <a:gd name="connsiteY8" fmla="*/ 3273 h 11249"/>
                  <a:gd name="connsiteX9" fmla="*/ 5654 w 10725"/>
                  <a:gd name="connsiteY9" fmla="*/ 2916 h 11249"/>
                  <a:gd name="connsiteX10" fmla="*/ 4939 w 10725"/>
                  <a:gd name="connsiteY10" fmla="*/ 3035 h 11249"/>
                  <a:gd name="connsiteX11" fmla="*/ 4368 w 10725"/>
                  <a:gd name="connsiteY11" fmla="*/ 3035 h 11249"/>
                  <a:gd name="connsiteX12" fmla="*/ 3868 w 10725"/>
                  <a:gd name="connsiteY12" fmla="*/ 1487 h 11249"/>
                  <a:gd name="connsiteX13" fmla="*/ 3439 w 10725"/>
                  <a:gd name="connsiteY13" fmla="*/ 1487 h 11249"/>
                  <a:gd name="connsiteX14" fmla="*/ 2868 w 10725"/>
                  <a:gd name="connsiteY14" fmla="*/ 1487 h 11249"/>
                  <a:gd name="connsiteX15" fmla="*/ 2296 w 10725"/>
                  <a:gd name="connsiteY15" fmla="*/ 1249 h 11249"/>
                  <a:gd name="connsiteX16" fmla="*/ 1723 w 10725"/>
                  <a:gd name="connsiteY16" fmla="*/ 43 h 11249"/>
                  <a:gd name="connsiteX17" fmla="*/ 343 w 10725"/>
                  <a:gd name="connsiteY17" fmla="*/ 0 h 11249"/>
                  <a:gd name="connsiteX18" fmla="*/ 4 w 10725"/>
                  <a:gd name="connsiteY18" fmla="*/ 4701 h 11249"/>
                  <a:gd name="connsiteX19" fmla="*/ 1389 w 10725"/>
                  <a:gd name="connsiteY19" fmla="*/ 6373 h 11249"/>
                  <a:gd name="connsiteX20" fmla="*/ 2056 w 10725"/>
                  <a:gd name="connsiteY20" fmla="*/ 7964 h 11249"/>
                  <a:gd name="connsiteX21" fmla="*/ 5225 w 10725"/>
                  <a:gd name="connsiteY21" fmla="*/ 9869 h 11249"/>
                  <a:gd name="connsiteX22" fmla="*/ 6082 w 10725"/>
                  <a:gd name="connsiteY22" fmla="*/ 8987 h 11249"/>
                  <a:gd name="connsiteX23" fmla="*/ 6654 w 10725"/>
                  <a:gd name="connsiteY23" fmla="*/ 9820 h 11249"/>
                  <a:gd name="connsiteX24" fmla="*/ 8582 w 10725"/>
                  <a:gd name="connsiteY24" fmla="*/ 10773 h 11249"/>
                  <a:gd name="connsiteX25" fmla="*/ 9296 w 10725"/>
                  <a:gd name="connsiteY25" fmla="*/ 10773 h 11249"/>
                  <a:gd name="connsiteX26" fmla="*/ 9868 w 10725"/>
                  <a:gd name="connsiteY26" fmla="*/ 11249 h 11249"/>
                  <a:gd name="connsiteX27" fmla="*/ 10439 w 10725"/>
                  <a:gd name="connsiteY27" fmla="*/ 11011 h 11249"/>
                  <a:gd name="connsiteX28" fmla="*/ 10725 w 10725"/>
                  <a:gd name="connsiteY28" fmla="*/ 10535 h 11249"/>
                  <a:gd name="connsiteX29" fmla="*/ 10725 w 10725"/>
                  <a:gd name="connsiteY29" fmla="*/ 9820 h 11249"/>
                  <a:gd name="connsiteX30" fmla="*/ 10439 w 10725"/>
                  <a:gd name="connsiteY30" fmla="*/ 9344 h 11249"/>
                  <a:gd name="connsiteX31" fmla="*/ 10582 w 10725"/>
                  <a:gd name="connsiteY31" fmla="*/ 8749 h 11249"/>
                  <a:gd name="connsiteX32" fmla="*/ 10725 w 10725"/>
                  <a:gd name="connsiteY32" fmla="*/ 7559 h 11249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082 w 10725"/>
                  <a:gd name="connsiteY22" fmla="*/ 8987 h 11585"/>
                  <a:gd name="connsiteX23" fmla="*/ 6942 w 10725"/>
                  <a:gd name="connsiteY23" fmla="*/ 11585 h 11585"/>
                  <a:gd name="connsiteX24" fmla="*/ 8582 w 10725"/>
                  <a:gd name="connsiteY24" fmla="*/ 10773 h 11585"/>
                  <a:gd name="connsiteX25" fmla="*/ 9296 w 10725"/>
                  <a:gd name="connsiteY25" fmla="*/ 10773 h 11585"/>
                  <a:gd name="connsiteX26" fmla="*/ 9868 w 10725"/>
                  <a:gd name="connsiteY26" fmla="*/ 11249 h 11585"/>
                  <a:gd name="connsiteX27" fmla="*/ 10439 w 10725"/>
                  <a:gd name="connsiteY27" fmla="*/ 11011 h 11585"/>
                  <a:gd name="connsiteX28" fmla="*/ 10725 w 10725"/>
                  <a:gd name="connsiteY28" fmla="*/ 10535 h 11585"/>
                  <a:gd name="connsiteX29" fmla="*/ 10725 w 10725"/>
                  <a:gd name="connsiteY29" fmla="*/ 9820 h 11585"/>
                  <a:gd name="connsiteX30" fmla="*/ 10439 w 10725"/>
                  <a:gd name="connsiteY30" fmla="*/ 9344 h 11585"/>
                  <a:gd name="connsiteX31" fmla="*/ 10582 w 10725"/>
                  <a:gd name="connsiteY31" fmla="*/ 8749 h 11585"/>
                  <a:gd name="connsiteX32" fmla="*/ 10725 w 10725"/>
                  <a:gd name="connsiteY32" fmla="*/ 7559 h 11585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082 w 10725"/>
                  <a:gd name="connsiteY22" fmla="*/ 8987 h 11585"/>
                  <a:gd name="connsiteX23" fmla="*/ 6942 w 10725"/>
                  <a:gd name="connsiteY23" fmla="*/ 11585 h 11585"/>
                  <a:gd name="connsiteX24" fmla="*/ 9296 w 10725"/>
                  <a:gd name="connsiteY24" fmla="*/ 10773 h 11585"/>
                  <a:gd name="connsiteX25" fmla="*/ 9868 w 10725"/>
                  <a:gd name="connsiteY25" fmla="*/ 11249 h 11585"/>
                  <a:gd name="connsiteX26" fmla="*/ 10439 w 10725"/>
                  <a:gd name="connsiteY26" fmla="*/ 11011 h 11585"/>
                  <a:gd name="connsiteX27" fmla="*/ 10725 w 10725"/>
                  <a:gd name="connsiteY27" fmla="*/ 10535 h 11585"/>
                  <a:gd name="connsiteX28" fmla="*/ 10725 w 10725"/>
                  <a:gd name="connsiteY28" fmla="*/ 9820 h 11585"/>
                  <a:gd name="connsiteX29" fmla="*/ 10439 w 10725"/>
                  <a:gd name="connsiteY29" fmla="*/ 9344 h 11585"/>
                  <a:gd name="connsiteX30" fmla="*/ 10582 w 10725"/>
                  <a:gd name="connsiteY30" fmla="*/ 8749 h 11585"/>
                  <a:gd name="connsiteX31" fmla="*/ 10725 w 10725"/>
                  <a:gd name="connsiteY31" fmla="*/ 7559 h 11585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942 w 10725"/>
                  <a:gd name="connsiteY22" fmla="*/ 11585 h 11585"/>
                  <a:gd name="connsiteX23" fmla="*/ 9296 w 10725"/>
                  <a:gd name="connsiteY23" fmla="*/ 10773 h 11585"/>
                  <a:gd name="connsiteX24" fmla="*/ 9868 w 10725"/>
                  <a:gd name="connsiteY24" fmla="*/ 11249 h 11585"/>
                  <a:gd name="connsiteX25" fmla="*/ 10439 w 10725"/>
                  <a:gd name="connsiteY25" fmla="*/ 11011 h 11585"/>
                  <a:gd name="connsiteX26" fmla="*/ 10725 w 10725"/>
                  <a:gd name="connsiteY26" fmla="*/ 10535 h 11585"/>
                  <a:gd name="connsiteX27" fmla="*/ 10725 w 10725"/>
                  <a:gd name="connsiteY27" fmla="*/ 9820 h 11585"/>
                  <a:gd name="connsiteX28" fmla="*/ 10439 w 10725"/>
                  <a:gd name="connsiteY28" fmla="*/ 9344 h 11585"/>
                  <a:gd name="connsiteX29" fmla="*/ 10582 w 10725"/>
                  <a:gd name="connsiteY29" fmla="*/ 8749 h 11585"/>
                  <a:gd name="connsiteX30" fmla="*/ 10725 w 10725"/>
                  <a:gd name="connsiteY30" fmla="*/ 7559 h 11585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942 w 10725"/>
                  <a:gd name="connsiteY22" fmla="*/ 11585 h 11585"/>
                  <a:gd name="connsiteX23" fmla="*/ 9868 w 10725"/>
                  <a:gd name="connsiteY23" fmla="*/ 11249 h 11585"/>
                  <a:gd name="connsiteX24" fmla="*/ 10439 w 10725"/>
                  <a:gd name="connsiteY24" fmla="*/ 11011 h 11585"/>
                  <a:gd name="connsiteX25" fmla="*/ 10725 w 10725"/>
                  <a:gd name="connsiteY25" fmla="*/ 10535 h 11585"/>
                  <a:gd name="connsiteX26" fmla="*/ 10725 w 10725"/>
                  <a:gd name="connsiteY26" fmla="*/ 9820 h 11585"/>
                  <a:gd name="connsiteX27" fmla="*/ 10439 w 10725"/>
                  <a:gd name="connsiteY27" fmla="*/ 9344 h 11585"/>
                  <a:gd name="connsiteX28" fmla="*/ 10582 w 10725"/>
                  <a:gd name="connsiteY28" fmla="*/ 8749 h 11585"/>
                  <a:gd name="connsiteX29" fmla="*/ 10725 w 10725"/>
                  <a:gd name="connsiteY29" fmla="*/ 7559 h 11585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942 w 10725"/>
                  <a:gd name="connsiteY22" fmla="*/ 11585 h 11585"/>
                  <a:gd name="connsiteX23" fmla="*/ 10439 w 10725"/>
                  <a:gd name="connsiteY23" fmla="*/ 11011 h 11585"/>
                  <a:gd name="connsiteX24" fmla="*/ 10725 w 10725"/>
                  <a:gd name="connsiteY24" fmla="*/ 10535 h 11585"/>
                  <a:gd name="connsiteX25" fmla="*/ 10725 w 10725"/>
                  <a:gd name="connsiteY25" fmla="*/ 9820 h 11585"/>
                  <a:gd name="connsiteX26" fmla="*/ 10439 w 10725"/>
                  <a:gd name="connsiteY26" fmla="*/ 9344 h 11585"/>
                  <a:gd name="connsiteX27" fmla="*/ 10582 w 10725"/>
                  <a:gd name="connsiteY27" fmla="*/ 8749 h 11585"/>
                  <a:gd name="connsiteX28" fmla="*/ 10725 w 10725"/>
                  <a:gd name="connsiteY28" fmla="*/ 7559 h 11585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942 w 10725"/>
                  <a:gd name="connsiteY22" fmla="*/ 11585 h 11585"/>
                  <a:gd name="connsiteX23" fmla="*/ 10725 w 10725"/>
                  <a:gd name="connsiteY23" fmla="*/ 10535 h 11585"/>
                  <a:gd name="connsiteX24" fmla="*/ 10725 w 10725"/>
                  <a:gd name="connsiteY24" fmla="*/ 9820 h 11585"/>
                  <a:gd name="connsiteX25" fmla="*/ 10439 w 10725"/>
                  <a:gd name="connsiteY25" fmla="*/ 9344 h 11585"/>
                  <a:gd name="connsiteX26" fmla="*/ 10582 w 10725"/>
                  <a:gd name="connsiteY26" fmla="*/ 8749 h 11585"/>
                  <a:gd name="connsiteX27" fmla="*/ 10725 w 10725"/>
                  <a:gd name="connsiteY27" fmla="*/ 7559 h 11585"/>
                  <a:gd name="connsiteX0" fmla="*/ 10725 w 10725"/>
                  <a:gd name="connsiteY0" fmla="*/ 7559 h 11585"/>
                  <a:gd name="connsiteX1" fmla="*/ 9725 w 10725"/>
                  <a:gd name="connsiteY1" fmla="*/ 7320 h 11585"/>
                  <a:gd name="connsiteX2" fmla="*/ 8725 w 10725"/>
                  <a:gd name="connsiteY2" fmla="*/ 7082 h 11585"/>
                  <a:gd name="connsiteX3" fmla="*/ 8011 w 10725"/>
                  <a:gd name="connsiteY3" fmla="*/ 6606 h 11585"/>
                  <a:gd name="connsiteX4" fmla="*/ 7511 w 10725"/>
                  <a:gd name="connsiteY4" fmla="*/ 6368 h 11585"/>
                  <a:gd name="connsiteX5" fmla="*/ 7225 w 10725"/>
                  <a:gd name="connsiteY5" fmla="*/ 5654 h 11585"/>
                  <a:gd name="connsiteX6" fmla="*/ 6654 w 10725"/>
                  <a:gd name="connsiteY6" fmla="*/ 4701 h 11585"/>
                  <a:gd name="connsiteX7" fmla="*/ 6082 w 10725"/>
                  <a:gd name="connsiteY7" fmla="*/ 4225 h 11585"/>
                  <a:gd name="connsiteX8" fmla="*/ 6082 w 10725"/>
                  <a:gd name="connsiteY8" fmla="*/ 3273 h 11585"/>
                  <a:gd name="connsiteX9" fmla="*/ 5654 w 10725"/>
                  <a:gd name="connsiteY9" fmla="*/ 2916 h 11585"/>
                  <a:gd name="connsiteX10" fmla="*/ 4939 w 10725"/>
                  <a:gd name="connsiteY10" fmla="*/ 3035 h 11585"/>
                  <a:gd name="connsiteX11" fmla="*/ 4368 w 10725"/>
                  <a:gd name="connsiteY11" fmla="*/ 3035 h 11585"/>
                  <a:gd name="connsiteX12" fmla="*/ 3868 w 10725"/>
                  <a:gd name="connsiteY12" fmla="*/ 1487 h 11585"/>
                  <a:gd name="connsiteX13" fmla="*/ 3439 w 10725"/>
                  <a:gd name="connsiteY13" fmla="*/ 1487 h 11585"/>
                  <a:gd name="connsiteX14" fmla="*/ 2868 w 10725"/>
                  <a:gd name="connsiteY14" fmla="*/ 1487 h 11585"/>
                  <a:gd name="connsiteX15" fmla="*/ 2296 w 10725"/>
                  <a:gd name="connsiteY15" fmla="*/ 1249 h 11585"/>
                  <a:gd name="connsiteX16" fmla="*/ 1723 w 10725"/>
                  <a:gd name="connsiteY16" fmla="*/ 43 h 11585"/>
                  <a:gd name="connsiteX17" fmla="*/ 343 w 10725"/>
                  <a:gd name="connsiteY17" fmla="*/ 0 h 11585"/>
                  <a:gd name="connsiteX18" fmla="*/ 4 w 10725"/>
                  <a:gd name="connsiteY18" fmla="*/ 4701 h 11585"/>
                  <a:gd name="connsiteX19" fmla="*/ 1389 w 10725"/>
                  <a:gd name="connsiteY19" fmla="*/ 6373 h 11585"/>
                  <a:gd name="connsiteX20" fmla="*/ 2056 w 10725"/>
                  <a:gd name="connsiteY20" fmla="*/ 7964 h 11585"/>
                  <a:gd name="connsiteX21" fmla="*/ 5225 w 10725"/>
                  <a:gd name="connsiteY21" fmla="*/ 9869 h 11585"/>
                  <a:gd name="connsiteX22" fmla="*/ 6942 w 10725"/>
                  <a:gd name="connsiteY22" fmla="*/ 11585 h 11585"/>
                  <a:gd name="connsiteX23" fmla="*/ 10725 w 10725"/>
                  <a:gd name="connsiteY23" fmla="*/ 11496 h 11585"/>
                  <a:gd name="connsiteX24" fmla="*/ 10725 w 10725"/>
                  <a:gd name="connsiteY24" fmla="*/ 9820 h 11585"/>
                  <a:gd name="connsiteX25" fmla="*/ 10439 w 10725"/>
                  <a:gd name="connsiteY25" fmla="*/ 9344 h 11585"/>
                  <a:gd name="connsiteX26" fmla="*/ 10582 w 10725"/>
                  <a:gd name="connsiteY26" fmla="*/ 8749 h 11585"/>
                  <a:gd name="connsiteX27" fmla="*/ 10725 w 10725"/>
                  <a:gd name="connsiteY27" fmla="*/ 7559 h 1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725" h="11585">
                    <a:moveTo>
                      <a:pt x="10725" y="7559"/>
                    </a:moveTo>
                    <a:lnTo>
                      <a:pt x="9725" y="7320"/>
                    </a:lnTo>
                    <a:lnTo>
                      <a:pt x="8725" y="7082"/>
                    </a:lnTo>
                    <a:lnTo>
                      <a:pt x="8011" y="6606"/>
                    </a:lnTo>
                    <a:lnTo>
                      <a:pt x="7511" y="6368"/>
                    </a:lnTo>
                    <a:lnTo>
                      <a:pt x="7225" y="5654"/>
                    </a:lnTo>
                    <a:lnTo>
                      <a:pt x="6654" y="4701"/>
                    </a:lnTo>
                    <a:lnTo>
                      <a:pt x="6082" y="4225"/>
                    </a:lnTo>
                    <a:lnTo>
                      <a:pt x="6082" y="3273"/>
                    </a:lnTo>
                    <a:lnTo>
                      <a:pt x="5654" y="2916"/>
                    </a:lnTo>
                    <a:lnTo>
                      <a:pt x="4939" y="3035"/>
                    </a:lnTo>
                    <a:lnTo>
                      <a:pt x="4368" y="3035"/>
                    </a:lnTo>
                    <a:lnTo>
                      <a:pt x="3868" y="1487"/>
                    </a:lnTo>
                    <a:lnTo>
                      <a:pt x="3439" y="1487"/>
                    </a:lnTo>
                    <a:lnTo>
                      <a:pt x="2868" y="1487"/>
                    </a:lnTo>
                    <a:lnTo>
                      <a:pt x="2296" y="1249"/>
                    </a:lnTo>
                    <a:lnTo>
                      <a:pt x="1723" y="43"/>
                    </a:lnTo>
                    <a:lnTo>
                      <a:pt x="343" y="0"/>
                    </a:lnTo>
                    <a:cubicBezTo>
                      <a:pt x="391" y="397"/>
                      <a:pt x="-44" y="4304"/>
                      <a:pt x="4" y="4701"/>
                    </a:cubicBezTo>
                    <a:lnTo>
                      <a:pt x="1389" y="6373"/>
                    </a:lnTo>
                    <a:cubicBezTo>
                      <a:pt x="1452" y="7064"/>
                      <a:pt x="1993" y="7273"/>
                      <a:pt x="2056" y="7964"/>
                    </a:cubicBezTo>
                    <a:lnTo>
                      <a:pt x="5225" y="9869"/>
                    </a:lnTo>
                    <a:lnTo>
                      <a:pt x="6942" y="11585"/>
                    </a:lnTo>
                    <a:lnTo>
                      <a:pt x="10725" y="11496"/>
                    </a:lnTo>
                    <a:lnTo>
                      <a:pt x="10725" y="9820"/>
                    </a:lnTo>
                    <a:lnTo>
                      <a:pt x="10439" y="9344"/>
                    </a:lnTo>
                    <a:cubicBezTo>
                      <a:pt x="10487" y="9146"/>
                      <a:pt x="10534" y="8947"/>
                      <a:pt x="10582" y="8749"/>
                    </a:cubicBezTo>
                    <a:cubicBezTo>
                      <a:pt x="10630" y="8352"/>
                      <a:pt x="10677" y="7956"/>
                      <a:pt x="10725" y="7559"/>
                    </a:cubicBezTo>
                    <a:close/>
                  </a:path>
                </a:pathLst>
              </a:custGeom>
              <a:grpFill/>
              <a:ln w="6350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2" name="Freeform 5">
                <a:extLst>
                  <a:ext uri="{FF2B5EF4-FFF2-40B4-BE49-F238E27FC236}">
                    <a16:creationId xmlns:a16="http://schemas.microsoft.com/office/drawing/2014/main" id="{9B92506A-D200-408B-870F-FF4077EEC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379" y="4809248"/>
                <a:ext cx="179985" cy="204715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:a16="http://schemas.microsoft.com/office/drawing/2014/main" id="{13CA6283-91DC-49E4-BFA4-42D224157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0563" y="4601783"/>
                <a:ext cx="269290" cy="283030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AF4DE56C-7272-4803-AF86-21FBD4084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369" y="4195102"/>
                <a:ext cx="458892" cy="54407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419ED618-5518-4049-8B93-04BD18F61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753" y="2973679"/>
                <a:ext cx="123652" cy="134644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6" name="Freeform 13">
                <a:extLst>
                  <a:ext uri="{FF2B5EF4-FFF2-40B4-BE49-F238E27FC236}">
                    <a16:creationId xmlns:a16="http://schemas.microsoft.com/office/drawing/2014/main" id="{63BB4D25-94D7-4F93-9FD5-F1FBECB06E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0062" y="3809027"/>
                <a:ext cx="280281" cy="20196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6146BD92-D671-4924-A1D2-65BB0E0F7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649" y="3547979"/>
                <a:ext cx="212957" cy="196471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8" name="Freeform 17">
                <a:extLst>
                  <a:ext uri="{FF2B5EF4-FFF2-40B4-BE49-F238E27FC236}">
                    <a16:creationId xmlns:a16="http://schemas.microsoft.com/office/drawing/2014/main" id="{7678E121-CFAA-46B6-8F7C-C17F33734A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7729" y="3693618"/>
                <a:ext cx="170367" cy="431413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F2F2D71A-B2C8-488C-AF52-34753BF6E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306" y="4010994"/>
                <a:ext cx="321499" cy="340734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0" name="Freeform 21">
                <a:extLst>
                  <a:ext uri="{FF2B5EF4-FFF2-40B4-BE49-F238E27FC236}">
                    <a16:creationId xmlns:a16="http://schemas.microsoft.com/office/drawing/2014/main" id="{884392FF-84AD-40C2-B76A-1AB018DE9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797" y="4833977"/>
                <a:ext cx="24730" cy="5633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1" name="Freeform 22">
                <a:extLst>
                  <a:ext uri="{FF2B5EF4-FFF2-40B4-BE49-F238E27FC236}">
                    <a16:creationId xmlns:a16="http://schemas.microsoft.com/office/drawing/2014/main" id="{F31D6E61-4EFF-43D5-8C9B-277EC165C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797" y="4833977"/>
                <a:ext cx="24730" cy="5633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2" name="Freeform 23">
                <a:extLst>
                  <a:ext uri="{FF2B5EF4-FFF2-40B4-BE49-F238E27FC236}">
                    <a16:creationId xmlns:a16="http://schemas.microsoft.com/office/drawing/2014/main" id="{DED79387-0B11-4D41-98F8-255F3853E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318" y="2981922"/>
                <a:ext cx="387448" cy="274786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3" name="Freeform 25">
                <a:extLst>
                  <a:ext uri="{FF2B5EF4-FFF2-40B4-BE49-F238E27FC236}">
                    <a16:creationId xmlns:a16="http://schemas.microsoft.com/office/drawing/2014/main" id="{299BF4DF-C308-4A86-95EB-4CBFEC3800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355" y="2841779"/>
                <a:ext cx="1345074" cy="776270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4" name="Freeform 27">
                <a:extLst>
                  <a:ext uri="{FF2B5EF4-FFF2-40B4-BE49-F238E27FC236}">
                    <a16:creationId xmlns:a16="http://schemas.microsoft.com/office/drawing/2014/main" id="{4D2B735F-7A51-4B7D-9F71-F366F4F3C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153" y="5254401"/>
                <a:ext cx="126400" cy="142888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5" name="Freeform 29">
                <a:extLst>
                  <a:ext uri="{FF2B5EF4-FFF2-40B4-BE49-F238E27FC236}">
                    <a16:creationId xmlns:a16="http://schemas.microsoft.com/office/drawing/2014/main" id="{77C136D3-7205-4787-938F-60B057005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356" y="2415862"/>
                <a:ext cx="234942" cy="406683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6" name="Freeform 31">
                <a:extLst>
                  <a:ext uri="{FF2B5EF4-FFF2-40B4-BE49-F238E27FC236}">
                    <a16:creationId xmlns:a16="http://schemas.microsoft.com/office/drawing/2014/main" id="{D0F07C13-7388-4AC5-8F38-4FD3BDA79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788" y="3604312"/>
                <a:ext cx="123652" cy="86557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7" name="Freeform 33">
                <a:extLst>
                  <a:ext uri="{FF2B5EF4-FFF2-40B4-BE49-F238E27FC236}">
                    <a16:creationId xmlns:a16="http://schemas.microsoft.com/office/drawing/2014/main" id="{2ACB8F43-20FF-4F66-A3C8-58CBDF837F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3537" y="2735987"/>
                <a:ext cx="401188" cy="288525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8" name="Freeform 35">
                <a:extLst>
                  <a:ext uri="{FF2B5EF4-FFF2-40B4-BE49-F238E27FC236}">
                    <a16:creationId xmlns:a16="http://schemas.microsoft.com/office/drawing/2014/main" id="{81C9FF62-0BEB-4A1D-AB1C-26A08D26D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7190" y="4234945"/>
                <a:ext cx="140140" cy="189602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9" name="Freeform 37">
                <a:extLst>
                  <a:ext uri="{FF2B5EF4-FFF2-40B4-BE49-F238E27FC236}">
                    <a16:creationId xmlns:a16="http://schemas.microsoft.com/office/drawing/2014/main" id="{85DFEB62-4AA5-40E0-A947-517B44E1A3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6760" y="3069853"/>
                <a:ext cx="331115" cy="237691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0" name="Freeform 39">
                <a:extLst>
                  <a:ext uri="{FF2B5EF4-FFF2-40B4-BE49-F238E27FC236}">
                    <a16:creationId xmlns:a16="http://schemas.microsoft.com/office/drawing/2014/main" id="{E83A9D81-9F7B-499B-8149-5AAE028D6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0859" y="3094583"/>
                <a:ext cx="441031" cy="207464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1" name="Freeform 41">
                <a:extLst>
                  <a:ext uri="{FF2B5EF4-FFF2-40B4-BE49-F238E27FC236}">
                    <a16:creationId xmlns:a16="http://schemas.microsoft.com/office/drawing/2014/main" id="{5597B335-DB49-4978-92B6-D7607CE47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455" y="3251212"/>
                <a:ext cx="104417" cy="207464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5B06F2A2-0EE2-4820-AAEF-0745088FF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577" y="4043968"/>
                <a:ext cx="13739" cy="19235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7284663A-E988-41B8-A2E7-A8482AEFE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577" y="4043968"/>
                <a:ext cx="13739" cy="19235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6427B457-DF12-4847-8FF4-1D752F627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846" y="4019236"/>
                <a:ext cx="52210" cy="178611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5" name="Freeform 47">
                <a:extLst>
                  <a:ext uri="{FF2B5EF4-FFF2-40B4-BE49-F238E27FC236}">
                    <a16:creationId xmlns:a16="http://schemas.microsoft.com/office/drawing/2014/main" id="{F5326833-F9FF-4020-9496-EBB0EAD41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4686" y="3780174"/>
                <a:ext cx="170367" cy="428666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:a16="http://schemas.microsoft.com/office/drawing/2014/main" id="{1F4ED080-1CDF-4D79-B305-EDB28995F1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7798" y="4413554"/>
                <a:ext cx="254177" cy="302263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7" name="Freeform 51">
                <a:extLst>
                  <a:ext uri="{FF2B5EF4-FFF2-40B4-BE49-F238E27FC236}">
                    <a16:creationId xmlns:a16="http://schemas.microsoft.com/office/drawing/2014/main" id="{2FEF4506-1E56-4C9B-9F85-010A5330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6121" y="3133054"/>
                <a:ext cx="174486" cy="158002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8" name="Freeform 53">
                <a:extLst>
                  <a:ext uri="{FF2B5EF4-FFF2-40B4-BE49-F238E27FC236}">
                    <a16:creationId xmlns:a16="http://schemas.microsoft.com/office/drawing/2014/main" id="{9AD002B8-8C27-4EE9-B7AF-04CC7C51B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159" y="3620798"/>
                <a:ext cx="48087" cy="94801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49" name="Freeform 55">
                <a:extLst>
                  <a:ext uri="{FF2B5EF4-FFF2-40B4-BE49-F238E27FC236}">
                    <a16:creationId xmlns:a16="http://schemas.microsoft.com/office/drawing/2014/main" id="{4526D962-CB99-45E5-9682-B2024FA3D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436" y="3245715"/>
                <a:ext cx="151132" cy="162123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0" name="Freeform 57">
                <a:extLst>
                  <a:ext uri="{FF2B5EF4-FFF2-40B4-BE49-F238E27FC236}">
                    <a16:creationId xmlns:a16="http://schemas.microsoft.com/office/drawing/2014/main" id="{049E0FFE-A2E3-4902-B71A-D86D7C1F0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733" y="2895362"/>
                <a:ext cx="114035" cy="83808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1" name="Freeform 59">
                <a:extLst>
                  <a:ext uri="{FF2B5EF4-FFF2-40B4-BE49-F238E27FC236}">
                    <a16:creationId xmlns:a16="http://schemas.microsoft.com/office/drawing/2014/main" id="{459D19E9-0B2A-47D4-9885-F876203D87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46003" y="2075129"/>
                <a:ext cx="303637" cy="57705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2" name="Freeform 61">
                <a:extLst>
                  <a:ext uri="{FF2B5EF4-FFF2-40B4-BE49-F238E27FC236}">
                    <a16:creationId xmlns:a16="http://schemas.microsoft.com/office/drawing/2014/main" id="{66043434-2FB9-4CEE-BB71-E8A67127E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529" y="5111511"/>
                <a:ext cx="30225" cy="42592"/>
              </a:xfrm>
              <a:custGeom>
                <a:avLst/>
                <a:gdLst>
                  <a:gd name="T0" fmla="*/ 10 w 11"/>
                  <a:gd name="T1" fmla="*/ 10 h 16"/>
                  <a:gd name="T2" fmla="*/ 11 w 11"/>
                  <a:gd name="T3" fmla="*/ 4 h 16"/>
                  <a:gd name="T4" fmla="*/ 7 w 11"/>
                  <a:gd name="T5" fmla="*/ 0 h 16"/>
                  <a:gd name="T6" fmla="*/ 3 w 11"/>
                  <a:gd name="T7" fmla="*/ 1 h 16"/>
                  <a:gd name="T8" fmla="*/ 1 w 11"/>
                  <a:gd name="T9" fmla="*/ 5 h 16"/>
                  <a:gd name="T10" fmla="*/ 1 w 11"/>
                  <a:gd name="T11" fmla="*/ 11 h 16"/>
                  <a:gd name="T12" fmla="*/ 4 w 11"/>
                  <a:gd name="T13" fmla="*/ 14 h 16"/>
                  <a:gd name="T14" fmla="*/ 11 w 11"/>
                  <a:gd name="T15" fmla="*/ 16 h 16"/>
                  <a:gd name="T16" fmla="*/ 10 w 11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10" y="10"/>
                    </a:moveTo>
                    <a:cubicBezTo>
                      <a:pt x="10" y="10"/>
                      <a:pt x="11" y="6"/>
                      <a:pt x="11" y="4"/>
                    </a:cubicBezTo>
                    <a:cubicBezTo>
                      <a:pt x="11" y="2"/>
                      <a:pt x="7" y="0"/>
                      <a:pt x="7" y="0"/>
                    </a:cubicBezTo>
                    <a:cubicBezTo>
                      <a:pt x="7" y="0"/>
                      <a:pt x="5" y="2"/>
                      <a:pt x="3" y="1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1" y="9"/>
                      <a:pt x="0" y="8"/>
                      <a:pt x="1" y="11"/>
                    </a:cubicBezTo>
                    <a:cubicBezTo>
                      <a:pt x="3" y="14"/>
                      <a:pt x="2" y="12"/>
                      <a:pt x="4" y="14"/>
                    </a:cubicBezTo>
                    <a:cubicBezTo>
                      <a:pt x="7" y="15"/>
                      <a:pt x="11" y="16"/>
                      <a:pt x="11" y="16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3" name="Freeform 62">
                <a:extLst>
                  <a:ext uri="{FF2B5EF4-FFF2-40B4-BE49-F238E27FC236}">
                    <a16:creationId xmlns:a16="http://schemas.microsoft.com/office/drawing/2014/main" id="{E1339A45-EB23-447E-ACA5-A0EA474EE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648" y="4167623"/>
                <a:ext cx="97548" cy="153881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4" name="Freeform 64">
                <a:extLst>
                  <a:ext uri="{FF2B5EF4-FFF2-40B4-BE49-F238E27FC236}">
                    <a16:creationId xmlns:a16="http://schemas.microsoft.com/office/drawing/2014/main" id="{0D6604E2-0D52-464E-B35D-739DBA513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572" y="3677130"/>
                <a:ext cx="395691" cy="574302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5" name="Freeform 66">
                <a:extLst>
                  <a:ext uri="{FF2B5EF4-FFF2-40B4-BE49-F238E27FC236}">
                    <a16:creationId xmlns:a16="http://schemas.microsoft.com/office/drawing/2014/main" id="{E0F94608-5C9E-41CF-AA34-FBC3CAB21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149" y="4083813"/>
                <a:ext cx="53583" cy="111289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6" name="Freeform 68">
                <a:extLst>
                  <a:ext uri="{FF2B5EF4-FFF2-40B4-BE49-F238E27FC236}">
                    <a16:creationId xmlns:a16="http://schemas.microsoft.com/office/drawing/2014/main" id="{9276B0C4-AFDA-4898-89FC-3902C9170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6901" y="3035506"/>
                <a:ext cx="533083" cy="512476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7" name="Freeform 70">
                <a:extLst>
                  <a:ext uri="{FF2B5EF4-FFF2-40B4-BE49-F238E27FC236}">
                    <a16:creationId xmlns:a16="http://schemas.microsoft.com/office/drawing/2014/main" id="{B1875C1A-5D02-40A7-ABEB-DA4EC6388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7299" y="3220985"/>
                <a:ext cx="78313" cy="162123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8" name="Freeform 72">
                <a:extLst>
                  <a:ext uri="{FF2B5EF4-FFF2-40B4-BE49-F238E27FC236}">
                    <a16:creationId xmlns:a16="http://schemas.microsoft.com/office/drawing/2014/main" id="{6EDC3239-F6DE-49FC-AB05-EFC7A7E6C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8665" y="5005719"/>
                <a:ext cx="376456" cy="383326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59" name="Freeform 74">
                <a:extLst>
                  <a:ext uri="{FF2B5EF4-FFF2-40B4-BE49-F238E27FC236}">
                    <a16:creationId xmlns:a16="http://schemas.microsoft.com/office/drawing/2014/main" id="{D441CA35-86E4-488D-98C1-7F99BB6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585" y="4021985"/>
                <a:ext cx="226698" cy="364093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0" name="Freeform 76">
                <a:extLst>
                  <a:ext uri="{FF2B5EF4-FFF2-40B4-BE49-F238E27FC236}">
                    <a16:creationId xmlns:a16="http://schemas.microsoft.com/office/drawing/2014/main" id="{A7286770-6669-4A6E-8402-3BA7DA46F6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2507" y="4570183"/>
                <a:ext cx="140140" cy="123652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1" name="Freeform 77">
                <a:extLst>
                  <a:ext uri="{FF2B5EF4-FFF2-40B4-BE49-F238E27FC236}">
                    <a16:creationId xmlns:a16="http://schemas.microsoft.com/office/drawing/2014/main" id="{911E9AB7-EF25-462D-9CA8-F3626BDAE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2507" y="4570183"/>
                <a:ext cx="140140" cy="123652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2" name="Freeform 78">
                <a:extLst>
                  <a:ext uri="{FF2B5EF4-FFF2-40B4-BE49-F238E27FC236}">
                    <a16:creationId xmlns:a16="http://schemas.microsoft.com/office/drawing/2014/main" id="{4FB3EBEF-18FB-44CE-A0A5-45A39619E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604" y="2920096"/>
                <a:ext cx="89305" cy="72818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3" name="Freeform 80">
                <a:extLst>
                  <a:ext uri="{FF2B5EF4-FFF2-40B4-BE49-F238E27FC236}">
                    <a16:creationId xmlns:a16="http://schemas.microsoft.com/office/drawing/2014/main" id="{69BFDD3A-E29E-402C-8D45-FF87767B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161" y="2822546"/>
                <a:ext cx="171741" cy="78313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4" name="Freeform 82">
                <a:extLst>
                  <a:ext uri="{FF2B5EF4-FFF2-40B4-BE49-F238E27FC236}">
                    <a16:creationId xmlns:a16="http://schemas.microsoft.com/office/drawing/2014/main" id="{F103609A-91FE-4986-B412-D621E42F6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962" y="4060456"/>
                <a:ext cx="83808" cy="101670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5" name="Freeform 84">
                <a:extLst>
                  <a:ext uri="{FF2B5EF4-FFF2-40B4-BE49-F238E27FC236}">
                    <a16:creationId xmlns:a16="http://schemas.microsoft.com/office/drawing/2014/main" id="{C249F17C-B9A3-49FB-8765-A83A2385B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407" y="3859862"/>
                <a:ext cx="134644" cy="141514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6" name="Freeform 86">
                <a:extLst>
                  <a:ext uri="{FF2B5EF4-FFF2-40B4-BE49-F238E27FC236}">
                    <a16:creationId xmlns:a16="http://schemas.microsoft.com/office/drawing/2014/main" id="{645853B6-6DD3-47EE-A13E-76333F50B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330" y="3421579"/>
                <a:ext cx="490491" cy="471258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7" name="Freeform 88">
                <a:extLst>
                  <a:ext uri="{FF2B5EF4-FFF2-40B4-BE49-F238E27FC236}">
                    <a16:creationId xmlns:a16="http://schemas.microsoft.com/office/drawing/2014/main" id="{C3541F1F-F940-4780-99B5-7300D0709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442" y="4413554"/>
                <a:ext cx="56331" cy="48088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8" name="Freeform 90">
                <a:extLst>
                  <a:ext uri="{FF2B5EF4-FFF2-40B4-BE49-F238E27FC236}">
                    <a16:creationId xmlns:a16="http://schemas.microsoft.com/office/drawing/2014/main" id="{61DC36BD-DA5C-4978-A386-40B234E15D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6980" y="1441749"/>
                <a:ext cx="3955535" cy="1688558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9" name="Freeform 92">
                <a:extLst>
                  <a:ext uri="{FF2B5EF4-FFF2-40B4-BE49-F238E27FC236}">
                    <a16:creationId xmlns:a16="http://schemas.microsoft.com/office/drawing/2014/main" id="{633DE98B-FE9B-4287-A6F9-BA8476831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075" y="2878877"/>
                <a:ext cx="199220" cy="15937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0" name="Freeform 94">
                <a:extLst>
                  <a:ext uri="{FF2B5EF4-FFF2-40B4-BE49-F238E27FC236}">
                    <a16:creationId xmlns:a16="http://schemas.microsoft.com/office/drawing/2014/main" id="{2D66974C-6BDD-4FFC-B4DA-37792E546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795" y="3598817"/>
                <a:ext cx="21982" cy="3297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1" name="Freeform 95">
                <a:extLst>
                  <a:ext uri="{FF2B5EF4-FFF2-40B4-BE49-F238E27FC236}">
                    <a16:creationId xmlns:a16="http://schemas.microsoft.com/office/drawing/2014/main" id="{CF71EBEF-50D9-4C0B-A0B3-B89AFBE1E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795" y="3598817"/>
                <a:ext cx="21982" cy="3297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2" name="Freeform 96">
                <a:extLst>
                  <a:ext uri="{FF2B5EF4-FFF2-40B4-BE49-F238E27FC236}">
                    <a16:creationId xmlns:a16="http://schemas.microsoft.com/office/drawing/2014/main" id="{1FAB8289-A934-4891-A649-21D4D47B4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925" y="3811774"/>
                <a:ext cx="39844" cy="21982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3" name="Freeform 98">
                <a:extLst>
                  <a:ext uri="{FF2B5EF4-FFF2-40B4-BE49-F238E27FC236}">
                    <a16:creationId xmlns:a16="http://schemas.microsoft.com/office/drawing/2014/main" id="{59377FC8-B5F3-4567-BB61-78B1010B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511" y="3089089"/>
                <a:ext cx="72818" cy="167620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4" name="Freeform 100">
                <a:extLst>
                  <a:ext uri="{FF2B5EF4-FFF2-40B4-BE49-F238E27FC236}">
                    <a16:creationId xmlns:a16="http://schemas.microsoft.com/office/drawing/2014/main" id="{5D7D0257-2717-497C-80EA-80A576955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083" y="2657674"/>
                <a:ext cx="258298" cy="210210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5" name="Freeform 102">
                <a:extLst>
                  <a:ext uri="{FF2B5EF4-FFF2-40B4-BE49-F238E27FC236}">
                    <a16:creationId xmlns:a16="http://schemas.microsoft.com/office/drawing/2014/main" id="{EE7B454C-3D48-4EC1-8650-EA6A8C6CB4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1593" y="3817270"/>
                <a:ext cx="221203" cy="386074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6" name="Freeform 104">
                <a:extLst>
                  <a:ext uri="{FF2B5EF4-FFF2-40B4-BE49-F238E27FC236}">
                    <a16:creationId xmlns:a16="http://schemas.microsoft.com/office/drawing/2014/main" id="{FC91D64B-7906-4662-8EBF-4CDDD1C6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069" y="4366841"/>
                <a:ext cx="288525" cy="52071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7" name="Freeform 106">
                <a:extLst>
                  <a:ext uri="{FF2B5EF4-FFF2-40B4-BE49-F238E27FC236}">
                    <a16:creationId xmlns:a16="http://schemas.microsoft.com/office/drawing/2014/main" id="{B4E8506C-AD30-442E-844A-95416A28C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100" y="4917788"/>
                <a:ext cx="184104" cy="247306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8" name="Freeform 108">
                <a:extLst>
                  <a:ext uri="{FF2B5EF4-FFF2-40B4-BE49-F238E27FC236}">
                    <a16:creationId xmlns:a16="http://schemas.microsoft.com/office/drawing/2014/main" id="{C2BECFCC-98A2-4CA5-8585-EEB29C0CE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5669" y="4432791"/>
                <a:ext cx="355849" cy="247306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79" name="Freeform 110">
                <a:extLst>
                  <a:ext uri="{FF2B5EF4-FFF2-40B4-BE49-F238E27FC236}">
                    <a16:creationId xmlns:a16="http://schemas.microsoft.com/office/drawing/2014/main" id="{DDD476C4-F6A8-4FF3-8DAB-931630FBC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3600" y="4078318"/>
                <a:ext cx="137391" cy="78313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0" name="Freeform 112">
                <a:extLst>
                  <a:ext uri="{FF2B5EF4-FFF2-40B4-BE49-F238E27FC236}">
                    <a16:creationId xmlns:a16="http://schemas.microsoft.com/office/drawing/2014/main" id="{01AF0C5F-98DB-4766-AA07-52D1A2705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4223" y="3270447"/>
                <a:ext cx="355849" cy="398439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7727 w 10000"/>
                  <a:gd name="connsiteY10" fmla="*/ 2230 h 10000"/>
                  <a:gd name="connsiteX11" fmla="*/ 7500 w 10000"/>
                  <a:gd name="connsiteY11" fmla="*/ 2297 h 10000"/>
                  <a:gd name="connsiteX12" fmla="*/ 7424 w 10000"/>
                  <a:gd name="connsiteY12" fmla="*/ 2568 h 10000"/>
                  <a:gd name="connsiteX13" fmla="*/ 7652 w 10000"/>
                  <a:gd name="connsiteY13" fmla="*/ 2770 h 10000"/>
                  <a:gd name="connsiteX14" fmla="*/ 7803 w 10000"/>
                  <a:gd name="connsiteY14" fmla="*/ 3311 h 10000"/>
                  <a:gd name="connsiteX15" fmla="*/ 7879 w 10000"/>
                  <a:gd name="connsiteY15" fmla="*/ 3514 h 10000"/>
                  <a:gd name="connsiteX16" fmla="*/ 8409 w 10000"/>
                  <a:gd name="connsiteY16" fmla="*/ 3919 h 10000"/>
                  <a:gd name="connsiteX17" fmla="*/ 8409 w 10000"/>
                  <a:gd name="connsiteY17" fmla="*/ 4257 h 10000"/>
                  <a:gd name="connsiteX18" fmla="*/ 8258 w 10000"/>
                  <a:gd name="connsiteY18" fmla="*/ 4527 h 10000"/>
                  <a:gd name="connsiteX19" fmla="*/ 8030 w 10000"/>
                  <a:gd name="connsiteY19" fmla="*/ 4797 h 10000"/>
                  <a:gd name="connsiteX20" fmla="*/ 7955 w 10000"/>
                  <a:gd name="connsiteY20" fmla="*/ 5203 h 10000"/>
                  <a:gd name="connsiteX21" fmla="*/ 7955 w 10000"/>
                  <a:gd name="connsiteY21" fmla="*/ 5541 h 10000"/>
                  <a:gd name="connsiteX22" fmla="*/ 7652 w 10000"/>
                  <a:gd name="connsiteY22" fmla="*/ 5743 h 10000"/>
                  <a:gd name="connsiteX23" fmla="*/ 7424 w 10000"/>
                  <a:gd name="connsiteY23" fmla="*/ 5946 h 10000"/>
                  <a:gd name="connsiteX24" fmla="*/ 7197 w 10000"/>
                  <a:gd name="connsiteY24" fmla="*/ 6149 h 10000"/>
                  <a:gd name="connsiteX25" fmla="*/ 6818 w 10000"/>
                  <a:gd name="connsiteY25" fmla="*/ 6351 h 10000"/>
                  <a:gd name="connsiteX26" fmla="*/ 6515 w 10000"/>
                  <a:gd name="connsiteY26" fmla="*/ 6757 h 10000"/>
                  <a:gd name="connsiteX27" fmla="*/ 6288 w 10000"/>
                  <a:gd name="connsiteY27" fmla="*/ 7095 h 10000"/>
                  <a:gd name="connsiteX28" fmla="*/ 5985 w 10000"/>
                  <a:gd name="connsiteY28" fmla="*/ 7162 h 10000"/>
                  <a:gd name="connsiteX29" fmla="*/ 5833 w 10000"/>
                  <a:gd name="connsiteY29" fmla="*/ 6959 h 10000"/>
                  <a:gd name="connsiteX30" fmla="*/ 5682 w 10000"/>
                  <a:gd name="connsiteY30" fmla="*/ 7297 h 10000"/>
                  <a:gd name="connsiteX31" fmla="*/ 5455 w 10000"/>
                  <a:gd name="connsiteY31" fmla="*/ 7500 h 10000"/>
                  <a:gd name="connsiteX32" fmla="*/ 5303 w 10000"/>
                  <a:gd name="connsiteY32" fmla="*/ 7838 h 10000"/>
                  <a:gd name="connsiteX33" fmla="*/ 5455 w 10000"/>
                  <a:gd name="connsiteY33" fmla="*/ 7973 h 10000"/>
                  <a:gd name="connsiteX34" fmla="*/ 5530 w 10000"/>
                  <a:gd name="connsiteY34" fmla="*/ 8108 h 10000"/>
                  <a:gd name="connsiteX35" fmla="*/ 5455 w 10000"/>
                  <a:gd name="connsiteY35" fmla="*/ 8311 h 10000"/>
                  <a:gd name="connsiteX36" fmla="*/ 5455 w 10000"/>
                  <a:gd name="connsiteY36" fmla="*/ 8581 h 10000"/>
                  <a:gd name="connsiteX37" fmla="*/ 5758 w 10000"/>
                  <a:gd name="connsiteY37" fmla="*/ 8649 h 10000"/>
                  <a:gd name="connsiteX38" fmla="*/ 5833 w 10000"/>
                  <a:gd name="connsiteY38" fmla="*/ 8919 h 10000"/>
                  <a:gd name="connsiteX39" fmla="*/ 5909 w 10000"/>
                  <a:gd name="connsiteY39" fmla="*/ 9662 h 10000"/>
                  <a:gd name="connsiteX40" fmla="*/ 5682 w 10000"/>
                  <a:gd name="connsiteY40" fmla="*/ 9595 h 10000"/>
                  <a:gd name="connsiteX41" fmla="*/ 5303 w 10000"/>
                  <a:gd name="connsiteY41" fmla="*/ 9595 h 10000"/>
                  <a:gd name="connsiteX42" fmla="*/ 5076 w 10000"/>
                  <a:gd name="connsiteY42" fmla="*/ 9595 h 10000"/>
                  <a:gd name="connsiteX43" fmla="*/ 4773 w 10000"/>
                  <a:gd name="connsiteY43" fmla="*/ 9730 h 10000"/>
                  <a:gd name="connsiteX44" fmla="*/ 4697 w 10000"/>
                  <a:gd name="connsiteY44" fmla="*/ 10000 h 10000"/>
                  <a:gd name="connsiteX45" fmla="*/ 4394 w 10000"/>
                  <a:gd name="connsiteY45" fmla="*/ 10000 h 10000"/>
                  <a:gd name="connsiteX46" fmla="*/ 4394 w 10000"/>
                  <a:gd name="connsiteY46" fmla="*/ 9865 h 10000"/>
                  <a:gd name="connsiteX47" fmla="*/ 4318 w 10000"/>
                  <a:gd name="connsiteY47" fmla="*/ 9797 h 10000"/>
                  <a:gd name="connsiteX48" fmla="*/ 4091 w 10000"/>
                  <a:gd name="connsiteY48" fmla="*/ 9865 h 10000"/>
                  <a:gd name="connsiteX49" fmla="*/ 4015 w 10000"/>
                  <a:gd name="connsiteY49" fmla="*/ 9662 h 10000"/>
                  <a:gd name="connsiteX50" fmla="*/ 3864 w 10000"/>
                  <a:gd name="connsiteY50" fmla="*/ 9392 h 10000"/>
                  <a:gd name="connsiteX51" fmla="*/ 3409 w 10000"/>
                  <a:gd name="connsiteY51" fmla="*/ 9257 h 10000"/>
                  <a:gd name="connsiteX52" fmla="*/ 3409 w 10000"/>
                  <a:gd name="connsiteY52" fmla="*/ 8851 h 10000"/>
                  <a:gd name="connsiteX53" fmla="*/ 3333 w 10000"/>
                  <a:gd name="connsiteY53" fmla="*/ 8851 h 10000"/>
                  <a:gd name="connsiteX54" fmla="*/ 3333 w 10000"/>
                  <a:gd name="connsiteY54" fmla="*/ 8649 h 10000"/>
                  <a:gd name="connsiteX55" fmla="*/ 2879 w 10000"/>
                  <a:gd name="connsiteY55" fmla="*/ 8716 h 10000"/>
                  <a:gd name="connsiteX56" fmla="*/ 2576 w 10000"/>
                  <a:gd name="connsiteY56" fmla="*/ 8649 h 10000"/>
                  <a:gd name="connsiteX57" fmla="*/ 2197 w 10000"/>
                  <a:gd name="connsiteY57" fmla="*/ 8851 h 10000"/>
                  <a:gd name="connsiteX58" fmla="*/ 1364 w 10000"/>
                  <a:gd name="connsiteY58" fmla="*/ 8851 h 10000"/>
                  <a:gd name="connsiteX59" fmla="*/ 1288 w 10000"/>
                  <a:gd name="connsiteY59" fmla="*/ 8986 h 10000"/>
                  <a:gd name="connsiteX60" fmla="*/ 682 w 10000"/>
                  <a:gd name="connsiteY60" fmla="*/ 8851 h 10000"/>
                  <a:gd name="connsiteX61" fmla="*/ 606 w 10000"/>
                  <a:gd name="connsiteY61" fmla="*/ 8986 h 10000"/>
                  <a:gd name="connsiteX62" fmla="*/ 303 w 10000"/>
                  <a:gd name="connsiteY62" fmla="*/ 8919 h 10000"/>
                  <a:gd name="connsiteX63" fmla="*/ 303 w 10000"/>
                  <a:gd name="connsiteY63" fmla="*/ 9054 h 10000"/>
                  <a:gd name="connsiteX64" fmla="*/ 0 w 10000"/>
                  <a:gd name="connsiteY64" fmla="*/ 9054 h 10000"/>
                  <a:gd name="connsiteX65" fmla="*/ 76 w 10000"/>
                  <a:gd name="connsiteY65" fmla="*/ 8378 h 10000"/>
                  <a:gd name="connsiteX66" fmla="*/ 530 w 10000"/>
                  <a:gd name="connsiteY66" fmla="*/ 7838 h 10000"/>
                  <a:gd name="connsiteX67" fmla="*/ 909 w 10000"/>
                  <a:gd name="connsiteY67" fmla="*/ 7770 h 10000"/>
                  <a:gd name="connsiteX68" fmla="*/ 1288 w 10000"/>
                  <a:gd name="connsiteY68" fmla="*/ 7635 h 10000"/>
                  <a:gd name="connsiteX69" fmla="*/ 1591 w 10000"/>
                  <a:gd name="connsiteY69" fmla="*/ 7432 h 10000"/>
                  <a:gd name="connsiteX70" fmla="*/ 1591 w 10000"/>
                  <a:gd name="connsiteY70" fmla="*/ 7230 h 10000"/>
                  <a:gd name="connsiteX71" fmla="*/ 1288 w 10000"/>
                  <a:gd name="connsiteY71" fmla="*/ 7095 h 10000"/>
                  <a:gd name="connsiteX72" fmla="*/ 1212 w 10000"/>
                  <a:gd name="connsiteY72" fmla="*/ 6757 h 10000"/>
                  <a:gd name="connsiteX73" fmla="*/ 1061 w 10000"/>
                  <a:gd name="connsiteY73" fmla="*/ 6486 h 10000"/>
                  <a:gd name="connsiteX74" fmla="*/ 758 w 10000"/>
                  <a:gd name="connsiteY74" fmla="*/ 6419 h 10000"/>
                  <a:gd name="connsiteX75" fmla="*/ 455 w 10000"/>
                  <a:gd name="connsiteY75" fmla="*/ 6014 h 10000"/>
                  <a:gd name="connsiteX76" fmla="*/ 379 w 10000"/>
                  <a:gd name="connsiteY76" fmla="*/ 5811 h 10000"/>
                  <a:gd name="connsiteX77" fmla="*/ 455 w 10000"/>
                  <a:gd name="connsiteY77" fmla="*/ 5676 h 10000"/>
                  <a:gd name="connsiteX78" fmla="*/ 152 w 10000"/>
                  <a:gd name="connsiteY78" fmla="*/ 5068 h 10000"/>
                  <a:gd name="connsiteX79" fmla="*/ 833 w 10000"/>
                  <a:gd name="connsiteY79" fmla="*/ 5405 h 10000"/>
                  <a:gd name="connsiteX80" fmla="*/ 1136 w 10000"/>
                  <a:gd name="connsiteY80" fmla="*/ 5338 h 10000"/>
                  <a:gd name="connsiteX81" fmla="*/ 1364 w 10000"/>
                  <a:gd name="connsiteY81" fmla="*/ 5338 h 10000"/>
                  <a:gd name="connsiteX82" fmla="*/ 1970 w 10000"/>
                  <a:gd name="connsiteY82" fmla="*/ 5338 h 10000"/>
                  <a:gd name="connsiteX83" fmla="*/ 2273 w 10000"/>
                  <a:gd name="connsiteY83" fmla="*/ 5405 h 10000"/>
                  <a:gd name="connsiteX84" fmla="*/ 2348 w 10000"/>
                  <a:gd name="connsiteY84" fmla="*/ 5135 h 10000"/>
                  <a:gd name="connsiteX85" fmla="*/ 2727 w 10000"/>
                  <a:gd name="connsiteY85" fmla="*/ 5068 h 10000"/>
                  <a:gd name="connsiteX86" fmla="*/ 2803 w 10000"/>
                  <a:gd name="connsiteY86" fmla="*/ 4865 h 10000"/>
                  <a:gd name="connsiteX87" fmla="*/ 2879 w 10000"/>
                  <a:gd name="connsiteY87" fmla="*/ 4595 h 10000"/>
                  <a:gd name="connsiteX88" fmla="*/ 3182 w 10000"/>
                  <a:gd name="connsiteY88" fmla="*/ 4392 h 10000"/>
                  <a:gd name="connsiteX89" fmla="*/ 3636 w 10000"/>
                  <a:gd name="connsiteY89" fmla="*/ 3919 h 10000"/>
                  <a:gd name="connsiteX90" fmla="*/ 3788 w 10000"/>
                  <a:gd name="connsiteY90" fmla="*/ 3986 h 10000"/>
                  <a:gd name="connsiteX91" fmla="*/ 4015 w 10000"/>
                  <a:gd name="connsiteY91" fmla="*/ 3919 h 10000"/>
                  <a:gd name="connsiteX92" fmla="*/ 4091 w 10000"/>
                  <a:gd name="connsiteY92" fmla="*/ 3716 h 10000"/>
                  <a:gd name="connsiteX93" fmla="*/ 3864 w 10000"/>
                  <a:gd name="connsiteY93" fmla="*/ 3514 h 10000"/>
                  <a:gd name="connsiteX94" fmla="*/ 4167 w 10000"/>
                  <a:gd name="connsiteY94" fmla="*/ 3311 h 10000"/>
                  <a:gd name="connsiteX95" fmla="*/ 4394 w 10000"/>
                  <a:gd name="connsiteY95" fmla="*/ 3108 h 10000"/>
                  <a:gd name="connsiteX96" fmla="*/ 4470 w 10000"/>
                  <a:gd name="connsiteY96" fmla="*/ 3243 h 10000"/>
                  <a:gd name="connsiteX97" fmla="*/ 4773 w 10000"/>
                  <a:gd name="connsiteY97" fmla="*/ 3311 h 10000"/>
                  <a:gd name="connsiteX98" fmla="*/ 5000 w 10000"/>
                  <a:gd name="connsiteY98" fmla="*/ 3311 h 10000"/>
                  <a:gd name="connsiteX99" fmla="*/ 5076 w 10000"/>
                  <a:gd name="connsiteY99" fmla="*/ 3041 h 10000"/>
                  <a:gd name="connsiteX100" fmla="*/ 5076 w 10000"/>
                  <a:gd name="connsiteY100" fmla="*/ 2838 h 10000"/>
                  <a:gd name="connsiteX101" fmla="*/ 5379 w 10000"/>
                  <a:gd name="connsiteY101" fmla="*/ 2568 h 10000"/>
                  <a:gd name="connsiteX102" fmla="*/ 5379 w 10000"/>
                  <a:gd name="connsiteY102" fmla="*/ 2297 h 10000"/>
                  <a:gd name="connsiteX103" fmla="*/ 5152 w 10000"/>
                  <a:gd name="connsiteY103" fmla="*/ 2027 h 10000"/>
                  <a:gd name="connsiteX104" fmla="*/ 5303 w 10000"/>
                  <a:gd name="connsiteY104" fmla="*/ 1824 h 10000"/>
                  <a:gd name="connsiteX105" fmla="*/ 5530 w 10000"/>
                  <a:gd name="connsiteY105" fmla="*/ 1892 h 10000"/>
                  <a:gd name="connsiteX106" fmla="*/ 5909 w 10000"/>
                  <a:gd name="connsiteY106" fmla="*/ 1824 h 10000"/>
                  <a:gd name="connsiteX107" fmla="*/ 5985 w 10000"/>
                  <a:gd name="connsiteY107" fmla="*/ 1419 h 10000"/>
                  <a:gd name="connsiteX108" fmla="*/ 5833 w 10000"/>
                  <a:gd name="connsiteY108" fmla="*/ 1216 h 10000"/>
                  <a:gd name="connsiteX109" fmla="*/ 6061 w 10000"/>
                  <a:gd name="connsiteY109" fmla="*/ 1081 h 10000"/>
                  <a:gd name="connsiteX110" fmla="*/ 6061 w 10000"/>
                  <a:gd name="connsiteY110" fmla="*/ 743 h 10000"/>
                  <a:gd name="connsiteX111" fmla="*/ 6818 w 10000"/>
                  <a:gd name="connsiteY111" fmla="*/ 338 h 10000"/>
                  <a:gd name="connsiteX112" fmla="*/ 7197 w 10000"/>
                  <a:gd name="connsiteY112" fmla="*/ 270 h 10000"/>
                  <a:gd name="connsiteX113" fmla="*/ 7652 w 10000"/>
                  <a:gd name="connsiteY113" fmla="*/ 135 h 10000"/>
                  <a:gd name="connsiteX114" fmla="*/ 8030 w 10000"/>
                  <a:gd name="connsiteY114" fmla="*/ 135 h 10000"/>
                  <a:gd name="connsiteX115" fmla="*/ 8258 w 10000"/>
                  <a:gd name="connsiteY115" fmla="*/ 135 h 10000"/>
                  <a:gd name="connsiteX116" fmla="*/ 8409 w 10000"/>
                  <a:gd name="connsiteY116" fmla="*/ 0 h 10000"/>
                  <a:gd name="connsiteX117" fmla="*/ 8864 w 10000"/>
                  <a:gd name="connsiteY117" fmla="*/ 0 h 10000"/>
                  <a:gd name="connsiteX118" fmla="*/ 9621 w 10000"/>
                  <a:gd name="connsiteY118" fmla="*/ 405 h 10000"/>
                  <a:gd name="connsiteX119" fmla="*/ 9773 w 10000"/>
                  <a:gd name="connsiteY119" fmla="*/ 608 h 10000"/>
                  <a:gd name="connsiteX120" fmla="*/ 10000 w 10000"/>
                  <a:gd name="connsiteY120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7727 w 10000"/>
                  <a:gd name="connsiteY10" fmla="*/ 2230 h 10000"/>
                  <a:gd name="connsiteX11" fmla="*/ 7500 w 10000"/>
                  <a:gd name="connsiteY11" fmla="*/ 2297 h 10000"/>
                  <a:gd name="connsiteX12" fmla="*/ 7424 w 10000"/>
                  <a:gd name="connsiteY12" fmla="*/ 2568 h 10000"/>
                  <a:gd name="connsiteX13" fmla="*/ 7803 w 10000"/>
                  <a:gd name="connsiteY13" fmla="*/ 3311 h 10000"/>
                  <a:gd name="connsiteX14" fmla="*/ 7879 w 10000"/>
                  <a:gd name="connsiteY14" fmla="*/ 3514 h 10000"/>
                  <a:gd name="connsiteX15" fmla="*/ 8409 w 10000"/>
                  <a:gd name="connsiteY15" fmla="*/ 3919 h 10000"/>
                  <a:gd name="connsiteX16" fmla="*/ 8409 w 10000"/>
                  <a:gd name="connsiteY16" fmla="*/ 4257 h 10000"/>
                  <a:gd name="connsiteX17" fmla="*/ 8258 w 10000"/>
                  <a:gd name="connsiteY17" fmla="*/ 4527 h 10000"/>
                  <a:gd name="connsiteX18" fmla="*/ 8030 w 10000"/>
                  <a:gd name="connsiteY18" fmla="*/ 4797 h 10000"/>
                  <a:gd name="connsiteX19" fmla="*/ 7955 w 10000"/>
                  <a:gd name="connsiteY19" fmla="*/ 5203 h 10000"/>
                  <a:gd name="connsiteX20" fmla="*/ 7955 w 10000"/>
                  <a:gd name="connsiteY20" fmla="*/ 5541 h 10000"/>
                  <a:gd name="connsiteX21" fmla="*/ 7652 w 10000"/>
                  <a:gd name="connsiteY21" fmla="*/ 5743 h 10000"/>
                  <a:gd name="connsiteX22" fmla="*/ 7424 w 10000"/>
                  <a:gd name="connsiteY22" fmla="*/ 5946 h 10000"/>
                  <a:gd name="connsiteX23" fmla="*/ 7197 w 10000"/>
                  <a:gd name="connsiteY23" fmla="*/ 6149 h 10000"/>
                  <a:gd name="connsiteX24" fmla="*/ 6818 w 10000"/>
                  <a:gd name="connsiteY24" fmla="*/ 6351 h 10000"/>
                  <a:gd name="connsiteX25" fmla="*/ 6515 w 10000"/>
                  <a:gd name="connsiteY25" fmla="*/ 6757 h 10000"/>
                  <a:gd name="connsiteX26" fmla="*/ 6288 w 10000"/>
                  <a:gd name="connsiteY26" fmla="*/ 7095 h 10000"/>
                  <a:gd name="connsiteX27" fmla="*/ 5985 w 10000"/>
                  <a:gd name="connsiteY27" fmla="*/ 7162 h 10000"/>
                  <a:gd name="connsiteX28" fmla="*/ 5833 w 10000"/>
                  <a:gd name="connsiteY28" fmla="*/ 6959 h 10000"/>
                  <a:gd name="connsiteX29" fmla="*/ 5682 w 10000"/>
                  <a:gd name="connsiteY29" fmla="*/ 7297 h 10000"/>
                  <a:gd name="connsiteX30" fmla="*/ 5455 w 10000"/>
                  <a:gd name="connsiteY30" fmla="*/ 7500 h 10000"/>
                  <a:gd name="connsiteX31" fmla="*/ 5303 w 10000"/>
                  <a:gd name="connsiteY31" fmla="*/ 7838 h 10000"/>
                  <a:gd name="connsiteX32" fmla="*/ 5455 w 10000"/>
                  <a:gd name="connsiteY32" fmla="*/ 7973 h 10000"/>
                  <a:gd name="connsiteX33" fmla="*/ 5530 w 10000"/>
                  <a:gd name="connsiteY33" fmla="*/ 8108 h 10000"/>
                  <a:gd name="connsiteX34" fmla="*/ 5455 w 10000"/>
                  <a:gd name="connsiteY34" fmla="*/ 8311 h 10000"/>
                  <a:gd name="connsiteX35" fmla="*/ 5455 w 10000"/>
                  <a:gd name="connsiteY35" fmla="*/ 8581 h 10000"/>
                  <a:gd name="connsiteX36" fmla="*/ 5758 w 10000"/>
                  <a:gd name="connsiteY36" fmla="*/ 8649 h 10000"/>
                  <a:gd name="connsiteX37" fmla="*/ 5833 w 10000"/>
                  <a:gd name="connsiteY37" fmla="*/ 8919 h 10000"/>
                  <a:gd name="connsiteX38" fmla="*/ 5909 w 10000"/>
                  <a:gd name="connsiteY38" fmla="*/ 9662 h 10000"/>
                  <a:gd name="connsiteX39" fmla="*/ 5682 w 10000"/>
                  <a:gd name="connsiteY39" fmla="*/ 9595 h 10000"/>
                  <a:gd name="connsiteX40" fmla="*/ 5303 w 10000"/>
                  <a:gd name="connsiteY40" fmla="*/ 9595 h 10000"/>
                  <a:gd name="connsiteX41" fmla="*/ 5076 w 10000"/>
                  <a:gd name="connsiteY41" fmla="*/ 9595 h 10000"/>
                  <a:gd name="connsiteX42" fmla="*/ 4773 w 10000"/>
                  <a:gd name="connsiteY42" fmla="*/ 9730 h 10000"/>
                  <a:gd name="connsiteX43" fmla="*/ 4697 w 10000"/>
                  <a:gd name="connsiteY43" fmla="*/ 10000 h 10000"/>
                  <a:gd name="connsiteX44" fmla="*/ 4394 w 10000"/>
                  <a:gd name="connsiteY44" fmla="*/ 10000 h 10000"/>
                  <a:gd name="connsiteX45" fmla="*/ 4394 w 10000"/>
                  <a:gd name="connsiteY45" fmla="*/ 9865 h 10000"/>
                  <a:gd name="connsiteX46" fmla="*/ 4318 w 10000"/>
                  <a:gd name="connsiteY46" fmla="*/ 9797 h 10000"/>
                  <a:gd name="connsiteX47" fmla="*/ 4091 w 10000"/>
                  <a:gd name="connsiteY47" fmla="*/ 9865 h 10000"/>
                  <a:gd name="connsiteX48" fmla="*/ 4015 w 10000"/>
                  <a:gd name="connsiteY48" fmla="*/ 9662 h 10000"/>
                  <a:gd name="connsiteX49" fmla="*/ 3864 w 10000"/>
                  <a:gd name="connsiteY49" fmla="*/ 9392 h 10000"/>
                  <a:gd name="connsiteX50" fmla="*/ 3409 w 10000"/>
                  <a:gd name="connsiteY50" fmla="*/ 9257 h 10000"/>
                  <a:gd name="connsiteX51" fmla="*/ 3409 w 10000"/>
                  <a:gd name="connsiteY51" fmla="*/ 8851 h 10000"/>
                  <a:gd name="connsiteX52" fmla="*/ 3333 w 10000"/>
                  <a:gd name="connsiteY52" fmla="*/ 8851 h 10000"/>
                  <a:gd name="connsiteX53" fmla="*/ 3333 w 10000"/>
                  <a:gd name="connsiteY53" fmla="*/ 8649 h 10000"/>
                  <a:gd name="connsiteX54" fmla="*/ 2879 w 10000"/>
                  <a:gd name="connsiteY54" fmla="*/ 8716 h 10000"/>
                  <a:gd name="connsiteX55" fmla="*/ 2576 w 10000"/>
                  <a:gd name="connsiteY55" fmla="*/ 8649 h 10000"/>
                  <a:gd name="connsiteX56" fmla="*/ 2197 w 10000"/>
                  <a:gd name="connsiteY56" fmla="*/ 8851 h 10000"/>
                  <a:gd name="connsiteX57" fmla="*/ 1364 w 10000"/>
                  <a:gd name="connsiteY57" fmla="*/ 8851 h 10000"/>
                  <a:gd name="connsiteX58" fmla="*/ 1288 w 10000"/>
                  <a:gd name="connsiteY58" fmla="*/ 8986 h 10000"/>
                  <a:gd name="connsiteX59" fmla="*/ 682 w 10000"/>
                  <a:gd name="connsiteY59" fmla="*/ 8851 h 10000"/>
                  <a:gd name="connsiteX60" fmla="*/ 606 w 10000"/>
                  <a:gd name="connsiteY60" fmla="*/ 8986 h 10000"/>
                  <a:gd name="connsiteX61" fmla="*/ 303 w 10000"/>
                  <a:gd name="connsiteY61" fmla="*/ 8919 h 10000"/>
                  <a:gd name="connsiteX62" fmla="*/ 303 w 10000"/>
                  <a:gd name="connsiteY62" fmla="*/ 9054 h 10000"/>
                  <a:gd name="connsiteX63" fmla="*/ 0 w 10000"/>
                  <a:gd name="connsiteY63" fmla="*/ 9054 h 10000"/>
                  <a:gd name="connsiteX64" fmla="*/ 76 w 10000"/>
                  <a:gd name="connsiteY64" fmla="*/ 8378 h 10000"/>
                  <a:gd name="connsiteX65" fmla="*/ 530 w 10000"/>
                  <a:gd name="connsiteY65" fmla="*/ 7838 h 10000"/>
                  <a:gd name="connsiteX66" fmla="*/ 909 w 10000"/>
                  <a:gd name="connsiteY66" fmla="*/ 7770 h 10000"/>
                  <a:gd name="connsiteX67" fmla="*/ 1288 w 10000"/>
                  <a:gd name="connsiteY67" fmla="*/ 7635 h 10000"/>
                  <a:gd name="connsiteX68" fmla="*/ 1591 w 10000"/>
                  <a:gd name="connsiteY68" fmla="*/ 7432 h 10000"/>
                  <a:gd name="connsiteX69" fmla="*/ 1591 w 10000"/>
                  <a:gd name="connsiteY69" fmla="*/ 7230 h 10000"/>
                  <a:gd name="connsiteX70" fmla="*/ 1288 w 10000"/>
                  <a:gd name="connsiteY70" fmla="*/ 7095 h 10000"/>
                  <a:gd name="connsiteX71" fmla="*/ 1212 w 10000"/>
                  <a:gd name="connsiteY71" fmla="*/ 6757 h 10000"/>
                  <a:gd name="connsiteX72" fmla="*/ 1061 w 10000"/>
                  <a:gd name="connsiteY72" fmla="*/ 6486 h 10000"/>
                  <a:gd name="connsiteX73" fmla="*/ 758 w 10000"/>
                  <a:gd name="connsiteY73" fmla="*/ 6419 h 10000"/>
                  <a:gd name="connsiteX74" fmla="*/ 455 w 10000"/>
                  <a:gd name="connsiteY74" fmla="*/ 6014 h 10000"/>
                  <a:gd name="connsiteX75" fmla="*/ 379 w 10000"/>
                  <a:gd name="connsiteY75" fmla="*/ 5811 h 10000"/>
                  <a:gd name="connsiteX76" fmla="*/ 455 w 10000"/>
                  <a:gd name="connsiteY76" fmla="*/ 5676 h 10000"/>
                  <a:gd name="connsiteX77" fmla="*/ 152 w 10000"/>
                  <a:gd name="connsiteY77" fmla="*/ 5068 h 10000"/>
                  <a:gd name="connsiteX78" fmla="*/ 833 w 10000"/>
                  <a:gd name="connsiteY78" fmla="*/ 5405 h 10000"/>
                  <a:gd name="connsiteX79" fmla="*/ 1136 w 10000"/>
                  <a:gd name="connsiteY79" fmla="*/ 5338 h 10000"/>
                  <a:gd name="connsiteX80" fmla="*/ 1364 w 10000"/>
                  <a:gd name="connsiteY80" fmla="*/ 5338 h 10000"/>
                  <a:gd name="connsiteX81" fmla="*/ 1970 w 10000"/>
                  <a:gd name="connsiteY81" fmla="*/ 5338 h 10000"/>
                  <a:gd name="connsiteX82" fmla="*/ 2273 w 10000"/>
                  <a:gd name="connsiteY82" fmla="*/ 5405 h 10000"/>
                  <a:gd name="connsiteX83" fmla="*/ 2348 w 10000"/>
                  <a:gd name="connsiteY83" fmla="*/ 5135 h 10000"/>
                  <a:gd name="connsiteX84" fmla="*/ 2727 w 10000"/>
                  <a:gd name="connsiteY84" fmla="*/ 5068 h 10000"/>
                  <a:gd name="connsiteX85" fmla="*/ 2803 w 10000"/>
                  <a:gd name="connsiteY85" fmla="*/ 4865 h 10000"/>
                  <a:gd name="connsiteX86" fmla="*/ 2879 w 10000"/>
                  <a:gd name="connsiteY86" fmla="*/ 4595 h 10000"/>
                  <a:gd name="connsiteX87" fmla="*/ 3182 w 10000"/>
                  <a:gd name="connsiteY87" fmla="*/ 4392 h 10000"/>
                  <a:gd name="connsiteX88" fmla="*/ 3636 w 10000"/>
                  <a:gd name="connsiteY88" fmla="*/ 3919 h 10000"/>
                  <a:gd name="connsiteX89" fmla="*/ 3788 w 10000"/>
                  <a:gd name="connsiteY89" fmla="*/ 3986 h 10000"/>
                  <a:gd name="connsiteX90" fmla="*/ 4015 w 10000"/>
                  <a:gd name="connsiteY90" fmla="*/ 3919 h 10000"/>
                  <a:gd name="connsiteX91" fmla="*/ 4091 w 10000"/>
                  <a:gd name="connsiteY91" fmla="*/ 3716 h 10000"/>
                  <a:gd name="connsiteX92" fmla="*/ 3864 w 10000"/>
                  <a:gd name="connsiteY92" fmla="*/ 3514 h 10000"/>
                  <a:gd name="connsiteX93" fmla="*/ 4167 w 10000"/>
                  <a:gd name="connsiteY93" fmla="*/ 3311 h 10000"/>
                  <a:gd name="connsiteX94" fmla="*/ 4394 w 10000"/>
                  <a:gd name="connsiteY94" fmla="*/ 3108 h 10000"/>
                  <a:gd name="connsiteX95" fmla="*/ 4470 w 10000"/>
                  <a:gd name="connsiteY95" fmla="*/ 3243 h 10000"/>
                  <a:gd name="connsiteX96" fmla="*/ 4773 w 10000"/>
                  <a:gd name="connsiteY96" fmla="*/ 3311 h 10000"/>
                  <a:gd name="connsiteX97" fmla="*/ 5000 w 10000"/>
                  <a:gd name="connsiteY97" fmla="*/ 3311 h 10000"/>
                  <a:gd name="connsiteX98" fmla="*/ 5076 w 10000"/>
                  <a:gd name="connsiteY98" fmla="*/ 3041 h 10000"/>
                  <a:gd name="connsiteX99" fmla="*/ 5076 w 10000"/>
                  <a:gd name="connsiteY99" fmla="*/ 2838 h 10000"/>
                  <a:gd name="connsiteX100" fmla="*/ 5379 w 10000"/>
                  <a:gd name="connsiteY100" fmla="*/ 2568 h 10000"/>
                  <a:gd name="connsiteX101" fmla="*/ 5379 w 10000"/>
                  <a:gd name="connsiteY101" fmla="*/ 2297 h 10000"/>
                  <a:gd name="connsiteX102" fmla="*/ 5152 w 10000"/>
                  <a:gd name="connsiteY102" fmla="*/ 2027 h 10000"/>
                  <a:gd name="connsiteX103" fmla="*/ 5303 w 10000"/>
                  <a:gd name="connsiteY103" fmla="*/ 1824 h 10000"/>
                  <a:gd name="connsiteX104" fmla="*/ 5530 w 10000"/>
                  <a:gd name="connsiteY104" fmla="*/ 1892 h 10000"/>
                  <a:gd name="connsiteX105" fmla="*/ 5909 w 10000"/>
                  <a:gd name="connsiteY105" fmla="*/ 1824 h 10000"/>
                  <a:gd name="connsiteX106" fmla="*/ 5985 w 10000"/>
                  <a:gd name="connsiteY106" fmla="*/ 1419 h 10000"/>
                  <a:gd name="connsiteX107" fmla="*/ 5833 w 10000"/>
                  <a:gd name="connsiteY107" fmla="*/ 1216 h 10000"/>
                  <a:gd name="connsiteX108" fmla="*/ 6061 w 10000"/>
                  <a:gd name="connsiteY108" fmla="*/ 1081 h 10000"/>
                  <a:gd name="connsiteX109" fmla="*/ 6061 w 10000"/>
                  <a:gd name="connsiteY109" fmla="*/ 743 h 10000"/>
                  <a:gd name="connsiteX110" fmla="*/ 6818 w 10000"/>
                  <a:gd name="connsiteY110" fmla="*/ 338 h 10000"/>
                  <a:gd name="connsiteX111" fmla="*/ 7197 w 10000"/>
                  <a:gd name="connsiteY111" fmla="*/ 270 h 10000"/>
                  <a:gd name="connsiteX112" fmla="*/ 7652 w 10000"/>
                  <a:gd name="connsiteY112" fmla="*/ 135 h 10000"/>
                  <a:gd name="connsiteX113" fmla="*/ 8030 w 10000"/>
                  <a:gd name="connsiteY113" fmla="*/ 135 h 10000"/>
                  <a:gd name="connsiteX114" fmla="*/ 8258 w 10000"/>
                  <a:gd name="connsiteY114" fmla="*/ 135 h 10000"/>
                  <a:gd name="connsiteX115" fmla="*/ 8409 w 10000"/>
                  <a:gd name="connsiteY115" fmla="*/ 0 h 10000"/>
                  <a:gd name="connsiteX116" fmla="*/ 8864 w 10000"/>
                  <a:gd name="connsiteY116" fmla="*/ 0 h 10000"/>
                  <a:gd name="connsiteX117" fmla="*/ 9621 w 10000"/>
                  <a:gd name="connsiteY117" fmla="*/ 405 h 10000"/>
                  <a:gd name="connsiteX118" fmla="*/ 9773 w 10000"/>
                  <a:gd name="connsiteY118" fmla="*/ 608 h 10000"/>
                  <a:gd name="connsiteX119" fmla="*/ 10000 w 10000"/>
                  <a:gd name="connsiteY119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7727 w 10000"/>
                  <a:gd name="connsiteY10" fmla="*/ 2230 h 10000"/>
                  <a:gd name="connsiteX11" fmla="*/ 7500 w 10000"/>
                  <a:gd name="connsiteY11" fmla="*/ 2297 h 10000"/>
                  <a:gd name="connsiteX12" fmla="*/ 7424 w 10000"/>
                  <a:gd name="connsiteY12" fmla="*/ 2568 h 10000"/>
                  <a:gd name="connsiteX13" fmla="*/ 7803 w 10000"/>
                  <a:gd name="connsiteY13" fmla="*/ 3311 h 10000"/>
                  <a:gd name="connsiteX14" fmla="*/ 8409 w 10000"/>
                  <a:gd name="connsiteY14" fmla="*/ 3919 h 10000"/>
                  <a:gd name="connsiteX15" fmla="*/ 8409 w 10000"/>
                  <a:gd name="connsiteY15" fmla="*/ 4257 h 10000"/>
                  <a:gd name="connsiteX16" fmla="*/ 8258 w 10000"/>
                  <a:gd name="connsiteY16" fmla="*/ 4527 h 10000"/>
                  <a:gd name="connsiteX17" fmla="*/ 8030 w 10000"/>
                  <a:gd name="connsiteY17" fmla="*/ 4797 h 10000"/>
                  <a:gd name="connsiteX18" fmla="*/ 7955 w 10000"/>
                  <a:gd name="connsiteY18" fmla="*/ 5203 h 10000"/>
                  <a:gd name="connsiteX19" fmla="*/ 7955 w 10000"/>
                  <a:gd name="connsiteY19" fmla="*/ 5541 h 10000"/>
                  <a:gd name="connsiteX20" fmla="*/ 7652 w 10000"/>
                  <a:gd name="connsiteY20" fmla="*/ 5743 h 10000"/>
                  <a:gd name="connsiteX21" fmla="*/ 7424 w 10000"/>
                  <a:gd name="connsiteY21" fmla="*/ 5946 h 10000"/>
                  <a:gd name="connsiteX22" fmla="*/ 7197 w 10000"/>
                  <a:gd name="connsiteY22" fmla="*/ 6149 h 10000"/>
                  <a:gd name="connsiteX23" fmla="*/ 6818 w 10000"/>
                  <a:gd name="connsiteY23" fmla="*/ 6351 h 10000"/>
                  <a:gd name="connsiteX24" fmla="*/ 6515 w 10000"/>
                  <a:gd name="connsiteY24" fmla="*/ 6757 h 10000"/>
                  <a:gd name="connsiteX25" fmla="*/ 6288 w 10000"/>
                  <a:gd name="connsiteY25" fmla="*/ 7095 h 10000"/>
                  <a:gd name="connsiteX26" fmla="*/ 5985 w 10000"/>
                  <a:gd name="connsiteY26" fmla="*/ 7162 h 10000"/>
                  <a:gd name="connsiteX27" fmla="*/ 5833 w 10000"/>
                  <a:gd name="connsiteY27" fmla="*/ 6959 h 10000"/>
                  <a:gd name="connsiteX28" fmla="*/ 5682 w 10000"/>
                  <a:gd name="connsiteY28" fmla="*/ 7297 h 10000"/>
                  <a:gd name="connsiteX29" fmla="*/ 5455 w 10000"/>
                  <a:gd name="connsiteY29" fmla="*/ 7500 h 10000"/>
                  <a:gd name="connsiteX30" fmla="*/ 5303 w 10000"/>
                  <a:gd name="connsiteY30" fmla="*/ 7838 h 10000"/>
                  <a:gd name="connsiteX31" fmla="*/ 5455 w 10000"/>
                  <a:gd name="connsiteY31" fmla="*/ 7973 h 10000"/>
                  <a:gd name="connsiteX32" fmla="*/ 5530 w 10000"/>
                  <a:gd name="connsiteY32" fmla="*/ 8108 h 10000"/>
                  <a:gd name="connsiteX33" fmla="*/ 5455 w 10000"/>
                  <a:gd name="connsiteY33" fmla="*/ 8311 h 10000"/>
                  <a:gd name="connsiteX34" fmla="*/ 5455 w 10000"/>
                  <a:gd name="connsiteY34" fmla="*/ 8581 h 10000"/>
                  <a:gd name="connsiteX35" fmla="*/ 5758 w 10000"/>
                  <a:gd name="connsiteY35" fmla="*/ 8649 h 10000"/>
                  <a:gd name="connsiteX36" fmla="*/ 5833 w 10000"/>
                  <a:gd name="connsiteY36" fmla="*/ 8919 h 10000"/>
                  <a:gd name="connsiteX37" fmla="*/ 5909 w 10000"/>
                  <a:gd name="connsiteY37" fmla="*/ 9662 h 10000"/>
                  <a:gd name="connsiteX38" fmla="*/ 5682 w 10000"/>
                  <a:gd name="connsiteY38" fmla="*/ 9595 h 10000"/>
                  <a:gd name="connsiteX39" fmla="*/ 5303 w 10000"/>
                  <a:gd name="connsiteY39" fmla="*/ 9595 h 10000"/>
                  <a:gd name="connsiteX40" fmla="*/ 5076 w 10000"/>
                  <a:gd name="connsiteY40" fmla="*/ 9595 h 10000"/>
                  <a:gd name="connsiteX41" fmla="*/ 4773 w 10000"/>
                  <a:gd name="connsiteY41" fmla="*/ 9730 h 10000"/>
                  <a:gd name="connsiteX42" fmla="*/ 4697 w 10000"/>
                  <a:gd name="connsiteY42" fmla="*/ 10000 h 10000"/>
                  <a:gd name="connsiteX43" fmla="*/ 4394 w 10000"/>
                  <a:gd name="connsiteY43" fmla="*/ 10000 h 10000"/>
                  <a:gd name="connsiteX44" fmla="*/ 4394 w 10000"/>
                  <a:gd name="connsiteY44" fmla="*/ 9865 h 10000"/>
                  <a:gd name="connsiteX45" fmla="*/ 4318 w 10000"/>
                  <a:gd name="connsiteY45" fmla="*/ 9797 h 10000"/>
                  <a:gd name="connsiteX46" fmla="*/ 4091 w 10000"/>
                  <a:gd name="connsiteY46" fmla="*/ 9865 h 10000"/>
                  <a:gd name="connsiteX47" fmla="*/ 4015 w 10000"/>
                  <a:gd name="connsiteY47" fmla="*/ 9662 h 10000"/>
                  <a:gd name="connsiteX48" fmla="*/ 3864 w 10000"/>
                  <a:gd name="connsiteY48" fmla="*/ 9392 h 10000"/>
                  <a:gd name="connsiteX49" fmla="*/ 3409 w 10000"/>
                  <a:gd name="connsiteY49" fmla="*/ 9257 h 10000"/>
                  <a:gd name="connsiteX50" fmla="*/ 3409 w 10000"/>
                  <a:gd name="connsiteY50" fmla="*/ 8851 h 10000"/>
                  <a:gd name="connsiteX51" fmla="*/ 3333 w 10000"/>
                  <a:gd name="connsiteY51" fmla="*/ 8851 h 10000"/>
                  <a:gd name="connsiteX52" fmla="*/ 3333 w 10000"/>
                  <a:gd name="connsiteY52" fmla="*/ 8649 h 10000"/>
                  <a:gd name="connsiteX53" fmla="*/ 2879 w 10000"/>
                  <a:gd name="connsiteY53" fmla="*/ 8716 h 10000"/>
                  <a:gd name="connsiteX54" fmla="*/ 2576 w 10000"/>
                  <a:gd name="connsiteY54" fmla="*/ 8649 h 10000"/>
                  <a:gd name="connsiteX55" fmla="*/ 2197 w 10000"/>
                  <a:gd name="connsiteY55" fmla="*/ 8851 h 10000"/>
                  <a:gd name="connsiteX56" fmla="*/ 1364 w 10000"/>
                  <a:gd name="connsiteY56" fmla="*/ 8851 h 10000"/>
                  <a:gd name="connsiteX57" fmla="*/ 1288 w 10000"/>
                  <a:gd name="connsiteY57" fmla="*/ 8986 h 10000"/>
                  <a:gd name="connsiteX58" fmla="*/ 682 w 10000"/>
                  <a:gd name="connsiteY58" fmla="*/ 8851 h 10000"/>
                  <a:gd name="connsiteX59" fmla="*/ 606 w 10000"/>
                  <a:gd name="connsiteY59" fmla="*/ 8986 h 10000"/>
                  <a:gd name="connsiteX60" fmla="*/ 303 w 10000"/>
                  <a:gd name="connsiteY60" fmla="*/ 8919 h 10000"/>
                  <a:gd name="connsiteX61" fmla="*/ 303 w 10000"/>
                  <a:gd name="connsiteY61" fmla="*/ 9054 h 10000"/>
                  <a:gd name="connsiteX62" fmla="*/ 0 w 10000"/>
                  <a:gd name="connsiteY62" fmla="*/ 9054 h 10000"/>
                  <a:gd name="connsiteX63" fmla="*/ 76 w 10000"/>
                  <a:gd name="connsiteY63" fmla="*/ 8378 h 10000"/>
                  <a:gd name="connsiteX64" fmla="*/ 530 w 10000"/>
                  <a:gd name="connsiteY64" fmla="*/ 7838 h 10000"/>
                  <a:gd name="connsiteX65" fmla="*/ 909 w 10000"/>
                  <a:gd name="connsiteY65" fmla="*/ 7770 h 10000"/>
                  <a:gd name="connsiteX66" fmla="*/ 1288 w 10000"/>
                  <a:gd name="connsiteY66" fmla="*/ 7635 h 10000"/>
                  <a:gd name="connsiteX67" fmla="*/ 1591 w 10000"/>
                  <a:gd name="connsiteY67" fmla="*/ 7432 h 10000"/>
                  <a:gd name="connsiteX68" fmla="*/ 1591 w 10000"/>
                  <a:gd name="connsiteY68" fmla="*/ 7230 h 10000"/>
                  <a:gd name="connsiteX69" fmla="*/ 1288 w 10000"/>
                  <a:gd name="connsiteY69" fmla="*/ 7095 h 10000"/>
                  <a:gd name="connsiteX70" fmla="*/ 1212 w 10000"/>
                  <a:gd name="connsiteY70" fmla="*/ 6757 h 10000"/>
                  <a:gd name="connsiteX71" fmla="*/ 1061 w 10000"/>
                  <a:gd name="connsiteY71" fmla="*/ 6486 h 10000"/>
                  <a:gd name="connsiteX72" fmla="*/ 758 w 10000"/>
                  <a:gd name="connsiteY72" fmla="*/ 6419 h 10000"/>
                  <a:gd name="connsiteX73" fmla="*/ 455 w 10000"/>
                  <a:gd name="connsiteY73" fmla="*/ 6014 h 10000"/>
                  <a:gd name="connsiteX74" fmla="*/ 379 w 10000"/>
                  <a:gd name="connsiteY74" fmla="*/ 5811 h 10000"/>
                  <a:gd name="connsiteX75" fmla="*/ 455 w 10000"/>
                  <a:gd name="connsiteY75" fmla="*/ 5676 h 10000"/>
                  <a:gd name="connsiteX76" fmla="*/ 152 w 10000"/>
                  <a:gd name="connsiteY76" fmla="*/ 5068 h 10000"/>
                  <a:gd name="connsiteX77" fmla="*/ 833 w 10000"/>
                  <a:gd name="connsiteY77" fmla="*/ 5405 h 10000"/>
                  <a:gd name="connsiteX78" fmla="*/ 1136 w 10000"/>
                  <a:gd name="connsiteY78" fmla="*/ 5338 h 10000"/>
                  <a:gd name="connsiteX79" fmla="*/ 1364 w 10000"/>
                  <a:gd name="connsiteY79" fmla="*/ 5338 h 10000"/>
                  <a:gd name="connsiteX80" fmla="*/ 1970 w 10000"/>
                  <a:gd name="connsiteY80" fmla="*/ 5338 h 10000"/>
                  <a:gd name="connsiteX81" fmla="*/ 2273 w 10000"/>
                  <a:gd name="connsiteY81" fmla="*/ 5405 h 10000"/>
                  <a:gd name="connsiteX82" fmla="*/ 2348 w 10000"/>
                  <a:gd name="connsiteY82" fmla="*/ 5135 h 10000"/>
                  <a:gd name="connsiteX83" fmla="*/ 2727 w 10000"/>
                  <a:gd name="connsiteY83" fmla="*/ 5068 h 10000"/>
                  <a:gd name="connsiteX84" fmla="*/ 2803 w 10000"/>
                  <a:gd name="connsiteY84" fmla="*/ 4865 h 10000"/>
                  <a:gd name="connsiteX85" fmla="*/ 2879 w 10000"/>
                  <a:gd name="connsiteY85" fmla="*/ 4595 h 10000"/>
                  <a:gd name="connsiteX86" fmla="*/ 3182 w 10000"/>
                  <a:gd name="connsiteY86" fmla="*/ 4392 h 10000"/>
                  <a:gd name="connsiteX87" fmla="*/ 3636 w 10000"/>
                  <a:gd name="connsiteY87" fmla="*/ 3919 h 10000"/>
                  <a:gd name="connsiteX88" fmla="*/ 3788 w 10000"/>
                  <a:gd name="connsiteY88" fmla="*/ 3986 h 10000"/>
                  <a:gd name="connsiteX89" fmla="*/ 4015 w 10000"/>
                  <a:gd name="connsiteY89" fmla="*/ 3919 h 10000"/>
                  <a:gd name="connsiteX90" fmla="*/ 4091 w 10000"/>
                  <a:gd name="connsiteY90" fmla="*/ 3716 h 10000"/>
                  <a:gd name="connsiteX91" fmla="*/ 3864 w 10000"/>
                  <a:gd name="connsiteY91" fmla="*/ 3514 h 10000"/>
                  <a:gd name="connsiteX92" fmla="*/ 4167 w 10000"/>
                  <a:gd name="connsiteY92" fmla="*/ 3311 h 10000"/>
                  <a:gd name="connsiteX93" fmla="*/ 4394 w 10000"/>
                  <a:gd name="connsiteY93" fmla="*/ 3108 h 10000"/>
                  <a:gd name="connsiteX94" fmla="*/ 4470 w 10000"/>
                  <a:gd name="connsiteY94" fmla="*/ 3243 h 10000"/>
                  <a:gd name="connsiteX95" fmla="*/ 4773 w 10000"/>
                  <a:gd name="connsiteY95" fmla="*/ 3311 h 10000"/>
                  <a:gd name="connsiteX96" fmla="*/ 5000 w 10000"/>
                  <a:gd name="connsiteY96" fmla="*/ 3311 h 10000"/>
                  <a:gd name="connsiteX97" fmla="*/ 5076 w 10000"/>
                  <a:gd name="connsiteY97" fmla="*/ 3041 h 10000"/>
                  <a:gd name="connsiteX98" fmla="*/ 5076 w 10000"/>
                  <a:gd name="connsiteY98" fmla="*/ 2838 h 10000"/>
                  <a:gd name="connsiteX99" fmla="*/ 5379 w 10000"/>
                  <a:gd name="connsiteY99" fmla="*/ 2568 h 10000"/>
                  <a:gd name="connsiteX100" fmla="*/ 5379 w 10000"/>
                  <a:gd name="connsiteY100" fmla="*/ 2297 h 10000"/>
                  <a:gd name="connsiteX101" fmla="*/ 5152 w 10000"/>
                  <a:gd name="connsiteY101" fmla="*/ 2027 h 10000"/>
                  <a:gd name="connsiteX102" fmla="*/ 5303 w 10000"/>
                  <a:gd name="connsiteY102" fmla="*/ 1824 h 10000"/>
                  <a:gd name="connsiteX103" fmla="*/ 5530 w 10000"/>
                  <a:gd name="connsiteY103" fmla="*/ 1892 h 10000"/>
                  <a:gd name="connsiteX104" fmla="*/ 5909 w 10000"/>
                  <a:gd name="connsiteY104" fmla="*/ 1824 h 10000"/>
                  <a:gd name="connsiteX105" fmla="*/ 5985 w 10000"/>
                  <a:gd name="connsiteY105" fmla="*/ 1419 h 10000"/>
                  <a:gd name="connsiteX106" fmla="*/ 5833 w 10000"/>
                  <a:gd name="connsiteY106" fmla="*/ 1216 h 10000"/>
                  <a:gd name="connsiteX107" fmla="*/ 6061 w 10000"/>
                  <a:gd name="connsiteY107" fmla="*/ 1081 h 10000"/>
                  <a:gd name="connsiteX108" fmla="*/ 6061 w 10000"/>
                  <a:gd name="connsiteY108" fmla="*/ 743 h 10000"/>
                  <a:gd name="connsiteX109" fmla="*/ 6818 w 10000"/>
                  <a:gd name="connsiteY109" fmla="*/ 338 h 10000"/>
                  <a:gd name="connsiteX110" fmla="*/ 7197 w 10000"/>
                  <a:gd name="connsiteY110" fmla="*/ 270 h 10000"/>
                  <a:gd name="connsiteX111" fmla="*/ 7652 w 10000"/>
                  <a:gd name="connsiteY111" fmla="*/ 135 h 10000"/>
                  <a:gd name="connsiteX112" fmla="*/ 8030 w 10000"/>
                  <a:gd name="connsiteY112" fmla="*/ 135 h 10000"/>
                  <a:gd name="connsiteX113" fmla="*/ 8258 w 10000"/>
                  <a:gd name="connsiteY113" fmla="*/ 135 h 10000"/>
                  <a:gd name="connsiteX114" fmla="*/ 8409 w 10000"/>
                  <a:gd name="connsiteY114" fmla="*/ 0 h 10000"/>
                  <a:gd name="connsiteX115" fmla="*/ 8864 w 10000"/>
                  <a:gd name="connsiteY115" fmla="*/ 0 h 10000"/>
                  <a:gd name="connsiteX116" fmla="*/ 9621 w 10000"/>
                  <a:gd name="connsiteY116" fmla="*/ 405 h 10000"/>
                  <a:gd name="connsiteX117" fmla="*/ 9773 w 10000"/>
                  <a:gd name="connsiteY117" fmla="*/ 608 h 10000"/>
                  <a:gd name="connsiteX118" fmla="*/ 10000 w 10000"/>
                  <a:gd name="connsiteY118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7727 w 10000"/>
                  <a:gd name="connsiteY10" fmla="*/ 2230 h 10000"/>
                  <a:gd name="connsiteX11" fmla="*/ 7500 w 10000"/>
                  <a:gd name="connsiteY11" fmla="*/ 2297 h 10000"/>
                  <a:gd name="connsiteX12" fmla="*/ 7424 w 10000"/>
                  <a:gd name="connsiteY12" fmla="*/ 2568 h 10000"/>
                  <a:gd name="connsiteX13" fmla="*/ 8114 w 10000"/>
                  <a:gd name="connsiteY13" fmla="*/ 3126 h 10000"/>
                  <a:gd name="connsiteX14" fmla="*/ 8409 w 10000"/>
                  <a:gd name="connsiteY14" fmla="*/ 3919 h 10000"/>
                  <a:gd name="connsiteX15" fmla="*/ 8409 w 10000"/>
                  <a:gd name="connsiteY15" fmla="*/ 4257 h 10000"/>
                  <a:gd name="connsiteX16" fmla="*/ 8258 w 10000"/>
                  <a:gd name="connsiteY16" fmla="*/ 4527 h 10000"/>
                  <a:gd name="connsiteX17" fmla="*/ 8030 w 10000"/>
                  <a:gd name="connsiteY17" fmla="*/ 4797 h 10000"/>
                  <a:gd name="connsiteX18" fmla="*/ 7955 w 10000"/>
                  <a:gd name="connsiteY18" fmla="*/ 5203 h 10000"/>
                  <a:gd name="connsiteX19" fmla="*/ 7955 w 10000"/>
                  <a:gd name="connsiteY19" fmla="*/ 5541 h 10000"/>
                  <a:gd name="connsiteX20" fmla="*/ 7652 w 10000"/>
                  <a:gd name="connsiteY20" fmla="*/ 5743 h 10000"/>
                  <a:gd name="connsiteX21" fmla="*/ 7424 w 10000"/>
                  <a:gd name="connsiteY21" fmla="*/ 5946 h 10000"/>
                  <a:gd name="connsiteX22" fmla="*/ 7197 w 10000"/>
                  <a:gd name="connsiteY22" fmla="*/ 6149 h 10000"/>
                  <a:gd name="connsiteX23" fmla="*/ 6818 w 10000"/>
                  <a:gd name="connsiteY23" fmla="*/ 6351 h 10000"/>
                  <a:gd name="connsiteX24" fmla="*/ 6515 w 10000"/>
                  <a:gd name="connsiteY24" fmla="*/ 6757 h 10000"/>
                  <a:gd name="connsiteX25" fmla="*/ 6288 w 10000"/>
                  <a:gd name="connsiteY25" fmla="*/ 7095 h 10000"/>
                  <a:gd name="connsiteX26" fmla="*/ 5985 w 10000"/>
                  <a:gd name="connsiteY26" fmla="*/ 7162 h 10000"/>
                  <a:gd name="connsiteX27" fmla="*/ 5833 w 10000"/>
                  <a:gd name="connsiteY27" fmla="*/ 6959 h 10000"/>
                  <a:gd name="connsiteX28" fmla="*/ 5682 w 10000"/>
                  <a:gd name="connsiteY28" fmla="*/ 7297 h 10000"/>
                  <a:gd name="connsiteX29" fmla="*/ 5455 w 10000"/>
                  <a:gd name="connsiteY29" fmla="*/ 7500 h 10000"/>
                  <a:gd name="connsiteX30" fmla="*/ 5303 w 10000"/>
                  <a:gd name="connsiteY30" fmla="*/ 7838 h 10000"/>
                  <a:gd name="connsiteX31" fmla="*/ 5455 w 10000"/>
                  <a:gd name="connsiteY31" fmla="*/ 7973 h 10000"/>
                  <a:gd name="connsiteX32" fmla="*/ 5530 w 10000"/>
                  <a:gd name="connsiteY32" fmla="*/ 8108 h 10000"/>
                  <a:gd name="connsiteX33" fmla="*/ 5455 w 10000"/>
                  <a:gd name="connsiteY33" fmla="*/ 8311 h 10000"/>
                  <a:gd name="connsiteX34" fmla="*/ 5455 w 10000"/>
                  <a:gd name="connsiteY34" fmla="*/ 8581 h 10000"/>
                  <a:gd name="connsiteX35" fmla="*/ 5758 w 10000"/>
                  <a:gd name="connsiteY35" fmla="*/ 8649 h 10000"/>
                  <a:gd name="connsiteX36" fmla="*/ 5833 w 10000"/>
                  <a:gd name="connsiteY36" fmla="*/ 8919 h 10000"/>
                  <a:gd name="connsiteX37" fmla="*/ 5909 w 10000"/>
                  <a:gd name="connsiteY37" fmla="*/ 9662 h 10000"/>
                  <a:gd name="connsiteX38" fmla="*/ 5682 w 10000"/>
                  <a:gd name="connsiteY38" fmla="*/ 9595 h 10000"/>
                  <a:gd name="connsiteX39" fmla="*/ 5303 w 10000"/>
                  <a:gd name="connsiteY39" fmla="*/ 9595 h 10000"/>
                  <a:gd name="connsiteX40" fmla="*/ 5076 w 10000"/>
                  <a:gd name="connsiteY40" fmla="*/ 9595 h 10000"/>
                  <a:gd name="connsiteX41" fmla="*/ 4773 w 10000"/>
                  <a:gd name="connsiteY41" fmla="*/ 9730 h 10000"/>
                  <a:gd name="connsiteX42" fmla="*/ 4697 w 10000"/>
                  <a:gd name="connsiteY42" fmla="*/ 10000 h 10000"/>
                  <a:gd name="connsiteX43" fmla="*/ 4394 w 10000"/>
                  <a:gd name="connsiteY43" fmla="*/ 10000 h 10000"/>
                  <a:gd name="connsiteX44" fmla="*/ 4394 w 10000"/>
                  <a:gd name="connsiteY44" fmla="*/ 9865 h 10000"/>
                  <a:gd name="connsiteX45" fmla="*/ 4318 w 10000"/>
                  <a:gd name="connsiteY45" fmla="*/ 9797 h 10000"/>
                  <a:gd name="connsiteX46" fmla="*/ 4091 w 10000"/>
                  <a:gd name="connsiteY46" fmla="*/ 9865 h 10000"/>
                  <a:gd name="connsiteX47" fmla="*/ 4015 w 10000"/>
                  <a:gd name="connsiteY47" fmla="*/ 9662 h 10000"/>
                  <a:gd name="connsiteX48" fmla="*/ 3864 w 10000"/>
                  <a:gd name="connsiteY48" fmla="*/ 9392 h 10000"/>
                  <a:gd name="connsiteX49" fmla="*/ 3409 w 10000"/>
                  <a:gd name="connsiteY49" fmla="*/ 9257 h 10000"/>
                  <a:gd name="connsiteX50" fmla="*/ 3409 w 10000"/>
                  <a:gd name="connsiteY50" fmla="*/ 8851 h 10000"/>
                  <a:gd name="connsiteX51" fmla="*/ 3333 w 10000"/>
                  <a:gd name="connsiteY51" fmla="*/ 8851 h 10000"/>
                  <a:gd name="connsiteX52" fmla="*/ 3333 w 10000"/>
                  <a:gd name="connsiteY52" fmla="*/ 8649 h 10000"/>
                  <a:gd name="connsiteX53" fmla="*/ 2879 w 10000"/>
                  <a:gd name="connsiteY53" fmla="*/ 8716 h 10000"/>
                  <a:gd name="connsiteX54" fmla="*/ 2576 w 10000"/>
                  <a:gd name="connsiteY54" fmla="*/ 8649 h 10000"/>
                  <a:gd name="connsiteX55" fmla="*/ 2197 w 10000"/>
                  <a:gd name="connsiteY55" fmla="*/ 8851 h 10000"/>
                  <a:gd name="connsiteX56" fmla="*/ 1364 w 10000"/>
                  <a:gd name="connsiteY56" fmla="*/ 8851 h 10000"/>
                  <a:gd name="connsiteX57" fmla="*/ 1288 w 10000"/>
                  <a:gd name="connsiteY57" fmla="*/ 8986 h 10000"/>
                  <a:gd name="connsiteX58" fmla="*/ 682 w 10000"/>
                  <a:gd name="connsiteY58" fmla="*/ 8851 h 10000"/>
                  <a:gd name="connsiteX59" fmla="*/ 606 w 10000"/>
                  <a:gd name="connsiteY59" fmla="*/ 8986 h 10000"/>
                  <a:gd name="connsiteX60" fmla="*/ 303 w 10000"/>
                  <a:gd name="connsiteY60" fmla="*/ 8919 h 10000"/>
                  <a:gd name="connsiteX61" fmla="*/ 303 w 10000"/>
                  <a:gd name="connsiteY61" fmla="*/ 9054 h 10000"/>
                  <a:gd name="connsiteX62" fmla="*/ 0 w 10000"/>
                  <a:gd name="connsiteY62" fmla="*/ 9054 h 10000"/>
                  <a:gd name="connsiteX63" fmla="*/ 76 w 10000"/>
                  <a:gd name="connsiteY63" fmla="*/ 8378 h 10000"/>
                  <a:gd name="connsiteX64" fmla="*/ 530 w 10000"/>
                  <a:gd name="connsiteY64" fmla="*/ 7838 h 10000"/>
                  <a:gd name="connsiteX65" fmla="*/ 909 w 10000"/>
                  <a:gd name="connsiteY65" fmla="*/ 7770 h 10000"/>
                  <a:gd name="connsiteX66" fmla="*/ 1288 w 10000"/>
                  <a:gd name="connsiteY66" fmla="*/ 7635 h 10000"/>
                  <a:gd name="connsiteX67" fmla="*/ 1591 w 10000"/>
                  <a:gd name="connsiteY67" fmla="*/ 7432 h 10000"/>
                  <a:gd name="connsiteX68" fmla="*/ 1591 w 10000"/>
                  <a:gd name="connsiteY68" fmla="*/ 7230 h 10000"/>
                  <a:gd name="connsiteX69" fmla="*/ 1288 w 10000"/>
                  <a:gd name="connsiteY69" fmla="*/ 7095 h 10000"/>
                  <a:gd name="connsiteX70" fmla="*/ 1212 w 10000"/>
                  <a:gd name="connsiteY70" fmla="*/ 6757 h 10000"/>
                  <a:gd name="connsiteX71" fmla="*/ 1061 w 10000"/>
                  <a:gd name="connsiteY71" fmla="*/ 6486 h 10000"/>
                  <a:gd name="connsiteX72" fmla="*/ 758 w 10000"/>
                  <a:gd name="connsiteY72" fmla="*/ 6419 h 10000"/>
                  <a:gd name="connsiteX73" fmla="*/ 455 w 10000"/>
                  <a:gd name="connsiteY73" fmla="*/ 6014 h 10000"/>
                  <a:gd name="connsiteX74" fmla="*/ 379 w 10000"/>
                  <a:gd name="connsiteY74" fmla="*/ 5811 h 10000"/>
                  <a:gd name="connsiteX75" fmla="*/ 455 w 10000"/>
                  <a:gd name="connsiteY75" fmla="*/ 5676 h 10000"/>
                  <a:gd name="connsiteX76" fmla="*/ 152 w 10000"/>
                  <a:gd name="connsiteY76" fmla="*/ 5068 h 10000"/>
                  <a:gd name="connsiteX77" fmla="*/ 833 w 10000"/>
                  <a:gd name="connsiteY77" fmla="*/ 5405 h 10000"/>
                  <a:gd name="connsiteX78" fmla="*/ 1136 w 10000"/>
                  <a:gd name="connsiteY78" fmla="*/ 5338 h 10000"/>
                  <a:gd name="connsiteX79" fmla="*/ 1364 w 10000"/>
                  <a:gd name="connsiteY79" fmla="*/ 5338 h 10000"/>
                  <a:gd name="connsiteX80" fmla="*/ 1970 w 10000"/>
                  <a:gd name="connsiteY80" fmla="*/ 5338 h 10000"/>
                  <a:gd name="connsiteX81" fmla="*/ 2273 w 10000"/>
                  <a:gd name="connsiteY81" fmla="*/ 5405 h 10000"/>
                  <a:gd name="connsiteX82" fmla="*/ 2348 w 10000"/>
                  <a:gd name="connsiteY82" fmla="*/ 5135 h 10000"/>
                  <a:gd name="connsiteX83" fmla="*/ 2727 w 10000"/>
                  <a:gd name="connsiteY83" fmla="*/ 5068 h 10000"/>
                  <a:gd name="connsiteX84" fmla="*/ 2803 w 10000"/>
                  <a:gd name="connsiteY84" fmla="*/ 4865 h 10000"/>
                  <a:gd name="connsiteX85" fmla="*/ 2879 w 10000"/>
                  <a:gd name="connsiteY85" fmla="*/ 4595 h 10000"/>
                  <a:gd name="connsiteX86" fmla="*/ 3182 w 10000"/>
                  <a:gd name="connsiteY86" fmla="*/ 4392 h 10000"/>
                  <a:gd name="connsiteX87" fmla="*/ 3636 w 10000"/>
                  <a:gd name="connsiteY87" fmla="*/ 3919 h 10000"/>
                  <a:gd name="connsiteX88" fmla="*/ 3788 w 10000"/>
                  <a:gd name="connsiteY88" fmla="*/ 3986 h 10000"/>
                  <a:gd name="connsiteX89" fmla="*/ 4015 w 10000"/>
                  <a:gd name="connsiteY89" fmla="*/ 3919 h 10000"/>
                  <a:gd name="connsiteX90" fmla="*/ 4091 w 10000"/>
                  <a:gd name="connsiteY90" fmla="*/ 3716 h 10000"/>
                  <a:gd name="connsiteX91" fmla="*/ 3864 w 10000"/>
                  <a:gd name="connsiteY91" fmla="*/ 3514 h 10000"/>
                  <a:gd name="connsiteX92" fmla="*/ 4167 w 10000"/>
                  <a:gd name="connsiteY92" fmla="*/ 3311 h 10000"/>
                  <a:gd name="connsiteX93" fmla="*/ 4394 w 10000"/>
                  <a:gd name="connsiteY93" fmla="*/ 3108 h 10000"/>
                  <a:gd name="connsiteX94" fmla="*/ 4470 w 10000"/>
                  <a:gd name="connsiteY94" fmla="*/ 3243 h 10000"/>
                  <a:gd name="connsiteX95" fmla="*/ 4773 w 10000"/>
                  <a:gd name="connsiteY95" fmla="*/ 3311 h 10000"/>
                  <a:gd name="connsiteX96" fmla="*/ 5000 w 10000"/>
                  <a:gd name="connsiteY96" fmla="*/ 3311 h 10000"/>
                  <a:gd name="connsiteX97" fmla="*/ 5076 w 10000"/>
                  <a:gd name="connsiteY97" fmla="*/ 3041 h 10000"/>
                  <a:gd name="connsiteX98" fmla="*/ 5076 w 10000"/>
                  <a:gd name="connsiteY98" fmla="*/ 2838 h 10000"/>
                  <a:gd name="connsiteX99" fmla="*/ 5379 w 10000"/>
                  <a:gd name="connsiteY99" fmla="*/ 2568 h 10000"/>
                  <a:gd name="connsiteX100" fmla="*/ 5379 w 10000"/>
                  <a:gd name="connsiteY100" fmla="*/ 2297 h 10000"/>
                  <a:gd name="connsiteX101" fmla="*/ 5152 w 10000"/>
                  <a:gd name="connsiteY101" fmla="*/ 2027 h 10000"/>
                  <a:gd name="connsiteX102" fmla="*/ 5303 w 10000"/>
                  <a:gd name="connsiteY102" fmla="*/ 1824 h 10000"/>
                  <a:gd name="connsiteX103" fmla="*/ 5530 w 10000"/>
                  <a:gd name="connsiteY103" fmla="*/ 1892 h 10000"/>
                  <a:gd name="connsiteX104" fmla="*/ 5909 w 10000"/>
                  <a:gd name="connsiteY104" fmla="*/ 1824 h 10000"/>
                  <a:gd name="connsiteX105" fmla="*/ 5985 w 10000"/>
                  <a:gd name="connsiteY105" fmla="*/ 1419 h 10000"/>
                  <a:gd name="connsiteX106" fmla="*/ 5833 w 10000"/>
                  <a:gd name="connsiteY106" fmla="*/ 1216 h 10000"/>
                  <a:gd name="connsiteX107" fmla="*/ 6061 w 10000"/>
                  <a:gd name="connsiteY107" fmla="*/ 1081 h 10000"/>
                  <a:gd name="connsiteX108" fmla="*/ 6061 w 10000"/>
                  <a:gd name="connsiteY108" fmla="*/ 743 h 10000"/>
                  <a:gd name="connsiteX109" fmla="*/ 6818 w 10000"/>
                  <a:gd name="connsiteY109" fmla="*/ 338 h 10000"/>
                  <a:gd name="connsiteX110" fmla="*/ 7197 w 10000"/>
                  <a:gd name="connsiteY110" fmla="*/ 270 h 10000"/>
                  <a:gd name="connsiteX111" fmla="*/ 7652 w 10000"/>
                  <a:gd name="connsiteY111" fmla="*/ 135 h 10000"/>
                  <a:gd name="connsiteX112" fmla="*/ 8030 w 10000"/>
                  <a:gd name="connsiteY112" fmla="*/ 135 h 10000"/>
                  <a:gd name="connsiteX113" fmla="*/ 8258 w 10000"/>
                  <a:gd name="connsiteY113" fmla="*/ 135 h 10000"/>
                  <a:gd name="connsiteX114" fmla="*/ 8409 w 10000"/>
                  <a:gd name="connsiteY114" fmla="*/ 0 h 10000"/>
                  <a:gd name="connsiteX115" fmla="*/ 8864 w 10000"/>
                  <a:gd name="connsiteY115" fmla="*/ 0 h 10000"/>
                  <a:gd name="connsiteX116" fmla="*/ 9621 w 10000"/>
                  <a:gd name="connsiteY116" fmla="*/ 405 h 10000"/>
                  <a:gd name="connsiteX117" fmla="*/ 9773 w 10000"/>
                  <a:gd name="connsiteY117" fmla="*/ 608 h 10000"/>
                  <a:gd name="connsiteX118" fmla="*/ 10000 w 10000"/>
                  <a:gd name="connsiteY118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7727 w 10000"/>
                  <a:gd name="connsiteY10" fmla="*/ 2230 h 10000"/>
                  <a:gd name="connsiteX11" fmla="*/ 7500 w 10000"/>
                  <a:gd name="connsiteY11" fmla="*/ 2297 h 10000"/>
                  <a:gd name="connsiteX12" fmla="*/ 8114 w 10000"/>
                  <a:gd name="connsiteY12" fmla="*/ 3126 h 10000"/>
                  <a:gd name="connsiteX13" fmla="*/ 8409 w 10000"/>
                  <a:gd name="connsiteY13" fmla="*/ 3919 h 10000"/>
                  <a:gd name="connsiteX14" fmla="*/ 8409 w 10000"/>
                  <a:gd name="connsiteY14" fmla="*/ 4257 h 10000"/>
                  <a:gd name="connsiteX15" fmla="*/ 8258 w 10000"/>
                  <a:gd name="connsiteY15" fmla="*/ 4527 h 10000"/>
                  <a:gd name="connsiteX16" fmla="*/ 8030 w 10000"/>
                  <a:gd name="connsiteY16" fmla="*/ 4797 h 10000"/>
                  <a:gd name="connsiteX17" fmla="*/ 7955 w 10000"/>
                  <a:gd name="connsiteY17" fmla="*/ 5203 h 10000"/>
                  <a:gd name="connsiteX18" fmla="*/ 7955 w 10000"/>
                  <a:gd name="connsiteY18" fmla="*/ 5541 h 10000"/>
                  <a:gd name="connsiteX19" fmla="*/ 7652 w 10000"/>
                  <a:gd name="connsiteY19" fmla="*/ 5743 h 10000"/>
                  <a:gd name="connsiteX20" fmla="*/ 7424 w 10000"/>
                  <a:gd name="connsiteY20" fmla="*/ 5946 h 10000"/>
                  <a:gd name="connsiteX21" fmla="*/ 7197 w 10000"/>
                  <a:gd name="connsiteY21" fmla="*/ 6149 h 10000"/>
                  <a:gd name="connsiteX22" fmla="*/ 6818 w 10000"/>
                  <a:gd name="connsiteY22" fmla="*/ 6351 h 10000"/>
                  <a:gd name="connsiteX23" fmla="*/ 6515 w 10000"/>
                  <a:gd name="connsiteY23" fmla="*/ 6757 h 10000"/>
                  <a:gd name="connsiteX24" fmla="*/ 6288 w 10000"/>
                  <a:gd name="connsiteY24" fmla="*/ 7095 h 10000"/>
                  <a:gd name="connsiteX25" fmla="*/ 5985 w 10000"/>
                  <a:gd name="connsiteY25" fmla="*/ 7162 h 10000"/>
                  <a:gd name="connsiteX26" fmla="*/ 5833 w 10000"/>
                  <a:gd name="connsiteY26" fmla="*/ 6959 h 10000"/>
                  <a:gd name="connsiteX27" fmla="*/ 5682 w 10000"/>
                  <a:gd name="connsiteY27" fmla="*/ 7297 h 10000"/>
                  <a:gd name="connsiteX28" fmla="*/ 5455 w 10000"/>
                  <a:gd name="connsiteY28" fmla="*/ 7500 h 10000"/>
                  <a:gd name="connsiteX29" fmla="*/ 5303 w 10000"/>
                  <a:gd name="connsiteY29" fmla="*/ 7838 h 10000"/>
                  <a:gd name="connsiteX30" fmla="*/ 5455 w 10000"/>
                  <a:gd name="connsiteY30" fmla="*/ 7973 h 10000"/>
                  <a:gd name="connsiteX31" fmla="*/ 5530 w 10000"/>
                  <a:gd name="connsiteY31" fmla="*/ 8108 h 10000"/>
                  <a:gd name="connsiteX32" fmla="*/ 5455 w 10000"/>
                  <a:gd name="connsiteY32" fmla="*/ 8311 h 10000"/>
                  <a:gd name="connsiteX33" fmla="*/ 5455 w 10000"/>
                  <a:gd name="connsiteY33" fmla="*/ 8581 h 10000"/>
                  <a:gd name="connsiteX34" fmla="*/ 5758 w 10000"/>
                  <a:gd name="connsiteY34" fmla="*/ 8649 h 10000"/>
                  <a:gd name="connsiteX35" fmla="*/ 5833 w 10000"/>
                  <a:gd name="connsiteY35" fmla="*/ 8919 h 10000"/>
                  <a:gd name="connsiteX36" fmla="*/ 5909 w 10000"/>
                  <a:gd name="connsiteY36" fmla="*/ 9662 h 10000"/>
                  <a:gd name="connsiteX37" fmla="*/ 5682 w 10000"/>
                  <a:gd name="connsiteY37" fmla="*/ 9595 h 10000"/>
                  <a:gd name="connsiteX38" fmla="*/ 5303 w 10000"/>
                  <a:gd name="connsiteY38" fmla="*/ 9595 h 10000"/>
                  <a:gd name="connsiteX39" fmla="*/ 5076 w 10000"/>
                  <a:gd name="connsiteY39" fmla="*/ 9595 h 10000"/>
                  <a:gd name="connsiteX40" fmla="*/ 4773 w 10000"/>
                  <a:gd name="connsiteY40" fmla="*/ 9730 h 10000"/>
                  <a:gd name="connsiteX41" fmla="*/ 4697 w 10000"/>
                  <a:gd name="connsiteY41" fmla="*/ 10000 h 10000"/>
                  <a:gd name="connsiteX42" fmla="*/ 4394 w 10000"/>
                  <a:gd name="connsiteY42" fmla="*/ 10000 h 10000"/>
                  <a:gd name="connsiteX43" fmla="*/ 4394 w 10000"/>
                  <a:gd name="connsiteY43" fmla="*/ 9865 h 10000"/>
                  <a:gd name="connsiteX44" fmla="*/ 4318 w 10000"/>
                  <a:gd name="connsiteY44" fmla="*/ 9797 h 10000"/>
                  <a:gd name="connsiteX45" fmla="*/ 4091 w 10000"/>
                  <a:gd name="connsiteY45" fmla="*/ 9865 h 10000"/>
                  <a:gd name="connsiteX46" fmla="*/ 4015 w 10000"/>
                  <a:gd name="connsiteY46" fmla="*/ 9662 h 10000"/>
                  <a:gd name="connsiteX47" fmla="*/ 3864 w 10000"/>
                  <a:gd name="connsiteY47" fmla="*/ 9392 h 10000"/>
                  <a:gd name="connsiteX48" fmla="*/ 3409 w 10000"/>
                  <a:gd name="connsiteY48" fmla="*/ 9257 h 10000"/>
                  <a:gd name="connsiteX49" fmla="*/ 3409 w 10000"/>
                  <a:gd name="connsiteY49" fmla="*/ 8851 h 10000"/>
                  <a:gd name="connsiteX50" fmla="*/ 3333 w 10000"/>
                  <a:gd name="connsiteY50" fmla="*/ 8851 h 10000"/>
                  <a:gd name="connsiteX51" fmla="*/ 3333 w 10000"/>
                  <a:gd name="connsiteY51" fmla="*/ 8649 h 10000"/>
                  <a:gd name="connsiteX52" fmla="*/ 2879 w 10000"/>
                  <a:gd name="connsiteY52" fmla="*/ 8716 h 10000"/>
                  <a:gd name="connsiteX53" fmla="*/ 2576 w 10000"/>
                  <a:gd name="connsiteY53" fmla="*/ 8649 h 10000"/>
                  <a:gd name="connsiteX54" fmla="*/ 2197 w 10000"/>
                  <a:gd name="connsiteY54" fmla="*/ 8851 h 10000"/>
                  <a:gd name="connsiteX55" fmla="*/ 1364 w 10000"/>
                  <a:gd name="connsiteY55" fmla="*/ 8851 h 10000"/>
                  <a:gd name="connsiteX56" fmla="*/ 1288 w 10000"/>
                  <a:gd name="connsiteY56" fmla="*/ 8986 h 10000"/>
                  <a:gd name="connsiteX57" fmla="*/ 682 w 10000"/>
                  <a:gd name="connsiteY57" fmla="*/ 8851 h 10000"/>
                  <a:gd name="connsiteX58" fmla="*/ 606 w 10000"/>
                  <a:gd name="connsiteY58" fmla="*/ 8986 h 10000"/>
                  <a:gd name="connsiteX59" fmla="*/ 303 w 10000"/>
                  <a:gd name="connsiteY59" fmla="*/ 8919 h 10000"/>
                  <a:gd name="connsiteX60" fmla="*/ 303 w 10000"/>
                  <a:gd name="connsiteY60" fmla="*/ 9054 h 10000"/>
                  <a:gd name="connsiteX61" fmla="*/ 0 w 10000"/>
                  <a:gd name="connsiteY61" fmla="*/ 9054 h 10000"/>
                  <a:gd name="connsiteX62" fmla="*/ 76 w 10000"/>
                  <a:gd name="connsiteY62" fmla="*/ 8378 h 10000"/>
                  <a:gd name="connsiteX63" fmla="*/ 530 w 10000"/>
                  <a:gd name="connsiteY63" fmla="*/ 7838 h 10000"/>
                  <a:gd name="connsiteX64" fmla="*/ 909 w 10000"/>
                  <a:gd name="connsiteY64" fmla="*/ 7770 h 10000"/>
                  <a:gd name="connsiteX65" fmla="*/ 1288 w 10000"/>
                  <a:gd name="connsiteY65" fmla="*/ 7635 h 10000"/>
                  <a:gd name="connsiteX66" fmla="*/ 1591 w 10000"/>
                  <a:gd name="connsiteY66" fmla="*/ 7432 h 10000"/>
                  <a:gd name="connsiteX67" fmla="*/ 1591 w 10000"/>
                  <a:gd name="connsiteY67" fmla="*/ 7230 h 10000"/>
                  <a:gd name="connsiteX68" fmla="*/ 1288 w 10000"/>
                  <a:gd name="connsiteY68" fmla="*/ 7095 h 10000"/>
                  <a:gd name="connsiteX69" fmla="*/ 1212 w 10000"/>
                  <a:gd name="connsiteY69" fmla="*/ 6757 h 10000"/>
                  <a:gd name="connsiteX70" fmla="*/ 1061 w 10000"/>
                  <a:gd name="connsiteY70" fmla="*/ 6486 h 10000"/>
                  <a:gd name="connsiteX71" fmla="*/ 758 w 10000"/>
                  <a:gd name="connsiteY71" fmla="*/ 6419 h 10000"/>
                  <a:gd name="connsiteX72" fmla="*/ 455 w 10000"/>
                  <a:gd name="connsiteY72" fmla="*/ 6014 h 10000"/>
                  <a:gd name="connsiteX73" fmla="*/ 379 w 10000"/>
                  <a:gd name="connsiteY73" fmla="*/ 5811 h 10000"/>
                  <a:gd name="connsiteX74" fmla="*/ 455 w 10000"/>
                  <a:gd name="connsiteY74" fmla="*/ 5676 h 10000"/>
                  <a:gd name="connsiteX75" fmla="*/ 152 w 10000"/>
                  <a:gd name="connsiteY75" fmla="*/ 5068 h 10000"/>
                  <a:gd name="connsiteX76" fmla="*/ 833 w 10000"/>
                  <a:gd name="connsiteY76" fmla="*/ 5405 h 10000"/>
                  <a:gd name="connsiteX77" fmla="*/ 1136 w 10000"/>
                  <a:gd name="connsiteY77" fmla="*/ 5338 h 10000"/>
                  <a:gd name="connsiteX78" fmla="*/ 1364 w 10000"/>
                  <a:gd name="connsiteY78" fmla="*/ 5338 h 10000"/>
                  <a:gd name="connsiteX79" fmla="*/ 1970 w 10000"/>
                  <a:gd name="connsiteY79" fmla="*/ 5338 h 10000"/>
                  <a:gd name="connsiteX80" fmla="*/ 2273 w 10000"/>
                  <a:gd name="connsiteY80" fmla="*/ 5405 h 10000"/>
                  <a:gd name="connsiteX81" fmla="*/ 2348 w 10000"/>
                  <a:gd name="connsiteY81" fmla="*/ 5135 h 10000"/>
                  <a:gd name="connsiteX82" fmla="*/ 2727 w 10000"/>
                  <a:gd name="connsiteY82" fmla="*/ 5068 h 10000"/>
                  <a:gd name="connsiteX83" fmla="*/ 2803 w 10000"/>
                  <a:gd name="connsiteY83" fmla="*/ 4865 h 10000"/>
                  <a:gd name="connsiteX84" fmla="*/ 2879 w 10000"/>
                  <a:gd name="connsiteY84" fmla="*/ 4595 h 10000"/>
                  <a:gd name="connsiteX85" fmla="*/ 3182 w 10000"/>
                  <a:gd name="connsiteY85" fmla="*/ 4392 h 10000"/>
                  <a:gd name="connsiteX86" fmla="*/ 3636 w 10000"/>
                  <a:gd name="connsiteY86" fmla="*/ 3919 h 10000"/>
                  <a:gd name="connsiteX87" fmla="*/ 3788 w 10000"/>
                  <a:gd name="connsiteY87" fmla="*/ 3986 h 10000"/>
                  <a:gd name="connsiteX88" fmla="*/ 4015 w 10000"/>
                  <a:gd name="connsiteY88" fmla="*/ 3919 h 10000"/>
                  <a:gd name="connsiteX89" fmla="*/ 4091 w 10000"/>
                  <a:gd name="connsiteY89" fmla="*/ 3716 h 10000"/>
                  <a:gd name="connsiteX90" fmla="*/ 3864 w 10000"/>
                  <a:gd name="connsiteY90" fmla="*/ 3514 h 10000"/>
                  <a:gd name="connsiteX91" fmla="*/ 4167 w 10000"/>
                  <a:gd name="connsiteY91" fmla="*/ 3311 h 10000"/>
                  <a:gd name="connsiteX92" fmla="*/ 4394 w 10000"/>
                  <a:gd name="connsiteY92" fmla="*/ 3108 h 10000"/>
                  <a:gd name="connsiteX93" fmla="*/ 4470 w 10000"/>
                  <a:gd name="connsiteY93" fmla="*/ 3243 h 10000"/>
                  <a:gd name="connsiteX94" fmla="*/ 4773 w 10000"/>
                  <a:gd name="connsiteY94" fmla="*/ 3311 h 10000"/>
                  <a:gd name="connsiteX95" fmla="*/ 5000 w 10000"/>
                  <a:gd name="connsiteY95" fmla="*/ 3311 h 10000"/>
                  <a:gd name="connsiteX96" fmla="*/ 5076 w 10000"/>
                  <a:gd name="connsiteY96" fmla="*/ 3041 h 10000"/>
                  <a:gd name="connsiteX97" fmla="*/ 5076 w 10000"/>
                  <a:gd name="connsiteY97" fmla="*/ 2838 h 10000"/>
                  <a:gd name="connsiteX98" fmla="*/ 5379 w 10000"/>
                  <a:gd name="connsiteY98" fmla="*/ 2568 h 10000"/>
                  <a:gd name="connsiteX99" fmla="*/ 5379 w 10000"/>
                  <a:gd name="connsiteY99" fmla="*/ 2297 h 10000"/>
                  <a:gd name="connsiteX100" fmla="*/ 5152 w 10000"/>
                  <a:gd name="connsiteY100" fmla="*/ 2027 h 10000"/>
                  <a:gd name="connsiteX101" fmla="*/ 5303 w 10000"/>
                  <a:gd name="connsiteY101" fmla="*/ 1824 h 10000"/>
                  <a:gd name="connsiteX102" fmla="*/ 5530 w 10000"/>
                  <a:gd name="connsiteY102" fmla="*/ 1892 h 10000"/>
                  <a:gd name="connsiteX103" fmla="*/ 5909 w 10000"/>
                  <a:gd name="connsiteY103" fmla="*/ 1824 h 10000"/>
                  <a:gd name="connsiteX104" fmla="*/ 5985 w 10000"/>
                  <a:gd name="connsiteY104" fmla="*/ 1419 h 10000"/>
                  <a:gd name="connsiteX105" fmla="*/ 5833 w 10000"/>
                  <a:gd name="connsiteY105" fmla="*/ 1216 h 10000"/>
                  <a:gd name="connsiteX106" fmla="*/ 6061 w 10000"/>
                  <a:gd name="connsiteY106" fmla="*/ 1081 h 10000"/>
                  <a:gd name="connsiteX107" fmla="*/ 6061 w 10000"/>
                  <a:gd name="connsiteY107" fmla="*/ 743 h 10000"/>
                  <a:gd name="connsiteX108" fmla="*/ 6818 w 10000"/>
                  <a:gd name="connsiteY108" fmla="*/ 338 h 10000"/>
                  <a:gd name="connsiteX109" fmla="*/ 7197 w 10000"/>
                  <a:gd name="connsiteY109" fmla="*/ 270 h 10000"/>
                  <a:gd name="connsiteX110" fmla="*/ 7652 w 10000"/>
                  <a:gd name="connsiteY110" fmla="*/ 135 h 10000"/>
                  <a:gd name="connsiteX111" fmla="*/ 8030 w 10000"/>
                  <a:gd name="connsiteY111" fmla="*/ 135 h 10000"/>
                  <a:gd name="connsiteX112" fmla="*/ 8258 w 10000"/>
                  <a:gd name="connsiteY112" fmla="*/ 135 h 10000"/>
                  <a:gd name="connsiteX113" fmla="*/ 8409 w 10000"/>
                  <a:gd name="connsiteY113" fmla="*/ 0 h 10000"/>
                  <a:gd name="connsiteX114" fmla="*/ 8864 w 10000"/>
                  <a:gd name="connsiteY114" fmla="*/ 0 h 10000"/>
                  <a:gd name="connsiteX115" fmla="*/ 9621 w 10000"/>
                  <a:gd name="connsiteY115" fmla="*/ 405 h 10000"/>
                  <a:gd name="connsiteX116" fmla="*/ 9773 w 10000"/>
                  <a:gd name="connsiteY116" fmla="*/ 608 h 10000"/>
                  <a:gd name="connsiteX117" fmla="*/ 10000 w 10000"/>
                  <a:gd name="connsiteY117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7727 w 10000"/>
                  <a:gd name="connsiteY10" fmla="*/ 2230 h 10000"/>
                  <a:gd name="connsiteX11" fmla="*/ 8114 w 10000"/>
                  <a:gd name="connsiteY11" fmla="*/ 3126 h 10000"/>
                  <a:gd name="connsiteX12" fmla="*/ 8409 w 10000"/>
                  <a:gd name="connsiteY12" fmla="*/ 3919 h 10000"/>
                  <a:gd name="connsiteX13" fmla="*/ 8409 w 10000"/>
                  <a:gd name="connsiteY13" fmla="*/ 4257 h 10000"/>
                  <a:gd name="connsiteX14" fmla="*/ 8258 w 10000"/>
                  <a:gd name="connsiteY14" fmla="*/ 4527 h 10000"/>
                  <a:gd name="connsiteX15" fmla="*/ 8030 w 10000"/>
                  <a:gd name="connsiteY15" fmla="*/ 4797 h 10000"/>
                  <a:gd name="connsiteX16" fmla="*/ 7955 w 10000"/>
                  <a:gd name="connsiteY16" fmla="*/ 5203 h 10000"/>
                  <a:gd name="connsiteX17" fmla="*/ 7955 w 10000"/>
                  <a:gd name="connsiteY17" fmla="*/ 5541 h 10000"/>
                  <a:gd name="connsiteX18" fmla="*/ 7652 w 10000"/>
                  <a:gd name="connsiteY18" fmla="*/ 5743 h 10000"/>
                  <a:gd name="connsiteX19" fmla="*/ 7424 w 10000"/>
                  <a:gd name="connsiteY19" fmla="*/ 5946 h 10000"/>
                  <a:gd name="connsiteX20" fmla="*/ 7197 w 10000"/>
                  <a:gd name="connsiteY20" fmla="*/ 6149 h 10000"/>
                  <a:gd name="connsiteX21" fmla="*/ 6818 w 10000"/>
                  <a:gd name="connsiteY21" fmla="*/ 6351 h 10000"/>
                  <a:gd name="connsiteX22" fmla="*/ 6515 w 10000"/>
                  <a:gd name="connsiteY22" fmla="*/ 6757 h 10000"/>
                  <a:gd name="connsiteX23" fmla="*/ 6288 w 10000"/>
                  <a:gd name="connsiteY23" fmla="*/ 7095 h 10000"/>
                  <a:gd name="connsiteX24" fmla="*/ 5985 w 10000"/>
                  <a:gd name="connsiteY24" fmla="*/ 7162 h 10000"/>
                  <a:gd name="connsiteX25" fmla="*/ 5833 w 10000"/>
                  <a:gd name="connsiteY25" fmla="*/ 6959 h 10000"/>
                  <a:gd name="connsiteX26" fmla="*/ 5682 w 10000"/>
                  <a:gd name="connsiteY26" fmla="*/ 7297 h 10000"/>
                  <a:gd name="connsiteX27" fmla="*/ 5455 w 10000"/>
                  <a:gd name="connsiteY27" fmla="*/ 7500 h 10000"/>
                  <a:gd name="connsiteX28" fmla="*/ 5303 w 10000"/>
                  <a:gd name="connsiteY28" fmla="*/ 7838 h 10000"/>
                  <a:gd name="connsiteX29" fmla="*/ 5455 w 10000"/>
                  <a:gd name="connsiteY29" fmla="*/ 7973 h 10000"/>
                  <a:gd name="connsiteX30" fmla="*/ 5530 w 10000"/>
                  <a:gd name="connsiteY30" fmla="*/ 8108 h 10000"/>
                  <a:gd name="connsiteX31" fmla="*/ 5455 w 10000"/>
                  <a:gd name="connsiteY31" fmla="*/ 8311 h 10000"/>
                  <a:gd name="connsiteX32" fmla="*/ 5455 w 10000"/>
                  <a:gd name="connsiteY32" fmla="*/ 8581 h 10000"/>
                  <a:gd name="connsiteX33" fmla="*/ 5758 w 10000"/>
                  <a:gd name="connsiteY33" fmla="*/ 8649 h 10000"/>
                  <a:gd name="connsiteX34" fmla="*/ 5833 w 10000"/>
                  <a:gd name="connsiteY34" fmla="*/ 8919 h 10000"/>
                  <a:gd name="connsiteX35" fmla="*/ 5909 w 10000"/>
                  <a:gd name="connsiteY35" fmla="*/ 9662 h 10000"/>
                  <a:gd name="connsiteX36" fmla="*/ 5682 w 10000"/>
                  <a:gd name="connsiteY36" fmla="*/ 9595 h 10000"/>
                  <a:gd name="connsiteX37" fmla="*/ 5303 w 10000"/>
                  <a:gd name="connsiteY37" fmla="*/ 9595 h 10000"/>
                  <a:gd name="connsiteX38" fmla="*/ 5076 w 10000"/>
                  <a:gd name="connsiteY38" fmla="*/ 9595 h 10000"/>
                  <a:gd name="connsiteX39" fmla="*/ 4773 w 10000"/>
                  <a:gd name="connsiteY39" fmla="*/ 9730 h 10000"/>
                  <a:gd name="connsiteX40" fmla="*/ 4697 w 10000"/>
                  <a:gd name="connsiteY40" fmla="*/ 10000 h 10000"/>
                  <a:gd name="connsiteX41" fmla="*/ 4394 w 10000"/>
                  <a:gd name="connsiteY41" fmla="*/ 10000 h 10000"/>
                  <a:gd name="connsiteX42" fmla="*/ 4394 w 10000"/>
                  <a:gd name="connsiteY42" fmla="*/ 9865 h 10000"/>
                  <a:gd name="connsiteX43" fmla="*/ 4318 w 10000"/>
                  <a:gd name="connsiteY43" fmla="*/ 9797 h 10000"/>
                  <a:gd name="connsiteX44" fmla="*/ 4091 w 10000"/>
                  <a:gd name="connsiteY44" fmla="*/ 9865 h 10000"/>
                  <a:gd name="connsiteX45" fmla="*/ 4015 w 10000"/>
                  <a:gd name="connsiteY45" fmla="*/ 9662 h 10000"/>
                  <a:gd name="connsiteX46" fmla="*/ 3864 w 10000"/>
                  <a:gd name="connsiteY46" fmla="*/ 9392 h 10000"/>
                  <a:gd name="connsiteX47" fmla="*/ 3409 w 10000"/>
                  <a:gd name="connsiteY47" fmla="*/ 9257 h 10000"/>
                  <a:gd name="connsiteX48" fmla="*/ 3409 w 10000"/>
                  <a:gd name="connsiteY48" fmla="*/ 8851 h 10000"/>
                  <a:gd name="connsiteX49" fmla="*/ 3333 w 10000"/>
                  <a:gd name="connsiteY49" fmla="*/ 8851 h 10000"/>
                  <a:gd name="connsiteX50" fmla="*/ 3333 w 10000"/>
                  <a:gd name="connsiteY50" fmla="*/ 8649 h 10000"/>
                  <a:gd name="connsiteX51" fmla="*/ 2879 w 10000"/>
                  <a:gd name="connsiteY51" fmla="*/ 8716 h 10000"/>
                  <a:gd name="connsiteX52" fmla="*/ 2576 w 10000"/>
                  <a:gd name="connsiteY52" fmla="*/ 8649 h 10000"/>
                  <a:gd name="connsiteX53" fmla="*/ 2197 w 10000"/>
                  <a:gd name="connsiteY53" fmla="*/ 8851 h 10000"/>
                  <a:gd name="connsiteX54" fmla="*/ 1364 w 10000"/>
                  <a:gd name="connsiteY54" fmla="*/ 8851 h 10000"/>
                  <a:gd name="connsiteX55" fmla="*/ 1288 w 10000"/>
                  <a:gd name="connsiteY55" fmla="*/ 8986 h 10000"/>
                  <a:gd name="connsiteX56" fmla="*/ 682 w 10000"/>
                  <a:gd name="connsiteY56" fmla="*/ 8851 h 10000"/>
                  <a:gd name="connsiteX57" fmla="*/ 606 w 10000"/>
                  <a:gd name="connsiteY57" fmla="*/ 8986 h 10000"/>
                  <a:gd name="connsiteX58" fmla="*/ 303 w 10000"/>
                  <a:gd name="connsiteY58" fmla="*/ 8919 h 10000"/>
                  <a:gd name="connsiteX59" fmla="*/ 303 w 10000"/>
                  <a:gd name="connsiteY59" fmla="*/ 9054 h 10000"/>
                  <a:gd name="connsiteX60" fmla="*/ 0 w 10000"/>
                  <a:gd name="connsiteY60" fmla="*/ 9054 h 10000"/>
                  <a:gd name="connsiteX61" fmla="*/ 76 w 10000"/>
                  <a:gd name="connsiteY61" fmla="*/ 8378 h 10000"/>
                  <a:gd name="connsiteX62" fmla="*/ 530 w 10000"/>
                  <a:gd name="connsiteY62" fmla="*/ 7838 h 10000"/>
                  <a:gd name="connsiteX63" fmla="*/ 909 w 10000"/>
                  <a:gd name="connsiteY63" fmla="*/ 7770 h 10000"/>
                  <a:gd name="connsiteX64" fmla="*/ 1288 w 10000"/>
                  <a:gd name="connsiteY64" fmla="*/ 7635 h 10000"/>
                  <a:gd name="connsiteX65" fmla="*/ 1591 w 10000"/>
                  <a:gd name="connsiteY65" fmla="*/ 7432 h 10000"/>
                  <a:gd name="connsiteX66" fmla="*/ 1591 w 10000"/>
                  <a:gd name="connsiteY66" fmla="*/ 7230 h 10000"/>
                  <a:gd name="connsiteX67" fmla="*/ 1288 w 10000"/>
                  <a:gd name="connsiteY67" fmla="*/ 7095 h 10000"/>
                  <a:gd name="connsiteX68" fmla="*/ 1212 w 10000"/>
                  <a:gd name="connsiteY68" fmla="*/ 6757 h 10000"/>
                  <a:gd name="connsiteX69" fmla="*/ 1061 w 10000"/>
                  <a:gd name="connsiteY69" fmla="*/ 6486 h 10000"/>
                  <a:gd name="connsiteX70" fmla="*/ 758 w 10000"/>
                  <a:gd name="connsiteY70" fmla="*/ 6419 h 10000"/>
                  <a:gd name="connsiteX71" fmla="*/ 455 w 10000"/>
                  <a:gd name="connsiteY71" fmla="*/ 6014 h 10000"/>
                  <a:gd name="connsiteX72" fmla="*/ 379 w 10000"/>
                  <a:gd name="connsiteY72" fmla="*/ 5811 h 10000"/>
                  <a:gd name="connsiteX73" fmla="*/ 455 w 10000"/>
                  <a:gd name="connsiteY73" fmla="*/ 5676 h 10000"/>
                  <a:gd name="connsiteX74" fmla="*/ 152 w 10000"/>
                  <a:gd name="connsiteY74" fmla="*/ 5068 h 10000"/>
                  <a:gd name="connsiteX75" fmla="*/ 833 w 10000"/>
                  <a:gd name="connsiteY75" fmla="*/ 5405 h 10000"/>
                  <a:gd name="connsiteX76" fmla="*/ 1136 w 10000"/>
                  <a:gd name="connsiteY76" fmla="*/ 5338 h 10000"/>
                  <a:gd name="connsiteX77" fmla="*/ 1364 w 10000"/>
                  <a:gd name="connsiteY77" fmla="*/ 5338 h 10000"/>
                  <a:gd name="connsiteX78" fmla="*/ 1970 w 10000"/>
                  <a:gd name="connsiteY78" fmla="*/ 5338 h 10000"/>
                  <a:gd name="connsiteX79" fmla="*/ 2273 w 10000"/>
                  <a:gd name="connsiteY79" fmla="*/ 5405 h 10000"/>
                  <a:gd name="connsiteX80" fmla="*/ 2348 w 10000"/>
                  <a:gd name="connsiteY80" fmla="*/ 5135 h 10000"/>
                  <a:gd name="connsiteX81" fmla="*/ 2727 w 10000"/>
                  <a:gd name="connsiteY81" fmla="*/ 5068 h 10000"/>
                  <a:gd name="connsiteX82" fmla="*/ 2803 w 10000"/>
                  <a:gd name="connsiteY82" fmla="*/ 4865 h 10000"/>
                  <a:gd name="connsiteX83" fmla="*/ 2879 w 10000"/>
                  <a:gd name="connsiteY83" fmla="*/ 4595 h 10000"/>
                  <a:gd name="connsiteX84" fmla="*/ 3182 w 10000"/>
                  <a:gd name="connsiteY84" fmla="*/ 4392 h 10000"/>
                  <a:gd name="connsiteX85" fmla="*/ 3636 w 10000"/>
                  <a:gd name="connsiteY85" fmla="*/ 3919 h 10000"/>
                  <a:gd name="connsiteX86" fmla="*/ 3788 w 10000"/>
                  <a:gd name="connsiteY86" fmla="*/ 3986 h 10000"/>
                  <a:gd name="connsiteX87" fmla="*/ 4015 w 10000"/>
                  <a:gd name="connsiteY87" fmla="*/ 3919 h 10000"/>
                  <a:gd name="connsiteX88" fmla="*/ 4091 w 10000"/>
                  <a:gd name="connsiteY88" fmla="*/ 3716 h 10000"/>
                  <a:gd name="connsiteX89" fmla="*/ 3864 w 10000"/>
                  <a:gd name="connsiteY89" fmla="*/ 3514 h 10000"/>
                  <a:gd name="connsiteX90" fmla="*/ 4167 w 10000"/>
                  <a:gd name="connsiteY90" fmla="*/ 3311 h 10000"/>
                  <a:gd name="connsiteX91" fmla="*/ 4394 w 10000"/>
                  <a:gd name="connsiteY91" fmla="*/ 3108 h 10000"/>
                  <a:gd name="connsiteX92" fmla="*/ 4470 w 10000"/>
                  <a:gd name="connsiteY92" fmla="*/ 3243 h 10000"/>
                  <a:gd name="connsiteX93" fmla="*/ 4773 w 10000"/>
                  <a:gd name="connsiteY93" fmla="*/ 3311 h 10000"/>
                  <a:gd name="connsiteX94" fmla="*/ 5000 w 10000"/>
                  <a:gd name="connsiteY94" fmla="*/ 3311 h 10000"/>
                  <a:gd name="connsiteX95" fmla="*/ 5076 w 10000"/>
                  <a:gd name="connsiteY95" fmla="*/ 3041 h 10000"/>
                  <a:gd name="connsiteX96" fmla="*/ 5076 w 10000"/>
                  <a:gd name="connsiteY96" fmla="*/ 2838 h 10000"/>
                  <a:gd name="connsiteX97" fmla="*/ 5379 w 10000"/>
                  <a:gd name="connsiteY97" fmla="*/ 2568 h 10000"/>
                  <a:gd name="connsiteX98" fmla="*/ 5379 w 10000"/>
                  <a:gd name="connsiteY98" fmla="*/ 2297 h 10000"/>
                  <a:gd name="connsiteX99" fmla="*/ 5152 w 10000"/>
                  <a:gd name="connsiteY99" fmla="*/ 2027 h 10000"/>
                  <a:gd name="connsiteX100" fmla="*/ 5303 w 10000"/>
                  <a:gd name="connsiteY100" fmla="*/ 1824 h 10000"/>
                  <a:gd name="connsiteX101" fmla="*/ 5530 w 10000"/>
                  <a:gd name="connsiteY101" fmla="*/ 1892 h 10000"/>
                  <a:gd name="connsiteX102" fmla="*/ 5909 w 10000"/>
                  <a:gd name="connsiteY102" fmla="*/ 1824 h 10000"/>
                  <a:gd name="connsiteX103" fmla="*/ 5985 w 10000"/>
                  <a:gd name="connsiteY103" fmla="*/ 1419 h 10000"/>
                  <a:gd name="connsiteX104" fmla="*/ 5833 w 10000"/>
                  <a:gd name="connsiteY104" fmla="*/ 1216 h 10000"/>
                  <a:gd name="connsiteX105" fmla="*/ 6061 w 10000"/>
                  <a:gd name="connsiteY105" fmla="*/ 1081 h 10000"/>
                  <a:gd name="connsiteX106" fmla="*/ 6061 w 10000"/>
                  <a:gd name="connsiteY106" fmla="*/ 743 h 10000"/>
                  <a:gd name="connsiteX107" fmla="*/ 6818 w 10000"/>
                  <a:gd name="connsiteY107" fmla="*/ 338 h 10000"/>
                  <a:gd name="connsiteX108" fmla="*/ 7197 w 10000"/>
                  <a:gd name="connsiteY108" fmla="*/ 270 h 10000"/>
                  <a:gd name="connsiteX109" fmla="*/ 7652 w 10000"/>
                  <a:gd name="connsiteY109" fmla="*/ 135 h 10000"/>
                  <a:gd name="connsiteX110" fmla="*/ 8030 w 10000"/>
                  <a:gd name="connsiteY110" fmla="*/ 135 h 10000"/>
                  <a:gd name="connsiteX111" fmla="*/ 8258 w 10000"/>
                  <a:gd name="connsiteY111" fmla="*/ 135 h 10000"/>
                  <a:gd name="connsiteX112" fmla="*/ 8409 w 10000"/>
                  <a:gd name="connsiteY112" fmla="*/ 0 h 10000"/>
                  <a:gd name="connsiteX113" fmla="*/ 8864 w 10000"/>
                  <a:gd name="connsiteY113" fmla="*/ 0 h 10000"/>
                  <a:gd name="connsiteX114" fmla="*/ 9621 w 10000"/>
                  <a:gd name="connsiteY114" fmla="*/ 405 h 10000"/>
                  <a:gd name="connsiteX115" fmla="*/ 9773 w 10000"/>
                  <a:gd name="connsiteY115" fmla="*/ 608 h 10000"/>
                  <a:gd name="connsiteX116" fmla="*/ 10000 w 10000"/>
                  <a:gd name="connsiteY116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8114 w 10000"/>
                  <a:gd name="connsiteY10" fmla="*/ 3126 h 10000"/>
                  <a:gd name="connsiteX11" fmla="*/ 8409 w 10000"/>
                  <a:gd name="connsiteY11" fmla="*/ 3919 h 10000"/>
                  <a:gd name="connsiteX12" fmla="*/ 8409 w 10000"/>
                  <a:gd name="connsiteY12" fmla="*/ 4257 h 10000"/>
                  <a:gd name="connsiteX13" fmla="*/ 8258 w 10000"/>
                  <a:gd name="connsiteY13" fmla="*/ 4527 h 10000"/>
                  <a:gd name="connsiteX14" fmla="*/ 8030 w 10000"/>
                  <a:gd name="connsiteY14" fmla="*/ 4797 h 10000"/>
                  <a:gd name="connsiteX15" fmla="*/ 7955 w 10000"/>
                  <a:gd name="connsiteY15" fmla="*/ 5203 h 10000"/>
                  <a:gd name="connsiteX16" fmla="*/ 7955 w 10000"/>
                  <a:gd name="connsiteY16" fmla="*/ 5541 h 10000"/>
                  <a:gd name="connsiteX17" fmla="*/ 7652 w 10000"/>
                  <a:gd name="connsiteY17" fmla="*/ 5743 h 10000"/>
                  <a:gd name="connsiteX18" fmla="*/ 7424 w 10000"/>
                  <a:gd name="connsiteY18" fmla="*/ 5946 h 10000"/>
                  <a:gd name="connsiteX19" fmla="*/ 7197 w 10000"/>
                  <a:gd name="connsiteY19" fmla="*/ 6149 h 10000"/>
                  <a:gd name="connsiteX20" fmla="*/ 6818 w 10000"/>
                  <a:gd name="connsiteY20" fmla="*/ 6351 h 10000"/>
                  <a:gd name="connsiteX21" fmla="*/ 6515 w 10000"/>
                  <a:gd name="connsiteY21" fmla="*/ 6757 h 10000"/>
                  <a:gd name="connsiteX22" fmla="*/ 6288 w 10000"/>
                  <a:gd name="connsiteY22" fmla="*/ 7095 h 10000"/>
                  <a:gd name="connsiteX23" fmla="*/ 5985 w 10000"/>
                  <a:gd name="connsiteY23" fmla="*/ 7162 h 10000"/>
                  <a:gd name="connsiteX24" fmla="*/ 5833 w 10000"/>
                  <a:gd name="connsiteY24" fmla="*/ 6959 h 10000"/>
                  <a:gd name="connsiteX25" fmla="*/ 5682 w 10000"/>
                  <a:gd name="connsiteY25" fmla="*/ 7297 h 10000"/>
                  <a:gd name="connsiteX26" fmla="*/ 5455 w 10000"/>
                  <a:gd name="connsiteY26" fmla="*/ 7500 h 10000"/>
                  <a:gd name="connsiteX27" fmla="*/ 5303 w 10000"/>
                  <a:gd name="connsiteY27" fmla="*/ 7838 h 10000"/>
                  <a:gd name="connsiteX28" fmla="*/ 5455 w 10000"/>
                  <a:gd name="connsiteY28" fmla="*/ 7973 h 10000"/>
                  <a:gd name="connsiteX29" fmla="*/ 5530 w 10000"/>
                  <a:gd name="connsiteY29" fmla="*/ 8108 h 10000"/>
                  <a:gd name="connsiteX30" fmla="*/ 5455 w 10000"/>
                  <a:gd name="connsiteY30" fmla="*/ 8311 h 10000"/>
                  <a:gd name="connsiteX31" fmla="*/ 5455 w 10000"/>
                  <a:gd name="connsiteY31" fmla="*/ 8581 h 10000"/>
                  <a:gd name="connsiteX32" fmla="*/ 5758 w 10000"/>
                  <a:gd name="connsiteY32" fmla="*/ 8649 h 10000"/>
                  <a:gd name="connsiteX33" fmla="*/ 5833 w 10000"/>
                  <a:gd name="connsiteY33" fmla="*/ 8919 h 10000"/>
                  <a:gd name="connsiteX34" fmla="*/ 5909 w 10000"/>
                  <a:gd name="connsiteY34" fmla="*/ 9662 h 10000"/>
                  <a:gd name="connsiteX35" fmla="*/ 5682 w 10000"/>
                  <a:gd name="connsiteY35" fmla="*/ 9595 h 10000"/>
                  <a:gd name="connsiteX36" fmla="*/ 5303 w 10000"/>
                  <a:gd name="connsiteY36" fmla="*/ 9595 h 10000"/>
                  <a:gd name="connsiteX37" fmla="*/ 5076 w 10000"/>
                  <a:gd name="connsiteY37" fmla="*/ 9595 h 10000"/>
                  <a:gd name="connsiteX38" fmla="*/ 4773 w 10000"/>
                  <a:gd name="connsiteY38" fmla="*/ 9730 h 10000"/>
                  <a:gd name="connsiteX39" fmla="*/ 4697 w 10000"/>
                  <a:gd name="connsiteY39" fmla="*/ 10000 h 10000"/>
                  <a:gd name="connsiteX40" fmla="*/ 4394 w 10000"/>
                  <a:gd name="connsiteY40" fmla="*/ 10000 h 10000"/>
                  <a:gd name="connsiteX41" fmla="*/ 4394 w 10000"/>
                  <a:gd name="connsiteY41" fmla="*/ 9865 h 10000"/>
                  <a:gd name="connsiteX42" fmla="*/ 4318 w 10000"/>
                  <a:gd name="connsiteY42" fmla="*/ 9797 h 10000"/>
                  <a:gd name="connsiteX43" fmla="*/ 4091 w 10000"/>
                  <a:gd name="connsiteY43" fmla="*/ 9865 h 10000"/>
                  <a:gd name="connsiteX44" fmla="*/ 4015 w 10000"/>
                  <a:gd name="connsiteY44" fmla="*/ 9662 h 10000"/>
                  <a:gd name="connsiteX45" fmla="*/ 3864 w 10000"/>
                  <a:gd name="connsiteY45" fmla="*/ 9392 h 10000"/>
                  <a:gd name="connsiteX46" fmla="*/ 3409 w 10000"/>
                  <a:gd name="connsiteY46" fmla="*/ 9257 h 10000"/>
                  <a:gd name="connsiteX47" fmla="*/ 3409 w 10000"/>
                  <a:gd name="connsiteY47" fmla="*/ 8851 h 10000"/>
                  <a:gd name="connsiteX48" fmla="*/ 3333 w 10000"/>
                  <a:gd name="connsiteY48" fmla="*/ 8851 h 10000"/>
                  <a:gd name="connsiteX49" fmla="*/ 3333 w 10000"/>
                  <a:gd name="connsiteY49" fmla="*/ 8649 h 10000"/>
                  <a:gd name="connsiteX50" fmla="*/ 2879 w 10000"/>
                  <a:gd name="connsiteY50" fmla="*/ 8716 h 10000"/>
                  <a:gd name="connsiteX51" fmla="*/ 2576 w 10000"/>
                  <a:gd name="connsiteY51" fmla="*/ 8649 h 10000"/>
                  <a:gd name="connsiteX52" fmla="*/ 2197 w 10000"/>
                  <a:gd name="connsiteY52" fmla="*/ 8851 h 10000"/>
                  <a:gd name="connsiteX53" fmla="*/ 1364 w 10000"/>
                  <a:gd name="connsiteY53" fmla="*/ 8851 h 10000"/>
                  <a:gd name="connsiteX54" fmla="*/ 1288 w 10000"/>
                  <a:gd name="connsiteY54" fmla="*/ 8986 h 10000"/>
                  <a:gd name="connsiteX55" fmla="*/ 682 w 10000"/>
                  <a:gd name="connsiteY55" fmla="*/ 8851 h 10000"/>
                  <a:gd name="connsiteX56" fmla="*/ 606 w 10000"/>
                  <a:gd name="connsiteY56" fmla="*/ 8986 h 10000"/>
                  <a:gd name="connsiteX57" fmla="*/ 303 w 10000"/>
                  <a:gd name="connsiteY57" fmla="*/ 8919 h 10000"/>
                  <a:gd name="connsiteX58" fmla="*/ 303 w 10000"/>
                  <a:gd name="connsiteY58" fmla="*/ 9054 h 10000"/>
                  <a:gd name="connsiteX59" fmla="*/ 0 w 10000"/>
                  <a:gd name="connsiteY59" fmla="*/ 9054 h 10000"/>
                  <a:gd name="connsiteX60" fmla="*/ 76 w 10000"/>
                  <a:gd name="connsiteY60" fmla="*/ 8378 h 10000"/>
                  <a:gd name="connsiteX61" fmla="*/ 530 w 10000"/>
                  <a:gd name="connsiteY61" fmla="*/ 7838 h 10000"/>
                  <a:gd name="connsiteX62" fmla="*/ 909 w 10000"/>
                  <a:gd name="connsiteY62" fmla="*/ 7770 h 10000"/>
                  <a:gd name="connsiteX63" fmla="*/ 1288 w 10000"/>
                  <a:gd name="connsiteY63" fmla="*/ 7635 h 10000"/>
                  <a:gd name="connsiteX64" fmla="*/ 1591 w 10000"/>
                  <a:gd name="connsiteY64" fmla="*/ 7432 h 10000"/>
                  <a:gd name="connsiteX65" fmla="*/ 1591 w 10000"/>
                  <a:gd name="connsiteY65" fmla="*/ 7230 h 10000"/>
                  <a:gd name="connsiteX66" fmla="*/ 1288 w 10000"/>
                  <a:gd name="connsiteY66" fmla="*/ 7095 h 10000"/>
                  <a:gd name="connsiteX67" fmla="*/ 1212 w 10000"/>
                  <a:gd name="connsiteY67" fmla="*/ 6757 h 10000"/>
                  <a:gd name="connsiteX68" fmla="*/ 1061 w 10000"/>
                  <a:gd name="connsiteY68" fmla="*/ 6486 h 10000"/>
                  <a:gd name="connsiteX69" fmla="*/ 758 w 10000"/>
                  <a:gd name="connsiteY69" fmla="*/ 6419 h 10000"/>
                  <a:gd name="connsiteX70" fmla="*/ 455 w 10000"/>
                  <a:gd name="connsiteY70" fmla="*/ 6014 h 10000"/>
                  <a:gd name="connsiteX71" fmla="*/ 379 w 10000"/>
                  <a:gd name="connsiteY71" fmla="*/ 5811 h 10000"/>
                  <a:gd name="connsiteX72" fmla="*/ 455 w 10000"/>
                  <a:gd name="connsiteY72" fmla="*/ 5676 h 10000"/>
                  <a:gd name="connsiteX73" fmla="*/ 152 w 10000"/>
                  <a:gd name="connsiteY73" fmla="*/ 5068 h 10000"/>
                  <a:gd name="connsiteX74" fmla="*/ 833 w 10000"/>
                  <a:gd name="connsiteY74" fmla="*/ 5405 h 10000"/>
                  <a:gd name="connsiteX75" fmla="*/ 1136 w 10000"/>
                  <a:gd name="connsiteY75" fmla="*/ 5338 h 10000"/>
                  <a:gd name="connsiteX76" fmla="*/ 1364 w 10000"/>
                  <a:gd name="connsiteY76" fmla="*/ 5338 h 10000"/>
                  <a:gd name="connsiteX77" fmla="*/ 1970 w 10000"/>
                  <a:gd name="connsiteY77" fmla="*/ 5338 h 10000"/>
                  <a:gd name="connsiteX78" fmla="*/ 2273 w 10000"/>
                  <a:gd name="connsiteY78" fmla="*/ 5405 h 10000"/>
                  <a:gd name="connsiteX79" fmla="*/ 2348 w 10000"/>
                  <a:gd name="connsiteY79" fmla="*/ 5135 h 10000"/>
                  <a:gd name="connsiteX80" fmla="*/ 2727 w 10000"/>
                  <a:gd name="connsiteY80" fmla="*/ 5068 h 10000"/>
                  <a:gd name="connsiteX81" fmla="*/ 2803 w 10000"/>
                  <a:gd name="connsiteY81" fmla="*/ 4865 h 10000"/>
                  <a:gd name="connsiteX82" fmla="*/ 2879 w 10000"/>
                  <a:gd name="connsiteY82" fmla="*/ 4595 h 10000"/>
                  <a:gd name="connsiteX83" fmla="*/ 3182 w 10000"/>
                  <a:gd name="connsiteY83" fmla="*/ 4392 h 10000"/>
                  <a:gd name="connsiteX84" fmla="*/ 3636 w 10000"/>
                  <a:gd name="connsiteY84" fmla="*/ 3919 h 10000"/>
                  <a:gd name="connsiteX85" fmla="*/ 3788 w 10000"/>
                  <a:gd name="connsiteY85" fmla="*/ 3986 h 10000"/>
                  <a:gd name="connsiteX86" fmla="*/ 4015 w 10000"/>
                  <a:gd name="connsiteY86" fmla="*/ 3919 h 10000"/>
                  <a:gd name="connsiteX87" fmla="*/ 4091 w 10000"/>
                  <a:gd name="connsiteY87" fmla="*/ 3716 h 10000"/>
                  <a:gd name="connsiteX88" fmla="*/ 3864 w 10000"/>
                  <a:gd name="connsiteY88" fmla="*/ 3514 h 10000"/>
                  <a:gd name="connsiteX89" fmla="*/ 4167 w 10000"/>
                  <a:gd name="connsiteY89" fmla="*/ 3311 h 10000"/>
                  <a:gd name="connsiteX90" fmla="*/ 4394 w 10000"/>
                  <a:gd name="connsiteY90" fmla="*/ 3108 h 10000"/>
                  <a:gd name="connsiteX91" fmla="*/ 4470 w 10000"/>
                  <a:gd name="connsiteY91" fmla="*/ 3243 h 10000"/>
                  <a:gd name="connsiteX92" fmla="*/ 4773 w 10000"/>
                  <a:gd name="connsiteY92" fmla="*/ 3311 h 10000"/>
                  <a:gd name="connsiteX93" fmla="*/ 5000 w 10000"/>
                  <a:gd name="connsiteY93" fmla="*/ 3311 h 10000"/>
                  <a:gd name="connsiteX94" fmla="*/ 5076 w 10000"/>
                  <a:gd name="connsiteY94" fmla="*/ 3041 h 10000"/>
                  <a:gd name="connsiteX95" fmla="*/ 5076 w 10000"/>
                  <a:gd name="connsiteY95" fmla="*/ 2838 h 10000"/>
                  <a:gd name="connsiteX96" fmla="*/ 5379 w 10000"/>
                  <a:gd name="connsiteY96" fmla="*/ 2568 h 10000"/>
                  <a:gd name="connsiteX97" fmla="*/ 5379 w 10000"/>
                  <a:gd name="connsiteY97" fmla="*/ 2297 h 10000"/>
                  <a:gd name="connsiteX98" fmla="*/ 5152 w 10000"/>
                  <a:gd name="connsiteY98" fmla="*/ 2027 h 10000"/>
                  <a:gd name="connsiteX99" fmla="*/ 5303 w 10000"/>
                  <a:gd name="connsiteY99" fmla="*/ 1824 h 10000"/>
                  <a:gd name="connsiteX100" fmla="*/ 5530 w 10000"/>
                  <a:gd name="connsiteY100" fmla="*/ 1892 h 10000"/>
                  <a:gd name="connsiteX101" fmla="*/ 5909 w 10000"/>
                  <a:gd name="connsiteY101" fmla="*/ 1824 h 10000"/>
                  <a:gd name="connsiteX102" fmla="*/ 5985 w 10000"/>
                  <a:gd name="connsiteY102" fmla="*/ 1419 h 10000"/>
                  <a:gd name="connsiteX103" fmla="*/ 5833 w 10000"/>
                  <a:gd name="connsiteY103" fmla="*/ 1216 h 10000"/>
                  <a:gd name="connsiteX104" fmla="*/ 6061 w 10000"/>
                  <a:gd name="connsiteY104" fmla="*/ 1081 h 10000"/>
                  <a:gd name="connsiteX105" fmla="*/ 6061 w 10000"/>
                  <a:gd name="connsiteY105" fmla="*/ 743 h 10000"/>
                  <a:gd name="connsiteX106" fmla="*/ 6818 w 10000"/>
                  <a:gd name="connsiteY106" fmla="*/ 338 h 10000"/>
                  <a:gd name="connsiteX107" fmla="*/ 7197 w 10000"/>
                  <a:gd name="connsiteY107" fmla="*/ 270 h 10000"/>
                  <a:gd name="connsiteX108" fmla="*/ 7652 w 10000"/>
                  <a:gd name="connsiteY108" fmla="*/ 135 h 10000"/>
                  <a:gd name="connsiteX109" fmla="*/ 8030 w 10000"/>
                  <a:gd name="connsiteY109" fmla="*/ 135 h 10000"/>
                  <a:gd name="connsiteX110" fmla="*/ 8258 w 10000"/>
                  <a:gd name="connsiteY110" fmla="*/ 135 h 10000"/>
                  <a:gd name="connsiteX111" fmla="*/ 8409 w 10000"/>
                  <a:gd name="connsiteY111" fmla="*/ 0 h 10000"/>
                  <a:gd name="connsiteX112" fmla="*/ 8864 w 10000"/>
                  <a:gd name="connsiteY112" fmla="*/ 0 h 10000"/>
                  <a:gd name="connsiteX113" fmla="*/ 9621 w 10000"/>
                  <a:gd name="connsiteY113" fmla="*/ 405 h 10000"/>
                  <a:gd name="connsiteX114" fmla="*/ 9773 w 10000"/>
                  <a:gd name="connsiteY114" fmla="*/ 608 h 10000"/>
                  <a:gd name="connsiteX115" fmla="*/ 10000 w 10000"/>
                  <a:gd name="connsiteY115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8114 w 10000"/>
                  <a:gd name="connsiteY10" fmla="*/ 3126 h 10000"/>
                  <a:gd name="connsiteX11" fmla="*/ 8720 w 10000"/>
                  <a:gd name="connsiteY11" fmla="*/ 3827 h 10000"/>
                  <a:gd name="connsiteX12" fmla="*/ 8409 w 10000"/>
                  <a:gd name="connsiteY12" fmla="*/ 4257 h 10000"/>
                  <a:gd name="connsiteX13" fmla="*/ 8258 w 10000"/>
                  <a:gd name="connsiteY13" fmla="*/ 4527 h 10000"/>
                  <a:gd name="connsiteX14" fmla="*/ 8030 w 10000"/>
                  <a:gd name="connsiteY14" fmla="*/ 4797 h 10000"/>
                  <a:gd name="connsiteX15" fmla="*/ 7955 w 10000"/>
                  <a:gd name="connsiteY15" fmla="*/ 5203 h 10000"/>
                  <a:gd name="connsiteX16" fmla="*/ 7955 w 10000"/>
                  <a:gd name="connsiteY16" fmla="*/ 5541 h 10000"/>
                  <a:gd name="connsiteX17" fmla="*/ 7652 w 10000"/>
                  <a:gd name="connsiteY17" fmla="*/ 5743 h 10000"/>
                  <a:gd name="connsiteX18" fmla="*/ 7424 w 10000"/>
                  <a:gd name="connsiteY18" fmla="*/ 5946 h 10000"/>
                  <a:gd name="connsiteX19" fmla="*/ 7197 w 10000"/>
                  <a:gd name="connsiteY19" fmla="*/ 6149 h 10000"/>
                  <a:gd name="connsiteX20" fmla="*/ 6818 w 10000"/>
                  <a:gd name="connsiteY20" fmla="*/ 6351 h 10000"/>
                  <a:gd name="connsiteX21" fmla="*/ 6515 w 10000"/>
                  <a:gd name="connsiteY21" fmla="*/ 6757 h 10000"/>
                  <a:gd name="connsiteX22" fmla="*/ 6288 w 10000"/>
                  <a:gd name="connsiteY22" fmla="*/ 7095 h 10000"/>
                  <a:gd name="connsiteX23" fmla="*/ 5985 w 10000"/>
                  <a:gd name="connsiteY23" fmla="*/ 7162 h 10000"/>
                  <a:gd name="connsiteX24" fmla="*/ 5833 w 10000"/>
                  <a:gd name="connsiteY24" fmla="*/ 6959 h 10000"/>
                  <a:gd name="connsiteX25" fmla="*/ 5682 w 10000"/>
                  <a:gd name="connsiteY25" fmla="*/ 7297 h 10000"/>
                  <a:gd name="connsiteX26" fmla="*/ 5455 w 10000"/>
                  <a:gd name="connsiteY26" fmla="*/ 7500 h 10000"/>
                  <a:gd name="connsiteX27" fmla="*/ 5303 w 10000"/>
                  <a:gd name="connsiteY27" fmla="*/ 7838 h 10000"/>
                  <a:gd name="connsiteX28" fmla="*/ 5455 w 10000"/>
                  <a:gd name="connsiteY28" fmla="*/ 7973 h 10000"/>
                  <a:gd name="connsiteX29" fmla="*/ 5530 w 10000"/>
                  <a:gd name="connsiteY29" fmla="*/ 8108 h 10000"/>
                  <a:gd name="connsiteX30" fmla="*/ 5455 w 10000"/>
                  <a:gd name="connsiteY30" fmla="*/ 8311 h 10000"/>
                  <a:gd name="connsiteX31" fmla="*/ 5455 w 10000"/>
                  <a:gd name="connsiteY31" fmla="*/ 8581 h 10000"/>
                  <a:gd name="connsiteX32" fmla="*/ 5758 w 10000"/>
                  <a:gd name="connsiteY32" fmla="*/ 8649 h 10000"/>
                  <a:gd name="connsiteX33" fmla="*/ 5833 w 10000"/>
                  <a:gd name="connsiteY33" fmla="*/ 8919 h 10000"/>
                  <a:gd name="connsiteX34" fmla="*/ 5909 w 10000"/>
                  <a:gd name="connsiteY34" fmla="*/ 9662 h 10000"/>
                  <a:gd name="connsiteX35" fmla="*/ 5682 w 10000"/>
                  <a:gd name="connsiteY35" fmla="*/ 9595 h 10000"/>
                  <a:gd name="connsiteX36" fmla="*/ 5303 w 10000"/>
                  <a:gd name="connsiteY36" fmla="*/ 9595 h 10000"/>
                  <a:gd name="connsiteX37" fmla="*/ 5076 w 10000"/>
                  <a:gd name="connsiteY37" fmla="*/ 9595 h 10000"/>
                  <a:gd name="connsiteX38" fmla="*/ 4773 w 10000"/>
                  <a:gd name="connsiteY38" fmla="*/ 9730 h 10000"/>
                  <a:gd name="connsiteX39" fmla="*/ 4697 w 10000"/>
                  <a:gd name="connsiteY39" fmla="*/ 10000 h 10000"/>
                  <a:gd name="connsiteX40" fmla="*/ 4394 w 10000"/>
                  <a:gd name="connsiteY40" fmla="*/ 10000 h 10000"/>
                  <a:gd name="connsiteX41" fmla="*/ 4394 w 10000"/>
                  <a:gd name="connsiteY41" fmla="*/ 9865 h 10000"/>
                  <a:gd name="connsiteX42" fmla="*/ 4318 w 10000"/>
                  <a:gd name="connsiteY42" fmla="*/ 9797 h 10000"/>
                  <a:gd name="connsiteX43" fmla="*/ 4091 w 10000"/>
                  <a:gd name="connsiteY43" fmla="*/ 9865 h 10000"/>
                  <a:gd name="connsiteX44" fmla="*/ 4015 w 10000"/>
                  <a:gd name="connsiteY44" fmla="*/ 9662 h 10000"/>
                  <a:gd name="connsiteX45" fmla="*/ 3864 w 10000"/>
                  <a:gd name="connsiteY45" fmla="*/ 9392 h 10000"/>
                  <a:gd name="connsiteX46" fmla="*/ 3409 w 10000"/>
                  <a:gd name="connsiteY46" fmla="*/ 9257 h 10000"/>
                  <a:gd name="connsiteX47" fmla="*/ 3409 w 10000"/>
                  <a:gd name="connsiteY47" fmla="*/ 8851 h 10000"/>
                  <a:gd name="connsiteX48" fmla="*/ 3333 w 10000"/>
                  <a:gd name="connsiteY48" fmla="*/ 8851 h 10000"/>
                  <a:gd name="connsiteX49" fmla="*/ 3333 w 10000"/>
                  <a:gd name="connsiteY49" fmla="*/ 8649 h 10000"/>
                  <a:gd name="connsiteX50" fmla="*/ 2879 w 10000"/>
                  <a:gd name="connsiteY50" fmla="*/ 8716 h 10000"/>
                  <a:gd name="connsiteX51" fmla="*/ 2576 w 10000"/>
                  <a:gd name="connsiteY51" fmla="*/ 8649 h 10000"/>
                  <a:gd name="connsiteX52" fmla="*/ 2197 w 10000"/>
                  <a:gd name="connsiteY52" fmla="*/ 8851 h 10000"/>
                  <a:gd name="connsiteX53" fmla="*/ 1364 w 10000"/>
                  <a:gd name="connsiteY53" fmla="*/ 8851 h 10000"/>
                  <a:gd name="connsiteX54" fmla="*/ 1288 w 10000"/>
                  <a:gd name="connsiteY54" fmla="*/ 8986 h 10000"/>
                  <a:gd name="connsiteX55" fmla="*/ 682 w 10000"/>
                  <a:gd name="connsiteY55" fmla="*/ 8851 h 10000"/>
                  <a:gd name="connsiteX56" fmla="*/ 606 w 10000"/>
                  <a:gd name="connsiteY56" fmla="*/ 8986 h 10000"/>
                  <a:gd name="connsiteX57" fmla="*/ 303 w 10000"/>
                  <a:gd name="connsiteY57" fmla="*/ 8919 h 10000"/>
                  <a:gd name="connsiteX58" fmla="*/ 303 w 10000"/>
                  <a:gd name="connsiteY58" fmla="*/ 9054 h 10000"/>
                  <a:gd name="connsiteX59" fmla="*/ 0 w 10000"/>
                  <a:gd name="connsiteY59" fmla="*/ 9054 h 10000"/>
                  <a:gd name="connsiteX60" fmla="*/ 76 w 10000"/>
                  <a:gd name="connsiteY60" fmla="*/ 8378 h 10000"/>
                  <a:gd name="connsiteX61" fmla="*/ 530 w 10000"/>
                  <a:gd name="connsiteY61" fmla="*/ 7838 h 10000"/>
                  <a:gd name="connsiteX62" fmla="*/ 909 w 10000"/>
                  <a:gd name="connsiteY62" fmla="*/ 7770 h 10000"/>
                  <a:gd name="connsiteX63" fmla="*/ 1288 w 10000"/>
                  <a:gd name="connsiteY63" fmla="*/ 7635 h 10000"/>
                  <a:gd name="connsiteX64" fmla="*/ 1591 w 10000"/>
                  <a:gd name="connsiteY64" fmla="*/ 7432 h 10000"/>
                  <a:gd name="connsiteX65" fmla="*/ 1591 w 10000"/>
                  <a:gd name="connsiteY65" fmla="*/ 7230 h 10000"/>
                  <a:gd name="connsiteX66" fmla="*/ 1288 w 10000"/>
                  <a:gd name="connsiteY66" fmla="*/ 7095 h 10000"/>
                  <a:gd name="connsiteX67" fmla="*/ 1212 w 10000"/>
                  <a:gd name="connsiteY67" fmla="*/ 6757 h 10000"/>
                  <a:gd name="connsiteX68" fmla="*/ 1061 w 10000"/>
                  <a:gd name="connsiteY68" fmla="*/ 6486 h 10000"/>
                  <a:gd name="connsiteX69" fmla="*/ 758 w 10000"/>
                  <a:gd name="connsiteY69" fmla="*/ 6419 h 10000"/>
                  <a:gd name="connsiteX70" fmla="*/ 455 w 10000"/>
                  <a:gd name="connsiteY70" fmla="*/ 6014 h 10000"/>
                  <a:gd name="connsiteX71" fmla="*/ 379 w 10000"/>
                  <a:gd name="connsiteY71" fmla="*/ 5811 h 10000"/>
                  <a:gd name="connsiteX72" fmla="*/ 455 w 10000"/>
                  <a:gd name="connsiteY72" fmla="*/ 5676 h 10000"/>
                  <a:gd name="connsiteX73" fmla="*/ 152 w 10000"/>
                  <a:gd name="connsiteY73" fmla="*/ 5068 h 10000"/>
                  <a:gd name="connsiteX74" fmla="*/ 833 w 10000"/>
                  <a:gd name="connsiteY74" fmla="*/ 5405 h 10000"/>
                  <a:gd name="connsiteX75" fmla="*/ 1136 w 10000"/>
                  <a:gd name="connsiteY75" fmla="*/ 5338 h 10000"/>
                  <a:gd name="connsiteX76" fmla="*/ 1364 w 10000"/>
                  <a:gd name="connsiteY76" fmla="*/ 5338 h 10000"/>
                  <a:gd name="connsiteX77" fmla="*/ 1970 w 10000"/>
                  <a:gd name="connsiteY77" fmla="*/ 5338 h 10000"/>
                  <a:gd name="connsiteX78" fmla="*/ 2273 w 10000"/>
                  <a:gd name="connsiteY78" fmla="*/ 5405 h 10000"/>
                  <a:gd name="connsiteX79" fmla="*/ 2348 w 10000"/>
                  <a:gd name="connsiteY79" fmla="*/ 5135 h 10000"/>
                  <a:gd name="connsiteX80" fmla="*/ 2727 w 10000"/>
                  <a:gd name="connsiteY80" fmla="*/ 5068 h 10000"/>
                  <a:gd name="connsiteX81" fmla="*/ 2803 w 10000"/>
                  <a:gd name="connsiteY81" fmla="*/ 4865 h 10000"/>
                  <a:gd name="connsiteX82" fmla="*/ 2879 w 10000"/>
                  <a:gd name="connsiteY82" fmla="*/ 4595 h 10000"/>
                  <a:gd name="connsiteX83" fmla="*/ 3182 w 10000"/>
                  <a:gd name="connsiteY83" fmla="*/ 4392 h 10000"/>
                  <a:gd name="connsiteX84" fmla="*/ 3636 w 10000"/>
                  <a:gd name="connsiteY84" fmla="*/ 3919 h 10000"/>
                  <a:gd name="connsiteX85" fmla="*/ 3788 w 10000"/>
                  <a:gd name="connsiteY85" fmla="*/ 3986 h 10000"/>
                  <a:gd name="connsiteX86" fmla="*/ 4015 w 10000"/>
                  <a:gd name="connsiteY86" fmla="*/ 3919 h 10000"/>
                  <a:gd name="connsiteX87" fmla="*/ 4091 w 10000"/>
                  <a:gd name="connsiteY87" fmla="*/ 3716 h 10000"/>
                  <a:gd name="connsiteX88" fmla="*/ 3864 w 10000"/>
                  <a:gd name="connsiteY88" fmla="*/ 3514 h 10000"/>
                  <a:gd name="connsiteX89" fmla="*/ 4167 w 10000"/>
                  <a:gd name="connsiteY89" fmla="*/ 3311 h 10000"/>
                  <a:gd name="connsiteX90" fmla="*/ 4394 w 10000"/>
                  <a:gd name="connsiteY90" fmla="*/ 3108 h 10000"/>
                  <a:gd name="connsiteX91" fmla="*/ 4470 w 10000"/>
                  <a:gd name="connsiteY91" fmla="*/ 3243 h 10000"/>
                  <a:gd name="connsiteX92" fmla="*/ 4773 w 10000"/>
                  <a:gd name="connsiteY92" fmla="*/ 3311 h 10000"/>
                  <a:gd name="connsiteX93" fmla="*/ 5000 w 10000"/>
                  <a:gd name="connsiteY93" fmla="*/ 3311 h 10000"/>
                  <a:gd name="connsiteX94" fmla="*/ 5076 w 10000"/>
                  <a:gd name="connsiteY94" fmla="*/ 3041 h 10000"/>
                  <a:gd name="connsiteX95" fmla="*/ 5076 w 10000"/>
                  <a:gd name="connsiteY95" fmla="*/ 2838 h 10000"/>
                  <a:gd name="connsiteX96" fmla="*/ 5379 w 10000"/>
                  <a:gd name="connsiteY96" fmla="*/ 2568 h 10000"/>
                  <a:gd name="connsiteX97" fmla="*/ 5379 w 10000"/>
                  <a:gd name="connsiteY97" fmla="*/ 2297 h 10000"/>
                  <a:gd name="connsiteX98" fmla="*/ 5152 w 10000"/>
                  <a:gd name="connsiteY98" fmla="*/ 2027 h 10000"/>
                  <a:gd name="connsiteX99" fmla="*/ 5303 w 10000"/>
                  <a:gd name="connsiteY99" fmla="*/ 1824 h 10000"/>
                  <a:gd name="connsiteX100" fmla="*/ 5530 w 10000"/>
                  <a:gd name="connsiteY100" fmla="*/ 1892 h 10000"/>
                  <a:gd name="connsiteX101" fmla="*/ 5909 w 10000"/>
                  <a:gd name="connsiteY101" fmla="*/ 1824 h 10000"/>
                  <a:gd name="connsiteX102" fmla="*/ 5985 w 10000"/>
                  <a:gd name="connsiteY102" fmla="*/ 1419 h 10000"/>
                  <a:gd name="connsiteX103" fmla="*/ 5833 w 10000"/>
                  <a:gd name="connsiteY103" fmla="*/ 1216 h 10000"/>
                  <a:gd name="connsiteX104" fmla="*/ 6061 w 10000"/>
                  <a:gd name="connsiteY104" fmla="*/ 1081 h 10000"/>
                  <a:gd name="connsiteX105" fmla="*/ 6061 w 10000"/>
                  <a:gd name="connsiteY105" fmla="*/ 743 h 10000"/>
                  <a:gd name="connsiteX106" fmla="*/ 6818 w 10000"/>
                  <a:gd name="connsiteY106" fmla="*/ 338 h 10000"/>
                  <a:gd name="connsiteX107" fmla="*/ 7197 w 10000"/>
                  <a:gd name="connsiteY107" fmla="*/ 270 h 10000"/>
                  <a:gd name="connsiteX108" fmla="*/ 7652 w 10000"/>
                  <a:gd name="connsiteY108" fmla="*/ 135 h 10000"/>
                  <a:gd name="connsiteX109" fmla="*/ 8030 w 10000"/>
                  <a:gd name="connsiteY109" fmla="*/ 135 h 10000"/>
                  <a:gd name="connsiteX110" fmla="*/ 8258 w 10000"/>
                  <a:gd name="connsiteY110" fmla="*/ 135 h 10000"/>
                  <a:gd name="connsiteX111" fmla="*/ 8409 w 10000"/>
                  <a:gd name="connsiteY111" fmla="*/ 0 h 10000"/>
                  <a:gd name="connsiteX112" fmla="*/ 8864 w 10000"/>
                  <a:gd name="connsiteY112" fmla="*/ 0 h 10000"/>
                  <a:gd name="connsiteX113" fmla="*/ 9621 w 10000"/>
                  <a:gd name="connsiteY113" fmla="*/ 405 h 10000"/>
                  <a:gd name="connsiteX114" fmla="*/ 9773 w 10000"/>
                  <a:gd name="connsiteY114" fmla="*/ 608 h 10000"/>
                  <a:gd name="connsiteX115" fmla="*/ 10000 w 10000"/>
                  <a:gd name="connsiteY115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8030 w 10000"/>
                  <a:gd name="connsiteY9" fmla="*/ 2095 h 10000"/>
                  <a:gd name="connsiteX10" fmla="*/ 8062 w 10000"/>
                  <a:gd name="connsiteY10" fmla="*/ 2987 h 10000"/>
                  <a:gd name="connsiteX11" fmla="*/ 8720 w 10000"/>
                  <a:gd name="connsiteY11" fmla="*/ 3827 h 10000"/>
                  <a:gd name="connsiteX12" fmla="*/ 8409 w 10000"/>
                  <a:gd name="connsiteY12" fmla="*/ 4257 h 10000"/>
                  <a:gd name="connsiteX13" fmla="*/ 8258 w 10000"/>
                  <a:gd name="connsiteY13" fmla="*/ 4527 h 10000"/>
                  <a:gd name="connsiteX14" fmla="*/ 8030 w 10000"/>
                  <a:gd name="connsiteY14" fmla="*/ 4797 h 10000"/>
                  <a:gd name="connsiteX15" fmla="*/ 7955 w 10000"/>
                  <a:gd name="connsiteY15" fmla="*/ 5203 h 10000"/>
                  <a:gd name="connsiteX16" fmla="*/ 7955 w 10000"/>
                  <a:gd name="connsiteY16" fmla="*/ 5541 h 10000"/>
                  <a:gd name="connsiteX17" fmla="*/ 7652 w 10000"/>
                  <a:gd name="connsiteY17" fmla="*/ 5743 h 10000"/>
                  <a:gd name="connsiteX18" fmla="*/ 7424 w 10000"/>
                  <a:gd name="connsiteY18" fmla="*/ 5946 h 10000"/>
                  <a:gd name="connsiteX19" fmla="*/ 7197 w 10000"/>
                  <a:gd name="connsiteY19" fmla="*/ 6149 h 10000"/>
                  <a:gd name="connsiteX20" fmla="*/ 6818 w 10000"/>
                  <a:gd name="connsiteY20" fmla="*/ 6351 h 10000"/>
                  <a:gd name="connsiteX21" fmla="*/ 6515 w 10000"/>
                  <a:gd name="connsiteY21" fmla="*/ 6757 h 10000"/>
                  <a:gd name="connsiteX22" fmla="*/ 6288 w 10000"/>
                  <a:gd name="connsiteY22" fmla="*/ 7095 h 10000"/>
                  <a:gd name="connsiteX23" fmla="*/ 5985 w 10000"/>
                  <a:gd name="connsiteY23" fmla="*/ 7162 h 10000"/>
                  <a:gd name="connsiteX24" fmla="*/ 5833 w 10000"/>
                  <a:gd name="connsiteY24" fmla="*/ 6959 h 10000"/>
                  <a:gd name="connsiteX25" fmla="*/ 5682 w 10000"/>
                  <a:gd name="connsiteY25" fmla="*/ 7297 h 10000"/>
                  <a:gd name="connsiteX26" fmla="*/ 5455 w 10000"/>
                  <a:gd name="connsiteY26" fmla="*/ 7500 h 10000"/>
                  <a:gd name="connsiteX27" fmla="*/ 5303 w 10000"/>
                  <a:gd name="connsiteY27" fmla="*/ 7838 h 10000"/>
                  <a:gd name="connsiteX28" fmla="*/ 5455 w 10000"/>
                  <a:gd name="connsiteY28" fmla="*/ 7973 h 10000"/>
                  <a:gd name="connsiteX29" fmla="*/ 5530 w 10000"/>
                  <a:gd name="connsiteY29" fmla="*/ 8108 h 10000"/>
                  <a:gd name="connsiteX30" fmla="*/ 5455 w 10000"/>
                  <a:gd name="connsiteY30" fmla="*/ 8311 h 10000"/>
                  <a:gd name="connsiteX31" fmla="*/ 5455 w 10000"/>
                  <a:gd name="connsiteY31" fmla="*/ 8581 h 10000"/>
                  <a:gd name="connsiteX32" fmla="*/ 5758 w 10000"/>
                  <a:gd name="connsiteY32" fmla="*/ 8649 h 10000"/>
                  <a:gd name="connsiteX33" fmla="*/ 5833 w 10000"/>
                  <a:gd name="connsiteY33" fmla="*/ 8919 h 10000"/>
                  <a:gd name="connsiteX34" fmla="*/ 5909 w 10000"/>
                  <a:gd name="connsiteY34" fmla="*/ 9662 h 10000"/>
                  <a:gd name="connsiteX35" fmla="*/ 5682 w 10000"/>
                  <a:gd name="connsiteY35" fmla="*/ 9595 h 10000"/>
                  <a:gd name="connsiteX36" fmla="*/ 5303 w 10000"/>
                  <a:gd name="connsiteY36" fmla="*/ 9595 h 10000"/>
                  <a:gd name="connsiteX37" fmla="*/ 5076 w 10000"/>
                  <a:gd name="connsiteY37" fmla="*/ 9595 h 10000"/>
                  <a:gd name="connsiteX38" fmla="*/ 4773 w 10000"/>
                  <a:gd name="connsiteY38" fmla="*/ 9730 h 10000"/>
                  <a:gd name="connsiteX39" fmla="*/ 4697 w 10000"/>
                  <a:gd name="connsiteY39" fmla="*/ 10000 h 10000"/>
                  <a:gd name="connsiteX40" fmla="*/ 4394 w 10000"/>
                  <a:gd name="connsiteY40" fmla="*/ 10000 h 10000"/>
                  <a:gd name="connsiteX41" fmla="*/ 4394 w 10000"/>
                  <a:gd name="connsiteY41" fmla="*/ 9865 h 10000"/>
                  <a:gd name="connsiteX42" fmla="*/ 4318 w 10000"/>
                  <a:gd name="connsiteY42" fmla="*/ 9797 h 10000"/>
                  <a:gd name="connsiteX43" fmla="*/ 4091 w 10000"/>
                  <a:gd name="connsiteY43" fmla="*/ 9865 h 10000"/>
                  <a:gd name="connsiteX44" fmla="*/ 4015 w 10000"/>
                  <a:gd name="connsiteY44" fmla="*/ 9662 h 10000"/>
                  <a:gd name="connsiteX45" fmla="*/ 3864 w 10000"/>
                  <a:gd name="connsiteY45" fmla="*/ 9392 h 10000"/>
                  <a:gd name="connsiteX46" fmla="*/ 3409 w 10000"/>
                  <a:gd name="connsiteY46" fmla="*/ 9257 h 10000"/>
                  <a:gd name="connsiteX47" fmla="*/ 3409 w 10000"/>
                  <a:gd name="connsiteY47" fmla="*/ 8851 h 10000"/>
                  <a:gd name="connsiteX48" fmla="*/ 3333 w 10000"/>
                  <a:gd name="connsiteY48" fmla="*/ 8851 h 10000"/>
                  <a:gd name="connsiteX49" fmla="*/ 3333 w 10000"/>
                  <a:gd name="connsiteY49" fmla="*/ 8649 h 10000"/>
                  <a:gd name="connsiteX50" fmla="*/ 2879 w 10000"/>
                  <a:gd name="connsiteY50" fmla="*/ 8716 h 10000"/>
                  <a:gd name="connsiteX51" fmla="*/ 2576 w 10000"/>
                  <a:gd name="connsiteY51" fmla="*/ 8649 h 10000"/>
                  <a:gd name="connsiteX52" fmla="*/ 2197 w 10000"/>
                  <a:gd name="connsiteY52" fmla="*/ 8851 h 10000"/>
                  <a:gd name="connsiteX53" fmla="*/ 1364 w 10000"/>
                  <a:gd name="connsiteY53" fmla="*/ 8851 h 10000"/>
                  <a:gd name="connsiteX54" fmla="*/ 1288 w 10000"/>
                  <a:gd name="connsiteY54" fmla="*/ 8986 h 10000"/>
                  <a:gd name="connsiteX55" fmla="*/ 682 w 10000"/>
                  <a:gd name="connsiteY55" fmla="*/ 8851 h 10000"/>
                  <a:gd name="connsiteX56" fmla="*/ 606 w 10000"/>
                  <a:gd name="connsiteY56" fmla="*/ 8986 h 10000"/>
                  <a:gd name="connsiteX57" fmla="*/ 303 w 10000"/>
                  <a:gd name="connsiteY57" fmla="*/ 8919 h 10000"/>
                  <a:gd name="connsiteX58" fmla="*/ 303 w 10000"/>
                  <a:gd name="connsiteY58" fmla="*/ 9054 h 10000"/>
                  <a:gd name="connsiteX59" fmla="*/ 0 w 10000"/>
                  <a:gd name="connsiteY59" fmla="*/ 9054 h 10000"/>
                  <a:gd name="connsiteX60" fmla="*/ 76 w 10000"/>
                  <a:gd name="connsiteY60" fmla="*/ 8378 h 10000"/>
                  <a:gd name="connsiteX61" fmla="*/ 530 w 10000"/>
                  <a:gd name="connsiteY61" fmla="*/ 7838 h 10000"/>
                  <a:gd name="connsiteX62" fmla="*/ 909 w 10000"/>
                  <a:gd name="connsiteY62" fmla="*/ 7770 h 10000"/>
                  <a:gd name="connsiteX63" fmla="*/ 1288 w 10000"/>
                  <a:gd name="connsiteY63" fmla="*/ 7635 h 10000"/>
                  <a:gd name="connsiteX64" fmla="*/ 1591 w 10000"/>
                  <a:gd name="connsiteY64" fmla="*/ 7432 h 10000"/>
                  <a:gd name="connsiteX65" fmla="*/ 1591 w 10000"/>
                  <a:gd name="connsiteY65" fmla="*/ 7230 h 10000"/>
                  <a:gd name="connsiteX66" fmla="*/ 1288 w 10000"/>
                  <a:gd name="connsiteY66" fmla="*/ 7095 h 10000"/>
                  <a:gd name="connsiteX67" fmla="*/ 1212 w 10000"/>
                  <a:gd name="connsiteY67" fmla="*/ 6757 h 10000"/>
                  <a:gd name="connsiteX68" fmla="*/ 1061 w 10000"/>
                  <a:gd name="connsiteY68" fmla="*/ 6486 h 10000"/>
                  <a:gd name="connsiteX69" fmla="*/ 758 w 10000"/>
                  <a:gd name="connsiteY69" fmla="*/ 6419 h 10000"/>
                  <a:gd name="connsiteX70" fmla="*/ 455 w 10000"/>
                  <a:gd name="connsiteY70" fmla="*/ 6014 h 10000"/>
                  <a:gd name="connsiteX71" fmla="*/ 379 w 10000"/>
                  <a:gd name="connsiteY71" fmla="*/ 5811 h 10000"/>
                  <a:gd name="connsiteX72" fmla="*/ 455 w 10000"/>
                  <a:gd name="connsiteY72" fmla="*/ 5676 h 10000"/>
                  <a:gd name="connsiteX73" fmla="*/ 152 w 10000"/>
                  <a:gd name="connsiteY73" fmla="*/ 5068 h 10000"/>
                  <a:gd name="connsiteX74" fmla="*/ 833 w 10000"/>
                  <a:gd name="connsiteY74" fmla="*/ 5405 h 10000"/>
                  <a:gd name="connsiteX75" fmla="*/ 1136 w 10000"/>
                  <a:gd name="connsiteY75" fmla="*/ 5338 h 10000"/>
                  <a:gd name="connsiteX76" fmla="*/ 1364 w 10000"/>
                  <a:gd name="connsiteY76" fmla="*/ 5338 h 10000"/>
                  <a:gd name="connsiteX77" fmla="*/ 1970 w 10000"/>
                  <a:gd name="connsiteY77" fmla="*/ 5338 h 10000"/>
                  <a:gd name="connsiteX78" fmla="*/ 2273 w 10000"/>
                  <a:gd name="connsiteY78" fmla="*/ 5405 h 10000"/>
                  <a:gd name="connsiteX79" fmla="*/ 2348 w 10000"/>
                  <a:gd name="connsiteY79" fmla="*/ 5135 h 10000"/>
                  <a:gd name="connsiteX80" fmla="*/ 2727 w 10000"/>
                  <a:gd name="connsiteY80" fmla="*/ 5068 h 10000"/>
                  <a:gd name="connsiteX81" fmla="*/ 2803 w 10000"/>
                  <a:gd name="connsiteY81" fmla="*/ 4865 h 10000"/>
                  <a:gd name="connsiteX82" fmla="*/ 2879 w 10000"/>
                  <a:gd name="connsiteY82" fmla="*/ 4595 h 10000"/>
                  <a:gd name="connsiteX83" fmla="*/ 3182 w 10000"/>
                  <a:gd name="connsiteY83" fmla="*/ 4392 h 10000"/>
                  <a:gd name="connsiteX84" fmla="*/ 3636 w 10000"/>
                  <a:gd name="connsiteY84" fmla="*/ 3919 h 10000"/>
                  <a:gd name="connsiteX85" fmla="*/ 3788 w 10000"/>
                  <a:gd name="connsiteY85" fmla="*/ 3986 h 10000"/>
                  <a:gd name="connsiteX86" fmla="*/ 4015 w 10000"/>
                  <a:gd name="connsiteY86" fmla="*/ 3919 h 10000"/>
                  <a:gd name="connsiteX87" fmla="*/ 4091 w 10000"/>
                  <a:gd name="connsiteY87" fmla="*/ 3716 h 10000"/>
                  <a:gd name="connsiteX88" fmla="*/ 3864 w 10000"/>
                  <a:gd name="connsiteY88" fmla="*/ 3514 h 10000"/>
                  <a:gd name="connsiteX89" fmla="*/ 4167 w 10000"/>
                  <a:gd name="connsiteY89" fmla="*/ 3311 h 10000"/>
                  <a:gd name="connsiteX90" fmla="*/ 4394 w 10000"/>
                  <a:gd name="connsiteY90" fmla="*/ 3108 h 10000"/>
                  <a:gd name="connsiteX91" fmla="*/ 4470 w 10000"/>
                  <a:gd name="connsiteY91" fmla="*/ 3243 h 10000"/>
                  <a:gd name="connsiteX92" fmla="*/ 4773 w 10000"/>
                  <a:gd name="connsiteY92" fmla="*/ 3311 h 10000"/>
                  <a:gd name="connsiteX93" fmla="*/ 5000 w 10000"/>
                  <a:gd name="connsiteY93" fmla="*/ 3311 h 10000"/>
                  <a:gd name="connsiteX94" fmla="*/ 5076 w 10000"/>
                  <a:gd name="connsiteY94" fmla="*/ 3041 h 10000"/>
                  <a:gd name="connsiteX95" fmla="*/ 5076 w 10000"/>
                  <a:gd name="connsiteY95" fmla="*/ 2838 h 10000"/>
                  <a:gd name="connsiteX96" fmla="*/ 5379 w 10000"/>
                  <a:gd name="connsiteY96" fmla="*/ 2568 h 10000"/>
                  <a:gd name="connsiteX97" fmla="*/ 5379 w 10000"/>
                  <a:gd name="connsiteY97" fmla="*/ 2297 h 10000"/>
                  <a:gd name="connsiteX98" fmla="*/ 5152 w 10000"/>
                  <a:gd name="connsiteY98" fmla="*/ 2027 h 10000"/>
                  <a:gd name="connsiteX99" fmla="*/ 5303 w 10000"/>
                  <a:gd name="connsiteY99" fmla="*/ 1824 h 10000"/>
                  <a:gd name="connsiteX100" fmla="*/ 5530 w 10000"/>
                  <a:gd name="connsiteY100" fmla="*/ 1892 h 10000"/>
                  <a:gd name="connsiteX101" fmla="*/ 5909 w 10000"/>
                  <a:gd name="connsiteY101" fmla="*/ 1824 h 10000"/>
                  <a:gd name="connsiteX102" fmla="*/ 5985 w 10000"/>
                  <a:gd name="connsiteY102" fmla="*/ 1419 h 10000"/>
                  <a:gd name="connsiteX103" fmla="*/ 5833 w 10000"/>
                  <a:gd name="connsiteY103" fmla="*/ 1216 h 10000"/>
                  <a:gd name="connsiteX104" fmla="*/ 6061 w 10000"/>
                  <a:gd name="connsiteY104" fmla="*/ 1081 h 10000"/>
                  <a:gd name="connsiteX105" fmla="*/ 6061 w 10000"/>
                  <a:gd name="connsiteY105" fmla="*/ 743 h 10000"/>
                  <a:gd name="connsiteX106" fmla="*/ 6818 w 10000"/>
                  <a:gd name="connsiteY106" fmla="*/ 338 h 10000"/>
                  <a:gd name="connsiteX107" fmla="*/ 7197 w 10000"/>
                  <a:gd name="connsiteY107" fmla="*/ 270 h 10000"/>
                  <a:gd name="connsiteX108" fmla="*/ 7652 w 10000"/>
                  <a:gd name="connsiteY108" fmla="*/ 135 h 10000"/>
                  <a:gd name="connsiteX109" fmla="*/ 8030 w 10000"/>
                  <a:gd name="connsiteY109" fmla="*/ 135 h 10000"/>
                  <a:gd name="connsiteX110" fmla="*/ 8258 w 10000"/>
                  <a:gd name="connsiteY110" fmla="*/ 135 h 10000"/>
                  <a:gd name="connsiteX111" fmla="*/ 8409 w 10000"/>
                  <a:gd name="connsiteY111" fmla="*/ 0 h 10000"/>
                  <a:gd name="connsiteX112" fmla="*/ 8864 w 10000"/>
                  <a:gd name="connsiteY112" fmla="*/ 0 h 10000"/>
                  <a:gd name="connsiteX113" fmla="*/ 9621 w 10000"/>
                  <a:gd name="connsiteY113" fmla="*/ 405 h 10000"/>
                  <a:gd name="connsiteX114" fmla="*/ 9773 w 10000"/>
                  <a:gd name="connsiteY114" fmla="*/ 608 h 10000"/>
                  <a:gd name="connsiteX115" fmla="*/ 10000 w 10000"/>
                  <a:gd name="connsiteY115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062 w 10000"/>
                  <a:gd name="connsiteY10" fmla="*/ 2987 h 10000"/>
                  <a:gd name="connsiteX11" fmla="*/ 8720 w 10000"/>
                  <a:gd name="connsiteY11" fmla="*/ 3827 h 10000"/>
                  <a:gd name="connsiteX12" fmla="*/ 8409 w 10000"/>
                  <a:gd name="connsiteY12" fmla="*/ 4257 h 10000"/>
                  <a:gd name="connsiteX13" fmla="*/ 8258 w 10000"/>
                  <a:gd name="connsiteY13" fmla="*/ 4527 h 10000"/>
                  <a:gd name="connsiteX14" fmla="*/ 8030 w 10000"/>
                  <a:gd name="connsiteY14" fmla="*/ 4797 h 10000"/>
                  <a:gd name="connsiteX15" fmla="*/ 7955 w 10000"/>
                  <a:gd name="connsiteY15" fmla="*/ 5203 h 10000"/>
                  <a:gd name="connsiteX16" fmla="*/ 7955 w 10000"/>
                  <a:gd name="connsiteY16" fmla="*/ 5541 h 10000"/>
                  <a:gd name="connsiteX17" fmla="*/ 7652 w 10000"/>
                  <a:gd name="connsiteY17" fmla="*/ 5743 h 10000"/>
                  <a:gd name="connsiteX18" fmla="*/ 7424 w 10000"/>
                  <a:gd name="connsiteY18" fmla="*/ 5946 h 10000"/>
                  <a:gd name="connsiteX19" fmla="*/ 7197 w 10000"/>
                  <a:gd name="connsiteY19" fmla="*/ 6149 h 10000"/>
                  <a:gd name="connsiteX20" fmla="*/ 6818 w 10000"/>
                  <a:gd name="connsiteY20" fmla="*/ 6351 h 10000"/>
                  <a:gd name="connsiteX21" fmla="*/ 6515 w 10000"/>
                  <a:gd name="connsiteY21" fmla="*/ 6757 h 10000"/>
                  <a:gd name="connsiteX22" fmla="*/ 6288 w 10000"/>
                  <a:gd name="connsiteY22" fmla="*/ 7095 h 10000"/>
                  <a:gd name="connsiteX23" fmla="*/ 5985 w 10000"/>
                  <a:gd name="connsiteY23" fmla="*/ 7162 h 10000"/>
                  <a:gd name="connsiteX24" fmla="*/ 5833 w 10000"/>
                  <a:gd name="connsiteY24" fmla="*/ 6959 h 10000"/>
                  <a:gd name="connsiteX25" fmla="*/ 5682 w 10000"/>
                  <a:gd name="connsiteY25" fmla="*/ 7297 h 10000"/>
                  <a:gd name="connsiteX26" fmla="*/ 5455 w 10000"/>
                  <a:gd name="connsiteY26" fmla="*/ 7500 h 10000"/>
                  <a:gd name="connsiteX27" fmla="*/ 5303 w 10000"/>
                  <a:gd name="connsiteY27" fmla="*/ 7838 h 10000"/>
                  <a:gd name="connsiteX28" fmla="*/ 5455 w 10000"/>
                  <a:gd name="connsiteY28" fmla="*/ 7973 h 10000"/>
                  <a:gd name="connsiteX29" fmla="*/ 5530 w 10000"/>
                  <a:gd name="connsiteY29" fmla="*/ 8108 h 10000"/>
                  <a:gd name="connsiteX30" fmla="*/ 5455 w 10000"/>
                  <a:gd name="connsiteY30" fmla="*/ 8311 h 10000"/>
                  <a:gd name="connsiteX31" fmla="*/ 5455 w 10000"/>
                  <a:gd name="connsiteY31" fmla="*/ 8581 h 10000"/>
                  <a:gd name="connsiteX32" fmla="*/ 5758 w 10000"/>
                  <a:gd name="connsiteY32" fmla="*/ 8649 h 10000"/>
                  <a:gd name="connsiteX33" fmla="*/ 5833 w 10000"/>
                  <a:gd name="connsiteY33" fmla="*/ 8919 h 10000"/>
                  <a:gd name="connsiteX34" fmla="*/ 5909 w 10000"/>
                  <a:gd name="connsiteY34" fmla="*/ 9662 h 10000"/>
                  <a:gd name="connsiteX35" fmla="*/ 5682 w 10000"/>
                  <a:gd name="connsiteY35" fmla="*/ 9595 h 10000"/>
                  <a:gd name="connsiteX36" fmla="*/ 5303 w 10000"/>
                  <a:gd name="connsiteY36" fmla="*/ 9595 h 10000"/>
                  <a:gd name="connsiteX37" fmla="*/ 5076 w 10000"/>
                  <a:gd name="connsiteY37" fmla="*/ 9595 h 10000"/>
                  <a:gd name="connsiteX38" fmla="*/ 4773 w 10000"/>
                  <a:gd name="connsiteY38" fmla="*/ 9730 h 10000"/>
                  <a:gd name="connsiteX39" fmla="*/ 4697 w 10000"/>
                  <a:gd name="connsiteY39" fmla="*/ 10000 h 10000"/>
                  <a:gd name="connsiteX40" fmla="*/ 4394 w 10000"/>
                  <a:gd name="connsiteY40" fmla="*/ 10000 h 10000"/>
                  <a:gd name="connsiteX41" fmla="*/ 4394 w 10000"/>
                  <a:gd name="connsiteY41" fmla="*/ 9865 h 10000"/>
                  <a:gd name="connsiteX42" fmla="*/ 4318 w 10000"/>
                  <a:gd name="connsiteY42" fmla="*/ 9797 h 10000"/>
                  <a:gd name="connsiteX43" fmla="*/ 4091 w 10000"/>
                  <a:gd name="connsiteY43" fmla="*/ 9865 h 10000"/>
                  <a:gd name="connsiteX44" fmla="*/ 4015 w 10000"/>
                  <a:gd name="connsiteY44" fmla="*/ 9662 h 10000"/>
                  <a:gd name="connsiteX45" fmla="*/ 3864 w 10000"/>
                  <a:gd name="connsiteY45" fmla="*/ 9392 h 10000"/>
                  <a:gd name="connsiteX46" fmla="*/ 3409 w 10000"/>
                  <a:gd name="connsiteY46" fmla="*/ 9257 h 10000"/>
                  <a:gd name="connsiteX47" fmla="*/ 3409 w 10000"/>
                  <a:gd name="connsiteY47" fmla="*/ 8851 h 10000"/>
                  <a:gd name="connsiteX48" fmla="*/ 3333 w 10000"/>
                  <a:gd name="connsiteY48" fmla="*/ 8851 h 10000"/>
                  <a:gd name="connsiteX49" fmla="*/ 3333 w 10000"/>
                  <a:gd name="connsiteY49" fmla="*/ 8649 h 10000"/>
                  <a:gd name="connsiteX50" fmla="*/ 2879 w 10000"/>
                  <a:gd name="connsiteY50" fmla="*/ 8716 h 10000"/>
                  <a:gd name="connsiteX51" fmla="*/ 2576 w 10000"/>
                  <a:gd name="connsiteY51" fmla="*/ 8649 h 10000"/>
                  <a:gd name="connsiteX52" fmla="*/ 2197 w 10000"/>
                  <a:gd name="connsiteY52" fmla="*/ 8851 h 10000"/>
                  <a:gd name="connsiteX53" fmla="*/ 1364 w 10000"/>
                  <a:gd name="connsiteY53" fmla="*/ 8851 h 10000"/>
                  <a:gd name="connsiteX54" fmla="*/ 1288 w 10000"/>
                  <a:gd name="connsiteY54" fmla="*/ 8986 h 10000"/>
                  <a:gd name="connsiteX55" fmla="*/ 682 w 10000"/>
                  <a:gd name="connsiteY55" fmla="*/ 8851 h 10000"/>
                  <a:gd name="connsiteX56" fmla="*/ 606 w 10000"/>
                  <a:gd name="connsiteY56" fmla="*/ 8986 h 10000"/>
                  <a:gd name="connsiteX57" fmla="*/ 303 w 10000"/>
                  <a:gd name="connsiteY57" fmla="*/ 8919 h 10000"/>
                  <a:gd name="connsiteX58" fmla="*/ 303 w 10000"/>
                  <a:gd name="connsiteY58" fmla="*/ 9054 h 10000"/>
                  <a:gd name="connsiteX59" fmla="*/ 0 w 10000"/>
                  <a:gd name="connsiteY59" fmla="*/ 9054 h 10000"/>
                  <a:gd name="connsiteX60" fmla="*/ 76 w 10000"/>
                  <a:gd name="connsiteY60" fmla="*/ 8378 h 10000"/>
                  <a:gd name="connsiteX61" fmla="*/ 530 w 10000"/>
                  <a:gd name="connsiteY61" fmla="*/ 7838 h 10000"/>
                  <a:gd name="connsiteX62" fmla="*/ 909 w 10000"/>
                  <a:gd name="connsiteY62" fmla="*/ 7770 h 10000"/>
                  <a:gd name="connsiteX63" fmla="*/ 1288 w 10000"/>
                  <a:gd name="connsiteY63" fmla="*/ 7635 h 10000"/>
                  <a:gd name="connsiteX64" fmla="*/ 1591 w 10000"/>
                  <a:gd name="connsiteY64" fmla="*/ 7432 h 10000"/>
                  <a:gd name="connsiteX65" fmla="*/ 1591 w 10000"/>
                  <a:gd name="connsiteY65" fmla="*/ 7230 h 10000"/>
                  <a:gd name="connsiteX66" fmla="*/ 1288 w 10000"/>
                  <a:gd name="connsiteY66" fmla="*/ 7095 h 10000"/>
                  <a:gd name="connsiteX67" fmla="*/ 1212 w 10000"/>
                  <a:gd name="connsiteY67" fmla="*/ 6757 h 10000"/>
                  <a:gd name="connsiteX68" fmla="*/ 1061 w 10000"/>
                  <a:gd name="connsiteY68" fmla="*/ 6486 h 10000"/>
                  <a:gd name="connsiteX69" fmla="*/ 758 w 10000"/>
                  <a:gd name="connsiteY69" fmla="*/ 6419 h 10000"/>
                  <a:gd name="connsiteX70" fmla="*/ 455 w 10000"/>
                  <a:gd name="connsiteY70" fmla="*/ 6014 h 10000"/>
                  <a:gd name="connsiteX71" fmla="*/ 379 w 10000"/>
                  <a:gd name="connsiteY71" fmla="*/ 5811 h 10000"/>
                  <a:gd name="connsiteX72" fmla="*/ 455 w 10000"/>
                  <a:gd name="connsiteY72" fmla="*/ 5676 h 10000"/>
                  <a:gd name="connsiteX73" fmla="*/ 152 w 10000"/>
                  <a:gd name="connsiteY73" fmla="*/ 5068 h 10000"/>
                  <a:gd name="connsiteX74" fmla="*/ 833 w 10000"/>
                  <a:gd name="connsiteY74" fmla="*/ 5405 h 10000"/>
                  <a:gd name="connsiteX75" fmla="*/ 1136 w 10000"/>
                  <a:gd name="connsiteY75" fmla="*/ 5338 h 10000"/>
                  <a:gd name="connsiteX76" fmla="*/ 1364 w 10000"/>
                  <a:gd name="connsiteY76" fmla="*/ 5338 h 10000"/>
                  <a:gd name="connsiteX77" fmla="*/ 1970 w 10000"/>
                  <a:gd name="connsiteY77" fmla="*/ 5338 h 10000"/>
                  <a:gd name="connsiteX78" fmla="*/ 2273 w 10000"/>
                  <a:gd name="connsiteY78" fmla="*/ 5405 h 10000"/>
                  <a:gd name="connsiteX79" fmla="*/ 2348 w 10000"/>
                  <a:gd name="connsiteY79" fmla="*/ 5135 h 10000"/>
                  <a:gd name="connsiteX80" fmla="*/ 2727 w 10000"/>
                  <a:gd name="connsiteY80" fmla="*/ 5068 h 10000"/>
                  <a:gd name="connsiteX81" fmla="*/ 2803 w 10000"/>
                  <a:gd name="connsiteY81" fmla="*/ 4865 h 10000"/>
                  <a:gd name="connsiteX82" fmla="*/ 2879 w 10000"/>
                  <a:gd name="connsiteY82" fmla="*/ 4595 h 10000"/>
                  <a:gd name="connsiteX83" fmla="*/ 3182 w 10000"/>
                  <a:gd name="connsiteY83" fmla="*/ 4392 h 10000"/>
                  <a:gd name="connsiteX84" fmla="*/ 3636 w 10000"/>
                  <a:gd name="connsiteY84" fmla="*/ 3919 h 10000"/>
                  <a:gd name="connsiteX85" fmla="*/ 3788 w 10000"/>
                  <a:gd name="connsiteY85" fmla="*/ 3986 h 10000"/>
                  <a:gd name="connsiteX86" fmla="*/ 4015 w 10000"/>
                  <a:gd name="connsiteY86" fmla="*/ 3919 h 10000"/>
                  <a:gd name="connsiteX87" fmla="*/ 4091 w 10000"/>
                  <a:gd name="connsiteY87" fmla="*/ 3716 h 10000"/>
                  <a:gd name="connsiteX88" fmla="*/ 3864 w 10000"/>
                  <a:gd name="connsiteY88" fmla="*/ 3514 h 10000"/>
                  <a:gd name="connsiteX89" fmla="*/ 4167 w 10000"/>
                  <a:gd name="connsiteY89" fmla="*/ 3311 h 10000"/>
                  <a:gd name="connsiteX90" fmla="*/ 4394 w 10000"/>
                  <a:gd name="connsiteY90" fmla="*/ 3108 h 10000"/>
                  <a:gd name="connsiteX91" fmla="*/ 4470 w 10000"/>
                  <a:gd name="connsiteY91" fmla="*/ 3243 h 10000"/>
                  <a:gd name="connsiteX92" fmla="*/ 4773 w 10000"/>
                  <a:gd name="connsiteY92" fmla="*/ 3311 h 10000"/>
                  <a:gd name="connsiteX93" fmla="*/ 5000 w 10000"/>
                  <a:gd name="connsiteY93" fmla="*/ 3311 h 10000"/>
                  <a:gd name="connsiteX94" fmla="*/ 5076 w 10000"/>
                  <a:gd name="connsiteY94" fmla="*/ 3041 h 10000"/>
                  <a:gd name="connsiteX95" fmla="*/ 5076 w 10000"/>
                  <a:gd name="connsiteY95" fmla="*/ 2838 h 10000"/>
                  <a:gd name="connsiteX96" fmla="*/ 5379 w 10000"/>
                  <a:gd name="connsiteY96" fmla="*/ 2568 h 10000"/>
                  <a:gd name="connsiteX97" fmla="*/ 5379 w 10000"/>
                  <a:gd name="connsiteY97" fmla="*/ 2297 h 10000"/>
                  <a:gd name="connsiteX98" fmla="*/ 5152 w 10000"/>
                  <a:gd name="connsiteY98" fmla="*/ 2027 h 10000"/>
                  <a:gd name="connsiteX99" fmla="*/ 5303 w 10000"/>
                  <a:gd name="connsiteY99" fmla="*/ 1824 h 10000"/>
                  <a:gd name="connsiteX100" fmla="*/ 5530 w 10000"/>
                  <a:gd name="connsiteY100" fmla="*/ 1892 h 10000"/>
                  <a:gd name="connsiteX101" fmla="*/ 5909 w 10000"/>
                  <a:gd name="connsiteY101" fmla="*/ 1824 h 10000"/>
                  <a:gd name="connsiteX102" fmla="*/ 5985 w 10000"/>
                  <a:gd name="connsiteY102" fmla="*/ 1419 h 10000"/>
                  <a:gd name="connsiteX103" fmla="*/ 5833 w 10000"/>
                  <a:gd name="connsiteY103" fmla="*/ 1216 h 10000"/>
                  <a:gd name="connsiteX104" fmla="*/ 6061 w 10000"/>
                  <a:gd name="connsiteY104" fmla="*/ 1081 h 10000"/>
                  <a:gd name="connsiteX105" fmla="*/ 6061 w 10000"/>
                  <a:gd name="connsiteY105" fmla="*/ 743 h 10000"/>
                  <a:gd name="connsiteX106" fmla="*/ 6818 w 10000"/>
                  <a:gd name="connsiteY106" fmla="*/ 338 h 10000"/>
                  <a:gd name="connsiteX107" fmla="*/ 7197 w 10000"/>
                  <a:gd name="connsiteY107" fmla="*/ 270 h 10000"/>
                  <a:gd name="connsiteX108" fmla="*/ 7652 w 10000"/>
                  <a:gd name="connsiteY108" fmla="*/ 135 h 10000"/>
                  <a:gd name="connsiteX109" fmla="*/ 8030 w 10000"/>
                  <a:gd name="connsiteY109" fmla="*/ 135 h 10000"/>
                  <a:gd name="connsiteX110" fmla="*/ 8258 w 10000"/>
                  <a:gd name="connsiteY110" fmla="*/ 135 h 10000"/>
                  <a:gd name="connsiteX111" fmla="*/ 8409 w 10000"/>
                  <a:gd name="connsiteY111" fmla="*/ 0 h 10000"/>
                  <a:gd name="connsiteX112" fmla="*/ 8864 w 10000"/>
                  <a:gd name="connsiteY112" fmla="*/ 0 h 10000"/>
                  <a:gd name="connsiteX113" fmla="*/ 9621 w 10000"/>
                  <a:gd name="connsiteY113" fmla="*/ 405 h 10000"/>
                  <a:gd name="connsiteX114" fmla="*/ 9773 w 10000"/>
                  <a:gd name="connsiteY114" fmla="*/ 608 h 10000"/>
                  <a:gd name="connsiteX115" fmla="*/ 10000 w 10000"/>
                  <a:gd name="connsiteY115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818 w 10000"/>
                  <a:gd name="connsiteY19" fmla="*/ 6351 h 10000"/>
                  <a:gd name="connsiteX20" fmla="*/ 6515 w 10000"/>
                  <a:gd name="connsiteY20" fmla="*/ 6757 h 10000"/>
                  <a:gd name="connsiteX21" fmla="*/ 6288 w 10000"/>
                  <a:gd name="connsiteY21" fmla="*/ 7095 h 10000"/>
                  <a:gd name="connsiteX22" fmla="*/ 5985 w 10000"/>
                  <a:gd name="connsiteY22" fmla="*/ 7162 h 10000"/>
                  <a:gd name="connsiteX23" fmla="*/ 5833 w 10000"/>
                  <a:gd name="connsiteY23" fmla="*/ 6959 h 10000"/>
                  <a:gd name="connsiteX24" fmla="*/ 5682 w 10000"/>
                  <a:gd name="connsiteY24" fmla="*/ 7297 h 10000"/>
                  <a:gd name="connsiteX25" fmla="*/ 5455 w 10000"/>
                  <a:gd name="connsiteY25" fmla="*/ 7500 h 10000"/>
                  <a:gd name="connsiteX26" fmla="*/ 5303 w 10000"/>
                  <a:gd name="connsiteY26" fmla="*/ 7838 h 10000"/>
                  <a:gd name="connsiteX27" fmla="*/ 5455 w 10000"/>
                  <a:gd name="connsiteY27" fmla="*/ 7973 h 10000"/>
                  <a:gd name="connsiteX28" fmla="*/ 5530 w 10000"/>
                  <a:gd name="connsiteY28" fmla="*/ 8108 h 10000"/>
                  <a:gd name="connsiteX29" fmla="*/ 5455 w 10000"/>
                  <a:gd name="connsiteY29" fmla="*/ 8311 h 10000"/>
                  <a:gd name="connsiteX30" fmla="*/ 5455 w 10000"/>
                  <a:gd name="connsiteY30" fmla="*/ 8581 h 10000"/>
                  <a:gd name="connsiteX31" fmla="*/ 5758 w 10000"/>
                  <a:gd name="connsiteY31" fmla="*/ 8649 h 10000"/>
                  <a:gd name="connsiteX32" fmla="*/ 5833 w 10000"/>
                  <a:gd name="connsiteY32" fmla="*/ 8919 h 10000"/>
                  <a:gd name="connsiteX33" fmla="*/ 5909 w 10000"/>
                  <a:gd name="connsiteY33" fmla="*/ 9662 h 10000"/>
                  <a:gd name="connsiteX34" fmla="*/ 5682 w 10000"/>
                  <a:gd name="connsiteY34" fmla="*/ 9595 h 10000"/>
                  <a:gd name="connsiteX35" fmla="*/ 5303 w 10000"/>
                  <a:gd name="connsiteY35" fmla="*/ 9595 h 10000"/>
                  <a:gd name="connsiteX36" fmla="*/ 5076 w 10000"/>
                  <a:gd name="connsiteY36" fmla="*/ 9595 h 10000"/>
                  <a:gd name="connsiteX37" fmla="*/ 4773 w 10000"/>
                  <a:gd name="connsiteY37" fmla="*/ 9730 h 10000"/>
                  <a:gd name="connsiteX38" fmla="*/ 4697 w 10000"/>
                  <a:gd name="connsiteY38" fmla="*/ 10000 h 10000"/>
                  <a:gd name="connsiteX39" fmla="*/ 4394 w 10000"/>
                  <a:gd name="connsiteY39" fmla="*/ 10000 h 10000"/>
                  <a:gd name="connsiteX40" fmla="*/ 4394 w 10000"/>
                  <a:gd name="connsiteY40" fmla="*/ 9865 h 10000"/>
                  <a:gd name="connsiteX41" fmla="*/ 4318 w 10000"/>
                  <a:gd name="connsiteY41" fmla="*/ 9797 h 10000"/>
                  <a:gd name="connsiteX42" fmla="*/ 4091 w 10000"/>
                  <a:gd name="connsiteY42" fmla="*/ 9865 h 10000"/>
                  <a:gd name="connsiteX43" fmla="*/ 4015 w 10000"/>
                  <a:gd name="connsiteY43" fmla="*/ 9662 h 10000"/>
                  <a:gd name="connsiteX44" fmla="*/ 3864 w 10000"/>
                  <a:gd name="connsiteY44" fmla="*/ 9392 h 10000"/>
                  <a:gd name="connsiteX45" fmla="*/ 3409 w 10000"/>
                  <a:gd name="connsiteY45" fmla="*/ 9257 h 10000"/>
                  <a:gd name="connsiteX46" fmla="*/ 3409 w 10000"/>
                  <a:gd name="connsiteY46" fmla="*/ 8851 h 10000"/>
                  <a:gd name="connsiteX47" fmla="*/ 3333 w 10000"/>
                  <a:gd name="connsiteY47" fmla="*/ 8851 h 10000"/>
                  <a:gd name="connsiteX48" fmla="*/ 3333 w 10000"/>
                  <a:gd name="connsiteY48" fmla="*/ 8649 h 10000"/>
                  <a:gd name="connsiteX49" fmla="*/ 2879 w 10000"/>
                  <a:gd name="connsiteY49" fmla="*/ 8716 h 10000"/>
                  <a:gd name="connsiteX50" fmla="*/ 2576 w 10000"/>
                  <a:gd name="connsiteY50" fmla="*/ 8649 h 10000"/>
                  <a:gd name="connsiteX51" fmla="*/ 2197 w 10000"/>
                  <a:gd name="connsiteY51" fmla="*/ 8851 h 10000"/>
                  <a:gd name="connsiteX52" fmla="*/ 1364 w 10000"/>
                  <a:gd name="connsiteY52" fmla="*/ 8851 h 10000"/>
                  <a:gd name="connsiteX53" fmla="*/ 1288 w 10000"/>
                  <a:gd name="connsiteY53" fmla="*/ 8986 h 10000"/>
                  <a:gd name="connsiteX54" fmla="*/ 682 w 10000"/>
                  <a:gd name="connsiteY54" fmla="*/ 8851 h 10000"/>
                  <a:gd name="connsiteX55" fmla="*/ 606 w 10000"/>
                  <a:gd name="connsiteY55" fmla="*/ 8986 h 10000"/>
                  <a:gd name="connsiteX56" fmla="*/ 303 w 10000"/>
                  <a:gd name="connsiteY56" fmla="*/ 8919 h 10000"/>
                  <a:gd name="connsiteX57" fmla="*/ 303 w 10000"/>
                  <a:gd name="connsiteY57" fmla="*/ 9054 h 10000"/>
                  <a:gd name="connsiteX58" fmla="*/ 0 w 10000"/>
                  <a:gd name="connsiteY58" fmla="*/ 9054 h 10000"/>
                  <a:gd name="connsiteX59" fmla="*/ 76 w 10000"/>
                  <a:gd name="connsiteY59" fmla="*/ 8378 h 10000"/>
                  <a:gd name="connsiteX60" fmla="*/ 530 w 10000"/>
                  <a:gd name="connsiteY60" fmla="*/ 7838 h 10000"/>
                  <a:gd name="connsiteX61" fmla="*/ 909 w 10000"/>
                  <a:gd name="connsiteY61" fmla="*/ 7770 h 10000"/>
                  <a:gd name="connsiteX62" fmla="*/ 1288 w 10000"/>
                  <a:gd name="connsiteY62" fmla="*/ 7635 h 10000"/>
                  <a:gd name="connsiteX63" fmla="*/ 1591 w 10000"/>
                  <a:gd name="connsiteY63" fmla="*/ 7432 h 10000"/>
                  <a:gd name="connsiteX64" fmla="*/ 1591 w 10000"/>
                  <a:gd name="connsiteY64" fmla="*/ 7230 h 10000"/>
                  <a:gd name="connsiteX65" fmla="*/ 1288 w 10000"/>
                  <a:gd name="connsiteY65" fmla="*/ 7095 h 10000"/>
                  <a:gd name="connsiteX66" fmla="*/ 1212 w 10000"/>
                  <a:gd name="connsiteY66" fmla="*/ 6757 h 10000"/>
                  <a:gd name="connsiteX67" fmla="*/ 1061 w 10000"/>
                  <a:gd name="connsiteY67" fmla="*/ 6486 h 10000"/>
                  <a:gd name="connsiteX68" fmla="*/ 758 w 10000"/>
                  <a:gd name="connsiteY68" fmla="*/ 6419 h 10000"/>
                  <a:gd name="connsiteX69" fmla="*/ 455 w 10000"/>
                  <a:gd name="connsiteY69" fmla="*/ 6014 h 10000"/>
                  <a:gd name="connsiteX70" fmla="*/ 379 w 10000"/>
                  <a:gd name="connsiteY70" fmla="*/ 5811 h 10000"/>
                  <a:gd name="connsiteX71" fmla="*/ 455 w 10000"/>
                  <a:gd name="connsiteY71" fmla="*/ 5676 h 10000"/>
                  <a:gd name="connsiteX72" fmla="*/ 152 w 10000"/>
                  <a:gd name="connsiteY72" fmla="*/ 5068 h 10000"/>
                  <a:gd name="connsiteX73" fmla="*/ 833 w 10000"/>
                  <a:gd name="connsiteY73" fmla="*/ 5405 h 10000"/>
                  <a:gd name="connsiteX74" fmla="*/ 1136 w 10000"/>
                  <a:gd name="connsiteY74" fmla="*/ 5338 h 10000"/>
                  <a:gd name="connsiteX75" fmla="*/ 1364 w 10000"/>
                  <a:gd name="connsiteY75" fmla="*/ 5338 h 10000"/>
                  <a:gd name="connsiteX76" fmla="*/ 1970 w 10000"/>
                  <a:gd name="connsiteY76" fmla="*/ 5338 h 10000"/>
                  <a:gd name="connsiteX77" fmla="*/ 2273 w 10000"/>
                  <a:gd name="connsiteY77" fmla="*/ 5405 h 10000"/>
                  <a:gd name="connsiteX78" fmla="*/ 2348 w 10000"/>
                  <a:gd name="connsiteY78" fmla="*/ 5135 h 10000"/>
                  <a:gd name="connsiteX79" fmla="*/ 2727 w 10000"/>
                  <a:gd name="connsiteY79" fmla="*/ 5068 h 10000"/>
                  <a:gd name="connsiteX80" fmla="*/ 2803 w 10000"/>
                  <a:gd name="connsiteY80" fmla="*/ 4865 h 10000"/>
                  <a:gd name="connsiteX81" fmla="*/ 2879 w 10000"/>
                  <a:gd name="connsiteY81" fmla="*/ 4595 h 10000"/>
                  <a:gd name="connsiteX82" fmla="*/ 3182 w 10000"/>
                  <a:gd name="connsiteY82" fmla="*/ 4392 h 10000"/>
                  <a:gd name="connsiteX83" fmla="*/ 3636 w 10000"/>
                  <a:gd name="connsiteY83" fmla="*/ 3919 h 10000"/>
                  <a:gd name="connsiteX84" fmla="*/ 3788 w 10000"/>
                  <a:gd name="connsiteY84" fmla="*/ 3986 h 10000"/>
                  <a:gd name="connsiteX85" fmla="*/ 4015 w 10000"/>
                  <a:gd name="connsiteY85" fmla="*/ 3919 h 10000"/>
                  <a:gd name="connsiteX86" fmla="*/ 4091 w 10000"/>
                  <a:gd name="connsiteY86" fmla="*/ 3716 h 10000"/>
                  <a:gd name="connsiteX87" fmla="*/ 3864 w 10000"/>
                  <a:gd name="connsiteY87" fmla="*/ 3514 h 10000"/>
                  <a:gd name="connsiteX88" fmla="*/ 4167 w 10000"/>
                  <a:gd name="connsiteY88" fmla="*/ 3311 h 10000"/>
                  <a:gd name="connsiteX89" fmla="*/ 4394 w 10000"/>
                  <a:gd name="connsiteY89" fmla="*/ 3108 h 10000"/>
                  <a:gd name="connsiteX90" fmla="*/ 4470 w 10000"/>
                  <a:gd name="connsiteY90" fmla="*/ 3243 h 10000"/>
                  <a:gd name="connsiteX91" fmla="*/ 4773 w 10000"/>
                  <a:gd name="connsiteY91" fmla="*/ 3311 h 10000"/>
                  <a:gd name="connsiteX92" fmla="*/ 5000 w 10000"/>
                  <a:gd name="connsiteY92" fmla="*/ 3311 h 10000"/>
                  <a:gd name="connsiteX93" fmla="*/ 5076 w 10000"/>
                  <a:gd name="connsiteY93" fmla="*/ 3041 h 10000"/>
                  <a:gd name="connsiteX94" fmla="*/ 5076 w 10000"/>
                  <a:gd name="connsiteY94" fmla="*/ 2838 h 10000"/>
                  <a:gd name="connsiteX95" fmla="*/ 5379 w 10000"/>
                  <a:gd name="connsiteY95" fmla="*/ 2568 h 10000"/>
                  <a:gd name="connsiteX96" fmla="*/ 5379 w 10000"/>
                  <a:gd name="connsiteY96" fmla="*/ 2297 h 10000"/>
                  <a:gd name="connsiteX97" fmla="*/ 5152 w 10000"/>
                  <a:gd name="connsiteY97" fmla="*/ 2027 h 10000"/>
                  <a:gd name="connsiteX98" fmla="*/ 5303 w 10000"/>
                  <a:gd name="connsiteY98" fmla="*/ 1824 h 10000"/>
                  <a:gd name="connsiteX99" fmla="*/ 5530 w 10000"/>
                  <a:gd name="connsiteY99" fmla="*/ 1892 h 10000"/>
                  <a:gd name="connsiteX100" fmla="*/ 5909 w 10000"/>
                  <a:gd name="connsiteY100" fmla="*/ 1824 h 10000"/>
                  <a:gd name="connsiteX101" fmla="*/ 5985 w 10000"/>
                  <a:gd name="connsiteY101" fmla="*/ 1419 h 10000"/>
                  <a:gd name="connsiteX102" fmla="*/ 5833 w 10000"/>
                  <a:gd name="connsiteY102" fmla="*/ 1216 h 10000"/>
                  <a:gd name="connsiteX103" fmla="*/ 6061 w 10000"/>
                  <a:gd name="connsiteY103" fmla="*/ 1081 h 10000"/>
                  <a:gd name="connsiteX104" fmla="*/ 6061 w 10000"/>
                  <a:gd name="connsiteY104" fmla="*/ 743 h 10000"/>
                  <a:gd name="connsiteX105" fmla="*/ 6818 w 10000"/>
                  <a:gd name="connsiteY105" fmla="*/ 338 h 10000"/>
                  <a:gd name="connsiteX106" fmla="*/ 7197 w 10000"/>
                  <a:gd name="connsiteY106" fmla="*/ 270 h 10000"/>
                  <a:gd name="connsiteX107" fmla="*/ 7652 w 10000"/>
                  <a:gd name="connsiteY107" fmla="*/ 135 h 10000"/>
                  <a:gd name="connsiteX108" fmla="*/ 8030 w 10000"/>
                  <a:gd name="connsiteY108" fmla="*/ 135 h 10000"/>
                  <a:gd name="connsiteX109" fmla="*/ 8258 w 10000"/>
                  <a:gd name="connsiteY109" fmla="*/ 135 h 10000"/>
                  <a:gd name="connsiteX110" fmla="*/ 8409 w 10000"/>
                  <a:gd name="connsiteY110" fmla="*/ 0 h 10000"/>
                  <a:gd name="connsiteX111" fmla="*/ 8864 w 10000"/>
                  <a:gd name="connsiteY111" fmla="*/ 0 h 10000"/>
                  <a:gd name="connsiteX112" fmla="*/ 9621 w 10000"/>
                  <a:gd name="connsiteY112" fmla="*/ 405 h 10000"/>
                  <a:gd name="connsiteX113" fmla="*/ 9773 w 10000"/>
                  <a:gd name="connsiteY113" fmla="*/ 608 h 10000"/>
                  <a:gd name="connsiteX114" fmla="*/ 10000 w 10000"/>
                  <a:gd name="connsiteY114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818 w 10000"/>
                  <a:gd name="connsiteY19" fmla="*/ 6351 h 10000"/>
                  <a:gd name="connsiteX20" fmla="*/ 6515 w 10000"/>
                  <a:gd name="connsiteY20" fmla="*/ 6757 h 10000"/>
                  <a:gd name="connsiteX21" fmla="*/ 6288 w 10000"/>
                  <a:gd name="connsiteY21" fmla="*/ 7095 h 10000"/>
                  <a:gd name="connsiteX22" fmla="*/ 5985 w 10000"/>
                  <a:gd name="connsiteY22" fmla="*/ 7162 h 10000"/>
                  <a:gd name="connsiteX23" fmla="*/ 5833 w 10000"/>
                  <a:gd name="connsiteY23" fmla="*/ 6959 h 10000"/>
                  <a:gd name="connsiteX24" fmla="*/ 5682 w 10000"/>
                  <a:gd name="connsiteY24" fmla="*/ 7297 h 10000"/>
                  <a:gd name="connsiteX25" fmla="*/ 5455 w 10000"/>
                  <a:gd name="connsiteY25" fmla="*/ 7500 h 10000"/>
                  <a:gd name="connsiteX26" fmla="*/ 5303 w 10000"/>
                  <a:gd name="connsiteY26" fmla="*/ 7838 h 10000"/>
                  <a:gd name="connsiteX27" fmla="*/ 5455 w 10000"/>
                  <a:gd name="connsiteY27" fmla="*/ 7973 h 10000"/>
                  <a:gd name="connsiteX28" fmla="*/ 5530 w 10000"/>
                  <a:gd name="connsiteY28" fmla="*/ 8108 h 10000"/>
                  <a:gd name="connsiteX29" fmla="*/ 5455 w 10000"/>
                  <a:gd name="connsiteY29" fmla="*/ 8311 h 10000"/>
                  <a:gd name="connsiteX30" fmla="*/ 5455 w 10000"/>
                  <a:gd name="connsiteY30" fmla="*/ 8581 h 10000"/>
                  <a:gd name="connsiteX31" fmla="*/ 5758 w 10000"/>
                  <a:gd name="connsiteY31" fmla="*/ 8649 h 10000"/>
                  <a:gd name="connsiteX32" fmla="*/ 5833 w 10000"/>
                  <a:gd name="connsiteY32" fmla="*/ 8919 h 10000"/>
                  <a:gd name="connsiteX33" fmla="*/ 5909 w 10000"/>
                  <a:gd name="connsiteY33" fmla="*/ 9662 h 10000"/>
                  <a:gd name="connsiteX34" fmla="*/ 5682 w 10000"/>
                  <a:gd name="connsiteY34" fmla="*/ 9595 h 10000"/>
                  <a:gd name="connsiteX35" fmla="*/ 5076 w 10000"/>
                  <a:gd name="connsiteY35" fmla="*/ 9595 h 10000"/>
                  <a:gd name="connsiteX36" fmla="*/ 4773 w 10000"/>
                  <a:gd name="connsiteY36" fmla="*/ 9730 h 10000"/>
                  <a:gd name="connsiteX37" fmla="*/ 4697 w 10000"/>
                  <a:gd name="connsiteY37" fmla="*/ 10000 h 10000"/>
                  <a:gd name="connsiteX38" fmla="*/ 4394 w 10000"/>
                  <a:gd name="connsiteY38" fmla="*/ 10000 h 10000"/>
                  <a:gd name="connsiteX39" fmla="*/ 4394 w 10000"/>
                  <a:gd name="connsiteY39" fmla="*/ 9865 h 10000"/>
                  <a:gd name="connsiteX40" fmla="*/ 4318 w 10000"/>
                  <a:gd name="connsiteY40" fmla="*/ 9797 h 10000"/>
                  <a:gd name="connsiteX41" fmla="*/ 4091 w 10000"/>
                  <a:gd name="connsiteY41" fmla="*/ 9865 h 10000"/>
                  <a:gd name="connsiteX42" fmla="*/ 4015 w 10000"/>
                  <a:gd name="connsiteY42" fmla="*/ 9662 h 10000"/>
                  <a:gd name="connsiteX43" fmla="*/ 3864 w 10000"/>
                  <a:gd name="connsiteY43" fmla="*/ 9392 h 10000"/>
                  <a:gd name="connsiteX44" fmla="*/ 3409 w 10000"/>
                  <a:gd name="connsiteY44" fmla="*/ 9257 h 10000"/>
                  <a:gd name="connsiteX45" fmla="*/ 3409 w 10000"/>
                  <a:gd name="connsiteY45" fmla="*/ 8851 h 10000"/>
                  <a:gd name="connsiteX46" fmla="*/ 3333 w 10000"/>
                  <a:gd name="connsiteY46" fmla="*/ 8851 h 10000"/>
                  <a:gd name="connsiteX47" fmla="*/ 3333 w 10000"/>
                  <a:gd name="connsiteY47" fmla="*/ 8649 h 10000"/>
                  <a:gd name="connsiteX48" fmla="*/ 2879 w 10000"/>
                  <a:gd name="connsiteY48" fmla="*/ 8716 h 10000"/>
                  <a:gd name="connsiteX49" fmla="*/ 2576 w 10000"/>
                  <a:gd name="connsiteY49" fmla="*/ 8649 h 10000"/>
                  <a:gd name="connsiteX50" fmla="*/ 2197 w 10000"/>
                  <a:gd name="connsiteY50" fmla="*/ 8851 h 10000"/>
                  <a:gd name="connsiteX51" fmla="*/ 1364 w 10000"/>
                  <a:gd name="connsiteY51" fmla="*/ 8851 h 10000"/>
                  <a:gd name="connsiteX52" fmla="*/ 1288 w 10000"/>
                  <a:gd name="connsiteY52" fmla="*/ 8986 h 10000"/>
                  <a:gd name="connsiteX53" fmla="*/ 682 w 10000"/>
                  <a:gd name="connsiteY53" fmla="*/ 8851 h 10000"/>
                  <a:gd name="connsiteX54" fmla="*/ 606 w 10000"/>
                  <a:gd name="connsiteY54" fmla="*/ 8986 h 10000"/>
                  <a:gd name="connsiteX55" fmla="*/ 303 w 10000"/>
                  <a:gd name="connsiteY55" fmla="*/ 8919 h 10000"/>
                  <a:gd name="connsiteX56" fmla="*/ 303 w 10000"/>
                  <a:gd name="connsiteY56" fmla="*/ 9054 h 10000"/>
                  <a:gd name="connsiteX57" fmla="*/ 0 w 10000"/>
                  <a:gd name="connsiteY57" fmla="*/ 9054 h 10000"/>
                  <a:gd name="connsiteX58" fmla="*/ 76 w 10000"/>
                  <a:gd name="connsiteY58" fmla="*/ 8378 h 10000"/>
                  <a:gd name="connsiteX59" fmla="*/ 530 w 10000"/>
                  <a:gd name="connsiteY59" fmla="*/ 7838 h 10000"/>
                  <a:gd name="connsiteX60" fmla="*/ 909 w 10000"/>
                  <a:gd name="connsiteY60" fmla="*/ 7770 h 10000"/>
                  <a:gd name="connsiteX61" fmla="*/ 1288 w 10000"/>
                  <a:gd name="connsiteY61" fmla="*/ 7635 h 10000"/>
                  <a:gd name="connsiteX62" fmla="*/ 1591 w 10000"/>
                  <a:gd name="connsiteY62" fmla="*/ 7432 h 10000"/>
                  <a:gd name="connsiteX63" fmla="*/ 1591 w 10000"/>
                  <a:gd name="connsiteY63" fmla="*/ 7230 h 10000"/>
                  <a:gd name="connsiteX64" fmla="*/ 1288 w 10000"/>
                  <a:gd name="connsiteY64" fmla="*/ 7095 h 10000"/>
                  <a:gd name="connsiteX65" fmla="*/ 1212 w 10000"/>
                  <a:gd name="connsiteY65" fmla="*/ 6757 h 10000"/>
                  <a:gd name="connsiteX66" fmla="*/ 1061 w 10000"/>
                  <a:gd name="connsiteY66" fmla="*/ 6486 h 10000"/>
                  <a:gd name="connsiteX67" fmla="*/ 758 w 10000"/>
                  <a:gd name="connsiteY67" fmla="*/ 6419 h 10000"/>
                  <a:gd name="connsiteX68" fmla="*/ 455 w 10000"/>
                  <a:gd name="connsiteY68" fmla="*/ 6014 h 10000"/>
                  <a:gd name="connsiteX69" fmla="*/ 379 w 10000"/>
                  <a:gd name="connsiteY69" fmla="*/ 5811 h 10000"/>
                  <a:gd name="connsiteX70" fmla="*/ 455 w 10000"/>
                  <a:gd name="connsiteY70" fmla="*/ 5676 h 10000"/>
                  <a:gd name="connsiteX71" fmla="*/ 152 w 10000"/>
                  <a:gd name="connsiteY71" fmla="*/ 5068 h 10000"/>
                  <a:gd name="connsiteX72" fmla="*/ 833 w 10000"/>
                  <a:gd name="connsiteY72" fmla="*/ 5405 h 10000"/>
                  <a:gd name="connsiteX73" fmla="*/ 1136 w 10000"/>
                  <a:gd name="connsiteY73" fmla="*/ 5338 h 10000"/>
                  <a:gd name="connsiteX74" fmla="*/ 1364 w 10000"/>
                  <a:gd name="connsiteY74" fmla="*/ 5338 h 10000"/>
                  <a:gd name="connsiteX75" fmla="*/ 1970 w 10000"/>
                  <a:gd name="connsiteY75" fmla="*/ 5338 h 10000"/>
                  <a:gd name="connsiteX76" fmla="*/ 2273 w 10000"/>
                  <a:gd name="connsiteY76" fmla="*/ 5405 h 10000"/>
                  <a:gd name="connsiteX77" fmla="*/ 2348 w 10000"/>
                  <a:gd name="connsiteY77" fmla="*/ 5135 h 10000"/>
                  <a:gd name="connsiteX78" fmla="*/ 2727 w 10000"/>
                  <a:gd name="connsiteY78" fmla="*/ 5068 h 10000"/>
                  <a:gd name="connsiteX79" fmla="*/ 2803 w 10000"/>
                  <a:gd name="connsiteY79" fmla="*/ 4865 h 10000"/>
                  <a:gd name="connsiteX80" fmla="*/ 2879 w 10000"/>
                  <a:gd name="connsiteY80" fmla="*/ 4595 h 10000"/>
                  <a:gd name="connsiteX81" fmla="*/ 3182 w 10000"/>
                  <a:gd name="connsiteY81" fmla="*/ 4392 h 10000"/>
                  <a:gd name="connsiteX82" fmla="*/ 3636 w 10000"/>
                  <a:gd name="connsiteY82" fmla="*/ 3919 h 10000"/>
                  <a:gd name="connsiteX83" fmla="*/ 3788 w 10000"/>
                  <a:gd name="connsiteY83" fmla="*/ 3986 h 10000"/>
                  <a:gd name="connsiteX84" fmla="*/ 4015 w 10000"/>
                  <a:gd name="connsiteY84" fmla="*/ 3919 h 10000"/>
                  <a:gd name="connsiteX85" fmla="*/ 4091 w 10000"/>
                  <a:gd name="connsiteY85" fmla="*/ 3716 h 10000"/>
                  <a:gd name="connsiteX86" fmla="*/ 3864 w 10000"/>
                  <a:gd name="connsiteY86" fmla="*/ 3514 h 10000"/>
                  <a:gd name="connsiteX87" fmla="*/ 4167 w 10000"/>
                  <a:gd name="connsiteY87" fmla="*/ 3311 h 10000"/>
                  <a:gd name="connsiteX88" fmla="*/ 4394 w 10000"/>
                  <a:gd name="connsiteY88" fmla="*/ 3108 h 10000"/>
                  <a:gd name="connsiteX89" fmla="*/ 4470 w 10000"/>
                  <a:gd name="connsiteY89" fmla="*/ 3243 h 10000"/>
                  <a:gd name="connsiteX90" fmla="*/ 4773 w 10000"/>
                  <a:gd name="connsiteY90" fmla="*/ 3311 h 10000"/>
                  <a:gd name="connsiteX91" fmla="*/ 5000 w 10000"/>
                  <a:gd name="connsiteY91" fmla="*/ 3311 h 10000"/>
                  <a:gd name="connsiteX92" fmla="*/ 5076 w 10000"/>
                  <a:gd name="connsiteY92" fmla="*/ 3041 h 10000"/>
                  <a:gd name="connsiteX93" fmla="*/ 5076 w 10000"/>
                  <a:gd name="connsiteY93" fmla="*/ 2838 h 10000"/>
                  <a:gd name="connsiteX94" fmla="*/ 5379 w 10000"/>
                  <a:gd name="connsiteY94" fmla="*/ 2568 h 10000"/>
                  <a:gd name="connsiteX95" fmla="*/ 5379 w 10000"/>
                  <a:gd name="connsiteY95" fmla="*/ 2297 h 10000"/>
                  <a:gd name="connsiteX96" fmla="*/ 5152 w 10000"/>
                  <a:gd name="connsiteY96" fmla="*/ 2027 h 10000"/>
                  <a:gd name="connsiteX97" fmla="*/ 5303 w 10000"/>
                  <a:gd name="connsiteY97" fmla="*/ 1824 h 10000"/>
                  <a:gd name="connsiteX98" fmla="*/ 5530 w 10000"/>
                  <a:gd name="connsiteY98" fmla="*/ 1892 h 10000"/>
                  <a:gd name="connsiteX99" fmla="*/ 5909 w 10000"/>
                  <a:gd name="connsiteY99" fmla="*/ 1824 h 10000"/>
                  <a:gd name="connsiteX100" fmla="*/ 5985 w 10000"/>
                  <a:gd name="connsiteY100" fmla="*/ 1419 h 10000"/>
                  <a:gd name="connsiteX101" fmla="*/ 5833 w 10000"/>
                  <a:gd name="connsiteY101" fmla="*/ 1216 h 10000"/>
                  <a:gd name="connsiteX102" fmla="*/ 6061 w 10000"/>
                  <a:gd name="connsiteY102" fmla="*/ 1081 h 10000"/>
                  <a:gd name="connsiteX103" fmla="*/ 6061 w 10000"/>
                  <a:gd name="connsiteY103" fmla="*/ 743 h 10000"/>
                  <a:gd name="connsiteX104" fmla="*/ 6818 w 10000"/>
                  <a:gd name="connsiteY104" fmla="*/ 338 h 10000"/>
                  <a:gd name="connsiteX105" fmla="*/ 7197 w 10000"/>
                  <a:gd name="connsiteY105" fmla="*/ 270 h 10000"/>
                  <a:gd name="connsiteX106" fmla="*/ 7652 w 10000"/>
                  <a:gd name="connsiteY106" fmla="*/ 135 h 10000"/>
                  <a:gd name="connsiteX107" fmla="*/ 8030 w 10000"/>
                  <a:gd name="connsiteY107" fmla="*/ 135 h 10000"/>
                  <a:gd name="connsiteX108" fmla="*/ 8258 w 10000"/>
                  <a:gd name="connsiteY108" fmla="*/ 135 h 10000"/>
                  <a:gd name="connsiteX109" fmla="*/ 8409 w 10000"/>
                  <a:gd name="connsiteY109" fmla="*/ 0 h 10000"/>
                  <a:gd name="connsiteX110" fmla="*/ 8864 w 10000"/>
                  <a:gd name="connsiteY110" fmla="*/ 0 h 10000"/>
                  <a:gd name="connsiteX111" fmla="*/ 9621 w 10000"/>
                  <a:gd name="connsiteY111" fmla="*/ 405 h 10000"/>
                  <a:gd name="connsiteX112" fmla="*/ 9773 w 10000"/>
                  <a:gd name="connsiteY112" fmla="*/ 608 h 10000"/>
                  <a:gd name="connsiteX113" fmla="*/ 10000 w 10000"/>
                  <a:gd name="connsiteY113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818 w 10000"/>
                  <a:gd name="connsiteY19" fmla="*/ 6351 h 10000"/>
                  <a:gd name="connsiteX20" fmla="*/ 6515 w 10000"/>
                  <a:gd name="connsiteY20" fmla="*/ 6757 h 10000"/>
                  <a:gd name="connsiteX21" fmla="*/ 6288 w 10000"/>
                  <a:gd name="connsiteY21" fmla="*/ 7095 h 10000"/>
                  <a:gd name="connsiteX22" fmla="*/ 5985 w 10000"/>
                  <a:gd name="connsiteY22" fmla="*/ 7162 h 10000"/>
                  <a:gd name="connsiteX23" fmla="*/ 5833 w 10000"/>
                  <a:gd name="connsiteY23" fmla="*/ 6959 h 10000"/>
                  <a:gd name="connsiteX24" fmla="*/ 5682 w 10000"/>
                  <a:gd name="connsiteY24" fmla="*/ 7297 h 10000"/>
                  <a:gd name="connsiteX25" fmla="*/ 5455 w 10000"/>
                  <a:gd name="connsiteY25" fmla="*/ 7500 h 10000"/>
                  <a:gd name="connsiteX26" fmla="*/ 5303 w 10000"/>
                  <a:gd name="connsiteY26" fmla="*/ 7838 h 10000"/>
                  <a:gd name="connsiteX27" fmla="*/ 5455 w 10000"/>
                  <a:gd name="connsiteY27" fmla="*/ 7973 h 10000"/>
                  <a:gd name="connsiteX28" fmla="*/ 5530 w 10000"/>
                  <a:gd name="connsiteY28" fmla="*/ 8108 h 10000"/>
                  <a:gd name="connsiteX29" fmla="*/ 5455 w 10000"/>
                  <a:gd name="connsiteY29" fmla="*/ 8311 h 10000"/>
                  <a:gd name="connsiteX30" fmla="*/ 5455 w 10000"/>
                  <a:gd name="connsiteY30" fmla="*/ 8581 h 10000"/>
                  <a:gd name="connsiteX31" fmla="*/ 5758 w 10000"/>
                  <a:gd name="connsiteY31" fmla="*/ 8649 h 10000"/>
                  <a:gd name="connsiteX32" fmla="*/ 5833 w 10000"/>
                  <a:gd name="connsiteY32" fmla="*/ 8919 h 10000"/>
                  <a:gd name="connsiteX33" fmla="*/ 5909 w 10000"/>
                  <a:gd name="connsiteY33" fmla="*/ 9662 h 10000"/>
                  <a:gd name="connsiteX34" fmla="*/ 5076 w 10000"/>
                  <a:gd name="connsiteY34" fmla="*/ 9595 h 10000"/>
                  <a:gd name="connsiteX35" fmla="*/ 4773 w 10000"/>
                  <a:gd name="connsiteY35" fmla="*/ 9730 h 10000"/>
                  <a:gd name="connsiteX36" fmla="*/ 4697 w 10000"/>
                  <a:gd name="connsiteY36" fmla="*/ 10000 h 10000"/>
                  <a:gd name="connsiteX37" fmla="*/ 4394 w 10000"/>
                  <a:gd name="connsiteY37" fmla="*/ 10000 h 10000"/>
                  <a:gd name="connsiteX38" fmla="*/ 4394 w 10000"/>
                  <a:gd name="connsiteY38" fmla="*/ 9865 h 10000"/>
                  <a:gd name="connsiteX39" fmla="*/ 4318 w 10000"/>
                  <a:gd name="connsiteY39" fmla="*/ 9797 h 10000"/>
                  <a:gd name="connsiteX40" fmla="*/ 4091 w 10000"/>
                  <a:gd name="connsiteY40" fmla="*/ 9865 h 10000"/>
                  <a:gd name="connsiteX41" fmla="*/ 4015 w 10000"/>
                  <a:gd name="connsiteY41" fmla="*/ 9662 h 10000"/>
                  <a:gd name="connsiteX42" fmla="*/ 3864 w 10000"/>
                  <a:gd name="connsiteY42" fmla="*/ 9392 h 10000"/>
                  <a:gd name="connsiteX43" fmla="*/ 3409 w 10000"/>
                  <a:gd name="connsiteY43" fmla="*/ 9257 h 10000"/>
                  <a:gd name="connsiteX44" fmla="*/ 3409 w 10000"/>
                  <a:gd name="connsiteY44" fmla="*/ 8851 h 10000"/>
                  <a:gd name="connsiteX45" fmla="*/ 3333 w 10000"/>
                  <a:gd name="connsiteY45" fmla="*/ 8851 h 10000"/>
                  <a:gd name="connsiteX46" fmla="*/ 3333 w 10000"/>
                  <a:gd name="connsiteY46" fmla="*/ 8649 h 10000"/>
                  <a:gd name="connsiteX47" fmla="*/ 2879 w 10000"/>
                  <a:gd name="connsiteY47" fmla="*/ 8716 h 10000"/>
                  <a:gd name="connsiteX48" fmla="*/ 2576 w 10000"/>
                  <a:gd name="connsiteY48" fmla="*/ 8649 h 10000"/>
                  <a:gd name="connsiteX49" fmla="*/ 2197 w 10000"/>
                  <a:gd name="connsiteY49" fmla="*/ 8851 h 10000"/>
                  <a:gd name="connsiteX50" fmla="*/ 1364 w 10000"/>
                  <a:gd name="connsiteY50" fmla="*/ 8851 h 10000"/>
                  <a:gd name="connsiteX51" fmla="*/ 1288 w 10000"/>
                  <a:gd name="connsiteY51" fmla="*/ 8986 h 10000"/>
                  <a:gd name="connsiteX52" fmla="*/ 682 w 10000"/>
                  <a:gd name="connsiteY52" fmla="*/ 8851 h 10000"/>
                  <a:gd name="connsiteX53" fmla="*/ 606 w 10000"/>
                  <a:gd name="connsiteY53" fmla="*/ 8986 h 10000"/>
                  <a:gd name="connsiteX54" fmla="*/ 303 w 10000"/>
                  <a:gd name="connsiteY54" fmla="*/ 8919 h 10000"/>
                  <a:gd name="connsiteX55" fmla="*/ 303 w 10000"/>
                  <a:gd name="connsiteY55" fmla="*/ 9054 h 10000"/>
                  <a:gd name="connsiteX56" fmla="*/ 0 w 10000"/>
                  <a:gd name="connsiteY56" fmla="*/ 9054 h 10000"/>
                  <a:gd name="connsiteX57" fmla="*/ 76 w 10000"/>
                  <a:gd name="connsiteY57" fmla="*/ 8378 h 10000"/>
                  <a:gd name="connsiteX58" fmla="*/ 530 w 10000"/>
                  <a:gd name="connsiteY58" fmla="*/ 7838 h 10000"/>
                  <a:gd name="connsiteX59" fmla="*/ 909 w 10000"/>
                  <a:gd name="connsiteY59" fmla="*/ 7770 h 10000"/>
                  <a:gd name="connsiteX60" fmla="*/ 1288 w 10000"/>
                  <a:gd name="connsiteY60" fmla="*/ 7635 h 10000"/>
                  <a:gd name="connsiteX61" fmla="*/ 1591 w 10000"/>
                  <a:gd name="connsiteY61" fmla="*/ 7432 h 10000"/>
                  <a:gd name="connsiteX62" fmla="*/ 1591 w 10000"/>
                  <a:gd name="connsiteY62" fmla="*/ 7230 h 10000"/>
                  <a:gd name="connsiteX63" fmla="*/ 1288 w 10000"/>
                  <a:gd name="connsiteY63" fmla="*/ 7095 h 10000"/>
                  <a:gd name="connsiteX64" fmla="*/ 1212 w 10000"/>
                  <a:gd name="connsiteY64" fmla="*/ 6757 h 10000"/>
                  <a:gd name="connsiteX65" fmla="*/ 1061 w 10000"/>
                  <a:gd name="connsiteY65" fmla="*/ 6486 h 10000"/>
                  <a:gd name="connsiteX66" fmla="*/ 758 w 10000"/>
                  <a:gd name="connsiteY66" fmla="*/ 6419 h 10000"/>
                  <a:gd name="connsiteX67" fmla="*/ 455 w 10000"/>
                  <a:gd name="connsiteY67" fmla="*/ 6014 h 10000"/>
                  <a:gd name="connsiteX68" fmla="*/ 379 w 10000"/>
                  <a:gd name="connsiteY68" fmla="*/ 5811 h 10000"/>
                  <a:gd name="connsiteX69" fmla="*/ 455 w 10000"/>
                  <a:gd name="connsiteY69" fmla="*/ 5676 h 10000"/>
                  <a:gd name="connsiteX70" fmla="*/ 152 w 10000"/>
                  <a:gd name="connsiteY70" fmla="*/ 5068 h 10000"/>
                  <a:gd name="connsiteX71" fmla="*/ 833 w 10000"/>
                  <a:gd name="connsiteY71" fmla="*/ 5405 h 10000"/>
                  <a:gd name="connsiteX72" fmla="*/ 1136 w 10000"/>
                  <a:gd name="connsiteY72" fmla="*/ 5338 h 10000"/>
                  <a:gd name="connsiteX73" fmla="*/ 1364 w 10000"/>
                  <a:gd name="connsiteY73" fmla="*/ 5338 h 10000"/>
                  <a:gd name="connsiteX74" fmla="*/ 1970 w 10000"/>
                  <a:gd name="connsiteY74" fmla="*/ 5338 h 10000"/>
                  <a:gd name="connsiteX75" fmla="*/ 2273 w 10000"/>
                  <a:gd name="connsiteY75" fmla="*/ 5405 h 10000"/>
                  <a:gd name="connsiteX76" fmla="*/ 2348 w 10000"/>
                  <a:gd name="connsiteY76" fmla="*/ 5135 h 10000"/>
                  <a:gd name="connsiteX77" fmla="*/ 2727 w 10000"/>
                  <a:gd name="connsiteY77" fmla="*/ 5068 h 10000"/>
                  <a:gd name="connsiteX78" fmla="*/ 2803 w 10000"/>
                  <a:gd name="connsiteY78" fmla="*/ 4865 h 10000"/>
                  <a:gd name="connsiteX79" fmla="*/ 2879 w 10000"/>
                  <a:gd name="connsiteY79" fmla="*/ 4595 h 10000"/>
                  <a:gd name="connsiteX80" fmla="*/ 3182 w 10000"/>
                  <a:gd name="connsiteY80" fmla="*/ 4392 h 10000"/>
                  <a:gd name="connsiteX81" fmla="*/ 3636 w 10000"/>
                  <a:gd name="connsiteY81" fmla="*/ 3919 h 10000"/>
                  <a:gd name="connsiteX82" fmla="*/ 3788 w 10000"/>
                  <a:gd name="connsiteY82" fmla="*/ 3986 h 10000"/>
                  <a:gd name="connsiteX83" fmla="*/ 4015 w 10000"/>
                  <a:gd name="connsiteY83" fmla="*/ 3919 h 10000"/>
                  <a:gd name="connsiteX84" fmla="*/ 4091 w 10000"/>
                  <a:gd name="connsiteY84" fmla="*/ 3716 h 10000"/>
                  <a:gd name="connsiteX85" fmla="*/ 3864 w 10000"/>
                  <a:gd name="connsiteY85" fmla="*/ 3514 h 10000"/>
                  <a:gd name="connsiteX86" fmla="*/ 4167 w 10000"/>
                  <a:gd name="connsiteY86" fmla="*/ 3311 h 10000"/>
                  <a:gd name="connsiteX87" fmla="*/ 4394 w 10000"/>
                  <a:gd name="connsiteY87" fmla="*/ 3108 h 10000"/>
                  <a:gd name="connsiteX88" fmla="*/ 4470 w 10000"/>
                  <a:gd name="connsiteY88" fmla="*/ 3243 h 10000"/>
                  <a:gd name="connsiteX89" fmla="*/ 4773 w 10000"/>
                  <a:gd name="connsiteY89" fmla="*/ 3311 h 10000"/>
                  <a:gd name="connsiteX90" fmla="*/ 5000 w 10000"/>
                  <a:gd name="connsiteY90" fmla="*/ 3311 h 10000"/>
                  <a:gd name="connsiteX91" fmla="*/ 5076 w 10000"/>
                  <a:gd name="connsiteY91" fmla="*/ 3041 h 10000"/>
                  <a:gd name="connsiteX92" fmla="*/ 5076 w 10000"/>
                  <a:gd name="connsiteY92" fmla="*/ 2838 h 10000"/>
                  <a:gd name="connsiteX93" fmla="*/ 5379 w 10000"/>
                  <a:gd name="connsiteY93" fmla="*/ 2568 h 10000"/>
                  <a:gd name="connsiteX94" fmla="*/ 5379 w 10000"/>
                  <a:gd name="connsiteY94" fmla="*/ 2297 h 10000"/>
                  <a:gd name="connsiteX95" fmla="*/ 5152 w 10000"/>
                  <a:gd name="connsiteY95" fmla="*/ 2027 h 10000"/>
                  <a:gd name="connsiteX96" fmla="*/ 5303 w 10000"/>
                  <a:gd name="connsiteY96" fmla="*/ 1824 h 10000"/>
                  <a:gd name="connsiteX97" fmla="*/ 5530 w 10000"/>
                  <a:gd name="connsiteY97" fmla="*/ 1892 h 10000"/>
                  <a:gd name="connsiteX98" fmla="*/ 5909 w 10000"/>
                  <a:gd name="connsiteY98" fmla="*/ 1824 h 10000"/>
                  <a:gd name="connsiteX99" fmla="*/ 5985 w 10000"/>
                  <a:gd name="connsiteY99" fmla="*/ 1419 h 10000"/>
                  <a:gd name="connsiteX100" fmla="*/ 5833 w 10000"/>
                  <a:gd name="connsiteY100" fmla="*/ 1216 h 10000"/>
                  <a:gd name="connsiteX101" fmla="*/ 6061 w 10000"/>
                  <a:gd name="connsiteY101" fmla="*/ 1081 h 10000"/>
                  <a:gd name="connsiteX102" fmla="*/ 6061 w 10000"/>
                  <a:gd name="connsiteY102" fmla="*/ 743 h 10000"/>
                  <a:gd name="connsiteX103" fmla="*/ 6818 w 10000"/>
                  <a:gd name="connsiteY103" fmla="*/ 338 h 10000"/>
                  <a:gd name="connsiteX104" fmla="*/ 7197 w 10000"/>
                  <a:gd name="connsiteY104" fmla="*/ 270 h 10000"/>
                  <a:gd name="connsiteX105" fmla="*/ 7652 w 10000"/>
                  <a:gd name="connsiteY105" fmla="*/ 135 h 10000"/>
                  <a:gd name="connsiteX106" fmla="*/ 8030 w 10000"/>
                  <a:gd name="connsiteY106" fmla="*/ 135 h 10000"/>
                  <a:gd name="connsiteX107" fmla="*/ 8258 w 10000"/>
                  <a:gd name="connsiteY107" fmla="*/ 135 h 10000"/>
                  <a:gd name="connsiteX108" fmla="*/ 8409 w 10000"/>
                  <a:gd name="connsiteY108" fmla="*/ 0 h 10000"/>
                  <a:gd name="connsiteX109" fmla="*/ 8864 w 10000"/>
                  <a:gd name="connsiteY109" fmla="*/ 0 h 10000"/>
                  <a:gd name="connsiteX110" fmla="*/ 9621 w 10000"/>
                  <a:gd name="connsiteY110" fmla="*/ 405 h 10000"/>
                  <a:gd name="connsiteX111" fmla="*/ 9773 w 10000"/>
                  <a:gd name="connsiteY111" fmla="*/ 608 h 10000"/>
                  <a:gd name="connsiteX112" fmla="*/ 10000 w 10000"/>
                  <a:gd name="connsiteY112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818 w 10000"/>
                  <a:gd name="connsiteY19" fmla="*/ 6351 h 10000"/>
                  <a:gd name="connsiteX20" fmla="*/ 6515 w 10000"/>
                  <a:gd name="connsiteY20" fmla="*/ 6757 h 10000"/>
                  <a:gd name="connsiteX21" fmla="*/ 6288 w 10000"/>
                  <a:gd name="connsiteY21" fmla="*/ 7095 h 10000"/>
                  <a:gd name="connsiteX22" fmla="*/ 5985 w 10000"/>
                  <a:gd name="connsiteY22" fmla="*/ 7162 h 10000"/>
                  <a:gd name="connsiteX23" fmla="*/ 5833 w 10000"/>
                  <a:gd name="connsiteY23" fmla="*/ 6959 h 10000"/>
                  <a:gd name="connsiteX24" fmla="*/ 5682 w 10000"/>
                  <a:gd name="connsiteY24" fmla="*/ 7297 h 10000"/>
                  <a:gd name="connsiteX25" fmla="*/ 5455 w 10000"/>
                  <a:gd name="connsiteY25" fmla="*/ 7500 h 10000"/>
                  <a:gd name="connsiteX26" fmla="*/ 5303 w 10000"/>
                  <a:gd name="connsiteY26" fmla="*/ 7838 h 10000"/>
                  <a:gd name="connsiteX27" fmla="*/ 5455 w 10000"/>
                  <a:gd name="connsiteY27" fmla="*/ 7973 h 10000"/>
                  <a:gd name="connsiteX28" fmla="*/ 5530 w 10000"/>
                  <a:gd name="connsiteY28" fmla="*/ 8108 h 10000"/>
                  <a:gd name="connsiteX29" fmla="*/ 5455 w 10000"/>
                  <a:gd name="connsiteY29" fmla="*/ 8311 h 10000"/>
                  <a:gd name="connsiteX30" fmla="*/ 5455 w 10000"/>
                  <a:gd name="connsiteY30" fmla="*/ 8581 h 10000"/>
                  <a:gd name="connsiteX31" fmla="*/ 5758 w 10000"/>
                  <a:gd name="connsiteY31" fmla="*/ 8649 h 10000"/>
                  <a:gd name="connsiteX32" fmla="*/ 5833 w 10000"/>
                  <a:gd name="connsiteY32" fmla="*/ 8919 h 10000"/>
                  <a:gd name="connsiteX33" fmla="*/ 5076 w 10000"/>
                  <a:gd name="connsiteY33" fmla="*/ 9595 h 10000"/>
                  <a:gd name="connsiteX34" fmla="*/ 4773 w 10000"/>
                  <a:gd name="connsiteY34" fmla="*/ 9730 h 10000"/>
                  <a:gd name="connsiteX35" fmla="*/ 4697 w 10000"/>
                  <a:gd name="connsiteY35" fmla="*/ 10000 h 10000"/>
                  <a:gd name="connsiteX36" fmla="*/ 4394 w 10000"/>
                  <a:gd name="connsiteY36" fmla="*/ 10000 h 10000"/>
                  <a:gd name="connsiteX37" fmla="*/ 4394 w 10000"/>
                  <a:gd name="connsiteY37" fmla="*/ 9865 h 10000"/>
                  <a:gd name="connsiteX38" fmla="*/ 4318 w 10000"/>
                  <a:gd name="connsiteY38" fmla="*/ 9797 h 10000"/>
                  <a:gd name="connsiteX39" fmla="*/ 4091 w 10000"/>
                  <a:gd name="connsiteY39" fmla="*/ 9865 h 10000"/>
                  <a:gd name="connsiteX40" fmla="*/ 4015 w 10000"/>
                  <a:gd name="connsiteY40" fmla="*/ 9662 h 10000"/>
                  <a:gd name="connsiteX41" fmla="*/ 3864 w 10000"/>
                  <a:gd name="connsiteY41" fmla="*/ 9392 h 10000"/>
                  <a:gd name="connsiteX42" fmla="*/ 3409 w 10000"/>
                  <a:gd name="connsiteY42" fmla="*/ 9257 h 10000"/>
                  <a:gd name="connsiteX43" fmla="*/ 3409 w 10000"/>
                  <a:gd name="connsiteY43" fmla="*/ 8851 h 10000"/>
                  <a:gd name="connsiteX44" fmla="*/ 3333 w 10000"/>
                  <a:gd name="connsiteY44" fmla="*/ 8851 h 10000"/>
                  <a:gd name="connsiteX45" fmla="*/ 3333 w 10000"/>
                  <a:gd name="connsiteY45" fmla="*/ 8649 h 10000"/>
                  <a:gd name="connsiteX46" fmla="*/ 2879 w 10000"/>
                  <a:gd name="connsiteY46" fmla="*/ 8716 h 10000"/>
                  <a:gd name="connsiteX47" fmla="*/ 2576 w 10000"/>
                  <a:gd name="connsiteY47" fmla="*/ 8649 h 10000"/>
                  <a:gd name="connsiteX48" fmla="*/ 2197 w 10000"/>
                  <a:gd name="connsiteY48" fmla="*/ 8851 h 10000"/>
                  <a:gd name="connsiteX49" fmla="*/ 1364 w 10000"/>
                  <a:gd name="connsiteY49" fmla="*/ 8851 h 10000"/>
                  <a:gd name="connsiteX50" fmla="*/ 1288 w 10000"/>
                  <a:gd name="connsiteY50" fmla="*/ 8986 h 10000"/>
                  <a:gd name="connsiteX51" fmla="*/ 682 w 10000"/>
                  <a:gd name="connsiteY51" fmla="*/ 8851 h 10000"/>
                  <a:gd name="connsiteX52" fmla="*/ 606 w 10000"/>
                  <a:gd name="connsiteY52" fmla="*/ 8986 h 10000"/>
                  <a:gd name="connsiteX53" fmla="*/ 303 w 10000"/>
                  <a:gd name="connsiteY53" fmla="*/ 8919 h 10000"/>
                  <a:gd name="connsiteX54" fmla="*/ 303 w 10000"/>
                  <a:gd name="connsiteY54" fmla="*/ 9054 h 10000"/>
                  <a:gd name="connsiteX55" fmla="*/ 0 w 10000"/>
                  <a:gd name="connsiteY55" fmla="*/ 9054 h 10000"/>
                  <a:gd name="connsiteX56" fmla="*/ 76 w 10000"/>
                  <a:gd name="connsiteY56" fmla="*/ 8378 h 10000"/>
                  <a:gd name="connsiteX57" fmla="*/ 530 w 10000"/>
                  <a:gd name="connsiteY57" fmla="*/ 7838 h 10000"/>
                  <a:gd name="connsiteX58" fmla="*/ 909 w 10000"/>
                  <a:gd name="connsiteY58" fmla="*/ 7770 h 10000"/>
                  <a:gd name="connsiteX59" fmla="*/ 1288 w 10000"/>
                  <a:gd name="connsiteY59" fmla="*/ 7635 h 10000"/>
                  <a:gd name="connsiteX60" fmla="*/ 1591 w 10000"/>
                  <a:gd name="connsiteY60" fmla="*/ 7432 h 10000"/>
                  <a:gd name="connsiteX61" fmla="*/ 1591 w 10000"/>
                  <a:gd name="connsiteY61" fmla="*/ 7230 h 10000"/>
                  <a:gd name="connsiteX62" fmla="*/ 1288 w 10000"/>
                  <a:gd name="connsiteY62" fmla="*/ 7095 h 10000"/>
                  <a:gd name="connsiteX63" fmla="*/ 1212 w 10000"/>
                  <a:gd name="connsiteY63" fmla="*/ 6757 h 10000"/>
                  <a:gd name="connsiteX64" fmla="*/ 1061 w 10000"/>
                  <a:gd name="connsiteY64" fmla="*/ 6486 h 10000"/>
                  <a:gd name="connsiteX65" fmla="*/ 758 w 10000"/>
                  <a:gd name="connsiteY65" fmla="*/ 6419 h 10000"/>
                  <a:gd name="connsiteX66" fmla="*/ 455 w 10000"/>
                  <a:gd name="connsiteY66" fmla="*/ 6014 h 10000"/>
                  <a:gd name="connsiteX67" fmla="*/ 379 w 10000"/>
                  <a:gd name="connsiteY67" fmla="*/ 5811 h 10000"/>
                  <a:gd name="connsiteX68" fmla="*/ 455 w 10000"/>
                  <a:gd name="connsiteY68" fmla="*/ 5676 h 10000"/>
                  <a:gd name="connsiteX69" fmla="*/ 152 w 10000"/>
                  <a:gd name="connsiteY69" fmla="*/ 5068 h 10000"/>
                  <a:gd name="connsiteX70" fmla="*/ 833 w 10000"/>
                  <a:gd name="connsiteY70" fmla="*/ 5405 h 10000"/>
                  <a:gd name="connsiteX71" fmla="*/ 1136 w 10000"/>
                  <a:gd name="connsiteY71" fmla="*/ 5338 h 10000"/>
                  <a:gd name="connsiteX72" fmla="*/ 1364 w 10000"/>
                  <a:gd name="connsiteY72" fmla="*/ 5338 h 10000"/>
                  <a:gd name="connsiteX73" fmla="*/ 1970 w 10000"/>
                  <a:gd name="connsiteY73" fmla="*/ 5338 h 10000"/>
                  <a:gd name="connsiteX74" fmla="*/ 2273 w 10000"/>
                  <a:gd name="connsiteY74" fmla="*/ 5405 h 10000"/>
                  <a:gd name="connsiteX75" fmla="*/ 2348 w 10000"/>
                  <a:gd name="connsiteY75" fmla="*/ 5135 h 10000"/>
                  <a:gd name="connsiteX76" fmla="*/ 2727 w 10000"/>
                  <a:gd name="connsiteY76" fmla="*/ 5068 h 10000"/>
                  <a:gd name="connsiteX77" fmla="*/ 2803 w 10000"/>
                  <a:gd name="connsiteY77" fmla="*/ 4865 h 10000"/>
                  <a:gd name="connsiteX78" fmla="*/ 2879 w 10000"/>
                  <a:gd name="connsiteY78" fmla="*/ 4595 h 10000"/>
                  <a:gd name="connsiteX79" fmla="*/ 3182 w 10000"/>
                  <a:gd name="connsiteY79" fmla="*/ 4392 h 10000"/>
                  <a:gd name="connsiteX80" fmla="*/ 3636 w 10000"/>
                  <a:gd name="connsiteY80" fmla="*/ 3919 h 10000"/>
                  <a:gd name="connsiteX81" fmla="*/ 3788 w 10000"/>
                  <a:gd name="connsiteY81" fmla="*/ 3986 h 10000"/>
                  <a:gd name="connsiteX82" fmla="*/ 4015 w 10000"/>
                  <a:gd name="connsiteY82" fmla="*/ 3919 h 10000"/>
                  <a:gd name="connsiteX83" fmla="*/ 4091 w 10000"/>
                  <a:gd name="connsiteY83" fmla="*/ 3716 h 10000"/>
                  <a:gd name="connsiteX84" fmla="*/ 3864 w 10000"/>
                  <a:gd name="connsiteY84" fmla="*/ 3514 h 10000"/>
                  <a:gd name="connsiteX85" fmla="*/ 4167 w 10000"/>
                  <a:gd name="connsiteY85" fmla="*/ 3311 h 10000"/>
                  <a:gd name="connsiteX86" fmla="*/ 4394 w 10000"/>
                  <a:gd name="connsiteY86" fmla="*/ 3108 h 10000"/>
                  <a:gd name="connsiteX87" fmla="*/ 4470 w 10000"/>
                  <a:gd name="connsiteY87" fmla="*/ 3243 h 10000"/>
                  <a:gd name="connsiteX88" fmla="*/ 4773 w 10000"/>
                  <a:gd name="connsiteY88" fmla="*/ 3311 h 10000"/>
                  <a:gd name="connsiteX89" fmla="*/ 5000 w 10000"/>
                  <a:gd name="connsiteY89" fmla="*/ 3311 h 10000"/>
                  <a:gd name="connsiteX90" fmla="*/ 5076 w 10000"/>
                  <a:gd name="connsiteY90" fmla="*/ 3041 h 10000"/>
                  <a:gd name="connsiteX91" fmla="*/ 5076 w 10000"/>
                  <a:gd name="connsiteY91" fmla="*/ 2838 h 10000"/>
                  <a:gd name="connsiteX92" fmla="*/ 5379 w 10000"/>
                  <a:gd name="connsiteY92" fmla="*/ 2568 h 10000"/>
                  <a:gd name="connsiteX93" fmla="*/ 5379 w 10000"/>
                  <a:gd name="connsiteY93" fmla="*/ 2297 h 10000"/>
                  <a:gd name="connsiteX94" fmla="*/ 5152 w 10000"/>
                  <a:gd name="connsiteY94" fmla="*/ 2027 h 10000"/>
                  <a:gd name="connsiteX95" fmla="*/ 5303 w 10000"/>
                  <a:gd name="connsiteY95" fmla="*/ 1824 h 10000"/>
                  <a:gd name="connsiteX96" fmla="*/ 5530 w 10000"/>
                  <a:gd name="connsiteY96" fmla="*/ 1892 h 10000"/>
                  <a:gd name="connsiteX97" fmla="*/ 5909 w 10000"/>
                  <a:gd name="connsiteY97" fmla="*/ 1824 h 10000"/>
                  <a:gd name="connsiteX98" fmla="*/ 5985 w 10000"/>
                  <a:gd name="connsiteY98" fmla="*/ 1419 h 10000"/>
                  <a:gd name="connsiteX99" fmla="*/ 5833 w 10000"/>
                  <a:gd name="connsiteY99" fmla="*/ 1216 h 10000"/>
                  <a:gd name="connsiteX100" fmla="*/ 6061 w 10000"/>
                  <a:gd name="connsiteY100" fmla="*/ 1081 h 10000"/>
                  <a:gd name="connsiteX101" fmla="*/ 6061 w 10000"/>
                  <a:gd name="connsiteY101" fmla="*/ 743 h 10000"/>
                  <a:gd name="connsiteX102" fmla="*/ 6818 w 10000"/>
                  <a:gd name="connsiteY102" fmla="*/ 338 h 10000"/>
                  <a:gd name="connsiteX103" fmla="*/ 7197 w 10000"/>
                  <a:gd name="connsiteY103" fmla="*/ 270 h 10000"/>
                  <a:gd name="connsiteX104" fmla="*/ 7652 w 10000"/>
                  <a:gd name="connsiteY104" fmla="*/ 135 h 10000"/>
                  <a:gd name="connsiteX105" fmla="*/ 8030 w 10000"/>
                  <a:gd name="connsiteY105" fmla="*/ 135 h 10000"/>
                  <a:gd name="connsiteX106" fmla="*/ 8258 w 10000"/>
                  <a:gd name="connsiteY106" fmla="*/ 135 h 10000"/>
                  <a:gd name="connsiteX107" fmla="*/ 8409 w 10000"/>
                  <a:gd name="connsiteY107" fmla="*/ 0 h 10000"/>
                  <a:gd name="connsiteX108" fmla="*/ 8864 w 10000"/>
                  <a:gd name="connsiteY108" fmla="*/ 0 h 10000"/>
                  <a:gd name="connsiteX109" fmla="*/ 9621 w 10000"/>
                  <a:gd name="connsiteY109" fmla="*/ 405 h 10000"/>
                  <a:gd name="connsiteX110" fmla="*/ 9773 w 10000"/>
                  <a:gd name="connsiteY110" fmla="*/ 608 h 10000"/>
                  <a:gd name="connsiteX111" fmla="*/ 10000 w 10000"/>
                  <a:gd name="connsiteY111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818 w 10000"/>
                  <a:gd name="connsiteY19" fmla="*/ 6351 h 10000"/>
                  <a:gd name="connsiteX20" fmla="*/ 6515 w 10000"/>
                  <a:gd name="connsiteY20" fmla="*/ 6757 h 10000"/>
                  <a:gd name="connsiteX21" fmla="*/ 6288 w 10000"/>
                  <a:gd name="connsiteY21" fmla="*/ 7095 h 10000"/>
                  <a:gd name="connsiteX22" fmla="*/ 5985 w 10000"/>
                  <a:gd name="connsiteY22" fmla="*/ 7162 h 10000"/>
                  <a:gd name="connsiteX23" fmla="*/ 5833 w 10000"/>
                  <a:gd name="connsiteY23" fmla="*/ 6959 h 10000"/>
                  <a:gd name="connsiteX24" fmla="*/ 5682 w 10000"/>
                  <a:gd name="connsiteY24" fmla="*/ 7297 h 10000"/>
                  <a:gd name="connsiteX25" fmla="*/ 5455 w 10000"/>
                  <a:gd name="connsiteY25" fmla="*/ 7500 h 10000"/>
                  <a:gd name="connsiteX26" fmla="*/ 5303 w 10000"/>
                  <a:gd name="connsiteY26" fmla="*/ 7838 h 10000"/>
                  <a:gd name="connsiteX27" fmla="*/ 5455 w 10000"/>
                  <a:gd name="connsiteY27" fmla="*/ 7973 h 10000"/>
                  <a:gd name="connsiteX28" fmla="*/ 5530 w 10000"/>
                  <a:gd name="connsiteY28" fmla="*/ 8108 h 10000"/>
                  <a:gd name="connsiteX29" fmla="*/ 5455 w 10000"/>
                  <a:gd name="connsiteY29" fmla="*/ 8311 h 10000"/>
                  <a:gd name="connsiteX30" fmla="*/ 5455 w 10000"/>
                  <a:gd name="connsiteY30" fmla="*/ 8581 h 10000"/>
                  <a:gd name="connsiteX31" fmla="*/ 5758 w 10000"/>
                  <a:gd name="connsiteY31" fmla="*/ 8649 h 10000"/>
                  <a:gd name="connsiteX32" fmla="*/ 6454 w 10000"/>
                  <a:gd name="connsiteY32" fmla="*/ 9566 h 10000"/>
                  <a:gd name="connsiteX33" fmla="*/ 5076 w 10000"/>
                  <a:gd name="connsiteY33" fmla="*/ 9595 h 10000"/>
                  <a:gd name="connsiteX34" fmla="*/ 4773 w 10000"/>
                  <a:gd name="connsiteY34" fmla="*/ 9730 h 10000"/>
                  <a:gd name="connsiteX35" fmla="*/ 4697 w 10000"/>
                  <a:gd name="connsiteY35" fmla="*/ 10000 h 10000"/>
                  <a:gd name="connsiteX36" fmla="*/ 4394 w 10000"/>
                  <a:gd name="connsiteY36" fmla="*/ 10000 h 10000"/>
                  <a:gd name="connsiteX37" fmla="*/ 4394 w 10000"/>
                  <a:gd name="connsiteY37" fmla="*/ 9865 h 10000"/>
                  <a:gd name="connsiteX38" fmla="*/ 4318 w 10000"/>
                  <a:gd name="connsiteY38" fmla="*/ 9797 h 10000"/>
                  <a:gd name="connsiteX39" fmla="*/ 4091 w 10000"/>
                  <a:gd name="connsiteY39" fmla="*/ 9865 h 10000"/>
                  <a:gd name="connsiteX40" fmla="*/ 4015 w 10000"/>
                  <a:gd name="connsiteY40" fmla="*/ 9662 h 10000"/>
                  <a:gd name="connsiteX41" fmla="*/ 3864 w 10000"/>
                  <a:gd name="connsiteY41" fmla="*/ 9392 h 10000"/>
                  <a:gd name="connsiteX42" fmla="*/ 3409 w 10000"/>
                  <a:gd name="connsiteY42" fmla="*/ 9257 h 10000"/>
                  <a:gd name="connsiteX43" fmla="*/ 3409 w 10000"/>
                  <a:gd name="connsiteY43" fmla="*/ 8851 h 10000"/>
                  <a:gd name="connsiteX44" fmla="*/ 3333 w 10000"/>
                  <a:gd name="connsiteY44" fmla="*/ 8851 h 10000"/>
                  <a:gd name="connsiteX45" fmla="*/ 3333 w 10000"/>
                  <a:gd name="connsiteY45" fmla="*/ 8649 h 10000"/>
                  <a:gd name="connsiteX46" fmla="*/ 2879 w 10000"/>
                  <a:gd name="connsiteY46" fmla="*/ 8716 h 10000"/>
                  <a:gd name="connsiteX47" fmla="*/ 2576 w 10000"/>
                  <a:gd name="connsiteY47" fmla="*/ 8649 h 10000"/>
                  <a:gd name="connsiteX48" fmla="*/ 2197 w 10000"/>
                  <a:gd name="connsiteY48" fmla="*/ 8851 h 10000"/>
                  <a:gd name="connsiteX49" fmla="*/ 1364 w 10000"/>
                  <a:gd name="connsiteY49" fmla="*/ 8851 h 10000"/>
                  <a:gd name="connsiteX50" fmla="*/ 1288 w 10000"/>
                  <a:gd name="connsiteY50" fmla="*/ 8986 h 10000"/>
                  <a:gd name="connsiteX51" fmla="*/ 682 w 10000"/>
                  <a:gd name="connsiteY51" fmla="*/ 8851 h 10000"/>
                  <a:gd name="connsiteX52" fmla="*/ 606 w 10000"/>
                  <a:gd name="connsiteY52" fmla="*/ 8986 h 10000"/>
                  <a:gd name="connsiteX53" fmla="*/ 303 w 10000"/>
                  <a:gd name="connsiteY53" fmla="*/ 8919 h 10000"/>
                  <a:gd name="connsiteX54" fmla="*/ 303 w 10000"/>
                  <a:gd name="connsiteY54" fmla="*/ 9054 h 10000"/>
                  <a:gd name="connsiteX55" fmla="*/ 0 w 10000"/>
                  <a:gd name="connsiteY55" fmla="*/ 9054 h 10000"/>
                  <a:gd name="connsiteX56" fmla="*/ 76 w 10000"/>
                  <a:gd name="connsiteY56" fmla="*/ 8378 h 10000"/>
                  <a:gd name="connsiteX57" fmla="*/ 530 w 10000"/>
                  <a:gd name="connsiteY57" fmla="*/ 7838 h 10000"/>
                  <a:gd name="connsiteX58" fmla="*/ 909 w 10000"/>
                  <a:gd name="connsiteY58" fmla="*/ 7770 h 10000"/>
                  <a:gd name="connsiteX59" fmla="*/ 1288 w 10000"/>
                  <a:gd name="connsiteY59" fmla="*/ 7635 h 10000"/>
                  <a:gd name="connsiteX60" fmla="*/ 1591 w 10000"/>
                  <a:gd name="connsiteY60" fmla="*/ 7432 h 10000"/>
                  <a:gd name="connsiteX61" fmla="*/ 1591 w 10000"/>
                  <a:gd name="connsiteY61" fmla="*/ 7230 h 10000"/>
                  <a:gd name="connsiteX62" fmla="*/ 1288 w 10000"/>
                  <a:gd name="connsiteY62" fmla="*/ 7095 h 10000"/>
                  <a:gd name="connsiteX63" fmla="*/ 1212 w 10000"/>
                  <a:gd name="connsiteY63" fmla="*/ 6757 h 10000"/>
                  <a:gd name="connsiteX64" fmla="*/ 1061 w 10000"/>
                  <a:gd name="connsiteY64" fmla="*/ 6486 h 10000"/>
                  <a:gd name="connsiteX65" fmla="*/ 758 w 10000"/>
                  <a:gd name="connsiteY65" fmla="*/ 6419 h 10000"/>
                  <a:gd name="connsiteX66" fmla="*/ 455 w 10000"/>
                  <a:gd name="connsiteY66" fmla="*/ 6014 h 10000"/>
                  <a:gd name="connsiteX67" fmla="*/ 379 w 10000"/>
                  <a:gd name="connsiteY67" fmla="*/ 5811 h 10000"/>
                  <a:gd name="connsiteX68" fmla="*/ 455 w 10000"/>
                  <a:gd name="connsiteY68" fmla="*/ 5676 h 10000"/>
                  <a:gd name="connsiteX69" fmla="*/ 152 w 10000"/>
                  <a:gd name="connsiteY69" fmla="*/ 5068 h 10000"/>
                  <a:gd name="connsiteX70" fmla="*/ 833 w 10000"/>
                  <a:gd name="connsiteY70" fmla="*/ 5405 h 10000"/>
                  <a:gd name="connsiteX71" fmla="*/ 1136 w 10000"/>
                  <a:gd name="connsiteY71" fmla="*/ 5338 h 10000"/>
                  <a:gd name="connsiteX72" fmla="*/ 1364 w 10000"/>
                  <a:gd name="connsiteY72" fmla="*/ 5338 h 10000"/>
                  <a:gd name="connsiteX73" fmla="*/ 1970 w 10000"/>
                  <a:gd name="connsiteY73" fmla="*/ 5338 h 10000"/>
                  <a:gd name="connsiteX74" fmla="*/ 2273 w 10000"/>
                  <a:gd name="connsiteY74" fmla="*/ 5405 h 10000"/>
                  <a:gd name="connsiteX75" fmla="*/ 2348 w 10000"/>
                  <a:gd name="connsiteY75" fmla="*/ 5135 h 10000"/>
                  <a:gd name="connsiteX76" fmla="*/ 2727 w 10000"/>
                  <a:gd name="connsiteY76" fmla="*/ 5068 h 10000"/>
                  <a:gd name="connsiteX77" fmla="*/ 2803 w 10000"/>
                  <a:gd name="connsiteY77" fmla="*/ 4865 h 10000"/>
                  <a:gd name="connsiteX78" fmla="*/ 2879 w 10000"/>
                  <a:gd name="connsiteY78" fmla="*/ 4595 h 10000"/>
                  <a:gd name="connsiteX79" fmla="*/ 3182 w 10000"/>
                  <a:gd name="connsiteY79" fmla="*/ 4392 h 10000"/>
                  <a:gd name="connsiteX80" fmla="*/ 3636 w 10000"/>
                  <a:gd name="connsiteY80" fmla="*/ 3919 h 10000"/>
                  <a:gd name="connsiteX81" fmla="*/ 3788 w 10000"/>
                  <a:gd name="connsiteY81" fmla="*/ 3986 h 10000"/>
                  <a:gd name="connsiteX82" fmla="*/ 4015 w 10000"/>
                  <a:gd name="connsiteY82" fmla="*/ 3919 h 10000"/>
                  <a:gd name="connsiteX83" fmla="*/ 4091 w 10000"/>
                  <a:gd name="connsiteY83" fmla="*/ 3716 h 10000"/>
                  <a:gd name="connsiteX84" fmla="*/ 3864 w 10000"/>
                  <a:gd name="connsiteY84" fmla="*/ 3514 h 10000"/>
                  <a:gd name="connsiteX85" fmla="*/ 4167 w 10000"/>
                  <a:gd name="connsiteY85" fmla="*/ 3311 h 10000"/>
                  <a:gd name="connsiteX86" fmla="*/ 4394 w 10000"/>
                  <a:gd name="connsiteY86" fmla="*/ 3108 h 10000"/>
                  <a:gd name="connsiteX87" fmla="*/ 4470 w 10000"/>
                  <a:gd name="connsiteY87" fmla="*/ 3243 h 10000"/>
                  <a:gd name="connsiteX88" fmla="*/ 4773 w 10000"/>
                  <a:gd name="connsiteY88" fmla="*/ 3311 h 10000"/>
                  <a:gd name="connsiteX89" fmla="*/ 5000 w 10000"/>
                  <a:gd name="connsiteY89" fmla="*/ 3311 h 10000"/>
                  <a:gd name="connsiteX90" fmla="*/ 5076 w 10000"/>
                  <a:gd name="connsiteY90" fmla="*/ 3041 h 10000"/>
                  <a:gd name="connsiteX91" fmla="*/ 5076 w 10000"/>
                  <a:gd name="connsiteY91" fmla="*/ 2838 h 10000"/>
                  <a:gd name="connsiteX92" fmla="*/ 5379 w 10000"/>
                  <a:gd name="connsiteY92" fmla="*/ 2568 h 10000"/>
                  <a:gd name="connsiteX93" fmla="*/ 5379 w 10000"/>
                  <a:gd name="connsiteY93" fmla="*/ 2297 h 10000"/>
                  <a:gd name="connsiteX94" fmla="*/ 5152 w 10000"/>
                  <a:gd name="connsiteY94" fmla="*/ 2027 h 10000"/>
                  <a:gd name="connsiteX95" fmla="*/ 5303 w 10000"/>
                  <a:gd name="connsiteY95" fmla="*/ 1824 h 10000"/>
                  <a:gd name="connsiteX96" fmla="*/ 5530 w 10000"/>
                  <a:gd name="connsiteY96" fmla="*/ 1892 h 10000"/>
                  <a:gd name="connsiteX97" fmla="*/ 5909 w 10000"/>
                  <a:gd name="connsiteY97" fmla="*/ 1824 h 10000"/>
                  <a:gd name="connsiteX98" fmla="*/ 5985 w 10000"/>
                  <a:gd name="connsiteY98" fmla="*/ 1419 h 10000"/>
                  <a:gd name="connsiteX99" fmla="*/ 5833 w 10000"/>
                  <a:gd name="connsiteY99" fmla="*/ 1216 h 10000"/>
                  <a:gd name="connsiteX100" fmla="*/ 6061 w 10000"/>
                  <a:gd name="connsiteY100" fmla="*/ 1081 h 10000"/>
                  <a:gd name="connsiteX101" fmla="*/ 6061 w 10000"/>
                  <a:gd name="connsiteY101" fmla="*/ 743 h 10000"/>
                  <a:gd name="connsiteX102" fmla="*/ 6818 w 10000"/>
                  <a:gd name="connsiteY102" fmla="*/ 338 h 10000"/>
                  <a:gd name="connsiteX103" fmla="*/ 7197 w 10000"/>
                  <a:gd name="connsiteY103" fmla="*/ 270 h 10000"/>
                  <a:gd name="connsiteX104" fmla="*/ 7652 w 10000"/>
                  <a:gd name="connsiteY104" fmla="*/ 135 h 10000"/>
                  <a:gd name="connsiteX105" fmla="*/ 8030 w 10000"/>
                  <a:gd name="connsiteY105" fmla="*/ 135 h 10000"/>
                  <a:gd name="connsiteX106" fmla="*/ 8258 w 10000"/>
                  <a:gd name="connsiteY106" fmla="*/ 135 h 10000"/>
                  <a:gd name="connsiteX107" fmla="*/ 8409 w 10000"/>
                  <a:gd name="connsiteY107" fmla="*/ 0 h 10000"/>
                  <a:gd name="connsiteX108" fmla="*/ 8864 w 10000"/>
                  <a:gd name="connsiteY108" fmla="*/ 0 h 10000"/>
                  <a:gd name="connsiteX109" fmla="*/ 9621 w 10000"/>
                  <a:gd name="connsiteY109" fmla="*/ 405 h 10000"/>
                  <a:gd name="connsiteX110" fmla="*/ 9773 w 10000"/>
                  <a:gd name="connsiteY110" fmla="*/ 608 h 10000"/>
                  <a:gd name="connsiteX111" fmla="*/ 10000 w 10000"/>
                  <a:gd name="connsiteY111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818 w 10000"/>
                  <a:gd name="connsiteY19" fmla="*/ 6351 h 10000"/>
                  <a:gd name="connsiteX20" fmla="*/ 6288 w 10000"/>
                  <a:gd name="connsiteY20" fmla="*/ 7095 h 10000"/>
                  <a:gd name="connsiteX21" fmla="*/ 5985 w 10000"/>
                  <a:gd name="connsiteY21" fmla="*/ 7162 h 10000"/>
                  <a:gd name="connsiteX22" fmla="*/ 5833 w 10000"/>
                  <a:gd name="connsiteY22" fmla="*/ 6959 h 10000"/>
                  <a:gd name="connsiteX23" fmla="*/ 5682 w 10000"/>
                  <a:gd name="connsiteY23" fmla="*/ 7297 h 10000"/>
                  <a:gd name="connsiteX24" fmla="*/ 5455 w 10000"/>
                  <a:gd name="connsiteY24" fmla="*/ 7500 h 10000"/>
                  <a:gd name="connsiteX25" fmla="*/ 5303 w 10000"/>
                  <a:gd name="connsiteY25" fmla="*/ 7838 h 10000"/>
                  <a:gd name="connsiteX26" fmla="*/ 5455 w 10000"/>
                  <a:gd name="connsiteY26" fmla="*/ 7973 h 10000"/>
                  <a:gd name="connsiteX27" fmla="*/ 5530 w 10000"/>
                  <a:gd name="connsiteY27" fmla="*/ 8108 h 10000"/>
                  <a:gd name="connsiteX28" fmla="*/ 5455 w 10000"/>
                  <a:gd name="connsiteY28" fmla="*/ 8311 h 10000"/>
                  <a:gd name="connsiteX29" fmla="*/ 5455 w 10000"/>
                  <a:gd name="connsiteY29" fmla="*/ 8581 h 10000"/>
                  <a:gd name="connsiteX30" fmla="*/ 5758 w 10000"/>
                  <a:gd name="connsiteY30" fmla="*/ 8649 h 10000"/>
                  <a:gd name="connsiteX31" fmla="*/ 6454 w 10000"/>
                  <a:gd name="connsiteY31" fmla="*/ 9566 h 10000"/>
                  <a:gd name="connsiteX32" fmla="*/ 5076 w 10000"/>
                  <a:gd name="connsiteY32" fmla="*/ 9595 h 10000"/>
                  <a:gd name="connsiteX33" fmla="*/ 4773 w 10000"/>
                  <a:gd name="connsiteY33" fmla="*/ 9730 h 10000"/>
                  <a:gd name="connsiteX34" fmla="*/ 4697 w 10000"/>
                  <a:gd name="connsiteY34" fmla="*/ 10000 h 10000"/>
                  <a:gd name="connsiteX35" fmla="*/ 4394 w 10000"/>
                  <a:gd name="connsiteY35" fmla="*/ 10000 h 10000"/>
                  <a:gd name="connsiteX36" fmla="*/ 4394 w 10000"/>
                  <a:gd name="connsiteY36" fmla="*/ 9865 h 10000"/>
                  <a:gd name="connsiteX37" fmla="*/ 4318 w 10000"/>
                  <a:gd name="connsiteY37" fmla="*/ 9797 h 10000"/>
                  <a:gd name="connsiteX38" fmla="*/ 4091 w 10000"/>
                  <a:gd name="connsiteY38" fmla="*/ 9865 h 10000"/>
                  <a:gd name="connsiteX39" fmla="*/ 4015 w 10000"/>
                  <a:gd name="connsiteY39" fmla="*/ 9662 h 10000"/>
                  <a:gd name="connsiteX40" fmla="*/ 3864 w 10000"/>
                  <a:gd name="connsiteY40" fmla="*/ 9392 h 10000"/>
                  <a:gd name="connsiteX41" fmla="*/ 3409 w 10000"/>
                  <a:gd name="connsiteY41" fmla="*/ 9257 h 10000"/>
                  <a:gd name="connsiteX42" fmla="*/ 3409 w 10000"/>
                  <a:gd name="connsiteY42" fmla="*/ 8851 h 10000"/>
                  <a:gd name="connsiteX43" fmla="*/ 3333 w 10000"/>
                  <a:gd name="connsiteY43" fmla="*/ 8851 h 10000"/>
                  <a:gd name="connsiteX44" fmla="*/ 3333 w 10000"/>
                  <a:gd name="connsiteY44" fmla="*/ 8649 h 10000"/>
                  <a:gd name="connsiteX45" fmla="*/ 2879 w 10000"/>
                  <a:gd name="connsiteY45" fmla="*/ 8716 h 10000"/>
                  <a:gd name="connsiteX46" fmla="*/ 2576 w 10000"/>
                  <a:gd name="connsiteY46" fmla="*/ 8649 h 10000"/>
                  <a:gd name="connsiteX47" fmla="*/ 2197 w 10000"/>
                  <a:gd name="connsiteY47" fmla="*/ 8851 h 10000"/>
                  <a:gd name="connsiteX48" fmla="*/ 1364 w 10000"/>
                  <a:gd name="connsiteY48" fmla="*/ 8851 h 10000"/>
                  <a:gd name="connsiteX49" fmla="*/ 1288 w 10000"/>
                  <a:gd name="connsiteY49" fmla="*/ 8986 h 10000"/>
                  <a:gd name="connsiteX50" fmla="*/ 682 w 10000"/>
                  <a:gd name="connsiteY50" fmla="*/ 8851 h 10000"/>
                  <a:gd name="connsiteX51" fmla="*/ 606 w 10000"/>
                  <a:gd name="connsiteY51" fmla="*/ 8986 h 10000"/>
                  <a:gd name="connsiteX52" fmla="*/ 303 w 10000"/>
                  <a:gd name="connsiteY52" fmla="*/ 8919 h 10000"/>
                  <a:gd name="connsiteX53" fmla="*/ 303 w 10000"/>
                  <a:gd name="connsiteY53" fmla="*/ 9054 h 10000"/>
                  <a:gd name="connsiteX54" fmla="*/ 0 w 10000"/>
                  <a:gd name="connsiteY54" fmla="*/ 9054 h 10000"/>
                  <a:gd name="connsiteX55" fmla="*/ 76 w 10000"/>
                  <a:gd name="connsiteY55" fmla="*/ 8378 h 10000"/>
                  <a:gd name="connsiteX56" fmla="*/ 530 w 10000"/>
                  <a:gd name="connsiteY56" fmla="*/ 7838 h 10000"/>
                  <a:gd name="connsiteX57" fmla="*/ 909 w 10000"/>
                  <a:gd name="connsiteY57" fmla="*/ 7770 h 10000"/>
                  <a:gd name="connsiteX58" fmla="*/ 1288 w 10000"/>
                  <a:gd name="connsiteY58" fmla="*/ 7635 h 10000"/>
                  <a:gd name="connsiteX59" fmla="*/ 1591 w 10000"/>
                  <a:gd name="connsiteY59" fmla="*/ 7432 h 10000"/>
                  <a:gd name="connsiteX60" fmla="*/ 1591 w 10000"/>
                  <a:gd name="connsiteY60" fmla="*/ 7230 h 10000"/>
                  <a:gd name="connsiteX61" fmla="*/ 1288 w 10000"/>
                  <a:gd name="connsiteY61" fmla="*/ 7095 h 10000"/>
                  <a:gd name="connsiteX62" fmla="*/ 1212 w 10000"/>
                  <a:gd name="connsiteY62" fmla="*/ 6757 h 10000"/>
                  <a:gd name="connsiteX63" fmla="*/ 1061 w 10000"/>
                  <a:gd name="connsiteY63" fmla="*/ 6486 h 10000"/>
                  <a:gd name="connsiteX64" fmla="*/ 758 w 10000"/>
                  <a:gd name="connsiteY64" fmla="*/ 6419 h 10000"/>
                  <a:gd name="connsiteX65" fmla="*/ 455 w 10000"/>
                  <a:gd name="connsiteY65" fmla="*/ 6014 h 10000"/>
                  <a:gd name="connsiteX66" fmla="*/ 379 w 10000"/>
                  <a:gd name="connsiteY66" fmla="*/ 5811 h 10000"/>
                  <a:gd name="connsiteX67" fmla="*/ 455 w 10000"/>
                  <a:gd name="connsiteY67" fmla="*/ 5676 h 10000"/>
                  <a:gd name="connsiteX68" fmla="*/ 152 w 10000"/>
                  <a:gd name="connsiteY68" fmla="*/ 5068 h 10000"/>
                  <a:gd name="connsiteX69" fmla="*/ 833 w 10000"/>
                  <a:gd name="connsiteY69" fmla="*/ 5405 h 10000"/>
                  <a:gd name="connsiteX70" fmla="*/ 1136 w 10000"/>
                  <a:gd name="connsiteY70" fmla="*/ 5338 h 10000"/>
                  <a:gd name="connsiteX71" fmla="*/ 1364 w 10000"/>
                  <a:gd name="connsiteY71" fmla="*/ 5338 h 10000"/>
                  <a:gd name="connsiteX72" fmla="*/ 1970 w 10000"/>
                  <a:gd name="connsiteY72" fmla="*/ 5338 h 10000"/>
                  <a:gd name="connsiteX73" fmla="*/ 2273 w 10000"/>
                  <a:gd name="connsiteY73" fmla="*/ 5405 h 10000"/>
                  <a:gd name="connsiteX74" fmla="*/ 2348 w 10000"/>
                  <a:gd name="connsiteY74" fmla="*/ 5135 h 10000"/>
                  <a:gd name="connsiteX75" fmla="*/ 2727 w 10000"/>
                  <a:gd name="connsiteY75" fmla="*/ 5068 h 10000"/>
                  <a:gd name="connsiteX76" fmla="*/ 2803 w 10000"/>
                  <a:gd name="connsiteY76" fmla="*/ 4865 h 10000"/>
                  <a:gd name="connsiteX77" fmla="*/ 2879 w 10000"/>
                  <a:gd name="connsiteY77" fmla="*/ 4595 h 10000"/>
                  <a:gd name="connsiteX78" fmla="*/ 3182 w 10000"/>
                  <a:gd name="connsiteY78" fmla="*/ 4392 h 10000"/>
                  <a:gd name="connsiteX79" fmla="*/ 3636 w 10000"/>
                  <a:gd name="connsiteY79" fmla="*/ 3919 h 10000"/>
                  <a:gd name="connsiteX80" fmla="*/ 3788 w 10000"/>
                  <a:gd name="connsiteY80" fmla="*/ 3986 h 10000"/>
                  <a:gd name="connsiteX81" fmla="*/ 4015 w 10000"/>
                  <a:gd name="connsiteY81" fmla="*/ 3919 h 10000"/>
                  <a:gd name="connsiteX82" fmla="*/ 4091 w 10000"/>
                  <a:gd name="connsiteY82" fmla="*/ 3716 h 10000"/>
                  <a:gd name="connsiteX83" fmla="*/ 3864 w 10000"/>
                  <a:gd name="connsiteY83" fmla="*/ 3514 h 10000"/>
                  <a:gd name="connsiteX84" fmla="*/ 4167 w 10000"/>
                  <a:gd name="connsiteY84" fmla="*/ 3311 h 10000"/>
                  <a:gd name="connsiteX85" fmla="*/ 4394 w 10000"/>
                  <a:gd name="connsiteY85" fmla="*/ 3108 h 10000"/>
                  <a:gd name="connsiteX86" fmla="*/ 4470 w 10000"/>
                  <a:gd name="connsiteY86" fmla="*/ 3243 h 10000"/>
                  <a:gd name="connsiteX87" fmla="*/ 4773 w 10000"/>
                  <a:gd name="connsiteY87" fmla="*/ 3311 h 10000"/>
                  <a:gd name="connsiteX88" fmla="*/ 5000 w 10000"/>
                  <a:gd name="connsiteY88" fmla="*/ 3311 h 10000"/>
                  <a:gd name="connsiteX89" fmla="*/ 5076 w 10000"/>
                  <a:gd name="connsiteY89" fmla="*/ 3041 h 10000"/>
                  <a:gd name="connsiteX90" fmla="*/ 5076 w 10000"/>
                  <a:gd name="connsiteY90" fmla="*/ 2838 h 10000"/>
                  <a:gd name="connsiteX91" fmla="*/ 5379 w 10000"/>
                  <a:gd name="connsiteY91" fmla="*/ 2568 h 10000"/>
                  <a:gd name="connsiteX92" fmla="*/ 5379 w 10000"/>
                  <a:gd name="connsiteY92" fmla="*/ 2297 h 10000"/>
                  <a:gd name="connsiteX93" fmla="*/ 5152 w 10000"/>
                  <a:gd name="connsiteY93" fmla="*/ 2027 h 10000"/>
                  <a:gd name="connsiteX94" fmla="*/ 5303 w 10000"/>
                  <a:gd name="connsiteY94" fmla="*/ 1824 h 10000"/>
                  <a:gd name="connsiteX95" fmla="*/ 5530 w 10000"/>
                  <a:gd name="connsiteY95" fmla="*/ 1892 h 10000"/>
                  <a:gd name="connsiteX96" fmla="*/ 5909 w 10000"/>
                  <a:gd name="connsiteY96" fmla="*/ 1824 h 10000"/>
                  <a:gd name="connsiteX97" fmla="*/ 5985 w 10000"/>
                  <a:gd name="connsiteY97" fmla="*/ 1419 h 10000"/>
                  <a:gd name="connsiteX98" fmla="*/ 5833 w 10000"/>
                  <a:gd name="connsiteY98" fmla="*/ 1216 h 10000"/>
                  <a:gd name="connsiteX99" fmla="*/ 6061 w 10000"/>
                  <a:gd name="connsiteY99" fmla="*/ 1081 h 10000"/>
                  <a:gd name="connsiteX100" fmla="*/ 6061 w 10000"/>
                  <a:gd name="connsiteY100" fmla="*/ 743 h 10000"/>
                  <a:gd name="connsiteX101" fmla="*/ 6818 w 10000"/>
                  <a:gd name="connsiteY101" fmla="*/ 338 h 10000"/>
                  <a:gd name="connsiteX102" fmla="*/ 7197 w 10000"/>
                  <a:gd name="connsiteY102" fmla="*/ 270 h 10000"/>
                  <a:gd name="connsiteX103" fmla="*/ 7652 w 10000"/>
                  <a:gd name="connsiteY103" fmla="*/ 135 h 10000"/>
                  <a:gd name="connsiteX104" fmla="*/ 8030 w 10000"/>
                  <a:gd name="connsiteY104" fmla="*/ 135 h 10000"/>
                  <a:gd name="connsiteX105" fmla="*/ 8258 w 10000"/>
                  <a:gd name="connsiteY105" fmla="*/ 135 h 10000"/>
                  <a:gd name="connsiteX106" fmla="*/ 8409 w 10000"/>
                  <a:gd name="connsiteY106" fmla="*/ 0 h 10000"/>
                  <a:gd name="connsiteX107" fmla="*/ 8864 w 10000"/>
                  <a:gd name="connsiteY107" fmla="*/ 0 h 10000"/>
                  <a:gd name="connsiteX108" fmla="*/ 9621 w 10000"/>
                  <a:gd name="connsiteY108" fmla="*/ 405 h 10000"/>
                  <a:gd name="connsiteX109" fmla="*/ 9773 w 10000"/>
                  <a:gd name="connsiteY109" fmla="*/ 608 h 10000"/>
                  <a:gd name="connsiteX110" fmla="*/ 10000 w 10000"/>
                  <a:gd name="connsiteY110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7197 w 10000"/>
                  <a:gd name="connsiteY18" fmla="*/ 6149 h 10000"/>
                  <a:gd name="connsiteX19" fmla="*/ 6288 w 10000"/>
                  <a:gd name="connsiteY19" fmla="*/ 7095 h 10000"/>
                  <a:gd name="connsiteX20" fmla="*/ 5985 w 10000"/>
                  <a:gd name="connsiteY20" fmla="*/ 7162 h 10000"/>
                  <a:gd name="connsiteX21" fmla="*/ 5833 w 10000"/>
                  <a:gd name="connsiteY21" fmla="*/ 6959 h 10000"/>
                  <a:gd name="connsiteX22" fmla="*/ 5682 w 10000"/>
                  <a:gd name="connsiteY22" fmla="*/ 7297 h 10000"/>
                  <a:gd name="connsiteX23" fmla="*/ 5455 w 10000"/>
                  <a:gd name="connsiteY23" fmla="*/ 7500 h 10000"/>
                  <a:gd name="connsiteX24" fmla="*/ 5303 w 10000"/>
                  <a:gd name="connsiteY24" fmla="*/ 7838 h 10000"/>
                  <a:gd name="connsiteX25" fmla="*/ 5455 w 10000"/>
                  <a:gd name="connsiteY25" fmla="*/ 7973 h 10000"/>
                  <a:gd name="connsiteX26" fmla="*/ 5530 w 10000"/>
                  <a:gd name="connsiteY26" fmla="*/ 8108 h 10000"/>
                  <a:gd name="connsiteX27" fmla="*/ 5455 w 10000"/>
                  <a:gd name="connsiteY27" fmla="*/ 8311 h 10000"/>
                  <a:gd name="connsiteX28" fmla="*/ 5455 w 10000"/>
                  <a:gd name="connsiteY28" fmla="*/ 8581 h 10000"/>
                  <a:gd name="connsiteX29" fmla="*/ 5758 w 10000"/>
                  <a:gd name="connsiteY29" fmla="*/ 8649 h 10000"/>
                  <a:gd name="connsiteX30" fmla="*/ 6454 w 10000"/>
                  <a:gd name="connsiteY30" fmla="*/ 9566 h 10000"/>
                  <a:gd name="connsiteX31" fmla="*/ 5076 w 10000"/>
                  <a:gd name="connsiteY31" fmla="*/ 9595 h 10000"/>
                  <a:gd name="connsiteX32" fmla="*/ 4773 w 10000"/>
                  <a:gd name="connsiteY32" fmla="*/ 9730 h 10000"/>
                  <a:gd name="connsiteX33" fmla="*/ 4697 w 10000"/>
                  <a:gd name="connsiteY33" fmla="*/ 10000 h 10000"/>
                  <a:gd name="connsiteX34" fmla="*/ 4394 w 10000"/>
                  <a:gd name="connsiteY34" fmla="*/ 10000 h 10000"/>
                  <a:gd name="connsiteX35" fmla="*/ 4394 w 10000"/>
                  <a:gd name="connsiteY35" fmla="*/ 9865 h 10000"/>
                  <a:gd name="connsiteX36" fmla="*/ 4318 w 10000"/>
                  <a:gd name="connsiteY36" fmla="*/ 9797 h 10000"/>
                  <a:gd name="connsiteX37" fmla="*/ 4091 w 10000"/>
                  <a:gd name="connsiteY37" fmla="*/ 9865 h 10000"/>
                  <a:gd name="connsiteX38" fmla="*/ 4015 w 10000"/>
                  <a:gd name="connsiteY38" fmla="*/ 9662 h 10000"/>
                  <a:gd name="connsiteX39" fmla="*/ 3864 w 10000"/>
                  <a:gd name="connsiteY39" fmla="*/ 9392 h 10000"/>
                  <a:gd name="connsiteX40" fmla="*/ 3409 w 10000"/>
                  <a:gd name="connsiteY40" fmla="*/ 9257 h 10000"/>
                  <a:gd name="connsiteX41" fmla="*/ 3409 w 10000"/>
                  <a:gd name="connsiteY41" fmla="*/ 8851 h 10000"/>
                  <a:gd name="connsiteX42" fmla="*/ 3333 w 10000"/>
                  <a:gd name="connsiteY42" fmla="*/ 8851 h 10000"/>
                  <a:gd name="connsiteX43" fmla="*/ 3333 w 10000"/>
                  <a:gd name="connsiteY43" fmla="*/ 8649 h 10000"/>
                  <a:gd name="connsiteX44" fmla="*/ 2879 w 10000"/>
                  <a:gd name="connsiteY44" fmla="*/ 8716 h 10000"/>
                  <a:gd name="connsiteX45" fmla="*/ 2576 w 10000"/>
                  <a:gd name="connsiteY45" fmla="*/ 8649 h 10000"/>
                  <a:gd name="connsiteX46" fmla="*/ 2197 w 10000"/>
                  <a:gd name="connsiteY46" fmla="*/ 8851 h 10000"/>
                  <a:gd name="connsiteX47" fmla="*/ 1364 w 10000"/>
                  <a:gd name="connsiteY47" fmla="*/ 8851 h 10000"/>
                  <a:gd name="connsiteX48" fmla="*/ 1288 w 10000"/>
                  <a:gd name="connsiteY48" fmla="*/ 8986 h 10000"/>
                  <a:gd name="connsiteX49" fmla="*/ 682 w 10000"/>
                  <a:gd name="connsiteY49" fmla="*/ 8851 h 10000"/>
                  <a:gd name="connsiteX50" fmla="*/ 606 w 10000"/>
                  <a:gd name="connsiteY50" fmla="*/ 8986 h 10000"/>
                  <a:gd name="connsiteX51" fmla="*/ 303 w 10000"/>
                  <a:gd name="connsiteY51" fmla="*/ 8919 h 10000"/>
                  <a:gd name="connsiteX52" fmla="*/ 303 w 10000"/>
                  <a:gd name="connsiteY52" fmla="*/ 9054 h 10000"/>
                  <a:gd name="connsiteX53" fmla="*/ 0 w 10000"/>
                  <a:gd name="connsiteY53" fmla="*/ 9054 h 10000"/>
                  <a:gd name="connsiteX54" fmla="*/ 76 w 10000"/>
                  <a:gd name="connsiteY54" fmla="*/ 8378 h 10000"/>
                  <a:gd name="connsiteX55" fmla="*/ 530 w 10000"/>
                  <a:gd name="connsiteY55" fmla="*/ 7838 h 10000"/>
                  <a:gd name="connsiteX56" fmla="*/ 909 w 10000"/>
                  <a:gd name="connsiteY56" fmla="*/ 7770 h 10000"/>
                  <a:gd name="connsiteX57" fmla="*/ 1288 w 10000"/>
                  <a:gd name="connsiteY57" fmla="*/ 7635 h 10000"/>
                  <a:gd name="connsiteX58" fmla="*/ 1591 w 10000"/>
                  <a:gd name="connsiteY58" fmla="*/ 7432 h 10000"/>
                  <a:gd name="connsiteX59" fmla="*/ 1591 w 10000"/>
                  <a:gd name="connsiteY59" fmla="*/ 7230 h 10000"/>
                  <a:gd name="connsiteX60" fmla="*/ 1288 w 10000"/>
                  <a:gd name="connsiteY60" fmla="*/ 7095 h 10000"/>
                  <a:gd name="connsiteX61" fmla="*/ 1212 w 10000"/>
                  <a:gd name="connsiteY61" fmla="*/ 6757 h 10000"/>
                  <a:gd name="connsiteX62" fmla="*/ 1061 w 10000"/>
                  <a:gd name="connsiteY62" fmla="*/ 6486 h 10000"/>
                  <a:gd name="connsiteX63" fmla="*/ 758 w 10000"/>
                  <a:gd name="connsiteY63" fmla="*/ 6419 h 10000"/>
                  <a:gd name="connsiteX64" fmla="*/ 455 w 10000"/>
                  <a:gd name="connsiteY64" fmla="*/ 6014 h 10000"/>
                  <a:gd name="connsiteX65" fmla="*/ 379 w 10000"/>
                  <a:gd name="connsiteY65" fmla="*/ 5811 h 10000"/>
                  <a:gd name="connsiteX66" fmla="*/ 455 w 10000"/>
                  <a:gd name="connsiteY66" fmla="*/ 5676 h 10000"/>
                  <a:gd name="connsiteX67" fmla="*/ 152 w 10000"/>
                  <a:gd name="connsiteY67" fmla="*/ 5068 h 10000"/>
                  <a:gd name="connsiteX68" fmla="*/ 833 w 10000"/>
                  <a:gd name="connsiteY68" fmla="*/ 5405 h 10000"/>
                  <a:gd name="connsiteX69" fmla="*/ 1136 w 10000"/>
                  <a:gd name="connsiteY69" fmla="*/ 5338 h 10000"/>
                  <a:gd name="connsiteX70" fmla="*/ 1364 w 10000"/>
                  <a:gd name="connsiteY70" fmla="*/ 5338 h 10000"/>
                  <a:gd name="connsiteX71" fmla="*/ 1970 w 10000"/>
                  <a:gd name="connsiteY71" fmla="*/ 5338 h 10000"/>
                  <a:gd name="connsiteX72" fmla="*/ 2273 w 10000"/>
                  <a:gd name="connsiteY72" fmla="*/ 5405 h 10000"/>
                  <a:gd name="connsiteX73" fmla="*/ 2348 w 10000"/>
                  <a:gd name="connsiteY73" fmla="*/ 5135 h 10000"/>
                  <a:gd name="connsiteX74" fmla="*/ 2727 w 10000"/>
                  <a:gd name="connsiteY74" fmla="*/ 5068 h 10000"/>
                  <a:gd name="connsiteX75" fmla="*/ 2803 w 10000"/>
                  <a:gd name="connsiteY75" fmla="*/ 4865 h 10000"/>
                  <a:gd name="connsiteX76" fmla="*/ 2879 w 10000"/>
                  <a:gd name="connsiteY76" fmla="*/ 4595 h 10000"/>
                  <a:gd name="connsiteX77" fmla="*/ 3182 w 10000"/>
                  <a:gd name="connsiteY77" fmla="*/ 4392 h 10000"/>
                  <a:gd name="connsiteX78" fmla="*/ 3636 w 10000"/>
                  <a:gd name="connsiteY78" fmla="*/ 3919 h 10000"/>
                  <a:gd name="connsiteX79" fmla="*/ 3788 w 10000"/>
                  <a:gd name="connsiteY79" fmla="*/ 3986 h 10000"/>
                  <a:gd name="connsiteX80" fmla="*/ 4015 w 10000"/>
                  <a:gd name="connsiteY80" fmla="*/ 3919 h 10000"/>
                  <a:gd name="connsiteX81" fmla="*/ 4091 w 10000"/>
                  <a:gd name="connsiteY81" fmla="*/ 3716 h 10000"/>
                  <a:gd name="connsiteX82" fmla="*/ 3864 w 10000"/>
                  <a:gd name="connsiteY82" fmla="*/ 3514 h 10000"/>
                  <a:gd name="connsiteX83" fmla="*/ 4167 w 10000"/>
                  <a:gd name="connsiteY83" fmla="*/ 3311 h 10000"/>
                  <a:gd name="connsiteX84" fmla="*/ 4394 w 10000"/>
                  <a:gd name="connsiteY84" fmla="*/ 3108 h 10000"/>
                  <a:gd name="connsiteX85" fmla="*/ 4470 w 10000"/>
                  <a:gd name="connsiteY85" fmla="*/ 3243 h 10000"/>
                  <a:gd name="connsiteX86" fmla="*/ 4773 w 10000"/>
                  <a:gd name="connsiteY86" fmla="*/ 3311 h 10000"/>
                  <a:gd name="connsiteX87" fmla="*/ 5000 w 10000"/>
                  <a:gd name="connsiteY87" fmla="*/ 3311 h 10000"/>
                  <a:gd name="connsiteX88" fmla="*/ 5076 w 10000"/>
                  <a:gd name="connsiteY88" fmla="*/ 3041 h 10000"/>
                  <a:gd name="connsiteX89" fmla="*/ 5076 w 10000"/>
                  <a:gd name="connsiteY89" fmla="*/ 2838 h 10000"/>
                  <a:gd name="connsiteX90" fmla="*/ 5379 w 10000"/>
                  <a:gd name="connsiteY90" fmla="*/ 2568 h 10000"/>
                  <a:gd name="connsiteX91" fmla="*/ 5379 w 10000"/>
                  <a:gd name="connsiteY91" fmla="*/ 2297 h 10000"/>
                  <a:gd name="connsiteX92" fmla="*/ 5152 w 10000"/>
                  <a:gd name="connsiteY92" fmla="*/ 2027 h 10000"/>
                  <a:gd name="connsiteX93" fmla="*/ 5303 w 10000"/>
                  <a:gd name="connsiteY93" fmla="*/ 1824 h 10000"/>
                  <a:gd name="connsiteX94" fmla="*/ 5530 w 10000"/>
                  <a:gd name="connsiteY94" fmla="*/ 1892 h 10000"/>
                  <a:gd name="connsiteX95" fmla="*/ 5909 w 10000"/>
                  <a:gd name="connsiteY95" fmla="*/ 1824 h 10000"/>
                  <a:gd name="connsiteX96" fmla="*/ 5985 w 10000"/>
                  <a:gd name="connsiteY96" fmla="*/ 1419 h 10000"/>
                  <a:gd name="connsiteX97" fmla="*/ 5833 w 10000"/>
                  <a:gd name="connsiteY97" fmla="*/ 1216 h 10000"/>
                  <a:gd name="connsiteX98" fmla="*/ 6061 w 10000"/>
                  <a:gd name="connsiteY98" fmla="*/ 1081 h 10000"/>
                  <a:gd name="connsiteX99" fmla="*/ 6061 w 10000"/>
                  <a:gd name="connsiteY99" fmla="*/ 743 h 10000"/>
                  <a:gd name="connsiteX100" fmla="*/ 6818 w 10000"/>
                  <a:gd name="connsiteY100" fmla="*/ 338 h 10000"/>
                  <a:gd name="connsiteX101" fmla="*/ 7197 w 10000"/>
                  <a:gd name="connsiteY101" fmla="*/ 270 h 10000"/>
                  <a:gd name="connsiteX102" fmla="*/ 7652 w 10000"/>
                  <a:gd name="connsiteY102" fmla="*/ 135 h 10000"/>
                  <a:gd name="connsiteX103" fmla="*/ 8030 w 10000"/>
                  <a:gd name="connsiteY103" fmla="*/ 135 h 10000"/>
                  <a:gd name="connsiteX104" fmla="*/ 8258 w 10000"/>
                  <a:gd name="connsiteY104" fmla="*/ 135 h 10000"/>
                  <a:gd name="connsiteX105" fmla="*/ 8409 w 10000"/>
                  <a:gd name="connsiteY105" fmla="*/ 0 h 10000"/>
                  <a:gd name="connsiteX106" fmla="*/ 8864 w 10000"/>
                  <a:gd name="connsiteY106" fmla="*/ 0 h 10000"/>
                  <a:gd name="connsiteX107" fmla="*/ 9621 w 10000"/>
                  <a:gd name="connsiteY107" fmla="*/ 405 h 10000"/>
                  <a:gd name="connsiteX108" fmla="*/ 9773 w 10000"/>
                  <a:gd name="connsiteY108" fmla="*/ 608 h 10000"/>
                  <a:gd name="connsiteX109" fmla="*/ 10000 w 10000"/>
                  <a:gd name="connsiteY109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652 w 10000"/>
                  <a:gd name="connsiteY16" fmla="*/ 5743 h 10000"/>
                  <a:gd name="connsiteX17" fmla="*/ 7424 w 10000"/>
                  <a:gd name="connsiteY17" fmla="*/ 5946 h 10000"/>
                  <a:gd name="connsiteX18" fmla="*/ 6288 w 10000"/>
                  <a:gd name="connsiteY18" fmla="*/ 7095 h 10000"/>
                  <a:gd name="connsiteX19" fmla="*/ 5985 w 10000"/>
                  <a:gd name="connsiteY19" fmla="*/ 7162 h 10000"/>
                  <a:gd name="connsiteX20" fmla="*/ 5833 w 10000"/>
                  <a:gd name="connsiteY20" fmla="*/ 6959 h 10000"/>
                  <a:gd name="connsiteX21" fmla="*/ 5682 w 10000"/>
                  <a:gd name="connsiteY21" fmla="*/ 7297 h 10000"/>
                  <a:gd name="connsiteX22" fmla="*/ 5455 w 10000"/>
                  <a:gd name="connsiteY22" fmla="*/ 7500 h 10000"/>
                  <a:gd name="connsiteX23" fmla="*/ 5303 w 10000"/>
                  <a:gd name="connsiteY23" fmla="*/ 7838 h 10000"/>
                  <a:gd name="connsiteX24" fmla="*/ 5455 w 10000"/>
                  <a:gd name="connsiteY24" fmla="*/ 7973 h 10000"/>
                  <a:gd name="connsiteX25" fmla="*/ 5530 w 10000"/>
                  <a:gd name="connsiteY25" fmla="*/ 8108 h 10000"/>
                  <a:gd name="connsiteX26" fmla="*/ 5455 w 10000"/>
                  <a:gd name="connsiteY26" fmla="*/ 8311 h 10000"/>
                  <a:gd name="connsiteX27" fmla="*/ 5455 w 10000"/>
                  <a:gd name="connsiteY27" fmla="*/ 8581 h 10000"/>
                  <a:gd name="connsiteX28" fmla="*/ 5758 w 10000"/>
                  <a:gd name="connsiteY28" fmla="*/ 8649 h 10000"/>
                  <a:gd name="connsiteX29" fmla="*/ 6454 w 10000"/>
                  <a:gd name="connsiteY29" fmla="*/ 9566 h 10000"/>
                  <a:gd name="connsiteX30" fmla="*/ 5076 w 10000"/>
                  <a:gd name="connsiteY30" fmla="*/ 9595 h 10000"/>
                  <a:gd name="connsiteX31" fmla="*/ 4773 w 10000"/>
                  <a:gd name="connsiteY31" fmla="*/ 9730 h 10000"/>
                  <a:gd name="connsiteX32" fmla="*/ 4697 w 10000"/>
                  <a:gd name="connsiteY32" fmla="*/ 10000 h 10000"/>
                  <a:gd name="connsiteX33" fmla="*/ 4394 w 10000"/>
                  <a:gd name="connsiteY33" fmla="*/ 10000 h 10000"/>
                  <a:gd name="connsiteX34" fmla="*/ 4394 w 10000"/>
                  <a:gd name="connsiteY34" fmla="*/ 9865 h 10000"/>
                  <a:gd name="connsiteX35" fmla="*/ 4318 w 10000"/>
                  <a:gd name="connsiteY35" fmla="*/ 9797 h 10000"/>
                  <a:gd name="connsiteX36" fmla="*/ 4091 w 10000"/>
                  <a:gd name="connsiteY36" fmla="*/ 9865 h 10000"/>
                  <a:gd name="connsiteX37" fmla="*/ 4015 w 10000"/>
                  <a:gd name="connsiteY37" fmla="*/ 9662 h 10000"/>
                  <a:gd name="connsiteX38" fmla="*/ 3864 w 10000"/>
                  <a:gd name="connsiteY38" fmla="*/ 9392 h 10000"/>
                  <a:gd name="connsiteX39" fmla="*/ 3409 w 10000"/>
                  <a:gd name="connsiteY39" fmla="*/ 9257 h 10000"/>
                  <a:gd name="connsiteX40" fmla="*/ 3409 w 10000"/>
                  <a:gd name="connsiteY40" fmla="*/ 8851 h 10000"/>
                  <a:gd name="connsiteX41" fmla="*/ 3333 w 10000"/>
                  <a:gd name="connsiteY41" fmla="*/ 8851 h 10000"/>
                  <a:gd name="connsiteX42" fmla="*/ 3333 w 10000"/>
                  <a:gd name="connsiteY42" fmla="*/ 8649 h 10000"/>
                  <a:gd name="connsiteX43" fmla="*/ 2879 w 10000"/>
                  <a:gd name="connsiteY43" fmla="*/ 8716 h 10000"/>
                  <a:gd name="connsiteX44" fmla="*/ 2576 w 10000"/>
                  <a:gd name="connsiteY44" fmla="*/ 8649 h 10000"/>
                  <a:gd name="connsiteX45" fmla="*/ 2197 w 10000"/>
                  <a:gd name="connsiteY45" fmla="*/ 8851 h 10000"/>
                  <a:gd name="connsiteX46" fmla="*/ 1364 w 10000"/>
                  <a:gd name="connsiteY46" fmla="*/ 8851 h 10000"/>
                  <a:gd name="connsiteX47" fmla="*/ 1288 w 10000"/>
                  <a:gd name="connsiteY47" fmla="*/ 8986 h 10000"/>
                  <a:gd name="connsiteX48" fmla="*/ 682 w 10000"/>
                  <a:gd name="connsiteY48" fmla="*/ 8851 h 10000"/>
                  <a:gd name="connsiteX49" fmla="*/ 606 w 10000"/>
                  <a:gd name="connsiteY49" fmla="*/ 8986 h 10000"/>
                  <a:gd name="connsiteX50" fmla="*/ 303 w 10000"/>
                  <a:gd name="connsiteY50" fmla="*/ 8919 h 10000"/>
                  <a:gd name="connsiteX51" fmla="*/ 303 w 10000"/>
                  <a:gd name="connsiteY51" fmla="*/ 9054 h 10000"/>
                  <a:gd name="connsiteX52" fmla="*/ 0 w 10000"/>
                  <a:gd name="connsiteY52" fmla="*/ 9054 h 10000"/>
                  <a:gd name="connsiteX53" fmla="*/ 76 w 10000"/>
                  <a:gd name="connsiteY53" fmla="*/ 8378 h 10000"/>
                  <a:gd name="connsiteX54" fmla="*/ 530 w 10000"/>
                  <a:gd name="connsiteY54" fmla="*/ 7838 h 10000"/>
                  <a:gd name="connsiteX55" fmla="*/ 909 w 10000"/>
                  <a:gd name="connsiteY55" fmla="*/ 7770 h 10000"/>
                  <a:gd name="connsiteX56" fmla="*/ 1288 w 10000"/>
                  <a:gd name="connsiteY56" fmla="*/ 7635 h 10000"/>
                  <a:gd name="connsiteX57" fmla="*/ 1591 w 10000"/>
                  <a:gd name="connsiteY57" fmla="*/ 7432 h 10000"/>
                  <a:gd name="connsiteX58" fmla="*/ 1591 w 10000"/>
                  <a:gd name="connsiteY58" fmla="*/ 7230 h 10000"/>
                  <a:gd name="connsiteX59" fmla="*/ 1288 w 10000"/>
                  <a:gd name="connsiteY59" fmla="*/ 7095 h 10000"/>
                  <a:gd name="connsiteX60" fmla="*/ 1212 w 10000"/>
                  <a:gd name="connsiteY60" fmla="*/ 6757 h 10000"/>
                  <a:gd name="connsiteX61" fmla="*/ 1061 w 10000"/>
                  <a:gd name="connsiteY61" fmla="*/ 6486 h 10000"/>
                  <a:gd name="connsiteX62" fmla="*/ 758 w 10000"/>
                  <a:gd name="connsiteY62" fmla="*/ 6419 h 10000"/>
                  <a:gd name="connsiteX63" fmla="*/ 455 w 10000"/>
                  <a:gd name="connsiteY63" fmla="*/ 6014 h 10000"/>
                  <a:gd name="connsiteX64" fmla="*/ 379 w 10000"/>
                  <a:gd name="connsiteY64" fmla="*/ 5811 h 10000"/>
                  <a:gd name="connsiteX65" fmla="*/ 455 w 10000"/>
                  <a:gd name="connsiteY65" fmla="*/ 5676 h 10000"/>
                  <a:gd name="connsiteX66" fmla="*/ 152 w 10000"/>
                  <a:gd name="connsiteY66" fmla="*/ 5068 h 10000"/>
                  <a:gd name="connsiteX67" fmla="*/ 833 w 10000"/>
                  <a:gd name="connsiteY67" fmla="*/ 5405 h 10000"/>
                  <a:gd name="connsiteX68" fmla="*/ 1136 w 10000"/>
                  <a:gd name="connsiteY68" fmla="*/ 5338 h 10000"/>
                  <a:gd name="connsiteX69" fmla="*/ 1364 w 10000"/>
                  <a:gd name="connsiteY69" fmla="*/ 5338 h 10000"/>
                  <a:gd name="connsiteX70" fmla="*/ 1970 w 10000"/>
                  <a:gd name="connsiteY70" fmla="*/ 5338 h 10000"/>
                  <a:gd name="connsiteX71" fmla="*/ 2273 w 10000"/>
                  <a:gd name="connsiteY71" fmla="*/ 5405 h 10000"/>
                  <a:gd name="connsiteX72" fmla="*/ 2348 w 10000"/>
                  <a:gd name="connsiteY72" fmla="*/ 5135 h 10000"/>
                  <a:gd name="connsiteX73" fmla="*/ 2727 w 10000"/>
                  <a:gd name="connsiteY73" fmla="*/ 5068 h 10000"/>
                  <a:gd name="connsiteX74" fmla="*/ 2803 w 10000"/>
                  <a:gd name="connsiteY74" fmla="*/ 4865 h 10000"/>
                  <a:gd name="connsiteX75" fmla="*/ 2879 w 10000"/>
                  <a:gd name="connsiteY75" fmla="*/ 4595 h 10000"/>
                  <a:gd name="connsiteX76" fmla="*/ 3182 w 10000"/>
                  <a:gd name="connsiteY76" fmla="*/ 4392 h 10000"/>
                  <a:gd name="connsiteX77" fmla="*/ 3636 w 10000"/>
                  <a:gd name="connsiteY77" fmla="*/ 3919 h 10000"/>
                  <a:gd name="connsiteX78" fmla="*/ 3788 w 10000"/>
                  <a:gd name="connsiteY78" fmla="*/ 3986 h 10000"/>
                  <a:gd name="connsiteX79" fmla="*/ 4015 w 10000"/>
                  <a:gd name="connsiteY79" fmla="*/ 3919 h 10000"/>
                  <a:gd name="connsiteX80" fmla="*/ 4091 w 10000"/>
                  <a:gd name="connsiteY80" fmla="*/ 3716 h 10000"/>
                  <a:gd name="connsiteX81" fmla="*/ 3864 w 10000"/>
                  <a:gd name="connsiteY81" fmla="*/ 3514 h 10000"/>
                  <a:gd name="connsiteX82" fmla="*/ 4167 w 10000"/>
                  <a:gd name="connsiteY82" fmla="*/ 3311 h 10000"/>
                  <a:gd name="connsiteX83" fmla="*/ 4394 w 10000"/>
                  <a:gd name="connsiteY83" fmla="*/ 3108 h 10000"/>
                  <a:gd name="connsiteX84" fmla="*/ 4470 w 10000"/>
                  <a:gd name="connsiteY84" fmla="*/ 3243 h 10000"/>
                  <a:gd name="connsiteX85" fmla="*/ 4773 w 10000"/>
                  <a:gd name="connsiteY85" fmla="*/ 3311 h 10000"/>
                  <a:gd name="connsiteX86" fmla="*/ 5000 w 10000"/>
                  <a:gd name="connsiteY86" fmla="*/ 3311 h 10000"/>
                  <a:gd name="connsiteX87" fmla="*/ 5076 w 10000"/>
                  <a:gd name="connsiteY87" fmla="*/ 3041 h 10000"/>
                  <a:gd name="connsiteX88" fmla="*/ 5076 w 10000"/>
                  <a:gd name="connsiteY88" fmla="*/ 2838 h 10000"/>
                  <a:gd name="connsiteX89" fmla="*/ 5379 w 10000"/>
                  <a:gd name="connsiteY89" fmla="*/ 2568 h 10000"/>
                  <a:gd name="connsiteX90" fmla="*/ 5379 w 10000"/>
                  <a:gd name="connsiteY90" fmla="*/ 2297 h 10000"/>
                  <a:gd name="connsiteX91" fmla="*/ 5152 w 10000"/>
                  <a:gd name="connsiteY91" fmla="*/ 2027 h 10000"/>
                  <a:gd name="connsiteX92" fmla="*/ 5303 w 10000"/>
                  <a:gd name="connsiteY92" fmla="*/ 1824 h 10000"/>
                  <a:gd name="connsiteX93" fmla="*/ 5530 w 10000"/>
                  <a:gd name="connsiteY93" fmla="*/ 1892 h 10000"/>
                  <a:gd name="connsiteX94" fmla="*/ 5909 w 10000"/>
                  <a:gd name="connsiteY94" fmla="*/ 1824 h 10000"/>
                  <a:gd name="connsiteX95" fmla="*/ 5985 w 10000"/>
                  <a:gd name="connsiteY95" fmla="*/ 1419 h 10000"/>
                  <a:gd name="connsiteX96" fmla="*/ 5833 w 10000"/>
                  <a:gd name="connsiteY96" fmla="*/ 1216 h 10000"/>
                  <a:gd name="connsiteX97" fmla="*/ 6061 w 10000"/>
                  <a:gd name="connsiteY97" fmla="*/ 1081 h 10000"/>
                  <a:gd name="connsiteX98" fmla="*/ 6061 w 10000"/>
                  <a:gd name="connsiteY98" fmla="*/ 743 h 10000"/>
                  <a:gd name="connsiteX99" fmla="*/ 6818 w 10000"/>
                  <a:gd name="connsiteY99" fmla="*/ 338 h 10000"/>
                  <a:gd name="connsiteX100" fmla="*/ 7197 w 10000"/>
                  <a:gd name="connsiteY100" fmla="*/ 270 h 10000"/>
                  <a:gd name="connsiteX101" fmla="*/ 7652 w 10000"/>
                  <a:gd name="connsiteY101" fmla="*/ 135 h 10000"/>
                  <a:gd name="connsiteX102" fmla="*/ 8030 w 10000"/>
                  <a:gd name="connsiteY102" fmla="*/ 135 h 10000"/>
                  <a:gd name="connsiteX103" fmla="*/ 8258 w 10000"/>
                  <a:gd name="connsiteY103" fmla="*/ 135 h 10000"/>
                  <a:gd name="connsiteX104" fmla="*/ 8409 w 10000"/>
                  <a:gd name="connsiteY104" fmla="*/ 0 h 10000"/>
                  <a:gd name="connsiteX105" fmla="*/ 8864 w 10000"/>
                  <a:gd name="connsiteY105" fmla="*/ 0 h 10000"/>
                  <a:gd name="connsiteX106" fmla="*/ 9621 w 10000"/>
                  <a:gd name="connsiteY106" fmla="*/ 405 h 10000"/>
                  <a:gd name="connsiteX107" fmla="*/ 9773 w 10000"/>
                  <a:gd name="connsiteY107" fmla="*/ 608 h 10000"/>
                  <a:gd name="connsiteX108" fmla="*/ 10000 w 10000"/>
                  <a:gd name="connsiteY108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424 w 10000"/>
                  <a:gd name="connsiteY16" fmla="*/ 5946 h 10000"/>
                  <a:gd name="connsiteX17" fmla="*/ 6288 w 10000"/>
                  <a:gd name="connsiteY17" fmla="*/ 7095 h 10000"/>
                  <a:gd name="connsiteX18" fmla="*/ 5985 w 10000"/>
                  <a:gd name="connsiteY18" fmla="*/ 7162 h 10000"/>
                  <a:gd name="connsiteX19" fmla="*/ 5833 w 10000"/>
                  <a:gd name="connsiteY19" fmla="*/ 6959 h 10000"/>
                  <a:gd name="connsiteX20" fmla="*/ 5682 w 10000"/>
                  <a:gd name="connsiteY20" fmla="*/ 7297 h 10000"/>
                  <a:gd name="connsiteX21" fmla="*/ 5455 w 10000"/>
                  <a:gd name="connsiteY21" fmla="*/ 7500 h 10000"/>
                  <a:gd name="connsiteX22" fmla="*/ 5303 w 10000"/>
                  <a:gd name="connsiteY22" fmla="*/ 7838 h 10000"/>
                  <a:gd name="connsiteX23" fmla="*/ 5455 w 10000"/>
                  <a:gd name="connsiteY23" fmla="*/ 7973 h 10000"/>
                  <a:gd name="connsiteX24" fmla="*/ 5530 w 10000"/>
                  <a:gd name="connsiteY24" fmla="*/ 8108 h 10000"/>
                  <a:gd name="connsiteX25" fmla="*/ 5455 w 10000"/>
                  <a:gd name="connsiteY25" fmla="*/ 8311 h 10000"/>
                  <a:gd name="connsiteX26" fmla="*/ 5455 w 10000"/>
                  <a:gd name="connsiteY26" fmla="*/ 8581 h 10000"/>
                  <a:gd name="connsiteX27" fmla="*/ 5758 w 10000"/>
                  <a:gd name="connsiteY27" fmla="*/ 8649 h 10000"/>
                  <a:gd name="connsiteX28" fmla="*/ 6454 w 10000"/>
                  <a:gd name="connsiteY28" fmla="*/ 9566 h 10000"/>
                  <a:gd name="connsiteX29" fmla="*/ 5076 w 10000"/>
                  <a:gd name="connsiteY29" fmla="*/ 9595 h 10000"/>
                  <a:gd name="connsiteX30" fmla="*/ 4773 w 10000"/>
                  <a:gd name="connsiteY30" fmla="*/ 9730 h 10000"/>
                  <a:gd name="connsiteX31" fmla="*/ 4697 w 10000"/>
                  <a:gd name="connsiteY31" fmla="*/ 10000 h 10000"/>
                  <a:gd name="connsiteX32" fmla="*/ 4394 w 10000"/>
                  <a:gd name="connsiteY32" fmla="*/ 10000 h 10000"/>
                  <a:gd name="connsiteX33" fmla="*/ 4394 w 10000"/>
                  <a:gd name="connsiteY33" fmla="*/ 9865 h 10000"/>
                  <a:gd name="connsiteX34" fmla="*/ 4318 w 10000"/>
                  <a:gd name="connsiteY34" fmla="*/ 9797 h 10000"/>
                  <a:gd name="connsiteX35" fmla="*/ 4091 w 10000"/>
                  <a:gd name="connsiteY35" fmla="*/ 9865 h 10000"/>
                  <a:gd name="connsiteX36" fmla="*/ 4015 w 10000"/>
                  <a:gd name="connsiteY36" fmla="*/ 9662 h 10000"/>
                  <a:gd name="connsiteX37" fmla="*/ 3864 w 10000"/>
                  <a:gd name="connsiteY37" fmla="*/ 9392 h 10000"/>
                  <a:gd name="connsiteX38" fmla="*/ 3409 w 10000"/>
                  <a:gd name="connsiteY38" fmla="*/ 9257 h 10000"/>
                  <a:gd name="connsiteX39" fmla="*/ 3409 w 10000"/>
                  <a:gd name="connsiteY39" fmla="*/ 8851 h 10000"/>
                  <a:gd name="connsiteX40" fmla="*/ 3333 w 10000"/>
                  <a:gd name="connsiteY40" fmla="*/ 8851 h 10000"/>
                  <a:gd name="connsiteX41" fmla="*/ 3333 w 10000"/>
                  <a:gd name="connsiteY41" fmla="*/ 8649 h 10000"/>
                  <a:gd name="connsiteX42" fmla="*/ 2879 w 10000"/>
                  <a:gd name="connsiteY42" fmla="*/ 8716 h 10000"/>
                  <a:gd name="connsiteX43" fmla="*/ 2576 w 10000"/>
                  <a:gd name="connsiteY43" fmla="*/ 8649 h 10000"/>
                  <a:gd name="connsiteX44" fmla="*/ 2197 w 10000"/>
                  <a:gd name="connsiteY44" fmla="*/ 8851 h 10000"/>
                  <a:gd name="connsiteX45" fmla="*/ 1364 w 10000"/>
                  <a:gd name="connsiteY45" fmla="*/ 8851 h 10000"/>
                  <a:gd name="connsiteX46" fmla="*/ 1288 w 10000"/>
                  <a:gd name="connsiteY46" fmla="*/ 8986 h 10000"/>
                  <a:gd name="connsiteX47" fmla="*/ 682 w 10000"/>
                  <a:gd name="connsiteY47" fmla="*/ 8851 h 10000"/>
                  <a:gd name="connsiteX48" fmla="*/ 606 w 10000"/>
                  <a:gd name="connsiteY48" fmla="*/ 8986 h 10000"/>
                  <a:gd name="connsiteX49" fmla="*/ 303 w 10000"/>
                  <a:gd name="connsiteY49" fmla="*/ 8919 h 10000"/>
                  <a:gd name="connsiteX50" fmla="*/ 303 w 10000"/>
                  <a:gd name="connsiteY50" fmla="*/ 9054 h 10000"/>
                  <a:gd name="connsiteX51" fmla="*/ 0 w 10000"/>
                  <a:gd name="connsiteY51" fmla="*/ 9054 h 10000"/>
                  <a:gd name="connsiteX52" fmla="*/ 76 w 10000"/>
                  <a:gd name="connsiteY52" fmla="*/ 8378 h 10000"/>
                  <a:gd name="connsiteX53" fmla="*/ 530 w 10000"/>
                  <a:gd name="connsiteY53" fmla="*/ 7838 h 10000"/>
                  <a:gd name="connsiteX54" fmla="*/ 909 w 10000"/>
                  <a:gd name="connsiteY54" fmla="*/ 7770 h 10000"/>
                  <a:gd name="connsiteX55" fmla="*/ 1288 w 10000"/>
                  <a:gd name="connsiteY55" fmla="*/ 7635 h 10000"/>
                  <a:gd name="connsiteX56" fmla="*/ 1591 w 10000"/>
                  <a:gd name="connsiteY56" fmla="*/ 7432 h 10000"/>
                  <a:gd name="connsiteX57" fmla="*/ 1591 w 10000"/>
                  <a:gd name="connsiteY57" fmla="*/ 7230 h 10000"/>
                  <a:gd name="connsiteX58" fmla="*/ 1288 w 10000"/>
                  <a:gd name="connsiteY58" fmla="*/ 7095 h 10000"/>
                  <a:gd name="connsiteX59" fmla="*/ 1212 w 10000"/>
                  <a:gd name="connsiteY59" fmla="*/ 6757 h 10000"/>
                  <a:gd name="connsiteX60" fmla="*/ 1061 w 10000"/>
                  <a:gd name="connsiteY60" fmla="*/ 6486 h 10000"/>
                  <a:gd name="connsiteX61" fmla="*/ 758 w 10000"/>
                  <a:gd name="connsiteY61" fmla="*/ 6419 h 10000"/>
                  <a:gd name="connsiteX62" fmla="*/ 455 w 10000"/>
                  <a:gd name="connsiteY62" fmla="*/ 6014 h 10000"/>
                  <a:gd name="connsiteX63" fmla="*/ 379 w 10000"/>
                  <a:gd name="connsiteY63" fmla="*/ 5811 h 10000"/>
                  <a:gd name="connsiteX64" fmla="*/ 455 w 10000"/>
                  <a:gd name="connsiteY64" fmla="*/ 5676 h 10000"/>
                  <a:gd name="connsiteX65" fmla="*/ 152 w 10000"/>
                  <a:gd name="connsiteY65" fmla="*/ 5068 h 10000"/>
                  <a:gd name="connsiteX66" fmla="*/ 833 w 10000"/>
                  <a:gd name="connsiteY66" fmla="*/ 5405 h 10000"/>
                  <a:gd name="connsiteX67" fmla="*/ 1136 w 10000"/>
                  <a:gd name="connsiteY67" fmla="*/ 5338 h 10000"/>
                  <a:gd name="connsiteX68" fmla="*/ 1364 w 10000"/>
                  <a:gd name="connsiteY68" fmla="*/ 5338 h 10000"/>
                  <a:gd name="connsiteX69" fmla="*/ 1970 w 10000"/>
                  <a:gd name="connsiteY69" fmla="*/ 5338 h 10000"/>
                  <a:gd name="connsiteX70" fmla="*/ 2273 w 10000"/>
                  <a:gd name="connsiteY70" fmla="*/ 5405 h 10000"/>
                  <a:gd name="connsiteX71" fmla="*/ 2348 w 10000"/>
                  <a:gd name="connsiteY71" fmla="*/ 5135 h 10000"/>
                  <a:gd name="connsiteX72" fmla="*/ 2727 w 10000"/>
                  <a:gd name="connsiteY72" fmla="*/ 5068 h 10000"/>
                  <a:gd name="connsiteX73" fmla="*/ 2803 w 10000"/>
                  <a:gd name="connsiteY73" fmla="*/ 4865 h 10000"/>
                  <a:gd name="connsiteX74" fmla="*/ 2879 w 10000"/>
                  <a:gd name="connsiteY74" fmla="*/ 4595 h 10000"/>
                  <a:gd name="connsiteX75" fmla="*/ 3182 w 10000"/>
                  <a:gd name="connsiteY75" fmla="*/ 4392 h 10000"/>
                  <a:gd name="connsiteX76" fmla="*/ 3636 w 10000"/>
                  <a:gd name="connsiteY76" fmla="*/ 3919 h 10000"/>
                  <a:gd name="connsiteX77" fmla="*/ 3788 w 10000"/>
                  <a:gd name="connsiteY77" fmla="*/ 3986 h 10000"/>
                  <a:gd name="connsiteX78" fmla="*/ 4015 w 10000"/>
                  <a:gd name="connsiteY78" fmla="*/ 3919 h 10000"/>
                  <a:gd name="connsiteX79" fmla="*/ 4091 w 10000"/>
                  <a:gd name="connsiteY79" fmla="*/ 3716 h 10000"/>
                  <a:gd name="connsiteX80" fmla="*/ 3864 w 10000"/>
                  <a:gd name="connsiteY80" fmla="*/ 3514 h 10000"/>
                  <a:gd name="connsiteX81" fmla="*/ 4167 w 10000"/>
                  <a:gd name="connsiteY81" fmla="*/ 3311 h 10000"/>
                  <a:gd name="connsiteX82" fmla="*/ 4394 w 10000"/>
                  <a:gd name="connsiteY82" fmla="*/ 3108 h 10000"/>
                  <a:gd name="connsiteX83" fmla="*/ 4470 w 10000"/>
                  <a:gd name="connsiteY83" fmla="*/ 3243 h 10000"/>
                  <a:gd name="connsiteX84" fmla="*/ 4773 w 10000"/>
                  <a:gd name="connsiteY84" fmla="*/ 3311 h 10000"/>
                  <a:gd name="connsiteX85" fmla="*/ 5000 w 10000"/>
                  <a:gd name="connsiteY85" fmla="*/ 3311 h 10000"/>
                  <a:gd name="connsiteX86" fmla="*/ 5076 w 10000"/>
                  <a:gd name="connsiteY86" fmla="*/ 3041 h 10000"/>
                  <a:gd name="connsiteX87" fmla="*/ 5076 w 10000"/>
                  <a:gd name="connsiteY87" fmla="*/ 2838 h 10000"/>
                  <a:gd name="connsiteX88" fmla="*/ 5379 w 10000"/>
                  <a:gd name="connsiteY88" fmla="*/ 2568 h 10000"/>
                  <a:gd name="connsiteX89" fmla="*/ 5379 w 10000"/>
                  <a:gd name="connsiteY89" fmla="*/ 2297 h 10000"/>
                  <a:gd name="connsiteX90" fmla="*/ 5152 w 10000"/>
                  <a:gd name="connsiteY90" fmla="*/ 2027 h 10000"/>
                  <a:gd name="connsiteX91" fmla="*/ 5303 w 10000"/>
                  <a:gd name="connsiteY91" fmla="*/ 1824 h 10000"/>
                  <a:gd name="connsiteX92" fmla="*/ 5530 w 10000"/>
                  <a:gd name="connsiteY92" fmla="*/ 1892 h 10000"/>
                  <a:gd name="connsiteX93" fmla="*/ 5909 w 10000"/>
                  <a:gd name="connsiteY93" fmla="*/ 1824 h 10000"/>
                  <a:gd name="connsiteX94" fmla="*/ 5985 w 10000"/>
                  <a:gd name="connsiteY94" fmla="*/ 1419 h 10000"/>
                  <a:gd name="connsiteX95" fmla="*/ 5833 w 10000"/>
                  <a:gd name="connsiteY95" fmla="*/ 1216 h 10000"/>
                  <a:gd name="connsiteX96" fmla="*/ 6061 w 10000"/>
                  <a:gd name="connsiteY96" fmla="*/ 1081 h 10000"/>
                  <a:gd name="connsiteX97" fmla="*/ 6061 w 10000"/>
                  <a:gd name="connsiteY97" fmla="*/ 743 h 10000"/>
                  <a:gd name="connsiteX98" fmla="*/ 6818 w 10000"/>
                  <a:gd name="connsiteY98" fmla="*/ 338 h 10000"/>
                  <a:gd name="connsiteX99" fmla="*/ 7197 w 10000"/>
                  <a:gd name="connsiteY99" fmla="*/ 270 h 10000"/>
                  <a:gd name="connsiteX100" fmla="*/ 7652 w 10000"/>
                  <a:gd name="connsiteY100" fmla="*/ 135 h 10000"/>
                  <a:gd name="connsiteX101" fmla="*/ 8030 w 10000"/>
                  <a:gd name="connsiteY101" fmla="*/ 135 h 10000"/>
                  <a:gd name="connsiteX102" fmla="*/ 8258 w 10000"/>
                  <a:gd name="connsiteY102" fmla="*/ 135 h 10000"/>
                  <a:gd name="connsiteX103" fmla="*/ 8409 w 10000"/>
                  <a:gd name="connsiteY103" fmla="*/ 0 h 10000"/>
                  <a:gd name="connsiteX104" fmla="*/ 8864 w 10000"/>
                  <a:gd name="connsiteY104" fmla="*/ 0 h 10000"/>
                  <a:gd name="connsiteX105" fmla="*/ 9621 w 10000"/>
                  <a:gd name="connsiteY105" fmla="*/ 405 h 10000"/>
                  <a:gd name="connsiteX106" fmla="*/ 9773 w 10000"/>
                  <a:gd name="connsiteY106" fmla="*/ 608 h 10000"/>
                  <a:gd name="connsiteX107" fmla="*/ 10000 w 10000"/>
                  <a:gd name="connsiteY107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258 w 10000"/>
                  <a:gd name="connsiteY12" fmla="*/ 4527 h 10000"/>
                  <a:gd name="connsiteX13" fmla="*/ 8030 w 10000"/>
                  <a:gd name="connsiteY13" fmla="*/ 4797 h 10000"/>
                  <a:gd name="connsiteX14" fmla="*/ 7955 w 10000"/>
                  <a:gd name="connsiteY14" fmla="*/ 5203 h 10000"/>
                  <a:gd name="connsiteX15" fmla="*/ 7955 w 10000"/>
                  <a:gd name="connsiteY15" fmla="*/ 5541 h 10000"/>
                  <a:gd name="connsiteX16" fmla="*/ 7528 w 10000"/>
                  <a:gd name="connsiteY16" fmla="*/ 6455 h 10000"/>
                  <a:gd name="connsiteX17" fmla="*/ 6288 w 10000"/>
                  <a:gd name="connsiteY17" fmla="*/ 7095 h 10000"/>
                  <a:gd name="connsiteX18" fmla="*/ 5985 w 10000"/>
                  <a:gd name="connsiteY18" fmla="*/ 7162 h 10000"/>
                  <a:gd name="connsiteX19" fmla="*/ 5833 w 10000"/>
                  <a:gd name="connsiteY19" fmla="*/ 6959 h 10000"/>
                  <a:gd name="connsiteX20" fmla="*/ 5682 w 10000"/>
                  <a:gd name="connsiteY20" fmla="*/ 7297 h 10000"/>
                  <a:gd name="connsiteX21" fmla="*/ 5455 w 10000"/>
                  <a:gd name="connsiteY21" fmla="*/ 7500 h 10000"/>
                  <a:gd name="connsiteX22" fmla="*/ 5303 w 10000"/>
                  <a:gd name="connsiteY22" fmla="*/ 7838 h 10000"/>
                  <a:gd name="connsiteX23" fmla="*/ 5455 w 10000"/>
                  <a:gd name="connsiteY23" fmla="*/ 7973 h 10000"/>
                  <a:gd name="connsiteX24" fmla="*/ 5530 w 10000"/>
                  <a:gd name="connsiteY24" fmla="*/ 8108 h 10000"/>
                  <a:gd name="connsiteX25" fmla="*/ 5455 w 10000"/>
                  <a:gd name="connsiteY25" fmla="*/ 8311 h 10000"/>
                  <a:gd name="connsiteX26" fmla="*/ 5455 w 10000"/>
                  <a:gd name="connsiteY26" fmla="*/ 8581 h 10000"/>
                  <a:gd name="connsiteX27" fmla="*/ 5758 w 10000"/>
                  <a:gd name="connsiteY27" fmla="*/ 8649 h 10000"/>
                  <a:gd name="connsiteX28" fmla="*/ 6454 w 10000"/>
                  <a:gd name="connsiteY28" fmla="*/ 9566 h 10000"/>
                  <a:gd name="connsiteX29" fmla="*/ 5076 w 10000"/>
                  <a:gd name="connsiteY29" fmla="*/ 9595 h 10000"/>
                  <a:gd name="connsiteX30" fmla="*/ 4773 w 10000"/>
                  <a:gd name="connsiteY30" fmla="*/ 9730 h 10000"/>
                  <a:gd name="connsiteX31" fmla="*/ 4697 w 10000"/>
                  <a:gd name="connsiteY31" fmla="*/ 10000 h 10000"/>
                  <a:gd name="connsiteX32" fmla="*/ 4394 w 10000"/>
                  <a:gd name="connsiteY32" fmla="*/ 10000 h 10000"/>
                  <a:gd name="connsiteX33" fmla="*/ 4394 w 10000"/>
                  <a:gd name="connsiteY33" fmla="*/ 9865 h 10000"/>
                  <a:gd name="connsiteX34" fmla="*/ 4318 w 10000"/>
                  <a:gd name="connsiteY34" fmla="*/ 9797 h 10000"/>
                  <a:gd name="connsiteX35" fmla="*/ 4091 w 10000"/>
                  <a:gd name="connsiteY35" fmla="*/ 9865 h 10000"/>
                  <a:gd name="connsiteX36" fmla="*/ 4015 w 10000"/>
                  <a:gd name="connsiteY36" fmla="*/ 9662 h 10000"/>
                  <a:gd name="connsiteX37" fmla="*/ 3864 w 10000"/>
                  <a:gd name="connsiteY37" fmla="*/ 9392 h 10000"/>
                  <a:gd name="connsiteX38" fmla="*/ 3409 w 10000"/>
                  <a:gd name="connsiteY38" fmla="*/ 9257 h 10000"/>
                  <a:gd name="connsiteX39" fmla="*/ 3409 w 10000"/>
                  <a:gd name="connsiteY39" fmla="*/ 8851 h 10000"/>
                  <a:gd name="connsiteX40" fmla="*/ 3333 w 10000"/>
                  <a:gd name="connsiteY40" fmla="*/ 8851 h 10000"/>
                  <a:gd name="connsiteX41" fmla="*/ 3333 w 10000"/>
                  <a:gd name="connsiteY41" fmla="*/ 8649 h 10000"/>
                  <a:gd name="connsiteX42" fmla="*/ 2879 w 10000"/>
                  <a:gd name="connsiteY42" fmla="*/ 8716 h 10000"/>
                  <a:gd name="connsiteX43" fmla="*/ 2576 w 10000"/>
                  <a:gd name="connsiteY43" fmla="*/ 8649 h 10000"/>
                  <a:gd name="connsiteX44" fmla="*/ 2197 w 10000"/>
                  <a:gd name="connsiteY44" fmla="*/ 8851 h 10000"/>
                  <a:gd name="connsiteX45" fmla="*/ 1364 w 10000"/>
                  <a:gd name="connsiteY45" fmla="*/ 8851 h 10000"/>
                  <a:gd name="connsiteX46" fmla="*/ 1288 w 10000"/>
                  <a:gd name="connsiteY46" fmla="*/ 8986 h 10000"/>
                  <a:gd name="connsiteX47" fmla="*/ 682 w 10000"/>
                  <a:gd name="connsiteY47" fmla="*/ 8851 h 10000"/>
                  <a:gd name="connsiteX48" fmla="*/ 606 w 10000"/>
                  <a:gd name="connsiteY48" fmla="*/ 8986 h 10000"/>
                  <a:gd name="connsiteX49" fmla="*/ 303 w 10000"/>
                  <a:gd name="connsiteY49" fmla="*/ 8919 h 10000"/>
                  <a:gd name="connsiteX50" fmla="*/ 303 w 10000"/>
                  <a:gd name="connsiteY50" fmla="*/ 9054 h 10000"/>
                  <a:gd name="connsiteX51" fmla="*/ 0 w 10000"/>
                  <a:gd name="connsiteY51" fmla="*/ 9054 h 10000"/>
                  <a:gd name="connsiteX52" fmla="*/ 76 w 10000"/>
                  <a:gd name="connsiteY52" fmla="*/ 8378 h 10000"/>
                  <a:gd name="connsiteX53" fmla="*/ 530 w 10000"/>
                  <a:gd name="connsiteY53" fmla="*/ 7838 h 10000"/>
                  <a:gd name="connsiteX54" fmla="*/ 909 w 10000"/>
                  <a:gd name="connsiteY54" fmla="*/ 7770 h 10000"/>
                  <a:gd name="connsiteX55" fmla="*/ 1288 w 10000"/>
                  <a:gd name="connsiteY55" fmla="*/ 7635 h 10000"/>
                  <a:gd name="connsiteX56" fmla="*/ 1591 w 10000"/>
                  <a:gd name="connsiteY56" fmla="*/ 7432 h 10000"/>
                  <a:gd name="connsiteX57" fmla="*/ 1591 w 10000"/>
                  <a:gd name="connsiteY57" fmla="*/ 7230 h 10000"/>
                  <a:gd name="connsiteX58" fmla="*/ 1288 w 10000"/>
                  <a:gd name="connsiteY58" fmla="*/ 7095 h 10000"/>
                  <a:gd name="connsiteX59" fmla="*/ 1212 w 10000"/>
                  <a:gd name="connsiteY59" fmla="*/ 6757 h 10000"/>
                  <a:gd name="connsiteX60" fmla="*/ 1061 w 10000"/>
                  <a:gd name="connsiteY60" fmla="*/ 6486 h 10000"/>
                  <a:gd name="connsiteX61" fmla="*/ 758 w 10000"/>
                  <a:gd name="connsiteY61" fmla="*/ 6419 h 10000"/>
                  <a:gd name="connsiteX62" fmla="*/ 455 w 10000"/>
                  <a:gd name="connsiteY62" fmla="*/ 6014 h 10000"/>
                  <a:gd name="connsiteX63" fmla="*/ 379 w 10000"/>
                  <a:gd name="connsiteY63" fmla="*/ 5811 h 10000"/>
                  <a:gd name="connsiteX64" fmla="*/ 455 w 10000"/>
                  <a:gd name="connsiteY64" fmla="*/ 5676 h 10000"/>
                  <a:gd name="connsiteX65" fmla="*/ 152 w 10000"/>
                  <a:gd name="connsiteY65" fmla="*/ 5068 h 10000"/>
                  <a:gd name="connsiteX66" fmla="*/ 833 w 10000"/>
                  <a:gd name="connsiteY66" fmla="*/ 5405 h 10000"/>
                  <a:gd name="connsiteX67" fmla="*/ 1136 w 10000"/>
                  <a:gd name="connsiteY67" fmla="*/ 5338 h 10000"/>
                  <a:gd name="connsiteX68" fmla="*/ 1364 w 10000"/>
                  <a:gd name="connsiteY68" fmla="*/ 5338 h 10000"/>
                  <a:gd name="connsiteX69" fmla="*/ 1970 w 10000"/>
                  <a:gd name="connsiteY69" fmla="*/ 5338 h 10000"/>
                  <a:gd name="connsiteX70" fmla="*/ 2273 w 10000"/>
                  <a:gd name="connsiteY70" fmla="*/ 5405 h 10000"/>
                  <a:gd name="connsiteX71" fmla="*/ 2348 w 10000"/>
                  <a:gd name="connsiteY71" fmla="*/ 5135 h 10000"/>
                  <a:gd name="connsiteX72" fmla="*/ 2727 w 10000"/>
                  <a:gd name="connsiteY72" fmla="*/ 5068 h 10000"/>
                  <a:gd name="connsiteX73" fmla="*/ 2803 w 10000"/>
                  <a:gd name="connsiteY73" fmla="*/ 4865 h 10000"/>
                  <a:gd name="connsiteX74" fmla="*/ 2879 w 10000"/>
                  <a:gd name="connsiteY74" fmla="*/ 4595 h 10000"/>
                  <a:gd name="connsiteX75" fmla="*/ 3182 w 10000"/>
                  <a:gd name="connsiteY75" fmla="*/ 4392 h 10000"/>
                  <a:gd name="connsiteX76" fmla="*/ 3636 w 10000"/>
                  <a:gd name="connsiteY76" fmla="*/ 3919 h 10000"/>
                  <a:gd name="connsiteX77" fmla="*/ 3788 w 10000"/>
                  <a:gd name="connsiteY77" fmla="*/ 3986 h 10000"/>
                  <a:gd name="connsiteX78" fmla="*/ 4015 w 10000"/>
                  <a:gd name="connsiteY78" fmla="*/ 3919 h 10000"/>
                  <a:gd name="connsiteX79" fmla="*/ 4091 w 10000"/>
                  <a:gd name="connsiteY79" fmla="*/ 3716 h 10000"/>
                  <a:gd name="connsiteX80" fmla="*/ 3864 w 10000"/>
                  <a:gd name="connsiteY80" fmla="*/ 3514 h 10000"/>
                  <a:gd name="connsiteX81" fmla="*/ 4167 w 10000"/>
                  <a:gd name="connsiteY81" fmla="*/ 3311 h 10000"/>
                  <a:gd name="connsiteX82" fmla="*/ 4394 w 10000"/>
                  <a:gd name="connsiteY82" fmla="*/ 3108 h 10000"/>
                  <a:gd name="connsiteX83" fmla="*/ 4470 w 10000"/>
                  <a:gd name="connsiteY83" fmla="*/ 3243 h 10000"/>
                  <a:gd name="connsiteX84" fmla="*/ 4773 w 10000"/>
                  <a:gd name="connsiteY84" fmla="*/ 3311 h 10000"/>
                  <a:gd name="connsiteX85" fmla="*/ 5000 w 10000"/>
                  <a:gd name="connsiteY85" fmla="*/ 3311 h 10000"/>
                  <a:gd name="connsiteX86" fmla="*/ 5076 w 10000"/>
                  <a:gd name="connsiteY86" fmla="*/ 3041 h 10000"/>
                  <a:gd name="connsiteX87" fmla="*/ 5076 w 10000"/>
                  <a:gd name="connsiteY87" fmla="*/ 2838 h 10000"/>
                  <a:gd name="connsiteX88" fmla="*/ 5379 w 10000"/>
                  <a:gd name="connsiteY88" fmla="*/ 2568 h 10000"/>
                  <a:gd name="connsiteX89" fmla="*/ 5379 w 10000"/>
                  <a:gd name="connsiteY89" fmla="*/ 2297 h 10000"/>
                  <a:gd name="connsiteX90" fmla="*/ 5152 w 10000"/>
                  <a:gd name="connsiteY90" fmla="*/ 2027 h 10000"/>
                  <a:gd name="connsiteX91" fmla="*/ 5303 w 10000"/>
                  <a:gd name="connsiteY91" fmla="*/ 1824 h 10000"/>
                  <a:gd name="connsiteX92" fmla="*/ 5530 w 10000"/>
                  <a:gd name="connsiteY92" fmla="*/ 1892 h 10000"/>
                  <a:gd name="connsiteX93" fmla="*/ 5909 w 10000"/>
                  <a:gd name="connsiteY93" fmla="*/ 1824 h 10000"/>
                  <a:gd name="connsiteX94" fmla="*/ 5985 w 10000"/>
                  <a:gd name="connsiteY94" fmla="*/ 1419 h 10000"/>
                  <a:gd name="connsiteX95" fmla="*/ 5833 w 10000"/>
                  <a:gd name="connsiteY95" fmla="*/ 1216 h 10000"/>
                  <a:gd name="connsiteX96" fmla="*/ 6061 w 10000"/>
                  <a:gd name="connsiteY96" fmla="*/ 1081 h 10000"/>
                  <a:gd name="connsiteX97" fmla="*/ 6061 w 10000"/>
                  <a:gd name="connsiteY97" fmla="*/ 743 h 10000"/>
                  <a:gd name="connsiteX98" fmla="*/ 6818 w 10000"/>
                  <a:gd name="connsiteY98" fmla="*/ 338 h 10000"/>
                  <a:gd name="connsiteX99" fmla="*/ 7197 w 10000"/>
                  <a:gd name="connsiteY99" fmla="*/ 270 h 10000"/>
                  <a:gd name="connsiteX100" fmla="*/ 7652 w 10000"/>
                  <a:gd name="connsiteY100" fmla="*/ 135 h 10000"/>
                  <a:gd name="connsiteX101" fmla="*/ 8030 w 10000"/>
                  <a:gd name="connsiteY101" fmla="*/ 135 h 10000"/>
                  <a:gd name="connsiteX102" fmla="*/ 8258 w 10000"/>
                  <a:gd name="connsiteY102" fmla="*/ 135 h 10000"/>
                  <a:gd name="connsiteX103" fmla="*/ 8409 w 10000"/>
                  <a:gd name="connsiteY103" fmla="*/ 0 h 10000"/>
                  <a:gd name="connsiteX104" fmla="*/ 8864 w 10000"/>
                  <a:gd name="connsiteY104" fmla="*/ 0 h 10000"/>
                  <a:gd name="connsiteX105" fmla="*/ 9621 w 10000"/>
                  <a:gd name="connsiteY105" fmla="*/ 405 h 10000"/>
                  <a:gd name="connsiteX106" fmla="*/ 9773 w 10000"/>
                  <a:gd name="connsiteY106" fmla="*/ 608 h 10000"/>
                  <a:gd name="connsiteX107" fmla="*/ 10000 w 10000"/>
                  <a:gd name="connsiteY107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409 w 10000"/>
                  <a:gd name="connsiteY11" fmla="*/ 4257 h 10000"/>
                  <a:gd name="connsiteX12" fmla="*/ 8030 w 10000"/>
                  <a:gd name="connsiteY12" fmla="*/ 4797 h 10000"/>
                  <a:gd name="connsiteX13" fmla="*/ 7955 w 10000"/>
                  <a:gd name="connsiteY13" fmla="*/ 5203 h 10000"/>
                  <a:gd name="connsiteX14" fmla="*/ 7955 w 10000"/>
                  <a:gd name="connsiteY14" fmla="*/ 5541 h 10000"/>
                  <a:gd name="connsiteX15" fmla="*/ 7528 w 10000"/>
                  <a:gd name="connsiteY15" fmla="*/ 6455 h 10000"/>
                  <a:gd name="connsiteX16" fmla="*/ 6288 w 10000"/>
                  <a:gd name="connsiteY16" fmla="*/ 7095 h 10000"/>
                  <a:gd name="connsiteX17" fmla="*/ 5985 w 10000"/>
                  <a:gd name="connsiteY17" fmla="*/ 7162 h 10000"/>
                  <a:gd name="connsiteX18" fmla="*/ 5833 w 10000"/>
                  <a:gd name="connsiteY18" fmla="*/ 6959 h 10000"/>
                  <a:gd name="connsiteX19" fmla="*/ 5682 w 10000"/>
                  <a:gd name="connsiteY19" fmla="*/ 7297 h 10000"/>
                  <a:gd name="connsiteX20" fmla="*/ 5455 w 10000"/>
                  <a:gd name="connsiteY20" fmla="*/ 7500 h 10000"/>
                  <a:gd name="connsiteX21" fmla="*/ 5303 w 10000"/>
                  <a:gd name="connsiteY21" fmla="*/ 7838 h 10000"/>
                  <a:gd name="connsiteX22" fmla="*/ 5455 w 10000"/>
                  <a:gd name="connsiteY22" fmla="*/ 7973 h 10000"/>
                  <a:gd name="connsiteX23" fmla="*/ 5530 w 10000"/>
                  <a:gd name="connsiteY23" fmla="*/ 8108 h 10000"/>
                  <a:gd name="connsiteX24" fmla="*/ 5455 w 10000"/>
                  <a:gd name="connsiteY24" fmla="*/ 8311 h 10000"/>
                  <a:gd name="connsiteX25" fmla="*/ 5455 w 10000"/>
                  <a:gd name="connsiteY25" fmla="*/ 8581 h 10000"/>
                  <a:gd name="connsiteX26" fmla="*/ 5758 w 10000"/>
                  <a:gd name="connsiteY26" fmla="*/ 8649 h 10000"/>
                  <a:gd name="connsiteX27" fmla="*/ 6454 w 10000"/>
                  <a:gd name="connsiteY27" fmla="*/ 9566 h 10000"/>
                  <a:gd name="connsiteX28" fmla="*/ 5076 w 10000"/>
                  <a:gd name="connsiteY28" fmla="*/ 9595 h 10000"/>
                  <a:gd name="connsiteX29" fmla="*/ 4773 w 10000"/>
                  <a:gd name="connsiteY29" fmla="*/ 9730 h 10000"/>
                  <a:gd name="connsiteX30" fmla="*/ 4697 w 10000"/>
                  <a:gd name="connsiteY30" fmla="*/ 10000 h 10000"/>
                  <a:gd name="connsiteX31" fmla="*/ 4394 w 10000"/>
                  <a:gd name="connsiteY31" fmla="*/ 10000 h 10000"/>
                  <a:gd name="connsiteX32" fmla="*/ 4394 w 10000"/>
                  <a:gd name="connsiteY32" fmla="*/ 9865 h 10000"/>
                  <a:gd name="connsiteX33" fmla="*/ 4318 w 10000"/>
                  <a:gd name="connsiteY33" fmla="*/ 9797 h 10000"/>
                  <a:gd name="connsiteX34" fmla="*/ 4091 w 10000"/>
                  <a:gd name="connsiteY34" fmla="*/ 9865 h 10000"/>
                  <a:gd name="connsiteX35" fmla="*/ 4015 w 10000"/>
                  <a:gd name="connsiteY35" fmla="*/ 9662 h 10000"/>
                  <a:gd name="connsiteX36" fmla="*/ 3864 w 10000"/>
                  <a:gd name="connsiteY36" fmla="*/ 9392 h 10000"/>
                  <a:gd name="connsiteX37" fmla="*/ 3409 w 10000"/>
                  <a:gd name="connsiteY37" fmla="*/ 9257 h 10000"/>
                  <a:gd name="connsiteX38" fmla="*/ 3409 w 10000"/>
                  <a:gd name="connsiteY38" fmla="*/ 8851 h 10000"/>
                  <a:gd name="connsiteX39" fmla="*/ 3333 w 10000"/>
                  <a:gd name="connsiteY39" fmla="*/ 8851 h 10000"/>
                  <a:gd name="connsiteX40" fmla="*/ 3333 w 10000"/>
                  <a:gd name="connsiteY40" fmla="*/ 8649 h 10000"/>
                  <a:gd name="connsiteX41" fmla="*/ 2879 w 10000"/>
                  <a:gd name="connsiteY41" fmla="*/ 8716 h 10000"/>
                  <a:gd name="connsiteX42" fmla="*/ 2576 w 10000"/>
                  <a:gd name="connsiteY42" fmla="*/ 8649 h 10000"/>
                  <a:gd name="connsiteX43" fmla="*/ 2197 w 10000"/>
                  <a:gd name="connsiteY43" fmla="*/ 8851 h 10000"/>
                  <a:gd name="connsiteX44" fmla="*/ 1364 w 10000"/>
                  <a:gd name="connsiteY44" fmla="*/ 8851 h 10000"/>
                  <a:gd name="connsiteX45" fmla="*/ 1288 w 10000"/>
                  <a:gd name="connsiteY45" fmla="*/ 8986 h 10000"/>
                  <a:gd name="connsiteX46" fmla="*/ 682 w 10000"/>
                  <a:gd name="connsiteY46" fmla="*/ 8851 h 10000"/>
                  <a:gd name="connsiteX47" fmla="*/ 606 w 10000"/>
                  <a:gd name="connsiteY47" fmla="*/ 8986 h 10000"/>
                  <a:gd name="connsiteX48" fmla="*/ 303 w 10000"/>
                  <a:gd name="connsiteY48" fmla="*/ 8919 h 10000"/>
                  <a:gd name="connsiteX49" fmla="*/ 303 w 10000"/>
                  <a:gd name="connsiteY49" fmla="*/ 9054 h 10000"/>
                  <a:gd name="connsiteX50" fmla="*/ 0 w 10000"/>
                  <a:gd name="connsiteY50" fmla="*/ 9054 h 10000"/>
                  <a:gd name="connsiteX51" fmla="*/ 76 w 10000"/>
                  <a:gd name="connsiteY51" fmla="*/ 8378 h 10000"/>
                  <a:gd name="connsiteX52" fmla="*/ 530 w 10000"/>
                  <a:gd name="connsiteY52" fmla="*/ 7838 h 10000"/>
                  <a:gd name="connsiteX53" fmla="*/ 909 w 10000"/>
                  <a:gd name="connsiteY53" fmla="*/ 7770 h 10000"/>
                  <a:gd name="connsiteX54" fmla="*/ 1288 w 10000"/>
                  <a:gd name="connsiteY54" fmla="*/ 7635 h 10000"/>
                  <a:gd name="connsiteX55" fmla="*/ 1591 w 10000"/>
                  <a:gd name="connsiteY55" fmla="*/ 7432 h 10000"/>
                  <a:gd name="connsiteX56" fmla="*/ 1591 w 10000"/>
                  <a:gd name="connsiteY56" fmla="*/ 7230 h 10000"/>
                  <a:gd name="connsiteX57" fmla="*/ 1288 w 10000"/>
                  <a:gd name="connsiteY57" fmla="*/ 7095 h 10000"/>
                  <a:gd name="connsiteX58" fmla="*/ 1212 w 10000"/>
                  <a:gd name="connsiteY58" fmla="*/ 6757 h 10000"/>
                  <a:gd name="connsiteX59" fmla="*/ 1061 w 10000"/>
                  <a:gd name="connsiteY59" fmla="*/ 6486 h 10000"/>
                  <a:gd name="connsiteX60" fmla="*/ 758 w 10000"/>
                  <a:gd name="connsiteY60" fmla="*/ 6419 h 10000"/>
                  <a:gd name="connsiteX61" fmla="*/ 455 w 10000"/>
                  <a:gd name="connsiteY61" fmla="*/ 6014 h 10000"/>
                  <a:gd name="connsiteX62" fmla="*/ 379 w 10000"/>
                  <a:gd name="connsiteY62" fmla="*/ 5811 h 10000"/>
                  <a:gd name="connsiteX63" fmla="*/ 455 w 10000"/>
                  <a:gd name="connsiteY63" fmla="*/ 5676 h 10000"/>
                  <a:gd name="connsiteX64" fmla="*/ 152 w 10000"/>
                  <a:gd name="connsiteY64" fmla="*/ 5068 h 10000"/>
                  <a:gd name="connsiteX65" fmla="*/ 833 w 10000"/>
                  <a:gd name="connsiteY65" fmla="*/ 5405 h 10000"/>
                  <a:gd name="connsiteX66" fmla="*/ 1136 w 10000"/>
                  <a:gd name="connsiteY66" fmla="*/ 5338 h 10000"/>
                  <a:gd name="connsiteX67" fmla="*/ 1364 w 10000"/>
                  <a:gd name="connsiteY67" fmla="*/ 5338 h 10000"/>
                  <a:gd name="connsiteX68" fmla="*/ 1970 w 10000"/>
                  <a:gd name="connsiteY68" fmla="*/ 5338 h 10000"/>
                  <a:gd name="connsiteX69" fmla="*/ 2273 w 10000"/>
                  <a:gd name="connsiteY69" fmla="*/ 5405 h 10000"/>
                  <a:gd name="connsiteX70" fmla="*/ 2348 w 10000"/>
                  <a:gd name="connsiteY70" fmla="*/ 5135 h 10000"/>
                  <a:gd name="connsiteX71" fmla="*/ 2727 w 10000"/>
                  <a:gd name="connsiteY71" fmla="*/ 5068 h 10000"/>
                  <a:gd name="connsiteX72" fmla="*/ 2803 w 10000"/>
                  <a:gd name="connsiteY72" fmla="*/ 4865 h 10000"/>
                  <a:gd name="connsiteX73" fmla="*/ 2879 w 10000"/>
                  <a:gd name="connsiteY73" fmla="*/ 4595 h 10000"/>
                  <a:gd name="connsiteX74" fmla="*/ 3182 w 10000"/>
                  <a:gd name="connsiteY74" fmla="*/ 4392 h 10000"/>
                  <a:gd name="connsiteX75" fmla="*/ 3636 w 10000"/>
                  <a:gd name="connsiteY75" fmla="*/ 3919 h 10000"/>
                  <a:gd name="connsiteX76" fmla="*/ 3788 w 10000"/>
                  <a:gd name="connsiteY76" fmla="*/ 3986 h 10000"/>
                  <a:gd name="connsiteX77" fmla="*/ 4015 w 10000"/>
                  <a:gd name="connsiteY77" fmla="*/ 3919 h 10000"/>
                  <a:gd name="connsiteX78" fmla="*/ 4091 w 10000"/>
                  <a:gd name="connsiteY78" fmla="*/ 3716 h 10000"/>
                  <a:gd name="connsiteX79" fmla="*/ 3864 w 10000"/>
                  <a:gd name="connsiteY79" fmla="*/ 3514 h 10000"/>
                  <a:gd name="connsiteX80" fmla="*/ 4167 w 10000"/>
                  <a:gd name="connsiteY80" fmla="*/ 3311 h 10000"/>
                  <a:gd name="connsiteX81" fmla="*/ 4394 w 10000"/>
                  <a:gd name="connsiteY81" fmla="*/ 3108 h 10000"/>
                  <a:gd name="connsiteX82" fmla="*/ 4470 w 10000"/>
                  <a:gd name="connsiteY82" fmla="*/ 3243 h 10000"/>
                  <a:gd name="connsiteX83" fmla="*/ 4773 w 10000"/>
                  <a:gd name="connsiteY83" fmla="*/ 3311 h 10000"/>
                  <a:gd name="connsiteX84" fmla="*/ 5000 w 10000"/>
                  <a:gd name="connsiteY84" fmla="*/ 3311 h 10000"/>
                  <a:gd name="connsiteX85" fmla="*/ 5076 w 10000"/>
                  <a:gd name="connsiteY85" fmla="*/ 3041 h 10000"/>
                  <a:gd name="connsiteX86" fmla="*/ 5076 w 10000"/>
                  <a:gd name="connsiteY86" fmla="*/ 2838 h 10000"/>
                  <a:gd name="connsiteX87" fmla="*/ 5379 w 10000"/>
                  <a:gd name="connsiteY87" fmla="*/ 2568 h 10000"/>
                  <a:gd name="connsiteX88" fmla="*/ 5379 w 10000"/>
                  <a:gd name="connsiteY88" fmla="*/ 2297 h 10000"/>
                  <a:gd name="connsiteX89" fmla="*/ 5152 w 10000"/>
                  <a:gd name="connsiteY89" fmla="*/ 2027 h 10000"/>
                  <a:gd name="connsiteX90" fmla="*/ 5303 w 10000"/>
                  <a:gd name="connsiteY90" fmla="*/ 1824 h 10000"/>
                  <a:gd name="connsiteX91" fmla="*/ 5530 w 10000"/>
                  <a:gd name="connsiteY91" fmla="*/ 1892 h 10000"/>
                  <a:gd name="connsiteX92" fmla="*/ 5909 w 10000"/>
                  <a:gd name="connsiteY92" fmla="*/ 1824 h 10000"/>
                  <a:gd name="connsiteX93" fmla="*/ 5985 w 10000"/>
                  <a:gd name="connsiteY93" fmla="*/ 1419 h 10000"/>
                  <a:gd name="connsiteX94" fmla="*/ 5833 w 10000"/>
                  <a:gd name="connsiteY94" fmla="*/ 1216 h 10000"/>
                  <a:gd name="connsiteX95" fmla="*/ 6061 w 10000"/>
                  <a:gd name="connsiteY95" fmla="*/ 1081 h 10000"/>
                  <a:gd name="connsiteX96" fmla="*/ 6061 w 10000"/>
                  <a:gd name="connsiteY96" fmla="*/ 743 h 10000"/>
                  <a:gd name="connsiteX97" fmla="*/ 6818 w 10000"/>
                  <a:gd name="connsiteY97" fmla="*/ 338 h 10000"/>
                  <a:gd name="connsiteX98" fmla="*/ 7197 w 10000"/>
                  <a:gd name="connsiteY98" fmla="*/ 270 h 10000"/>
                  <a:gd name="connsiteX99" fmla="*/ 7652 w 10000"/>
                  <a:gd name="connsiteY99" fmla="*/ 135 h 10000"/>
                  <a:gd name="connsiteX100" fmla="*/ 8030 w 10000"/>
                  <a:gd name="connsiteY100" fmla="*/ 135 h 10000"/>
                  <a:gd name="connsiteX101" fmla="*/ 8258 w 10000"/>
                  <a:gd name="connsiteY101" fmla="*/ 135 h 10000"/>
                  <a:gd name="connsiteX102" fmla="*/ 8409 w 10000"/>
                  <a:gd name="connsiteY102" fmla="*/ 0 h 10000"/>
                  <a:gd name="connsiteX103" fmla="*/ 8864 w 10000"/>
                  <a:gd name="connsiteY103" fmla="*/ 0 h 10000"/>
                  <a:gd name="connsiteX104" fmla="*/ 9621 w 10000"/>
                  <a:gd name="connsiteY104" fmla="*/ 405 h 10000"/>
                  <a:gd name="connsiteX105" fmla="*/ 9773 w 10000"/>
                  <a:gd name="connsiteY105" fmla="*/ 608 h 10000"/>
                  <a:gd name="connsiteX106" fmla="*/ 10000 w 10000"/>
                  <a:gd name="connsiteY106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8030 w 10000"/>
                  <a:gd name="connsiteY11" fmla="*/ 4797 h 10000"/>
                  <a:gd name="connsiteX12" fmla="*/ 7955 w 10000"/>
                  <a:gd name="connsiteY12" fmla="*/ 5203 h 10000"/>
                  <a:gd name="connsiteX13" fmla="*/ 7955 w 10000"/>
                  <a:gd name="connsiteY13" fmla="*/ 5541 h 10000"/>
                  <a:gd name="connsiteX14" fmla="*/ 7528 w 10000"/>
                  <a:gd name="connsiteY14" fmla="*/ 6455 h 10000"/>
                  <a:gd name="connsiteX15" fmla="*/ 6288 w 10000"/>
                  <a:gd name="connsiteY15" fmla="*/ 7095 h 10000"/>
                  <a:gd name="connsiteX16" fmla="*/ 5985 w 10000"/>
                  <a:gd name="connsiteY16" fmla="*/ 7162 h 10000"/>
                  <a:gd name="connsiteX17" fmla="*/ 5833 w 10000"/>
                  <a:gd name="connsiteY17" fmla="*/ 6959 h 10000"/>
                  <a:gd name="connsiteX18" fmla="*/ 5682 w 10000"/>
                  <a:gd name="connsiteY18" fmla="*/ 7297 h 10000"/>
                  <a:gd name="connsiteX19" fmla="*/ 5455 w 10000"/>
                  <a:gd name="connsiteY19" fmla="*/ 7500 h 10000"/>
                  <a:gd name="connsiteX20" fmla="*/ 5303 w 10000"/>
                  <a:gd name="connsiteY20" fmla="*/ 7838 h 10000"/>
                  <a:gd name="connsiteX21" fmla="*/ 5455 w 10000"/>
                  <a:gd name="connsiteY21" fmla="*/ 7973 h 10000"/>
                  <a:gd name="connsiteX22" fmla="*/ 5530 w 10000"/>
                  <a:gd name="connsiteY22" fmla="*/ 8108 h 10000"/>
                  <a:gd name="connsiteX23" fmla="*/ 5455 w 10000"/>
                  <a:gd name="connsiteY23" fmla="*/ 8311 h 10000"/>
                  <a:gd name="connsiteX24" fmla="*/ 5455 w 10000"/>
                  <a:gd name="connsiteY24" fmla="*/ 8581 h 10000"/>
                  <a:gd name="connsiteX25" fmla="*/ 5758 w 10000"/>
                  <a:gd name="connsiteY25" fmla="*/ 8649 h 10000"/>
                  <a:gd name="connsiteX26" fmla="*/ 6454 w 10000"/>
                  <a:gd name="connsiteY26" fmla="*/ 9566 h 10000"/>
                  <a:gd name="connsiteX27" fmla="*/ 5076 w 10000"/>
                  <a:gd name="connsiteY27" fmla="*/ 9595 h 10000"/>
                  <a:gd name="connsiteX28" fmla="*/ 4773 w 10000"/>
                  <a:gd name="connsiteY28" fmla="*/ 9730 h 10000"/>
                  <a:gd name="connsiteX29" fmla="*/ 4697 w 10000"/>
                  <a:gd name="connsiteY29" fmla="*/ 10000 h 10000"/>
                  <a:gd name="connsiteX30" fmla="*/ 4394 w 10000"/>
                  <a:gd name="connsiteY30" fmla="*/ 10000 h 10000"/>
                  <a:gd name="connsiteX31" fmla="*/ 4394 w 10000"/>
                  <a:gd name="connsiteY31" fmla="*/ 9865 h 10000"/>
                  <a:gd name="connsiteX32" fmla="*/ 4318 w 10000"/>
                  <a:gd name="connsiteY32" fmla="*/ 9797 h 10000"/>
                  <a:gd name="connsiteX33" fmla="*/ 4091 w 10000"/>
                  <a:gd name="connsiteY33" fmla="*/ 9865 h 10000"/>
                  <a:gd name="connsiteX34" fmla="*/ 4015 w 10000"/>
                  <a:gd name="connsiteY34" fmla="*/ 9662 h 10000"/>
                  <a:gd name="connsiteX35" fmla="*/ 3864 w 10000"/>
                  <a:gd name="connsiteY35" fmla="*/ 9392 h 10000"/>
                  <a:gd name="connsiteX36" fmla="*/ 3409 w 10000"/>
                  <a:gd name="connsiteY36" fmla="*/ 9257 h 10000"/>
                  <a:gd name="connsiteX37" fmla="*/ 3409 w 10000"/>
                  <a:gd name="connsiteY37" fmla="*/ 8851 h 10000"/>
                  <a:gd name="connsiteX38" fmla="*/ 3333 w 10000"/>
                  <a:gd name="connsiteY38" fmla="*/ 8851 h 10000"/>
                  <a:gd name="connsiteX39" fmla="*/ 3333 w 10000"/>
                  <a:gd name="connsiteY39" fmla="*/ 8649 h 10000"/>
                  <a:gd name="connsiteX40" fmla="*/ 2879 w 10000"/>
                  <a:gd name="connsiteY40" fmla="*/ 8716 h 10000"/>
                  <a:gd name="connsiteX41" fmla="*/ 2576 w 10000"/>
                  <a:gd name="connsiteY41" fmla="*/ 8649 h 10000"/>
                  <a:gd name="connsiteX42" fmla="*/ 2197 w 10000"/>
                  <a:gd name="connsiteY42" fmla="*/ 8851 h 10000"/>
                  <a:gd name="connsiteX43" fmla="*/ 1364 w 10000"/>
                  <a:gd name="connsiteY43" fmla="*/ 8851 h 10000"/>
                  <a:gd name="connsiteX44" fmla="*/ 1288 w 10000"/>
                  <a:gd name="connsiteY44" fmla="*/ 8986 h 10000"/>
                  <a:gd name="connsiteX45" fmla="*/ 682 w 10000"/>
                  <a:gd name="connsiteY45" fmla="*/ 8851 h 10000"/>
                  <a:gd name="connsiteX46" fmla="*/ 606 w 10000"/>
                  <a:gd name="connsiteY46" fmla="*/ 8986 h 10000"/>
                  <a:gd name="connsiteX47" fmla="*/ 303 w 10000"/>
                  <a:gd name="connsiteY47" fmla="*/ 8919 h 10000"/>
                  <a:gd name="connsiteX48" fmla="*/ 303 w 10000"/>
                  <a:gd name="connsiteY48" fmla="*/ 9054 h 10000"/>
                  <a:gd name="connsiteX49" fmla="*/ 0 w 10000"/>
                  <a:gd name="connsiteY49" fmla="*/ 9054 h 10000"/>
                  <a:gd name="connsiteX50" fmla="*/ 76 w 10000"/>
                  <a:gd name="connsiteY50" fmla="*/ 8378 h 10000"/>
                  <a:gd name="connsiteX51" fmla="*/ 530 w 10000"/>
                  <a:gd name="connsiteY51" fmla="*/ 7838 h 10000"/>
                  <a:gd name="connsiteX52" fmla="*/ 909 w 10000"/>
                  <a:gd name="connsiteY52" fmla="*/ 7770 h 10000"/>
                  <a:gd name="connsiteX53" fmla="*/ 1288 w 10000"/>
                  <a:gd name="connsiteY53" fmla="*/ 7635 h 10000"/>
                  <a:gd name="connsiteX54" fmla="*/ 1591 w 10000"/>
                  <a:gd name="connsiteY54" fmla="*/ 7432 h 10000"/>
                  <a:gd name="connsiteX55" fmla="*/ 1591 w 10000"/>
                  <a:gd name="connsiteY55" fmla="*/ 7230 h 10000"/>
                  <a:gd name="connsiteX56" fmla="*/ 1288 w 10000"/>
                  <a:gd name="connsiteY56" fmla="*/ 7095 h 10000"/>
                  <a:gd name="connsiteX57" fmla="*/ 1212 w 10000"/>
                  <a:gd name="connsiteY57" fmla="*/ 6757 h 10000"/>
                  <a:gd name="connsiteX58" fmla="*/ 1061 w 10000"/>
                  <a:gd name="connsiteY58" fmla="*/ 6486 h 10000"/>
                  <a:gd name="connsiteX59" fmla="*/ 758 w 10000"/>
                  <a:gd name="connsiteY59" fmla="*/ 6419 h 10000"/>
                  <a:gd name="connsiteX60" fmla="*/ 455 w 10000"/>
                  <a:gd name="connsiteY60" fmla="*/ 6014 h 10000"/>
                  <a:gd name="connsiteX61" fmla="*/ 379 w 10000"/>
                  <a:gd name="connsiteY61" fmla="*/ 5811 h 10000"/>
                  <a:gd name="connsiteX62" fmla="*/ 455 w 10000"/>
                  <a:gd name="connsiteY62" fmla="*/ 5676 h 10000"/>
                  <a:gd name="connsiteX63" fmla="*/ 152 w 10000"/>
                  <a:gd name="connsiteY63" fmla="*/ 5068 h 10000"/>
                  <a:gd name="connsiteX64" fmla="*/ 833 w 10000"/>
                  <a:gd name="connsiteY64" fmla="*/ 5405 h 10000"/>
                  <a:gd name="connsiteX65" fmla="*/ 1136 w 10000"/>
                  <a:gd name="connsiteY65" fmla="*/ 5338 h 10000"/>
                  <a:gd name="connsiteX66" fmla="*/ 1364 w 10000"/>
                  <a:gd name="connsiteY66" fmla="*/ 5338 h 10000"/>
                  <a:gd name="connsiteX67" fmla="*/ 1970 w 10000"/>
                  <a:gd name="connsiteY67" fmla="*/ 5338 h 10000"/>
                  <a:gd name="connsiteX68" fmla="*/ 2273 w 10000"/>
                  <a:gd name="connsiteY68" fmla="*/ 5405 h 10000"/>
                  <a:gd name="connsiteX69" fmla="*/ 2348 w 10000"/>
                  <a:gd name="connsiteY69" fmla="*/ 5135 h 10000"/>
                  <a:gd name="connsiteX70" fmla="*/ 2727 w 10000"/>
                  <a:gd name="connsiteY70" fmla="*/ 5068 h 10000"/>
                  <a:gd name="connsiteX71" fmla="*/ 2803 w 10000"/>
                  <a:gd name="connsiteY71" fmla="*/ 4865 h 10000"/>
                  <a:gd name="connsiteX72" fmla="*/ 2879 w 10000"/>
                  <a:gd name="connsiteY72" fmla="*/ 4595 h 10000"/>
                  <a:gd name="connsiteX73" fmla="*/ 3182 w 10000"/>
                  <a:gd name="connsiteY73" fmla="*/ 4392 h 10000"/>
                  <a:gd name="connsiteX74" fmla="*/ 3636 w 10000"/>
                  <a:gd name="connsiteY74" fmla="*/ 3919 h 10000"/>
                  <a:gd name="connsiteX75" fmla="*/ 3788 w 10000"/>
                  <a:gd name="connsiteY75" fmla="*/ 3986 h 10000"/>
                  <a:gd name="connsiteX76" fmla="*/ 4015 w 10000"/>
                  <a:gd name="connsiteY76" fmla="*/ 3919 h 10000"/>
                  <a:gd name="connsiteX77" fmla="*/ 4091 w 10000"/>
                  <a:gd name="connsiteY77" fmla="*/ 3716 h 10000"/>
                  <a:gd name="connsiteX78" fmla="*/ 3864 w 10000"/>
                  <a:gd name="connsiteY78" fmla="*/ 3514 h 10000"/>
                  <a:gd name="connsiteX79" fmla="*/ 4167 w 10000"/>
                  <a:gd name="connsiteY79" fmla="*/ 3311 h 10000"/>
                  <a:gd name="connsiteX80" fmla="*/ 4394 w 10000"/>
                  <a:gd name="connsiteY80" fmla="*/ 3108 h 10000"/>
                  <a:gd name="connsiteX81" fmla="*/ 4470 w 10000"/>
                  <a:gd name="connsiteY81" fmla="*/ 3243 h 10000"/>
                  <a:gd name="connsiteX82" fmla="*/ 4773 w 10000"/>
                  <a:gd name="connsiteY82" fmla="*/ 3311 h 10000"/>
                  <a:gd name="connsiteX83" fmla="*/ 5000 w 10000"/>
                  <a:gd name="connsiteY83" fmla="*/ 3311 h 10000"/>
                  <a:gd name="connsiteX84" fmla="*/ 5076 w 10000"/>
                  <a:gd name="connsiteY84" fmla="*/ 3041 h 10000"/>
                  <a:gd name="connsiteX85" fmla="*/ 5076 w 10000"/>
                  <a:gd name="connsiteY85" fmla="*/ 2838 h 10000"/>
                  <a:gd name="connsiteX86" fmla="*/ 5379 w 10000"/>
                  <a:gd name="connsiteY86" fmla="*/ 2568 h 10000"/>
                  <a:gd name="connsiteX87" fmla="*/ 5379 w 10000"/>
                  <a:gd name="connsiteY87" fmla="*/ 2297 h 10000"/>
                  <a:gd name="connsiteX88" fmla="*/ 5152 w 10000"/>
                  <a:gd name="connsiteY88" fmla="*/ 2027 h 10000"/>
                  <a:gd name="connsiteX89" fmla="*/ 5303 w 10000"/>
                  <a:gd name="connsiteY89" fmla="*/ 1824 h 10000"/>
                  <a:gd name="connsiteX90" fmla="*/ 5530 w 10000"/>
                  <a:gd name="connsiteY90" fmla="*/ 1892 h 10000"/>
                  <a:gd name="connsiteX91" fmla="*/ 5909 w 10000"/>
                  <a:gd name="connsiteY91" fmla="*/ 1824 h 10000"/>
                  <a:gd name="connsiteX92" fmla="*/ 5985 w 10000"/>
                  <a:gd name="connsiteY92" fmla="*/ 1419 h 10000"/>
                  <a:gd name="connsiteX93" fmla="*/ 5833 w 10000"/>
                  <a:gd name="connsiteY93" fmla="*/ 1216 h 10000"/>
                  <a:gd name="connsiteX94" fmla="*/ 6061 w 10000"/>
                  <a:gd name="connsiteY94" fmla="*/ 1081 h 10000"/>
                  <a:gd name="connsiteX95" fmla="*/ 6061 w 10000"/>
                  <a:gd name="connsiteY95" fmla="*/ 743 h 10000"/>
                  <a:gd name="connsiteX96" fmla="*/ 6818 w 10000"/>
                  <a:gd name="connsiteY96" fmla="*/ 338 h 10000"/>
                  <a:gd name="connsiteX97" fmla="*/ 7197 w 10000"/>
                  <a:gd name="connsiteY97" fmla="*/ 270 h 10000"/>
                  <a:gd name="connsiteX98" fmla="*/ 7652 w 10000"/>
                  <a:gd name="connsiteY98" fmla="*/ 135 h 10000"/>
                  <a:gd name="connsiteX99" fmla="*/ 8030 w 10000"/>
                  <a:gd name="connsiteY99" fmla="*/ 135 h 10000"/>
                  <a:gd name="connsiteX100" fmla="*/ 8258 w 10000"/>
                  <a:gd name="connsiteY100" fmla="*/ 135 h 10000"/>
                  <a:gd name="connsiteX101" fmla="*/ 8409 w 10000"/>
                  <a:gd name="connsiteY101" fmla="*/ 0 h 10000"/>
                  <a:gd name="connsiteX102" fmla="*/ 8864 w 10000"/>
                  <a:gd name="connsiteY102" fmla="*/ 0 h 10000"/>
                  <a:gd name="connsiteX103" fmla="*/ 9621 w 10000"/>
                  <a:gd name="connsiteY103" fmla="*/ 405 h 10000"/>
                  <a:gd name="connsiteX104" fmla="*/ 9773 w 10000"/>
                  <a:gd name="connsiteY104" fmla="*/ 608 h 10000"/>
                  <a:gd name="connsiteX105" fmla="*/ 10000 w 10000"/>
                  <a:gd name="connsiteY105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7955 w 10000"/>
                  <a:gd name="connsiteY11" fmla="*/ 5203 h 10000"/>
                  <a:gd name="connsiteX12" fmla="*/ 7955 w 10000"/>
                  <a:gd name="connsiteY12" fmla="*/ 5541 h 10000"/>
                  <a:gd name="connsiteX13" fmla="*/ 7528 w 10000"/>
                  <a:gd name="connsiteY13" fmla="*/ 6455 h 10000"/>
                  <a:gd name="connsiteX14" fmla="*/ 6288 w 10000"/>
                  <a:gd name="connsiteY14" fmla="*/ 7095 h 10000"/>
                  <a:gd name="connsiteX15" fmla="*/ 5985 w 10000"/>
                  <a:gd name="connsiteY15" fmla="*/ 7162 h 10000"/>
                  <a:gd name="connsiteX16" fmla="*/ 5833 w 10000"/>
                  <a:gd name="connsiteY16" fmla="*/ 6959 h 10000"/>
                  <a:gd name="connsiteX17" fmla="*/ 5682 w 10000"/>
                  <a:gd name="connsiteY17" fmla="*/ 7297 h 10000"/>
                  <a:gd name="connsiteX18" fmla="*/ 5455 w 10000"/>
                  <a:gd name="connsiteY18" fmla="*/ 7500 h 10000"/>
                  <a:gd name="connsiteX19" fmla="*/ 5303 w 10000"/>
                  <a:gd name="connsiteY19" fmla="*/ 7838 h 10000"/>
                  <a:gd name="connsiteX20" fmla="*/ 5455 w 10000"/>
                  <a:gd name="connsiteY20" fmla="*/ 7973 h 10000"/>
                  <a:gd name="connsiteX21" fmla="*/ 5530 w 10000"/>
                  <a:gd name="connsiteY21" fmla="*/ 8108 h 10000"/>
                  <a:gd name="connsiteX22" fmla="*/ 5455 w 10000"/>
                  <a:gd name="connsiteY22" fmla="*/ 8311 h 10000"/>
                  <a:gd name="connsiteX23" fmla="*/ 5455 w 10000"/>
                  <a:gd name="connsiteY23" fmla="*/ 8581 h 10000"/>
                  <a:gd name="connsiteX24" fmla="*/ 5758 w 10000"/>
                  <a:gd name="connsiteY24" fmla="*/ 8649 h 10000"/>
                  <a:gd name="connsiteX25" fmla="*/ 6454 w 10000"/>
                  <a:gd name="connsiteY25" fmla="*/ 9566 h 10000"/>
                  <a:gd name="connsiteX26" fmla="*/ 5076 w 10000"/>
                  <a:gd name="connsiteY26" fmla="*/ 9595 h 10000"/>
                  <a:gd name="connsiteX27" fmla="*/ 4773 w 10000"/>
                  <a:gd name="connsiteY27" fmla="*/ 9730 h 10000"/>
                  <a:gd name="connsiteX28" fmla="*/ 4697 w 10000"/>
                  <a:gd name="connsiteY28" fmla="*/ 10000 h 10000"/>
                  <a:gd name="connsiteX29" fmla="*/ 4394 w 10000"/>
                  <a:gd name="connsiteY29" fmla="*/ 10000 h 10000"/>
                  <a:gd name="connsiteX30" fmla="*/ 4394 w 10000"/>
                  <a:gd name="connsiteY30" fmla="*/ 9865 h 10000"/>
                  <a:gd name="connsiteX31" fmla="*/ 4318 w 10000"/>
                  <a:gd name="connsiteY31" fmla="*/ 9797 h 10000"/>
                  <a:gd name="connsiteX32" fmla="*/ 4091 w 10000"/>
                  <a:gd name="connsiteY32" fmla="*/ 9865 h 10000"/>
                  <a:gd name="connsiteX33" fmla="*/ 4015 w 10000"/>
                  <a:gd name="connsiteY33" fmla="*/ 9662 h 10000"/>
                  <a:gd name="connsiteX34" fmla="*/ 3864 w 10000"/>
                  <a:gd name="connsiteY34" fmla="*/ 9392 h 10000"/>
                  <a:gd name="connsiteX35" fmla="*/ 3409 w 10000"/>
                  <a:gd name="connsiteY35" fmla="*/ 9257 h 10000"/>
                  <a:gd name="connsiteX36" fmla="*/ 3409 w 10000"/>
                  <a:gd name="connsiteY36" fmla="*/ 8851 h 10000"/>
                  <a:gd name="connsiteX37" fmla="*/ 3333 w 10000"/>
                  <a:gd name="connsiteY37" fmla="*/ 8851 h 10000"/>
                  <a:gd name="connsiteX38" fmla="*/ 3333 w 10000"/>
                  <a:gd name="connsiteY38" fmla="*/ 8649 h 10000"/>
                  <a:gd name="connsiteX39" fmla="*/ 2879 w 10000"/>
                  <a:gd name="connsiteY39" fmla="*/ 8716 h 10000"/>
                  <a:gd name="connsiteX40" fmla="*/ 2576 w 10000"/>
                  <a:gd name="connsiteY40" fmla="*/ 8649 h 10000"/>
                  <a:gd name="connsiteX41" fmla="*/ 2197 w 10000"/>
                  <a:gd name="connsiteY41" fmla="*/ 8851 h 10000"/>
                  <a:gd name="connsiteX42" fmla="*/ 1364 w 10000"/>
                  <a:gd name="connsiteY42" fmla="*/ 8851 h 10000"/>
                  <a:gd name="connsiteX43" fmla="*/ 1288 w 10000"/>
                  <a:gd name="connsiteY43" fmla="*/ 8986 h 10000"/>
                  <a:gd name="connsiteX44" fmla="*/ 682 w 10000"/>
                  <a:gd name="connsiteY44" fmla="*/ 8851 h 10000"/>
                  <a:gd name="connsiteX45" fmla="*/ 606 w 10000"/>
                  <a:gd name="connsiteY45" fmla="*/ 8986 h 10000"/>
                  <a:gd name="connsiteX46" fmla="*/ 303 w 10000"/>
                  <a:gd name="connsiteY46" fmla="*/ 8919 h 10000"/>
                  <a:gd name="connsiteX47" fmla="*/ 303 w 10000"/>
                  <a:gd name="connsiteY47" fmla="*/ 9054 h 10000"/>
                  <a:gd name="connsiteX48" fmla="*/ 0 w 10000"/>
                  <a:gd name="connsiteY48" fmla="*/ 9054 h 10000"/>
                  <a:gd name="connsiteX49" fmla="*/ 76 w 10000"/>
                  <a:gd name="connsiteY49" fmla="*/ 8378 h 10000"/>
                  <a:gd name="connsiteX50" fmla="*/ 530 w 10000"/>
                  <a:gd name="connsiteY50" fmla="*/ 7838 h 10000"/>
                  <a:gd name="connsiteX51" fmla="*/ 909 w 10000"/>
                  <a:gd name="connsiteY51" fmla="*/ 7770 h 10000"/>
                  <a:gd name="connsiteX52" fmla="*/ 1288 w 10000"/>
                  <a:gd name="connsiteY52" fmla="*/ 7635 h 10000"/>
                  <a:gd name="connsiteX53" fmla="*/ 1591 w 10000"/>
                  <a:gd name="connsiteY53" fmla="*/ 7432 h 10000"/>
                  <a:gd name="connsiteX54" fmla="*/ 1591 w 10000"/>
                  <a:gd name="connsiteY54" fmla="*/ 7230 h 10000"/>
                  <a:gd name="connsiteX55" fmla="*/ 1288 w 10000"/>
                  <a:gd name="connsiteY55" fmla="*/ 7095 h 10000"/>
                  <a:gd name="connsiteX56" fmla="*/ 1212 w 10000"/>
                  <a:gd name="connsiteY56" fmla="*/ 6757 h 10000"/>
                  <a:gd name="connsiteX57" fmla="*/ 1061 w 10000"/>
                  <a:gd name="connsiteY57" fmla="*/ 6486 h 10000"/>
                  <a:gd name="connsiteX58" fmla="*/ 758 w 10000"/>
                  <a:gd name="connsiteY58" fmla="*/ 6419 h 10000"/>
                  <a:gd name="connsiteX59" fmla="*/ 455 w 10000"/>
                  <a:gd name="connsiteY59" fmla="*/ 6014 h 10000"/>
                  <a:gd name="connsiteX60" fmla="*/ 379 w 10000"/>
                  <a:gd name="connsiteY60" fmla="*/ 5811 h 10000"/>
                  <a:gd name="connsiteX61" fmla="*/ 455 w 10000"/>
                  <a:gd name="connsiteY61" fmla="*/ 5676 h 10000"/>
                  <a:gd name="connsiteX62" fmla="*/ 152 w 10000"/>
                  <a:gd name="connsiteY62" fmla="*/ 5068 h 10000"/>
                  <a:gd name="connsiteX63" fmla="*/ 833 w 10000"/>
                  <a:gd name="connsiteY63" fmla="*/ 5405 h 10000"/>
                  <a:gd name="connsiteX64" fmla="*/ 1136 w 10000"/>
                  <a:gd name="connsiteY64" fmla="*/ 5338 h 10000"/>
                  <a:gd name="connsiteX65" fmla="*/ 1364 w 10000"/>
                  <a:gd name="connsiteY65" fmla="*/ 5338 h 10000"/>
                  <a:gd name="connsiteX66" fmla="*/ 1970 w 10000"/>
                  <a:gd name="connsiteY66" fmla="*/ 5338 h 10000"/>
                  <a:gd name="connsiteX67" fmla="*/ 2273 w 10000"/>
                  <a:gd name="connsiteY67" fmla="*/ 5405 h 10000"/>
                  <a:gd name="connsiteX68" fmla="*/ 2348 w 10000"/>
                  <a:gd name="connsiteY68" fmla="*/ 5135 h 10000"/>
                  <a:gd name="connsiteX69" fmla="*/ 2727 w 10000"/>
                  <a:gd name="connsiteY69" fmla="*/ 5068 h 10000"/>
                  <a:gd name="connsiteX70" fmla="*/ 2803 w 10000"/>
                  <a:gd name="connsiteY70" fmla="*/ 4865 h 10000"/>
                  <a:gd name="connsiteX71" fmla="*/ 2879 w 10000"/>
                  <a:gd name="connsiteY71" fmla="*/ 4595 h 10000"/>
                  <a:gd name="connsiteX72" fmla="*/ 3182 w 10000"/>
                  <a:gd name="connsiteY72" fmla="*/ 4392 h 10000"/>
                  <a:gd name="connsiteX73" fmla="*/ 3636 w 10000"/>
                  <a:gd name="connsiteY73" fmla="*/ 3919 h 10000"/>
                  <a:gd name="connsiteX74" fmla="*/ 3788 w 10000"/>
                  <a:gd name="connsiteY74" fmla="*/ 3986 h 10000"/>
                  <a:gd name="connsiteX75" fmla="*/ 4015 w 10000"/>
                  <a:gd name="connsiteY75" fmla="*/ 3919 h 10000"/>
                  <a:gd name="connsiteX76" fmla="*/ 4091 w 10000"/>
                  <a:gd name="connsiteY76" fmla="*/ 3716 h 10000"/>
                  <a:gd name="connsiteX77" fmla="*/ 3864 w 10000"/>
                  <a:gd name="connsiteY77" fmla="*/ 3514 h 10000"/>
                  <a:gd name="connsiteX78" fmla="*/ 4167 w 10000"/>
                  <a:gd name="connsiteY78" fmla="*/ 3311 h 10000"/>
                  <a:gd name="connsiteX79" fmla="*/ 4394 w 10000"/>
                  <a:gd name="connsiteY79" fmla="*/ 3108 h 10000"/>
                  <a:gd name="connsiteX80" fmla="*/ 4470 w 10000"/>
                  <a:gd name="connsiteY80" fmla="*/ 3243 h 10000"/>
                  <a:gd name="connsiteX81" fmla="*/ 4773 w 10000"/>
                  <a:gd name="connsiteY81" fmla="*/ 3311 h 10000"/>
                  <a:gd name="connsiteX82" fmla="*/ 5000 w 10000"/>
                  <a:gd name="connsiteY82" fmla="*/ 3311 h 10000"/>
                  <a:gd name="connsiteX83" fmla="*/ 5076 w 10000"/>
                  <a:gd name="connsiteY83" fmla="*/ 3041 h 10000"/>
                  <a:gd name="connsiteX84" fmla="*/ 5076 w 10000"/>
                  <a:gd name="connsiteY84" fmla="*/ 2838 h 10000"/>
                  <a:gd name="connsiteX85" fmla="*/ 5379 w 10000"/>
                  <a:gd name="connsiteY85" fmla="*/ 2568 h 10000"/>
                  <a:gd name="connsiteX86" fmla="*/ 5379 w 10000"/>
                  <a:gd name="connsiteY86" fmla="*/ 2297 h 10000"/>
                  <a:gd name="connsiteX87" fmla="*/ 5152 w 10000"/>
                  <a:gd name="connsiteY87" fmla="*/ 2027 h 10000"/>
                  <a:gd name="connsiteX88" fmla="*/ 5303 w 10000"/>
                  <a:gd name="connsiteY88" fmla="*/ 1824 h 10000"/>
                  <a:gd name="connsiteX89" fmla="*/ 5530 w 10000"/>
                  <a:gd name="connsiteY89" fmla="*/ 1892 h 10000"/>
                  <a:gd name="connsiteX90" fmla="*/ 5909 w 10000"/>
                  <a:gd name="connsiteY90" fmla="*/ 1824 h 10000"/>
                  <a:gd name="connsiteX91" fmla="*/ 5985 w 10000"/>
                  <a:gd name="connsiteY91" fmla="*/ 1419 h 10000"/>
                  <a:gd name="connsiteX92" fmla="*/ 5833 w 10000"/>
                  <a:gd name="connsiteY92" fmla="*/ 1216 h 10000"/>
                  <a:gd name="connsiteX93" fmla="*/ 6061 w 10000"/>
                  <a:gd name="connsiteY93" fmla="*/ 1081 h 10000"/>
                  <a:gd name="connsiteX94" fmla="*/ 6061 w 10000"/>
                  <a:gd name="connsiteY94" fmla="*/ 743 h 10000"/>
                  <a:gd name="connsiteX95" fmla="*/ 6818 w 10000"/>
                  <a:gd name="connsiteY95" fmla="*/ 338 h 10000"/>
                  <a:gd name="connsiteX96" fmla="*/ 7197 w 10000"/>
                  <a:gd name="connsiteY96" fmla="*/ 270 h 10000"/>
                  <a:gd name="connsiteX97" fmla="*/ 7652 w 10000"/>
                  <a:gd name="connsiteY97" fmla="*/ 135 h 10000"/>
                  <a:gd name="connsiteX98" fmla="*/ 8030 w 10000"/>
                  <a:gd name="connsiteY98" fmla="*/ 135 h 10000"/>
                  <a:gd name="connsiteX99" fmla="*/ 8258 w 10000"/>
                  <a:gd name="connsiteY99" fmla="*/ 135 h 10000"/>
                  <a:gd name="connsiteX100" fmla="*/ 8409 w 10000"/>
                  <a:gd name="connsiteY100" fmla="*/ 0 h 10000"/>
                  <a:gd name="connsiteX101" fmla="*/ 8864 w 10000"/>
                  <a:gd name="connsiteY101" fmla="*/ 0 h 10000"/>
                  <a:gd name="connsiteX102" fmla="*/ 9621 w 10000"/>
                  <a:gd name="connsiteY102" fmla="*/ 405 h 10000"/>
                  <a:gd name="connsiteX103" fmla="*/ 9773 w 10000"/>
                  <a:gd name="connsiteY103" fmla="*/ 608 h 10000"/>
                  <a:gd name="connsiteX104" fmla="*/ 10000 w 10000"/>
                  <a:gd name="connsiteY104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7955 w 10000"/>
                  <a:gd name="connsiteY11" fmla="*/ 5203 h 10000"/>
                  <a:gd name="connsiteX12" fmla="*/ 8214 w 10000"/>
                  <a:gd name="connsiteY12" fmla="*/ 5587 h 10000"/>
                  <a:gd name="connsiteX13" fmla="*/ 7528 w 10000"/>
                  <a:gd name="connsiteY13" fmla="*/ 6455 h 10000"/>
                  <a:gd name="connsiteX14" fmla="*/ 6288 w 10000"/>
                  <a:gd name="connsiteY14" fmla="*/ 7095 h 10000"/>
                  <a:gd name="connsiteX15" fmla="*/ 5985 w 10000"/>
                  <a:gd name="connsiteY15" fmla="*/ 7162 h 10000"/>
                  <a:gd name="connsiteX16" fmla="*/ 5833 w 10000"/>
                  <a:gd name="connsiteY16" fmla="*/ 6959 h 10000"/>
                  <a:gd name="connsiteX17" fmla="*/ 5682 w 10000"/>
                  <a:gd name="connsiteY17" fmla="*/ 7297 h 10000"/>
                  <a:gd name="connsiteX18" fmla="*/ 5455 w 10000"/>
                  <a:gd name="connsiteY18" fmla="*/ 7500 h 10000"/>
                  <a:gd name="connsiteX19" fmla="*/ 5303 w 10000"/>
                  <a:gd name="connsiteY19" fmla="*/ 7838 h 10000"/>
                  <a:gd name="connsiteX20" fmla="*/ 5455 w 10000"/>
                  <a:gd name="connsiteY20" fmla="*/ 7973 h 10000"/>
                  <a:gd name="connsiteX21" fmla="*/ 5530 w 10000"/>
                  <a:gd name="connsiteY21" fmla="*/ 8108 h 10000"/>
                  <a:gd name="connsiteX22" fmla="*/ 5455 w 10000"/>
                  <a:gd name="connsiteY22" fmla="*/ 8311 h 10000"/>
                  <a:gd name="connsiteX23" fmla="*/ 5455 w 10000"/>
                  <a:gd name="connsiteY23" fmla="*/ 8581 h 10000"/>
                  <a:gd name="connsiteX24" fmla="*/ 5758 w 10000"/>
                  <a:gd name="connsiteY24" fmla="*/ 8649 h 10000"/>
                  <a:gd name="connsiteX25" fmla="*/ 6454 w 10000"/>
                  <a:gd name="connsiteY25" fmla="*/ 9566 h 10000"/>
                  <a:gd name="connsiteX26" fmla="*/ 5076 w 10000"/>
                  <a:gd name="connsiteY26" fmla="*/ 9595 h 10000"/>
                  <a:gd name="connsiteX27" fmla="*/ 4773 w 10000"/>
                  <a:gd name="connsiteY27" fmla="*/ 9730 h 10000"/>
                  <a:gd name="connsiteX28" fmla="*/ 4697 w 10000"/>
                  <a:gd name="connsiteY28" fmla="*/ 10000 h 10000"/>
                  <a:gd name="connsiteX29" fmla="*/ 4394 w 10000"/>
                  <a:gd name="connsiteY29" fmla="*/ 10000 h 10000"/>
                  <a:gd name="connsiteX30" fmla="*/ 4394 w 10000"/>
                  <a:gd name="connsiteY30" fmla="*/ 9865 h 10000"/>
                  <a:gd name="connsiteX31" fmla="*/ 4318 w 10000"/>
                  <a:gd name="connsiteY31" fmla="*/ 9797 h 10000"/>
                  <a:gd name="connsiteX32" fmla="*/ 4091 w 10000"/>
                  <a:gd name="connsiteY32" fmla="*/ 9865 h 10000"/>
                  <a:gd name="connsiteX33" fmla="*/ 4015 w 10000"/>
                  <a:gd name="connsiteY33" fmla="*/ 9662 h 10000"/>
                  <a:gd name="connsiteX34" fmla="*/ 3864 w 10000"/>
                  <a:gd name="connsiteY34" fmla="*/ 9392 h 10000"/>
                  <a:gd name="connsiteX35" fmla="*/ 3409 w 10000"/>
                  <a:gd name="connsiteY35" fmla="*/ 9257 h 10000"/>
                  <a:gd name="connsiteX36" fmla="*/ 3409 w 10000"/>
                  <a:gd name="connsiteY36" fmla="*/ 8851 h 10000"/>
                  <a:gd name="connsiteX37" fmla="*/ 3333 w 10000"/>
                  <a:gd name="connsiteY37" fmla="*/ 8851 h 10000"/>
                  <a:gd name="connsiteX38" fmla="*/ 3333 w 10000"/>
                  <a:gd name="connsiteY38" fmla="*/ 8649 h 10000"/>
                  <a:gd name="connsiteX39" fmla="*/ 2879 w 10000"/>
                  <a:gd name="connsiteY39" fmla="*/ 8716 h 10000"/>
                  <a:gd name="connsiteX40" fmla="*/ 2576 w 10000"/>
                  <a:gd name="connsiteY40" fmla="*/ 8649 h 10000"/>
                  <a:gd name="connsiteX41" fmla="*/ 2197 w 10000"/>
                  <a:gd name="connsiteY41" fmla="*/ 8851 h 10000"/>
                  <a:gd name="connsiteX42" fmla="*/ 1364 w 10000"/>
                  <a:gd name="connsiteY42" fmla="*/ 8851 h 10000"/>
                  <a:gd name="connsiteX43" fmla="*/ 1288 w 10000"/>
                  <a:gd name="connsiteY43" fmla="*/ 8986 h 10000"/>
                  <a:gd name="connsiteX44" fmla="*/ 682 w 10000"/>
                  <a:gd name="connsiteY44" fmla="*/ 8851 h 10000"/>
                  <a:gd name="connsiteX45" fmla="*/ 606 w 10000"/>
                  <a:gd name="connsiteY45" fmla="*/ 8986 h 10000"/>
                  <a:gd name="connsiteX46" fmla="*/ 303 w 10000"/>
                  <a:gd name="connsiteY46" fmla="*/ 8919 h 10000"/>
                  <a:gd name="connsiteX47" fmla="*/ 303 w 10000"/>
                  <a:gd name="connsiteY47" fmla="*/ 9054 h 10000"/>
                  <a:gd name="connsiteX48" fmla="*/ 0 w 10000"/>
                  <a:gd name="connsiteY48" fmla="*/ 9054 h 10000"/>
                  <a:gd name="connsiteX49" fmla="*/ 76 w 10000"/>
                  <a:gd name="connsiteY49" fmla="*/ 8378 h 10000"/>
                  <a:gd name="connsiteX50" fmla="*/ 530 w 10000"/>
                  <a:gd name="connsiteY50" fmla="*/ 7838 h 10000"/>
                  <a:gd name="connsiteX51" fmla="*/ 909 w 10000"/>
                  <a:gd name="connsiteY51" fmla="*/ 7770 h 10000"/>
                  <a:gd name="connsiteX52" fmla="*/ 1288 w 10000"/>
                  <a:gd name="connsiteY52" fmla="*/ 7635 h 10000"/>
                  <a:gd name="connsiteX53" fmla="*/ 1591 w 10000"/>
                  <a:gd name="connsiteY53" fmla="*/ 7432 h 10000"/>
                  <a:gd name="connsiteX54" fmla="*/ 1591 w 10000"/>
                  <a:gd name="connsiteY54" fmla="*/ 7230 h 10000"/>
                  <a:gd name="connsiteX55" fmla="*/ 1288 w 10000"/>
                  <a:gd name="connsiteY55" fmla="*/ 7095 h 10000"/>
                  <a:gd name="connsiteX56" fmla="*/ 1212 w 10000"/>
                  <a:gd name="connsiteY56" fmla="*/ 6757 h 10000"/>
                  <a:gd name="connsiteX57" fmla="*/ 1061 w 10000"/>
                  <a:gd name="connsiteY57" fmla="*/ 6486 h 10000"/>
                  <a:gd name="connsiteX58" fmla="*/ 758 w 10000"/>
                  <a:gd name="connsiteY58" fmla="*/ 6419 h 10000"/>
                  <a:gd name="connsiteX59" fmla="*/ 455 w 10000"/>
                  <a:gd name="connsiteY59" fmla="*/ 6014 h 10000"/>
                  <a:gd name="connsiteX60" fmla="*/ 379 w 10000"/>
                  <a:gd name="connsiteY60" fmla="*/ 5811 h 10000"/>
                  <a:gd name="connsiteX61" fmla="*/ 455 w 10000"/>
                  <a:gd name="connsiteY61" fmla="*/ 5676 h 10000"/>
                  <a:gd name="connsiteX62" fmla="*/ 152 w 10000"/>
                  <a:gd name="connsiteY62" fmla="*/ 5068 h 10000"/>
                  <a:gd name="connsiteX63" fmla="*/ 833 w 10000"/>
                  <a:gd name="connsiteY63" fmla="*/ 5405 h 10000"/>
                  <a:gd name="connsiteX64" fmla="*/ 1136 w 10000"/>
                  <a:gd name="connsiteY64" fmla="*/ 5338 h 10000"/>
                  <a:gd name="connsiteX65" fmla="*/ 1364 w 10000"/>
                  <a:gd name="connsiteY65" fmla="*/ 5338 h 10000"/>
                  <a:gd name="connsiteX66" fmla="*/ 1970 w 10000"/>
                  <a:gd name="connsiteY66" fmla="*/ 5338 h 10000"/>
                  <a:gd name="connsiteX67" fmla="*/ 2273 w 10000"/>
                  <a:gd name="connsiteY67" fmla="*/ 5405 h 10000"/>
                  <a:gd name="connsiteX68" fmla="*/ 2348 w 10000"/>
                  <a:gd name="connsiteY68" fmla="*/ 5135 h 10000"/>
                  <a:gd name="connsiteX69" fmla="*/ 2727 w 10000"/>
                  <a:gd name="connsiteY69" fmla="*/ 5068 h 10000"/>
                  <a:gd name="connsiteX70" fmla="*/ 2803 w 10000"/>
                  <a:gd name="connsiteY70" fmla="*/ 4865 h 10000"/>
                  <a:gd name="connsiteX71" fmla="*/ 2879 w 10000"/>
                  <a:gd name="connsiteY71" fmla="*/ 4595 h 10000"/>
                  <a:gd name="connsiteX72" fmla="*/ 3182 w 10000"/>
                  <a:gd name="connsiteY72" fmla="*/ 4392 h 10000"/>
                  <a:gd name="connsiteX73" fmla="*/ 3636 w 10000"/>
                  <a:gd name="connsiteY73" fmla="*/ 3919 h 10000"/>
                  <a:gd name="connsiteX74" fmla="*/ 3788 w 10000"/>
                  <a:gd name="connsiteY74" fmla="*/ 3986 h 10000"/>
                  <a:gd name="connsiteX75" fmla="*/ 4015 w 10000"/>
                  <a:gd name="connsiteY75" fmla="*/ 3919 h 10000"/>
                  <a:gd name="connsiteX76" fmla="*/ 4091 w 10000"/>
                  <a:gd name="connsiteY76" fmla="*/ 3716 h 10000"/>
                  <a:gd name="connsiteX77" fmla="*/ 3864 w 10000"/>
                  <a:gd name="connsiteY77" fmla="*/ 3514 h 10000"/>
                  <a:gd name="connsiteX78" fmla="*/ 4167 w 10000"/>
                  <a:gd name="connsiteY78" fmla="*/ 3311 h 10000"/>
                  <a:gd name="connsiteX79" fmla="*/ 4394 w 10000"/>
                  <a:gd name="connsiteY79" fmla="*/ 3108 h 10000"/>
                  <a:gd name="connsiteX80" fmla="*/ 4470 w 10000"/>
                  <a:gd name="connsiteY80" fmla="*/ 3243 h 10000"/>
                  <a:gd name="connsiteX81" fmla="*/ 4773 w 10000"/>
                  <a:gd name="connsiteY81" fmla="*/ 3311 h 10000"/>
                  <a:gd name="connsiteX82" fmla="*/ 5000 w 10000"/>
                  <a:gd name="connsiteY82" fmla="*/ 3311 h 10000"/>
                  <a:gd name="connsiteX83" fmla="*/ 5076 w 10000"/>
                  <a:gd name="connsiteY83" fmla="*/ 3041 h 10000"/>
                  <a:gd name="connsiteX84" fmla="*/ 5076 w 10000"/>
                  <a:gd name="connsiteY84" fmla="*/ 2838 h 10000"/>
                  <a:gd name="connsiteX85" fmla="*/ 5379 w 10000"/>
                  <a:gd name="connsiteY85" fmla="*/ 2568 h 10000"/>
                  <a:gd name="connsiteX86" fmla="*/ 5379 w 10000"/>
                  <a:gd name="connsiteY86" fmla="*/ 2297 h 10000"/>
                  <a:gd name="connsiteX87" fmla="*/ 5152 w 10000"/>
                  <a:gd name="connsiteY87" fmla="*/ 2027 h 10000"/>
                  <a:gd name="connsiteX88" fmla="*/ 5303 w 10000"/>
                  <a:gd name="connsiteY88" fmla="*/ 1824 h 10000"/>
                  <a:gd name="connsiteX89" fmla="*/ 5530 w 10000"/>
                  <a:gd name="connsiteY89" fmla="*/ 1892 h 10000"/>
                  <a:gd name="connsiteX90" fmla="*/ 5909 w 10000"/>
                  <a:gd name="connsiteY90" fmla="*/ 1824 h 10000"/>
                  <a:gd name="connsiteX91" fmla="*/ 5985 w 10000"/>
                  <a:gd name="connsiteY91" fmla="*/ 1419 h 10000"/>
                  <a:gd name="connsiteX92" fmla="*/ 5833 w 10000"/>
                  <a:gd name="connsiteY92" fmla="*/ 1216 h 10000"/>
                  <a:gd name="connsiteX93" fmla="*/ 6061 w 10000"/>
                  <a:gd name="connsiteY93" fmla="*/ 1081 h 10000"/>
                  <a:gd name="connsiteX94" fmla="*/ 6061 w 10000"/>
                  <a:gd name="connsiteY94" fmla="*/ 743 h 10000"/>
                  <a:gd name="connsiteX95" fmla="*/ 6818 w 10000"/>
                  <a:gd name="connsiteY95" fmla="*/ 338 h 10000"/>
                  <a:gd name="connsiteX96" fmla="*/ 7197 w 10000"/>
                  <a:gd name="connsiteY96" fmla="*/ 270 h 10000"/>
                  <a:gd name="connsiteX97" fmla="*/ 7652 w 10000"/>
                  <a:gd name="connsiteY97" fmla="*/ 135 h 10000"/>
                  <a:gd name="connsiteX98" fmla="*/ 8030 w 10000"/>
                  <a:gd name="connsiteY98" fmla="*/ 135 h 10000"/>
                  <a:gd name="connsiteX99" fmla="*/ 8258 w 10000"/>
                  <a:gd name="connsiteY99" fmla="*/ 135 h 10000"/>
                  <a:gd name="connsiteX100" fmla="*/ 8409 w 10000"/>
                  <a:gd name="connsiteY100" fmla="*/ 0 h 10000"/>
                  <a:gd name="connsiteX101" fmla="*/ 8864 w 10000"/>
                  <a:gd name="connsiteY101" fmla="*/ 0 h 10000"/>
                  <a:gd name="connsiteX102" fmla="*/ 9621 w 10000"/>
                  <a:gd name="connsiteY102" fmla="*/ 405 h 10000"/>
                  <a:gd name="connsiteX103" fmla="*/ 9773 w 10000"/>
                  <a:gd name="connsiteY103" fmla="*/ 608 h 10000"/>
                  <a:gd name="connsiteX104" fmla="*/ 10000 w 10000"/>
                  <a:gd name="connsiteY104" fmla="*/ 811 h 10000"/>
                  <a:gd name="connsiteX0" fmla="*/ 10000 w 10000"/>
                  <a:gd name="connsiteY0" fmla="*/ 811 h 10000"/>
                  <a:gd name="connsiteX1" fmla="*/ 9848 w 10000"/>
                  <a:gd name="connsiteY1" fmla="*/ 1149 h 10000"/>
                  <a:gd name="connsiteX2" fmla="*/ 9621 w 10000"/>
                  <a:gd name="connsiteY2" fmla="*/ 1351 h 10000"/>
                  <a:gd name="connsiteX3" fmla="*/ 9545 w 10000"/>
                  <a:gd name="connsiteY3" fmla="*/ 1486 h 10000"/>
                  <a:gd name="connsiteX4" fmla="*/ 9167 w 10000"/>
                  <a:gd name="connsiteY4" fmla="*/ 1757 h 10000"/>
                  <a:gd name="connsiteX5" fmla="*/ 8712 w 10000"/>
                  <a:gd name="connsiteY5" fmla="*/ 1824 h 10000"/>
                  <a:gd name="connsiteX6" fmla="*/ 8485 w 10000"/>
                  <a:gd name="connsiteY6" fmla="*/ 1959 h 10000"/>
                  <a:gd name="connsiteX7" fmla="*/ 8409 w 10000"/>
                  <a:gd name="connsiteY7" fmla="*/ 2095 h 10000"/>
                  <a:gd name="connsiteX8" fmla="*/ 8258 w 10000"/>
                  <a:gd name="connsiteY8" fmla="*/ 2230 h 10000"/>
                  <a:gd name="connsiteX9" fmla="*/ 7823 w 10000"/>
                  <a:gd name="connsiteY9" fmla="*/ 2372 h 10000"/>
                  <a:gd name="connsiteX10" fmla="*/ 8720 w 10000"/>
                  <a:gd name="connsiteY10" fmla="*/ 3827 h 10000"/>
                  <a:gd name="connsiteX11" fmla="*/ 7955 w 10000"/>
                  <a:gd name="connsiteY11" fmla="*/ 5203 h 10000"/>
                  <a:gd name="connsiteX12" fmla="*/ 8214 w 10000"/>
                  <a:gd name="connsiteY12" fmla="*/ 5587 h 10000"/>
                  <a:gd name="connsiteX13" fmla="*/ 7373 w 10000"/>
                  <a:gd name="connsiteY13" fmla="*/ 6455 h 10000"/>
                  <a:gd name="connsiteX14" fmla="*/ 6288 w 10000"/>
                  <a:gd name="connsiteY14" fmla="*/ 7095 h 10000"/>
                  <a:gd name="connsiteX15" fmla="*/ 5985 w 10000"/>
                  <a:gd name="connsiteY15" fmla="*/ 7162 h 10000"/>
                  <a:gd name="connsiteX16" fmla="*/ 5833 w 10000"/>
                  <a:gd name="connsiteY16" fmla="*/ 6959 h 10000"/>
                  <a:gd name="connsiteX17" fmla="*/ 5682 w 10000"/>
                  <a:gd name="connsiteY17" fmla="*/ 7297 h 10000"/>
                  <a:gd name="connsiteX18" fmla="*/ 5455 w 10000"/>
                  <a:gd name="connsiteY18" fmla="*/ 7500 h 10000"/>
                  <a:gd name="connsiteX19" fmla="*/ 5303 w 10000"/>
                  <a:gd name="connsiteY19" fmla="*/ 7838 h 10000"/>
                  <a:gd name="connsiteX20" fmla="*/ 5455 w 10000"/>
                  <a:gd name="connsiteY20" fmla="*/ 7973 h 10000"/>
                  <a:gd name="connsiteX21" fmla="*/ 5530 w 10000"/>
                  <a:gd name="connsiteY21" fmla="*/ 8108 h 10000"/>
                  <a:gd name="connsiteX22" fmla="*/ 5455 w 10000"/>
                  <a:gd name="connsiteY22" fmla="*/ 8311 h 10000"/>
                  <a:gd name="connsiteX23" fmla="*/ 5455 w 10000"/>
                  <a:gd name="connsiteY23" fmla="*/ 8581 h 10000"/>
                  <a:gd name="connsiteX24" fmla="*/ 5758 w 10000"/>
                  <a:gd name="connsiteY24" fmla="*/ 8649 h 10000"/>
                  <a:gd name="connsiteX25" fmla="*/ 6454 w 10000"/>
                  <a:gd name="connsiteY25" fmla="*/ 9566 h 10000"/>
                  <a:gd name="connsiteX26" fmla="*/ 5076 w 10000"/>
                  <a:gd name="connsiteY26" fmla="*/ 9595 h 10000"/>
                  <a:gd name="connsiteX27" fmla="*/ 4773 w 10000"/>
                  <a:gd name="connsiteY27" fmla="*/ 9730 h 10000"/>
                  <a:gd name="connsiteX28" fmla="*/ 4697 w 10000"/>
                  <a:gd name="connsiteY28" fmla="*/ 10000 h 10000"/>
                  <a:gd name="connsiteX29" fmla="*/ 4394 w 10000"/>
                  <a:gd name="connsiteY29" fmla="*/ 10000 h 10000"/>
                  <a:gd name="connsiteX30" fmla="*/ 4394 w 10000"/>
                  <a:gd name="connsiteY30" fmla="*/ 9865 h 10000"/>
                  <a:gd name="connsiteX31" fmla="*/ 4318 w 10000"/>
                  <a:gd name="connsiteY31" fmla="*/ 9797 h 10000"/>
                  <a:gd name="connsiteX32" fmla="*/ 4091 w 10000"/>
                  <a:gd name="connsiteY32" fmla="*/ 9865 h 10000"/>
                  <a:gd name="connsiteX33" fmla="*/ 4015 w 10000"/>
                  <a:gd name="connsiteY33" fmla="*/ 9662 h 10000"/>
                  <a:gd name="connsiteX34" fmla="*/ 3864 w 10000"/>
                  <a:gd name="connsiteY34" fmla="*/ 9392 h 10000"/>
                  <a:gd name="connsiteX35" fmla="*/ 3409 w 10000"/>
                  <a:gd name="connsiteY35" fmla="*/ 9257 h 10000"/>
                  <a:gd name="connsiteX36" fmla="*/ 3409 w 10000"/>
                  <a:gd name="connsiteY36" fmla="*/ 8851 h 10000"/>
                  <a:gd name="connsiteX37" fmla="*/ 3333 w 10000"/>
                  <a:gd name="connsiteY37" fmla="*/ 8851 h 10000"/>
                  <a:gd name="connsiteX38" fmla="*/ 3333 w 10000"/>
                  <a:gd name="connsiteY38" fmla="*/ 8649 h 10000"/>
                  <a:gd name="connsiteX39" fmla="*/ 2879 w 10000"/>
                  <a:gd name="connsiteY39" fmla="*/ 8716 h 10000"/>
                  <a:gd name="connsiteX40" fmla="*/ 2576 w 10000"/>
                  <a:gd name="connsiteY40" fmla="*/ 8649 h 10000"/>
                  <a:gd name="connsiteX41" fmla="*/ 2197 w 10000"/>
                  <a:gd name="connsiteY41" fmla="*/ 8851 h 10000"/>
                  <a:gd name="connsiteX42" fmla="*/ 1364 w 10000"/>
                  <a:gd name="connsiteY42" fmla="*/ 8851 h 10000"/>
                  <a:gd name="connsiteX43" fmla="*/ 1288 w 10000"/>
                  <a:gd name="connsiteY43" fmla="*/ 8986 h 10000"/>
                  <a:gd name="connsiteX44" fmla="*/ 682 w 10000"/>
                  <a:gd name="connsiteY44" fmla="*/ 8851 h 10000"/>
                  <a:gd name="connsiteX45" fmla="*/ 606 w 10000"/>
                  <a:gd name="connsiteY45" fmla="*/ 8986 h 10000"/>
                  <a:gd name="connsiteX46" fmla="*/ 303 w 10000"/>
                  <a:gd name="connsiteY46" fmla="*/ 8919 h 10000"/>
                  <a:gd name="connsiteX47" fmla="*/ 303 w 10000"/>
                  <a:gd name="connsiteY47" fmla="*/ 9054 h 10000"/>
                  <a:gd name="connsiteX48" fmla="*/ 0 w 10000"/>
                  <a:gd name="connsiteY48" fmla="*/ 9054 h 10000"/>
                  <a:gd name="connsiteX49" fmla="*/ 76 w 10000"/>
                  <a:gd name="connsiteY49" fmla="*/ 8378 h 10000"/>
                  <a:gd name="connsiteX50" fmla="*/ 530 w 10000"/>
                  <a:gd name="connsiteY50" fmla="*/ 7838 h 10000"/>
                  <a:gd name="connsiteX51" fmla="*/ 909 w 10000"/>
                  <a:gd name="connsiteY51" fmla="*/ 7770 h 10000"/>
                  <a:gd name="connsiteX52" fmla="*/ 1288 w 10000"/>
                  <a:gd name="connsiteY52" fmla="*/ 7635 h 10000"/>
                  <a:gd name="connsiteX53" fmla="*/ 1591 w 10000"/>
                  <a:gd name="connsiteY53" fmla="*/ 7432 h 10000"/>
                  <a:gd name="connsiteX54" fmla="*/ 1591 w 10000"/>
                  <a:gd name="connsiteY54" fmla="*/ 7230 h 10000"/>
                  <a:gd name="connsiteX55" fmla="*/ 1288 w 10000"/>
                  <a:gd name="connsiteY55" fmla="*/ 7095 h 10000"/>
                  <a:gd name="connsiteX56" fmla="*/ 1212 w 10000"/>
                  <a:gd name="connsiteY56" fmla="*/ 6757 h 10000"/>
                  <a:gd name="connsiteX57" fmla="*/ 1061 w 10000"/>
                  <a:gd name="connsiteY57" fmla="*/ 6486 h 10000"/>
                  <a:gd name="connsiteX58" fmla="*/ 758 w 10000"/>
                  <a:gd name="connsiteY58" fmla="*/ 6419 h 10000"/>
                  <a:gd name="connsiteX59" fmla="*/ 455 w 10000"/>
                  <a:gd name="connsiteY59" fmla="*/ 6014 h 10000"/>
                  <a:gd name="connsiteX60" fmla="*/ 379 w 10000"/>
                  <a:gd name="connsiteY60" fmla="*/ 5811 h 10000"/>
                  <a:gd name="connsiteX61" fmla="*/ 455 w 10000"/>
                  <a:gd name="connsiteY61" fmla="*/ 5676 h 10000"/>
                  <a:gd name="connsiteX62" fmla="*/ 152 w 10000"/>
                  <a:gd name="connsiteY62" fmla="*/ 5068 h 10000"/>
                  <a:gd name="connsiteX63" fmla="*/ 833 w 10000"/>
                  <a:gd name="connsiteY63" fmla="*/ 5405 h 10000"/>
                  <a:gd name="connsiteX64" fmla="*/ 1136 w 10000"/>
                  <a:gd name="connsiteY64" fmla="*/ 5338 h 10000"/>
                  <a:gd name="connsiteX65" fmla="*/ 1364 w 10000"/>
                  <a:gd name="connsiteY65" fmla="*/ 5338 h 10000"/>
                  <a:gd name="connsiteX66" fmla="*/ 1970 w 10000"/>
                  <a:gd name="connsiteY66" fmla="*/ 5338 h 10000"/>
                  <a:gd name="connsiteX67" fmla="*/ 2273 w 10000"/>
                  <a:gd name="connsiteY67" fmla="*/ 5405 h 10000"/>
                  <a:gd name="connsiteX68" fmla="*/ 2348 w 10000"/>
                  <a:gd name="connsiteY68" fmla="*/ 5135 h 10000"/>
                  <a:gd name="connsiteX69" fmla="*/ 2727 w 10000"/>
                  <a:gd name="connsiteY69" fmla="*/ 5068 h 10000"/>
                  <a:gd name="connsiteX70" fmla="*/ 2803 w 10000"/>
                  <a:gd name="connsiteY70" fmla="*/ 4865 h 10000"/>
                  <a:gd name="connsiteX71" fmla="*/ 2879 w 10000"/>
                  <a:gd name="connsiteY71" fmla="*/ 4595 h 10000"/>
                  <a:gd name="connsiteX72" fmla="*/ 3182 w 10000"/>
                  <a:gd name="connsiteY72" fmla="*/ 4392 h 10000"/>
                  <a:gd name="connsiteX73" fmla="*/ 3636 w 10000"/>
                  <a:gd name="connsiteY73" fmla="*/ 3919 h 10000"/>
                  <a:gd name="connsiteX74" fmla="*/ 3788 w 10000"/>
                  <a:gd name="connsiteY74" fmla="*/ 3986 h 10000"/>
                  <a:gd name="connsiteX75" fmla="*/ 4015 w 10000"/>
                  <a:gd name="connsiteY75" fmla="*/ 3919 h 10000"/>
                  <a:gd name="connsiteX76" fmla="*/ 4091 w 10000"/>
                  <a:gd name="connsiteY76" fmla="*/ 3716 h 10000"/>
                  <a:gd name="connsiteX77" fmla="*/ 3864 w 10000"/>
                  <a:gd name="connsiteY77" fmla="*/ 3514 h 10000"/>
                  <a:gd name="connsiteX78" fmla="*/ 4167 w 10000"/>
                  <a:gd name="connsiteY78" fmla="*/ 3311 h 10000"/>
                  <a:gd name="connsiteX79" fmla="*/ 4394 w 10000"/>
                  <a:gd name="connsiteY79" fmla="*/ 3108 h 10000"/>
                  <a:gd name="connsiteX80" fmla="*/ 4470 w 10000"/>
                  <a:gd name="connsiteY80" fmla="*/ 3243 h 10000"/>
                  <a:gd name="connsiteX81" fmla="*/ 4773 w 10000"/>
                  <a:gd name="connsiteY81" fmla="*/ 3311 h 10000"/>
                  <a:gd name="connsiteX82" fmla="*/ 5000 w 10000"/>
                  <a:gd name="connsiteY82" fmla="*/ 3311 h 10000"/>
                  <a:gd name="connsiteX83" fmla="*/ 5076 w 10000"/>
                  <a:gd name="connsiteY83" fmla="*/ 3041 h 10000"/>
                  <a:gd name="connsiteX84" fmla="*/ 5076 w 10000"/>
                  <a:gd name="connsiteY84" fmla="*/ 2838 h 10000"/>
                  <a:gd name="connsiteX85" fmla="*/ 5379 w 10000"/>
                  <a:gd name="connsiteY85" fmla="*/ 2568 h 10000"/>
                  <a:gd name="connsiteX86" fmla="*/ 5379 w 10000"/>
                  <a:gd name="connsiteY86" fmla="*/ 2297 h 10000"/>
                  <a:gd name="connsiteX87" fmla="*/ 5152 w 10000"/>
                  <a:gd name="connsiteY87" fmla="*/ 2027 h 10000"/>
                  <a:gd name="connsiteX88" fmla="*/ 5303 w 10000"/>
                  <a:gd name="connsiteY88" fmla="*/ 1824 h 10000"/>
                  <a:gd name="connsiteX89" fmla="*/ 5530 w 10000"/>
                  <a:gd name="connsiteY89" fmla="*/ 1892 h 10000"/>
                  <a:gd name="connsiteX90" fmla="*/ 5909 w 10000"/>
                  <a:gd name="connsiteY90" fmla="*/ 1824 h 10000"/>
                  <a:gd name="connsiteX91" fmla="*/ 5985 w 10000"/>
                  <a:gd name="connsiteY91" fmla="*/ 1419 h 10000"/>
                  <a:gd name="connsiteX92" fmla="*/ 5833 w 10000"/>
                  <a:gd name="connsiteY92" fmla="*/ 1216 h 10000"/>
                  <a:gd name="connsiteX93" fmla="*/ 6061 w 10000"/>
                  <a:gd name="connsiteY93" fmla="*/ 1081 h 10000"/>
                  <a:gd name="connsiteX94" fmla="*/ 6061 w 10000"/>
                  <a:gd name="connsiteY94" fmla="*/ 743 h 10000"/>
                  <a:gd name="connsiteX95" fmla="*/ 6818 w 10000"/>
                  <a:gd name="connsiteY95" fmla="*/ 338 h 10000"/>
                  <a:gd name="connsiteX96" fmla="*/ 7197 w 10000"/>
                  <a:gd name="connsiteY96" fmla="*/ 270 h 10000"/>
                  <a:gd name="connsiteX97" fmla="*/ 7652 w 10000"/>
                  <a:gd name="connsiteY97" fmla="*/ 135 h 10000"/>
                  <a:gd name="connsiteX98" fmla="*/ 8030 w 10000"/>
                  <a:gd name="connsiteY98" fmla="*/ 135 h 10000"/>
                  <a:gd name="connsiteX99" fmla="*/ 8258 w 10000"/>
                  <a:gd name="connsiteY99" fmla="*/ 135 h 10000"/>
                  <a:gd name="connsiteX100" fmla="*/ 8409 w 10000"/>
                  <a:gd name="connsiteY100" fmla="*/ 0 h 10000"/>
                  <a:gd name="connsiteX101" fmla="*/ 8864 w 10000"/>
                  <a:gd name="connsiteY101" fmla="*/ 0 h 10000"/>
                  <a:gd name="connsiteX102" fmla="*/ 9621 w 10000"/>
                  <a:gd name="connsiteY102" fmla="*/ 405 h 10000"/>
                  <a:gd name="connsiteX103" fmla="*/ 9773 w 10000"/>
                  <a:gd name="connsiteY103" fmla="*/ 608 h 10000"/>
                  <a:gd name="connsiteX104" fmla="*/ 10000 w 10000"/>
                  <a:gd name="connsiteY104" fmla="*/ 81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0000" h="10000">
                    <a:moveTo>
                      <a:pt x="10000" y="811"/>
                    </a:moveTo>
                    <a:lnTo>
                      <a:pt x="9848" y="1149"/>
                    </a:lnTo>
                    <a:lnTo>
                      <a:pt x="9621" y="1351"/>
                    </a:lnTo>
                    <a:cubicBezTo>
                      <a:pt x="9596" y="1396"/>
                      <a:pt x="9570" y="1441"/>
                      <a:pt x="9545" y="1486"/>
                    </a:cubicBezTo>
                    <a:lnTo>
                      <a:pt x="9167" y="1757"/>
                    </a:lnTo>
                    <a:lnTo>
                      <a:pt x="8712" y="1824"/>
                    </a:lnTo>
                    <a:lnTo>
                      <a:pt x="8485" y="1959"/>
                    </a:lnTo>
                    <a:cubicBezTo>
                      <a:pt x="8460" y="2004"/>
                      <a:pt x="8434" y="2050"/>
                      <a:pt x="8409" y="2095"/>
                    </a:cubicBezTo>
                    <a:cubicBezTo>
                      <a:pt x="8359" y="2140"/>
                      <a:pt x="8356" y="2184"/>
                      <a:pt x="8258" y="2230"/>
                    </a:cubicBezTo>
                    <a:cubicBezTo>
                      <a:pt x="8160" y="2276"/>
                      <a:pt x="7746" y="2106"/>
                      <a:pt x="7823" y="2372"/>
                    </a:cubicBezTo>
                    <a:cubicBezTo>
                      <a:pt x="7900" y="2638"/>
                      <a:pt x="8698" y="3355"/>
                      <a:pt x="8720" y="3827"/>
                    </a:cubicBezTo>
                    <a:cubicBezTo>
                      <a:pt x="8742" y="4299"/>
                      <a:pt x="8039" y="4910"/>
                      <a:pt x="7955" y="5203"/>
                    </a:cubicBezTo>
                    <a:cubicBezTo>
                      <a:pt x="7871" y="5496"/>
                      <a:pt x="8311" y="5378"/>
                      <a:pt x="8214" y="5587"/>
                    </a:cubicBezTo>
                    <a:cubicBezTo>
                      <a:pt x="8117" y="5796"/>
                      <a:pt x="7694" y="6204"/>
                      <a:pt x="7373" y="6455"/>
                    </a:cubicBezTo>
                    <a:cubicBezTo>
                      <a:pt x="7052" y="6706"/>
                      <a:pt x="6519" y="6977"/>
                      <a:pt x="6288" y="7095"/>
                    </a:cubicBezTo>
                    <a:cubicBezTo>
                      <a:pt x="6057" y="7213"/>
                      <a:pt x="6086" y="7140"/>
                      <a:pt x="5985" y="7162"/>
                    </a:cubicBezTo>
                    <a:lnTo>
                      <a:pt x="5833" y="6959"/>
                    </a:lnTo>
                    <a:cubicBezTo>
                      <a:pt x="5783" y="7072"/>
                      <a:pt x="5732" y="7184"/>
                      <a:pt x="5682" y="7297"/>
                    </a:cubicBezTo>
                    <a:lnTo>
                      <a:pt x="5455" y="7500"/>
                    </a:lnTo>
                    <a:lnTo>
                      <a:pt x="5303" y="7838"/>
                    </a:lnTo>
                    <a:lnTo>
                      <a:pt x="5455" y="7973"/>
                    </a:lnTo>
                    <a:lnTo>
                      <a:pt x="5530" y="8108"/>
                    </a:lnTo>
                    <a:cubicBezTo>
                      <a:pt x="5505" y="8176"/>
                      <a:pt x="5480" y="8243"/>
                      <a:pt x="5455" y="8311"/>
                    </a:cubicBezTo>
                    <a:lnTo>
                      <a:pt x="5455" y="8581"/>
                    </a:lnTo>
                    <a:cubicBezTo>
                      <a:pt x="5556" y="8604"/>
                      <a:pt x="5592" y="8485"/>
                      <a:pt x="5758" y="8649"/>
                    </a:cubicBezTo>
                    <a:cubicBezTo>
                      <a:pt x="5924" y="8813"/>
                      <a:pt x="6568" y="9408"/>
                      <a:pt x="6454" y="9566"/>
                    </a:cubicBezTo>
                    <a:cubicBezTo>
                      <a:pt x="6340" y="9724"/>
                      <a:pt x="5356" y="9568"/>
                      <a:pt x="5076" y="9595"/>
                    </a:cubicBezTo>
                    <a:cubicBezTo>
                      <a:pt x="4796" y="9622"/>
                      <a:pt x="4874" y="9685"/>
                      <a:pt x="4773" y="9730"/>
                    </a:cubicBezTo>
                    <a:cubicBezTo>
                      <a:pt x="4748" y="9820"/>
                      <a:pt x="4722" y="9910"/>
                      <a:pt x="4697" y="10000"/>
                    </a:cubicBezTo>
                    <a:lnTo>
                      <a:pt x="4394" y="10000"/>
                    </a:lnTo>
                    <a:lnTo>
                      <a:pt x="4394" y="9865"/>
                    </a:lnTo>
                    <a:cubicBezTo>
                      <a:pt x="4394" y="9865"/>
                      <a:pt x="4394" y="9797"/>
                      <a:pt x="4318" y="9797"/>
                    </a:cubicBezTo>
                    <a:cubicBezTo>
                      <a:pt x="4242" y="9797"/>
                      <a:pt x="4091" y="9865"/>
                      <a:pt x="4091" y="9865"/>
                    </a:cubicBezTo>
                    <a:cubicBezTo>
                      <a:pt x="4091" y="9865"/>
                      <a:pt x="4091" y="9730"/>
                      <a:pt x="4015" y="9662"/>
                    </a:cubicBezTo>
                    <a:cubicBezTo>
                      <a:pt x="4015" y="9595"/>
                      <a:pt x="4015" y="9527"/>
                      <a:pt x="3864" y="9392"/>
                    </a:cubicBezTo>
                    <a:lnTo>
                      <a:pt x="3409" y="9257"/>
                    </a:lnTo>
                    <a:cubicBezTo>
                      <a:pt x="3485" y="9189"/>
                      <a:pt x="3485" y="8919"/>
                      <a:pt x="3409" y="8851"/>
                    </a:cubicBezTo>
                    <a:lnTo>
                      <a:pt x="3333" y="8851"/>
                    </a:lnTo>
                    <a:cubicBezTo>
                      <a:pt x="3258" y="8784"/>
                      <a:pt x="3333" y="8716"/>
                      <a:pt x="3333" y="8649"/>
                    </a:cubicBezTo>
                    <a:cubicBezTo>
                      <a:pt x="3106" y="8649"/>
                      <a:pt x="2955" y="8716"/>
                      <a:pt x="2879" y="8716"/>
                    </a:cubicBezTo>
                    <a:cubicBezTo>
                      <a:pt x="2652" y="8716"/>
                      <a:pt x="2727" y="8649"/>
                      <a:pt x="2576" y="8649"/>
                    </a:cubicBezTo>
                    <a:cubicBezTo>
                      <a:pt x="2424" y="8716"/>
                      <a:pt x="2273" y="8851"/>
                      <a:pt x="2197" y="8851"/>
                    </a:cubicBezTo>
                    <a:cubicBezTo>
                      <a:pt x="1894" y="8919"/>
                      <a:pt x="1591" y="8851"/>
                      <a:pt x="1364" y="8851"/>
                    </a:cubicBezTo>
                    <a:cubicBezTo>
                      <a:pt x="1339" y="8896"/>
                      <a:pt x="1313" y="8941"/>
                      <a:pt x="1288" y="8986"/>
                    </a:cubicBezTo>
                    <a:cubicBezTo>
                      <a:pt x="1061" y="8986"/>
                      <a:pt x="833" y="8851"/>
                      <a:pt x="682" y="8851"/>
                    </a:cubicBezTo>
                    <a:cubicBezTo>
                      <a:pt x="657" y="8896"/>
                      <a:pt x="631" y="8941"/>
                      <a:pt x="606" y="8986"/>
                    </a:cubicBezTo>
                    <a:cubicBezTo>
                      <a:pt x="455" y="8986"/>
                      <a:pt x="455" y="8919"/>
                      <a:pt x="303" y="8919"/>
                    </a:cubicBezTo>
                    <a:lnTo>
                      <a:pt x="303" y="9054"/>
                    </a:lnTo>
                    <a:lnTo>
                      <a:pt x="0" y="9054"/>
                    </a:lnTo>
                    <a:cubicBezTo>
                      <a:pt x="25" y="8829"/>
                      <a:pt x="51" y="8603"/>
                      <a:pt x="76" y="8378"/>
                    </a:cubicBezTo>
                    <a:lnTo>
                      <a:pt x="530" y="7838"/>
                    </a:lnTo>
                    <a:lnTo>
                      <a:pt x="909" y="7770"/>
                    </a:lnTo>
                    <a:lnTo>
                      <a:pt x="1288" y="7635"/>
                    </a:lnTo>
                    <a:lnTo>
                      <a:pt x="1591" y="7432"/>
                    </a:lnTo>
                    <a:lnTo>
                      <a:pt x="1591" y="7230"/>
                    </a:lnTo>
                    <a:lnTo>
                      <a:pt x="1288" y="7095"/>
                    </a:lnTo>
                    <a:cubicBezTo>
                      <a:pt x="1263" y="6982"/>
                      <a:pt x="1237" y="6870"/>
                      <a:pt x="1212" y="6757"/>
                    </a:cubicBezTo>
                    <a:lnTo>
                      <a:pt x="1061" y="6486"/>
                    </a:lnTo>
                    <a:lnTo>
                      <a:pt x="758" y="6419"/>
                    </a:lnTo>
                    <a:lnTo>
                      <a:pt x="455" y="6014"/>
                    </a:lnTo>
                    <a:cubicBezTo>
                      <a:pt x="430" y="5946"/>
                      <a:pt x="404" y="5879"/>
                      <a:pt x="379" y="5811"/>
                    </a:cubicBezTo>
                    <a:cubicBezTo>
                      <a:pt x="404" y="5766"/>
                      <a:pt x="430" y="5721"/>
                      <a:pt x="455" y="5676"/>
                    </a:cubicBezTo>
                    <a:lnTo>
                      <a:pt x="152" y="5068"/>
                    </a:lnTo>
                    <a:lnTo>
                      <a:pt x="833" y="5405"/>
                    </a:lnTo>
                    <a:lnTo>
                      <a:pt x="1136" y="5338"/>
                    </a:lnTo>
                    <a:lnTo>
                      <a:pt x="1364" y="5338"/>
                    </a:lnTo>
                    <a:lnTo>
                      <a:pt x="1970" y="5338"/>
                    </a:lnTo>
                    <a:lnTo>
                      <a:pt x="2273" y="5405"/>
                    </a:lnTo>
                    <a:lnTo>
                      <a:pt x="2348" y="5135"/>
                    </a:lnTo>
                    <a:lnTo>
                      <a:pt x="2727" y="5068"/>
                    </a:lnTo>
                    <a:cubicBezTo>
                      <a:pt x="2752" y="5000"/>
                      <a:pt x="2778" y="4933"/>
                      <a:pt x="2803" y="4865"/>
                    </a:cubicBezTo>
                    <a:cubicBezTo>
                      <a:pt x="2828" y="4775"/>
                      <a:pt x="2854" y="4685"/>
                      <a:pt x="2879" y="4595"/>
                    </a:cubicBezTo>
                    <a:lnTo>
                      <a:pt x="3182" y="4392"/>
                    </a:lnTo>
                    <a:lnTo>
                      <a:pt x="3636" y="3919"/>
                    </a:lnTo>
                    <a:lnTo>
                      <a:pt x="3788" y="3986"/>
                    </a:lnTo>
                    <a:lnTo>
                      <a:pt x="4015" y="3919"/>
                    </a:lnTo>
                    <a:cubicBezTo>
                      <a:pt x="4040" y="3851"/>
                      <a:pt x="4066" y="3784"/>
                      <a:pt x="4091" y="3716"/>
                    </a:cubicBezTo>
                    <a:lnTo>
                      <a:pt x="3864" y="3514"/>
                    </a:lnTo>
                    <a:lnTo>
                      <a:pt x="4167" y="3311"/>
                    </a:lnTo>
                    <a:lnTo>
                      <a:pt x="4394" y="3108"/>
                    </a:lnTo>
                    <a:cubicBezTo>
                      <a:pt x="4419" y="3153"/>
                      <a:pt x="4445" y="3198"/>
                      <a:pt x="4470" y="3243"/>
                    </a:cubicBezTo>
                    <a:lnTo>
                      <a:pt x="4773" y="3311"/>
                    </a:lnTo>
                    <a:lnTo>
                      <a:pt x="5000" y="3311"/>
                    </a:lnTo>
                    <a:cubicBezTo>
                      <a:pt x="5025" y="3221"/>
                      <a:pt x="5051" y="3131"/>
                      <a:pt x="5076" y="3041"/>
                    </a:cubicBezTo>
                    <a:lnTo>
                      <a:pt x="5076" y="2838"/>
                    </a:lnTo>
                    <a:lnTo>
                      <a:pt x="5379" y="2568"/>
                    </a:lnTo>
                    <a:lnTo>
                      <a:pt x="5379" y="2297"/>
                    </a:lnTo>
                    <a:lnTo>
                      <a:pt x="5152" y="2027"/>
                    </a:lnTo>
                    <a:cubicBezTo>
                      <a:pt x="5202" y="1959"/>
                      <a:pt x="5253" y="1892"/>
                      <a:pt x="5303" y="1824"/>
                    </a:cubicBezTo>
                    <a:lnTo>
                      <a:pt x="5530" y="1892"/>
                    </a:lnTo>
                    <a:lnTo>
                      <a:pt x="5909" y="1824"/>
                    </a:lnTo>
                    <a:cubicBezTo>
                      <a:pt x="5934" y="1689"/>
                      <a:pt x="5960" y="1554"/>
                      <a:pt x="5985" y="1419"/>
                    </a:cubicBezTo>
                    <a:lnTo>
                      <a:pt x="5833" y="1216"/>
                    </a:lnTo>
                    <a:lnTo>
                      <a:pt x="6061" y="1081"/>
                    </a:lnTo>
                    <a:lnTo>
                      <a:pt x="6061" y="743"/>
                    </a:lnTo>
                    <a:lnTo>
                      <a:pt x="6818" y="338"/>
                    </a:lnTo>
                    <a:lnTo>
                      <a:pt x="7197" y="270"/>
                    </a:lnTo>
                    <a:lnTo>
                      <a:pt x="7652" y="135"/>
                    </a:lnTo>
                    <a:lnTo>
                      <a:pt x="8030" y="135"/>
                    </a:lnTo>
                    <a:lnTo>
                      <a:pt x="8258" y="135"/>
                    </a:lnTo>
                    <a:lnTo>
                      <a:pt x="8409" y="0"/>
                    </a:lnTo>
                    <a:lnTo>
                      <a:pt x="8864" y="0"/>
                    </a:lnTo>
                    <a:lnTo>
                      <a:pt x="9621" y="405"/>
                    </a:lnTo>
                    <a:lnTo>
                      <a:pt x="9773" y="608"/>
                    </a:lnTo>
                    <a:lnTo>
                      <a:pt x="10000" y="811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1" name="Freeform 114">
                <a:extLst>
                  <a:ext uri="{FF2B5EF4-FFF2-40B4-BE49-F238E27FC236}">
                    <a16:creationId xmlns:a16="http://schemas.microsoft.com/office/drawing/2014/main" id="{F9B09972-80FA-4C58-B3BA-5FEB1E2CFD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5769" y="3593320"/>
                <a:ext cx="185479" cy="280281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2" name="Freeform 116">
                <a:extLst>
                  <a:ext uri="{FF2B5EF4-FFF2-40B4-BE49-F238E27FC236}">
                    <a16:creationId xmlns:a16="http://schemas.microsoft.com/office/drawing/2014/main" id="{5EC96DB0-A44D-4E91-97CA-49A3F02C6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2125" y="1544792"/>
                <a:ext cx="627886" cy="991976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3" name="Freeform 118">
                <a:extLst>
                  <a:ext uri="{FF2B5EF4-FFF2-40B4-BE49-F238E27FC236}">
                    <a16:creationId xmlns:a16="http://schemas.microsoft.com/office/drawing/2014/main" id="{A5DD3064-68A0-42F8-9B59-00A85D5A1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073" y="3049244"/>
                <a:ext cx="140140" cy="193723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4" name="Freeform 120">
                <a:extLst>
                  <a:ext uri="{FF2B5EF4-FFF2-40B4-BE49-F238E27FC236}">
                    <a16:creationId xmlns:a16="http://schemas.microsoft.com/office/drawing/2014/main" id="{CA156D7D-3E62-4318-AF00-D509AD42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792" y="3943672"/>
                <a:ext cx="281655" cy="294020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5" name="Freeform 122">
                <a:extLst>
                  <a:ext uri="{FF2B5EF4-FFF2-40B4-BE49-F238E27FC236}">
                    <a16:creationId xmlns:a16="http://schemas.microsoft.com/office/drawing/2014/main" id="{44290C5E-28B6-415E-9376-A4FDC586A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846" y="3668886"/>
                <a:ext cx="377830" cy="336613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6" name="Freeform 124">
                <a:extLst>
                  <a:ext uri="{FF2B5EF4-FFF2-40B4-BE49-F238E27FC236}">
                    <a16:creationId xmlns:a16="http://schemas.microsoft.com/office/drawing/2014/main" id="{3B93CB49-0B9A-4F80-9126-C84F115B4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7425" y="3928558"/>
                <a:ext cx="96175" cy="109914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7" name="Freeform 126">
                <a:extLst>
                  <a:ext uri="{FF2B5EF4-FFF2-40B4-BE49-F238E27FC236}">
                    <a16:creationId xmlns:a16="http://schemas.microsoft.com/office/drawing/2014/main" id="{5783E083-FFE5-4461-82DE-3ABFB958B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449" y="5400036"/>
                <a:ext cx="287151" cy="423171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8" name="Freeform 128">
                <a:extLst>
                  <a:ext uri="{FF2B5EF4-FFF2-40B4-BE49-F238E27FC236}">
                    <a16:creationId xmlns:a16="http://schemas.microsoft.com/office/drawing/2014/main" id="{38672E5D-29E5-481C-91F7-2C426C2F0E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6401" y="2701640"/>
                <a:ext cx="103045" cy="90680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89" name="Freeform 132">
                <a:extLst>
                  <a:ext uri="{FF2B5EF4-FFF2-40B4-BE49-F238E27FC236}">
                    <a16:creationId xmlns:a16="http://schemas.microsoft.com/office/drawing/2014/main" id="{A9B402BC-E210-4E3E-9C96-E3B1B5783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0125" y="4853213"/>
                <a:ext cx="313255" cy="358596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0" name="Freeform 134">
                <a:extLst>
                  <a:ext uri="{FF2B5EF4-FFF2-40B4-BE49-F238E27FC236}">
                    <a16:creationId xmlns:a16="http://schemas.microsoft.com/office/drawing/2014/main" id="{BA13A0E8-893D-491D-B0A4-152C7AF1F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359" y="3148166"/>
                <a:ext cx="20609" cy="24730"/>
              </a:xfrm>
              <a:custGeom>
                <a:avLst/>
                <a:gdLst>
                  <a:gd name="T0" fmla="*/ 6 w 8"/>
                  <a:gd name="T1" fmla="*/ 9 h 9"/>
                  <a:gd name="T2" fmla="*/ 0 w 8"/>
                  <a:gd name="T3" fmla="*/ 1 h 9"/>
                  <a:gd name="T4" fmla="*/ 4 w 8"/>
                  <a:gd name="T5" fmla="*/ 0 h 9"/>
                  <a:gd name="T6" fmla="*/ 5 w 8"/>
                  <a:gd name="T7" fmla="*/ 2 h 9"/>
                  <a:gd name="T8" fmla="*/ 4 w 8"/>
                  <a:gd name="T9" fmla="*/ 2 h 9"/>
                  <a:gd name="T10" fmla="*/ 5 w 8"/>
                  <a:gd name="T11" fmla="*/ 5 h 9"/>
                  <a:gd name="T12" fmla="*/ 8 w 8"/>
                  <a:gd name="T13" fmla="*/ 7 h 9"/>
                  <a:gd name="T14" fmla="*/ 6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4" y="7"/>
                      <a:pt x="1" y="4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1" name="Freeform 135">
                <a:extLst>
                  <a:ext uri="{FF2B5EF4-FFF2-40B4-BE49-F238E27FC236}">
                    <a16:creationId xmlns:a16="http://schemas.microsoft.com/office/drawing/2014/main" id="{9BD2D5FB-322D-4E36-9043-733FE7AA4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790" y="4677349"/>
                <a:ext cx="251428" cy="461640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2" name="Freeform 137">
                <a:extLst>
                  <a:ext uri="{FF2B5EF4-FFF2-40B4-BE49-F238E27FC236}">
                    <a16:creationId xmlns:a16="http://schemas.microsoft.com/office/drawing/2014/main" id="{9862342A-0E63-4AF5-9996-C7E1327C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936" y="3291054"/>
                <a:ext cx="261046" cy="259672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3" name="Freeform 139">
                <a:extLst>
                  <a:ext uri="{FF2B5EF4-FFF2-40B4-BE49-F238E27FC236}">
                    <a16:creationId xmlns:a16="http://schemas.microsoft.com/office/drawing/2014/main" id="{D9BC8CF7-08BE-45C8-8739-BDEA6D31B5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4858" y="2752475"/>
                <a:ext cx="729556" cy="358596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4" name="Freeform 141">
                <a:extLst>
                  <a:ext uri="{FF2B5EF4-FFF2-40B4-BE49-F238E27FC236}">
                    <a16:creationId xmlns:a16="http://schemas.microsoft.com/office/drawing/2014/main" id="{08316C9A-7C68-4BA6-870D-BF7EF901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464" y="3038253"/>
                <a:ext cx="8242" cy="8242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5" name="Freeform 142">
                <a:extLst>
                  <a:ext uri="{FF2B5EF4-FFF2-40B4-BE49-F238E27FC236}">
                    <a16:creationId xmlns:a16="http://schemas.microsoft.com/office/drawing/2014/main" id="{1445F1AB-5665-482E-82DB-BC77211CF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464" y="3038253"/>
                <a:ext cx="8242" cy="8242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6" name="Freeform 143">
                <a:extLst>
                  <a:ext uri="{FF2B5EF4-FFF2-40B4-BE49-F238E27FC236}">
                    <a16:creationId xmlns:a16="http://schemas.microsoft.com/office/drawing/2014/main" id="{992BCC3E-CB18-4F74-B563-4A73B9C79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226" y="2867885"/>
                <a:ext cx="89305" cy="114035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7" name="Freeform 145">
                <a:extLst>
                  <a:ext uri="{FF2B5EF4-FFF2-40B4-BE49-F238E27FC236}">
                    <a16:creationId xmlns:a16="http://schemas.microsoft.com/office/drawing/2014/main" id="{13B94531-725F-4FE3-81ED-09138103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964" y="3385856"/>
                <a:ext cx="711694" cy="531711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8" name="Freeform 147">
                <a:extLst>
                  <a:ext uri="{FF2B5EF4-FFF2-40B4-BE49-F238E27FC236}">
                    <a16:creationId xmlns:a16="http://schemas.microsoft.com/office/drawing/2014/main" id="{ABE3049F-CE02-4544-BEC4-9A33B74C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179" y="4946640"/>
                <a:ext cx="19235" cy="21982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99" name="Freeform 148">
                <a:extLst>
                  <a:ext uri="{FF2B5EF4-FFF2-40B4-BE49-F238E27FC236}">
                    <a16:creationId xmlns:a16="http://schemas.microsoft.com/office/drawing/2014/main" id="{4F010269-1EA7-48F3-9B0E-7C34B2C3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179" y="4946640"/>
                <a:ext cx="19235" cy="21982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0" name="Freeform 149">
                <a:extLst>
                  <a:ext uri="{FF2B5EF4-FFF2-40B4-BE49-F238E27FC236}">
                    <a16:creationId xmlns:a16="http://schemas.microsoft.com/office/drawing/2014/main" id="{B0B9474B-D73E-4115-B6E4-1B29B48A4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396" y="3567216"/>
                <a:ext cx="285776" cy="358596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1" name="Freeform 151">
                <a:extLst>
                  <a:ext uri="{FF2B5EF4-FFF2-40B4-BE49-F238E27FC236}">
                    <a16:creationId xmlns:a16="http://schemas.microsoft.com/office/drawing/2014/main" id="{9926DE3E-6A0A-45B1-BCD2-62E1D7FA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685" y="3626294"/>
                <a:ext cx="381951" cy="45477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2" name="Freeform 153">
                <a:extLst>
                  <a:ext uri="{FF2B5EF4-FFF2-40B4-BE49-F238E27FC236}">
                    <a16:creationId xmlns:a16="http://schemas.microsoft.com/office/drawing/2014/main" id="{FDA962F1-BA1B-4165-8CC1-930F0C8DA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12390" y="4162126"/>
                <a:ext cx="430039" cy="178611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3" name="Freeform 155">
                <a:extLst>
                  <a:ext uri="{FF2B5EF4-FFF2-40B4-BE49-F238E27FC236}">
                    <a16:creationId xmlns:a16="http://schemas.microsoft.com/office/drawing/2014/main" id="{7388171B-18DD-498F-AABE-847DFA5B4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252" y="4634757"/>
                <a:ext cx="82436" cy="223950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4" name="Freeform 157">
                <a:extLst>
                  <a:ext uri="{FF2B5EF4-FFF2-40B4-BE49-F238E27FC236}">
                    <a16:creationId xmlns:a16="http://schemas.microsoft.com/office/drawing/2014/main" id="{BA20C0A7-2A37-47A8-8CDE-F07D88C0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062" y="4725437"/>
                <a:ext cx="182733" cy="391570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5" name="Freeform 159">
                <a:extLst>
                  <a:ext uri="{FF2B5EF4-FFF2-40B4-BE49-F238E27FC236}">
                    <a16:creationId xmlns:a16="http://schemas.microsoft.com/office/drawing/2014/main" id="{12884634-2AA1-49DA-B321-CCCC87222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336" y="3086342"/>
                <a:ext cx="70069" cy="59078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6" name="Freeform 161">
                <a:extLst>
                  <a:ext uri="{FF2B5EF4-FFF2-40B4-BE49-F238E27FC236}">
                    <a16:creationId xmlns:a16="http://schemas.microsoft.com/office/drawing/2014/main" id="{435B7271-C4FC-473B-A24A-EC40A4118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984" y="2819799"/>
                <a:ext cx="21982" cy="30225"/>
              </a:xfrm>
              <a:custGeom>
                <a:avLst/>
                <a:gdLst>
                  <a:gd name="T0" fmla="*/ 2 w 8"/>
                  <a:gd name="T1" fmla="*/ 7 h 11"/>
                  <a:gd name="T2" fmla="*/ 2 w 8"/>
                  <a:gd name="T3" fmla="*/ 4 h 11"/>
                  <a:gd name="T4" fmla="*/ 4 w 8"/>
                  <a:gd name="T5" fmla="*/ 1 h 11"/>
                  <a:gd name="T6" fmla="*/ 5 w 8"/>
                  <a:gd name="T7" fmla="*/ 3 h 11"/>
                  <a:gd name="T8" fmla="*/ 6 w 8"/>
                  <a:gd name="T9" fmla="*/ 6 h 11"/>
                  <a:gd name="T10" fmla="*/ 6 w 8"/>
                  <a:gd name="T11" fmla="*/ 11 h 11"/>
                  <a:gd name="T12" fmla="*/ 3 w 8"/>
                  <a:gd name="T13" fmla="*/ 10 h 11"/>
                  <a:gd name="T14" fmla="*/ 2 w 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7"/>
                    </a:moveTo>
                    <a:cubicBezTo>
                      <a:pt x="2" y="7"/>
                      <a:pt x="0" y="6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ubicBezTo>
                      <a:pt x="4" y="1"/>
                      <a:pt x="4" y="0"/>
                      <a:pt x="5" y="3"/>
                    </a:cubicBezTo>
                    <a:cubicBezTo>
                      <a:pt x="7" y="6"/>
                      <a:pt x="8" y="3"/>
                      <a:pt x="6" y="6"/>
                    </a:cubicBezTo>
                    <a:cubicBezTo>
                      <a:pt x="4" y="10"/>
                      <a:pt x="6" y="11"/>
                      <a:pt x="6" y="11"/>
                    </a:cubicBezTo>
                    <a:cubicBezTo>
                      <a:pt x="6" y="11"/>
                      <a:pt x="4" y="10"/>
                      <a:pt x="3" y="10"/>
                    </a:cubicBezTo>
                    <a:cubicBezTo>
                      <a:pt x="1" y="10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7" name="Freeform 162">
                <a:extLst>
                  <a:ext uri="{FF2B5EF4-FFF2-40B4-BE49-F238E27FC236}">
                    <a16:creationId xmlns:a16="http://schemas.microsoft.com/office/drawing/2014/main" id="{9C6DFF85-5E21-4AC9-98C3-33D475AAF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0336" y="2593100"/>
                <a:ext cx="142888" cy="10304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8" name="Freeform 164">
                <a:extLst>
                  <a:ext uri="{FF2B5EF4-FFF2-40B4-BE49-F238E27FC236}">
                    <a16:creationId xmlns:a16="http://schemas.microsoft.com/office/drawing/2014/main" id="{2423A9EF-92BB-48DA-9DE8-4509DAFDE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029" y="2917348"/>
                <a:ext cx="10992" cy="12365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09" name="Freeform 165">
                <a:extLst>
                  <a:ext uri="{FF2B5EF4-FFF2-40B4-BE49-F238E27FC236}">
                    <a16:creationId xmlns:a16="http://schemas.microsoft.com/office/drawing/2014/main" id="{1E233BF7-16CA-44AD-BAA1-40FDF27A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029" y="2917348"/>
                <a:ext cx="10992" cy="12365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0" name="Freeform 166">
                <a:extLst>
                  <a:ext uri="{FF2B5EF4-FFF2-40B4-BE49-F238E27FC236}">
                    <a16:creationId xmlns:a16="http://schemas.microsoft.com/office/drawing/2014/main" id="{B8460959-91AF-4E1B-9BDA-DA2090B70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187" y="3374865"/>
                <a:ext cx="392942" cy="412179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1" name="Freeform 168">
                <a:extLst>
                  <a:ext uri="{FF2B5EF4-FFF2-40B4-BE49-F238E27FC236}">
                    <a16:creationId xmlns:a16="http://schemas.microsoft.com/office/drawing/2014/main" id="{324789F7-3A59-4B59-B68C-D3AF2415F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798" y="4105796"/>
                <a:ext cx="100298" cy="1318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2" name="Freeform 170">
                <a:extLst>
                  <a:ext uri="{FF2B5EF4-FFF2-40B4-BE49-F238E27FC236}">
                    <a16:creationId xmlns:a16="http://schemas.microsoft.com/office/drawing/2014/main" id="{C42EA5EC-2E8C-43C5-98D3-A0A551A15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477" y="5214556"/>
                <a:ext cx="46713" cy="42592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3" name="Freeform 172">
                <a:extLst>
                  <a:ext uri="{FF2B5EF4-FFF2-40B4-BE49-F238E27FC236}">
                    <a16:creationId xmlns:a16="http://schemas.microsoft.com/office/drawing/2014/main" id="{2B99A08A-1A92-4402-91F9-4E514DBA0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321" y="3332273"/>
                <a:ext cx="45341" cy="72818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4" name="Freeform 174">
                <a:extLst>
                  <a:ext uri="{FF2B5EF4-FFF2-40B4-BE49-F238E27FC236}">
                    <a16:creationId xmlns:a16="http://schemas.microsoft.com/office/drawing/2014/main" id="{B1D2EA99-D0C4-4E8D-B4AF-8B465F53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580" y="2528525"/>
                <a:ext cx="181358" cy="105793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5" name="Freeform 176">
                <a:extLst>
                  <a:ext uri="{FF2B5EF4-FFF2-40B4-BE49-F238E27FC236}">
                    <a16:creationId xmlns:a16="http://schemas.microsoft.com/office/drawing/2014/main" id="{C6A3618E-0F1A-468E-944E-9C3465691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9" y="3707357"/>
                <a:ext cx="160750" cy="247306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6" name="Freeform 178">
                <a:extLst>
                  <a:ext uri="{FF2B5EF4-FFF2-40B4-BE49-F238E27FC236}">
                    <a16:creationId xmlns:a16="http://schemas.microsoft.com/office/drawing/2014/main" id="{1A1BCE70-6113-43B8-891E-30922E98A7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9705" y="3057488"/>
                <a:ext cx="255549" cy="126401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7" name="Freeform 180">
                <a:extLst>
                  <a:ext uri="{FF2B5EF4-FFF2-40B4-BE49-F238E27FC236}">
                    <a16:creationId xmlns:a16="http://schemas.microsoft.com/office/drawing/2014/main" id="{225C6A35-EF46-4CEA-86D8-498D85F2D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629" y="3458674"/>
                <a:ext cx="61827" cy="53583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7AE399E9-C8A1-46AB-A16A-D5A5D23E0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629" y="3458674"/>
                <a:ext cx="61827" cy="53583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9" name="Freeform 182">
                <a:extLst>
                  <a:ext uri="{FF2B5EF4-FFF2-40B4-BE49-F238E27FC236}">
                    <a16:creationId xmlns:a16="http://schemas.microsoft.com/office/drawing/2014/main" id="{4E447D46-FF4A-4554-B5EB-01086B6D0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5348" y="4223953"/>
                <a:ext cx="204715" cy="270665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0" name="Freeform 184">
                <a:extLst>
                  <a:ext uri="{FF2B5EF4-FFF2-40B4-BE49-F238E27FC236}">
                    <a16:creationId xmlns:a16="http://schemas.microsoft.com/office/drawing/2014/main" id="{FD2BE299-9342-40C3-B96F-28E05D151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3106" y="2643935"/>
                <a:ext cx="953506" cy="486372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1" name="Freeform 186">
                <a:extLst>
                  <a:ext uri="{FF2B5EF4-FFF2-40B4-BE49-F238E27FC236}">
                    <a16:creationId xmlns:a16="http://schemas.microsoft.com/office/drawing/2014/main" id="{D605C447-D6D7-4E7E-8C8E-567C89047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827" y="3380361"/>
                <a:ext cx="107166" cy="126401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2" name="Freeform 188">
                <a:extLst>
                  <a:ext uri="{FF2B5EF4-FFF2-40B4-BE49-F238E27FC236}">
                    <a16:creationId xmlns:a16="http://schemas.microsoft.com/office/drawing/2014/main" id="{0A355861-6D08-4BA4-9508-F0167CA9DB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9282" y="2979173"/>
                <a:ext cx="435534" cy="605903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3" name="Freeform 190">
                <a:extLst>
                  <a:ext uri="{FF2B5EF4-FFF2-40B4-BE49-F238E27FC236}">
                    <a16:creationId xmlns:a16="http://schemas.microsoft.com/office/drawing/2014/main" id="{96CFEE15-A011-46C2-BE72-138499EA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637" y="3806279"/>
                <a:ext cx="53583" cy="30225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4" name="Freeform 192">
                <a:extLst>
                  <a:ext uri="{FF2B5EF4-FFF2-40B4-BE49-F238E27FC236}">
                    <a16:creationId xmlns:a16="http://schemas.microsoft.com/office/drawing/2014/main" id="{110AC23D-ACD2-4033-9D93-7A77EED17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625" y="4046716"/>
                <a:ext cx="151132" cy="190976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5" name="Freeform 194">
                <a:extLst>
                  <a:ext uri="{FF2B5EF4-FFF2-40B4-BE49-F238E27FC236}">
                    <a16:creationId xmlns:a16="http://schemas.microsoft.com/office/drawing/2014/main" id="{76BA8914-8A29-4545-8BAF-D7A9CECEC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967" y="2929713"/>
                <a:ext cx="269290" cy="340734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6" name="Freeform 196">
                <a:extLst>
                  <a:ext uri="{FF2B5EF4-FFF2-40B4-BE49-F238E27FC236}">
                    <a16:creationId xmlns:a16="http://schemas.microsoft.com/office/drawing/2014/main" id="{C90A3964-A623-49F2-B306-061BCE0256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1835" y="3394100"/>
                <a:ext cx="37097" cy="107166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7" name="Freeform 198">
                <a:extLst>
                  <a:ext uri="{FF2B5EF4-FFF2-40B4-BE49-F238E27FC236}">
                    <a16:creationId xmlns:a16="http://schemas.microsoft.com/office/drawing/2014/main" id="{1B1B01B2-7E59-4B37-A51E-DE5153A42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1772" y="2631570"/>
                <a:ext cx="90680" cy="145637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8" name="Freeform 200">
                <a:extLst>
                  <a:ext uri="{FF2B5EF4-FFF2-40B4-BE49-F238E27FC236}">
                    <a16:creationId xmlns:a16="http://schemas.microsoft.com/office/drawing/2014/main" id="{3B9F9E98-E13D-4B12-891D-5A45D0AA9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253" y="3248463"/>
                <a:ext cx="240437" cy="248680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29" name="Freeform 202">
                <a:extLst>
                  <a:ext uri="{FF2B5EF4-FFF2-40B4-BE49-F238E27FC236}">
                    <a16:creationId xmlns:a16="http://schemas.microsoft.com/office/drawing/2014/main" id="{81CF5F9C-46DF-4D76-A013-DE0AD50205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3039" y="3167402"/>
                <a:ext cx="457517" cy="464389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0" name="Freeform 204">
                <a:extLst>
                  <a:ext uri="{FF2B5EF4-FFF2-40B4-BE49-F238E27FC236}">
                    <a16:creationId xmlns:a16="http://schemas.microsoft.com/office/drawing/2014/main" id="{A55B061B-FDC1-4ED8-B43D-342D453C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4615" y="4192353"/>
                <a:ext cx="1056550" cy="498735"/>
              </a:xfrm>
              <a:custGeom>
                <a:avLst/>
                <a:gdLst>
                  <a:gd name="T0" fmla="*/ 21 w 392"/>
                  <a:gd name="T1" fmla="*/ 30 h 185"/>
                  <a:gd name="T2" fmla="*/ 42 w 392"/>
                  <a:gd name="T3" fmla="*/ 67 h 185"/>
                  <a:gd name="T4" fmla="*/ 73 w 392"/>
                  <a:gd name="T5" fmla="*/ 116 h 185"/>
                  <a:gd name="T6" fmla="*/ 93 w 392"/>
                  <a:gd name="T7" fmla="*/ 97 h 185"/>
                  <a:gd name="T8" fmla="*/ 73 w 392"/>
                  <a:gd name="T9" fmla="*/ 74 h 185"/>
                  <a:gd name="T10" fmla="*/ 65 w 392"/>
                  <a:gd name="T11" fmla="*/ 54 h 185"/>
                  <a:gd name="T12" fmla="*/ 47 w 392"/>
                  <a:gd name="T13" fmla="*/ 31 h 185"/>
                  <a:gd name="T14" fmla="*/ 7 w 392"/>
                  <a:gd name="T15" fmla="*/ 32 h 185"/>
                  <a:gd name="T16" fmla="*/ 279 w 392"/>
                  <a:gd name="T17" fmla="*/ 55 h 185"/>
                  <a:gd name="T18" fmla="*/ 286 w 392"/>
                  <a:gd name="T19" fmla="*/ 62 h 185"/>
                  <a:gd name="T20" fmla="*/ 282 w 392"/>
                  <a:gd name="T21" fmla="*/ 43 h 185"/>
                  <a:gd name="T22" fmla="*/ 63 w 392"/>
                  <a:gd name="T23" fmla="*/ 45 h 185"/>
                  <a:gd name="T24" fmla="*/ 254 w 392"/>
                  <a:gd name="T25" fmla="*/ 47 h 185"/>
                  <a:gd name="T26" fmla="*/ 214 w 392"/>
                  <a:gd name="T27" fmla="*/ 54 h 185"/>
                  <a:gd name="T28" fmla="*/ 209 w 392"/>
                  <a:gd name="T29" fmla="*/ 105 h 185"/>
                  <a:gd name="T30" fmla="*/ 217 w 392"/>
                  <a:gd name="T31" fmla="*/ 100 h 185"/>
                  <a:gd name="T32" fmla="*/ 236 w 392"/>
                  <a:gd name="T33" fmla="*/ 107 h 185"/>
                  <a:gd name="T34" fmla="*/ 226 w 392"/>
                  <a:gd name="T35" fmla="*/ 74 h 185"/>
                  <a:gd name="T36" fmla="*/ 237 w 392"/>
                  <a:gd name="T37" fmla="*/ 60 h 185"/>
                  <a:gd name="T38" fmla="*/ 81 w 392"/>
                  <a:gd name="T39" fmla="*/ 51 h 185"/>
                  <a:gd name="T40" fmla="*/ 32 w 392"/>
                  <a:gd name="T41" fmla="*/ 77 h 185"/>
                  <a:gd name="T42" fmla="*/ 304 w 392"/>
                  <a:gd name="T43" fmla="*/ 80 h 185"/>
                  <a:gd name="T44" fmla="*/ 241 w 392"/>
                  <a:gd name="T45" fmla="*/ 85 h 185"/>
                  <a:gd name="T46" fmla="*/ 96 w 392"/>
                  <a:gd name="T47" fmla="*/ 86 h 185"/>
                  <a:gd name="T48" fmla="*/ 249 w 392"/>
                  <a:gd name="T49" fmla="*/ 87 h 185"/>
                  <a:gd name="T50" fmla="*/ 282 w 392"/>
                  <a:gd name="T51" fmla="*/ 98 h 185"/>
                  <a:gd name="T52" fmla="*/ 291 w 392"/>
                  <a:gd name="T53" fmla="*/ 97 h 185"/>
                  <a:gd name="T54" fmla="*/ 241 w 392"/>
                  <a:gd name="T55" fmla="*/ 113 h 185"/>
                  <a:gd name="T56" fmla="*/ 241 w 392"/>
                  <a:gd name="T57" fmla="*/ 113 h 185"/>
                  <a:gd name="T58" fmla="*/ 121 w 392"/>
                  <a:gd name="T59" fmla="*/ 145 h 185"/>
                  <a:gd name="T60" fmla="*/ 168 w 392"/>
                  <a:gd name="T61" fmla="*/ 151 h 185"/>
                  <a:gd name="T62" fmla="*/ 134 w 392"/>
                  <a:gd name="T63" fmla="*/ 128 h 185"/>
                  <a:gd name="T64" fmla="*/ 335 w 392"/>
                  <a:gd name="T65" fmla="*/ 127 h 185"/>
                  <a:gd name="T66" fmla="*/ 156 w 392"/>
                  <a:gd name="T67" fmla="*/ 136 h 185"/>
                  <a:gd name="T68" fmla="*/ 309 w 392"/>
                  <a:gd name="T69" fmla="*/ 147 h 185"/>
                  <a:gd name="T70" fmla="*/ 271 w 392"/>
                  <a:gd name="T71" fmla="*/ 155 h 185"/>
                  <a:gd name="T72" fmla="*/ 189 w 392"/>
                  <a:gd name="T73" fmla="*/ 158 h 185"/>
                  <a:gd name="T74" fmla="*/ 283 w 392"/>
                  <a:gd name="T75" fmla="*/ 157 h 185"/>
                  <a:gd name="T76" fmla="*/ 231 w 392"/>
                  <a:gd name="T77" fmla="*/ 159 h 185"/>
                  <a:gd name="T78" fmla="*/ 243 w 392"/>
                  <a:gd name="T79" fmla="*/ 159 h 185"/>
                  <a:gd name="T80" fmla="*/ 249 w 392"/>
                  <a:gd name="T81" fmla="*/ 170 h 185"/>
                  <a:gd name="T82" fmla="*/ 259 w 392"/>
                  <a:gd name="T83" fmla="*/ 171 h 185"/>
                  <a:gd name="T84" fmla="*/ 219 w 392"/>
                  <a:gd name="T85" fmla="*/ 174 h 185"/>
                  <a:gd name="T86" fmla="*/ 126 w 392"/>
                  <a:gd name="T87" fmla="*/ 42 h 185"/>
                  <a:gd name="T88" fmla="*/ 124 w 392"/>
                  <a:gd name="T89" fmla="*/ 75 h 185"/>
                  <a:gd name="T90" fmla="*/ 146 w 392"/>
                  <a:gd name="T91" fmla="*/ 97 h 185"/>
                  <a:gd name="T92" fmla="*/ 172 w 392"/>
                  <a:gd name="T93" fmla="*/ 103 h 185"/>
                  <a:gd name="T94" fmla="*/ 203 w 392"/>
                  <a:gd name="T95" fmla="*/ 52 h 185"/>
                  <a:gd name="T96" fmla="*/ 180 w 392"/>
                  <a:gd name="T97" fmla="*/ 21 h 185"/>
                  <a:gd name="T98" fmla="*/ 156 w 392"/>
                  <a:gd name="T99" fmla="*/ 51 h 185"/>
                  <a:gd name="T100" fmla="*/ 314 w 392"/>
                  <a:gd name="T101" fmla="*/ 75 h 185"/>
                  <a:gd name="T102" fmla="*/ 325 w 392"/>
                  <a:gd name="T103" fmla="*/ 92 h 185"/>
                  <a:gd name="T104" fmla="*/ 329 w 392"/>
                  <a:gd name="T105" fmla="*/ 102 h 185"/>
                  <a:gd name="T106" fmla="*/ 368 w 392"/>
                  <a:gd name="T107" fmla="*/ 122 h 185"/>
                  <a:gd name="T108" fmla="*/ 373 w 392"/>
                  <a:gd name="T109" fmla="*/ 155 h 185"/>
                  <a:gd name="T110" fmla="*/ 392 w 392"/>
                  <a:gd name="T111" fmla="*/ 134 h 185"/>
                  <a:gd name="T112" fmla="*/ 348 w 392"/>
                  <a:gd name="T113" fmla="*/ 99 h 185"/>
                  <a:gd name="T114" fmla="*/ 331 w 392"/>
                  <a:gd name="T115" fmla="*/ 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185">
                    <a:moveTo>
                      <a:pt x="11" y="4"/>
                    </a:moveTo>
                    <a:cubicBezTo>
                      <a:pt x="10" y="4"/>
                      <a:pt x="9" y="2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1"/>
                      <a:pt x="4" y="15"/>
                      <a:pt x="7" y="17"/>
                    </a:cubicBezTo>
                    <a:cubicBezTo>
                      <a:pt x="8" y="17"/>
                      <a:pt x="9" y="17"/>
                      <a:pt x="9" y="18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5" y="23"/>
                      <a:pt x="16" y="24"/>
                    </a:cubicBezTo>
                    <a:cubicBezTo>
                      <a:pt x="17" y="25"/>
                      <a:pt x="16" y="26"/>
                      <a:pt x="17" y="27"/>
                    </a:cubicBezTo>
                    <a:cubicBezTo>
                      <a:pt x="18" y="28"/>
                      <a:pt x="20" y="29"/>
                      <a:pt x="21" y="30"/>
                    </a:cubicBez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3" y="34"/>
                      <a:pt x="23" y="34"/>
                    </a:cubicBezTo>
                    <a:cubicBezTo>
                      <a:pt x="24" y="36"/>
                      <a:pt x="24" y="37"/>
                      <a:pt x="24" y="40"/>
                    </a:cubicBezTo>
                    <a:cubicBezTo>
                      <a:pt x="26" y="40"/>
                      <a:pt x="28" y="40"/>
                      <a:pt x="29" y="41"/>
                    </a:cubicBezTo>
                    <a:cubicBezTo>
                      <a:pt x="30" y="41"/>
                      <a:pt x="31" y="43"/>
                      <a:pt x="31" y="44"/>
                    </a:cubicBezTo>
                    <a:cubicBezTo>
                      <a:pt x="32" y="44"/>
                      <a:pt x="33" y="43"/>
                      <a:pt x="33" y="44"/>
                    </a:cubicBezTo>
                    <a:cubicBezTo>
                      <a:pt x="34" y="46"/>
                      <a:pt x="33" y="49"/>
                      <a:pt x="33" y="52"/>
                    </a:cubicBezTo>
                    <a:cubicBezTo>
                      <a:pt x="34" y="53"/>
                      <a:pt x="36" y="56"/>
                      <a:pt x="36" y="57"/>
                    </a:cubicBezTo>
                    <a:cubicBezTo>
                      <a:pt x="36" y="58"/>
                      <a:pt x="36" y="59"/>
                      <a:pt x="36" y="60"/>
                    </a:cubicBezTo>
                    <a:cubicBezTo>
                      <a:pt x="37" y="61"/>
                      <a:pt x="39" y="61"/>
                      <a:pt x="39" y="62"/>
                    </a:cubicBezTo>
                    <a:cubicBezTo>
                      <a:pt x="41" y="63"/>
                      <a:pt x="41" y="65"/>
                      <a:pt x="42" y="67"/>
                    </a:cubicBezTo>
                    <a:cubicBezTo>
                      <a:pt x="43" y="68"/>
                      <a:pt x="46" y="69"/>
                      <a:pt x="47" y="70"/>
                    </a:cubicBezTo>
                    <a:cubicBezTo>
                      <a:pt x="48" y="72"/>
                      <a:pt x="51" y="81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3" y="86"/>
                      <a:pt x="53" y="87"/>
                    </a:cubicBezTo>
                    <a:cubicBezTo>
                      <a:pt x="53" y="88"/>
                      <a:pt x="55" y="88"/>
                      <a:pt x="55" y="89"/>
                    </a:cubicBezTo>
                    <a:cubicBezTo>
                      <a:pt x="56" y="91"/>
                      <a:pt x="58" y="97"/>
                      <a:pt x="59" y="98"/>
                    </a:cubicBezTo>
                    <a:cubicBezTo>
                      <a:pt x="59" y="98"/>
                      <a:pt x="61" y="99"/>
                      <a:pt x="61" y="99"/>
                    </a:cubicBezTo>
                    <a:cubicBezTo>
                      <a:pt x="63" y="102"/>
                      <a:pt x="63" y="105"/>
                      <a:pt x="64" y="108"/>
                    </a:cubicBezTo>
                    <a:cubicBezTo>
                      <a:pt x="64" y="109"/>
                      <a:pt x="66" y="111"/>
                      <a:pt x="67" y="112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4"/>
                      <a:pt x="72" y="115"/>
                      <a:pt x="73" y="116"/>
                    </a:cubicBezTo>
                    <a:cubicBezTo>
                      <a:pt x="73" y="116"/>
                      <a:pt x="75" y="116"/>
                      <a:pt x="75" y="117"/>
                    </a:cubicBezTo>
                    <a:cubicBezTo>
                      <a:pt x="76" y="117"/>
                      <a:pt x="79" y="121"/>
                      <a:pt x="80" y="122"/>
                    </a:cubicBezTo>
                    <a:cubicBezTo>
                      <a:pt x="81" y="123"/>
                      <a:pt x="83" y="123"/>
                      <a:pt x="85" y="123"/>
                    </a:cubicBezTo>
                    <a:cubicBezTo>
                      <a:pt x="84" y="122"/>
                      <a:pt x="84" y="120"/>
                      <a:pt x="83" y="120"/>
                    </a:cubicBezTo>
                    <a:cubicBezTo>
                      <a:pt x="82" y="120"/>
                      <a:pt x="83" y="119"/>
                      <a:pt x="85" y="119"/>
                    </a:cubicBezTo>
                    <a:cubicBezTo>
                      <a:pt x="85" y="120"/>
                      <a:pt x="87" y="122"/>
                      <a:pt x="89" y="121"/>
                    </a:cubicBezTo>
                    <a:cubicBezTo>
                      <a:pt x="90" y="121"/>
                      <a:pt x="89" y="120"/>
                      <a:pt x="90" y="119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20"/>
                      <a:pt x="93" y="120"/>
                      <a:pt x="94" y="120"/>
                    </a:cubicBezTo>
                    <a:cubicBezTo>
                      <a:pt x="92" y="119"/>
                      <a:pt x="95" y="101"/>
                      <a:pt x="96" y="98"/>
                    </a:cubicBezTo>
                    <a:cubicBezTo>
                      <a:pt x="95" y="97"/>
                      <a:pt x="94" y="97"/>
                      <a:pt x="93" y="97"/>
                    </a:cubicBezTo>
                    <a:cubicBezTo>
                      <a:pt x="92" y="96"/>
                      <a:pt x="91" y="91"/>
                      <a:pt x="91" y="89"/>
                    </a:cubicBezTo>
                    <a:cubicBezTo>
                      <a:pt x="89" y="90"/>
                      <a:pt x="87" y="89"/>
                      <a:pt x="87" y="89"/>
                    </a:cubicBezTo>
                    <a:cubicBezTo>
                      <a:pt x="86" y="89"/>
                      <a:pt x="85" y="88"/>
                      <a:pt x="85" y="88"/>
                    </a:cubicBezTo>
                    <a:cubicBezTo>
                      <a:pt x="85" y="87"/>
                      <a:pt x="86" y="87"/>
                      <a:pt x="85" y="85"/>
                    </a:cubicBezTo>
                    <a:cubicBezTo>
                      <a:pt x="85" y="85"/>
                      <a:pt x="82" y="84"/>
                      <a:pt x="82" y="83"/>
                    </a:cubicBezTo>
                    <a:cubicBezTo>
                      <a:pt x="82" y="82"/>
                      <a:pt x="82" y="77"/>
                      <a:pt x="83" y="76"/>
                    </a:cubicBezTo>
                    <a:cubicBezTo>
                      <a:pt x="81" y="76"/>
                      <a:pt x="80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4" y="74"/>
                      <a:pt x="73" y="74"/>
                    </a:cubicBezTo>
                    <a:cubicBezTo>
                      <a:pt x="73" y="73"/>
                      <a:pt x="73" y="70"/>
                      <a:pt x="73" y="69"/>
                    </a:cubicBezTo>
                    <a:cubicBezTo>
                      <a:pt x="73" y="68"/>
                      <a:pt x="76" y="67"/>
                      <a:pt x="76" y="66"/>
                    </a:cubicBezTo>
                    <a:cubicBezTo>
                      <a:pt x="76" y="66"/>
                      <a:pt x="76" y="64"/>
                      <a:pt x="76" y="64"/>
                    </a:cubicBezTo>
                    <a:cubicBezTo>
                      <a:pt x="76" y="64"/>
                      <a:pt x="73" y="59"/>
                      <a:pt x="73" y="59"/>
                    </a:cubicBezTo>
                    <a:cubicBezTo>
                      <a:pt x="72" y="58"/>
                      <a:pt x="73" y="57"/>
                      <a:pt x="73" y="56"/>
                    </a:cubicBezTo>
                    <a:cubicBezTo>
                      <a:pt x="71" y="55"/>
                      <a:pt x="70" y="56"/>
                      <a:pt x="69" y="56"/>
                    </a:cubicBezTo>
                    <a:cubicBezTo>
                      <a:pt x="69" y="54"/>
                      <a:pt x="69" y="54"/>
                      <a:pt x="70" y="52"/>
                    </a:cubicBezTo>
                    <a:cubicBezTo>
                      <a:pt x="70" y="52"/>
                      <a:pt x="69" y="51"/>
                      <a:pt x="69" y="51"/>
                    </a:cubicBezTo>
                    <a:cubicBezTo>
                      <a:pt x="68" y="53"/>
                      <a:pt x="68" y="53"/>
                      <a:pt x="67" y="55"/>
                    </a:cubicBezTo>
                    <a:cubicBezTo>
                      <a:pt x="67" y="55"/>
                      <a:pt x="65" y="55"/>
                      <a:pt x="65" y="55"/>
                    </a:cubicBezTo>
                    <a:cubicBezTo>
                      <a:pt x="65" y="55"/>
                      <a:pt x="65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1" y="52"/>
                      <a:pt x="62" y="50"/>
                      <a:pt x="61" y="48"/>
                    </a:cubicBezTo>
                    <a:cubicBezTo>
                      <a:pt x="60" y="47"/>
                      <a:pt x="58" y="46"/>
                      <a:pt x="57" y="45"/>
                    </a:cubicBezTo>
                    <a:cubicBezTo>
                      <a:pt x="55" y="43"/>
                      <a:pt x="55" y="41"/>
                      <a:pt x="55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4" y="41"/>
                      <a:pt x="49" y="42"/>
                      <a:pt x="51" y="41"/>
                    </a:cubicBezTo>
                    <a:cubicBezTo>
                      <a:pt x="51" y="41"/>
                      <a:pt x="50" y="41"/>
                      <a:pt x="50" y="40"/>
                    </a:cubicBezTo>
                    <a:cubicBezTo>
                      <a:pt x="49" y="39"/>
                      <a:pt x="49" y="37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7" y="32"/>
                      <a:pt x="47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1" y="26"/>
                      <a:pt x="36" y="23"/>
                      <a:pt x="35" y="22"/>
                    </a:cubicBezTo>
                    <a:cubicBezTo>
                      <a:pt x="34" y="21"/>
                      <a:pt x="35" y="19"/>
                      <a:pt x="34" y="18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6"/>
                      <a:pt x="31" y="13"/>
                      <a:pt x="29" y="13"/>
                    </a:cubicBezTo>
                    <a:cubicBezTo>
                      <a:pt x="29" y="13"/>
                      <a:pt x="27" y="13"/>
                      <a:pt x="27" y="13"/>
                    </a:cubicBezTo>
                    <a:cubicBezTo>
                      <a:pt x="26" y="13"/>
                      <a:pt x="27" y="11"/>
                      <a:pt x="27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2"/>
                      <a:pt x="14" y="5"/>
                      <a:pt x="11" y="4"/>
                    </a:cubicBezTo>
                    <a:close/>
                    <a:moveTo>
                      <a:pt x="7" y="32"/>
                    </a:moveTo>
                    <a:cubicBezTo>
                      <a:pt x="9" y="35"/>
                      <a:pt x="11" y="38"/>
                      <a:pt x="8" y="32"/>
                    </a:cubicBezTo>
                    <a:lnTo>
                      <a:pt x="7" y="32"/>
                    </a:lnTo>
                    <a:close/>
                    <a:moveTo>
                      <a:pt x="285" y="35"/>
                    </a:moveTo>
                    <a:cubicBezTo>
                      <a:pt x="285" y="38"/>
                      <a:pt x="285" y="40"/>
                      <a:pt x="286" y="42"/>
                    </a:cubicBezTo>
                    <a:cubicBezTo>
                      <a:pt x="286" y="42"/>
                      <a:pt x="288" y="42"/>
                      <a:pt x="289" y="42"/>
                    </a:cubicBezTo>
                    <a:cubicBezTo>
                      <a:pt x="289" y="42"/>
                      <a:pt x="290" y="41"/>
                      <a:pt x="289" y="41"/>
                    </a:cubicBezTo>
                    <a:cubicBezTo>
                      <a:pt x="289" y="41"/>
                      <a:pt x="289" y="38"/>
                      <a:pt x="289" y="38"/>
                    </a:cubicBezTo>
                    <a:cubicBezTo>
                      <a:pt x="287" y="36"/>
                      <a:pt x="286" y="36"/>
                      <a:pt x="285" y="35"/>
                    </a:cubicBezTo>
                    <a:close/>
                    <a:moveTo>
                      <a:pt x="280" y="39"/>
                    </a:moveTo>
                    <a:cubicBezTo>
                      <a:pt x="277" y="43"/>
                      <a:pt x="277" y="47"/>
                      <a:pt x="275" y="52"/>
                    </a:cubicBezTo>
                    <a:cubicBezTo>
                      <a:pt x="276" y="53"/>
                      <a:pt x="278" y="54"/>
                      <a:pt x="279" y="55"/>
                    </a:cubicBezTo>
                    <a:cubicBezTo>
                      <a:pt x="279" y="57"/>
                      <a:pt x="278" y="56"/>
                      <a:pt x="277" y="57"/>
                    </a:cubicBezTo>
                    <a:cubicBezTo>
                      <a:pt x="277" y="58"/>
                      <a:pt x="277" y="58"/>
                      <a:pt x="277" y="58"/>
                    </a:cubicBezTo>
                    <a:cubicBezTo>
                      <a:pt x="277" y="58"/>
                      <a:pt x="279" y="62"/>
                      <a:pt x="277" y="63"/>
                    </a:cubicBezTo>
                    <a:cubicBezTo>
                      <a:pt x="277" y="64"/>
                      <a:pt x="277" y="64"/>
                      <a:pt x="277" y="64"/>
                    </a:cubicBezTo>
                    <a:cubicBezTo>
                      <a:pt x="277" y="65"/>
                      <a:pt x="279" y="67"/>
                      <a:pt x="280" y="68"/>
                    </a:cubicBezTo>
                    <a:cubicBezTo>
                      <a:pt x="281" y="69"/>
                      <a:pt x="281" y="70"/>
                      <a:pt x="283" y="70"/>
                    </a:cubicBezTo>
                    <a:cubicBezTo>
                      <a:pt x="285" y="71"/>
                      <a:pt x="279" y="66"/>
                      <a:pt x="279" y="66"/>
                    </a:cubicBezTo>
                    <a:cubicBezTo>
                      <a:pt x="279" y="64"/>
                      <a:pt x="279" y="62"/>
                      <a:pt x="279" y="61"/>
                    </a:cubicBezTo>
                    <a:cubicBezTo>
                      <a:pt x="279" y="61"/>
                      <a:pt x="283" y="58"/>
                      <a:pt x="282" y="59"/>
                    </a:cubicBezTo>
                    <a:cubicBezTo>
                      <a:pt x="283" y="59"/>
                      <a:pt x="283" y="59"/>
                      <a:pt x="284" y="59"/>
                    </a:cubicBezTo>
                    <a:cubicBezTo>
                      <a:pt x="285" y="59"/>
                      <a:pt x="285" y="61"/>
                      <a:pt x="286" y="62"/>
                    </a:cubicBezTo>
                    <a:cubicBezTo>
                      <a:pt x="287" y="62"/>
                      <a:pt x="287" y="61"/>
                      <a:pt x="288" y="62"/>
                    </a:cubicBezTo>
                    <a:cubicBezTo>
                      <a:pt x="287" y="60"/>
                      <a:pt x="287" y="58"/>
                      <a:pt x="287" y="56"/>
                    </a:cubicBezTo>
                    <a:cubicBezTo>
                      <a:pt x="286" y="56"/>
                      <a:pt x="284" y="57"/>
                      <a:pt x="283" y="56"/>
                    </a:cubicBezTo>
                    <a:cubicBezTo>
                      <a:pt x="285" y="55"/>
                      <a:pt x="286" y="53"/>
                      <a:pt x="288" y="52"/>
                    </a:cubicBezTo>
                    <a:cubicBezTo>
                      <a:pt x="286" y="51"/>
                      <a:pt x="289" y="51"/>
                      <a:pt x="286" y="50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85" y="50"/>
                      <a:pt x="283" y="51"/>
                      <a:pt x="283" y="52"/>
                    </a:cubicBezTo>
                    <a:cubicBezTo>
                      <a:pt x="282" y="52"/>
                      <a:pt x="283" y="53"/>
                      <a:pt x="283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0"/>
                      <a:pt x="283" y="46"/>
                      <a:pt x="281" y="45"/>
                    </a:cubicBezTo>
                    <a:cubicBezTo>
                      <a:pt x="281" y="45"/>
                      <a:pt x="282" y="42"/>
                      <a:pt x="282" y="43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2" y="41"/>
                      <a:pt x="282" y="41"/>
                      <a:pt x="282" y="40"/>
                    </a:cubicBezTo>
                    <a:lnTo>
                      <a:pt x="280" y="39"/>
                    </a:lnTo>
                    <a:close/>
                    <a:moveTo>
                      <a:pt x="57" y="41"/>
                    </a:moveTo>
                    <a:cubicBezTo>
                      <a:pt x="57" y="41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9" y="44"/>
                    </a:cubicBezTo>
                    <a:cubicBezTo>
                      <a:pt x="58" y="42"/>
                      <a:pt x="60" y="41"/>
                      <a:pt x="57" y="41"/>
                    </a:cubicBezTo>
                    <a:close/>
                    <a:moveTo>
                      <a:pt x="63" y="45"/>
                    </a:moveTo>
                    <a:cubicBezTo>
                      <a:pt x="63" y="45"/>
                      <a:pt x="63" y="47"/>
                      <a:pt x="63" y="47"/>
                    </a:cubicBezTo>
                    <a:cubicBezTo>
                      <a:pt x="64" y="47"/>
                      <a:pt x="64" y="47"/>
                      <a:pt x="65" y="48"/>
                    </a:cubicBezTo>
                    <a:cubicBezTo>
                      <a:pt x="68" y="48"/>
                      <a:pt x="63" y="45"/>
                      <a:pt x="63" y="45"/>
                    </a:cubicBezTo>
                    <a:close/>
                    <a:moveTo>
                      <a:pt x="19" y="46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1" y="49"/>
                      <a:pt x="21" y="50"/>
                    </a:cubicBezTo>
                    <a:cubicBezTo>
                      <a:pt x="22" y="50"/>
                      <a:pt x="24" y="54"/>
                      <a:pt x="25" y="55"/>
                    </a:cubicBezTo>
                    <a:cubicBezTo>
                      <a:pt x="26" y="55"/>
                      <a:pt x="26" y="52"/>
                      <a:pt x="25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0"/>
                      <a:pt x="23" y="48"/>
                      <a:pt x="22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7"/>
                      <a:pt x="19" y="46"/>
                    </a:cubicBezTo>
                    <a:close/>
                    <a:moveTo>
                      <a:pt x="254" y="47"/>
                    </a:moveTo>
                    <a:cubicBezTo>
                      <a:pt x="254" y="47"/>
                      <a:pt x="254" y="49"/>
                      <a:pt x="253" y="50"/>
                    </a:cubicBezTo>
                    <a:cubicBezTo>
                      <a:pt x="253" y="50"/>
                      <a:pt x="251" y="50"/>
                      <a:pt x="251" y="50"/>
                    </a:cubicBezTo>
                    <a:cubicBezTo>
                      <a:pt x="251" y="50"/>
                      <a:pt x="251" y="52"/>
                      <a:pt x="251" y="52"/>
                    </a:cubicBezTo>
                    <a:cubicBezTo>
                      <a:pt x="249" y="53"/>
                      <a:pt x="246" y="55"/>
                      <a:pt x="245" y="55"/>
                    </a:cubicBezTo>
                    <a:cubicBezTo>
                      <a:pt x="239" y="56"/>
                      <a:pt x="234" y="55"/>
                      <a:pt x="228" y="55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3"/>
                      <a:pt x="227" y="55"/>
                      <a:pt x="225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1" y="51"/>
                      <a:pt x="218" y="53"/>
                      <a:pt x="216" y="54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5" y="55"/>
                      <a:pt x="215" y="54"/>
                      <a:pt x="214" y="54"/>
                    </a:cubicBezTo>
                    <a:cubicBezTo>
                      <a:pt x="213" y="56"/>
                      <a:pt x="212" y="57"/>
                      <a:pt x="211" y="58"/>
                    </a:cubicBezTo>
                    <a:cubicBezTo>
                      <a:pt x="212" y="58"/>
                      <a:pt x="210" y="60"/>
                      <a:pt x="210" y="60"/>
                    </a:cubicBezTo>
                    <a:cubicBezTo>
                      <a:pt x="210" y="61"/>
                      <a:pt x="211" y="62"/>
                      <a:pt x="211" y="62"/>
                    </a:cubicBezTo>
                    <a:cubicBezTo>
                      <a:pt x="211" y="66"/>
                      <a:pt x="211" y="72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8"/>
                      <a:pt x="207" y="81"/>
                      <a:pt x="207" y="86"/>
                    </a:cubicBezTo>
                    <a:cubicBezTo>
                      <a:pt x="207" y="87"/>
                      <a:pt x="206" y="91"/>
                      <a:pt x="205" y="91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03" y="96"/>
                      <a:pt x="204" y="99"/>
                      <a:pt x="204" y="103"/>
                    </a:cubicBezTo>
                    <a:cubicBezTo>
                      <a:pt x="205" y="103"/>
                      <a:pt x="207" y="103"/>
                      <a:pt x="208" y="103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8" y="106"/>
                      <a:pt x="208" y="10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111"/>
                      <a:pt x="206" y="113"/>
                      <a:pt x="206" y="114"/>
                    </a:cubicBezTo>
                    <a:cubicBezTo>
                      <a:pt x="205" y="117"/>
                      <a:pt x="206" y="121"/>
                      <a:pt x="206" y="123"/>
                    </a:cubicBezTo>
                    <a:cubicBezTo>
                      <a:pt x="209" y="123"/>
                      <a:pt x="213" y="123"/>
                      <a:pt x="217" y="123"/>
                    </a:cubicBezTo>
                    <a:cubicBezTo>
                      <a:pt x="216" y="122"/>
                      <a:pt x="217" y="120"/>
                      <a:pt x="217" y="119"/>
                    </a:cubicBezTo>
                    <a:cubicBezTo>
                      <a:pt x="217" y="119"/>
                      <a:pt x="215" y="119"/>
                      <a:pt x="215" y="118"/>
                    </a:cubicBezTo>
                    <a:cubicBezTo>
                      <a:pt x="215" y="118"/>
                      <a:pt x="218" y="115"/>
                      <a:pt x="217" y="115"/>
                    </a:cubicBezTo>
                    <a:cubicBezTo>
                      <a:pt x="217" y="114"/>
                      <a:pt x="215" y="110"/>
                      <a:pt x="215" y="109"/>
                    </a:cubicBezTo>
                    <a:cubicBezTo>
                      <a:pt x="216" y="109"/>
                      <a:pt x="218" y="108"/>
                      <a:pt x="218" y="107"/>
                    </a:cubicBezTo>
                    <a:cubicBezTo>
                      <a:pt x="219" y="105"/>
                      <a:pt x="218" y="102"/>
                      <a:pt x="217" y="100"/>
                    </a:cubicBezTo>
                    <a:cubicBezTo>
                      <a:pt x="220" y="99"/>
                      <a:pt x="221" y="100"/>
                      <a:pt x="223" y="99"/>
                    </a:cubicBezTo>
                    <a:cubicBezTo>
                      <a:pt x="224" y="103"/>
                      <a:pt x="225" y="107"/>
                      <a:pt x="225" y="109"/>
                    </a:cubicBezTo>
                    <a:cubicBezTo>
                      <a:pt x="226" y="112"/>
                      <a:pt x="227" y="114"/>
                      <a:pt x="227" y="118"/>
                    </a:cubicBezTo>
                    <a:cubicBezTo>
                      <a:pt x="228" y="118"/>
                      <a:pt x="230" y="119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4" y="117"/>
                      <a:pt x="233" y="116"/>
                      <a:pt x="233" y="115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4" y="113"/>
                      <a:pt x="237" y="113"/>
                      <a:pt x="239" y="113"/>
                    </a:cubicBezTo>
                    <a:cubicBezTo>
                      <a:pt x="240" y="111"/>
                      <a:pt x="240" y="111"/>
                      <a:pt x="240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8" y="110"/>
                      <a:pt x="237" y="108"/>
                      <a:pt x="236" y="107"/>
                    </a:cubicBezTo>
                    <a:cubicBezTo>
                      <a:pt x="234" y="104"/>
                      <a:pt x="235" y="104"/>
                      <a:pt x="235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99"/>
                      <a:pt x="234" y="99"/>
                    </a:cubicBezTo>
                    <a:cubicBezTo>
                      <a:pt x="233" y="98"/>
                      <a:pt x="231" y="98"/>
                      <a:pt x="230" y="97"/>
                    </a:cubicBezTo>
                    <a:cubicBezTo>
                      <a:pt x="229" y="96"/>
                      <a:pt x="230" y="93"/>
                      <a:pt x="229" y="91"/>
                    </a:cubicBezTo>
                    <a:cubicBezTo>
                      <a:pt x="229" y="91"/>
                      <a:pt x="223" y="89"/>
                      <a:pt x="223" y="89"/>
                    </a:cubicBezTo>
                    <a:cubicBezTo>
                      <a:pt x="224" y="88"/>
                      <a:pt x="224" y="88"/>
                      <a:pt x="225" y="87"/>
                    </a:cubicBezTo>
                    <a:cubicBezTo>
                      <a:pt x="225" y="87"/>
                      <a:pt x="227" y="87"/>
                      <a:pt x="229" y="87"/>
                    </a:cubicBezTo>
                    <a:cubicBezTo>
                      <a:pt x="235" y="84"/>
                      <a:pt x="235" y="79"/>
                      <a:pt x="241" y="78"/>
                    </a:cubicBezTo>
                    <a:cubicBezTo>
                      <a:pt x="242" y="76"/>
                      <a:pt x="241" y="76"/>
                      <a:pt x="242" y="75"/>
                    </a:cubicBezTo>
                    <a:cubicBezTo>
                      <a:pt x="235" y="75"/>
                      <a:pt x="232" y="75"/>
                      <a:pt x="226" y="74"/>
                    </a:cubicBezTo>
                    <a:cubicBezTo>
                      <a:pt x="226" y="75"/>
                      <a:pt x="226" y="76"/>
                      <a:pt x="225" y="77"/>
                    </a:cubicBezTo>
                    <a:cubicBezTo>
                      <a:pt x="225" y="78"/>
                      <a:pt x="223" y="77"/>
                      <a:pt x="222" y="78"/>
                    </a:cubicBezTo>
                    <a:cubicBezTo>
                      <a:pt x="222" y="78"/>
                      <a:pt x="221" y="75"/>
                      <a:pt x="221" y="75"/>
                    </a:cubicBezTo>
                    <a:cubicBezTo>
                      <a:pt x="220" y="74"/>
                      <a:pt x="218" y="75"/>
                      <a:pt x="217" y="74"/>
                    </a:cubicBezTo>
                    <a:cubicBezTo>
                      <a:pt x="217" y="74"/>
                      <a:pt x="216" y="72"/>
                      <a:pt x="216" y="72"/>
                    </a:cubicBezTo>
                    <a:cubicBezTo>
                      <a:pt x="215" y="70"/>
                      <a:pt x="217" y="67"/>
                      <a:pt x="217" y="66"/>
                    </a:cubicBezTo>
                    <a:cubicBezTo>
                      <a:pt x="217" y="63"/>
                      <a:pt x="217" y="62"/>
                      <a:pt x="217" y="60"/>
                    </a:cubicBezTo>
                    <a:cubicBezTo>
                      <a:pt x="219" y="60"/>
                      <a:pt x="219" y="61"/>
                      <a:pt x="220" y="61"/>
                    </a:cubicBezTo>
                    <a:cubicBezTo>
                      <a:pt x="221" y="61"/>
                      <a:pt x="224" y="59"/>
                      <a:pt x="225" y="60"/>
                    </a:cubicBezTo>
                    <a:cubicBezTo>
                      <a:pt x="226" y="60"/>
                      <a:pt x="227" y="61"/>
                      <a:pt x="229" y="61"/>
                    </a:cubicBezTo>
                    <a:cubicBezTo>
                      <a:pt x="230" y="61"/>
                      <a:pt x="235" y="60"/>
                      <a:pt x="237" y="60"/>
                    </a:cubicBezTo>
                    <a:cubicBezTo>
                      <a:pt x="240" y="61"/>
                      <a:pt x="244" y="63"/>
                      <a:pt x="248" y="62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9" y="60"/>
                      <a:pt x="250" y="61"/>
                      <a:pt x="251" y="60"/>
                    </a:cubicBezTo>
                    <a:cubicBezTo>
                      <a:pt x="252" y="59"/>
                      <a:pt x="252" y="56"/>
                      <a:pt x="253" y="55"/>
                    </a:cubicBezTo>
                    <a:cubicBezTo>
                      <a:pt x="254" y="54"/>
                      <a:pt x="255" y="54"/>
                      <a:pt x="255" y="54"/>
                    </a:cubicBezTo>
                    <a:cubicBezTo>
                      <a:pt x="257" y="53"/>
                      <a:pt x="257" y="53"/>
                      <a:pt x="257" y="53"/>
                    </a:cubicBezTo>
                    <a:cubicBezTo>
                      <a:pt x="257" y="52"/>
                      <a:pt x="257" y="49"/>
                      <a:pt x="257" y="48"/>
                    </a:cubicBezTo>
                    <a:cubicBezTo>
                      <a:pt x="257" y="48"/>
                      <a:pt x="256" y="48"/>
                      <a:pt x="256" y="47"/>
                    </a:cubicBezTo>
                    <a:cubicBezTo>
                      <a:pt x="255" y="47"/>
                      <a:pt x="254" y="47"/>
                      <a:pt x="254" y="47"/>
                    </a:cubicBezTo>
                    <a:close/>
                    <a:moveTo>
                      <a:pt x="81" y="50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83" y="51"/>
                      <a:pt x="83" y="50"/>
                      <a:pt x="81" y="50"/>
                    </a:cubicBezTo>
                    <a:close/>
                    <a:moveTo>
                      <a:pt x="304" y="66"/>
                    </a:moveTo>
                    <a:cubicBezTo>
                      <a:pt x="303" y="67"/>
                      <a:pt x="303" y="67"/>
                      <a:pt x="303" y="67"/>
                    </a:cubicBezTo>
                    <a:cubicBezTo>
                      <a:pt x="294" y="69"/>
                      <a:pt x="305" y="69"/>
                      <a:pt x="309" y="69"/>
                    </a:cubicBezTo>
                    <a:cubicBezTo>
                      <a:pt x="309" y="69"/>
                      <a:pt x="310" y="68"/>
                      <a:pt x="310" y="67"/>
                    </a:cubicBezTo>
                    <a:cubicBezTo>
                      <a:pt x="309" y="67"/>
                      <a:pt x="304" y="65"/>
                      <a:pt x="304" y="66"/>
                    </a:cubicBezTo>
                    <a:close/>
                    <a:moveTo>
                      <a:pt x="277" y="69"/>
                    </a:moveTo>
                    <a:cubicBezTo>
                      <a:pt x="277" y="71"/>
                      <a:pt x="277" y="73"/>
                      <a:pt x="277" y="74"/>
                    </a:cubicBezTo>
                    <a:cubicBezTo>
                      <a:pt x="281" y="72"/>
                      <a:pt x="279" y="73"/>
                      <a:pt x="277" y="69"/>
                    </a:cubicBezTo>
                    <a:close/>
                    <a:moveTo>
                      <a:pt x="33" y="75"/>
                    </a:moveTo>
                    <a:cubicBezTo>
                      <a:pt x="33" y="76"/>
                      <a:pt x="32" y="76"/>
                      <a:pt x="32" y="77"/>
                    </a:cubicBezTo>
                    <a:cubicBezTo>
                      <a:pt x="32" y="78"/>
                      <a:pt x="34" y="82"/>
                      <a:pt x="34" y="83"/>
                    </a:cubicBezTo>
                    <a:cubicBezTo>
                      <a:pt x="34" y="83"/>
                      <a:pt x="37" y="84"/>
                      <a:pt x="38" y="84"/>
                    </a:cubicBezTo>
                    <a:cubicBezTo>
                      <a:pt x="38" y="83"/>
                      <a:pt x="39" y="83"/>
                      <a:pt x="37" y="83"/>
                    </a:cubicBezTo>
                    <a:cubicBezTo>
                      <a:pt x="36" y="80"/>
                      <a:pt x="36" y="78"/>
                      <a:pt x="35" y="75"/>
                    </a:cubicBezTo>
                    <a:cubicBezTo>
                      <a:pt x="35" y="75"/>
                      <a:pt x="33" y="76"/>
                      <a:pt x="33" y="75"/>
                    </a:cubicBezTo>
                    <a:close/>
                    <a:moveTo>
                      <a:pt x="301" y="75"/>
                    </a:moveTo>
                    <a:cubicBezTo>
                      <a:pt x="300" y="76"/>
                      <a:pt x="302" y="77"/>
                      <a:pt x="302" y="77"/>
                    </a:cubicBezTo>
                    <a:cubicBezTo>
                      <a:pt x="303" y="77"/>
                      <a:pt x="304" y="75"/>
                      <a:pt x="301" y="75"/>
                    </a:cubicBezTo>
                    <a:close/>
                    <a:moveTo>
                      <a:pt x="305" y="77"/>
                    </a:move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79"/>
                      <a:pt x="304" y="80"/>
                      <a:pt x="304" y="80"/>
                    </a:cubicBezTo>
                    <a:cubicBezTo>
                      <a:pt x="304" y="80"/>
                      <a:pt x="306" y="80"/>
                      <a:pt x="307" y="81"/>
                    </a:cubicBezTo>
                    <a:cubicBezTo>
                      <a:pt x="306" y="80"/>
                      <a:pt x="309" y="79"/>
                      <a:pt x="305" y="77"/>
                    </a:cubicBezTo>
                    <a:close/>
                    <a:moveTo>
                      <a:pt x="279" y="79"/>
                    </a:moveTo>
                    <a:cubicBezTo>
                      <a:pt x="277" y="79"/>
                      <a:pt x="280" y="80"/>
                      <a:pt x="281" y="80"/>
                    </a:cubicBezTo>
                    <a:cubicBezTo>
                      <a:pt x="280" y="80"/>
                      <a:pt x="281" y="78"/>
                      <a:pt x="279" y="79"/>
                    </a:cubicBezTo>
                    <a:close/>
                    <a:moveTo>
                      <a:pt x="237" y="81"/>
                    </a:moveTo>
                    <a:cubicBezTo>
                      <a:pt x="237" y="81"/>
                      <a:pt x="237" y="82"/>
                      <a:pt x="237" y="82"/>
                    </a:cubicBezTo>
                    <a:cubicBezTo>
                      <a:pt x="236" y="81"/>
                      <a:pt x="236" y="83"/>
                      <a:pt x="236" y="83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4"/>
                      <a:pt x="239" y="84"/>
                      <a:pt x="239" y="84"/>
                    </a:cubicBezTo>
                    <a:cubicBezTo>
                      <a:pt x="241" y="84"/>
                      <a:pt x="241" y="85"/>
                      <a:pt x="241" y="85"/>
                    </a:cubicBezTo>
                    <a:cubicBezTo>
                      <a:pt x="241" y="85"/>
                      <a:pt x="242" y="84"/>
                      <a:pt x="242" y="83"/>
                    </a:cubicBezTo>
                    <a:cubicBezTo>
                      <a:pt x="244" y="84"/>
                      <a:pt x="243" y="82"/>
                      <a:pt x="243" y="82"/>
                    </a:cubicBezTo>
                    <a:cubicBezTo>
                      <a:pt x="242" y="82"/>
                      <a:pt x="239" y="81"/>
                      <a:pt x="237" y="81"/>
                    </a:cubicBezTo>
                    <a:close/>
                    <a:moveTo>
                      <a:pt x="92" y="82"/>
                    </a:moveTo>
                    <a:cubicBezTo>
                      <a:pt x="90" y="84"/>
                      <a:pt x="90" y="84"/>
                      <a:pt x="90" y="87"/>
                    </a:cubicBezTo>
                    <a:cubicBezTo>
                      <a:pt x="92" y="88"/>
                      <a:pt x="93" y="88"/>
                      <a:pt x="94" y="88"/>
                    </a:cubicBezTo>
                    <a:cubicBezTo>
                      <a:pt x="94" y="90"/>
                      <a:pt x="93" y="90"/>
                      <a:pt x="94" y="93"/>
                    </a:cubicBezTo>
                    <a:cubicBezTo>
                      <a:pt x="94" y="94"/>
                      <a:pt x="96" y="95"/>
                      <a:pt x="97" y="95"/>
                    </a:cubicBezTo>
                    <a:cubicBezTo>
                      <a:pt x="98" y="96"/>
                      <a:pt x="98" y="97"/>
                      <a:pt x="98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9" y="91"/>
                      <a:pt x="99" y="90"/>
                      <a:pt x="96" y="86"/>
                    </a:cubicBezTo>
                    <a:cubicBezTo>
                      <a:pt x="95" y="84"/>
                      <a:pt x="94" y="83"/>
                      <a:pt x="92" y="82"/>
                    </a:cubicBezTo>
                    <a:close/>
                    <a:moveTo>
                      <a:pt x="299" y="82"/>
                    </a:moveTo>
                    <a:cubicBezTo>
                      <a:pt x="298" y="85"/>
                      <a:pt x="298" y="85"/>
                      <a:pt x="298" y="85"/>
                    </a:cubicBezTo>
                    <a:cubicBezTo>
                      <a:pt x="299" y="85"/>
                      <a:pt x="300" y="85"/>
                      <a:pt x="301" y="85"/>
                    </a:cubicBezTo>
                    <a:cubicBezTo>
                      <a:pt x="301" y="85"/>
                      <a:pt x="301" y="83"/>
                      <a:pt x="301" y="83"/>
                    </a:cubicBezTo>
                    <a:cubicBezTo>
                      <a:pt x="301" y="83"/>
                      <a:pt x="300" y="82"/>
                      <a:pt x="299" y="82"/>
                    </a:cubicBezTo>
                    <a:close/>
                    <a:moveTo>
                      <a:pt x="260" y="83"/>
                    </a:moveTo>
                    <a:cubicBezTo>
                      <a:pt x="260" y="83"/>
                      <a:pt x="259" y="84"/>
                      <a:pt x="259" y="84"/>
                    </a:cubicBezTo>
                    <a:cubicBezTo>
                      <a:pt x="266" y="84"/>
                      <a:pt x="269" y="83"/>
                      <a:pt x="260" y="83"/>
                    </a:cubicBezTo>
                    <a:close/>
                    <a:moveTo>
                      <a:pt x="249" y="84"/>
                    </a:moveTo>
                    <a:cubicBezTo>
                      <a:pt x="249" y="84"/>
                      <a:pt x="249" y="87"/>
                      <a:pt x="249" y="87"/>
                    </a:cubicBezTo>
                    <a:cubicBezTo>
                      <a:pt x="258" y="86"/>
                      <a:pt x="258" y="85"/>
                      <a:pt x="249" y="84"/>
                    </a:cubicBezTo>
                    <a:close/>
                    <a:moveTo>
                      <a:pt x="43" y="91"/>
                    </a:move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5"/>
                      <a:pt x="44" y="92"/>
                      <a:pt x="43" y="91"/>
                    </a:cubicBezTo>
                    <a:close/>
                    <a:moveTo>
                      <a:pt x="108" y="94"/>
                    </a:moveTo>
                    <a:cubicBezTo>
                      <a:pt x="106" y="101"/>
                      <a:pt x="108" y="100"/>
                      <a:pt x="114" y="98"/>
                    </a:cubicBezTo>
                    <a:cubicBezTo>
                      <a:pt x="114" y="96"/>
                      <a:pt x="114" y="95"/>
                      <a:pt x="114" y="94"/>
                    </a:cubicBezTo>
                    <a:cubicBezTo>
                      <a:pt x="112" y="94"/>
                      <a:pt x="110" y="94"/>
                      <a:pt x="108" y="94"/>
                    </a:cubicBezTo>
                    <a:close/>
                    <a:moveTo>
                      <a:pt x="285" y="97"/>
                    </a:moveTo>
                    <a:cubicBezTo>
                      <a:pt x="285" y="97"/>
                      <a:pt x="284" y="98"/>
                      <a:pt x="284" y="98"/>
                    </a:cubicBezTo>
                    <a:cubicBezTo>
                      <a:pt x="283" y="98"/>
                      <a:pt x="282" y="98"/>
                      <a:pt x="282" y="98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282" y="100"/>
                      <a:pt x="283" y="100"/>
                      <a:pt x="284" y="100"/>
                    </a:cubicBezTo>
                    <a:cubicBezTo>
                      <a:pt x="284" y="100"/>
                      <a:pt x="285" y="102"/>
                      <a:pt x="285" y="102"/>
                    </a:cubicBezTo>
                    <a:cubicBezTo>
                      <a:pt x="288" y="102"/>
                      <a:pt x="287" y="100"/>
                      <a:pt x="288" y="100"/>
                    </a:cubicBezTo>
                    <a:cubicBezTo>
                      <a:pt x="290" y="99"/>
                      <a:pt x="291" y="102"/>
                      <a:pt x="293" y="102"/>
                    </a:cubicBezTo>
                    <a:cubicBezTo>
                      <a:pt x="294" y="102"/>
                      <a:pt x="295" y="101"/>
                      <a:pt x="296" y="101"/>
                    </a:cubicBezTo>
                    <a:cubicBezTo>
                      <a:pt x="298" y="101"/>
                      <a:pt x="301" y="103"/>
                      <a:pt x="304" y="103"/>
                    </a:cubicBezTo>
                    <a:cubicBezTo>
                      <a:pt x="304" y="103"/>
                      <a:pt x="305" y="102"/>
                      <a:pt x="305" y="101"/>
                    </a:cubicBezTo>
                    <a:cubicBezTo>
                      <a:pt x="304" y="100"/>
                      <a:pt x="303" y="100"/>
                      <a:pt x="303" y="99"/>
                    </a:cubicBezTo>
                    <a:cubicBezTo>
                      <a:pt x="299" y="98"/>
                      <a:pt x="296" y="98"/>
                      <a:pt x="293" y="98"/>
                    </a:cubicBezTo>
                    <a:cubicBezTo>
                      <a:pt x="291" y="97"/>
                      <a:pt x="291" y="97"/>
                      <a:pt x="291" y="97"/>
                    </a:cubicBezTo>
                    <a:cubicBezTo>
                      <a:pt x="291" y="97"/>
                      <a:pt x="285" y="97"/>
                      <a:pt x="285" y="97"/>
                    </a:cubicBezTo>
                    <a:close/>
                    <a:moveTo>
                      <a:pt x="273" y="97"/>
                    </a:moveTo>
                    <a:cubicBezTo>
                      <a:pt x="271" y="97"/>
                      <a:pt x="265" y="98"/>
                      <a:pt x="263" y="99"/>
                    </a:cubicBezTo>
                    <a:cubicBezTo>
                      <a:pt x="263" y="99"/>
                      <a:pt x="263" y="101"/>
                      <a:pt x="263" y="101"/>
                    </a:cubicBezTo>
                    <a:cubicBezTo>
                      <a:pt x="265" y="101"/>
                      <a:pt x="267" y="101"/>
                      <a:pt x="268" y="102"/>
                    </a:cubicBezTo>
                    <a:cubicBezTo>
                      <a:pt x="268" y="102"/>
                      <a:pt x="268" y="104"/>
                      <a:pt x="269" y="104"/>
                    </a:cubicBezTo>
                    <a:cubicBezTo>
                      <a:pt x="271" y="104"/>
                      <a:pt x="274" y="103"/>
                      <a:pt x="276" y="103"/>
                    </a:cubicBezTo>
                    <a:cubicBezTo>
                      <a:pt x="276" y="102"/>
                      <a:pt x="276" y="100"/>
                      <a:pt x="277" y="100"/>
                    </a:cubicBezTo>
                    <a:cubicBezTo>
                      <a:pt x="276" y="100"/>
                      <a:pt x="275" y="100"/>
                      <a:pt x="275" y="100"/>
                    </a:cubicBezTo>
                    <a:cubicBezTo>
                      <a:pt x="273" y="98"/>
                      <a:pt x="276" y="98"/>
                      <a:pt x="273" y="97"/>
                    </a:cubicBezTo>
                    <a:close/>
                    <a:moveTo>
                      <a:pt x="241" y="113"/>
                    </a:moveTo>
                    <a:cubicBezTo>
                      <a:pt x="241" y="115"/>
                      <a:pt x="241" y="114"/>
                      <a:pt x="240" y="114"/>
                    </a:cubicBezTo>
                    <a:cubicBezTo>
                      <a:pt x="240" y="115"/>
                      <a:pt x="240" y="117"/>
                      <a:pt x="240" y="118"/>
                    </a:cubicBezTo>
                    <a:cubicBezTo>
                      <a:pt x="240" y="118"/>
                      <a:pt x="238" y="121"/>
                      <a:pt x="239" y="118"/>
                    </a:cubicBezTo>
                    <a:cubicBezTo>
                      <a:pt x="238" y="118"/>
                      <a:pt x="238" y="117"/>
                      <a:pt x="238" y="117"/>
                    </a:cubicBezTo>
                    <a:cubicBezTo>
                      <a:pt x="238" y="117"/>
                      <a:pt x="236" y="117"/>
                      <a:pt x="236" y="117"/>
                    </a:cubicBezTo>
                    <a:cubicBezTo>
                      <a:pt x="235" y="119"/>
                      <a:pt x="236" y="120"/>
                      <a:pt x="235" y="121"/>
                    </a:cubicBezTo>
                    <a:cubicBezTo>
                      <a:pt x="239" y="123"/>
                      <a:pt x="237" y="120"/>
                      <a:pt x="239" y="125"/>
                    </a:cubicBezTo>
                    <a:cubicBezTo>
                      <a:pt x="239" y="125"/>
                      <a:pt x="241" y="126"/>
                      <a:pt x="241" y="125"/>
                    </a:cubicBezTo>
                    <a:cubicBezTo>
                      <a:pt x="241" y="125"/>
                      <a:pt x="244" y="122"/>
                      <a:pt x="244" y="122"/>
                    </a:cubicBezTo>
                    <a:cubicBezTo>
                      <a:pt x="244" y="121"/>
                      <a:pt x="242" y="120"/>
                      <a:pt x="242" y="119"/>
                    </a:cubicBezTo>
                    <a:cubicBezTo>
                      <a:pt x="241" y="116"/>
                      <a:pt x="245" y="115"/>
                      <a:pt x="241" y="113"/>
                    </a:cubicBezTo>
                    <a:close/>
                    <a:moveTo>
                      <a:pt x="102" y="123"/>
                    </a:moveTo>
                    <a:cubicBezTo>
                      <a:pt x="101" y="125"/>
                      <a:pt x="101" y="125"/>
                      <a:pt x="101" y="125"/>
                    </a:cubicBezTo>
                    <a:cubicBezTo>
                      <a:pt x="97" y="124"/>
                      <a:pt x="95" y="124"/>
                      <a:pt x="91" y="124"/>
                    </a:cubicBezTo>
                    <a:cubicBezTo>
                      <a:pt x="90" y="130"/>
                      <a:pt x="89" y="130"/>
                      <a:pt x="87" y="134"/>
                    </a:cubicBezTo>
                    <a:cubicBezTo>
                      <a:pt x="87" y="134"/>
                      <a:pt x="87" y="135"/>
                      <a:pt x="87" y="135"/>
                    </a:cubicBezTo>
                    <a:cubicBezTo>
                      <a:pt x="91" y="135"/>
                      <a:pt x="92" y="135"/>
                      <a:pt x="96" y="135"/>
                    </a:cubicBezTo>
                    <a:cubicBezTo>
                      <a:pt x="95" y="137"/>
                      <a:pt x="97" y="136"/>
                      <a:pt x="94" y="137"/>
                    </a:cubicBezTo>
                    <a:cubicBezTo>
                      <a:pt x="95" y="138"/>
                      <a:pt x="95" y="140"/>
                      <a:pt x="95" y="140"/>
                    </a:cubicBezTo>
                    <a:cubicBezTo>
                      <a:pt x="99" y="140"/>
                      <a:pt x="103" y="139"/>
                      <a:pt x="106" y="141"/>
                    </a:cubicBezTo>
                    <a:cubicBezTo>
                      <a:pt x="107" y="142"/>
                      <a:pt x="108" y="144"/>
                      <a:pt x="108" y="145"/>
                    </a:cubicBezTo>
                    <a:cubicBezTo>
                      <a:pt x="121" y="145"/>
                      <a:pt x="121" y="145"/>
                      <a:pt x="121" y="145"/>
                    </a:cubicBezTo>
                    <a:cubicBezTo>
                      <a:pt x="121" y="145"/>
                      <a:pt x="122" y="143"/>
                      <a:pt x="123" y="14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9" y="146"/>
                      <a:pt x="131" y="146"/>
                      <a:pt x="135" y="147"/>
                    </a:cubicBezTo>
                    <a:cubicBezTo>
                      <a:pt x="136" y="147"/>
                      <a:pt x="138" y="149"/>
                      <a:pt x="139" y="149"/>
                    </a:cubicBezTo>
                    <a:cubicBezTo>
                      <a:pt x="141" y="150"/>
                      <a:pt x="142" y="148"/>
                      <a:pt x="144" y="149"/>
                    </a:cubicBezTo>
                    <a:cubicBezTo>
                      <a:pt x="146" y="149"/>
                      <a:pt x="150" y="152"/>
                      <a:pt x="153" y="151"/>
                    </a:cubicBezTo>
                    <a:cubicBezTo>
                      <a:pt x="154" y="151"/>
                      <a:pt x="155" y="149"/>
                      <a:pt x="157" y="150"/>
                    </a:cubicBezTo>
                    <a:cubicBezTo>
                      <a:pt x="159" y="150"/>
                      <a:pt x="159" y="153"/>
                      <a:pt x="160" y="153"/>
                    </a:cubicBezTo>
                    <a:cubicBezTo>
                      <a:pt x="162" y="155"/>
                      <a:pt x="164" y="154"/>
                      <a:pt x="166" y="155"/>
                    </a:cubicBezTo>
                    <a:cubicBezTo>
                      <a:pt x="167" y="155"/>
                      <a:pt x="168" y="156"/>
                      <a:pt x="169" y="157"/>
                    </a:cubicBezTo>
                    <a:cubicBezTo>
                      <a:pt x="168" y="155"/>
                      <a:pt x="169" y="153"/>
                      <a:pt x="168" y="151"/>
                    </a:cubicBezTo>
                    <a:cubicBezTo>
                      <a:pt x="167" y="151"/>
                      <a:pt x="166" y="150"/>
                      <a:pt x="166" y="150"/>
                    </a:cubicBezTo>
                    <a:cubicBezTo>
                      <a:pt x="165" y="149"/>
                      <a:pt x="166" y="145"/>
                      <a:pt x="167" y="144"/>
                    </a:cubicBezTo>
                    <a:cubicBezTo>
                      <a:pt x="162" y="142"/>
                      <a:pt x="159" y="142"/>
                      <a:pt x="153" y="142"/>
                    </a:cubicBezTo>
                    <a:cubicBezTo>
                      <a:pt x="153" y="142"/>
                      <a:pt x="153" y="136"/>
                      <a:pt x="153" y="136"/>
                    </a:cubicBezTo>
                    <a:cubicBezTo>
                      <a:pt x="153" y="136"/>
                      <a:pt x="152" y="135"/>
                      <a:pt x="152" y="135"/>
                    </a:cubicBezTo>
                    <a:cubicBezTo>
                      <a:pt x="151" y="134"/>
                      <a:pt x="152" y="132"/>
                      <a:pt x="152" y="131"/>
                    </a:cubicBezTo>
                    <a:cubicBezTo>
                      <a:pt x="150" y="132"/>
                      <a:pt x="147" y="133"/>
                      <a:pt x="146" y="133"/>
                    </a:cubicBezTo>
                    <a:cubicBezTo>
                      <a:pt x="146" y="133"/>
                      <a:pt x="146" y="131"/>
                      <a:pt x="146" y="131"/>
                    </a:cubicBezTo>
                    <a:cubicBezTo>
                      <a:pt x="145" y="130"/>
                      <a:pt x="144" y="131"/>
                      <a:pt x="143" y="131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38" y="129"/>
                      <a:pt x="138" y="130"/>
                      <a:pt x="134" y="128"/>
                    </a:cubicBezTo>
                    <a:cubicBezTo>
                      <a:pt x="134" y="129"/>
                      <a:pt x="134" y="130"/>
                      <a:pt x="133" y="131"/>
                    </a:cubicBezTo>
                    <a:cubicBezTo>
                      <a:pt x="130" y="131"/>
                      <a:pt x="127" y="132"/>
                      <a:pt x="124" y="131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16" y="129"/>
                      <a:pt x="116" y="129"/>
                      <a:pt x="114" y="125"/>
                    </a:cubicBezTo>
                    <a:cubicBezTo>
                      <a:pt x="114" y="125"/>
                      <a:pt x="109" y="126"/>
                      <a:pt x="108" y="125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5" y="123"/>
                      <a:pt x="104" y="123"/>
                      <a:pt x="102" y="123"/>
                    </a:cubicBezTo>
                    <a:close/>
                    <a:moveTo>
                      <a:pt x="229" y="124"/>
                    </a:move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0" y="124"/>
                      <a:pt x="231" y="124"/>
                      <a:pt x="229" y="124"/>
                    </a:cubicBezTo>
                    <a:close/>
                    <a:moveTo>
                      <a:pt x="335" y="127"/>
                    </a:moveTo>
                    <a:cubicBezTo>
                      <a:pt x="335" y="128"/>
                      <a:pt x="334" y="128"/>
                      <a:pt x="334" y="129"/>
                    </a:cubicBezTo>
                    <a:cubicBezTo>
                      <a:pt x="337" y="130"/>
                      <a:pt x="336" y="133"/>
                      <a:pt x="336" y="137"/>
                    </a:cubicBezTo>
                    <a:cubicBezTo>
                      <a:pt x="335" y="137"/>
                      <a:pt x="334" y="137"/>
                      <a:pt x="333" y="138"/>
                    </a:cubicBezTo>
                    <a:cubicBezTo>
                      <a:pt x="333" y="138"/>
                      <a:pt x="335" y="140"/>
                      <a:pt x="335" y="141"/>
                    </a:cubicBezTo>
                    <a:cubicBezTo>
                      <a:pt x="333" y="141"/>
                      <a:pt x="336" y="143"/>
                      <a:pt x="336" y="143"/>
                    </a:cubicBezTo>
                    <a:cubicBezTo>
                      <a:pt x="338" y="137"/>
                      <a:pt x="336" y="139"/>
                      <a:pt x="340" y="136"/>
                    </a:cubicBezTo>
                    <a:cubicBezTo>
                      <a:pt x="340" y="136"/>
                      <a:pt x="340" y="134"/>
                      <a:pt x="340" y="134"/>
                    </a:cubicBezTo>
                    <a:cubicBezTo>
                      <a:pt x="337" y="135"/>
                      <a:pt x="341" y="130"/>
                      <a:pt x="339" y="129"/>
                    </a:cubicBezTo>
                    <a:cubicBezTo>
                      <a:pt x="338" y="128"/>
                      <a:pt x="337" y="128"/>
                      <a:pt x="335" y="127"/>
                    </a:cubicBezTo>
                    <a:close/>
                    <a:moveTo>
                      <a:pt x="155" y="133"/>
                    </a:moveTo>
                    <a:cubicBezTo>
                      <a:pt x="155" y="133"/>
                      <a:pt x="153" y="135"/>
                      <a:pt x="156" y="136"/>
                    </a:cubicBezTo>
                    <a:cubicBezTo>
                      <a:pt x="157" y="137"/>
                      <a:pt x="161" y="135"/>
                      <a:pt x="161" y="135"/>
                    </a:cubicBezTo>
                    <a:cubicBezTo>
                      <a:pt x="164" y="136"/>
                      <a:pt x="162" y="133"/>
                      <a:pt x="162" y="133"/>
                    </a:cubicBezTo>
                    <a:cubicBezTo>
                      <a:pt x="159" y="133"/>
                      <a:pt x="158" y="133"/>
                      <a:pt x="155" y="133"/>
                    </a:cubicBezTo>
                    <a:close/>
                    <a:moveTo>
                      <a:pt x="370" y="143"/>
                    </a:moveTo>
                    <a:cubicBezTo>
                      <a:pt x="370" y="145"/>
                      <a:pt x="370" y="145"/>
                      <a:pt x="370" y="145"/>
                    </a:cubicBezTo>
                    <a:cubicBezTo>
                      <a:pt x="370" y="145"/>
                      <a:pt x="371" y="145"/>
                      <a:pt x="372" y="145"/>
                    </a:cubicBezTo>
                    <a:cubicBezTo>
                      <a:pt x="371" y="144"/>
                      <a:pt x="372" y="142"/>
                      <a:pt x="370" y="143"/>
                    </a:cubicBezTo>
                    <a:close/>
                    <a:moveTo>
                      <a:pt x="309" y="147"/>
                    </a:moveTo>
                    <a:cubicBezTo>
                      <a:pt x="308" y="147"/>
                      <a:pt x="309" y="149"/>
                      <a:pt x="308" y="150"/>
                    </a:cubicBezTo>
                    <a:cubicBezTo>
                      <a:pt x="307" y="151"/>
                      <a:pt x="303" y="153"/>
                      <a:pt x="307" y="155"/>
                    </a:cubicBezTo>
                    <a:cubicBezTo>
                      <a:pt x="307" y="154"/>
                      <a:pt x="313" y="145"/>
                      <a:pt x="309" y="147"/>
                    </a:cubicBezTo>
                    <a:close/>
                    <a:moveTo>
                      <a:pt x="169" y="149"/>
                    </a:moveTo>
                    <a:cubicBezTo>
                      <a:pt x="169" y="150"/>
                      <a:pt x="169" y="152"/>
                      <a:pt x="169" y="153"/>
                    </a:cubicBezTo>
                    <a:cubicBezTo>
                      <a:pt x="169" y="153"/>
                      <a:pt x="170" y="153"/>
                      <a:pt x="171" y="153"/>
                    </a:cubicBezTo>
                    <a:cubicBezTo>
                      <a:pt x="172" y="154"/>
                      <a:pt x="172" y="156"/>
                      <a:pt x="172" y="158"/>
                    </a:cubicBezTo>
                    <a:cubicBezTo>
                      <a:pt x="172" y="158"/>
                      <a:pt x="174" y="157"/>
                      <a:pt x="174" y="157"/>
                    </a:cubicBezTo>
                    <a:cubicBezTo>
                      <a:pt x="174" y="156"/>
                      <a:pt x="176" y="154"/>
                      <a:pt x="176" y="153"/>
                    </a:cubicBezTo>
                    <a:cubicBezTo>
                      <a:pt x="176" y="152"/>
                      <a:pt x="175" y="151"/>
                      <a:pt x="176" y="151"/>
                    </a:cubicBezTo>
                    <a:cubicBezTo>
                      <a:pt x="172" y="151"/>
                      <a:pt x="172" y="151"/>
                      <a:pt x="169" y="149"/>
                    </a:cubicBezTo>
                    <a:close/>
                    <a:moveTo>
                      <a:pt x="263" y="152"/>
                    </a:moveTo>
                    <a:cubicBezTo>
                      <a:pt x="263" y="152"/>
                      <a:pt x="263" y="154"/>
                      <a:pt x="263" y="155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71" y="154"/>
                      <a:pt x="271" y="152"/>
                      <a:pt x="271" y="152"/>
                    </a:cubicBezTo>
                    <a:cubicBezTo>
                      <a:pt x="267" y="152"/>
                      <a:pt x="267" y="152"/>
                      <a:pt x="263" y="152"/>
                    </a:cubicBezTo>
                    <a:close/>
                    <a:moveTo>
                      <a:pt x="182" y="154"/>
                    </a:moveTo>
                    <a:cubicBezTo>
                      <a:pt x="182" y="156"/>
                      <a:pt x="181" y="158"/>
                      <a:pt x="180" y="160"/>
                    </a:cubicBezTo>
                    <a:cubicBezTo>
                      <a:pt x="186" y="160"/>
                      <a:pt x="184" y="161"/>
                      <a:pt x="186" y="155"/>
                    </a:cubicBezTo>
                    <a:cubicBezTo>
                      <a:pt x="185" y="155"/>
                      <a:pt x="183" y="154"/>
                      <a:pt x="182" y="154"/>
                    </a:cubicBezTo>
                    <a:close/>
                    <a:moveTo>
                      <a:pt x="194" y="155"/>
                    </a:moveTo>
                    <a:cubicBezTo>
                      <a:pt x="194" y="155"/>
                      <a:pt x="194" y="157"/>
                      <a:pt x="194" y="158"/>
                    </a:cubicBezTo>
                    <a:cubicBezTo>
                      <a:pt x="194" y="158"/>
                      <a:pt x="196" y="158"/>
                      <a:pt x="196" y="158"/>
                    </a:cubicBezTo>
                    <a:cubicBezTo>
                      <a:pt x="195" y="159"/>
                      <a:pt x="198" y="161"/>
                      <a:pt x="193" y="161"/>
                    </a:cubicBezTo>
                    <a:cubicBezTo>
                      <a:pt x="191" y="160"/>
                      <a:pt x="190" y="158"/>
                      <a:pt x="189" y="158"/>
                    </a:cubicBezTo>
                    <a:cubicBezTo>
                      <a:pt x="188" y="158"/>
                      <a:pt x="189" y="159"/>
                      <a:pt x="187" y="159"/>
                    </a:cubicBezTo>
                    <a:cubicBezTo>
                      <a:pt x="186" y="160"/>
                      <a:pt x="186" y="162"/>
                      <a:pt x="186" y="165"/>
                    </a:cubicBezTo>
                    <a:cubicBezTo>
                      <a:pt x="187" y="164"/>
                      <a:pt x="188" y="164"/>
                      <a:pt x="190" y="164"/>
                    </a:cubicBezTo>
                    <a:cubicBezTo>
                      <a:pt x="190" y="164"/>
                      <a:pt x="191" y="165"/>
                      <a:pt x="192" y="165"/>
                    </a:cubicBezTo>
                    <a:cubicBezTo>
                      <a:pt x="194" y="164"/>
                      <a:pt x="194" y="164"/>
                      <a:pt x="194" y="164"/>
                    </a:cubicBezTo>
                    <a:cubicBezTo>
                      <a:pt x="197" y="163"/>
                      <a:pt x="204" y="163"/>
                      <a:pt x="205" y="163"/>
                    </a:cubicBezTo>
                    <a:cubicBezTo>
                      <a:pt x="205" y="161"/>
                      <a:pt x="205" y="160"/>
                      <a:pt x="204" y="159"/>
                    </a:cubicBezTo>
                    <a:cubicBezTo>
                      <a:pt x="199" y="158"/>
                      <a:pt x="198" y="157"/>
                      <a:pt x="194" y="155"/>
                    </a:cubicBezTo>
                    <a:close/>
                    <a:moveTo>
                      <a:pt x="282" y="156"/>
                    </a:moveTo>
                    <a:cubicBezTo>
                      <a:pt x="282" y="157"/>
                      <a:pt x="282" y="157"/>
                      <a:pt x="282" y="157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2" y="157"/>
                      <a:pt x="284" y="156"/>
                      <a:pt x="282" y="156"/>
                    </a:cubicBezTo>
                    <a:close/>
                    <a:moveTo>
                      <a:pt x="215" y="157"/>
                    </a:moveTo>
                    <a:cubicBezTo>
                      <a:pt x="214" y="157"/>
                      <a:pt x="212" y="157"/>
                      <a:pt x="211" y="158"/>
                    </a:cubicBezTo>
                    <a:cubicBezTo>
                      <a:pt x="211" y="158"/>
                      <a:pt x="212" y="161"/>
                      <a:pt x="211" y="161"/>
                    </a:cubicBezTo>
                    <a:cubicBezTo>
                      <a:pt x="217" y="162"/>
                      <a:pt x="220" y="163"/>
                      <a:pt x="225" y="163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29" y="164"/>
                      <a:pt x="233" y="160"/>
                      <a:pt x="236" y="161"/>
                    </a:cubicBezTo>
                    <a:cubicBezTo>
                      <a:pt x="236" y="161"/>
                      <a:pt x="237" y="162"/>
                      <a:pt x="238" y="163"/>
                    </a:cubicBezTo>
                    <a:cubicBezTo>
                      <a:pt x="239" y="161"/>
                      <a:pt x="239" y="159"/>
                      <a:pt x="239" y="159"/>
                    </a:cubicBezTo>
                    <a:cubicBezTo>
                      <a:pt x="239" y="159"/>
                      <a:pt x="237" y="158"/>
                      <a:pt x="235" y="158"/>
                    </a:cubicBezTo>
                    <a:cubicBezTo>
                      <a:pt x="234" y="158"/>
                      <a:pt x="233" y="159"/>
                      <a:pt x="231" y="159"/>
                    </a:cubicBezTo>
                    <a:cubicBezTo>
                      <a:pt x="231" y="159"/>
                      <a:pt x="228" y="157"/>
                      <a:pt x="227" y="157"/>
                    </a:cubicBezTo>
                    <a:cubicBezTo>
                      <a:pt x="225" y="157"/>
                      <a:pt x="225" y="158"/>
                      <a:pt x="222" y="158"/>
                    </a:cubicBezTo>
                    <a:cubicBezTo>
                      <a:pt x="221" y="158"/>
                      <a:pt x="217" y="156"/>
                      <a:pt x="215" y="157"/>
                    </a:cubicBezTo>
                    <a:close/>
                    <a:moveTo>
                      <a:pt x="251" y="158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3" y="159"/>
                      <a:pt x="254" y="159"/>
                      <a:pt x="255" y="159"/>
                    </a:cubicBezTo>
                    <a:cubicBezTo>
                      <a:pt x="255" y="159"/>
                      <a:pt x="255" y="158"/>
                      <a:pt x="253" y="158"/>
                    </a:cubicBezTo>
                    <a:cubicBezTo>
                      <a:pt x="254" y="158"/>
                      <a:pt x="252" y="158"/>
                      <a:pt x="251" y="158"/>
                    </a:cubicBezTo>
                    <a:close/>
                    <a:moveTo>
                      <a:pt x="243" y="159"/>
                    </a:moveTo>
                    <a:cubicBezTo>
                      <a:pt x="242" y="159"/>
                      <a:pt x="244" y="160"/>
                      <a:pt x="244" y="160"/>
                    </a:cubicBezTo>
                    <a:cubicBezTo>
                      <a:pt x="244" y="160"/>
                      <a:pt x="246" y="158"/>
                      <a:pt x="243" y="159"/>
                    </a:cubicBezTo>
                    <a:close/>
                    <a:moveTo>
                      <a:pt x="248" y="159"/>
                    </a:moveTo>
                    <a:cubicBezTo>
                      <a:pt x="247" y="159"/>
                      <a:pt x="247" y="160"/>
                      <a:pt x="249" y="161"/>
                    </a:cubicBezTo>
                    <a:cubicBezTo>
                      <a:pt x="249" y="161"/>
                      <a:pt x="250" y="158"/>
                      <a:pt x="248" y="159"/>
                    </a:cubicBezTo>
                    <a:close/>
                    <a:moveTo>
                      <a:pt x="271" y="159"/>
                    </a:move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68" y="160"/>
                      <a:pt x="266" y="159"/>
                      <a:pt x="265" y="160"/>
                    </a:cubicBezTo>
                    <a:cubicBezTo>
                      <a:pt x="264" y="160"/>
                      <a:pt x="264" y="162"/>
                      <a:pt x="263" y="162"/>
                    </a:cubicBezTo>
                    <a:cubicBezTo>
                      <a:pt x="261" y="162"/>
                      <a:pt x="257" y="161"/>
                      <a:pt x="255" y="163"/>
                    </a:cubicBezTo>
                    <a:cubicBezTo>
                      <a:pt x="254" y="163"/>
                      <a:pt x="255" y="165"/>
                      <a:pt x="254" y="166"/>
                    </a:cubicBezTo>
                    <a:cubicBezTo>
                      <a:pt x="253" y="167"/>
                      <a:pt x="251" y="166"/>
                      <a:pt x="250" y="167"/>
                    </a:cubicBezTo>
                    <a:cubicBezTo>
                      <a:pt x="249" y="168"/>
                      <a:pt x="250" y="169"/>
                      <a:pt x="249" y="170"/>
                    </a:cubicBezTo>
                    <a:cubicBezTo>
                      <a:pt x="249" y="171"/>
                      <a:pt x="244" y="173"/>
                      <a:pt x="242" y="174"/>
                    </a:cubicBezTo>
                    <a:cubicBezTo>
                      <a:pt x="242" y="175"/>
                      <a:pt x="243" y="176"/>
                      <a:pt x="243" y="177"/>
                    </a:cubicBezTo>
                    <a:cubicBezTo>
                      <a:pt x="240" y="179"/>
                      <a:pt x="239" y="180"/>
                      <a:pt x="235" y="181"/>
                    </a:cubicBezTo>
                    <a:cubicBezTo>
                      <a:pt x="235" y="182"/>
                      <a:pt x="234" y="182"/>
                      <a:pt x="234" y="183"/>
                    </a:cubicBezTo>
                    <a:cubicBezTo>
                      <a:pt x="235" y="183"/>
                      <a:pt x="235" y="184"/>
                      <a:pt x="235" y="184"/>
                    </a:cubicBezTo>
                    <a:cubicBezTo>
                      <a:pt x="237" y="185"/>
                      <a:pt x="240" y="184"/>
                      <a:pt x="241" y="183"/>
                    </a:cubicBezTo>
                    <a:cubicBezTo>
                      <a:pt x="242" y="183"/>
                      <a:pt x="241" y="182"/>
                      <a:pt x="241" y="181"/>
                    </a:cubicBezTo>
                    <a:cubicBezTo>
                      <a:pt x="241" y="181"/>
                      <a:pt x="245" y="178"/>
                      <a:pt x="245" y="178"/>
                    </a:cubicBezTo>
                    <a:cubicBezTo>
                      <a:pt x="248" y="176"/>
                      <a:pt x="250" y="178"/>
                      <a:pt x="253" y="177"/>
                    </a:cubicBezTo>
                    <a:cubicBezTo>
                      <a:pt x="255" y="176"/>
                      <a:pt x="256" y="173"/>
                      <a:pt x="257" y="171"/>
                    </a:cubicBezTo>
                    <a:cubicBezTo>
                      <a:pt x="258" y="171"/>
                      <a:pt x="259" y="171"/>
                      <a:pt x="259" y="171"/>
                    </a:cubicBezTo>
                    <a:cubicBezTo>
                      <a:pt x="260" y="171"/>
                      <a:pt x="260" y="170"/>
                      <a:pt x="260" y="169"/>
                    </a:cubicBezTo>
                    <a:cubicBezTo>
                      <a:pt x="261" y="168"/>
                      <a:pt x="263" y="169"/>
                      <a:pt x="264" y="168"/>
                    </a:cubicBezTo>
                    <a:cubicBezTo>
                      <a:pt x="265" y="167"/>
                      <a:pt x="265" y="166"/>
                      <a:pt x="265" y="165"/>
                    </a:cubicBezTo>
                    <a:cubicBezTo>
                      <a:pt x="267" y="164"/>
                      <a:pt x="268" y="165"/>
                      <a:pt x="270" y="164"/>
                    </a:cubicBezTo>
                    <a:cubicBezTo>
                      <a:pt x="270" y="164"/>
                      <a:pt x="271" y="162"/>
                      <a:pt x="271" y="162"/>
                    </a:cubicBezTo>
                    <a:cubicBezTo>
                      <a:pt x="273" y="161"/>
                      <a:pt x="276" y="158"/>
                      <a:pt x="271" y="159"/>
                    </a:cubicBezTo>
                    <a:close/>
                    <a:moveTo>
                      <a:pt x="207" y="171"/>
                    </a:move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11" y="176"/>
                      <a:pt x="212" y="179"/>
                      <a:pt x="220" y="179"/>
                    </a:cubicBezTo>
                    <a:cubicBezTo>
                      <a:pt x="220" y="178"/>
                      <a:pt x="221" y="174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5" y="172"/>
                      <a:pt x="212" y="172"/>
                      <a:pt x="207" y="171"/>
                    </a:cubicBezTo>
                    <a:close/>
                    <a:moveTo>
                      <a:pt x="63" y="50"/>
                    </a:moveTo>
                    <a:cubicBezTo>
                      <a:pt x="63" y="50"/>
                      <a:pt x="63" y="52"/>
                      <a:pt x="63" y="52"/>
                    </a:cubicBezTo>
                    <a:cubicBezTo>
                      <a:pt x="63" y="52"/>
                      <a:pt x="65" y="53"/>
                      <a:pt x="66" y="53"/>
                    </a:cubicBezTo>
                    <a:cubicBezTo>
                      <a:pt x="66" y="52"/>
                      <a:pt x="66" y="51"/>
                      <a:pt x="66" y="51"/>
                    </a:cubicBezTo>
                    <a:lnTo>
                      <a:pt x="63" y="50"/>
                    </a:lnTo>
                    <a:close/>
                    <a:moveTo>
                      <a:pt x="75" y="68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0"/>
                      <a:pt x="77" y="68"/>
                      <a:pt x="75" y="68"/>
                    </a:cubicBezTo>
                    <a:close/>
                    <a:moveTo>
                      <a:pt x="127" y="42"/>
                    </a:move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1"/>
                      <a:pt x="125" y="42"/>
                      <a:pt x="124" y="42"/>
                    </a:cubicBezTo>
                    <a:cubicBezTo>
                      <a:pt x="124" y="42"/>
                      <a:pt x="124" y="44"/>
                      <a:pt x="124" y="45"/>
                    </a:cubicBezTo>
                    <a:cubicBezTo>
                      <a:pt x="123" y="45"/>
                      <a:pt x="122" y="45"/>
                      <a:pt x="122" y="46"/>
                    </a:cubicBezTo>
                    <a:cubicBezTo>
                      <a:pt x="120" y="47"/>
                      <a:pt x="121" y="49"/>
                      <a:pt x="120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3"/>
                      <a:pt x="118" y="61"/>
                      <a:pt x="118" y="62"/>
                    </a:cubicBezTo>
                    <a:cubicBezTo>
                      <a:pt x="119" y="62"/>
                      <a:pt x="121" y="64"/>
                      <a:pt x="121" y="65"/>
                    </a:cubicBezTo>
                    <a:cubicBezTo>
                      <a:pt x="121" y="66"/>
                      <a:pt x="120" y="68"/>
                      <a:pt x="120" y="69"/>
                    </a:cubicBezTo>
                    <a:cubicBezTo>
                      <a:pt x="120" y="69"/>
                      <a:pt x="122" y="71"/>
                      <a:pt x="122" y="71"/>
                    </a:cubicBezTo>
                    <a:cubicBezTo>
                      <a:pt x="123" y="72"/>
                      <a:pt x="122" y="73"/>
                      <a:pt x="122" y="74"/>
                    </a:cubicBezTo>
                    <a:cubicBezTo>
                      <a:pt x="122" y="74"/>
                      <a:pt x="123" y="74"/>
                      <a:pt x="124" y="75"/>
                    </a:cubicBezTo>
                    <a:cubicBezTo>
                      <a:pt x="123" y="77"/>
                      <a:pt x="123" y="77"/>
                      <a:pt x="122" y="79"/>
                    </a:cubicBezTo>
                    <a:cubicBezTo>
                      <a:pt x="123" y="78"/>
                      <a:pt x="124" y="79"/>
                      <a:pt x="124" y="79"/>
                    </a:cubicBezTo>
                    <a:cubicBezTo>
                      <a:pt x="125" y="79"/>
                      <a:pt x="126" y="77"/>
                      <a:pt x="126" y="77"/>
                    </a:cubicBezTo>
                    <a:cubicBezTo>
                      <a:pt x="128" y="77"/>
                      <a:pt x="127" y="78"/>
                      <a:pt x="128" y="77"/>
                    </a:cubicBezTo>
                    <a:cubicBezTo>
                      <a:pt x="129" y="81"/>
                      <a:pt x="129" y="84"/>
                      <a:pt x="130" y="88"/>
                    </a:cubicBezTo>
                    <a:cubicBezTo>
                      <a:pt x="131" y="89"/>
                      <a:pt x="132" y="90"/>
                      <a:pt x="132" y="91"/>
                    </a:cubicBezTo>
                    <a:cubicBezTo>
                      <a:pt x="133" y="93"/>
                      <a:pt x="133" y="94"/>
                      <a:pt x="133" y="96"/>
                    </a:cubicBezTo>
                    <a:cubicBezTo>
                      <a:pt x="135" y="97"/>
                      <a:pt x="138" y="98"/>
                      <a:pt x="140" y="97"/>
                    </a:cubicBezTo>
                    <a:cubicBezTo>
                      <a:pt x="141" y="97"/>
                      <a:pt x="140" y="95"/>
                      <a:pt x="143" y="95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7"/>
                      <a:pt x="144" y="96"/>
                      <a:pt x="146" y="97"/>
                    </a:cubicBezTo>
                    <a:cubicBezTo>
                      <a:pt x="146" y="97"/>
                      <a:pt x="146" y="100"/>
                      <a:pt x="146" y="100"/>
                    </a:cubicBezTo>
                    <a:cubicBezTo>
                      <a:pt x="147" y="101"/>
                      <a:pt x="148" y="99"/>
                      <a:pt x="148" y="101"/>
                    </a:cubicBezTo>
                    <a:cubicBezTo>
                      <a:pt x="152" y="101"/>
                      <a:pt x="152" y="100"/>
                      <a:pt x="156" y="100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8"/>
                      <a:pt x="158" y="98"/>
                      <a:pt x="158" y="98"/>
                    </a:cubicBezTo>
                    <a:cubicBezTo>
                      <a:pt x="160" y="99"/>
                      <a:pt x="161" y="102"/>
                      <a:pt x="164" y="100"/>
                    </a:cubicBezTo>
                    <a:cubicBezTo>
                      <a:pt x="164" y="100"/>
                      <a:pt x="164" y="99"/>
                      <a:pt x="165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70" y="101"/>
                      <a:pt x="168" y="101"/>
                      <a:pt x="170" y="102"/>
                    </a:cubicBezTo>
                    <a:cubicBezTo>
                      <a:pt x="170" y="103"/>
                      <a:pt x="170" y="103"/>
                      <a:pt x="170" y="103"/>
                    </a:cubicBezTo>
                    <a:cubicBezTo>
                      <a:pt x="171" y="103"/>
                      <a:pt x="171" y="104"/>
                      <a:pt x="172" y="103"/>
                    </a:cubicBezTo>
                    <a:cubicBezTo>
                      <a:pt x="172" y="103"/>
                      <a:pt x="174" y="102"/>
                      <a:pt x="174" y="101"/>
                    </a:cubicBezTo>
                    <a:cubicBezTo>
                      <a:pt x="177" y="100"/>
                      <a:pt x="179" y="100"/>
                      <a:pt x="182" y="99"/>
                    </a:cubicBezTo>
                    <a:cubicBezTo>
                      <a:pt x="183" y="94"/>
                      <a:pt x="186" y="90"/>
                      <a:pt x="190" y="88"/>
                    </a:cubicBezTo>
                    <a:cubicBezTo>
                      <a:pt x="189" y="86"/>
                      <a:pt x="188" y="85"/>
                      <a:pt x="187" y="83"/>
                    </a:cubicBezTo>
                    <a:cubicBezTo>
                      <a:pt x="189" y="81"/>
                      <a:pt x="191" y="79"/>
                      <a:pt x="193" y="76"/>
                    </a:cubicBezTo>
                    <a:cubicBezTo>
                      <a:pt x="193" y="75"/>
                      <a:pt x="193" y="74"/>
                      <a:pt x="193" y="73"/>
                    </a:cubicBezTo>
                    <a:cubicBezTo>
                      <a:pt x="193" y="73"/>
                      <a:pt x="190" y="72"/>
                      <a:pt x="191" y="71"/>
                    </a:cubicBezTo>
                    <a:cubicBezTo>
                      <a:pt x="192" y="71"/>
                      <a:pt x="192" y="72"/>
                      <a:pt x="193" y="71"/>
                    </a:cubicBezTo>
                    <a:cubicBezTo>
                      <a:pt x="195" y="68"/>
                      <a:pt x="194" y="62"/>
                      <a:pt x="194" y="58"/>
                    </a:cubicBezTo>
                    <a:cubicBezTo>
                      <a:pt x="197" y="56"/>
                      <a:pt x="199" y="55"/>
                      <a:pt x="204" y="54"/>
                    </a:cubicBezTo>
                    <a:cubicBezTo>
                      <a:pt x="203" y="54"/>
                      <a:pt x="204" y="52"/>
                      <a:pt x="203" y="52"/>
                    </a:cubicBezTo>
                    <a:cubicBezTo>
                      <a:pt x="200" y="50"/>
                      <a:pt x="196" y="49"/>
                      <a:pt x="195" y="46"/>
                    </a:cubicBezTo>
                    <a:cubicBezTo>
                      <a:pt x="194" y="44"/>
                      <a:pt x="196" y="42"/>
                      <a:pt x="196" y="41"/>
                    </a:cubicBezTo>
                    <a:cubicBezTo>
                      <a:pt x="197" y="37"/>
                      <a:pt x="194" y="33"/>
                      <a:pt x="192" y="30"/>
                    </a:cubicBezTo>
                    <a:cubicBezTo>
                      <a:pt x="192" y="30"/>
                      <a:pt x="191" y="28"/>
                      <a:pt x="192" y="28"/>
                    </a:cubicBezTo>
                    <a:cubicBezTo>
                      <a:pt x="192" y="27"/>
                      <a:pt x="193" y="27"/>
                      <a:pt x="193" y="26"/>
                    </a:cubicBezTo>
                    <a:cubicBezTo>
                      <a:pt x="194" y="27"/>
                      <a:pt x="193" y="26"/>
                      <a:pt x="194" y="26"/>
                    </a:cubicBezTo>
                    <a:cubicBezTo>
                      <a:pt x="195" y="26"/>
                      <a:pt x="194" y="24"/>
                      <a:pt x="194" y="24"/>
                    </a:cubicBezTo>
                    <a:cubicBezTo>
                      <a:pt x="194" y="23"/>
                      <a:pt x="192" y="23"/>
                      <a:pt x="192" y="23"/>
                    </a:cubicBezTo>
                    <a:cubicBezTo>
                      <a:pt x="191" y="23"/>
                      <a:pt x="191" y="22"/>
                      <a:pt x="191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47"/>
                      <a:pt x="127" y="47"/>
                      <a:pt x="127" y="47"/>
                    </a:cubicBezTo>
                    <a:lnTo>
                      <a:pt x="127" y="42"/>
                    </a:lnTo>
                    <a:close/>
                    <a:moveTo>
                      <a:pt x="314" y="75"/>
                    </a:moveTo>
                    <a:cubicBezTo>
                      <a:pt x="314" y="76"/>
                      <a:pt x="309" y="76"/>
                      <a:pt x="309" y="76"/>
                    </a:cubicBezTo>
                    <a:cubicBezTo>
                      <a:pt x="309" y="75"/>
                      <a:pt x="309" y="81"/>
                      <a:pt x="309" y="81"/>
                    </a:cubicBezTo>
                    <a:cubicBezTo>
                      <a:pt x="307" y="81"/>
                      <a:pt x="308" y="83"/>
                      <a:pt x="309" y="83"/>
                    </a:cubicBezTo>
                    <a:cubicBezTo>
                      <a:pt x="310" y="84"/>
                      <a:pt x="313" y="83"/>
                      <a:pt x="314" y="83"/>
                    </a:cubicBezTo>
                    <a:cubicBezTo>
                      <a:pt x="315" y="84"/>
                      <a:pt x="316" y="84"/>
                      <a:pt x="316" y="85"/>
                    </a:cubicBezTo>
                    <a:cubicBezTo>
                      <a:pt x="316" y="85"/>
                      <a:pt x="317" y="88"/>
                      <a:pt x="317" y="88"/>
                    </a:cubicBezTo>
                    <a:cubicBezTo>
                      <a:pt x="317" y="88"/>
                      <a:pt x="314" y="88"/>
                      <a:pt x="316" y="89"/>
                    </a:cubicBezTo>
                    <a:cubicBezTo>
                      <a:pt x="318" y="90"/>
                      <a:pt x="323" y="88"/>
                      <a:pt x="326" y="89"/>
                    </a:cubicBezTo>
                    <a:cubicBezTo>
                      <a:pt x="327" y="89"/>
                      <a:pt x="330" y="90"/>
                      <a:pt x="332" y="90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29" y="92"/>
                      <a:pt x="327" y="92"/>
                      <a:pt x="325" y="92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1" y="94"/>
                      <a:pt x="316" y="94"/>
                      <a:pt x="314" y="94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7" y="96"/>
                      <a:pt x="318" y="96"/>
                      <a:pt x="319" y="95"/>
                    </a:cubicBezTo>
                    <a:cubicBezTo>
                      <a:pt x="321" y="101"/>
                      <a:pt x="319" y="99"/>
                      <a:pt x="323" y="101"/>
                    </a:cubicBezTo>
                    <a:cubicBezTo>
                      <a:pt x="323" y="102"/>
                      <a:pt x="322" y="102"/>
                      <a:pt x="322" y="104"/>
                    </a:cubicBezTo>
                    <a:cubicBezTo>
                      <a:pt x="322" y="104"/>
                      <a:pt x="324" y="106"/>
                      <a:pt x="324" y="106"/>
                    </a:cubicBezTo>
                    <a:cubicBezTo>
                      <a:pt x="324" y="106"/>
                      <a:pt x="326" y="106"/>
                      <a:pt x="326" y="106"/>
                    </a:cubicBezTo>
                    <a:cubicBezTo>
                      <a:pt x="326" y="105"/>
                      <a:pt x="327" y="102"/>
                      <a:pt x="328" y="101"/>
                    </a:cubicBezTo>
                    <a:cubicBezTo>
                      <a:pt x="328" y="101"/>
                      <a:pt x="329" y="100"/>
                      <a:pt x="329" y="100"/>
                    </a:cubicBezTo>
                    <a:cubicBezTo>
                      <a:pt x="329" y="100"/>
                      <a:pt x="329" y="102"/>
                      <a:pt x="329" y="102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5"/>
                      <a:pt x="333" y="105"/>
                      <a:pt x="333" y="105"/>
                    </a:cubicBezTo>
                    <a:cubicBezTo>
                      <a:pt x="337" y="106"/>
                      <a:pt x="338" y="105"/>
                      <a:pt x="338" y="105"/>
                    </a:cubicBezTo>
                    <a:cubicBezTo>
                      <a:pt x="338" y="105"/>
                      <a:pt x="336" y="111"/>
                      <a:pt x="340" y="112"/>
                    </a:cubicBezTo>
                    <a:cubicBezTo>
                      <a:pt x="342" y="112"/>
                      <a:pt x="342" y="111"/>
                      <a:pt x="344" y="111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8" y="113"/>
                      <a:pt x="348" y="111"/>
                      <a:pt x="350" y="112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54" y="115"/>
                      <a:pt x="355" y="116"/>
                      <a:pt x="357" y="120"/>
                    </a:cubicBezTo>
                    <a:cubicBezTo>
                      <a:pt x="363" y="119"/>
                      <a:pt x="360" y="120"/>
                      <a:pt x="364" y="121"/>
                    </a:cubicBezTo>
                    <a:cubicBezTo>
                      <a:pt x="366" y="122"/>
                      <a:pt x="367" y="121"/>
                      <a:pt x="368" y="122"/>
                    </a:cubicBezTo>
                    <a:cubicBezTo>
                      <a:pt x="370" y="127"/>
                      <a:pt x="370" y="127"/>
                      <a:pt x="370" y="127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70" y="134"/>
                      <a:pt x="369" y="134"/>
                      <a:pt x="370" y="135"/>
                    </a:cubicBezTo>
                    <a:cubicBezTo>
                      <a:pt x="370" y="136"/>
                      <a:pt x="371" y="136"/>
                      <a:pt x="372" y="137"/>
                    </a:cubicBezTo>
                    <a:cubicBezTo>
                      <a:pt x="372" y="138"/>
                      <a:pt x="372" y="139"/>
                      <a:pt x="372" y="141"/>
                    </a:cubicBezTo>
                    <a:cubicBezTo>
                      <a:pt x="372" y="141"/>
                      <a:pt x="374" y="143"/>
                      <a:pt x="374" y="143"/>
                    </a:cubicBezTo>
                    <a:cubicBezTo>
                      <a:pt x="375" y="147"/>
                      <a:pt x="374" y="147"/>
                      <a:pt x="375" y="151"/>
                    </a:cubicBezTo>
                    <a:cubicBezTo>
                      <a:pt x="374" y="151"/>
                      <a:pt x="373" y="149"/>
                      <a:pt x="372" y="149"/>
                    </a:cubicBezTo>
                    <a:cubicBezTo>
                      <a:pt x="371" y="149"/>
                      <a:pt x="370" y="148"/>
                      <a:pt x="368" y="149"/>
                    </a:cubicBezTo>
                    <a:cubicBezTo>
                      <a:pt x="368" y="149"/>
                      <a:pt x="364" y="155"/>
                      <a:pt x="364" y="156"/>
                    </a:cubicBezTo>
                    <a:cubicBezTo>
                      <a:pt x="367" y="155"/>
                      <a:pt x="370" y="155"/>
                      <a:pt x="373" y="155"/>
                    </a:cubicBezTo>
                    <a:cubicBezTo>
                      <a:pt x="373" y="154"/>
                      <a:pt x="374" y="152"/>
                      <a:pt x="374" y="152"/>
                    </a:cubicBezTo>
                    <a:cubicBezTo>
                      <a:pt x="375" y="152"/>
                      <a:pt x="375" y="153"/>
                      <a:pt x="375" y="153"/>
                    </a:cubicBezTo>
                    <a:cubicBezTo>
                      <a:pt x="378" y="154"/>
                      <a:pt x="380" y="152"/>
                      <a:pt x="382" y="153"/>
                    </a:cubicBezTo>
                    <a:cubicBezTo>
                      <a:pt x="384" y="153"/>
                      <a:pt x="387" y="157"/>
                      <a:pt x="387" y="159"/>
                    </a:cubicBezTo>
                    <a:cubicBezTo>
                      <a:pt x="387" y="159"/>
                      <a:pt x="387" y="161"/>
                      <a:pt x="387" y="161"/>
                    </a:cubicBezTo>
                    <a:cubicBezTo>
                      <a:pt x="388" y="161"/>
                      <a:pt x="388" y="161"/>
                      <a:pt x="388" y="161"/>
                    </a:cubicBezTo>
                    <a:cubicBezTo>
                      <a:pt x="389" y="161"/>
                      <a:pt x="389" y="163"/>
                      <a:pt x="390" y="163"/>
                    </a:cubicBezTo>
                    <a:cubicBezTo>
                      <a:pt x="390" y="164"/>
                      <a:pt x="391" y="164"/>
                      <a:pt x="392" y="164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0" y="137"/>
                      <a:pt x="390" y="137"/>
                      <a:pt x="390" y="137"/>
                    </a:cubicBezTo>
                    <a:cubicBezTo>
                      <a:pt x="392" y="134"/>
                      <a:pt x="392" y="134"/>
                      <a:pt x="392" y="134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91" y="95"/>
                      <a:pt x="391" y="95"/>
                      <a:pt x="390" y="95"/>
                    </a:cubicBezTo>
                    <a:cubicBezTo>
                      <a:pt x="390" y="95"/>
                      <a:pt x="389" y="92"/>
                      <a:pt x="388" y="91"/>
                    </a:cubicBezTo>
                    <a:cubicBezTo>
                      <a:pt x="386" y="91"/>
                      <a:pt x="385" y="92"/>
                      <a:pt x="384" y="92"/>
                    </a:cubicBezTo>
                    <a:cubicBezTo>
                      <a:pt x="381" y="92"/>
                      <a:pt x="376" y="90"/>
                      <a:pt x="374" y="89"/>
                    </a:cubicBezTo>
                    <a:cubicBezTo>
                      <a:pt x="372" y="88"/>
                      <a:pt x="366" y="83"/>
                      <a:pt x="363" y="83"/>
                    </a:cubicBezTo>
                    <a:cubicBezTo>
                      <a:pt x="363" y="85"/>
                      <a:pt x="363" y="85"/>
                      <a:pt x="363" y="85"/>
                    </a:cubicBezTo>
                    <a:cubicBezTo>
                      <a:pt x="362" y="85"/>
                      <a:pt x="361" y="85"/>
                      <a:pt x="360" y="85"/>
                    </a:cubicBezTo>
                    <a:cubicBezTo>
                      <a:pt x="359" y="86"/>
                      <a:pt x="358" y="89"/>
                      <a:pt x="357" y="89"/>
                    </a:cubicBezTo>
                    <a:cubicBezTo>
                      <a:pt x="356" y="90"/>
                      <a:pt x="353" y="90"/>
                      <a:pt x="352" y="91"/>
                    </a:cubicBezTo>
                    <a:cubicBezTo>
                      <a:pt x="351" y="93"/>
                      <a:pt x="350" y="97"/>
                      <a:pt x="348" y="99"/>
                    </a:cubicBezTo>
                    <a:cubicBezTo>
                      <a:pt x="347" y="100"/>
                      <a:pt x="345" y="100"/>
                      <a:pt x="343" y="101"/>
                    </a:cubicBezTo>
                    <a:cubicBezTo>
                      <a:pt x="343" y="100"/>
                      <a:pt x="343" y="101"/>
                      <a:pt x="342" y="101"/>
                    </a:cubicBezTo>
                    <a:cubicBezTo>
                      <a:pt x="341" y="99"/>
                      <a:pt x="341" y="98"/>
                      <a:pt x="341" y="97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7"/>
                      <a:pt x="339" y="95"/>
                      <a:pt x="339" y="93"/>
                    </a:cubicBezTo>
                    <a:cubicBezTo>
                      <a:pt x="337" y="93"/>
                      <a:pt x="337" y="93"/>
                      <a:pt x="337" y="93"/>
                    </a:cubicBezTo>
                    <a:cubicBezTo>
                      <a:pt x="336" y="94"/>
                      <a:pt x="337" y="94"/>
                      <a:pt x="336" y="95"/>
                    </a:cubicBezTo>
                    <a:cubicBezTo>
                      <a:pt x="335" y="90"/>
                      <a:pt x="333" y="87"/>
                      <a:pt x="334" y="82"/>
                    </a:cubicBezTo>
                    <a:cubicBezTo>
                      <a:pt x="335" y="81"/>
                      <a:pt x="336" y="81"/>
                      <a:pt x="336" y="79"/>
                    </a:cubicBezTo>
                    <a:cubicBezTo>
                      <a:pt x="336" y="78"/>
                      <a:pt x="334" y="74"/>
                      <a:pt x="332" y="73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2" y="74"/>
                      <a:pt x="330" y="74"/>
                      <a:pt x="329" y="74"/>
                    </a:cubicBezTo>
                    <a:cubicBezTo>
                      <a:pt x="329" y="74"/>
                      <a:pt x="329" y="72"/>
                      <a:pt x="327" y="73"/>
                    </a:cubicBezTo>
                    <a:cubicBezTo>
                      <a:pt x="327" y="73"/>
                      <a:pt x="328" y="74"/>
                      <a:pt x="326" y="74"/>
                    </a:cubicBezTo>
                    <a:cubicBezTo>
                      <a:pt x="324" y="74"/>
                      <a:pt x="321" y="71"/>
                      <a:pt x="319" y="71"/>
                    </a:cubicBezTo>
                    <a:cubicBezTo>
                      <a:pt x="315" y="72"/>
                      <a:pt x="315" y="75"/>
                      <a:pt x="314" y="75"/>
                    </a:cubicBezTo>
                    <a:close/>
                    <a:moveTo>
                      <a:pt x="110" y="19"/>
                    </a:moveTo>
                    <a:cubicBezTo>
                      <a:pt x="111" y="19"/>
                      <a:pt x="110" y="22"/>
                      <a:pt x="110" y="23"/>
                    </a:cubicBezTo>
                    <a:cubicBezTo>
                      <a:pt x="110" y="23"/>
                      <a:pt x="113" y="22"/>
                      <a:pt x="113" y="22"/>
                    </a:cubicBezTo>
                    <a:cubicBezTo>
                      <a:pt x="113" y="22"/>
                      <a:pt x="113" y="18"/>
                      <a:pt x="112" y="20"/>
                    </a:cubicBezTo>
                    <a:lnTo>
                      <a:pt x="110" y="19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Freeform 209">
                <a:extLst>
                  <a:ext uri="{FF2B5EF4-FFF2-40B4-BE49-F238E27FC236}">
                    <a16:creationId xmlns:a16="http://schemas.microsoft.com/office/drawing/2014/main" id="{89AD8382-7004-4835-A5DD-F294DB9B0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5769" y="2186416"/>
                <a:ext cx="243184" cy="129151"/>
              </a:xfrm>
              <a:custGeom>
                <a:avLst/>
                <a:gdLst>
                  <a:gd name="T0" fmla="*/ 66 w 90"/>
                  <a:gd name="T1" fmla="*/ 2 h 48"/>
                  <a:gd name="T2" fmla="*/ 62 w 90"/>
                  <a:gd name="T3" fmla="*/ 8 h 48"/>
                  <a:gd name="T4" fmla="*/ 59 w 90"/>
                  <a:gd name="T5" fmla="*/ 8 h 48"/>
                  <a:gd name="T6" fmla="*/ 55 w 90"/>
                  <a:gd name="T7" fmla="*/ 9 h 48"/>
                  <a:gd name="T8" fmla="*/ 50 w 90"/>
                  <a:gd name="T9" fmla="*/ 12 h 48"/>
                  <a:gd name="T10" fmla="*/ 47 w 90"/>
                  <a:gd name="T11" fmla="*/ 7 h 48"/>
                  <a:gd name="T12" fmla="*/ 44 w 90"/>
                  <a:gd name="T13" fmla="*/ 5 h 48"/>
                  <a:gd name="T14" fmla="*/ 38 w 90"/>
                  <a:gd name="T15" fmla="*/ 9 h 48"/>
                  <a:gd name="T16" fmla="*/ 38 w 90"/>
                  <a:gd name="T17" fmla="*/ 13 h 48"/>
                  <a:gd name="T18" fmla="*/ 35 w 90"/>
                  <a:gd name="T19" fmla="*/ 7 h 48"/>
                  <a:gd name="T20" fmla="*/ 32 w 90"/>
                  <a:gd name="T21" fmla="*/ 16 h 48"/>
                  <a:gd name="T22" fmla="*/ 28 w 90"/>
                  <a:gd name="T23" fmla="*/ 15 h 48"/>
                  <a:gd name="T24" fmla="*/ 24 w 90"/>
                  <a:gd name="T25" fmla="*/ 20 h 48"/>
                  <a:gd name="T26" fmla="*/ 23 w 90"/>
                  <a:gd name="T27" fmla="*/ 12 h 48"/>
                  <a:gd name="T28" fmla="*/ 22 w 90"/>
                  <a:gd name="T29" fmla="*/ 10 h 48"/>
                  <a:gd name="T30" fmla="*/ 20 w 90"/>
                  <a:gd name="T31" fmla="*/ 5 h 48"/>
                  <a:gd name="T32" fmla="*/ 13 w 90"/>
                  <a:gd name="T33" fmla="*/ 6 h 48"/>
                  <a:gd name="T34" fmla="*/ 16 w 90"/>
                  <a:gd name="T35" fmla="*/ 12 h 48"/>
                  <a:gd name="T36" fmla="*/ 10 w 90"/>
                  <a:gd name="T37" fmla="*/ 7 h 48"/>
                  <a:gd name="T38" fmla="*/ 8 w 90"/>
                  <a:gd name="T39" fmla="*/ 8 h 48"/>
                  <a:gd name="T40" fmla="*/ 8 w 90"/>
                  <a:gd name="T41" fmla="*/ 8 h 48"/>
                  <a:gd name="T42" fmla="*/ 8 w 90"/>
                  <a:gd name="T43" fmla="*/ 10 h 48"/>
                  <a:gd name="T44" fmla="*/ 6 w 90"/>
                  <a:gd name="T45" fmla="*/ 14 h 48"/>
                  <a:gd name="T46" fmla="*/ 0 w 90"/>
                  <a:gd name="T47" fmla="*/ 17 h 48"/>
                  <a:gd name="T48" fmla="*/ 2 w 90"/>
                  <a:gd name="T49" fmla="*/ 19 h 48"/>
                  <a:gd name="T50" fmla="*/ 6 w 90"/>
                  <a:gd name="T51" fmla="*/ 18 h 48"/>
                  <a:gd name="T52" fmla="*/ 16 w 90"/>
                  <a:gd name="T53" fmla="*/ 16 h 48"/>
                  <a:gd name="T54" fmla="*/ 14 w 90"/>
                  <a:gd name="T55" fmla="*/ 22 h 48"/>
                  <a:gd name="T56" fmla="*/ 17 w 90"/>
                  <a:gd name="T57" fmla="*/ 23 h 48"/>
                  <a:gd name="T58" fmla="*/ 7 w 90"/>
                  <a:gd name="T59" fmla="*/ 26 h 48"/>
                  <a:gd name="T60" fmla="*/ 3 w 90"/>
                  <a:gd name="T61" fmla="*/ 28 h 48"/>
                  <a:gd name="T62" fmla="*/ 8 w 90"/>
                  <a:gd name="T63" fmla="*/ 28 h 48"/>
                  <a:gd name="T64" fmla="*/ 16 w 90"/>
                  <a:gd name="T65" fmla="*/ 32 h 48"/>
                  <a:gd name="T66" fmla="*/ 19 w 90"/>
                  <a:gd name="T67" fmla="*/ 34 h 48"/>
                  <a:gd name="T68" fmla="*/ 18 w 90"/>
                  <a:gd name="T69" fmla="*/ 37 h 48"/>
                  <a:gd name="T70" fmla="*/ 12 w 90"/>
                  <a:gd name="T71" fmla="*/ 40 h 48"/>
                  <a:gd name="T72" fmla="*/ 26 w 90"/>
                  <a:gd name="T73" fmla="*/ 40 h 48"/>
                  <a:gd name="T74" fmla="*/ 30 w 90"/>
                  <a:gd name="T75" fmla="*/ 41 h 48"/>
                  <a:gd name="T76" fmla="*/ 36 w 90"/>
                  <a:gd name="T77" fmla="*/ 42 h 48"/>
                  <a:gd name="T78" fmla="*/ 36 w 90"/>
                  <a:gd name="T79" fmla="*/ 46 h 48"/>
                  <a:gd name="T80" fmla="*/ 48 w 90"/>
                  <a:gd name="T81" fmla="*/ 45 h 48"/>
                  <a:gd name="T82" fmla="*/ 50 w 90"/>
                  <a:gd name="T83" fmla="*/ 47 h 48"/>
                  <a:gd name="T84" fmla="*/ 51 w 90"/>
                  <a:gd name="T85" fmla="*/ 42 h 48"/>
                  <a:gd name="T86" fmla="*/ 58 w 90"/>
                  <a:gd name="T87" fmla="*/ 42 h 48"/>
                  <a:gd name="T88" fmla="*/ 62 w 90"/>
                  <a:gd name="T89" fmla="*/ 38 h 48"/>
                  <a:gd name="T90" fmla="*/ 69 w 90"/>
                  <a:gd name="T91" fmla="*/ 36 h 48"/>
                  <a:gd name="T92" fmla="*/ 78 w 90"/>
                  <a:gd name="T93" fmla="*/ 33 h 48"/>
                  <a:gd name="T94" fmla="*/ 81 w 90"/>
                  <a:gd name="T95" fmla="*/ 28 h 48"/>
                  <a:gd name="T96" fmla="*/ 84 w 90"/>
                  <a:gd name="T97" fmla="*/ 26 h 48"/>
                  <a:gd name="T98" fmla="*/ 86 w 90"/>
                  <a:gd name="T99" fmla="*/ 26 h 48"/>
                  <a:gd name="T100" fmla="*/ 89 w 90"/>
                  <a:gd name="T101" fmla="*/ 23 h 48"/>
                  <a:gd name="T102" fmla="*/ 88 w 90"/>
                  <a:gd name="T103" fmla="*/ 22 h 48"/>
                  <a:gd name="T104" fmla="*/ 89 w 90"/>
                  <a:gd name="T105" fmla="*/ 18 h 48"/>
                  <a:gd name="T106" fmla="*/ 85 w 90"/>
                  <a:gd name="T107" fmla="*/ 16 h 48"/>
                  <a:gd name="T108" fmla="*/ 82 w 90"/>
                  <a:gd name="T109" fmla="*/ 14 h 48"/>
                  <a:gd name="T110" fmla="*/ 80 w 90"/>
                  <a:gd name="T111" fmla="*/ 10 h 48"/>
                  <a:gd name="T112" fmla="*/ 78 w 90"/>
                  <a:gd name="T113" fmla="*/ 7 h 48"/>
                  <a:gd name="T114" fmla="*/ 83 w 90"/>
                  <a:gd name="T115" fmla="*/ 4 h 48"/>
                  <a:gd name="T116" fmla="*/ 74 w 90"/>
                  <a:gd name="T117" fmla="*/ 6 h 48"/>
                  <a:gd name="T118" fmla="*/ 69 w 90"/>
                  <a:gd name="T119" fmla="*/ 1 h 48"/>
                  <a:gd name="T120" fmla="*/ 10 w 90"/>
                  <a:gd name="T121" fmla="*/ 2 h 48"/>
                  <a:gd name="T122" fmla="*/ 18 w 90"/>
                  <a:gd name="T123" fmla="*/ 3 h 48"/>
                  <a:gd name="T124" fmla="*/ 10 w 90"/>
                  <a:gd name="T1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48">
                    <a:moveTo>
                      <a:pt x="69" y="1"/>
                    </a:moveTo>
                    <a:cubicBezTo>
                      <a:pt x="68" y="2"/>
                      <a:pt x="68" y="2"/>
                      <a:pt x="66" y="2"/>
                    </a:cubicBezTo>
                    <a:cubicBezTo>
                      <a:pt x="66" y="4"/>
                      <a:pt x="66" y="6"/>
                      <a:pt x="66" y="7"/>
                    </a:cubicBezTo>
                    <a:cubicBezTo>
                      <a:pt x="64" y="7"/>
                      <a:pt x="63" y="8"/>
                      <a:pt x="62" y="8"/>
                    </a:cubicBezTo>
                    <a:cubicBezTo>
                      <a:pt x="62" y="8"/>
                      <a:pt x="62" y="5"/>
                      <a:pt x="60" y="6"/>
                    </a:cubicBezTo>
                    <a:cubicBezTo>
                      <a:pt x="59" y="6"/>
                      <a:pt x="59" y="8"/>
                      <a:pt x="59" y="8"/>
                    </a:cubicBezTo>
                    <a:cubicBezTo>
                      <a:pt x="58" y="8"/>
                      <a:pt x="57" y="8"/>
                      <a:pt x="56" y="8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3" y="10"/>
                      <a:pt x="51" y="7"/>
                      <a:pt x="50" y="6"/>
                    </a:cubicBezTo>
                    <a:cubicBezTo>
                      <a:pt x="50" y="8"/>
                      <a:pt x="49" y="10"/>
                      <a:pt x="50" y="12"/>
                    </a:cubicBezTo>
                    <a:cubicBezTo>
                      <a:pt x="49" y="11"/>
                      <a:pt x="47" y="11"/>
                      <a:pt x="46" y="8"/>
                    </a:cubicBezTo>
                    <a:cubicBezTo>
                      <a:pt x="46" y="8"/>
                      <a:pt x="47" y="6"/>
                      <a:pt x="47" y="7"/>
                    </a:cubicBezTo>
                    <a:cubicBezTo>
                      <a:pt x="47" y="7"/>
                      <a:pt x="47" y="5"/>
                      <a:pt x="47" y="5"/>
                    </a:cubicBezTo>
                    <a:cubicBezTo>
                      <a:pt x="47" y="5"/>
                      <a:pt x="45" y="5"/>
                      <a:pt x="44" y="5"/>
                    </a:cubicBezTo>
                    <a:cubicBezTo>
                      <a:pt x="44" y="5"/>
                      <a:pt x="44" y="7"/>
                      <a:pt x="44" y="7"/>
                    </a:cubicBezTo>
                    <a:cubicBezTo>
                      <a:pt x="42" y="8"/>
                      <a:pt x="39" y="7"/>
                      <a:pt x="38" y="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3"/>
                      <a:pt x="38" y="12"/>
                      <a:pt x="38" y="13"/>
                    </a:cubicBezTo>
                    <a:cubicBezTo>
                      <a:pt x="37" y="12"/>
                      <a:pt x="36" y="11"/>
                      <a:pt x="36" y="10"/>
                    </a:cubicBezTo>
                    <a:cubicBezTo>
                      <a:pt x="35" y="9"/>
                      <a:pt x="35" y="8"/>
                      <a:pt x="35" y="7"/>
                    </a:cubicBezTo>
                    <a:cubicBezTo>
                      <a:pt x="34" y="8"/>
                      <a:pt x="33" y="8"/>
                      <a:pt x="32" y="8"/>
                    </a:cubicBezTo>
                    <a:cubicBezTo>
                      <a:pt x="32" y="10"/>
                      <a:pt x="33" y="15"/>
                      <a:pt x="32" y="16"/>
                    </a:cubicBezTo>
                    <a:cubicBezTo>
                      <a:pt x="31" y="16"/>
                      <a:pt x="28" y="14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8" y="18"/>
                      <a:pt x="27" y="19"/>
                    </a:cubicBezTo>
                    <a:cubicBezTo>
                      <a:pt x="27" y="19"/>
                      <a:pt x="25" y="20"/>
                      <a:pt x="24" y="20"/>
                    </a:cubicBezTo>
                    <a:cubicBezTo>
                      <a:pt x="24" y="20"/>
                      <a:pt x="23" y="18"/>
                      <a:pt x="23" y="18"/>
                    </a:cubicBezTo>
                    <a:cubicBezTo>
                      <a:pt x="23" y="15"/>
                      <a:pt x="26" y="12"/>
                      <a:pt x="23" y="12"/>
                    </a:cubicBezTo>
                    <a:cubicBezTo>
                      <a:pt x="23" y="12"/>
                      <a:pt x="24" y="11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3" y="8"/>
                      <a:pt x="22" y="8"/>
                    </a:cubicBezTo>
                    <a:cubicBezTo>
                      <a:pt x="22" y="7"/>
                      <a:pt x="20" y="6"/>
                      <a:pt x="20" y="5"/>
                    </a:cubicBezTo>
                    <a:cubicBezTo>
                      <a:pt x="19" y="5"/>
                      <a:pt x="15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7"/>
                      <a:pt x="16" y="8"/>
                      <a:pt x="17" y="8"/>
                    </a:cubicBezTo>
                    <a:cubicBezTo>
                      <a:pt x="17" y="9"/>
                      <a:pt x="20" y="13"/>
                      <a:pt x="16" y="12"/>
                    </a:cubicBezTo>
                    <a:cubicBezTo>
                      <a:pt x="16" y="12"/>
                      <a:pt x="16" y="11"/>
                      <a:pt x="15" y="11"/>
                    </a:cubicBezTo>
                    <a:cubicBezTo>
                      <a:pt x="12" y="10"/>
                      <a:pt x="11" y="9"/>
                      <a:pt x="10" y="7"/>
                    </a:cubicBezTo>
                    <a:cubicBezTo>
                      <a:pt x="12" y="6"/>
                      <a:pt x="8" y="6"/>
                      <a:pt x="8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7" y="8"/>
                      <a:pt x="8" y="8"/>
                    </a:cubicBezTo>
                    <a:cubicBezTo>
                      <a:pt x="7" y="8"/>
                      <a:pt x="6" y="9"/>
                      <a:pt x="5" y="9"/>
                    </a:cubicBezTo>
                    <a:cubicBezTo>
                      <a:pt x="6" y="10"/>
                      <a:pt x="6" y="9"/>
                      <a:pt x="8" y="10"/>
                    </a:cubicBezTo>
                    <a:cubicBezTo>
                      <a:pt x="7" y="11"/>
                      <a:pt x="8" y="13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7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ubicBezTo>
                      <a:pt x="1" y="19"/>
                      <a:pt x="5" y="20"/>
                      <a:pt x="5" y="20"/>
                    </a:cubicBezTo>
                    <a:cubicBezTo>
                      <a:pt x="5" y="19"/>
                      <a:pt x="6" y="18"/>
                      <a:pt x="6" y="18"/>
                    </a:cubicBezTo>
                    <a:cubicBezTo>
                      <a:pt x="9" y="17"/>
                      <a:pt x="11" y="17"/>
                      <a:pt x="14" y="16"/>
                    </a:cubicBezTo>
                    <a:cubicBezTo>
                      <a:pt x="13" y="15"/>
                      <a:pt x="15" y="16"/>
                      <a:pt x="16" y="16"/>
                    </a:cubicBezTo>
                    <a:cubicBezTo>
                      <a:pt x="18" y="18"/>
                      <a:pt x="16" y="18"/>
                      <a:pt x="14" y="18"/>
                    </a:cubicBezTo>
                    <a:cubicBezTo>
                      <a:pt x="14" y="19"/>
                      <a:pt x="15" y="22"/>
                      <a:pt x="14" y="22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9" y="21"/>
                      <a:pt x="17" y="23"/>
                      <a:pt x="17" y="23"/>
                    </a:cubicBezTo>
                    <a:cubicBezTo>
                      <a:pt x="15" y="23"/>
                      <a:pt x="12" y="22"/>
                      <a:pt x="11" y="22"/>
                    </a:cubicBezTo>
                    <a:cubicBezTo>
                      <a:pt x="10" y="23"/>
                      <a:pt x="9" y="25"/>
                      <a:pt x="7" y="26"/>
                    </a:cubicBezTo>
                    <a:cubicBezTo>
                      <a:pt x="6" y="26"/>
                      <a:pt x="4" y="26"/>
                      <a:pt x="3" y="26"/>
                    </a:cubicBezTo>
                    <a:cubicBezTo>
                      <a:pt x="2" y="27"/>
                      <a:pt x="2" y="28"/>
                      <a:pt x="3" y="28"/>
                    </a:cubicBezTo>
                    <a:cubicBezTo>
                      <a:pt x="3" y="28"/>
                      <a:pt x="5" y="29"/>
                      <a:pt x="6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13" y="28"/>
                      <a:pt x="15" y="28"/>
                    </a:cubicBezTo>
                    <a:cubicBezTo>
                      <a:pt x="16" y="30"/>
                      <a:pt x="16" y="31"/>
                      <a:pt x="16" y="32"/>
                    </a:cubicBezTo>
                    <a:cubicBezTo>
                      <a:pt x="17" y="32"/>
                      <a:pt x="18" y="31"/>
                      <a:pt x="19" y="31"/>
                    </a:cubicBezTo>
                    <a:cubicBezTo>
                      <a:pt x="19" y="31"/>
                      <a:pt x="19" y="33"/>
                      <a:pt x="19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8" y="35"/>
                      <a:pt x="19" y="36"/>
                      <a:pt x="18" y="37"/>
                    </a:cubicBezTo>
                    <a:cubicBezTo>
                      <a:pt x="15" y="37"/>
                      <a:pt x="15" y="37"/>
                      <a:pt x="12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7" y="41"/>
                      <a:pt x="20" y="40"/>
                      <a:pt x="25" y="3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2" y="42"/>
                      <a:pt x="33" y="42"/>
                      <a:pt x="34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44"/>
                      <a:pt x="34" y="45"/>
                      <a:pt x="32" y="46"/>
                    </a:cubicBezTo>
                    <a:cubicBezTo>
                      <a:pt x="34" y="46"/>
                      <a:pt x="34" y="46"/>
                      <a:pt x="36" y="46"/>
                    </a:cubicBezTo>
                    <a:cubicBezTo>
                      <a:pt x="38" y="46"/>
                      <a:pt x="43" y="48"/>
                      <a:pt x="46" y="47"/>
                    </a:cubicBezTo>
                    <a:cubicBezTo>
                      <a:pt x="47" y="47"/>
                      <a:pt x="48" y="45"/>
                      <a:pt x="48" y="45"/>
                    </a:cubicBezTo>
                    <a:cubicBezTo>
                      <a:pt x="48" y="45"/>
                      <a:pt x="49" y="46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7"/>
                      <a:pt x="51" y="46"/>
                      <a:pt x="51" y="45"/>
                    </a:cubicBezTo>
                    <a:cubicBezTo>
                      <a:pt x="52" y="43"/>
                      <a:pt x="54" y="43"/>
                      <a:pt x="51" y="42"/>
                    </a:cubicBezTo>
                    <a:cubicBezTo>
                      <a:pt x="51" y="41"/>
                      <a:pt x="51" y="40"/>
                      <a:pt x="51" y="39"/>
                    </a:cubicBezTo>
                    <a:cubicBezTo>
                      <a:pt x="56" y="40"/>
                      <a:pt x="55" y="40"/>
                      <a:pt x="58" y="42"/>
                    </a:cubicBezTo>
                    <a:cubicBezTo>
                      <a:pt x="59" y="41"/>
                      <a:pt x="60" y="41"/>
                      <a:pt x="61" y="41"/>
                    </a:cubicBezTo>
                    <a:cubicBezTo>
                      <a:pt x="61" y="40"/>
                      <a:pt x="61" y="39"/>
                      <a:pt x="62" y="38"/>
                    </a:cubicBezTo>
                    <a:cubicBezTo>
                      <a:pt x="62" y="38"/>
                      <a:pt x="64" y="40"/>
                      <a:pt x="65" y="40"/>
                    </a:cubicBezTo>
                    <a:cubicBezTo>
                      <a:pt x="66" y="39"/>
                      <a:pt x="67" y="37"/>
                      <a:pt x="69" y="36"/>
                    </a:cubicBezTo>
                    <a:cubicBezTo>
                      <a:pt x="71" y="35"/>
                      <a:pt x="73" y="36"/>
                      <a:pt x="76" y="35"/>
                    </a:cubicBezTo>
                    <a:cubicBezTo>
                      <a:pt x="76" y="35"/>
                      <a:pt x="78" y="33"/>
                      <a:pt x="78" y="33"/>
                    </a:cubicBezTo>
                    <a:cubicBezTo>
                      <a:pt x="78" y="33"/>
                      <a:pt x="79" y="33"/>
                      <a:pt x="80" y="33"/>
                    </a:cubicBezTo>
                    <a:cubicBezTo>
                      <a:pt x="80" y="33"/>
                      <a:pt x="81" y="29"/>
                      <a:pt x="81" y="28"/>
                    </a:cubicBezTo>
                    <a:cubicBezTo>
                      <a:pt x="83" y="27"/>
                      <a:pt x="83" y="28"/>
                      <a:pt x="84" y="2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7" y="25"/>
                      <a:pt x="86" y="26"/>
                    </a:cubicBezTo>
                    <a:cubicBezTo>
                      <a:pt x="87" y="25"/>
                      <a:pt x="87" y="27"/>
                      <a:pt x="89" y="26"/>
                    </a:cubicBezTo>
                    <a:cubicBezTo>
                      <a:pt x="90" y="26"/>
                      <a:pt x="90" y="23"/>
                      <a:pt x="89" y="23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22"/>
                      <a:pt x="88" y="22"/>
                      <a:pt x="88" y="22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21"/>
                      <a:pt x="89" y="19"/>
                      <a:pt x="89" y="18"/>
                    </a:cubicBezTo>
                    <a:cubicBezTo>
                      <a:pt x="88" y="18"/>
                      <a:pt x="88" y="16"/>
                      <a:pt x="87" y="16"/>
                    </a:cubicBezTo>
                    <a:cubicBezTo>
                      <a:pt x="86" y="15"/>
                      <a:pt x="86" y="17"/>
                      <a:pt x="85" y="16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3" y="15"/>
                      <a:pt x="83" y="14"/>
                      <a:pt x="82" y="14"/>
                    </a:cubicBezTo>
                    <a:cubicBezTo>
                      <a:pt x="81" y="15"/>
                      <a:pt x="80" y="16"/>
                      <a:pt x="79" y="16"/>
                    </a:cubicBezTo>
                    <a:cubicBezTo>
                      <a:pt x="79" y="14"/>
                      <a:pt x="80" y="12"/>
                      <a:pt x="80" y="10"/>
                    </a:cubicBezTo>
                    <a:cubicBezTo>
                      <a:pt x="80" y="10"/>
                      <a:pt x="79" y="10"/>
                      <a:pt x="78" y="10"/>
                    </a:cubicBezTo>
                    <a:cubicBezTo>
                      <a:pt x="78" y="9"/>
                      <a:pt x="79" y="8"/>
                      <a:pt x="78" y="7"/>
                    </a:cubicBezTo>
                    <a:cubicBezTo>
                      <a:pt x="79" y="7"/>
                      <a:pt x="80" y="6"/>
                      <a:pt x="82" y="6"/>
                    </a:cubicBezTo>
                    <a:cubicBezTo>
                      <a:pt x="82" y="6"/>
                      <a:pt x="82" y="4"/>
                      <a:pt x="83" y="4"/>
                    </a:cubicBezTo>
                    <a:cubicBezTo>
                      <a:pt x="80" y="5"/>
                      <a:pt x="79" y="5"/>
                      <a:pt x="76" y="6"/>
                    </a:cubicBezTo>
                    <a:cubicBezTo>
                      <a:pt x="77" y="6"/>
                      <a:pt x="74" y="6"/>
                      <a:pt x="74" y="6"/>
                    </a:cubicBezTo>
                    <a:cubicBezTo>
                      <a:pt x="74" y="6"/>
                      <a:pt x="71" y="1"/>
                      <a:pt x="71" y="1"/>
                    </a:cubicBezTo>
                    <a:cubicBezTo>
                      <a:pt x="70" y="1"/>
                      <a:pt x="69" y="1"/>
                      <a:pt x="69" y="1"/>
                    </a:cubicBezTo>
                    <a:close/>
                    <a:moveTo>
                      <a:pt x="10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3" y="3"/>
                      <a:pt x="15" y="3"/>
                      <a:pt x="18" y="3"/>
                    </a:cubicBezTo>
                    <a:cubicBezTo>
                      <a:pt x="18" y="3"/>
                      <a:pt x="18" y="2"/>
                      <a:pt x="17" y="1"/>
                    </a:cubicBezTo>
                    <a:cubicBezTo>
                      <a:pt x="16" y="0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2" name="Freeform 211">
                <a:extLst>
                  <a:ext uri="{FF2B5EF4-FFF2-40B4-BE49-F238E27FC236}">
                    <a16:creationId xmlns:a16="http://schemas.microsoft.com/office/drawing/2014/main" id="{E5B9C471-8FDA-42F1-91B2-D04F7500A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665" y="2873383"/>
                <a:ext cx="164871" cy="116784"/>
              </a:xfrm>
              <a:custGeom>
                <a:avLst/>
                <a:gdLst>
                  <a:gd name="T0" fmla="*/ 27 w 61"/>
                  <a:gd name="T1" fmla="*/ 42 h 43"/>
                  <a:gd name="T2" fmla="*/ 21 w 61"/>
                  <a:gd name="T3" fmla="*/ 41 h 43"/>
                  <a:gd name="T4" fmla="*/ 13 w 61"/>
                  <a:gd name="T5" fmla="*/ 37 h 43"/>
                  <a:gd name="T6" fmla="*/ 7 w 61"/>
                  <a:gd name="T7" fmla="*/ 29 h 43"/>
                  <a:gd name="T8" fmla="*/ 2 w 61"/>
                  <a:gd name="T9" fmla="*/ 23 h 43"/>
                  <a:gd name="T10" fmla="*/ 2 w 61"/>
                  <a:gd name="T11" fmla="*/ 20 h 43"/>
                  <a:gd name="T12" fmla="*/ 0 w 61"/>
                  <a:gd name="T13" fmla="*/ 17 h 43"/>
                  <a:gd name="T14" fmla="*/ 3 w 61"/>
                  <a:gd name="T15" fmla="*/ 14 h 43"/>
                  <a:gd name="T16" fmla="*/ 5 w 61"/>
                  <a:gd name="T17" fmla="*/ 8 h 43"/>
                  <a:gd name="T18" fmla="*/ 7 w 61"/>
                  <a:gd name="T19" fmla="*/ 5 h 43"/>
                  <a:gd name="T20" fmla="*/ 13 w 61"/>
                  <a:gd name="T21" fmla="*/ 8 h 43"/>
                  <a:gd name="T22" fmla="*/ 21 w 61"/>
                  <a:gd name="T23" fmla="*/ 8 h 43"/>
                  <a:gd name="T24" fmla="*/ 26 w 61"/>
                  <a:gd name="T25" fmla="*/ 9 h 43"/>
                  <a:gd name="T26" fmla="*/ 25 w 61"/>
                  <a:gd name="T27" fmla="*/ 5 h 43"/>
                  <a:gd name="T28" fmla="*/ 30 w 61"/>
                  <a:gd name="T29" fmla="*/ 5 h 43"/>
                  <a:gd name="T30" fmla="*/ 36 w 61"/>
                  <a:gd name="T31" fmla="*/ 4 h 43"/>
                  <a:gd name="T32" fmla="*/ 40 w 61"/>
                  <a:gd name="T33" fmla="*/ 5 h 43"/>
                  <a:gd name="T34" fmla="*/ 43 w 61"/>
                  <a:gd name="T35" fmla="*/ 3 h 43"/>
                  <a:gd name="T36" fmla="*/ 51 w 61"/>
                  <a:gd name="T37" fmla="*/ 2 h 43"/>
                  <a:gd name="T38" fmla="*/ 57 w 61"/>
                  <a:gd name="T39" fmla="*/ 2 h 43"/>
                  <a:gd name="T40" fmla="*/ 61 w 61"/>
                  <a:gd name="T41" fmla="*/ 4 h 43"/>
                  <a:gd name="T42" fmla="*/ 60 w 61"/>
                  <a:gd name="T43" fmla="*/ 12 h 43"/>
                  <a:gd name="T44" fmla="*/ 55 w 61"/>
                  <a:gd name="T45" fmla="*/ 16 h 43"/>
                  <a:gd name="T46" fmla="*/ 51 w 61"/>
                  <a:gd name="T47" fmla="*/ 32 h 43"/>
                  <a:gd name="T48" fmla="*/ 45 w 61"/>
                  <a:gd name="T49" fmla="*/ 37 h 43"/>
                  <a:gd name="T50" fmla="*/ 43 w 61"/>
                  <a:gd name="T51" fmla="*/ 37 h 43"/>
                  <a:gd name="T52" fmla="*/ 38 w 61"/>
                  <a:gd name="T53" fmla="*/ 37 h 43"/>
                  <a:gd name="T54" fmla="*/ 32 w 61"/>
                  <a:gd name="T55" fmla="*/ 39 h 43"/>
                  <a:gd name="T56" fmla="*/ 28 w 61"/>
                  <a:gd name="T57" fmla="*/ 42 h 43"/>
                  <a:gd name="T58" fmla="*/ 27 w 61"/>
                  <a:gd name="T5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43">
                    <a:moveTo>
                      <a:pt x="27" y="42"/>
                    </a:moveTo>
                    <a:cubicBezTo>
                      <a:pt x="27" y="42"/>
                      <a:pt x="23" y="43"/>
                      <a:pt x="21" y="41"/>
                    </a:cubicBezTo>
                    <a:cubicBezTo>
                      <a:pt x="19" y="40"/>
                      <a:pt x="16" y="40"/>
                      <a:pt x="13" y="37"/>
                    </a:cubicBezTo>
                    <a:cubicBezTo>
                      <a:pt x="10" y="35"/>
                      <a:pt x="8" y="32"/>
                      <a:pt x="7" y="29"/>
                    </a:cubicBezTo>
                    <a:cubicBezTo>
                      <a:pt x="7" y="26"/>
                      <a:pt x="2" y="23"/>
                      <a:pt x="2" y="23"/>
                    </a:cubicBezTo>
                    <a:cubicBezTo>
                      <a:pt x="2" y="23"/>
                      <a:pt x="3" y="22"/>
                      <a:pt x="2" y="20"/>
                    </a:cubicBezTo>
                    <a:cubicBezTo>
                      <a:pt x="2" y="18"/>
                      <a:pt x="0" y="17"/>
                      <a:pt x="0" y="17"/>
                    </a:cubicBezTo>
                    <a:cubicBezTo>
                      <a:pt x="0" y="17"/>
                      <a:pt x="1" y="13"/>
                      <a:pt x="3" y="14"/>
                    </a:cubicBezTo>
                    <a:cubicBezTo>
                      <a:pt x="5" y="15"/>
                      <a:pt x="5" y="8"/>
                      <a:pt x="5" y="8"/>
                    </a:cubicBezTo>
                    <a:cubicBezTo>
                      <a:pt x="5" y="8"/>
                      <a:pt x="4" y="4"/>
                      <a:pt x="7" y="5"/>
                    </a:cubicBezTo>
                    <a:cubicBezTo>
                      <a:pt x="7" y="5"/>
                      <a:pt x="11" y="8"/>
                      <a:pt x="13" y="8"/>
                    </a:cubicBezTo>
                    <a:cubicBezTo>
                      <a:pt x="16" y="8"/>
                      <a:pt x="16" y="7"/>
                      <a:pt x="21" y="8"/>
                    </a:cubicBezTo>
                    <a:cubicBezTo>
                      <a:pt x="26" y="10"/>
                      <a:pt x="26" y="9"/>
                      <a:pt x="26" y="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6"/>
                      <a:pt x="30" y="5"/>
                    </a:cubicBezTo>
                    <a:cubicBezTo>
                      <a:pt x="34" y="3"/>
                      <a:pt x="34" y="2"/>
                      <a:pt x="36" y="4"/>
                    </a:cubicBezTo>
                    <a:cubicBezTo>
                      <a:pt x="38" y="6"/>
                      <a:pt x="40" y="5"/>
                      <a:pt x="40" y="5"/>
                    </a:cubicBezTo>
                    <a:cubicBezTo>
                      <a:pt x="40" y="5"/>
                      <a:pt x="40" y="4"/>
                      <a:pt x="43" y="3"/>
                    </a:cubicBezTo>
                    <a:cubicBezTo>
                      <a:pt x="47" y="2"/>
                      <a:pt x="47" y="1"/>
                      <a:pt x="51" y="2"/>
                    </a:cubicBezTo>
                    <a:cubicBezTo>
                      <a:pt x="55" y="2"/>
                      <a:pt x="55" y="0"/>
                      <a:pt x="57" y="2"/>
                    </a:cubicBezTo>
                    <a:cubicBezTo>
                      <a:pt x="59" y="4"/>
                      <a:pt x="61" y="4"/>
                      <a:pt x="61" y="4"/>
                    </a:cubicBezTo>
                    <a:cubicBezTo>
                      <a:pt x="61" y="4"/>
                      <a:pt x="61" y="10"/>
                      <a:pt x="60" y="12"/>
                    </a:cubicBezTo>
                    <a:cubicBezTo>
                      <a:pt x="60" y="14"/>
                      <a:pt x="59" y="14"/>
                      <a:pt x="55" y="16"/>
                    </a:cubicBezTo>
                    <a:cubicBezTo>
                      <a:pt x="52" y="19"/>
                      <a:pt x="54" y="26"/>
                      <a:pt x="51" y="32"/>
                    </a:cubicBezTo>
                    <a:cubicBezTo>
                      <a:pt x="48" y="37"/>
                      <a:pt x="45" y="37"/>
                      <a:pt x="45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5" y="37"/>
                      <a:pt x="33" y="37"/>
                      <a:pt x="32" y="39"/>
                    </a:cubicBezTo>
                    <a:cubicBezTo>
                      <a:pt x="31" y="41"/>
                      <a:pt x="28" y="42"/>
                      <a:pt x="28" y="42"/>
                    </a:cubicBezTo>
                    <a:lnTo>
                      <a:pt x="27" y="42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3" name="Freeform 213">
                <a:extLst>
                  <a:ext uri="{FF2B5EF4-FFF2-40B4-BE49-F238E27FC236}">
                    <a16:creationId xmlns:a16="http://schemas.microsoft.com/office/drawing/2014/main" id="{38833ACE-2FF1-473B-9E94-1762B2BD3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263" y="3704607"/>
                <a:ext cx="10991" cy="8242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3 h 3"/>
                  <a:gd name="T4" fmla="*/ 1 w 4"/>
                  <a:gd name="T5" fmla="*/ 3 h 3"/>
                  <a:gd name="T6" fmla="*/ 0 w 4"/>
                  <a:gd name="T7" fmla="*/ 1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4" name="Freeform 214">
                <a:extLst>
                  <a:ext uri="{FF2B5EF4-FFF2-40B4-BE49-F238E27FC236}">
                    <a16:creationId xmlns:a16="http://schemas.microsoft.com/office/drawing/2014/main" id="{521EFAA7-43F9-4EA6-99BA-B8B59C9F8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962" y="3890087"/>
                <a:ext cx="148384" cy="89305"/>
              </a:xfrm>
              <a:custGeom>
                <a:avLst/>
                <a:gdLst>
                  <a:gd name="T0" fmla="*/ 53 w 55"/>
                  <a:gd name="T1" fmla="*/ 14 h 33"/>
                  <a:gd name="T2" fmla="*/ 52 w 55"/>
                  <a:gd name="T3" fmla="*/ 11 h 33"/>
                  <a:gd name="T4" fmla="*/ 46 w 55"/>
                  <a:gd name="T5" fmla="*/ 9 h 33"/>
                  <a:gd name="T6" fmla="*/ 45 w 55"/>
                  <a:gd name="T7" fmla="*/ 4 h 33"/>
                  <a:gd name="T8" fmla="*/ 43 w 55"/>
                  <a:gd name="T9" fmla="*/ 4 h 33"/>
                  <a:gd name="T10" fmla="*/ 42 w 55"/>
                  <a:gd name="T11" fmla="*/ 3 h 33"/>
                  <a:gd name="T12" fmla="*/ 33 w 55"/>
                  <a:gd name="T13" fmla="*/ 2 h 33"/>
                  <a:gd name="T14" fmla="*/ 31 w 55"/>
                  <a:gd name="T15" fmla="*/ 1 h 33"/>
                  <a:gd name="T16" fmla="*/ 30 w 55"/>
                  <a:gd name="T17" fmla="*/ 3 h 33"/>
                  <a:gd name="T18" fmla="*/ 22 w 55"/>
                  <a:gd name="T19" fmla="*/ 3 h 33"/>
                  <a:gd name="T20" fmla="*/ 22 w 55"/>
                  <a:gd name="T21" fmla="*/ 5 h 33"/>
                  <a:gd name="T22" fmla="*/ 9 w 55"/>
                  <a:gd name="T23" fmla="*/ 4 h 33"/>
                  <a:gd name="T24" fmla="*/ 6 w 55"/>
                  <a:gd name="T25" fmla="*/ 7 h 33"/>
                  <a:gd name="T26" fmla="*/ 2 w 55"/>
                  <a:gd name="T27" fmla="*/ 11 h 33"/>
                  <a:gd name="T28" fmla="*/ 0 w 55"/>
                  <a:gd name="T29" fmla="*/ 16 h 33"/>
                  <a:gd name="T30" fmla="*/ 9 w 55"/>
                  <a:gd name="T31" fmla="*/ 19 h 33"/>
                  <a:gd name="T32" fmla="*/ 14 w 55"/>
                  <a:gd name="T33" fmla="*/ 21 h 33"/>
                  <a:gd name="T34" fmla="*/ 17 w 55"/>
                  <a:gd name="T35" fmla="*/ 23 h 33"/>
                  <a:gd name="T36" fmla="*/ 17 w 55"/>
                  <a:gd name="T37" fmla="*/ 29 h 33"/>
                  <a:gd name="T38" fmla="*/ 19 w 55"/>
                  <a:gd name="T39" fmla="*/ 29 h 33"/>
                  <a:gd name="T40" fmla="*/ 18 w 55"/>
                  <a:gd name="T41" fmla="*/ 32 h 33"/>
                  <a:gd name="T42" fmla="*/ 22 w 55"/>
                  <a:gd name="T43" fmla="*/ 31 h 33"/>
                  <a:gd name="T44" fmla="*/ 22 w 55"/>
                  <a:gd name="T45" fmla="*/ 23 h 33"/>
                  <a:gd name="T46" fmla="*/ 29 w 55"/>
                  <a:gd name="T47" fmla="*/ 20 h 33"/>
                  <a:gd name="T48" fmla="*/ 34 w 55"/>
                  <a:gd name="T49" fmla="*/ 21 h 33"/>
                  <a:gd name="T50" fmla="*/ 38 w 55"/>
                  <a:gd name="T51" fmla="*/ 21 h 33"/>
                  <a:gd name="T52" fmla="*/ 44 w 55"/>
                  <a:gd name="T53" fmla="*/ 19 h 33"/>
                  <a:gd name="T54" fmla="*/ 47 w 55"/>
                  <a:gd name="T55" fmla="*/ 15 h 33"/>
                  <a:gd name="T56" fmla="*/ 53 w 55"/>
                  <a:gd name="T57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" h="33">
                    <a:moveTo>
                      <a:pt x="53" y="14"/>
                    </a:moveTo>
                    <a:cubicBezTo>
                      <a:pt x="53" y="11"/>
                      <a:pt x="55" y="13"/>
                      <a:pt x="52" y="11"/>
                    </a:cubicBezTo>
                    <a:cubicBezTo>
                      <a:pt x="51" y="10"/>
                      <a:pt x="48" y="10"/>
                      <a:pt x="46" y="9"/>
                    </a:cubicBezTo>
                    <a:cubicBezTo>
                      <a:pt x="46" y="9"/>
                      <a:pt x="46" y="5"/>
                      <a:pt x="45" y="4"/>
                    </a:cubicBezTo>
                    <a:cubicBezTo>
                      <a:pt x="45" y="4"/>
                      <a:pt x="44" y="4"/>
                      <a:pt x="43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1"/>
                      <a:pt x="36" y="3"/>
                      <a:pt x="33" y="2"/>
                    </a:cubicBezTo>
                    <a:cubicBezTo>
                      <a:pt x="32" y="2"/>
                      <a:pt x="33" y="0"/>
                      <a:pt x="31" y="1"/>
                    </a:cubicBezTo>
                    <a:cubicBezTo>
                      <a:pt x="31" y="1"/>
                      <a:pt x="31" y="2"/>
                      <a:pt x="30" y="3"/>
                    </a:cubicBezTo>
                    <a:cubicBezTo>
                      <a:pt x="27" y="3"/>
                      <a:pt x="25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5"/>
                      <a:pt x="12" y="4"/>
                      <a:pt x="9" y="4"/>
                    </a:cubicBezTo>
                    <a:cubicBezTo>
                      <a:pt x="9" y="4"/>
                      <a:pt x="9" y="7"/>
                      <a:pt x="6" y="7"/>
                    </a:cubicBezTo>
                    <a:cubicBezTo>
                      <a:pt x="3" y="7"/>
                      <a:pt x="2" y="8"/>
                      <a:pt x="2" y="11"/>
                    </a:cubicBezTo>
                    <a:cubicBezTo>
                      <a:pt x="2" y="13"/>
                      <a:pt x="0" y="16"/>
                      <a:pt x="0" y="16"/>
                    </a:cubicBezTo>
                    <a:cubicBezTo>
                      <a:pt x="0" y="16"/>
                      <a:pt x="7" y="18"/>
                      <a:pt x="9" y="19"/>
                    </a:cubicBezTo>
                    <a:cubicBezTo>
                      <a:pt x="11" y="20"/>
                      <a:pt x="10" y="21"/>
                      <a:pt x="14" y="21"/>
                    </a:cubicBezTo>
                    <a:cubicBezTo>
                      <a:pt x="17" y="22"/>
                      <a:pt x="17" y="23"/>
                      <a:pt x="17" y="23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9" y="29"/>
                      <a:pt x="19" y="29"/>
                    </a:cubicBezTo>
                    <a:cubicBezTo>
                      <a:pt x="19" y="30"/>
                      <a:pt x="19" y="31"/>
                      <a:pt x="18" y="32"/>
                    </a:cubicBezTo>
                    <a:cubicBezTo>
                      <a:pt x="18" y="32"/>
                      <a:pt x="21" y="33"/>
                      <a:pt x="22" y="31"/>
                    </a:cubicBezTo>
                    <a:cubicBezTo>
                      <a:pt x="23" y="29"/>
                      <a:pt x="22" y="23"/>
                      <a:pt x="22" y="23"/>
                    </a:cubicBezTo>
                    <a:cubicBezTo>
                      <a:pt x="22" y="23"/>
                      <a:pt x="26" y="21"/>
                      <a:pt x="29" y="20"/>
                    </a:cubicBezTo>
                    <a:cubicBezTo>
                      <a:pt x="31" y="20"/>
                      <a:pt x="33" y="20"/>
                      <a:pt x="34" y="21"/>
                    </a:cubicBezTo>
                    <a:cubicBezTo>
                      <a:pt x="34" y="23"/>
                      <a:pt x="36" y="22"/>
                      <a:pt x="38" y="21"/>
                    </a:cubicBezTo>
                    <a:cubicBezTo>
                      <a:pt x="40" y="20"/>
                      <a:pt x="44" y="20"/>
                      <a:pt x="44" y="19"/>
                    </a:cubicBezTo>
                    <a:cubicBezTo>
                      <a:pt x="44" y="17"/>
                      <a:pt x="47" y="15"/>
                      <a:pt x="47" y="15"/>
                    </a:cubicBezTo>
                    <a:lnTo>
                      <a:pt x="53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5" name="Freeform 216">
                <a:extLst>
                  <a:ext uri="{FF2B5EF4-FFF2-40B4-BE49-F238E27FC236}">
                    <a16:creationId xmlns:a16="http://schemas.microsoft.com/office/drawing/2014/main" id="{44045548-2927-4A80-A323-CB8FA70531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504" y="3699113"/>
                <a:ext cx="119532" cy="101670"/>
              </a:xfrm>
              <a:custGeom>
                <a:avLst/>
                <a:gdLst>
                  <a:gd name="T0" fmla="*/ 38 w 44"/>
                  <a:gd name="T1" fmla="*/ 25 h 38"/>
                  <a:gd name="T2" fmla="*/ 38 w 44"/>
                  <a:gd name="T3" fmla="*/ 27 h 38"/>
                  <a:gd name="T4" fmla="*/ 35 w 44"/>
                  <a:gd name="T5" fmla="*/ 28 h 38"/>
                  <a:gd name="T6" fmla="*/ 44 w 44"/>
                  <a:gd name="T7" fmla="*/ 32 h 38"/>
                  <a:gd name="T8" fmla="*/ 43 w 44"/>
                  <a:gd name="T9" fmla="*/ 28 h 38"/>
                  <a:gd name="T10" fmla="*/ 38 w 44"/>
                  <a:gd name="T11" fmla="*/ 25 h 38"/>
                  <a:gd name="T12" fmla="*/ 31 w 44"/>
                  <a:gd name="T13" fmla="*/ 14 h 38"/>
                  <a:gd name="T14" fmla="*/ 33 w 44"/>
                  <a:gd name="T15" fmla="*/ 18 h 38"/>
                  <a:gd name="T16" fmla="*/ 33 w 44"/>
                  <a:gd name="T17" fmla="*/ 17 h 38"/>
                  <a:gd name="T18" fmla="*/ 33 w 44"/>
                  <a:gd name="T19" fmla="*/ 14 h 38"/>
                  <a:gd name="T20" fmla="*/ 31 w 44"/>
                  <a:gd name="T21" fmla="*/ 14 h 38"/>
                  <a:gd name="T22" fmla="*/ 17 w 44"/>
                  <a:gd name="T23" fmla="*/ 5 h 38"/>
                  <a:gd name="T24" fmla="*/ 16 w 44"/>
                  <a:gd name="T25" fmla="*/ 5 h 38"/>
                  <a:gd name="T26" fmla="*/ 16 w 44"/>
                  <a:gd name="T27" fmla="*/ 7 h 38"/>
                  <a:gd name="T28" fmla="*/ 19 w 44"/>
                  <a:gd name="T29" fmla="*/ 9 h 38"/>
                  <a:gd name="T30" fmla="*/ 20 w 44"/>
                  <a:gd name="T31" fmla="*/ 9 h 38"/>
                  <a:gd name="T32" fmla="*/ 19 w 44"/>
                  <a:gd name="T33" fmla="*/ 7 h 38"/>
                  <a:gd name="T34" fmla="*/ 19 w 44"/>
                  <a:gd name="T35" fmla="*/ 5 h 38"/>
                  <a:gd name="T36" fmla="*/ 17 w 44"/>
                  <a:gd name="T37" fmla="*/ 5 h 38"/>
                  <a:gd name="T38" fmla="*/ 2 w 44"/>
                  <a:gd name="T39" fmla="*/ 0 h 38"/>
                  <a:gd name="T40" fmla="*/ 4 w 44"/>
                  <a:gd name="T41" fmla="*/ 5 h 38"/>
                  <a:gd name="T42" fmla="*/ 2 w 44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38">
                    <a:moveTo>
                      <a:pt x="38" y="25"/>
                    </a:moveTo>
                    <a:cubicBezTo>
                      <a:pt x="38" y="25"/>
                      <a:pt x="38" y="27"/>
                      <a:pt x="38" y="27"/>
                    </a:cubicBezTo>
                    <a:cubicBezTo>
                      <a:pt x="38" y="27"/>
                      <a:pt x="35" y="28"/>
                      <a:pt x="35" y="28"/>
                    </a:cubicBezTo>
                    <a:cubicBezTo>
                      <a:pt x="37" y="38"/>
                      <a:pt x="38" y="36"/>
                      <a:pt x="44" y="32"/>
                    </a:cubicBezTo>
                    <a:cubicBezTo>
                      <a:pt x="43" y="30"/>
                      <a:pt x="43" y="30"/>
                      <a:pt x="43" y="28"/>
                    </a:cubicBezTo>
                    <a:cubicBezTo>
                      <a:pt x="41" y="25"/>
                      <a:pt x="41" y="27"/>
                      <a:pt x="38" y="25"/>
                    </a:cubicBezTo>
                    <a:close/>
                    <a:moveTo>
                      <a:pt x="31" y="14"/>
                    </a:moveTo>
                    <a:cubicBezTo>
                      <a:pt x="31" y="15"/>
                      <a:pt x="32" y="17"/>
                      <a:pt x="33" y="18"/>
                    </a:cubicBezTo>
                    <a:cubicBezTo>
                      <a:pt x="33" y="18"/>
                      <a:pt x="34" y="18"/>
                      <a:pt x="33" y="17"/>
                    </a:cubicBezTo>
                    <a:cubicBezTo>
                      <a:pt x="35" y="18"/>
                      <a:pt x="34" y="14"/>
                      <a:pt x="33" y="14"/>
                    </a:cubicBezTo>
                    <a:cubicBezTo>
                      <a:pt x="33" y="14"/>
                      <a:pt x="31" y="14"/>
                      <a:pt x="31" y="14"/>
                    </a:cubicBezTo>
                    <a:close/>
                    <a:moveTo>
                      <a:pt x="17" y="5"/>
                    </a:moveTo>
                    <a:cubicBezTo>
                      <a:pt x="19" y="5"/>
                      <a:pt x="16" y="5"/>
                      <a:pt x="16" y="5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7"/>
                      <a:pt x="19" y="7"/>
                    </a:cubicBezTo>
                    <a:cubicBezTo>
                      <a:pt x="19" y="7"/>
                      <a:pt x="20" y="6"/>
                      <a:pt x="19" y="5"/>
                    </a:cubicBezTo>
                    <a:cubicBezTo>
                      <a:pt x="19" y="5"/>
                      <a:pt x="17" y="5"/>
                      <a:pt x="17" y="5"/>
                    </a:cubicBezTo>
                    <a:close/>
                    <a:moveTo>
                      <a:pt x="2" y="0"/>
                    </a:moveTo>
                    <a:cubicBezTo>
                      <a:pt x="0" y="0"/>
                      <a:pt x="1" y="5"/>
                      <a:pt x="4" y="5"/>
                    </a:cubicBezTo>
                    <a:cubicBezTo>
                      <a:pt x="6" y="4"/>
                      <a:pt x="6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6" name="Freeform 217">
                <a:extLst>
                  <a:ext uri="{FF2B5EF4-FFF2-40B4-BE49-F238E27FC236}">
                    <a16:creationId xmlns:a16="http://schemas.microsoft.com/office/drawing/2014/main" id="{96083E5E-D20E-4F1D-97F2-37CCB3BC6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504" y="3699113"/>
                <a:ext cx="119532" cy="101670"/>
              </a:xfrm>
              <a:custGeom>
                <a:avLst/>
                <a:gdLst>
                  <a:gd name="T0" fmla="*/ 38 w 44"/>
                  <a:gd name="T1" fmla="*/ 25 h 38"/>
                  <a:gd name="T2" fmla="*/ 38 w 44"/>
                  <a:gd name="T3" fmla="*/ 27 h 38"/>
                  <a:gd name="T4" fmla="*/ 35 w 44"/>
                  <a:gd name="T5" fmla="*/ 28 h 38"/>
                  <a:gd name="T6" fmla="*/ 44 w 44"/>
                  <a:gd name="T7" fmla="*/ 32 h 38"/>
                  <a:gd name="T8" fmla="*/ 43 w 44"/>
                  <a:gd name="T9" fmla="*/ 28 h 38"/>
                  <a:gd name="T10" fmla="*/ 38 w 44"/>
                  <a:gd name="T11" fmla="*/ 25 h 38"/>
                  <a:gd name="T12" fmla="*/ 31 w 44"/>
                  <a:gd name="T13" fmla="*/ 14 h 38"/>
                  <a:gd name="T14" fmla="*/ 33 w 44"/>
                  <a:gd name="T15" fmla="*/ 18 h 38"/>
                  <a:gd name="T16" fmla="*/ 33 w 44"/>
                  <a:gd name="T17" fmla="*/ 17 h 38"/>
                  <a:gd name="T18" fmla="*/ 33 w 44"/>
                  <a:gd name="T19" fmla="*/ 14 h 38"/>
                  <a:gd name="T20" fmla="*/ 31 w 44"/>
                  <a:gd name="T21" fmla="*/ 14 h 38"/>
                  <a:gd name="T22" fmla="*/ 17 w 44"/>
                  <a:gd name="T23" fmla="*/ 5 h 38"/>
                  <a:gd name="T24" fmla="*/ 16 w 44"/>
                  <a:gd name="T25" fmla="*/ 5 h 38"/>
                  <a:gd name="T26" fmla="*/ 16 w 44"/>
                  <a:gd name="T27" fmla="*/ 7 h 38"/>
                  <a:gd name="T28" fmla="*/ 19 w 44"/>
                  <a:gd name="T29" fmla="*/ 9 h 38"/>
                  <a:gd name="T30" fmla="*/ 20 w 44"/>
                  <a:gd name="T31" fmla="*/ 9 h 38"/>
                  <a:gd name="T32" fmla="*/ 19 w 44"/>
                  <a:gd name="T33" fmla="*/ 7 h 38"/>
                  <a:gd name="T34" fmla="*/ 19 w 44"/>
                  <a:gd name="T35" fmla="*/ 5 h 38"/>
                  <a:gd name="T36" fmla="*/ 17 w 44"/>
                  <a:gd name="T37" fmla="*/ 5 h 38"/>
                  <a:gd name="T38" fmla="*/ 2 w 44"/>
                  <a:gd name="T39" fmla="*/ 0 h 38"/>
                  <a:gd name="T40" fmla="*/ 4 w 44"/>
                  <a:gd name="T41" fmla="*/ 5 h 38"/>
                  <a:gd name="T42" fmla="*/ 2 w 44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38">
                    <a:moveTo>
                      <a:pt x="38" y="25"/>
                    </a:moveTo>
                    <a:cubicBezTo>
                      <a:pt x="38" y="25"/>
                      <a:pt x="38" y="27"/>
                      <a:pt x="38" y="27"/>
                    </a:cubicBezTo>
                    <a:cubicBezTo>
                      <a:pt x="38" y="27"/>
                      <a:pt x="35" y="28"/>
                      <a:pt x="35" y="28"/>
                    </a:cubicBezTo>
                    <a:cubicBezTo>
                      <a:pt x="37" y="38"/>
                      <a:pt x="38" y="36"/>
                      <a:pt x="44" y="32"/>
                    </a:cubicBezTo>
                    <a:cubicBezTo>
                      <a:pt x="43" y="30"/>
                      <a:pt x="43" y="30"/>
                      <a:pt x="43" y="28"/>
                    </a:cubicBezTo>
                    <a:cubicBezTo>
                      <a:pt x="41" y="25"/>
                      <a:pt x="41" y="27"/>
                      <a:pt x="38" y="25"/>
                    </a:cubicBezTo>
                    <a:close/>
                    <a:moveTo>
                      <a:pt x="31" y="14"/>
                    </a:moveTo>
                    <a:cubicBezTo>
                      <a:pt x="31" y="15"/>
                      <a:pt x="32" y="17"/>
                      <a:pt x="33" y="18"/>
                    </a:cubicBezTo>
                    <a:cubicBezTo>
                      <a:pt x="33" y="18"/>
                      <a:pt x="34" y="18"/>
                      <a:pt x="33" y="17"/>
                    </a:cubicBezTo>
                    <a:cubicBezTo>
                      <a:pt x="35" y="18"/>
                      <a:pt x="34" y="14"/>
                      <a:pt x="33" y="14"/>
                    </a:cubicBezTo>
                    <a:cubicBezTo>
                      <a:pt x="33" y="14"/>
                      <a:pt x="31" y="14"/>
                      <a:pt x="31" y="14"/>
                    </a:cubicBezTo>
                    <a:close/>
                    <a:moveTo>
                      <a:pt x="17" y="5"/>
                    </a:moveTo>
                    <a:cubicBezTo>
                      <a:pt x="19" y="5"/>
                      <a:pt x="16" y="5"/>
                      <a:pt x="16" y="5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7"/>
                      <a:pt x="19" y="7"/>
                    </a:cubicBezTo>
                    <a:cubicBezTo>
                      <a:pt x="19" y="7"/>
                      <a:pt x="20" y="6"/>
                      <a:pt x="19" y="5"/>
                    </a:cubicBezTo>
                    <a:cubicBezTo>
                      <a:pt x="19" y="5"/>
                      <a:pt x="17" y="5"/>
                      <a:pt x="17" y="5"/>
                    </a:cubicBezTo>
                    <a:close/>
                    <a:moveTo>
                      <a:pt x="2" y="0"/>
                    </a:moveTo>
                    <a:cubicBezTo>
                      <a:pt x="0" y="0"/>
                      <a:pt x="1" y="5"/>
                      <a:pt x="4" y="5"/>
                    </a:cubicBezTo>
                    <a:cubicBezTo>
                      <a:pt x="6" y="4"/>
                      <a:pt x="6" y="0"/>
                      <a:pt x="2" y="0"/>
                    </a:cubicBez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7" name="Freeform 218">
                <a:extLst>
                  <a:ext uri="{FF2B5EF4-FFF2-40B4-BE49-F238E27FC236}">
                    <a16:creationId xmlns:a16="http://schemas.microsoft.com/office/drawing/2014/main" id="{1DA9E800-6EDB-4BA9-A1D2-F5C9E70B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062" y="3774679"/>
                <a:ext cx="67324" cy="48088"/>
              </a:xfrm>
              <a:custGeom>
                <a:avLst/>
                <a:gdLst>
                  <a:gd name="T0" fmla="*/ 24 w 25"/>
                  <a:gd name="T1" fmla="*/ 18 h 18"/>
                  <a:gd name="T2" fmla="*/ 24 w 25"/>
                  <a:gd name="T3" fmla="*/ 15 h 18"/>
                  <a:gd name="T4" fmla="*/ 23 w 25"/>
                  <a:gd name="T5" fmla="*/ 12 h 18"/>
                  <a:gd name="T6" fmla="*/ 23 w 25"/>
                  <a:gd name="T7" fmla="*/ 11 h 18"/>
                  <a:gd name="T8" fmla="*/ 24 w 25"/>
                  <a:gd name="T9" fmla="*/ 8 h 18"/>
                  <a:gd name="T10" fmla="*/ 23 w 25"/>
                  <a:gd name="T11" fmla="*/ 3 h 18"/>
                  <a:gd name="T12" fmla="*/ 16 w 25"/>
                  <a:gd name="T13" fmla="*/ 0 h 18"/>
                  <a:gd name="T14" fmla="*/ 12 w 25"/>
                  <a:gd name="T15" fmla="*/ 0 h 18"/>
                  <a:gd name="T16" fmla="*/ 16 w 25"/>
                  <a:gd name="T17" fmla="*/ 3 h 18"/>
                  <a:gd name="T18" fmla="*/ 16 w 25"/>
                  <a:gd name="T19" fmla="*/ 8 h 18"/>
                  <a:gd name="T20" fmla="*/ 19 w 25"/>
                  <a:gd name="T21" fmla="*/ 12 h 18"/>
                  <a:gd name="T22" fmla="*/ 18 w 25"/>
                  <a:gd name="T23" fmla="*/ 14 h 18"/>
                  <a:gd name="T24" fmla="*/ 18 w 25"/>
                  <a:gd name="T25" fmla="*/ 15 h 18"/>
                  <a:gd name="T26" fmla="*/ 16 w 25"/>
                  <a:gd name="T27" fmla="*/ 15 h 18"/>
                  <a:gd name="T28" fmla="*/ 9 w 25"/>
                  <a:gd name="T29" fmla="*/ 13 h 18"/>
                  <a:gd name="T30" fmla="*/ 6 w 25"/>
                  <a:gd name="T31" fmla="*/ 14 h 18"/>
                  <a:gd name="T32" fmla="*/ 2 w 25"/>
                  <a:gd name="T33" fmla="*/ 12 h 18"/>
                  <a:gd name="T34" fmla="*/ 0 w 25"/>
                  <a:gd name="T35" fmla="*/ 13 h 18"/>
                  <a:gd name="T36" fmla="*/ 0 w 25"/>
                  <a:gd name="T37" fmla="*/ 16 h 18"/>
                  <a:gd name="T38" fmla="*/ 3 w 25"/>
                  <a:gd name="T39" fmla="*/ 18 h 18"/>
                  <a:gd name="T40" fmla="*/ 8 w 25"/>
                  <a:gd name="T41" fmla="*/ 17 h 18"/>
                  <a:gd name="T42" fmla="*/ 24 w 25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8">
                    <a:moveTo>
                      <a:pt x="24" y="18"/>
                    </a:moveTo>
                    <a:cubicBezTo>
                      <a:pt x="24" y="18"/>
                      <a:pt x="25" y="16"/>
                      <a:pt x="24" y="15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8" y="4"/>
                      <a:pt x="19" y="1"/>
                      <a:pt x="16" y="0"/>
                    </a:cubicBezTo>
                    <a:cubicBezTo>
                      <a:pt x="15" y="0"/>
                      <a:pt x="13" y="1"/>
                      <a:pt x="12" y="0"/>
                    </a:cubicBezTo>
                    <a:cubicBezTo>
                      <a:pt x="13" y="1"/>
                      <a:pt x="15" y="2"/>
                      <a:pt x="16" y="3"/>
                    </a:cubicBezTo>
                    <a:cubicBezTo>
                      <a:pt x="16" y="5"/>
                      <a:pt x="15" y="6"/>
                      <a:pt x="16" y="8"/>
                    </a:cubicBezTo>
                    <a:cubicBezTo>
                      <a:pt x="16" y="9"/>
                      <a:pt x="19" y="12"/>
                      <a:pt x="19" y="12"/>
                    </a:cubicBezTo>
                    <a:cubicBezTo>
                      <a:pt x="19" y="13"/>
                      <a:pt x="19" y="15"/>
                      <a:pt x="18" y="14"/>
                    </a:cubicBezTo>
                    <a:cubicBezTo>
                      <a:pt x="17" y="15"/>
                      <a:pt x="18" y="15"/>
                      <a:pt x="18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1" y="13"/>
                      <a:pt x="9" y="13"/>
                    </a:cubicBezTo>
                    <a:cubicBezTo>
                      <a:pt x="7" y="13"/>
                      <a:pt x="8" y="14"/>
                      <a:pt x="6" y="14"/>
                    </a:cubicBezTo>
                    <a:cubicBezTo>
                      <a:pt x="5" y="14"/>
                      <a:pt x="4" y="12"/>
                      <a:pt x="2" y="12"/>
                    </a:cubicBezTo>
                    <a:cubicBezTo>
                      <a:pt x="2" y="12"/>
                      <a:pt x="1" y="13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2" y="18"/>
                      <a:pt x="3" y="18"/>
                    </a:cubicBezTo>
                    <a:cubicBezTo>
                      <a:pt x="5" y="18"/>
                      <a:pt x="8" y="17"/>
                      <a:pt x="8" y="17"/>
                    </a:cubicBezTo>
                    <a:cubicBezTo>
                      <a:pt x="13" y="17"/>
                      <a:pt x="19" y="18"/>
                      <a:pt x="2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8" name="Freeform 219">
                <a:extLst>
                  <a:ext uri="{FF2B5EF4-FFF2-40B4-BE49-F238E27FC236}">
                    <a16:creationId xmlns:a16="http://schemas.microsoft.com/office/drawing/2014/main" id="{02DB25B3-6EFC-4743-B419-5EC8FEDB4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062" y="3774679"/>
                <a:ext cx="67324" cy="48088"/>
              </a:xfrm>
              <a:custGeom>
                <a:avLst/>
                <a:gdLst>
                  <a:gd name="T0" fmla="*/ 24 w 25"/>
                  <a:gd name="T1" fmla="*/ 18 h 18"/>
                  <a:gd name="T2" fmla="*/ 24 w 25"/>
                  <a:gd name="T3" fmla="*/ 15 h 18"/>
                  <a:gd name="T4" fmla="*/ 23 w 25"/>
                  <a:gd name="T5" fmla="*/ 12 h 18"/>
                  <a:gd name="T6" fmla="*/ 23 w 25"/>
                  <a:gd name="T7" fmla="*/ 11 h 18"/>
                  <a:gd name="T8" fmla="*/ 24 w 25"/>
                  <a:gd name="T9" fmla="*/ 8 h 18"/>
                  <a:gd name="T10" fmla="*/ 23 w 25"/>
                  <a:gd name="T11" fmla="*/ 3 h 18"/>
                  <a:gd name="T12" fmla="*/ 16 w 25"/>
                  <a:gd name="T13" fmla="*/ 0 h 18"/>
                  <a:gd name="T14" fmla="*/ 12 w 25"/>
                  <a:gd name="T15" fmla="*/ 0 h 18"/>
                  <a:gd name="T16" fmla="*/ 16 w 25"/>
                  <a:gd name="T17" fmla="*/ 3 h 18"/>
                  <a:gd name="T18" fmla="*/ 16 w 25"/>
                  <a:gd name="T19" fmla="*/ 8 h 18"/>
                  <a:gd name="T20" fmla="*/ 19 w 25"/>
                  <a:gd name="T21" fmla="*/ 12 h 18"/>
                  <a:gd name="T22" fmla="*/ 18 w 25"/>
                  <a:gd name="T23" fmla="*/ 14 h 18"/>
                  <a:gd name="T24" fmla="*/ 18 w 25"/>
                  <a:gd name="T25" fmla="*/ 15 h 18"/>
                  <a:gd name="T26" fmla="*/ 16 w 25"/>
                  <a:gd name="T27" fmla="*/ 15 h 18"/>
                  <a:gd name="T28" fmla="*/ 9 w 25"/>
                  <a:gd name="T29" fmla="*/ 13 h 18"/>
                  <a:gd name="T30" fmla="*/ 6 w 25"/>
                  <a:gd name="T31" fmla="*/ 14 h 18"/>
                  <a:gd name="T32" fmla="*/ 2 w 25"/>
                  <a:gd name="T33" fmla="*/ 12 h 18"/>
                  <a:gd name="T34" fmla="*/ 0 w 25"/>
                  <a:gd name="T35" fmla="*/ 13 h 18"/>
                  <a:gd name="T36" fmla="*/ 0 w 25"/>
                  <a:gd name="T37" fmla="*/ 16 h 18"/>
                  <a:gd name="T38" fmla="*/ 3 w 25"/>
                  <a:gd name="T39" fmla="*/ 18 h 18"/>
                  <a:gd name="T40" fmla="*/ 8 w 25"/>
                  <a:gd name="T41" fmla="*/ 17 h 18"/>
                  <a:gd name="T42" fmla="*/ 24 w 25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8">
                    <a:moveTo>
                      <a:pt x="24" y="18"/>
                    </a:moveTo>
                    <a:cubicBezTo>
                      <a:pt x="24" y="18"/>
                      <a:pt x="25" y="16"/>
                      <a:pt x="24" y="15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8" y="4"/>
                      <a:pt x="19" y="1"/>
                      <a:pt x="16" y="0"/>
                    </a:cubicBezTo>
                    <a:cubicBezTo>
                      <a:pt x="15" y="0"/>
                      <a:pt x="13" y="1"/>
                      <a:pt x="12" y="0"/>
                    </a:cubicBezTo>
                    <a:cubicBezTo>
                      <a:pt x="13" y="1"/>
                      <a:pt x="15" y="2"/>
                      <a:pt x="16" y="3"/>
                    </a:cubicBezTo>
                    <a:cubicBezTo>
                      <a:pt x="16" y="5"/>
                      <a:pt x="15" y="6"/>
                      <a:pt x="16" y="8"/>
                    </a:cubicBezTo>
                    <a:cubicBezTo>
                      <a:pt x="16" y="9"/>
                      <a:pt x="19" y="12"/>
                      <a:pt x="19" y="12"/>
                    </a:cubicBezTo>
                    <a:cubicBezTo>
                      <a:pt x="19" y="13"/>
                      <a:pt x="19" y="15"/>
                      <a:pt x="18" y="14"/>
                    </a:cubicBezTo>
                    <a:cubicBezTo>
                      <a:pt x="17" y="15"/>
                      <a:pt x="18" y="15"/>
                      <a:pt x="18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1" y="13"/>
                      <a:pt x="9" y="13"/>
                    </a:cubicBezTo>
                    <a:cubicBezTo>
                      <a:pt x="7" y="13"/>
                      <a:pt x="8" y="14"/>
                      <a:pt x="6" y="14"/>
                    </a:cubicBezTo>
                    <a:cubicBezTo>
                      <a:pt x="5" y="14"/>
                      <a:pt x="4" y="12"/>
                      <a:pt x="2" y="12"/>
                    </a:cubicBezTo>
                    <a:cubicBezTo>
                      <a:pt x="2" y="12"/>
                      <a:pt x="1" y="13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2" y="18"/>
                      <a:pt x="3" y="18"/>
                    </a:cubicBezTo>
                    <a:cubicBezTo>
                      <a:pt x="5" y="18"/>
                      <a:pt x="8" y="17"/>
                      <a:pt x="8" y="17"/>
                    </a:cubicBezTo>
                    <a:cubicBezTo>
                      <a:pt x="13" y="17"/>
                      <a:pt x="19" y="18"/>
                      <a:pt x="24" y="18"/>
                    </a:cubicBez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39" name="Freeform 220">
                <a:extLst>
                  <a:ext uri="{FF2B5EF4-FFF2-40B4-BE49-F238E27FC236}">
                    <a16:creationId xmlns:a16="http://schemas.microsoft.com/office/drawing/2014/main" id="{1ACD181E-2D96-4F97-8B34-EEADCDADC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587" y="4111290"/>
                <a:ext cx="114037" cy="226698"/>
              </a:xfrm>
              <a:custGeom>
                <a:avLst/>
                <a:gdLst>
                  <a:gd name="T0" fmla="*/ 14 w 42"/>
                  <a:gd name="T1" fmla="*/ 1 h 84"/>
                  <a:gd name="T2" fmla="*/ 14 w 42"/>
                  <a:gd name="T3" fmla="*/ 5 h 84"/>
                  <a:gd name="T4" fmla="*/ 12 w 42"/>
                  <a:gd name="T5" fmla="*/ 7 h 84"/>
                  <a:gd name="T6" fmla="*/ 6 w 42"/>
                  <a:gd name="T7" fmla="*/ 9 h 84"/>
                  <a:gd name="T8" fmla="*/ 6 w 42"/>
                  <a:gd name="T9" fmla="*/ 12 h 84"/>
                  <a:gd name="T10" fmla="*/ 8 w 42"/>
                  <a:gd name="T11" fmla="*/ 17 h 84"/>
                  <a:gd name="T12" fmla="*/ 11 w 42"/>
                  <a:gd name="T13" fmla="*/ 19 h 84"/>
                  <a:gd name="T14" fmla="*/ 4 w 42"/>
                  <a:gd name="T15" fmla="*/ 22 h 84"/>
                  <a:gd name="T16" fmla="*/ 3 w 42"/>
                  <a:gd name="T17" fmla="*/ 26 h 84"/>
                  <a:gd name="T18" fmla="*/ 0 w 42"/>
                  <a:gd name="T19" fmla="*/ 27 h 84"/>
                  <a:gd name="T20" fmla="*/ 8 w 42"/>
                  <a:gd name="T21" fmla="*/ 39 h 84"/>
                  <a:gd name="T22" fmla="*/ 14 w 42"/>
                  <a:gd name="T23" fmla="*/ 40 h 84"/>
                  <a:gd name="T24" fmla="*/ 16 w 42"/>
                  <a:gd name="T25" fmla="*/ 43 h 84"/>
                  <a:gd name="T26" fmla="*/ 13 w 42"/>
                  <a:gd name="T27" fmla="*/ 46 h 84"/>
                  <a:gd name="T28" fmla="*/ 18 w 42"/>
                  <a:gd name="T29" fmla="*/ 48 h 84"/>
                  <a:gd name="T30" fmla="*/ 18 w 42"/>
                  <a:gd name="T31" fmla="*/ 51 h 84"/>
                  <a:gd name="T32" fmla="*/ 18 w 42"/>
                  <a:gd name="T33" fmla="*/ 55 h 84"/>
                  <a:gd name="T34" fmla="*/ 13 w 42"/>
                  <a:gd name="T35" fmla="*/ 59 h 84"/>
                  <a:gd name="T36" fmla="*/ 13 w 42"/>
                  <a:gd name="T37" fmla="*/ 72 h 84"/>
                  <a:gd name="T38" fmla="*/ 15 w 42"/>
                  <a:gd name="T39" fmla="*/ 78 h 84"/>
                  <a:gd name="T40" fmla="*/ 19 w 42"/>
                  <a:gd name="T41" fmla="*/ 81 h 84"/>
                  <a:gd name="T42" fmla="*/ 23 w 42"/>
                  <a:gd name="T43" fmla="*/ 84 h 84"/>
                  <a:gd name="T44" fmla="*/ 27 w 42"/>
                  <a:gd name="T45" fmla="*/ 81 h 84"/>
                  <a:gd name="T46" fmla="*/ 29 w 42"/>
                  <a:gd name="T47" fmla="*/ 78 h 84"/>
                  <a:gd name="T48" fmla="*/ 33 w 42"/>
                  <a:gd name="T49" fmla="*/ 76 h 84"/>
                  <a:gd name="T50" fmla="*/ 37 w 42"/>
                  <a:gd name="T51" fmla="*/ 77 h 84"/>
                  <a:gd name="T52" fmla="*/ 36 w 42"/>
                  <a:gd name="T53" fmla="*/ 72 h 84"/>
                  <a:gd name="T54" fmla="*/ 35 w 42"/>
                  <a:gd name="T55" fmla="*/ 64 h 84"/>
                  <a:gd name="T56" fmla="*/ 35 w 42"/>
                  <a:gd name="T57" fmla="*/ 59 h 84"/>
                  <a:gd name="T58" fmla="*/ 32 w 42"/>
                  <a:gd name="T59" fmla="*/ 57 h 84"/>
                  <a:gd name="T60" fmla="*/ 33 w 42"/>
                  <a:gd name="T61" fmla="*/ 50 h 84"/>
                  <a:gd name="T62" fmla="*/ 32 w 42"/>
                  <a:gd name="T63" fmla="*/ 44 h 84"/>
                  <a:gd name="T64" fmla="*/ 37 w 42"/>
                  <a:gd name="T65" fmla="*/ 40 h 84"/>
                  <a:gd name="T66" fmla="*/ 37 w 42"/>
                  <a:gd name="T67" fmla="*/ 35 h 84"/>
                  <a:gd name="T68" fmla="*/ 42 w 42"/>
                  <a:gd name="T69" fmla="*/ 27 h 84"/>
                  <a:gd name="T70" fmla="*/ 39 w 42"/>
                  <a:gd name="T71" fmla="*/ 20 h 84"/>
                  <a:gd name="T72" fmla="*/ 36 w 42"/>
                  <a:gd name="T73" fmla="*/ 20 h 84"/>
                  <a:gd name="T74" fmla="*/ 33 w 42"/>
                  <a:gd name="T75" fmla="*/ 17 h 84"/>
                  <a:gd name="T76" fmla="*/ 30 w 42"/>
                  <a:gd name="T77" fmla="*/ 18 h 84"/>
                  <a:gd name="T78" fmla="*/ 30 w 42"/>
                  <a:gd name="T79" fmla="*/ 16 h 84"/>
                  <a:gd name="T80" fmla="*/ 28 w 42"/>
                  <a:gd name="T81" fmla="*/ 24 h 84"/>
                  <a:gd name="T82" fmla="*/ 25 w 42"/>
                  <a:gd name="T83" fmla="*/ 23 h 84"/>
                  <a:gd name="T84" fmla="*/ 24 w 42"/>
                  <a:gd name="T85" fmla="*/ 24 h 84"/>
                  <a:gd name="T86" fmla="*/ 24 w 42"/>
                  <a:gd name="T87" fmla="*/ 22 h 84"/>
                  <a:gd name="T88" fmla="*/ 24 w 42"/>
                  <a:gd name="T89" fmla="*/ 20 h 84"/>
                  <a:gd name="T90" fmla="*/ 26 w 42"/>
                  <a:gd name="T91" fmla="*/ 18 h 84"/>
                  <a:gd name="T92" fmla="*/ 27 w 42"/>
                  <a:gd name="T93" fmla="*/ 18 h 84"/>
                  <a:gd name="T94" fmla="*/ 28 w 42"/>
                  <a:gd name="T95" fmla="*/ 10 h 84"/>
                  <a:gd name="T96" fmla="*/ 18 w 42"/>
                  <a:gd name="T97" fmla="*/ 0 h 84"/>
                  <a:gd name="T98" fmla="*/ 15 w 42"/>
                  <a:gd name="T99" fmla="*/ 1 h 84"/>
                  <a:gd name="T100" fmla="*/ 14 w 42"/>
                  <a:gd name="T10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4">
                    <a:moveTo>
                      <a:pt x="14" y="1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2" y="7"/>
                    </a:cubicBezTo>
                    <a:cubicBezTo>
                      <a:pt x="10" y="8"/>
                      <a:pt x="8" y="9"/>
                      <a:pt x="6" y="9"/>
                    </a:cubicBezTo>
                    <a:cubicBezTo>
                      <a:pt x="4" y="9"/>
                      <a:pt x="5" y="12"/>
                      <a:pt x="6" y="12"/>
                    </a:cubicBezTo>
                    <a:cubicBezTo>
                      <a:pt x="8" y="13"/>
                      <a:pt x="8" y="17"/>
                      <a:pt x="8" y="17"/>
                    </a:cubicBezTo>
                    <a:cubicBezTo>
                      <a:pt x="8" y="17"/>
                      <a:pt x="11" y="17"/>
                      <a:pt x="11" y="19"/>
                    </a:cubicBezTo>
                    <a:cubicBezTo>
                      <a:pt x="11" y="21"/>
                      <a:pt x="6" y="22"/>
                      <a:pt x="4" y="22"/>
                    </a:cubicBezTo>
                    <a:cubicBezTo>
                      <a:pt x="2" y="22"/>
                      <a:pt x="3" y="26"/>
                      <a:pt x="3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12" y="41"/>
                      <a:pt x="14" y="40"/>
                    </a:cubicBezTo>
                    <a:cubicBezTo>
                      <a:pt x="16" y="40"/>
                      <a:pt x="16" y="43"/>
                      <a:pt x="16" y="4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7" y="47"/>
                      <a:pt x="18" y="48"/>
                    </a:cubicBezTo>
                    <a:cubicBezTo>
                      <a:pt x="19" y="48"/>
                      <a:pt x="17" y="50"/>
                      <a:pt x="18" y="51"/>
                    </a:cubicBezTo>
                    <a:cubicBezTo>
                      <a:pt x="19" y="53"/>
                      <a:pt x="20" y="54"/>
                      <a:pt x="18" y="55"/>
                    </a:cubicBezTo>
                    <a:cubicBezTo>
                      <a:pt x="16" y="57"/>
                      <a:pt x="13" y="59"/>
                      <a:pt x="13" y="59"/>
                    </a:cubicBezTo>
                    <a:cubicBezTo>
                      <a:pt x="13" y="59"/>
                      <a:pt x="14" y="69"/>
                      <a:pt x="13" y="72"/>
                    </a:cubicBezTo>
                    <a:cubicBezTo>
                      <a:pt x="12" y="75"/>
                      <a:pt x="14" y="76"/>
                      <a:pt x="15" y="78"/>
                    </a:cubicBezTo>
                    <a:cubicBezTo>
                      <a:pt x="16" y="79"/>
                      <a:pt x="19" y="80"/>
                      <a:pt x="19" y="81"/>
                    </a:cubicBezTo>
                    <a:cubicBezTo>
                      <a:pt x="19" y="83"/>
                      <a:pt x="21" y="84"/>
                      <a:pt x="23" y="84"/>
                    </a:cubicBezTo>
                    <a:cubicBezTo>
                      <a:pt x="24" y="84"/>
                      <a:pt x="25" y="80"/>
                      <a:pt x="27" y="81"/>
                    </a:cubicBezTo>
                    <a:cubicBezTo>
                      <a:pt x="28" y="82"/>
                      <a:pt x="27" y="78"/>
                      <a:pt x="29" y="78"/>
                    </a:cubicBezTo>
                    <a:cubicBezTo>
                      <a:pt x="31" y="78"/>
                      <a:pt x="30" y="75"/>
                      <a:pt x="33" y="76"/>
                    </a:cubicBezTo>
                    <a:cubicBezTo>
                      <a:pt x="35" y="78"/>
                      <a:pt x="37" y="77"/>
                      <a:pt x="37" y="77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6" y="60"/>
                      <a:pt x="35" y="59"/>
                    </a:cubicBezTo>
                    <a:cubicBezTo>
                      <a:pt x="34" y="58"/>
                      <a:pt x="32" y="57"/>
                      <a:pt x="32" y="57"/>
                    </a:cubicBezTo>
                    <a:cubicBezTo>
                      <a:pt x="32" y="57"/>
                      <a:pt x="33" y="52"/>
                      <a:pt x="33" y="50"/>
                    </a:cubicBezTo>
                    <a:cubicBezTo>
                      <a:pt x="34" y="48"/>
                      <a:pt x="30" y="45"/>
                      <a:pt x="32" y="44"/>
                    </a:cubicBezTo>
                    <a:cubicBezTo>
                      <a:pt x="34" y="42"/>
                      <a:pt x="36" y="42"/>
                      <a:pt x="37" y="40"/>
                    </a:cubicBezTo>
                    <a:cubicBezTo>
                      <a:pt x="37" y="38"/>
                      <a:pt x="37" y="36"/>
                      <a:pt x="37" y="35"/>
                    </a:cubicBezTo>
                    <a:cubicBezTo>
                      <a:pt x="37" y="33"/>
                      <a:pt x="42" y="27"/>
                      <a:pt x="42" y="27"/>
                    </a:cubicBezTo>
                    <a:cubicBezTo>
                      <a:pt x="42" y="24"/>
                      <a:pt x="41" y="21"/>
                      <a:pt x="39" y="20"/>
                    </a:cubicBezTo>
                    <a:cubicBezTo>
                      <a:pt x="38" y="20"/>
                      <a:pt x="37" y="20"/>
                      <a:pt x="36" y="20"/>
                    </a:cubicBezTo>
                    <a:cubicBezTo>
                      <a:pt x="35" y="19"/>
                      <a:pt x="34" y="17"/>
                      <a:pt x="33" y="17"/>
                    </a:cubicBezTo>
                    <a:cubicBezTo>
                      <a:pt x="31" y="17"/>
                      <a:pt x="32" y="18"/>
                      <a:pt x="30" y="18"/>
                    </a:cubicBezTo>
                    <a:cubicBezTo>
                      <a:pt x="30" y="17"/>
                      <a:pt x="31" y="17"/>
                      <a:pt x="30" y="16"/>
                    </a:cubicBezTo>
                    <a:cubicBezTo>
                      <a:pt x="29" y="19"/>
                      <a:pt x="28" y="20"/>
                      <a:pt x="28" y="24"/>
                    </a:cubicBezTo>
                    <a:cubicBezTo>
                      <a:pt x="26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2"/>
                      <a:pt x="24" y="22"/>
                    </a:cubicBezTo>
                    <a:cubicBezTo>
                      <a:pt x="23" y="23"/>
                      <a:pt x="24" y="20"/>
                      <a:pt x="24" y="20"/>
                    </a:cubicBezTo>
                    <a:cubicBezTo>
                      <a:pt x="25" y="19"/>
                      <a:pt x="25" y="19"/>
                      <a:pt x="26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5"/>
                      <a:pt x="28" y="13"/>
                      <a:pt x="28" y="10"/>
                    </a:cubicBezTo>
                    <a:cubicBezTo>
                      <a:pt x="24" y="7"/>
                      <a:pt x="21" y="4"/>
                      <a:pt x="18" y="0"/>
                    </a:cubicBezTo>
                    <a:cubicBezTo>
                      <a:pt x="17" y="1"/>
                      <a:pt x="15" y="1"/>
                      <a:pt x="15" y="1"/>
                    </a:cubicBezTo>
                    <a:lnTo>
                      <a:pt x="14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0" name="Freeform 222">
                <a:extLst>
                  <a:ext uri="{FF2B5EF4-FFF2-40B4-BE49-F238E27FC236}">
                    <a16:creationId xmlns:a16="http://schemas.microsoft.com/office/drawing/2014/main" id="{86A5A448-9402-4682-95AB-69FFEFD24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388" y="3990385"/>
                <a:ext cx="64575" cy="48088"/>
              </a:xfrm>
              <a:custGeom>
                <a:avLst/>
                <a:gdLst>
                  <a:gd name="T0" fmla="*/ 14 w 24"/>
                  <a:gd name="T1" fmla="*/ 18 h 18"/>
                  <a:gd name="T2" fmla="*/ 14 w 24"/>
                  <a:gd name="T3" fmla="*/ 15 h 18"/>
                  <a:gd name="T4" fmla="*/ 17 w 24"/>
                  <a:gd name="T5" fmla="*/ 15 h 18"/>
                  <a:gd name="T6" fmla="*/ 21 w 24"/>
                  <a:gd name="T7" fmla="*/ 12 h 18"/>
                  <a:gd name="T8" fmla="*/ 21 w 24"/>
                  <a:gd name="T9" fmla="*/ 8 h 18"/>
                  <a:gd name="T10" fmla="*/ 22 w 24"/>
                  <a:gd name="T11" fmla="*/ 5 h 18"/>
                  <a:gd name="T12" fmla="*/ 23 w 24"/>
                  <a:gd name="T13" fmla="*/ 0 h 18"/>
                  <a:gd name="T14" fmla="*/ 9 w 24"/>
                  <a:gd name="T15" fmla="*/ 0 h 18"/>
                  <a:gd name="T16" fmla="*/ 5 w 24"/>
                  <a:gd name="T17" fmla="*/ 3 h 18"/>
                  <a:gd name="T18" fmla="*/ 1 w 24"/>
                  <a:gd name="T19" fmla="*/ 4 h 18"/>
                  <a:gd name="T20" fmla="*/ 0 w 24"/>
                  <a:gd name="T21" fmla="*/ 6 h 18"/>
                  <a:gd name="T22" fmla="*/ 8 w 24"/>
                  <a:gd name="T23" fmla="*/ 10 h 18"/>
                  <a:gd name="T24" fmla="*/ 8 w 24"/>
                  <a:gd name="T25" fmla="*/ 15 h 18"/>
                  <a:gd name="T26" fmla="*/ 12 w 24"/>
                  <a:gd name="T27" fmla="*/ 16 h 18"/>
                  <a:gd name="T28" fmla="*/ 12 w 24"/>
                  <a:gd name="T29" fmla="*/ 18 h 18"/>
                  <a:gd name="T30" fmla="*/ 14 w 24"/>
                  <a:gd name="T3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18">
                    <a:moveTo>
                      <a:pt x="14" y="18"/>
                    </a:moveTo>
                    <a:cubicBezTo>
                      <a:pt x="14" y="18"/>
                      <a:pt x="14" y="18"/>
                      <a:pt x="14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9" y="15"/>
                      <a:pt x="21" y="12"/>
                      <a:pt x="21" y="12"/>
                    </a:cubicBezTo>
                    <a:cubicBezTo>
                      <a:pt x="21" y="12"/>
                      <a:pt x="23" y="10"/>
                      <a:pt x="21" y="8"/>
                    </a:cubicBezTo>
                    <a:cubicBezTo>
                      <a:pt x="20" y="7"/>
                      <a:pt x="21" y="5"/>
                      <a:pt x="22" y="5"/>
                    </a:cubicBezTo>
                    <a:cubicBezTo>
                      <a:pt x="24" y="5"/>
                      <a:pt x="23" y="0"/>
                      <a:pt x="23" y="0"/>
                    </a:cubicBezTo>
                    <a:cubicBezTo>
                      <a:pt x="20" y="0"/>
                      <a:pt x="9" y="0"/>
                      <a:pt x="9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0" y="6"/>
                    </a:cubicBezTo>
                    <a:cubicBezTo>
                      <a:pt x="2" y="8"/>
                      <a:pt x="5" y="8"/>
                      <a:pt x="8" y="10"/>
                    </a:cubicBezTo>
                    <a:cubicBezTo>
                      <a:pt x="8" y="10"/>
                      <a:pt x="8" y="14"/>
                      <a:pt x="8" y="15"/>
                    </a:cubicBezTo>
                    <a:cubicBezTo>
                      <a:pt x="9" y="16"/>
                      <a:pt x="10" y="15"/>
                      <a:pt x="12" y="16"/>
                    </a:cubicBezTo>
                    <a:cubicBezTo>
                      <a:pt x="12" y="16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1" name="Freeform 224">
                <a:extLst>
                  <a:ext uri="{FF2B5EF4-FFF2-40B4-BE49-F238E27FC236}">
                    <a16:creationId xmlns:a16="http://schemas.microsoft.com/office/drawing/2014/main" id="{B6675E64-F88E-47C0-96C1-A94F38A2C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485" y="3990385"/>
                <a:ext cx="173115" cy="153881"/>
              </a:xfrm>
              <a:custGeom>
                <a:avLst/>
                <a:gdLst>
                  <a:gd name="T0" fmla="*/ 12 w 64"/>
                  <a:gd name="T1" fmla="*/ 39 h 57"/>
                  <a:gd name="T2" fmla="*/ 14 w 64"/>
                  <a:gd name="T3" fmla="*/ 39 h 57"/>
                  <a:gd name="T4" fmla="*/ 17 w 64"/>
                  <a:gd name="T5" fmla="*/ 36 h 57"/>
                  <a:gd name="T6" fmla="*/ 19 w 64"/>
                  <a:gd name="T7" fmla="*/ 29 h 57"/>
                  <a:gd name="T8" fmla="*/ 26 w 64"/>
                  <a:gd name="T9" fmla="*/ 28 h 57"/>
                  <a:gd name="T10" fmla="*/ 31 w 64"/>
                  <a:gd name="T11" fmla="*/ 28 h 57"/>
                  <a:gd name="T12" fmla="*/ 33 w 64"/>
                  <a:gd name="T13" fmla="*/ 33 h 57"/>
                  <a:gd name="T14" fmla="*/ 36 w 64"/>
                  <a:gd name="T15" fmla="*/ 37 h 57"/>
                  <a:gd name="T16" fmla="*/ 38 w 64"/>
                  <a:gd name="T17" fmla="*/ 41 h 57"/>
                  <a:gd name="T18" fmla="*/ 37 w 64"/>
                  <a:gd name="T19" fmla="*/ 46 h 57"/>
                  <a:gd name="T20" fmla="*/ 41 w 64"/>
                  <a:gd name="T21" fmla="*/ 46 h 57"/>
                  <a:gd name="T22" fmla="*/ 45 w 64"/>
                  <a:gd name="T23" fmla="*/ 46 h 57"/>
                  <a:gd name="T24" fmla="*/ 46 w 64"/>
                  <a:gd name="T25" fmla="*/ 43 h 57"/>
                  <a:gd name="T26" fmla="*/ 49 w 64"/>
                  <a:gd name="T27" fmla="*/ 48 h 57"/>
                  <a:gd name="T28" fmla="*/ 47 w 64"/>
                  <a:gd name="T29" fmla="*/ 55 h 57"/>
                  <a:gd name="T30" fmla="*/ 49 w 64"/>
                  <a:gd name="T31" fmla="*/ 57 h 57"/>
                  <a:gd name="T32" fmla="*/ 52 w 64"/>
                  <a:gd name="T33" fmla="*/ 52 h 57"/>
                  <a:gd name="T34" fmla="*/ 55 w 64"/>
                  <a:gd name="T35" fmla="*/ 52 h 57"/>
                  <a:gd name="T36" fmla="*/ 58 w 64"/>
                  <a:gd name="T37" fmla="*/ 50 h 57"/>
                  <a:gd name="T38" fmla="*/ 57 w 64"/>
                  <a:gd name="T39" fmla="*/ 47 h 57"/>
                  <a:gd name="T40" fmla="*/ 63 w 64"/>
                  <a:gd name="T41" fmla="*/ 44 h 57"/>
                  <a:gd name="T42" fmla="*/ 61 w 64"/>
                  <a:gd name="T43" fmla="*/ 38 h 57"/>
                  <a:gd name="T44" fmla="*/ 63 w 64"/>
                  <a:gd name="T45" fmla="*/ 34 h 57"/>
                  <a:gd name="T46" fmla="*/ 60 w 64"/>
                  <a:gd name="T47" fmla="*/ 32 h 57"/>
                  <a:gd name="T48" fmla="*/ 57 w 64"/>
                  <a:gd name="T49" fmla="*/ 28 h 57"/>
                  <a:gd name="T50" fmla="*/ 52 w 64"/>
                  <a:gd name="T51" fmla="*/ 26 h 57"/>
                  <a:gd name="T52" fmla="*/ 49 w 64"/>
                  <a:gd name="T53" fmla="*/ 26 h 57"/>
                  <a:gd name="T54" fmla="*/ 47 w 64"/>
                  <a:gd name="T55" fmla="*/ 24 h 57"/>
                  <a:gd name="T56" fmla="*/ 53 w 64"/>
                  <a:gd name="T57" fmla="*/ 20 h 57"/>
                  <a:gd name="T58" fmla="*/ 50 w 64"/>
                  <a:gd name="T59" fmla="*/ 19 h 57"/>
                  <a:gd name="T60" fmla="*/ 48 w 64"/>
                  <a:gd name="T61" fmla="*/ 15 h 57"/>
                  <a:gd name="T62" fmla="*/ 49 w 64"/>
                  <a:gd name="T63" fmla="*/ 9 h 57"/>
                  <a:gd name="T64" fmla="*/ 48 w 64"/>
                  <a:gd name="T65" fmla="*/ 4 h 57"/>
                  <a:gd name="T66" fmla="*/ 44 w 64"/>
                  <a:gd name="T67" fmla="*/ 4 h 57"/>
                  <a:gd name="T68" fmla="*/ 40 w 64"/>
                  <a:gd name="T69" fmla="*/ 2 h 57"/>
                  <a:gd name="T70" fmla="*/ 37 w 64"/>
                  <a:gd name="T71" fmla="*/ 5 h 57"/>
                  <a:gd name="T72" fmla="*/ 34 w 64"/>
                  <a:gd name="T73" fmla="*/ 3 h 57"/>
                  <a:gd name="T74" fmla="*/ 31 w 64"/>
                  <a:gd name="T75" fmla="*/ 5 h 57"/>
                  <a:gd name="T76" fmla="*/ 28 w 64"/>
                  <a:gd name="T77" fmla="*/ 5 h 57"/>
                  <a:gd name="T78" fmla="*/ 28 w 64"/>
                  <a:gd name="T79" fmla="*/ 1 h 57"/>
                  <a:gd name="T80" fmla="*/ 20 w 64"/>
                  <a:gd name="T81" fmla="*/ 2 h 57"/>
                  <a:gd name="T82" fmla="*/ 15 w 64"/>
                  <a:gd name="T83" fmla="*/ 1 h 57"/>
                  <a:gd name="T84" fmla="*/ 9 w 64"/>
                  <a:gd name="T85" fmla="*/ 0 h 57"/>
                  <a:gd name="T86" fmla="*/ 8 w 64"/>
                  <a:gd name="T87" fmla="*/ 5 h 57"/>
                  <a:gd name="T88" fmla="*/ 7 w 64"/>
                  <a:gd name="T89" fmla="*/ 8 h 57"/>
                  <a:gd name="T90" fmla="*/ 7 w 64"/>
                  <a:gd name="T91" fmla="*/ 12 h 57"/>
                  <a:gd name="T92" fmla="*/ 3 w 64"/>
                  <a:gd name="T93" fmla="*/ 15 h 57"/>
                  <a:gd name="T94" fmla="*/ 0 w 64"/>
                  <a:gd name="T95" fmla="*/ 15 h 57"/>
                  <a:gd name="T96" fmla="*/ 0 w 64"/>
                  <a:gd name="T97" fmla="*/ 18 h 57"/>
                  <a:gd name="T98" fmla="*/ 0 w 64"/>
                  <a:gd name="T99" fmla="*/ 18 h 57"/>
                  <a:gd name="T100" fmla="*/ 0 w 64"/>
                  <a:gd name="T101" fmla="*/ 20 h 57"/>
                  <a:gd name="T102" fmla="*/ 3 w 64"/>
                  <a:gd name="T103" fmla="*/ 22 h 57"/>
                  <a:gd name="T104" fmla="*/ 2 w 64"/>
                  <a:gd name="T105" fmla="*/ 24 h 57"/>
                  <a:gd name="T106" fmla="*/ 4 w 64"/>
                  <a:gd name="T107" fmla="*/ 26 h 57"/>
                  <a:gd name="T108" fmla="*/ 4 w 64"/>
                  <a:gd name="T109" fmla="*/ 27 h 57"/>
                  <a:gd name="T110" fmla="*/ 8 w 64"/>
                  <a:gd name="T111" fmla="*/ 28 h 57"/>
                  <a:gd name="T112" fmla="*/ 8 w 64"/>
                  <a:gd name="T113" fmla="*/ 37 h 57"/>
                  <a:gd name="T114" fmla="*/ 12 w 64"/>
                  <a:gd name="T115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" h="57">
                    <a:moveTo>
                      <a:pt x="12" y="39"/>
                    </a:moveTo>
                    <a:cubicBezTo>
                      <a:pt x="13" y="39"/>
                      <a:pt x="13" y="39"/>
                      <a:pt x="14" y="39"/>
                    </a:cubicBezTo>
                    <a:cubicBezTo>
                      <a:pt x="16" y="39"/>
                      <a:pt x="15" y="37"/>
                      <a:pt x="17" y="36"/>
                    </a:cubicBezTo>
                    <a:cubicBezTo>
                      <a:pt x="19" y="35"/>
                      <a:pt x="18" y="32"/>
                      <a:pt x="19" y="29"/>
                    </a:cubicBezTo>
                    <a:cubicBezTo>
                      <a:pt x="21" y="26"/>
                      <a:pt x="23" y="26"/>
                      <a:pt x="26" y="28"/>
                    </a:cubicBezTo>
                    <a:cubicBezTo>
                      <a:pt x="29" y="30"/>
                      <a:pt x="29" y="28"/>
                      <a:pt x="31" y="28"/>
                    </a:cubicBezTo>
                    <a:cubicBezTo>
                      <a:pt x="33" y="28"/>
                      <a:pt x="33" y="30"/>
                      <a:pt x="33" y="33"/>
                    </a:cubicBezTo>
                    <a:cubicBezTo>
                      <a:pt x="33" y="36"/>
                      <a:pt x="35" y="34"/>
                      <a:pt x="36" y="37"/>
                    </a:cubicBezTo>
                    <a:cubicBezTo>
                      <a:pt x="37" y="40"/>
                      <a:pt x="37" y="39"/>
                      <a:pt x="38" y="41"/>
                    </a:cubicBezTo>
                    <a:cubicBezTo>
                      <a:pt x="39" y="43"/>
                      <a:pt x="37" y="46"/>
                      <a:pt x="37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6"/>
                      <a:pt x="43" y="46"/>
                      <a:pt x="45" y="46"/>
                    </a:cubicBezTo>
                    <a:cubicBezTo>
                      <a:pt x="46" y="45"/>
                      <a:pt x="46" y="43"/>
                      <a:pt x="46" y="43"/>
                    </a:cubicBezTo>
                    <a:cubicBezTo>
                      <a:pt x="46" y="43"/>
                      <a:pt x="48" y="46"/>
                      <a:pt x="49" y="48"/>
                    </a:cubicBezTo>
                    <a:cubicBezTo>
                      <a:pt x="50" y="51"/>
                      <a:pt x="47" y="55"/>
                      <a:pt x="47" y="5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50" y="55"/>
                      <a:pt x="52" y="52"/>
                    </a:cubicBezTo>
                    <a:cubicBezTo>
                      <a:pt x="54" y="49"/>
                      <a:pt x="55" y="52"/>
                      <a:pt x="55" y="52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49"/>
                      <a:pt x="57" y="47"/>
                    </a:cubicBezTo>
                    <a:cubicBezTo>
                      <a:pt x="57" y="46"/>
                      <a:pt x="61" y="47"/>
                      <a:pt x="63" y="44"/>
                    </a:cubicBezTo>
                    <a:cubicBezTo>
                      <a:pt x="64" y="41"/>
                      <a:pt x="62" y="40"/>
                      <a:pt x="61" y="38"/>
                    </a:cubicBezTo>
                    <a:cubicBezTo>
                      <a:pt x="59" y="36"/>
                      <a:pt x="63" y="34"/>
                      <a:pt x="63" y="34"/>
                    </a:cubicBezTo>
                    <a:cubicBezTo>
                      <a:pt x="63" y="34"/>
                      <a:pt x="62" y="32"/>
                      <a:pt x="60" y="32"/>
                    </a:cubicBezTo>
                    <a:cubicBezTo>
                      <a:pt x="59" y="32"/>
                      <a:pt x="58" y="30"/>
                      <a:pt x="57" y="28"/>
                    </a:cubicBezTo>
                    <a:cubicBezTo>
                      <a:pt x="55" y="25"/>
                      <a:pt x="53" y="28"/>
                      <a:pt x="52" y="26"/>
                    </a:cubicBezTo>
                    <a:cubicBezTo>
                      <a:pt x="51" y="23"/>
                      <a:pt x="51" y="26"/>
                      <a:pt x="49" y="26"/>
                    </a:cubicBezTo>
                    <a:cubicBezTo>
                      <a:pt x="47" y="26"/>
                      <a:pt x="47" y="24"/>
                      <a:pt x="47" y="24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0" y="21"/>
                      <a:pt x="50" y="19"/>
                    </a:cubicBezTo>
                    <a:cubicBezTo>
                      <a:pt x="50" y="18"/>
                      <a:pt x="49" y="15"/>
                      <a:pt x="48" y="15"/>
                    </a:cubicBezTo>
                    <a:cubicBezTo>
                      <a:pt x="46" y="14"/>
                      <a:pt x="49" y="12"/>
                      <a:pt x="49" y="9"/>
                    </a:cubicBezTo>
                    <a:cubicBezTo>
                      <a:pt x="49" y="7"/>
                      <a:pt x="48" y="4"/>
                      <a:pt x="48" y="4"/>
                    </a:cubicBezTo>
                    <a:cubicBezTo>
                      <a:pt x="48" y="4"/>
                      <a:pt x="47" y="3"/>
                      <a:pt x="44" y="4"/>
                    </a:cubicBezTo>
                    <a:cubicBezTo>
                      <a:pt x="41" y="5"/>
                      <a:pt x="40" y="2"/>
                      <a:pt x="40" y="2"/>
                    </a:cubicBezTo>
                    <a:cubicBezTo>
                      <a:pt x="40" y="2"/>
                      <a:pt x="39" y="5"/>
                      <a:pt x="37" y="5"/>
                    </a:cubicBezTo>
                    <a:cubicBezTo>
                      <a:pt x="36" y="6"/>
                      <a:pt x="36" y="4"/>
                      <a:pt x="34" y="3"/>
                    </a:cubicBezTo>
                    <a:cubicBezTo>
                      <a:pt x="32" y="3"/>
                      <a:pt x="31" y="5"/>
                      <a:pt x="31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2" y="3"/>
                      <a:pt x="20" y="2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3" y="2"/>
                      <a:pt x="11" y="1"/>
                      <a:pt x="9" y="0"/>
                    </a:cubicBezTo>
                    <a:cubicBezTo>
                      <a:pt x="9" y="0"/>
                      <a:pt x="10" y="5"/>
                      <a:pt x="8" y="5"/>
                    </a:cubicBezTo>
                    <a:cubicBezTo>
                      <a:pt x="7" y="5"/>
                      <a:pt x="6" y="7"/>
                      <a:pt x="7" y="8"/>
                    </a:cubicBezTo>
                    <a:cubicBezTo>
                      <a:pt x="9" y="10"/>
                      <a:pt x="7" y="12"/>
                      <a:pt x="7" y="12"/>
                    </a:cubicBezTo>
                    <a:cubicBezTo>
                      <a:pt x="7" y="12"/>
                      <a:pt x="5" y="15"/>
                      <a:pt x="3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3" y="21"/>
                      <a:pt x="3" y="22"/>
                    </a:cubicBezTo>
                    <a:cubicBezTo>
                      <a:pt x="3" y="23"/>
                      <a:pt x="2" y="23"/>
                      <a:pt x="2" y="24"/>
                    </a:cubicBezTo>
                    <a:cubicBezTo>
                      <a:pt x="2" y="24"/>
                      <a:pt x="4" y="26"/>
                      <a:pt x="4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6" y="27"/>
                      <a:pt x="8" y="28"/>
                    </a:cubicBezTo>
                    <a:cubicBezTo>
                      <a:pt x="7" y="30"/>
                      <a:pt x="7" y="36"/>
                      <a:pt x="8" y="37"/>
                    </a:cubicBezTo>
                    <a:cubicBezTo>
                      <a:pt x="12" y="39"/>
                      <a:pt x="12" y="39"/>
                      <a:pt x="12" y="3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2" name="Freeform 226">
                <a:extLst>
                  <a:ext uri="{FF2B5EF4-FFF2-40B4-BE49-F238E27FC236}">
                    <a16:creationId xmlns:a16="http://schemas.microsoft.com/office/drawing/2014/main" id="{522C1A59-7076-455F-9663-DF58A6171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520" y="3833757"/>
                <a:ext cx="96175" cy="120907"/>
              </a:xfrm>
              <a:custGeom>
                <a:avLst/>
                <a:gdLst>
                  <a:gd name="T0" fmla="*/ 19 w 36"/>
                  <a:gd name="T1" fmla="*/ 45 h 45"/>
                  <a:gd name="T2" fmla="*/ 23 w 36"/>
                  <a:gd name="T3" fmla="*/ 42 h 45"/>
                  <a:gd name="T4" fmla="*/ 27 w 36"/>
                  <a:gd name="T5" fmla="*/ 37 h 45"/>
                  <a:gd name="T6" fmla="*/ 29 w 36"/>
                  <a:gd name="T7" fmla="*/ 32 h 45"/>
                  <a:gd name="T8" fmla="*/ 33 w 36"/>
                  <a:gd name="T9" fmla="*/ 28 h 45"/>
                  <a:gd name="T10" fmla="*/ 36 w 36"/>
                  <a:gd name="T11" fmla="*/ 25 h 45"/>
                  <a:gd name="T12" fmla="*/ 31 w 36"/>
                  <a:gd name="T13" fmla="*/ 25 h 45"/>
                  <a:gd name="T14" fmla="*/ 31 w 36"/>
                  <a:gd name="T15" fmla="*/ 24 h 45"/>
                  <a:gd name="T16" fmla="*/ 28 w 36"/>
                  <a:gd name="T17" fmla="*/ 24 h 45"/>
                  <a:gd name="T18" fmla="*/ 29 w 36"/>
                  <a:gd name="T19" fmla="*/ 0 h 45"/>
                  <a:gd name="T20" fmla="*/ 14 w 36"/>
                  <a:gd name="T21" fmla="*/ 0 h 45"/>
                  <a:gd name="T22" fmla="*/ 13 w 36"/>
                  <a:gd name="T23" fmla="*/ 5 h 45"/>
                  <a:gd name="T24" fmla="*/ 10 w 36"/>
                  <a:gd name="T25" fmla="*/ 5 h 45"/>
                  <a:gd name="T26" fmla="*/ 10 w 36"/>
                  <a:gd name="T27" fmla="*/ 8 h 45"/>
                  <a:gd name="T28" fmla="*/ 15 w 36"/>
                  <a:gd name="T29" fmla="*/ 13 h 45"/>
                  <a:gd name="T30" fmla="*/ 17 w 36"/>
                  <a:gd name="T31" fmla="*/ 18 h 45"/>
                  <a:gd name="T32" fmla="*/ 6 w 36"/>
                  <a:gd name="T33" fmla="*/ 18 h 45"/>
                  <a:gd name="T34" fmla="*/ 1 w 36"/>
                  <a:gd name="T35" fmla="*/ 26 h 45"/>
                  <a:gd name="T36" fmla="*/ 0 w 36"/>
                  <a:gd name="T37" fmla="*/ 31 h 45"/>
                  <a:gd name="T38" fmla="*/ 1 w 36"/>
                  <a:gd name="T39" fmla="*/ 32 h 45"/>
                  <a:gd name="T40" fmla="*/ 4 w 36"/>
                  <a:gd name="T41" fmla="*/ 34 h 45"/>
                  <a:gd name="T42" fmla="*/ 8 w 36"/>
                  <a:gd name="T43" fmla="*/ 39 h 45"/>
                  <a:gd name="T44" fmla="*/ 11 w 36"/>
                  <a:gd name="T45" fmla="*/ 40 h 45"/>
                  <a:gd name="T46" fmla="*/ 13 w 36"/>
                  <a:gd name="T47" fmla="*/ 43 h 45"/>
                  <a:gd name="T48" fmla="*/ 13 w 36"/>
                  <a:gd name="T49" fmla="*/ 44 h 45"/>
                  <a:gd name="T50" fmla="*/ 17 w 36"/>
                  <a:gd name="T51" fmla="*/ 44 h 45"/>
                  <a:gd name="T52" fmla="*/ 19 w 36"/>
                  <a:gd name="T5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45">
                    <a:moveTo>
                      <a:pt x="19" y="45"/>
                    </a:moveTo>
                    <a:cubicBezTo>
                      <a:pt x="18" y="42"/>
                      <a:pt x="24" y="44"/>
                      <a:pt x="23" y="42"/>
                    </a:cubicBezTo>
                    <a:cubicBezTo>
                      <a:pt x="23" y="40"/>
                      <a:pt x="27" y="37"/>
                      <a:pt x="27" y="37"/>
                    </a:cubicBezTo>
                    <a:cubicBezTo>
                      <a:pt x="27" y="37"/>
                      <a:pt x="29" y="34"/>
                      <a:pt x="29" y="32"/>
                    </a:cubicBezTo>
                    <a:cubicBezTo>
                      <a:pt x="29" y="29"/>
                      <a:pt x="30" y="28"/>
                      <a:pt x="33" y="28"/>
                    </a:cubicBezTo>
                    <a:cubicBezTo>
                      <a:pt x="36" y="28"/>
                      <a:pt x="36" y="25"/>
                      <a:pt x="36" y="25"/>
                    </a:cubicBezTo>
                    <a:cubicBezTo>
                      <a:pt x="34" y="25"/>
                      <a:pt x="32" y="25"/>
                      <a:pt x="31" y="25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2" y="12"/>
                      <a:pt x="15" y="13"/>
                    </a:cubicBezTo>
                    <a:cubicBezTo>
                      <a:pt x="17" y="15"/>
                      <a:pt x="17" y="18"/>
                      <a:pt x="1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0" y="25"/>
                      <a:pt x="1" y="26"/>
                    </a:cubicBezTo>
                    <a:cubicBezTo>
                      <a:pt x="2" y="28"/>
                      <a:pt x="0" y="31"/>
                      <a:pt x="0" y="31"/>
                    </a:cubicBezTo>
                    <a:cubicBezTo>
                      <a:pt x="0" y="32"/>
                      <a:pt x="1" y="32"/>
                      <a:pt x="1" y="32"/>
                    </a:cubicBezTo>
                    <a:cubicBezTo>
                      <a:pt x="1" y="33"/>
                      <a:pt x="3" y="33"/>
                      <a:pt x="4" y="34"/>
                    </a:cubicBezTo>
                    <a:cubicBezTo>
                      <a:pt x="5" y="35"/>
                      <a:pt x="6" y="38"/>
                      <a:pt x="8" y="39"/>
                    </a:cubicBezTo>
                    <a:cubicBezTo>
                      <a:pt x="8" y="40"/>
                      <a:pt x="10" y="40"/>
                      <a:pt x="11" y="40"/>
                    </a:cubicBezTo>
                    <a:cubicBezTo>
                      <a:pt x="13" y="42"/>
                      <a:pt x="10" y="41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5" y="45"/>
                      <a:pt x="15" y="43"/>
                      <a:pt x="17" y="44"/>
                    </a:cubicBezTo>
                    <a:cubicBezTo>
                      <a:pt x="19" y="45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3" name="Freeform 228">
                <a:extLst>
                  <a:ext uri="{FF2B5EF4-FFF2-40B4-BE49-F238E27FC236}">
                    <a16:creationId xmlns:a16="http://schemas.microsoft.com/office/drawing/2014/main" id="{D70327D8-E00D-4562-8249-EFE56A4DA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7776" y="1374425"/>
                <a:ext cx="1402781" cy="1084031"/>
              </a:xfrm>
              <a:custGeom>
                <a:avLst/>
                <a:gdLst>
                  <a:gd name="T0" fmla="*/ 392 w 521"/>
                  <a:gd name="T1" fmla="*/ 63 h 402"/>
                  <a:gd name="T2" fmla="*/ 198 w 521"/>
                  <a:gd name="T3" fmla="*/ 298 h 402"/>
                  <a:gd name="T4" fmla="*/ 174 w 521"/>
                  <a:gd name="T5" fmla="*/ 223 h 402"/>
                  <a:gd name="T6" fmla="*/ 404 w 521"/>
                  <a:gd name="T7" fmla="*/ 203 h 402"/>
                  <a:gd name="T8" fmla="*/ 435 w 521"/>
                  <a:gd name="T9" fmla="*/ 206 h 402"/>
                  <a:gd name="T10" fmla="*/ 466 w 521"/>
                  <a:gd name="T11" fmla="*/ 167 h 402"/>
                  <a:gd name="T12" fmla="*/ 466 w 521"/>
                  <a:gd name="T13" fmla="*/ 153 h 402"/>
                  <a:gd name="T14" fmla="*/ 10 w 521"/>
                  <a:gd name="T15" fmla="*/ 119 h 402"/>
                  <a:gd name="T16" fmla="*/ 463 w 521"/>
                  <a:gd name="T17" fmla="*/ 39 h 402"/>
                  <a:gd name="T18" fmla="*/ 327 w 521"/>
                  <a:gd name="T19" fmla="*/ 18 h 402"/>
                  <a:gd name="T20" fmla="*/ 366 w 521"/>
                  <a:gd name="T21" fmla="*/ 14 h 402"/>
                  <a:gd name="T22" fmla="*/ 451 w 521"/>
                  <a:gd name="T23" fmla="*/ 27 h 402"/>
                  <a:gd name="T24" fmla="*/ 406 w 521"/>
                  <a:gd name="T25" fmla="*/ 12 h 402"/>
                  <a:gd name="T26" fmla="*/ 300 w 521"/>
                  <a:gd name="T27" fmla="*/ 2 h 402"/>
                  <a:gd name="T28" fmla="*/ 267 w 521"/>
                  <a:gd name="T29" fmla="*/ 12 h 402"/>
                  <a:gd name="T30" fmla="*/ 264 w 521"/>
                  <a:gd name="T31" fmla="*/ 27 h 402"/>
                  <a:gd name="T32" fmla="*/ 245 w 521"/>
                  <a:gd name="T33" fmla="*/ 48 h 402"/>
                  <a:gd name="T34" fmla="*/ 194 w 521"/>
                  <a:gd name="T35" fmla="*/ 40 h 402"/>
                  <a:gd name="T36" fmla="*/ 146 w 521"/>
                  <a:gd name="T37" fmla="*/ 33 h 402"/>
                  <a:gd name="T38" fmla="*/ 92 w 521"/>
                  <a:gd name="T39" fmla="*/ 49 h 402"/>
                  <a:gd name="T40" fmla="*/ 72 w 521"/>
                  <a:gd name="T41" fmla="*/ 79 h 402"/>
                  <a:gd name="T42" fmla="*/ 7 w 521"/>
                  <a:gd name="T43" fmla="*/ 110 h 402"/>
                  <a:gd name="T44" fmla="*/ 41 w 521"/>
                  <a:gd name="T45" fmla="*/ 121 h 402"/>
                  <a:gd name="T46" fmla="*/ 49 w 521"/>
                  <a:gd name="T47" fmla="*/ 139 h 402"/>
                  <a:gd name="T48" fmla="*/ 106 w 521"/>
                  <a:gd name="T49" fmla="*/ 143 h 402"/>
                  <a:gd name="T50" fmla="*/ 136 w 521"/>
                  <a:gd name="T51" fmla="*/ 176 h 402"/>
                  <a:gd name="T52" fmla="*/ 146 w 521"/>
                  <a:gd name="T53" fmla="*/ 209 h 402"/>
                  <a:gd name="T54" fmla="*/ 190 w 521"/>
                  <a:gd name="T55" fmla="*/ 223 h 402"/>
                  <a:gd name="T56" fmla="*/ 158 w 521"/>
                  <a:gd name="T57" fmla="*/ 237 h 402"/>
                  <a:gd name="T58" fmla="*/ 152 w 521"/>
                  <a:gd name="T59" fmla="*/ 260 h 402"/>
                  <a:gd name="T60" fmla="*/ 190 w 521"/>
                  <a:gd name="T61" fmla="*/ 250 h 402"/>
                  <a:gd name="T62" fmla="*/ 180 w 521"/>
                  <a:gd name="T63" fmla="*/ 275 h 402"/>
                  <a:gd name="T64" fmla="*/ 164 w 521"/>
                  <a:gd name="T65" fmla="*/ 292 h 402"/>
                  <a:gd name="T66" fmla="*/ 165 w 521"/>
                  <a:gd name="T67" fmla="*/ 294 h 402"/>
                  <a:gd name="T68" fmla="*/ 168 w 521"/>
                  <a:gd name="T69" fmla="*/ 319 h 402"/>
                  <a:gd name="T70" fmla="*/ 192 w 521"/>
                  <a:gd name="T71" fmla="*/ 331 h 402"/>
                  <a:gd name="T72" fmla="*/ 188 w 521"/>
                  <a:gd name="T73" fmla="*/ 358 h 402"/>
                  <a:gd name="T74" fmla="*/ 213 w 521"/>
                  <a:gd name="T75" fmla="*/ 377 h 402"/>
                  <a:gd name="T76" fmla="*/ 231 w 521"/>
                  <a:gd name="T77" fmla="*/ 385 h 402"/>
                  <a:gd name="T78" fmla="*/ 249 w 521"/>
                  <a:gd name="T79" fmla="*/ 391 h 402"/>
                  <a:gd name="T80" fmla="*/ 258 w 521"/>
                  <a:gd name="T81" fmla="*/ 383 h 402"/>
                  <a:gd name="T82" fmla="*/ 272 w 521"/>
                  <a:gd name="T83" fmla="*/ 351 h 402"/>
                  <a:gd name="T84" fmla="*/ 283 w 521"/>
                  <a:gd name="T85" fmla="*/ 316 h 402"/>
                  <a:gd name="T86" fmla="*/ 318 w 521"/>
                  <a:gd name="T87" fmla="*/ 313 h 402"/>
                  <a:gd name="T88" fmla="*/ 364 w 521"/>
                  <a:gd name="T89" fmla="*/ 273 h 402"/>
                  <a:gd name="T90" fmla="*/ 409 w 521"/>
                  <a:gd name="T91" fmla="*/ 258 h 402"/>
                  <a:gd name="T92" fmla="*/ 418 w 521"/>
                  <a:gd name="T93" fmla="*/ 237 h 402"/>
                  <a:gd name="T94" fmla="*/ 402 w 521"/>
                  <a:gd name="T95" fmla="*/ 228 h 402"/>
                  <a:gd name="T96" fmla="*/ 410 w 521"/>
                  <a:gd name="T97" fmla="*/ 221 h 402"/>
                  <a:gd name="T98" fmla="*/ 436 w 521"/>
                  <a:gd name="T99" fmla="*/ 219 h 402"/>
                  <a:gd name="T100" fmla="*/ 400 w 521"/>
                  <a:gd name="T101" fmla="*/ 202 h 402"/>
                  <a:gd name="T102" fmla="*/ 427 w 521"/>
                  <a:gd name="T103" fmla="*/ 189 h 402"/>
                  <a:gd name="T104" fmla="*/ 464 w 521"/>
                  <a:gd name="T105" fmla="*/ 174 h 402"/>
                  <a:gd name="T106" fmla="*/ 453 w 521"/>
                  <a:gd name="T107" fmla="*/ 158 h 402"/>
                  <a:gd name="T108" fmla="*/ 460 w 521"/>
                  <a:gd name="T109" fmla="*/ 131 h 402"/>
                  <a:gd name="T110" fmla="*/ 443 w 521"/>
                  <a:gd name="T111" fmla="*/ 109 h 402"/>
                  <a:gd name="T112" fmla="*/ 453 w 521"/>
                  <a:gd name="T113" fmla="*/ 69 h 402"/>
                  <a:gd name="T114" fmla="*/ 505 w 521"/>
                  <a:gd name="T115" fmla="*/ 56 h 402"/>
                  <a:gd name="T116" fmla="*/ 444 w 521"/>
                  <a:gd name="T117" fmla="*/ 50 h 402"/>
                  <a:gd name="T118" fmla="*/ 400 w 521"/>
                  <a:gd name="T119" fmla="*/ 44 h 402"/>
                  <a:gd name="T120" fmla="*/ 359 w 521"/>
                  <a:gd name="T121" fmla="*/ 3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1" h="402">
                    <a:moveTo>
                      <a:pt x="460" y="133"/>
                    </a:move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0" y="134"/>
                      <a:pt x="461" y="133"/>
                      <a:pt x="460" y="133"/>
                    </a:cubicBezTo>
                    <a:close/>
                    <a:moveTo>
                      <a:pt x="247" y="398"/>
                    </a:moveTo>
                    <a:cubicBezTo>
                      <a:pt x="247" y="401"/>
                      <a:pt x="247" y="401"/>
                      <a:pt x="247" y="401"/>
                    </a:cubicBezTo>
                    <a:cubicBezTo>
                      <a:pt x="248" y="400"/>
                      <a:pt x="248" y="402"/>
                      <a:pt x="250" y="401"/>
                    </a:cubicBezTo>
                    <a:cubicBezTo>
                      <a:pt x="251" y="401"/>
                      <a:pt x="250" y="399"/>
                      <a:pt x="250" y="399"/>
                    </a:cubicBezTo>
                    <a:cubicBezTo>
                      <a:pt x="249" y="399"/>
                      <a:pt x="248" y="399"/>
                      <a:pt x="247" y="398"/>
                    </a:cubicBezTo>
                    <a:close/>
                    <a:moveTo>
                      <a:pt x="236" y="383"/>
                    </a:moveTo>
                    <a:cubicBezTo>
                      <a:pt x="236" y="383"/>
                      <a:pt x="236" y="385"/>
                      <a:pt x="235" y="385"/>
                    </a:cubicBezTo>
                    <a:cubicBezTo>
                      <a:pt x="234" y="386"/>
                      <a:pt x="236" y="383"/>
                      <a:pt x="236" y="383"/>
                    </a:cubicBezTo>
                    <a:close/>
                    <a:moveTo>
                      <a:pt x="439" y="172"/>
                    </a:moveTo>
                    <a:cubicBezTo>
                      <a:pt x="439" y="172"/>
                      <a:pt x="439" y="175"/>
                      <a:pt x="439" y="177"/>
                    </a:cubicBezTo>
                    <a:cubicBezTo>
                      <a:pt x="440" y="177"/>
                      <a:pt x="440" y="177"/>
                      <a:pt x="441" y="178"/>
                    </a:cubicBezTo>
                    <a:cubicBezTo>
                      <a:pt x="443" y="178"/>
                      <a:pt x="446" y="177"/>
                      <a:pt x="447" y="177"/>
                    </a:cubicBezTo>
                    <a:cubicBezTo>
                      <a:pt x="453" y="174"/>
                      <a:pt x="441" y="172"/>
                      <a:pt x="439" y="172"/>
                    </a:cubicBezTo>
                    <a:close/>
                    <a:moveTo>
                      <a:pt x="392" y="63"/>
                    </a:moveTo>
                    <a:cubicBezTo>
                      <a:pt x="397" y="61"/>
                      <a:pt x="390" y="65"/>
                      <a:pt x="390" y="65"/>
                    </a:cubicBezTo>
                    <a:cubicBezTo>
                      <a:pt x="389" y="65"/>
                      <a:pt x="388" y="67"/>
                      <a:pt x="388" y="67"/>
                    </a:cubicBezTo>
                    <a:cubicBezTo>
                      <a:pt x="385" y="69"/>
                      <a:pt x="387" y="64"/>
                      <a:pt x="392" y="63"/>
                    </a:cubicBezTo>
                    <a:close/>
                    <a:moveTo>
                      <a:pt x="269" y="31"/>
                    </a:moveTo>
                    <a:cubicBezTo>
                      <a:pt x="270" y="31"/>
                      <a:pt x="273" y="34"/>
                      <a:pt x="269" y="33"/>
                    </a:cubicBezTo>
                    <a:cubicBezTo>
                      <a:pt x="269" y="33"/>
                      <a:pt x="267" y="30"/>
                      <a:pt x="269" y="31"/>
                    </a:cubicBezTo>
                    <a:close/>
                    <a:moveTo>
                      <a:pt x="305" y="304"/>
                    </a:moveTo>
                    <a:cubicBezTo>
                      <a:pt x="307" y="305"/>
                      <a:pt x="307" y="304"/>
                      <a:pt x="309" y="305"/>
                    </a:cubicBezTo>
                    <a:cubicBezTo>
                      <a:pt x="308" y="305"/>
                      <a:pt x="308" y="307"/>
                      <a:pt x="307" y="308"/>
                    </a:cubicBezTo>
                    <a:cubicBezTo>
                      <a:pt x="306" y="308"/>
                      <a:pt x="305" y="308"/>
                      <a:pt x="304" y="309"/>
                    </a:cubicBezTo>
                    <a:cubicBezTo>
                      <a:pt x="304" y="308"/>
                      <a:pt x="304" y="306"/>
                      <a:pt x="303" y="305"/>
                    </a:cubicBezTo>
                    <a:cubicBezTo>
                      <a:pt x="303" y="305"/>
                      <a:pt x="305" y="304"/>
                      <a:pt x="305" y="304"/>
                    </a:cubicBezTo>
                    <a:close/>
                    <a:moveTo>
                      <a:pt x="174" y="299"/>
                    </a:moveTo>
                    <a:cubicBezTo>
                      <a:pt x="175" y="300"/>
                      <a:pt x="177" y="302"/>
                      <a:pt x="175" y="301"/>
                    </a:cubicBezTo>
                    <a:cubicBezTo>
                      <a:pt x="175" y="301"/>
                      <a:pt x="172" y="299"/>
                      <a:pt x="174" y="299"/>
                    </a:cubicBezTo>
                    <a:close/>
                    <a:moveTo>
                      <a:pt x="198" y="297"/>
                    </a:moveTo>
                    <a:cubicBezTo>
                      <a:pt x="200" y="297"/>
                      <a:pt x="198" y="298"/>
                      <a:pt x="198" y="298"/>
                    </a:cubicBezTo>
                    <a:cubicBezTo>
                      <a:pt x="198" y="299"/>
                      <a:pt x="198" y="300"/>
                      <a:pt x="198" y="300"/>
                    </a:cubicBezTo>
                    <a:cubicBezTo>
                      <a:pt x="196" y="301"/>
                      <a:pt x="193" y="303"/>
                      <a:pt x="192" y="303"/>
                    </a:cubicBezTo>
                    <a:cubicBezTo>
                      <a:pt x="189" y="303"/>
                      <a:pt x="191" y="302"/>
                      <a:pt x="192" y="301"/>
                    </a:cubicBezTo>
                    <a:cubicBezTo>
                      <a:pt x="192" y="301"/>
                      <a:pt x="193" y="300"/>
                      <a:pt x="194" y="299"/>
                    </a:cubicBezTo>
                    <a:cubicBezTo>
                      <a:pt x="195" y="299"/>
                      <a:pt x="197" y="297"/>
                      <a:pt x="198" y="297"/>
                    </a:cubicBezTo>
                    <a:close/>
                    <a:moveTo>
                      <a:pt x="195" y="286"/>
                    </a:moveTo>
                    <a:cubicBezTo>
                      <a:pt x="197" y="286"/>
                      <a:pt x="195" y="287"/>
                      <a:pt x="194" y="288"/>
                    </a:cubicBezTo>
                    <a:cubicBezTo>
                      <a:pt x="194" y="287"/>
                      <a:pt x="194" y="286"/>
                      <a:pt x="195" y="286"/>
                    </a:cubicBezTo>
                    <a:close/>
                    <a:moveTo>
                      <a:pt x="196" y="284"/>
                    </a:moveTo>
                    <a:cubicBezTo>
                      <a:pt x="198" y="283"/>
                      <a:pt x="196" y="285"/>
                      <a:pt x="196" y="285"/>
                    </a:cubicBezTo>
                    <a:cubicBezTo>
                      <a:pt x="196" y="285"/>
                      <a:pt x="194" y="284"/>
                      <a:pt x="196" y="284"/>
                    </a:cubicBezTo>
                    <a:close/>
                    <a:moveTo>
                      <a:pt x="395" y="240"/>
                    </a:moveTo>
                    <a:cubicBezTo>
                      <a:pt x="398" y="240"/>
                      <a:pt x="396" y="243"/>
                      <a:pt x="396" y="243"/>
                    </a:cubicBezTo>
                    <a:cubicBezTo>
                      <a:pt x="395" y="243"/>
                      <a:pt x="391" y="242"/>
                      <a:pt x="391" y="242"/>
                    </a:cubicBezTo>
                    <a:cubicBezTo>
                      <a:pt x="391" y="242"/>
                      <a:pt x="392" y="242"/>
                      <a:pt x="393" y="242"/>
                    </a:cubicBezTo>
                    <a:cubicBezTo>
                      <a:pt x="393" y="241"/>
                      <a:pt x="394" y="240"/>
                      <a:pt x="395" y="240"/>
                    </a:cubicBezTo>
                    <a:close/>
                    <a:moveTo>
                      <a:pt x="174" y="223"/>
                    </a:moveTo>
                    <a:cubicBezTo>
                      <a:pt x="172" y="223"/>
                      <a:pt x="175" y="224"/>
                      <a:pt x="176" y="224"/>
                    </a:cubicBezTo>
                    <a:cubicBezTo>
                      <a:pt x="176" y="224"/>
                      <a:pt x="177" y="223"/>
                      <a:pt x="174" y="223"/>
                    </a:cubicBezTo>
                    <a:close/>
                    <a:moveTo>
                      <a:pt x="166" y="221"/>
                    </a:moveTo>
                    <a:cubicBezTo>
                      <a:pt x="164" y="221"/>
                      <a:pt x="164" y="223"/>
                      <a:pt x="164" y="224"/>
                    </a:cubicBezTo>
                    <a:cubicBezTo>
                      <a:pt x="164" y="224"/>
                      <a:pt x="165" y="225"/>
                      <a:pt x="165" y="225"/>
                    </a:cubicBezTo>
                    <a:cubicBezTo>
                      <a:pt x="165" y="225"/>
                      <a:pt x="166" y="225"/>
                      <a:pt x="167" y="225"/>
                    </a:cubicBezTo>
                    <a:cubicBezTo>
                      <a:pt x="167" y="223"/>
                      <a:pt x="167" y="221"/>
                      <a:pt x="166" y="221"/>
                    </a:cubicBezTo>
                    <a:close/>
                    <a:moveTo>
                      <a:pt x="418" y="189"/>
                    </a:moveTo>
                    <a:cubicBezTo>
                      <a:pt x="417" y="190"/>
                      <a:pt x="417" y="190"/>
                      <a:pt x="417" y="190"/>
                    </a:cubicBezTo>
                    <a:cubicBezTo>
                      <a:pt x="416" y="191"/>
                      <a:pt x="413" y="191"/>
                      <a:pt x="412" y="192"/>
                    </a:cubicBezTo>
                    <a:cubicBezTo>
                      <a:pt x="412" y="192"/>
                      <a:pt x="412" y="194"/>
                      <a:pt x="412" y="194"/>
                    </a:cubicBezTo>
                    <a:cubicBezTo>
                      <a:pt x="412" y="195"/>
                      <a:pt x="413" y="195"/>
                      <a:pt x="414" y="196"/>
                    </a:cubicBezTo>
                    <a:cubicBezTo>
                      <a:pt x="410" y="195"/>
                      <a:pt x="405" y="193"/>
                      <a:pt x="402" y="195"/>
                    </a:cubicBezTo>
                    <a:cubicBezTo>
                      <a:pt x="401" y="196"/>
                      <a:pt x="400" y="196"/>
                      <a:pt x="400" y="197"/>
                    </a:cubicBezTo>
                    <a:cubicBezTo>
                      <a:pt x="400" y="197"/>
                      <a:pt x="400" y="200"/>
                      <a:pt x="400" y="200"/>
                    </a:cubicBezTo>
                    <a:cubicBezTo>
                      <a:pt x="400" y="200"/>
                      <a:pt x="402" y="200"/>
                      <a:pt x="403" y="200"/>
                    </a:cubicBezTo>
                    <a:cubicBezTo>
                      <a:pt x="403" y="201"/>
                      <a:pt x="404" y="203"/>
                      <a:pt x="404" y="203"/>
                    </a:cubicBezTo>
                    <a:cubicBezTo>
                      <a:pt x="406" y="202"/>
                      <a:pt x="406" y="203"/>
                      <a:pt x="408" y="202"/>
                    </a:cubicBezTo>
                    <a:cubicBezTo>
                      <a:pt x="408" y="202"/>
                      <a:pt x="409" y="200"/>
                      <a:pt x="410" y="200"/>
                    </a:cubicBezTo>
                    <a:cubicBezTo>
                      <a:pt x="411" y="200"/>
                      <a:pt x="412" y="200"/>
                      <a:pt x="413" y="200"/>
                    </a:cubicBezTo>
                    <a:cubicBezTo>
                      <a:pt x="414" y="199"/>
                      <a:pt x="413" y="197"/>
                      <a:pt x="414" y="196"/>
                    </a:cubicBezTo>
                    <a:cubicBezTo>
                      <a:pt x="415" y="197"/>
                      <a:pt x="415" y="196"/>
                      <a:pt x="416" y="196"/>
                    </a:cubicBezTo>
                    <a:cubicBezTo>
                      <a:pt x="417" y="197"/>
                      <a:pt x="417" y="199"/>
                      <a:pt x="418" y="199"/>
                    </a:cubicBezTo>
                    <a:cubicBezTo>
                      <a:pt x="420" y="200"/>
                      <a:pt x="423" y="200"/>
                      <a:pt x="425" y="200"/>
                    </a:cubicBezTo>
                    <a:cubicBezTo>
                      <a:pt x="425" y="200"/>
                      <a:pt x="426" y="201"/>
                      <a:pt x="426" y="201"/>
                    </a:cubicBezTo>
                    <a:cubicBezTo>
                      <a:pt x="425" y="202"/>
                      <a:pt x="422" y="202"/>
                      <a:pt x="424" y="203"/>
                    </a:cubicBezTo>
                    <a:cubicBezTo>
                      <a:pt x="425" y="203"/>
                      <a:pt x="424" y="204"/>
                      <a:pt x="425" y="204"/>
                    </a:cubicBezTo>
                    <a:cubicBezTo>
                      <a:pt x="420" y="209"/>
                      <a:pt x="431" y="211"/>
                      <a:pt x="434" y="212"/>
                    </a:cubicBezTo>
                    <a:cubicBezTo>
                      <a:pt x="435" y="213"/>
                      <a:pt x="437" y="215"/>
                      <a:pt x="438" y="216"/>
                    </a:cubicBezTo>
                    <a:cubicBezTo>
                      <a:pt x="440" y="216"/>
                      <a:pt x="441" y="215"/>
                      <a:pt x="443" y="216"/>
                    </a:cubicBezTo>
                    <a:cubicBezTo>
                      <a:pt x="443" y="216"/>
                      <a:pt x="444" y="214"/>
                      <a:pt x="443" y="213"/>
                    </a:cubicBezTo>
                    <a:cubicBezTo>
                      <a:pt x="439" y="210"/>
                      <a:pt x="435" y="214"/>
                      <a:pt x="441" y="209"/>
                    </a:cubicBezTo>
                    <a:cubicBezTo>
                      <a:pt x="441" y="208"/>
                      <a:pt x="441" y="208"/>
                      <a:pt x="441" y="208"/>
                    </a:cubicBezTo>
                    <a:cubicBezTo>
                      <a:pt x="439" y="207"/>
                      <a:pt x="437" y="207"/>
                      <a:pt x="435" y="206"/>
                    </a:cubicBezTo>
                    <a:cubicBezTo>
                      <a:pt x="435" y="206"/>
                      <a:pt x="433" y="204"/>
                      <a:pt x="433" y="204"/>
                    </a:cubicBezTo>
                    <a:cubicBezTo>
                      <a:pt x="431" y="204"/>
                      <a:pt x="435" y="204"/>
                      <a:pt x="435" y="204"/>
                    </a:cubicBezTo>
                    <a:cubicBezTo>
                      <a:pt x="436" y="204"/>
                      <a:pt x="437" y="206"/>
                      <a:pt x="437" y="206"/>
                    </a:cubicBezTo>
                    <a:cubicBezTo>
                      <a:pt x="439" y="206"/>
                      <a:pt x="439" y="205"/>
                      <a:pt x="441" y="205"/>
                    </a:cubicBezTo>
                    <a:cubicBezTo>
                      <a:pt x="441" y="203"/>
                      <a:pt x="441" y="203"/>
                      <a:pt x="442" y="200"/>
                    </a:cubicBezTo>
                    <a:cubicBezTo>
                      <a:pt x="436" y="199"/>
                      <a:pt x="435" y="199"/>
                      <a:pt x="429" y="200"/>
                    </a:cubicBezTo>
                    <a:cubicBezTo>
                      <a:pt x="430" y="200"/>
                      <a:pt x="431" y="198"/>
                      <a:pt x="432" y="198"/>
                    </a:cubicBezTo>
                    <a:cubicBezTo>
                      <a:pt x="433" y="198"/>
                      <a:pt x="434" y="198"/>
                      <a:pt x="435" y="198"/>
                    </a:cubicBezTo>
                    <a:cubicBezTo>
                      <a:pt x="435" y="198"/>
                      <a:pt x="435" y="196"/>
                      <a:pt x="435" y="196"/>
                    </a:cubicBezTo>
                    <a:cubicBezTo>
                      <a:pt x="428" y="196"/>
                      <a:pt x="428" y="196"/>
                      <a:pt x="428" y="196"/>
                    </a:cubicBezTo>
                    <a:cubicBezTo>
                      <a:pt x="429" y="195"/>
                      <a:pt x="430" y="193"/>
                      <a:pt x="430" y="193"/>
                    </a:cubicBezTo>
                    <a:cubicBezTo>
                      <a:pt x="427" y="192"/>
                      <a:pt x="421" y="189"/>
                      <a:pt x="418" y="189"/>
                    </a:cubicBezTo>
                    <a:close/>
                    <a:moveTo>
                      <a:pt x="136" y="168"/>
                    </a:moveTo>
                    <a:cubicBezTo>
                      <a:pt x="135" y="168"/>
                      <a:pt x="130" y="171"/>
                      <a:pt x="134" y="171"/>
                    </a:cubicBezTo>
                    <a:cubicBezTo>
                      <a:pt x="135" y="170"/>
                      <a:pt x="139" y="169"/>
                      <a:pt x="138" y="169"/>
                    </a:cubicBezTo>
                    <a:cubicBezTo>
                      <a:pt x="137" y="168"/>
                      <a:pt x="137" y="168"/>
                      <a:pt x="136" y="168"/>
                    </a:cubicBezTo>
                    <a:close/>
                    <a:moveTo>
                      <a:pt x="466" y="167"/>
                    </a:moveTo>
                    <a:cubicBezTo>
                      <a:pt x="466" y="167"/>
                      <a:pt x="465" y="168"/>
                      <a:pt x="465" y="168"/>
                    </a:cubicBezTo>
                    <a:cubicBezTo>
                      <a:pt x="466" y="168"/>
                      <a:pt x="467" y="168"/>
                      <a:pt x="467" y="169"/>
                    </a:cubicBezTo>
                    <a:cubicBezTo>
                      <a:pt x="466" y="168"/>
                      <a:pt x="469" y="166"/>
                      <a:pt x="466" y="167"/>
                    </a:cubicBezTo>
                    <a:close/>
                    <a:moveTo>
                      <a:pt x="454" y="162"/>
                    </a:moveTo>
                    <a:cubicBezTo>
                      <a:pt x="454" y="164"/>
                      <a:pt x="453" y="166"/>
                      <a:pt x="455" y="168"/>
                    </a:cubicBezTo>
                    <a:cubicBezTo>
                      <a:pt x="455" y="168"/>
                      <a:pt x="457" y="168"/>
                      <a:pt x="457" y="169"/>
                    </a:cubicBezTo>
                    <a:cubicBezTo>
                      <a:pt x="457" y="168"/>
                      <a:pt x="458" y="167"/>
                      <a:pt x="459" y="167"/>
                    </a:cubicBezTo>
                    <a:cubicBezTo>
                      <a:pt x="459" y="166"/>
                      <a:pt x="459" y="166"/>
                      <a:pt x="459" y="165"/>
                    </a:cubicBezTo>
                    <a:cubicBezTo>
                      <a:pt x="459" y="164"/>
                      <a:pt x="457" y="165"/>
                      <a:pt x="457" y="165"/>
                    </a:cubicBezTo>
                    <a:cubicBezTo>
                      <a:pt x="456" y="164"/>
                      <a:pt x="456" y="163"/>
                      <a:pt x="456" y="163"/>
                    </a:cubicBezTo>
                    <a:cubicBezTo>
                      <a:pt x="456" y="162"/>
                      <a:pt x="455" y="162"/>
                      <a:pt x="454" y="162"/>
                    </a:cubicBezTo>
                    <a:close/>
                    <a:moveTo>
                      <a:pt x="436" y="157"/>
                    </a:moveTo>
                    <a:cubicBezTo>
                      <a:pt x="439" y="157"/>
                      <a:pt x="438" y="160"/>
                      <a:pt x="438" y="163"/>
                    </a:cubicBezTo>
                    <a:cubicBezTo>
                      <a:pt x="438" y="163"/>
                      <a:pt x="436" y="162"/>
                      <a:pt x="436" y="163"/>
                    </a:cubicBezTo>
                    <a:cubicBezTo>
                      <a:pt x="436" y="162"/>
                      <a:pt x="434" y="157"/>
                      <a:pt x="436" y="157"/>
                    </a:cubicBezTo>
                    <a:close/>
                    <a:moveTo>
                      <a:pt x="467" y="151"/>
                    </a:moveTo>
                    <a:cubicBezTo>
                      <a:pt x="467" y="151"/>
                      <a:pt x="467" y="152"/>
                      <a:pt x="466" y="153"/>
                    </a:cubicBezTo>
                    <a:cubicBezTo>
                      <a:pt x="465" y="153"/>
                      <a:pt x="464" y="152"/>
                      <a:pt x="463" y="153"/>
                    </a:cubicBezTo>
                    <a:cubicBezTo>
                      <a:pt x="464" y="157"/>
                      <a:pt x="463" y="164"/>
                      <a:pt x="470" y="161"/>
                    </a:cubicBezTo>
                    <a:cubicBezTo>
                      <a:pt x="471" y="161"/>
                      <a:pt x="471" y="159"/>
                      <a:pt x="472" y="159"/>
                    </a:cubicBezTo>
                    <a:cubicBezTo>
                      <a:pt x="473" y="158"/>
                      <a:pt x="473" y="159"/>
                      <a:pt x="474" y="159"/>
                    </a:cubicBezTo>
                    <a:cubicBezTo>
                      <a:pt x="473" y="160"/>
                      <a:pt x="476" y="159"/>
                      <a:pt x="476" y="159"/>
                    </a:cubicBezTo>
                    <a:cubicBezTo>
                      <a:pt x="476" y="157"/>
                      <a:pt x="475" y="155"/>
                      <a:pt x="475" y="155"/>
                    </a:cubicBezTo>
                    <a:cubicBezTo>
                      <a:pt x="475" y="155"/>
                      <a:pt x="473" y="157"/>
                      <a:pt x="473" y="157"/>
                    </a:cubicBezTo>
                    <a:cubicBezTo>
                      <a:pt x="469" y="156"/>
                      <a:pt x="470" y="154"/>
                      <a:pt x="469" y="151"/>
                    </a:cubicBezTo>
                    <a:lnTo>
                      <a:pt x="467" y="151"/>
                    </a:lnTo>
                    <a:close/>
                    <a:moveTo>
                      <a:pt x="461" y="135"/>
                    </a:moveTo>
                    <a:cubicBezTo>
                      <a:pt x="461" y="136"/>
                      <a:pt x="460" y="136"/>
                      <a:pt x="460" y="137"/>
                    </a:cubicBezTo>
                    <a:cubicBezTo>
                      <a:pt x="462" y="137"/>
                      <a:pt x="465" y="148"/>
                      <a:pt x="464" y="143"/>
                    </a:cubicBezTo>
                    <a:cubicBezTo>
                      <a:pt x="464" y="142"/>
                      <a:pt x="464" y="141"/>
                      <a:pt x="464" y="140"/>
                    </a:cubicBezTo>
                    <a:cubicBezTo>
                      <a:pt x="464" y="140"/>
                      <a:pt x="462" y="138"/>
                      <a:pt x="462" y="138"/>
                    </a:cubicBezTo>
                    <a:cubicBezTo>
                      <a:pt x="462" y="137"/>
                      <a:pt x="463" y="136"/>
                      <a:pt x="463" y="136"/>
                    </a:cubicBezTo>
                    <a:lnTo>
                      <a:pt x="461" y="135"/>
                    </a:lnTo>
                    <a:close/>
                    <a:moveTo>
                      <a:pt x="10" y="119"/>
                    </a:moveTo>
                    <a:cubicBezTo>
                      <a:pt x="11" y="120"/>
                      <a:pt x="11" y="120"/>
                      <a:pt x="11" y="120"/>
                    </a:cubicBezTo>
                    <a:cubicBezTo>
                      <a:pt x="13" y="120"/>
                      <a:pt x="13" y="120"/>
                      <a:pt x="11" y="119"/>
                    </a:cubicBezTo>
                    <a:cubicBezTo>
                      <a:pt x="11" y="119"/>
                      <a:pt x="11" y="119"/>
                      <a:pt x="10" y="119"/>
                    </a:cubicBezTo>
                    <a:close/>
                    <a:moveTo>
                      <a:pt x="1" y="117"/>
                    </a:moveTo>
                    <a:cubicBezTo>
                      <a:pt x="1" y="117"/>
                      <a:pt x="0" y="120"/>
                      <a:pt x="1" y="120"/>
                    </a:cubicBezTo>
                    <a:cubicBezTo>
                      <a:pt x="4" y="120"/>
                      <a:pt x="4" y="118"/>
                      <a:pt x="5" y="118"/>
                    </a:cubicBezTo>
                    <a:cubicBezTo>
                      <a:pt x="3" y="118"/>
                      <a:pt x="3" y="118"/>
                      <a:pt x="1" y="117"/>
                    </a:cubicBezTo>
                    <a:close/>
                    <a:moveTo>
                      <a:pt x="457" y="69"/>
                    </a:moveTo>
                    <a:cubicBezTo>
                      <a:pt x="457" y="69"/>
                      <a:pt x="456" y="71"/>
                      <a:pt x="456" y="72"/>
                    </a:cubicBezTo>
                    <a:cubicBezTo>
                      <a:pt x="460" y="71"/>
                      <a:pt x="460" y="72"/>
                      <a:pt x="457" y="69"/>
                    </a:cubicBezTo>
                    <a:close/>
                    <a:moveTo>
                      <a:pt x="400" y="60"/>
                    </a:moveTo>
                    <a:cubicBezTo>
                      <a:pt x="407" y="58"/>
                      <a:pt x="396" y="63"/>
                      <a:pt x="396" y="63"/>
                    </a:cubicBezTo>
                    <a:cubicBezTo>
                      <a:pt x="395" y="63"/>
                      <a:pt x="392" y="62"/>
                      <a:pt x="393" y="62"/>
                    </a:cubicBezTo>
                    <a:cubicBezTo>
                      <a:pt x="394" y="62"/>
                      <a:pt x="395" y="62"/>
                      <a:pt x="396" y="62"/>
                    </a:cubicBezTo>
                    <a:cubicBezTo>
                      <a:pt x="397" y="61"/>
                      <a:pt x="399" y="60"/>
                      <a:pt x="400" y="60"/>
                    </a:cubicBezTo>
                    <a:close/>
                    <a:moveTo>
                      <a:pt x="463" y="37"/>
                    </a:moveTo>
                    <a:cubicBezTo>
                      <a:pt x="463" y="37"/>
                      <a:pt x="463" y="39"/>
                      <a:pt x="463" y="39"/>
                    </a:cubicBezTo>
                    <a:cubicBezTo>
                      <a:pt x="465" y="40"/>
                      <a:pt x="464" y="37"/>
                      <a:pt x="463" y="37"/>
                    </a:cubicBezTo>
                    <a:close/>
                    <a:moveTo>
                      <a:pt x="455" y="36"/>
                    </a:moveTo>
                    <a:cubicBezTo>
                      <a:pt x="456" y="37"/>
                      <a:pt x="455" y="39"/>
                      <a:pt x="455" y="41"/>
                    </a:cubicBezTo>
                    <a:cubicBezTo>
                      <a:pt x="457" y="41"/>
                      <a:pt x="457" y="41"/>
                      <a:pt x="457" y="41"/>
                    </a:cubicBezTo>
                    <a:cubicBezTo>
                      <a:pt x="457" y="40"/>
                      <a:pt x="456" y="38"/>
                      <a:pt x="457" y="37"/>
                    </a:cubicBezTo>
                    <a:lnTo>
                      <a:pt x="455" y="36"/>
                    </a:lnTo>
                    <a:close/>
                    <a:moveTo>
                      <a:pt x="166" y="30"/>
                    </a:moveTo>
                    <a:cubicBezTo>
                      <a:pt x="167" y="31"/>
                      <a:pt x="166" y="33"/>
                      <a:pt x="167" y="34"/>
                    </a:cubicBezTo>
                    <a:cubicBezTo>
                      <a:pt x="169" y="38"/>
                      <a:pt x="180" y="41"/>
                      <a:pt x="186" y="42"/>
                    </a:cubicBezTo>
                    <a:cubicBezTo>
                      <a:pt x="186" y="42"/>
                      <a:pt x="189" y="43"/>
                      <a:pt x="187" y="41"/>
                    </a:cubicBezTo>
                    <a:cubicBezTo>
                      <a:pt x="187" y="41"/>
                      <a:pt x="187" y="39"/>
                      <a:pt x="186" y="39"/>
                    </a:cubicBezTo>
                    <a:cubicBezTo>
                      <a:pt x="186" y="39"/>
                      <a:pt x="180" y="36"/>
                      <a:pt x="180" y="36"/>
                    </a:cubicBezTo>
                    <a:cubicBezTo>
                      <a:pt x="179" y="36"/>
                      <a:pt x="178" y="37"/>
                      <a:pt x="177" y="36"/>
                    </a:cubicBezTo>
                    <a:cubicBezTo>
                      <a:pt x="176" y="36"/>
                      <a:pt x="175" y="34"/>
                      <a:pt x="175" y="34"/>
                    </a:cubicBezTo>
                    <a:cubicBezTo>
                      <a:pt x="174" y="33"/>
                      <a:pt x="173" y="34"/>
                      <a:pt x="172" y="33"/>
                    </a:cubicBezTo>
                    <a:cubicBezTo>
                      <a:pt x="170" y="32"/>
                      <a:pt x="168" y="30"/>
                      <a:pt x="166" y="30"/>
                    </a:cubicBezTo>
                    <a:close/>
                    <a:moveTo>
                      <a:pt x="327" y="18"/>
                    </a:moveTo>
                    <a:cubicBezTo>
                      <a:pt x="332" y="17"/>
                      <a:pt x="324" y="20"/>
                      <a:pt x="324" y="20"/>
                    </a:cubicBezTo>
                    <a:cubicBezTo>
                      <a:pt x="324" y="20"/>
                      <a:pt x="324" y="21"/>
                      <a:pt x="324" y="22"/>
                    </a:cubicBezTo>
                    <a:cubicBezTo>
                      <a:pt x="324" y="22"/>
                      <a:pt x="321" y="21"/>
                      <a:pt x="320" y="20"/>
                    </a:cubicBezTo>
                    <a:cubicBezTo>
                      <a:pt x="320" y="21"/>
                      <a:pt x="320" y="22"/>
                      <a:pt x="319" y="22"/>
                    </a:cubicBezTo>
                    <a:cubicBezTo>
                      <a:pt x="317" y="22"/>
                      <a:pt x="319" y="19"/>
                      <a:pt x="319" y="19"/>
                    </a:cubicBezTo>
                    <a:cubicBezTo>
                      <a:pt x="322" y="19"/>
                      <a:pt x="325" y="18"/>
                      <a:pt x="327" y="18"/>
                    </a:cubicBezTo>
                    <a:close/>
                    <a:moveTo>
                      <a:pt x="366" y="14"/>
                    </a:moveTo>
                    <a:cubicBezTo>
                      <a:pt x="368" y="14"/>
                      <a:pt x="372" y="15"/>
                      <a:pt x="373" y="15"/>
                    </a:cubicBezTo>
                    <a:cubicBezTo>
                      <a:pt x="377" y="15"/>
                      <a:pt x="379" y="14"/>
                      <a:pt x="383" y="14"/>
                    </a:cubicBezTo>
                    <a:cubicBezTo>
                      <a:pt x="384" y="14"/>
                      <a:pt x="390" y="16"/>
                      <a:pt x="392" y="16"/>
                    </a:cubicBezTo>
                    <a:cubicBezTo>
                      <a:pt x="386" y="16"/>
                      <a:pt x="379" y="18"/>
                      <a:pt x="374" y="18"/>
                    </a:cubicBezTo>
                    <a:cubicBezTo>
                      <a:pt x="371" y="18"/>
                      <a:pt x="367" y="16"/>
                      <a:pt x="364" y="17"/>
                    </a:cubicBezTo>
                    <a:cubicBezTo>
                      <a:pt x="362" y="18"/>
                      <a:pt x="362" y="18"/>
                      <a:pt x="362" y="18"/>
                    </a:cubicBezTo>
                    <a:cubicBezTo>
                      <a:pt x="359" y="19"/>
                      <a:pt x="356" y="18"/>
                      <a:pt x="353" y="18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54" y="17"/>
                      <a:pt x="356" y="17"/>
                      <a:pt x="356" y="17"/>
                    </a:cubicBezTo>
                    <a:cubicBezTo>
                      <a:pt x="359" y="16"/>
                      <a:pt x="363" y="15"/>
                      <a:pt x="366" y="14"/>
                    </a:cubicBezTo>
                    <a:close/>
                    <a:moveTo>
                      <a:pt x="335" y="12"/>
                    </a:moveTo>
                    <a:cubicBezTo>
                      <a:pt x="336" y="12"/>
                      <a:pt x="336" y="12"/>
                      <a:pt x="336" y="12"/>
                    </a:cubicBezTo>
                    <a:cubicBezTo>
                      <a:pt x="337" y="13"/>
                      <a:pt x="336" y="14"/>
                      <a:pt x="336" y="15"/>
                    </a:cubicBezTo>
                    <a:cubicBezTo>
                      <a:pt x="337" y="15"/>
                      <a:pt x="339" y="17"/>
                      <a:pt x="339" y="18"/>
                    </a:cubicBezTo>
                    <a:cubicBezTo>
                      <a:pt x="346" y="15"/>
                      <a:pt x="346" y="16"/>
                      <a:pt x="352" y="18"/>
                    </a:cubicBezTo>
                    <a:cubicBezTo>
                      <a:pt x="350" y="18"/>
                      <a:pt x="347" y="18"/>
                      <a:pt x="346" y="18"/>
                    </a:cubicBezTo>
                    <a:cubicBezTo>
                      <a:pt x="345" y="18"/>
                      <a:pt x="341" y="18"/>
                      <a:pt x="339" y="18"/>
                    </a:cubicBezTo>
                    <a:cubicBezTo>
                      <a:pt x="339" y="18"/>
                      <a:pt x="339" y="20"/>
                      <a:pt x="339" y="20"/>
                    </a:cubicBezTo>
                    <a:cubicBezTo>
                      <a:pt x="338" y="20"/>
                      <a:pt x="339" y="21"/>
                      <a:pt x="338" y="21"/>
                    </a:cubicBezTo>
                    <a:cubicBezTo>
                      <a:pt x="337" y="21"/>
                      <a:pt x="337" y="19"/>
                      <a:pt x="336" y="19"/>
                    </a:cubicBezTo>
                    <a:cubicBezTo>
                      <a:pt x="336" y="19"/>
                      <a:pt x="334" y="19"/>
                      <a:pt x="334" y="18"/>
                    </a:cubicBezTo>
                    <a:cubicBezTo>
                      <a:pt x="334" y="18"/>
                      <a:pt x="334" y="18"/>
                      <a:pt x="334" y="18"/>
                    </a:cubicBezTo>
                    <a:cubicBezTo>
                      <a:pt x="337" y="16"/>
                      <a:pt x="334" y="11"/>
                      <a:pt x="335" y="12"/>
                    </a:cubicBezTo>
                    <a:close/>
                    <a:moveTo>
                      <a:pt x="440" y="34"/>
                    </a:moveTo>
                    <a:cubicBezTo>
                      <a:pt x="442" y="33"/>
                      <a:pt x="443" y="30"/>
                      <a:pt x="444" y="30"/>
                    </a:cubicBezTo>
                    <a:cubicBezTo>
                      <a:pt x="445" y="29"/>
                      <a:pt x="446" y="30"/>
                      <a:pt x="447" y="30"/>
                    </a:cubicBezTo>
                    <a:cubicBezTo>
                      <a:pt x="448" y="29"/>
                      <a:pt x="450" y="28"/>
                      <a:pt x="451" y="27"/>
                    </a:cubicBezTo>
                    <a:cubicBezTo>
                      <a:pt x="451" y="27"/>
                      <a:pt x="451" y="25"/>
                      <a:pt x="451" y="25"/>
                    </a:cubicBezTo>
                    <a:cubicBezTo>
                      <a:pt x="449" y="24"/>
                      <a:pt x="447" y="24"/>
                      <a:pt x="445" y="24"/>
                    </a:cubicBezTo>
                    <a:cubicBezTo>
                      <a:pt x="444" y="23"/>
                      <a:pt x="443" y="22"/>
                      <a:pt x="443" y="22"/>
                    </a:cubicBezTo>
                    <a:cubicBezTo>
                      <a:pt x="439" y="21"/>
                      <a:pt x="435" y="24"/>
                      <a:pt x="432" y="22"/>
                    </a:cubicBezTo>
                    <a:cubicBezTo>
                      <a:pt x="432" y="22"/>
                      <a:pt x="432" y="20"/>
                      <a:pt x="432" y="20"/>
                    </a:cubicBezTo>
                    <a:cubicBezTo>
                      <a:pt x="431" y="20"/>
                      <a:pt x="430" y="19"/>
                      <a:pt x="429" y="18"/>
                    </a:cubicBezTo>
                    <a:cubicBezTo>
                      <a:pt x="428" y="19"/>
                      <a:pt x="428" y="18"/>
                      <a:pt x="427" y="18"/>
                    </a:cubicBezTo>
                    <a:cubicBezTo>
                      <a:pt x="426" y="18"/>
                      <a:pt x="426" y="20"/>
                      <a:pt x="425" y="20"/>
                    </a:cubicBezTo>
                    <a:cubicBezTo>
                      <a:pt x="425" y="20"/>
                      <a:pt x="425" y="18"/>
                      <a:pt x="425" y="18"/>
                    </a:cubicBezTo>
                    <a:cubicBezTo>
                      <a:pt x="424" y="17"/>
                      <a:pt x="424" y="17"/>
                      <a:pt x="423" y="17"/>
                    </a:cubicBezTo>
                    <a:cubicBezTo>
                      <a:pt x="418" y="19"/>
                      <a:pt x="417" y="21"/>
                      <a:pt x="410" y="22"/>
                    </a:cubicBezTo>
                    <a:cubicBezTo>
                      <a:pt x="410" y="20"/>
                      <a:pt x="410" y="20"/>
                      <a:pt x="410" y="20"/>
                    </a:cubicBezTo>
                    <a:cubicBezTo>
                      <a:pt x="413" y="19"/>
                      <a:pt x="414" y="20"/>
                      <a:pt x="417" y="19"/>
                    </a:cubicBezTo>
                    <a:cubicBezTo>
                      <a:pt x="417" y="19"/>
                      <a:pt x="417" y="18"/>
                      <a:pt x="418" y="18"/>
                    </a:cubicBezTo>
                    <a:cubicBezTo>
                      <a:pt x="418" y="17"/>
                      <a:pt x="419" y="15"/>
                      <a:pt x="418" y="14"/>
                    </a:cubicBezTo>
                    <a:cubicBezTo>
                      <a:pt x="418" y="13"/>
                      <a:pt x="412" y="9"/>
                      <a:pt x="410" y="9"/>
                    </a:cubicBezTo>
                    <a:cubicBezTo>
                      <a:pt x="408" y="9"/>
                      <a:pt x="407" y="12"/>
                      <a:pt x="406" y="12"/>
                    </a:cubicBezTo>
                    <a:cubicBezTo>
                      <a:pt x="403" y="14"/>
                      <a:pt x="398" y="14"/>
                      <a:pt x="394" y="15"/>
                    </a:cubicBezTo>
                    <a:cubicBezTo>
                      <a:pt x="395" y="14"/>
                      <a:pt x="397" y="11"/>
                      <a:pt x="398" y="10"/>
                    </a:cubicBezTo>
                    <a:cubicBezTo>
                      <a:pt x="399" y="10"/>
                      <a:pt x="401" y="10"/>
                      <a:pt x="402" y="9"/>
                    </a:cubicBezTo>
                    <a:cubicBezTo>
                      <a:pt x="403" y="9"/>
                      <a:pt x="403" y="7"/>
                      <a:pt x="404" y="6"/>
                    </a:cubicBezTo>
                    <a:cubicBezTo>
                      <a:pt x="403" y="6"/>
                      <a:pt x="401" y="5"/>
                      <a:pt x="400" y="5"/>
                    </a:cubicBezTo>
                    <a:cubicBezTo>
                      <a:pt x="396" y="5"/>
                      <a:pt x="391" y="6"/>
                      <a:pt x="386" y="5"/>
                    </a:cubicBezTo>
                    <a:cubicBezTo>
                      <a:pt x="383" y="5"/>
                      <a:pt x="380" y="3"/>
                      <a:pt x="376" y="3"/>
                    </a:cubicBezTo>
                    <a:cubicBezTo>
                      <a:pt x="376" y="3"/>
                      <a:pt x="376" y="4"/>
                      <a:pt x="376" y="4"/>
                    </a:cubicBezTo>
                    <a:cubicBezTo>
                      <a:pt x="374" y="4"/>
                      <a:pt x="373" y="4"/>
                      <a:pt x="371" y="4"/>
                    </a:cubicBezTo>
                    <a:cubicBezTo>
                      <a:pt x="369" y="4"/>
                      <a:pt x="367" y="6"/>
                      <a:pt x="364" y="6"/>
                    </a:cubicBezTo>
                    <a:cubicBezTo>
                      <a:pt x="360" y="5"/>
                      <a:pt x="355" y="1"/>
                      <a:pt x="352" y="1"/>
                    </a:cubicBezTo>
                    <a:cubicBezTo>
                      <a:pt x="351" y="1"/>
                      <a:pt x="349" y="3"/>
                      <a:pt x="348" y="3"/>
                    </a:cubicBezTo>
                    <a:cubicBezTo>
                      <a:pt x="345" y="4"/>
                      <a:pt x="342" y="2"/>
                      <a:pt x="340" y="2"/>
                    </a:cubicBezTo>
                    <a:cubicBezTo>
                      <a:pt x="335" y="1"/>
                      <a:pt x="333" y="3"/>
                      <a:pt x="326" y="3"/>
                    </a:cubicBezTo>
                    <a:cubicBezTo>
                      <a:pt x="324" y="3"/>
                      <a:pt x="310" y="0"/>
                      <a:pt x="309" y="1"/>
                    </a:cubicBezTo>
                    <a:cubicBezTo>
                      <a:pt x="308" y="1"/>
                      <a:pt x="308" y="3"/>
                      <a:pt x="308" y="4"/>
                    </a:cubicBezTo>
                    <a:cubicBezTo>
                      <a:pt x="305" y="3"/>
                      <a:pt x="303" y="3"/>
                      <a:pt x="300" y="2"/>
                    </a:cubicBezTo>
                    <a:cubicBezTo>
                      <a:pt x="300" y="2"/>
                      <a:pt x="299" y="4"/>
                      <a:pt x="299" y="4"/>
                    </a:cubicBezTo>
                    <a:cubicBezTo>
                      <a:pt x="300" y="5"/>
                      <a:pt x="300" y="5"/>
                      <a:pt x="301" y="6"/>
                    </a:cubicBezTo>
                    <a:cubicBezTo>
                      <a:pt x="299" y="6"/>
                      <a:pt x="294" y="7"/>
                      <a:pt x="291" y="6"/>
                    </a:cubicBezTo>
                    <a:cubicBezTo>
                      <a:pt x="290" y="5"/>
                      <a:pt x="293" y="4"/>
                      <a:pt x="291" y="5"/>
                    </a:cubicBezTo>
                    <a:cubicBezTo>
                      <a:pt x="290" y="5"/>
                      <a:pt x="290" y="6"/>
                      <a:pt x="290" y="7"/>
                    </a:cubicBezTo>
                    <a:cubicBezTo>
                      <a:pt x="290" y="7"/>
                      <a:pt x="286" y="9"/>
                      <a:pt x="288" y="10"/>
                    </a:cubicBezTo>
                    <a:cubicBezTo>
                      <a:pt x="289" y="10"/>
                      <a:pt x="290" y="9"/>
                      <a:pt x="291" y="10"/>
                    </a:cubicBezTo>
                    <a:cubicBezTo>
                      <a:pt x="293" y="11"/>
                      <a:pt x="293" y="11"/>
                      <a:pt x="293" y="11"/>
                    </a:cubicBezTo>
                    <a:cubicBezTo>
                      <a:pt x="277" y="11"/>
                      <a:pt x="282" y="13"/>
                      <a:pt x="288" y="19"/>
                    </a:cubicBezTo>
                    <a:cubicBezTo>
                      <a:pt x="287" y="19"/>
                      <a:pt x="286" y="19"/>
                      <a:pt x="285" y="19"/>
                    </a:cubicBezTo>
                    <a:cubicBezTo>
                      <a:pt x="284" y="19"/>
                      <a:pt x="281" y="14"/>
                      <a:pt x="281" y="14"/>
                    </a:cubicBezTo>
                    <a:cubicBezTo>
                      <a:pt x="279" y="13"/>
                      <a:pt x="278" y="14"/>
                      <a:pt x="277" y="14"/>
                    </a:cubicBezTo>
                    <a:cubicBezTo>
                      <a:pt x="278" y="14"/>
                      <a:pt x="278" y="15"/>
                      <a:pt x="279" y="15"/>
                    </a:cubicBezTo>
                    <a:cubicBezTo>
                      <a:pt x="280" y="16"/>
                      <a:pt x="279" y="17"/>
                      <a:pt x="280" y="18"/>
                    </a:cubicBezTo>
                    <a:cubicBezTo>
                      <a:pt x="276" y="16"/>
                      <a:pt x="277" y="14"/>
                      <a:pt x="275" y="20"/>
                    </a:cubicBezTo>
                    <a:cubicBezTo>
                      <a:pt x="273" y="19"/>
                      <a:pt x="268" y="17"/>
                      <a:pt x="267" y="16"/>
                    </a:cubicBezTo>
                    <a:cubicBezTo>
                      <a:pt x="267" y="15"/>
                      <a:pt x="267" y="12"/>
                      <a:pt x="267" y="12"/>
                    </a:cubicBezTo>
                    <a:cubicBezTo>
                      <a:pt x="265" y="11"/>
                      <a:pt x="259" y="9"/>
                      <a:pt x="255" y="10"/>
                    </a:cubicBezTo>
                    <a:cubicBezTo>
                      <a:pt x="253" y="11"/>
                      <a:pt x="258" y="13"/>
                      <a:pt x="255" y="14"/>
                    </a:cubicBezTo>
                    <a:cubicBezTo>
                      <a:pt x="254" y="14"/>
                      <a:pt x="250" y="12"/>
                      <a:pt x="249" y="12"/>
                    </a:cubicBezTo>
                    <a:cubicBezTo>
                      <a:pt x="250" y="12"/>
                      <a:pt x="247" y="12"/>
                      <a:pt x="247" y="12"/>
                    </a:cubicBezTo>
                    <a:cubicBezTo>
                      <a:pt x="247" y="13"/>
                      <a:pt x="247" y="14"/>
                      <a:pt x="248" y="14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5"/>
                      <a:pt x="250" y="16"/>
                      <a:pt x="250" y="16"/>
                    </a:cubicBezTo>
                    <a:cubicBezTo>
                      <a:pt x="250" y="16"/>
                      <a:pt x="251" y="17"/>
                      <a:pt x="251" y="18"/>
                    </a:cubicBezTo>
                    <a:cubicBezTo>
                      <a:pt x="250" y="18"/>
                      <a:pt x="248" y="18"/>
                      <a:pt x="247" y="18"/>
                    </a:cubicBezTo>
                    <a:cubicBezTo>
                      <a:pt x="248" y="18"/>
                      <a:pt x="247" y="20"/>
                      <a:pt x="247" y="21"/>
                    </a:cubicBezTo>
                    <a:cubicBezTo>
                      <a:pt x="248" y="21"/>
                      <a:pt x="252" y="21"/>
                      <a:pt x="253" y="22"/>
                    </a:cubicBezTo>
                    <a:cubicBezTo>
                      <a:pt x="255" y="23"/>
                      <a:pt x="255" y="23"/>
                      <a:pt x="255" y="23"/>
                    </a:cubicBezTo>
                    <a:cubicBezTo>
                      <a:pt x="258" y="23"/>
                      <a:pt x="260" y="21"/>
                      <a:pt x="263" y="23"/>
                    </a:cubicBezTo>
                    <a:cubicBezTo>
                      <a:pt x="265" y="24"/>
                      <a:pt x="264" y="26"/>
                      <a:pt x="265" y="28"/>
                    </a:cubicBezTo>
                    <a:cubicBezTo>
                      <a:pt x="265" y="28"/>
                      <a:pt x="267" y="30"/>
                      <a:pt x="268" y="31"/>
                    </a:cubicBezTo>
                    <a:cubicBezTo>
                      <a:pt x="266" y="30"/>
                      <a:pt x="265" y="30"/>
                      <a:pt x="264" y="28"/>
                    </a:cubicBezTo>
                    <a:cubicBezTo>
                      <a:pt x="264" y="27"/>
                      <a:pt x="264" y="27"/>
                      <a:pt x="264" y="27"/>
                    </a:cubicBezTo>
                    <a:cubicBezTo>
                      <a:pt x="263" y="24"/>
                      <a:pt x="256" y="23"/>
                      <a:pt x="253" y="23"/>
                    </a:cubicBezTo>
                    <a:cubicBezTo>
                      <a:pt x="249" y="22"/>
                      <a:pt x="238" y="20"/>
                      <a:pt x="242" y="27"/>
                    </a:cubicBezTo>
                    <a:cubicBezTo>
                      <a:pt x="242" y="28"/>
                      <a:pt x="244" y="28"/>
                      <a:pt x="245" y="28"/>
                    </a:cubicBezTo>
                    <a:cubicBezTo>
                      <a:pt x="245" y="29"/>
                      <a:pt x="245" y="30"/>
                      <a:pt x="245" y="31"/>
                    </a:cubicBezTo>
                    <a:cubicBezTo>
                      <a:pt x="244" y="30"/>
                      <a:pt x="239" y="25"/>
                      <a:pt x="239" y="25"/>
                    </a:cubicBezTo>
                    <a:cubicBezTo>
                      <a:pt x="234" y="23"/>
                      <a:pt x="231" y="26"/>
                      <a:pt x="227" y="26"/>
                    </a:cubicBezTo>
                    <a:cubicBezTo>
                      <a:pt x="225" y="27"/>
                      <a:pt x="223" y="26"/>
                      <a:pt x="220" y="26"/>
                    </a:cubicBezTo>
                    <a:cubicBezTo>
                      <a:pt x="220" y="26"/>
                      <a:pt x="220" y="28"/>
                      <a:pt x="220" y="28"/>
                    </a:cubicBezTo>
                    <a:cubicBezTo>
                      <a:pt x="220" y="29"/>
                      <a:pt x="222" y="30"/>
                      <a:pt x="223" y="30"/>
                    </a:cubicBezTo>
                    <a:cubicBezTo>
                      <a:pt x="223" y="31"/>
                      <a:pt x="223" y="33"/>
                      <a:pt x="223" y="33"/>
                    </a:cubicBezTo>
                    <a:cubicBezTo>
                      <a:pt x="224" y="34"/>
                      <a:pt x="225" y="33"/>
                      <a:pt x="226" y="34"/>
                    </a:cubicBezTo>
                    <a:cubicBezTo>
                      <a:pt x="227" y="34"/>
                      <a:pt x="228" y="36"/>
                      <a:pt x="228" y="36"/>
                    </a:cubicBezTo>
                    <a:cubicBezTo>
                      <a:pt x="230" y="38"/>
                      <a:pt x="232" y="39"/>
                      <a:pt x="234" y="40"/>
                    </a:cubicBezTo>
                    <a:cubicBezTo>
                      <a:pt x="235" y="41"/>
                      <a:pt x="236" y="43"/>
                      <a:pt x="237" y="44"/>
                    </a:cubicBezTo>
                    <a:cubicBezTo>
                      <a:pt x="240" y="46"/>
                      <a:pt x="245" y="46"/>
                      <a:pt x="249" y="48"/>
                    </a:cubicBezTo>
                    <a:cubicBezTo>
                      <a:pt x="250" y="49"/>
                      <a:pt x="250" y="51"/>
                      <a:pt x="251" y="52"/>
                    </a:cubicBezTo>
                    <a:cubicBezTo>
                      <a:pt x="249" y="51"/>
                      <a:pt x="247" y="48"/>
                      <a:pt x="245" y="48"/>
                    </a:cubicBezTo>
                    <a:cubicBezTo>
                      <a:pt x="245" y="48"/>
                      <a:pt x="244" y="49"/>
                      <a:pt x="243" y="49"/>
                    </a:cubicBezTo>
                    <a:cubicBezTo>
                      <a:pt x="241" y="48"/>
                      <a:pt x="241" y="48"/>
                      <a:pt x="241" y="48"/>
                    </a:cubicBezTo>
                    <a:cubicBezTo>
                      <a:pt x="236" y="46"/>
                      <a:pt x="236" y="49"/>
                      <a:pt x="233" y="52"/>
                    </a:cubicBezTo>
                    <a:cubicBezTo>
                      <a:pt x="233" y="52"/>
                      <a:pt x="231" y="52"/>
                      <a:pt x="230" y="52"/>
                    </a:cubicBezTo>
                    <a:cubicBezTo>
                      <a:pt x="229" y="51"/>
                      <a:pt x="229" y="49"/>
                      <a:pt x="228" y="49"/>
                    </a:cubicBezTo>
                    <a:cubicBezTo>
                      <a:pt x="227" y="48"/>
                      <a:pt x="227" y="50"/>
                      <a:pt x="225" y="50"/>
                    </a:cubicBezTo>
                    <a:cubicBezTo>
                      <a:pt x="224" y="49"/>
                      <a:pt x="217" y="43"/>
                      <a:pt x="217" y="42"/>
                    </a:cubicBezTo>
                    <a:cubicBezTo>
                      <a:pt x="216" y="40"/>
                      <a:pt x="217" y="38"/>
                      <a:pt x="216" y="36"/>
                    </a:cubicBezTo>
                    <a:cubicBezTo>
                      <a:pt x="215" y="36"/>
                      <a:pt x="215" y="36"/>
                      <a:pt x="215" y="36"/>
                    </a:cubicBezTo>
                    <a:cubicBezTo>
                      <a:pt x="213" y="35"/>
                      <a:pt x="209" y="30"/>
                      <a:pt x="207" y="28"/>
                    </a:cubicBezTo>
                    <a:cubicBezTo>
                      <a:pt x="207" y="28"/>
                      <a:pt x="198" y="26"/>
                      <a:pt x="198" y="26"/>
                    </a:cubicBezTo>
                    <a:cubicBezTo>
                      <a:pt x="196" y="26"/>
                      <a:pt x="195" y="26"/>
                      <a:pt x="194" y="26"/>
                    </a:cubicBezTo>
                    <a:cubicBezTo>
                      <a:pt x="194" y="28"/>
                      <a:pt x="194" y="31"/>
                      <a:pt x="195" y="34"/>
                    </a:cubicBezTo>
                    <a:cubicBezTo>
                      <a:pt x="195" y="34"/>
                      <a:pt x="197" y="36"/>
                      <a:pt x="197" y="36"/>
                    </a:cubicBezTo>
                    <a:cubicBezTo>
                      <a:pt x="197" y="36"/>
                      <a:pt x="196" y="39"/>
                      <a:pt x="196" y="38"/>
                    </a:cubicBezTo>
                    <a:cubicBezTo>
                      <a:pt x="197" y="37"/>
                      <a:pt x="194" y="37"/>
                      <a:pt x="194" y="37"/>
                    </a:cubicBezTo>
                    <a:cubicBezTo>
                      <a:pt x="193" y="38"/>
                      <a:pt x="193" y="40"/>
                      <a:pt x="194" y="40"/>
                    </a:cubicBezTo>
                    <a:cubicBezTo>
                      <a:pt x="194" y="41"/>
                      <a:pt x="194" y="43"/>
                      <a:pt x="194" y="43"/>
                    </a:cubicBezTo>
                    <a:cubicBezTo>
                      <a:pt x="193" y="43"/>
                      <a:pt x="195" y="47"/>
                      <a:pt x="195" y="47"/>
                    </a:cubicBezTo>
                    <a:cubicBezTo>
                      <a:pt x="194" y="48"/>
                      <a:pt x="194" y="47"/>
                      <a:pt x="194" y="49"/>
                    </a:cubicBezTo>
                    <a:cubicBezTo>
                      <a:pt x="193" y="49"/>
                      <a:pt x="192" y="49"/>
                      <a:pt x="192" y="49"/>
                    </a:cubicBezTo>
                    <a:cubicBezTo>
                      <a:pt x="189" y="47"/>
                      <a:pt x="186" y="44"/>
                      <a:pt x="182" y="44"/>
                    </a:cubicBezTo>
                    <a:cubicBezTo>
                      <a:pt x="181" y="43"/>
                      <a:pt x="181" y="44"/>
                      <a:pt x="180" y="44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78" y="42"/>
                      <a:pt x="180" y="43"/>
                      <a:pt x="179" y="44"/>
                    </a:cubicBezTo>
                    <a:cubicBezTo>
                      <a:pt x="176" y="45"/>
                      <a:pt x="172" y="41"/>
                      <a:pt x="171" y="40"/>
                    </a:cubicBezTo>
                    <a:cubicBezTo>
                      <a:pt x="170" y="41"/>
                      <a:pt x="170" y="42"/>
                      <a:pt x="170" y="43"/>
                    </a:cubicBezTo>
                    <a:cubicBezTo>
                      <a:pt x="168" y="44"/>
                      <a:pt x="166" y="45"/>
                      <a:pt x="164" y="47"/>
                    </a:cubicBezTo>
                    <a:cubicBezTo>
                      <a:pt x="165" y="48"/>
                      <a:pt x="165" y="48"/>
                      <a:pt x="165" y="4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2" y="43"/>
                      <a:pt x="164" y="30"/>
                      <a:pt x="156" y="30"/>
                    </a:cubicBezTo>
                    <a:cubicBezTo>
                      <a:pt x="155" y="30"/>
                      <a:pt x="151" y="32"/>
                      <a:pt x="150" y="32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49" y="36"/>
                      <a:pt x="147" y="33"/>
                      <a:pt x="146" y="33"/>
                    </a:cubicBezTo>
                    <a:cubicBezTo>
                      <a:pt x="144" y="33"/>
                      <a:pt x="145" y="34"/>
                      <a:pt x="144" y="34"/>
                    </a:cubicBezTo>
                    <a:cubicBezTo>
                      <a:pt x="143" y="34"/>
                      <a:pt x="143" y="36"/>
                      <a:pt x="143" y="36"/>
                    </a:cubicBezTo>
                    <a:cubicBezTo>
                      <a:pt x="142" y="37"/>
                      <a:pt x="141" y="36"/>
                      <a:pt x="141" y="37"/>
                    </a:cubicBezTo>
                    <a:cubicBezTo>
                      <a:pt x="140" y="36"/>
                      <a:pt x="140" y="34"/>
                      <a:pt x="138" y="34"/>
                    </a:cubicBezTo>
                    <a:cubicBezTo>
                      <a:pt x="135" y="33"/>
                      <a:pt x="131" y="35"/>
                      <a:pt x="128" y="36"/>
                    </a:cubicBezTo>
                    <a:cubicBezTo>
                      <a:pt x="123" y="36"/>
                      <a:pt x="119" y="36"/>
                      <a:pt x="114" y="37"/>
                    </a:cubicBezTo>
                    <a:cubicBezTo>
                      <a:pt x="113" y="37"/>
                      <a:pt x="111" y="40"/>
                      <a:pt x="110" y="40"/>
                    </a:cubicBezTo>
                    <a:cubicBezTo>
                      <a:pt x="109" y="41"/>
                      <a:pt x="108" y="40"/>
                      <a:pt x="106" y="40"/>
                    </a:cubicBezTo>
                    <a:cubicBezTo>
                      <a:pt x="107" y="41"/>
                      <a:pt x="108" y="42"/>
                      <a:pt x="108" y="43"/>
                    </a:cubicBezTo>
                    <a:cubicBezTo>
                      <a:pt x="109" y="45"/>
                      <a:pt x="108" y="47"/>
                      <a:pt x="109" y="49"/>
                    </a:cubicBezTo>
                    <a:cubicBezTo>
                      <a:pt x="109" y="49"/>
                      <a:pt x="111" y="50"/>
                      <a:pt x="111" y="51"/>
                    </a:cubicBezTo>
                    <a:cubicBezTo>
                      <a:pt x="110" y="50"/>
                      <a:pt x="108" y="50"/>
                      <a:pt x="107" y="48"/>
                    </a:cubicBezTo>
                    <a:cubicBezTo>
                      <a:pt x="106" y="46"/>
                      <a:pt x="106" y="43"/>
                      <a:pt x="104" y="42"/>
                    </a:cubicBezTo>
                    <a:cubicBezTo>
                      <a:pt x="103" y="41"/>
                      <a:pt x="102" y="41"/>
                      <a:pt x="100" y="40"/>
                    </a:cubicBezTo>
                    <a:cubicBezTo>
                      <a:pt x="101" y="40"/>
                      <a:pt x="97" y="40"/>
                      <a:pt x="96" y="42"/>
                    </a:cubicBezTo>
                    <a:cubicBezTo>
                      <a:pt x="95" y="43"/>
                      <a:pt x="94" y="47"/>
                      <a:pt x="93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50"/>
                      <a:pt x="93" y="52"/>
                      <a:pt x="93" y="52"/>
                    </a:cubicBezTo>
                    <a:cubicBezTo>
                      <a:pt x="94" y="53"/>
                      <a:pt x="95" y="54"/>
                      <a:pt x="96" y="55"/>
                    </a:cubicBezTo>
                    <a:cubicBezTo>
                      <a:pt x="96" y="55"/>
                      <a:pt x="95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2" y="56"/>
                      <a:pt x="93" y="54"/>
                      <a:pt x="92" y="54"/>
                    </a:cubicBezTo>
                    <a:cubicBezTo>
                      <a:pt x="91" y="53"/>
                      <a:pt x="84" y="51"/>
                      <a:pt x="83" y="52"/>
                    </a:cubicBezTo>
                    <a:cubicBezTo>
                      <a:pt x="74" y="52"/>
                      <a:pt x="68" y="58"/>
                      <a:pt x="61" y="60"/>
                    </a:cubicBezTo>
                    <a:cubicBezTo>
                      <a:pt x="56" y="61"/>
                      <a:pt x="49" y="61"/>
                      <a:pt x="47" y="64"/>
                    </a:cubicBezTo>
                    <a:cubicBezTo>
                      <a:pt x="46" y="64"/>
                      <a:pt x="45" y="67"/>
                      <a:pt x="45" y="67"/>
                    </a:cubicBezTo>
                    <a:cubicBezTo>
                      <a:pt x="43" y="72"/>
                      <a:pt x="44" y="70"/>
                      <a:pt x="46" y="73"/>
                    </a:cubicBezTo>
                    <a:cubicBezTo>
                      <a:pt x="49" y="73"/>
                      <a:pt x="53" y="70"/>
                      <a:pt x="57" y="71"/>
                    </a:cubicBezTo>
                    <a:cubicBezTo>
                      <a:pt x="57" y="71"/>
                      <a:pt x="59" y="73"/>
                      <a:pt x="59" y="74"/>
                    </a:cubicBezTo>
                    <a:cubicBezTo>
                      <a:pt x="61" y="73"/>
                      <a:pt x="63" y="72"/>
                      <a:pt x="64" y="71"/>
                    </a:cubicBezTo>
                    <a:cubicBezTo>
                      <a:pt x="65" y="71"/>
                      <a:pt x="67" y="72"/>
                      <a:pt x="67" y="72"/>
                    </a:cubicBezTo>
                    <a:cubicBezTo>
                      <a:pt x="70" y="72"/>
                      <a:pt x="72" y="71"/>
                      <a:pt x="75" y="71"/>
                    </a:cubicBezTo>
                    <a:cubicBezTo>
                      <a:pt x="73" y="75"/>
                      <a:pt x="72" y="71"/>
                      <a:pt x="75" y="76"/>
                    </a:cubicBezTo>
                    <a:cubicBezTo>
                      <a:pt x="74" y="77"/>
                      <a:pt x="72" y="77"/>
                      <a:pt x="72" y="79"/>
                    </a:cubicBezTo>
                    <a:cubicBezTo>
                      <a:pt x="72" y="79"/>
                      <a:pt x="74" y="82"/>
                      <a:pt x="73" y="84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4" y="91"/>
                      <a:pt x="63" y="90"/>
                      <a:pt x="62" y="91"/>
                    </a:cubicBezTo>
                    <a:cubicBezTo>
                      <a:pt x="61" y="91"/>
                      <a:pt x="60" y="93"/>
                      <a:pt x="60" y="93"/>
                    </a:cubicBezTo>
                    <a:cubicBezTo>
                      <a:pt x="59" y="94"/>
                      <a:pt x="58" y="92"/>
                      <a:pt x="57" y="91"/>
                    </a:cubicBezTo>
                    <a:cubicBezTo>
                      <a:pt x="57" y="91"/>
                      <a:pt x="46" y="91"/>
                      <a:pt x="45" y="91"/>
                    </a:cubicBezTo>
                    <a:cubicBezTo>
                      <a:pt x="42" y="92"/>
                      <a:pt x="37" y="95"/>
                      <a:pt x="35" y="95"/>
                    </a:cubicBezTo>
                    <a:cubicBezTo>
                      <a:pt x="33" y="96"/>
                      <a:pt x="32" y="95"/>
                      <a:pt x="30" y="95"/>
                    </a:cubicBezTo>
                    <a:cubicBezTo>
                      <a:pt x="28" y="95"/>
                      <a:pt x="23" y="97"/>
                      <a:pt x="21" y="97"/>
                    </a:cubicBezTo>
                    <a:cubicBezTo>
                      <a:pt x="19" y="97"/>
                      <a:pt x="17" y="96"/>
                      <a:pt x="15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1" y="98"/>
                      <a:pt x="9" y="97"/>
                      <a:pt x="6" y="98"/>
                    </a:cubicBezTo>
                    <a:cubicBezTo>
                      <a:pt x="5" y="98"/>
                      <a:pt x="2" y="102"/>
                      <a:pt x="1" y="103"/>
                    </a:cubicBezTo>
                    <a:cubicBezTo>
                      <a:pt x="2" y="103"/>
                      <a:pt x="1" y="104"/>
                      <a:pt x="1" y="105"/>
                    </a:cubicBezTo>
                    <a:cubicBezTo>
                      <a:pt x="1" y="105"/>
                      <a:pt x="3" y="105"/>
                      <a:pt x="3" y="105"/>
                    </a:cubicBezTo>
                    <a:cubicBezTo>
                      <a:pt x="4" y="106"/>
                      <a:pt x="4" y="109"/>
                      <a:pt x="5" y="109"/>
                    </a:cubicBezTo>
                    <a:cubicBezTo>
                      <a:pt x="6" y="110"/>
                      <a:pt x="7" y="109"/>
                      <a:pt x="7" y="110"/>
                    </a:cubicBezTo>
                    <a:cubicBezTo>
                      <a:pt x="8" y="110"/>
                      <a:pt x="8" y="113"/>
                      <a:pt x="8" y="113"/>
                    </a:cubicBezTo>
                    <a:cubicBezTo>
                      <a:pt x="9" y="113"/>
                      <a:pt x="11" y="112"/>
                      <a:pt x="12" y="113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12" y="114"/>
                      <a:pt x="14" y="114"/>
                      <a:pt x="15" y="115"/>
                    </a:cubicBezTo>
                    <a:cubicBezTo>
                      <a:pt x="15" y="115"/>
                      <a:pt x="15" y="116"/>
                      <a:pt x="15" y="117"/>
                    </a:cubicBezTo>
                    <a:cubicBezTo>
                      <a:pt x="17" y="117"/>
                      <a:pt x="19" y="116"/>
                      <a:pt x="20" y="117"/>
                    </a:cubicBezTo>
                    <a:cubicBezTo>
                      <a:pt x="27" y="118"/>
                      <a:pt x="27" y="119"/>
                      <a:pt x="29" y="111"/>
                    </a:cubicBezTo>
                    <a:cubicBezTo>
                      <a:pt x="30" y="112"/>
                      <a:pt x="31" y="111"/>
                      <a:pt x="32" y="112"/>
                    </a:cubicBezTo>
                    <a:cubicBezTo>
                      <a:pt x="32" y="112"/>
                      <a:pt x="34" y="117"/>
                      <a:pt x="35" y="117"/>
                    </a:cubicBezTo>
                    <a:cubicBezTo>
                      <a:pt x="42" y="117"/>
                      <a:pt x="49" y="115"/>
                      <a:pt x="58" y="115"/>
                    </a:cubicBezTo>
                    <a:cubicBezTo>
                      <a:pt x="58" y="116"/>
                      <a:pt x="59" y="118"/>
                      <a:pt x="59" y="119"/>
                    </a:cubicBezTo>
                    <a:cubicBezTo>
                      <a:pt x="58" y="119"/>
                      <a:pt x="58" y="120"/>
                      <a:pt x="57" y="120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5" y="121"/>
                      <a:pt x="55" y="121"/>
                      <a:pt x="55" y="121"/>
                    </a:cubicBezTo>
                    <a:cubicBezTo>
                      <a:pt x="54" y="121"/>
                      <a:pt x="54" y="119"/>
                      <a:pt x="53" y="119"/>
                    </a:cubicBezTo>
                    <a:cubicBezTo>
                      <a:pt x="52" y="118"/>
                      <a:pt x="45" y="119"/>
                      <a:pt x="43" y="119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39" y="121"/>
                      <a:pt x="37" y="120"/>
                      <a:pt x="35" y="120"/>
                    </a:cubicBezTo>
                    <a:cubicBezTo>
                      <a:pt x="32" y="120"/>
                      <a:pt x="27" y="123"/>
                      <a:pt x="23" y="124"/>
                    </a:cubicBezTo>
                    <a:cubicBezTo>
                      <a:pt x="23" y="124"/>
                      <a:pt x="23" y="126"/>
                      <a:pt x="23" y="126"/>
                    </a:cubicBezTo>
                    <a:cubicBezTo>
                      <a:pt x="24" y="127"/>
                      <a:pt x="24" y="127"/>
                      <a:pt x="25" y="127"/>
                    </a:cubicBezTo>
                    <a:cubicBezTo>
                      <a:pt x="23" y="127"/>
                      <a:pt x="20" y="128"/>
                      <a:pt x="17" y="127"/>
                    </a:cubicBezTo>
                    <a:cubicBezTo>
                      <a:pt x="13" y="126"/>
                      <a:pt x="16" y="122"/>
                      <a:pt x="8" y="126"/>
                    </a:cubicBezTo>
                    <a:cubicBezTo>
                      <a:pt x="9" y="128"/>
                      <a:pt x="10" y="130"/>
                      <a:pt x="11" y="132"/>
                    </a:cubicBezTo>
                    <a:cubicBezTo>
                      <a:pt x="12" y="132"/>
                      <a:pt x="13" y="131"/>
                      <a:pt x="15" y="131"/>
                    </a:cubicBezTo>
                    <a:cubicBezTo>
                      <a:pt x="15" y="131"/>
                      <a:pt x="16" y="133"/>
                      <a:pt x="16" y="133"/>
                    </a:cubicBezTo>
                    <a:cubicBezTo>
                      <a:pt x="18" y="135"/>
                      <a:pt x="20" y="134"/>
                      <a:pt x="23" y="135"/>
                    </a:cubicBezTo>
                    <a:cubicBezTo>
                      <a:pt x="22" y="135"/>
                      <a:pt x="21" y="136"/>
                      <a:pt x="20" y="137"/>
                    </a:cubicBezTo>
                    <a:cubicBezTo>
                      <a:pt x="22" y="139"/>
                      <a:pt x="24" y="144"/>
                      <a:pt x="27" y="145"/>
                    </a:cubicBezTo>
                    <a:cubicBezTo>
                      <a:pt x="29" y="145"/>
                      <a:pt x="30" y="144"/>
                      <a:pt x="33" y="144"/>
                    </a:cubicBezTo>
                    <a:cubicBezTo>
                      <a:pt x="35" y="144"/>
                      <a:pt x="38" y="146"/>
                      <a:pt x="41" y="146"/>
                    </a:cubicBezTo>
                    <a:cubicBezTo>
                      <a:pt x="40" y="140"/>
                      <a:pt x="40" y="140"/>
                      <a:pt x="43" y="137"/>
                    </a:cubicBezTo>
                    <a:cubicBezTo>
                      <a:pt x="45" y="138"/>
                      <a:pt x="47" y="140"/>
                      <a:pt x="49" y="141"/>
                    </a:cubicBezTo>
                    <a:cubicBezTo>
                      <a:pt x="49" y="140"/>
                      <a:pt x="49" y="140"/>
                      <a:pt x="49" y="139"/>
                    </a:cubicBezTo>
                    <a:cubicBezTo>
                      <a:pt x="51" y="137"/>
                      <a:pt x="55" y="137"/>
                      <a:pt x="58" y="137"/>
                    </a:cubicBezTo>
                    <a:cubicBezTo>
                      <a:pt x="58" y="138"/>
                      <a:pt x="58" y="139"/>
                      <a:pt x="58" y="140"/>
                    </a:cubicBezTo>
                    <a:cubicBezTo>
                      <a:pt x="58" y="141"/>
                      <a:pt x="61" y="142"/>
                      <a:pt x="63" y="143"/>
                    </a:cubicBezTo>
                    <a:cubicBezTo>
                      <a:pt x="63" y="141"/>
                      <a:pt x="64" y="140"/>
                      <a:pt x="65" y="139"/>
                    </a:cubicBezTo>
                    <a:cubicBezTo>
                      <a:pt x="65" y="139"/>
                      <a:pt x="66" y="140"/>
                      <a:pt x="67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71" y="139"/>
                      <a:pt x="74" y="139"/>
                      <a:pt x="77" y="139"/>
                    </a:cubicBezTo>
                    <a:cubicBezTo>
                      <a:pt x="77" y="139"/>
                      <a:pt x="77" y="137"/>
                      <a:pt x="77" y="137"/>
                    </a:cubicBezTo>
                    <a:cubicBezTo>
                      <a:pt x="78" y="136"/>
                      <a:pt x="80" y="135"/>
                      <a:pt x="81" y="135"/>
                    </a:cubicBezTo>
                    <a:cubicBezTo>
                      <a:pt x="81" y="135"/>
                      <a:pt x="82" y="136"/>
                      <a:pt x="83" y="137"/>
                    </a:cubicBezTo>
                    <a:cubicBezTo>
                      <a:pt x="83" y="138"/>
                      <a:pt x="83" y="139"/>
                      <a:pt x="83" y="141"/>
                    </a:cubicBezTo>
                    <a:cubicBezTo>
                      <a:pt x="85" y="139"/>
                      <a:pt x="86" y="138"/>
                      <a:pt x="88" y="136"/>
                    </a:cubicBezTo>
                    <a:cubicBezTo>
                      <a:pt x="89" y="136"/>
                      <a:pt x="90" y="136"/>
                      <a:pt x="91" y="136"/>
                    </a:cubicBezTo>
                    <a:cubicBezTo>
                      <a:pt x="92" y="139"/>
                      <a:pt x="92" y="139"/>
                      <a:pt x="92" y="139"/>
                    </a:cubicBezTo>
                    <a:cubicBezTo>
                      <a:pt x="96" y="140"/>
                      <a:pt x="102" y="139"/>
                      <a:pt x="106" y="141"/>
                    </a:cubicBezTo>
                    <a:cubicBezTo>
                      <a:pt x="106" y="141"/>
                      <a:pt x="106" y="142"/>
                      <a:pt x="106" y="143"/>
                    </a:cubicBezTo>
                    <a:cubicBezTo>
                      <a:pt x="108" y="144"/>
                      <a:pt x="110" y="144"/>
                      <a:pt x="112" y="146"/>
                    </a:cubicBezTo>
                    <a:cubicBezTo>
                      <a:pt x="112" y="146"/>
                      <a:pt x="112" y="148"/>
                      <a:pt x="112" y="148"/>
                    </a:cubicBezTo>
                    <a:cubicBezTo>
                      <a:pt x="114" y="148"/>
                      <a:pt x="118" y="147"/>
                      <a:pt x="121" y="148"/>
                    </a:cubicBezTo>
                    <a:cubicBezTo>
                      <a:pt x="121" y="148"/>
                      <a:pt x="125" y="152"/>
                      <a:pt x="125" y="152"/>
                    </a:cubicBezTo>
                    <a:cubicBezTo>
                      <a:pt x="126" y="154"/>
                      <a:pt x="125" y="155"/>
                      <a:pt x="126" y="156"/>
                    </a:cubicBezTo>
                    <a:cubicBezTo>
                      <a:pt x="126" y="156"/>
                      <a:pt x="127" y="156"/>
                      <a:pt x="128" y="156"/>
                    </a:cubicBezTo>
                    <a:cubicBezTo>
                      <a:pt x="128" y="156"/>
                      <a:pt x="133" y="160"/>
                      <a:pt x="134" y="160"/>
                    </a:cubicBezTo>
                    <a:cubicBezTo>
                      <a:pt x="134" y="160"/>
                      <a:pt x="136" y="165"/>
                      <a:pt x="136" y="165"/>
                    </a:cubicBezTo>
                    <a:cubicBezTo>
                      <a:pt x="138" y="165"/>
                      <a:pt x="140" y="164"/>
                      <a:pt x="141" y="165"/>
                    </a:cubicBezTo>
                    <a:cubicBezTo>
                      <a:pt x="141" y="165"/>
                      <a:pt x="142" y="166"/>
                      <a:pt x="142" y="166"/>
                    </a:cubicBezTo>
                    <a:cubicBezTo>
                      <a:pt x="143" y="165"/>
                      <a:pt x="142" y="166"/>
                      <a:pt x="142" y="167"/>
                    </a:cubicBezTo>
                    <a:cubicBezTo>
                      <a:pt x="143" y="166"/>
                      <a:pt x="143" y="167"/>
                      <a:pt x="143" y="167"/>
                    </a:cubicBezTo>
                    <a:cubicBezTo>
                      <a:pt x="143" y="167"/>
                      <a:pt x="141" y="168"/>
                      <a:pt x="141" y="169"/>
                    </a:cubicBezTo>
                    <a:cubicBezTo>
                      <a:pt x="141" y="169"/>
                      <a:pt x="142" y="170"/>
                      <a:pt x="142" y="171"/>
                    </a:cubicBezTo>
                    <a:cubicBezTo>
                      <a:pt x="142" y="172"/>
                      <a:pt x="140" y="172"/>
                      <a:pt x="140" y="173"/>
                    </a:cubicBezTo>
                    <a:cubicBezTo>
                      <a:pt x="139" y="174"/>
                      <a:pt x="138" y="173"/>
                      <a:pt x="137" y="174"/>
                    </a:cubicBezTo>
                    <a:cubicBezTo>
                      <a:pt x="137" y="174"/>
                      <a:pt x="136" y="176"/>
                      <a:pt x="136" y="176"/>
                    </a:cubicBezTo>
                    <a:cubicBezTo>
                      <a:pt x="138" y="175"/>
                      <a:pt x="141" y="174"/>
                      <a:pt x="143" y="174"/>
                    </a:cubicBezTo>
                    <a:cubicBezTo>
                      <a:pt x="143" y="174"/>
                      <a:pt x="143" y="175"/>
                      <a:pt x="143" y="176"/>
                    </a:cubicBezTo>
                    <a:cubicBezTo>
                      <a:pt x="143" y="176"/>
                      <a:pt x="149" y="183"/>
                      <a:pt x="150" y="183"/>
                    </a:cubicBezTo>
                    <a:cubicBezTo>
                      <a:pt x="150" y="183"/>
                      <a:pt x="149" y="185"/>
                      <a:pt x="148" y="184"/>
                    </a:cubicBezTo>
                    <a:cubicBezTo>
                      <a:pt x="148" y="185"/>
                      <a:pt x="148" y="185"/>
                      <a:pt x="148" y="185"/>
                    </a:cubicBezTo>
                    <a:cubicBezTo>
                      <a:pt x="149" y="186"/>
                      <a:pt x="152" y="188"/>
                      <a:pt x="152" y="190"/>
                    </a:cubicBezTo>
                    <a:cubicBezTo>
                      <a:pt x="153" y="192"/>
                      <a:pt x="151" y="191"/>
                      <a:pt x="152" y="192"/>
                    </a:cubicBezTo>
                    <a:cubicBezTo>
                      <a:pt x="153" y="192"/>
                      <a:pt x="154" y="192"/>
                      <a:pt x="156" y="192"/>
                    </a:cubicBezTo>
                    <a:cubicBezTo>
                      <a:pt x="155" y="193"/>
                      <a:pt x="157" y="195"/>
                      <a:pt x="154" y="194"/>
                    </a:cubicBezTo>
                    <a:cubicBezTo>
                      <a:pt x="154" y="195"/>
                      <a:pt x="155" y="196"/>
                      <a:pt x="155" y="197"/>
                    </a:cubicBezTo>
                    <a:cubicBezTo>
                      <a:pt x="153" y="198"/>
                      <a:pt x="154" y="198"/>
                      <a:pt x="154" y="200"/>
                    </a:cubicBezTo>
                    <a:cubicBezTo>
                      <a:pt x="154" y="201"/>
                      <a:pt x="154" y="201"/>
                      <a:pt x="154" y="201"/>
                    </a:cubicBezTo>
                    <a:cubicBezTo>
                      <a:pt x="153" y="202"/>
                      <a:pt x="148" y="202"/>
                      <a:pt x="147" y="202"/>
                    </a:cubicBezTo>
                    <a:cubicBezTo>
                      <a:pt x="147" y="203"/>
                      <a:pt x="147" y="203"/>
                      <a:pt x="147" y="203"/>
                    </a:cubicBezTo>
                    <a:cubicBezTo>
                      <a:pt x="148" y="203"/>
                      <a:pt x="149" y="203"/>
                      <a:pt x="150" y="203"/>
                    </a:cubicBezTo>
                    <a:cubicBezTo>
                      <a:pt x="149" y="205"/>
                      <a:pt x="149" y="207"/>
                      <a:pt x="148" y="208"/>
                    </a:cubicBezTo>
                    <a:cubicBezTo>
                      <a:pt x="147" y="209"/>
                      <a:pt x="146" y="209"/>
                      <a:pt x="146" y="209"/>
                    </a:cubicBezTo>
                    <a:cubicBezTo>
                      <a:pt x="146" y="209"/>
                      <a:pt x="146" y="212"/>
                      <a:pt x="146" y="212"/>
                    </a:cubicBezTo>
                    <a:cubicBezTo>
                      <a:pt x="147" y="212"/>
                      <a:pt x="148" y="211"/>
                      <a:pt x="149" y="211"/>
                    </a:cubicBezTo>
                    <a:cubicBezTo>
                      <a:pt x="148" y="212"/>
                      <a:pt x="148" y="214"/>
                      <a:pt x="148" y="214"/>
                    </a:cubicBezTo>
                    <a:cubicBezTo>
                      <a:pt x="147" y="215"/>
                      <a:pt x="145" y="215"/>
                      <a:pt x="145" y="216"/>
                    </a:cubicBezTo>
                    <a:cubicBezTo>
                      <a:pt x="145" y="217"/>
                      <a:pt x="145" y="217"/>
                      <a:pt x="145" y="217"/>
                    </a:cubicBezTo>
                    <a:cubicBezTo>
                      <a:pt x="147" y="219"/>
                      <a:pt x="153" y="222"/>
                      <a:pt x="157" y="219"/>
                    </a:cubicBezTo>
                    <a:cubicBezTo>
                      <a:pt x="157" y="219"/>
                      <a:pt x="158" y="213"/>
                      <a:pt x="159" y="212"/>
                    </a:cubicBezTo>
                    <a:cubicBezTo>
                      <a:pt x="160" y="212"/>
                      <a:pt x="160" y="212"/>
                      <a:pt x="160" y="212"/>
                    </a:cubicBezTo>
                    <a:cubicBezTo>
                      <a:pt x="161" y="214"/>
                      <a:pt x="160" y="214"/>
                      <a:pt x="161" y="216"/>
                    </a:cubicBezTo>
                    <a:cubicBezTo>
                      <a:pt x="166" y="215"/>
                      <a:pt x="169" y="217"/>
                      <a:pt x="176" y="218"/>
                    </a:cubicBezTo>
                    <a:cubicBezTo>
                      <a:pt x="175" y="218"/>
                      <a:pt x="175" y="219"/>
                      <a:pt x="174" y="219"/>
                    </a:cubicBezTo>
                    <a:cubicBezTo>
                      <a:pt x="175" y="221"/>
                      <a:pt x="175" y="221"/>
                      <a:pt x="175" y="221"/>
                    </a:cubicBezTo>
                    <a:cubicBezTo>
                      <a:pt x="177" y="221"/>
                      <a:pt x="179" y="221"/>
                      <a:pt x="182" y="220"/>
                    </a:cubicBezTo>
                    <a:cubicBezTo>
                      <a:pt x="182" y="220"/>
                      <a:pt x="184" y="218"/>
                      <a:pt x="184" y="218"/>
                    </a:cubicBezTo>
                    <a:cubicBezTo>
                      <a:pt x="186" y="218"/>
                      <a:pt x="185" y="219"/>
                      <a:pt x="186" y="219"/>
                    </a:cubicBezTo>
                    <a:cubicBezTo>
                      <a:pt x="185" y="219"/>
                      <a:pt x="182" y="221"/>
                      <a:pt x="182" y="222"/>
                    </a:cubicBezTo>
                    <a:cubicBezTo>
                      <a:pt x="178" y="223"/>
                      <a:pt x="187" y="223"/>
                      <a:pt x="190" y="223"/>
                    </a:cubicBezTo>
                    <a:cubicBezTo>
                      <a:pt x="189" y="223"/>
                      <a:pt x="190" y="225"/>
                      <a:pt x="190" y="226"/>
                    </a:cubicBezTo>
                    <a:cubicBezTo>
                      <a:pt x="188" y="226"/>
                      <a:pt x="186" y="226"/>
                      <a:pt x="184" y="226"/>
                    </a:cubicBezTo>
                    <a:cubicBezTo>
                      <a:pt x="185" y="226"/>
                      <a:pt x="187" y="227"/>
                      <a:pt x="188" y="228"/>
                    </a:cubicBezTo>
                    <a:cubicBezTo>
                      <a:pt x="191" y="229"/>
                      <a:pt x="187" y="229"/>
                      <a:pt x="185" y="229"/>
                    </a:cubicBezTo>
                    <a:cubicBezTo>
                      <a:pt x="185" y="230"/>
                      <a:pt x="185" y="230"/>
                      <a:pt x="185" y="230"/>
                    </a:cubicBezTo>
                    <a:cubicBezTo>
                      <a:pt x="182" y="232"/>
                      <a:pt x="186" y="231"/>
                      <a:pt x="187" y="232"/>
                    </a:cubicBezTo>
                    <a:cubicBezTo>
                      <a:pt x="187" y="232"/>
                      <a:pt x="188" y="232"/>
                      <a:pt x="189" y="232"/>
                    </a:cubicBezTo>
                    <a:cubicBezTo>
                      <a:pt x="189" y="234"/>
                      <a:pt x="189" y="234"/>
                      <a:pt x="189" y="234"/>
                    </a:cubicBezTo>
                    <a:cubicBezTo>
                      <a:pt x="181" y="234"/>
                      <a:pt x="185" y="236"/>
                      <a:pt x="190" y="238"/>
                    </a:cubicBezTo>
                    <a:cubicBezTo>
                      <a:pt x="190" y="238"/>
                      <a:pt x="189" y="240"/>
                      <a:pt x="190" y="240"/>
                    </a:cubicBezTo>
                    <a:cubicBezTo>
                      <a:pt x="185" y="239"/>
                      <a:pt x="179" y="237"/>
                      <a:pt x="176" y="235"/>
                    </a:cubicBezTo>
                    <a:cubicBezTo>
                      <a:pt x="175" y="234"/>
                      <a:pt x="175" y="233"/>
                      <a:pt x="174" y="232"/>
                    </a:cubicBezTo>
                    <a:cubicBezTo>
                      <a:pt x="169" y="230"/>
                      <a:pt x="159" y="230"/>
                      <a:pt x="154" y="231"/>
                    </a:cubicBezTo>
                    <a:cubicBezTo>
                      <a:pt x="154" y="231"/>
                      <a:pt x="153" y="233"/>
                      <a:pt x="153" y="233"/>
                    </a:cubicBezTo>
                    <a:cubicBezTo>
                      <a:pt x="153" y="233"/>
                      <a:pt x="155" y="236"/>
                      <a:pt x="155" y="236"/>
                    </a:cubicBezTo>
                    <a:cubicBezTo>
                      <a:pt x="156" y="237"/>
                      <a:pt x="157" y="236"/>
                      <a:pt x="158" y="236"/>
                    </a:cubicBezTo>
                    <a:cubicBezTo>
                      <a:pt x="158" y="237"/>
                      <a:pt x="158" y="237"/>
                      <a:pt x="158" y="237"/>
                    </a:cubicBezTo>
                    <a:cubicBezTo>
                      <a:pt x="159" y="237"/>
                      <a:pt x="161" y="238"/>
                      <a:pt x="162" y="238"/>
                    </a:cubicBezTo>
                    <a:cubicBezTo>
                      <a:pt x="162" y="240"/>
                      <a:pt x="162" y="240"/>
                      <a:pt x="162" y="240"/>
                    </a:cubicBezTo>
                    <a:cubicBezTo>
                      <a:pt x="161" y="240"/>
                      <a:pt x="162" y="241"/>
                      <a:pt x="160" y="241"/>
                    </a:cubicBezTo>
                    <a:cubicBezTo>
                      <a:pt x="157" y="240"/>
                      <a:pt x="157" y="240"/>
                      <a:pt x="157" y="240"/>
                    </a:cubicBezTo>
                    <a:cubicBezTo>
                      <a:pt x="155" y="240"/>
                      <a:pt x="154" y="240"/>
                      <a:pt x="153" y="240"/>
                    </a:cubicBezTo>
                    <a:cubicBezTo>
                      <a:pt x="152" y="241"/>
                      <a:pt x="152" y="242"/>
                      <a:pt x="151" y="242"/>
                    </a:cubicBezTo>
                    <a:cubicBezTo>
                      <a:pt x="151" y="244"/>
                      <a:pt x="153" y="246"/>
                      <a:pt x="152" y="247"/>
                    </a:cubicBezTo>
                    <a:cubicBezTo>
                      <a:pt x="150" y="249"/>
                      <a:pt x="150" y="249"/>
                      <a:pt x="150" y="249"/>
                    </a:cubicBezTo>
                    <a:cubicBezTo>
                      <a:pt x="149" y="250"/>
                      <a:pt x="150" y="251"/>
                      <a:pt x="150" y="252"/>
                    </a:cubicBezTo>
                    <a:cubicBezTo>
                      <a:pt x="147" y="253"/>
                      <a:pt x="149" y="254"/>
                      <a:pt x="148" y="254"/>
                    </a:cubicBezTo>
                    <a:cubicBezTo>
                      <a:pt x="148" y="254"/>
                      <a:pt x="148" y="256"/>
                      <a:pt x="149" y="256"/>
                    </a:cubicBezTo>
                    <a:cubicBezTo>
                      <a:pt x="151" y="257"/>
                      <a:pt x="154" y="256"/>
                      <a:pt x="155" y="256"/>
                    </a:cubicBezTo>
                    <a:cubicBezTo>
                      <a:pt x="157" y="256"/>
                      <a:pt x="157" y="258"/>
                      <a:pt x="159" y="257"/>
                    </a:cubicBezTo>
                    <a:cubicBezTo>
                      <a:pt x="160" y="257"/>
                      <a:pt x="158" y="256"/>
                      <a:pt x="160" y="256"/>
                    </a:cubicBezTo>
                    <a:cubicBezTo>
                      <a:pt x="160" y="256"/>
                      <a:pt x="160" y="259"/>
                      <a:pt x="160" y="259"/>
                    </a:cubicBezTo>
                    <a:cubicBezTo>
                      <a:pt x="152" y="259"/>
                      <a:pt x="152" y="259"/>
                      <a:pt x="152" y="259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4" y="261"/>
                      <a:pt x="155" y="263"/>
                      <a:pt x="157" y="263"/>
                    </a:cubicBezTo>
                    <a:cubicBezTo>
                      <a:pt x="162" y="264"/>
                      <a:pt x="163" y="262"/>
                      <a:pt x="165" y="261"/>
                    </a:cubicBezTo>
                    <a:cubicBezTo>
                      <a:pt x="167" y="260"/>
                      <a:pt x="169" y="261"/>
                      <a:pt x="170" y="260"/>
                    </a:cubicBezTo>
                    <a:cubicBezTo>
                      <a:pt x="177" y="256"/>
                      <a:pt x="177" y="256"/>
                      <a:pt x="177" y="256"/>
                    </a:cubicBezTo>
                    <a:cubicBezTo>
                      <a:pt x="178" y="255"/>
                      <a:pt x="177" y="254"/>
                      <a:pt x="178" y="253"/>
                    </a:cubicBezTo>
                    <a:cubicBezTo>
                      <a:pt x="175" y="251"/>
                      <a:pt x="173" y="250"/>
                      <a:pt x="172" y="248"/>
                    </a:cubicBezTo>
                    <a:cubicBezTo>
                      <a:pt x="171" y="247"/>
                      <a:pt x="170" y="245"/>
                      <a:pt x="169" y="244"/>
                    </a:cubicBezTo>
                    <a:cubicBezTo>
                      <a:pt x="167" y="243"/>
                      <a:pt x="165" y="243"/>
                      <a:pt x="164" y="242"/>
                    </a:cubicBezTo>
                    <a:cubicBezTo>
                      <a:pt x="164" y="241"/>
                      <a:pt x="163" y="239"/>
                      <a:pt x="163" y="239"/>
                    </a:cubicBezTo>
                    <a:cubicBezTo>
                      <a:pt x="167" y="240"/>
                      <a:pt x="168" y="240"/>
                      <a:pt x="171" y="242"/>
                    </a:cubicBezTo>
                    <a:cubicBezTo>
                      <a:pt x="173" y="243"/>
                      <a:pt x="175" y="247"/>
                      <a:pt x="180" y="246"/>
                    </a:cubicBezTo>
                    <a:cubicBezTo>
                      <a:pt x="181" y="245"/>
                      <a:pt x="182" y="244"/>
                      <a:pt x="183" y="244"/>
                    </a:cubicBezTo>
                    <a:cubicBezTo>
                      <a:pt x="184" y="246"/>
                      <a:pt x="184" y="246"/>
                      <a:pt x="184" y="246"/>
                    </a:cubicBezTo>
                    <a:cubicBezTo>
                      <a:pt x="186" y="246"/>
                      <a:pt x="187" y="246"/>
                      <a:pt x="190" y="245"/>
                    </a:cubicBezTo>
                    <a:cubicBezTo>
                      <a:pt x="190" y="246"/>
                      <a:pt x="190" y="246"/>
                      <a:pt x="190" y="246"/>
                    </a:cubicBezTo>
                    <a:cubicBezTo>
                      <a:pt x="190" y="246"/>
                      <a:pt x="189" y="248"/>
                      <a:pt x="189" y="248"/>
                    </a:cubicBezTo>
                    <a:cubicBezTo>
                      <a:pt x="189" y="248"/>
                      <a:pt x="191" y="249"/>
                      <a:pt x="190" y="250"/>
                    </a:cubicBezTo>
                    <a:cubicBezTo>
                      <a:pt x="190" y="250"/>
                      <a:pt x="188" y="250"/>
                      <a:pt x="188" y="250"/>
                    </a:cubicBezTo>
                    <a:cubicBezTo>
                      <a:pt x="187" y="252"/>
                      <a:pt x="188" y="252"/>
                      <a:pt x="187" y="254"/>
                    </a:cubicBezTo>
                    <a:cubicBezTo>
                      <a:pt x="187" y="254"/>
                      <a:pt x="189" y="255"/>
                      <a:pt x="190" y="255"/>
                    </a:cubicBezTo>
                    <a:cubicBezTo>
                      <a:pt x="189" y="256"/>
                      <a:pt x="188" y="256"/>
                      <a:pt x="187" y="256"/>
                    </a:cubicBezTo>
                    <a:cubicBezTo>
                      <a:pt x="187" y="258"/>
                      <a:pt x="187" y="258"/>
                      <a:pt x="187" y="258"/>
                    </a:cubicBezTo>
                    <a:cubicBezTo>
                      <a:pt x="192" y="257"/>
                      <a:pt x="192" y="256"/>
                      <a:pt x="191" y="261"/>
                    </a:cubicBezTo>
                    <a:cubicBezTo>
                      <a:pt x="191" y="261"/>
                      <a:pt x="193" y="261"/>
                      <a:pt x="193" y="261"/>
                    </a:cubicBezTo>
                    <a:cubicBezTo>
                      <a:pt x="193" y="261"/>
                      <a:pt x="193" y="263"/>
                      <a:pt x="193" y="264"/>
                    </a:cubicBezTo>
                    <a:cubicBezTo>
                      <a:pt x="191" y="265"/>
                      <a:pt x="192" y="264"/>
                      <a:pt x="192" y="266"/>
                    </a:cubicBezTo>
                    <a:cubicBezTo>
                      <a:pt x="190" y="266"/>
                      <a:pt x="190" y="266"/>
                      <a:pt x="190" y="266"/>
                    </a:cubicBezTo>
                    <a:cubicBezTo>
                      <a:pt x="189" y="265"/>
                      <a:pt x="189" y="264"/>
                      <a:pt x="189" y="262"/>
                    </a:cubicBezTo>
                    <a:cubicBezTo>
                      <a:pt x="189" y="263"/>
                      <a:pt x="187" y="262"/>
                      <a:pt x="186" y="262"/>
                    </a:cubicBezTo>
                    <a:cubicBezTo>
                      <a:pt x="186" y="265"/>
                      <a:pt x="186" y="269"/>
                      <a:pt x="186" y="269"/>
                    </a:cubicBezTo>
                    <a:cubicBezTo>
                      <a:pt x="186" y="270"/>
                      <a:pt x="186" y="270"/>
                      <a:pt x="186" y="270"/>
                    </a:cubicBezTo>
                    <a:cubicBezTo>
                      <a:pt x="187" y="270"/>
                      <a:pt x="188" y="270"/>
                      <a:pt x="188" y="270"/>
                    </a:cubicBezTo>
                    <a:cubicBezTo>
                      <a:pt x="188" y="272"/>
                      <a:pt x="187" y="273"/>
                      <a:pt x="187" y="274"/>
                    </a:cubicBezTo>
                    <a:cubicBezTo>
                      <a:pt x="185" y="275"/>
                      <a:pt x="182" y="276"/>
                      <a:pt x="180" y="275"/>
                    </a:cubicBezTo>
                    <a:cubicBezTo>
                      <a:pt x="179" y="275"/>
                      <a:pt x="178" y="273"/>
                      <a:pt x="178" y="274"/>
                    </a:cubicBezTo>
                    <a:cubicBezTo>
                      <a:pt x="176" y="274"/>
                      <a:pt x="177" y="276"/>
                      <a:pt x="176" y="276"/>
                    </a:cubicBezTo>
                    <a:cubicBezTo>
                      <a:pt x="175" y="277"/>
                      <a:pt x="174" y="277"/>
                      <a:pt x="173" y="278"/>
                    </a:cubicBezTo>
                    <a:cubicBezTo>
                      <a:pt x="173" y="277"/>
                      <a:pt x="171" y="277"/>
                      <a:pt x="170" y="278"/>
                    </a:cubicBezTo>
                    <a:cubicBezTo>
                      <a:pt x="170" y="279"/>
                      <a:pt x="170" y="279"/>
                      <a:pt x="170" y="279"/>
                    </a:cubicBezTo>
                    <a:cubicBezTo>
                      <a:pt x="179" y="279"/>
                      <a:pt x="183" y="280"/>
                      <a:pt x="188" y="276"/>
                    </a:cubicBezTo>
                    <a:cubicBezTo>
                      <a:pt x="190" y="283"/>
                      <a:pt x="191" y="280"/>
                      <a:pt x="184" y="281"/>
                    </a:cubicBezTo>
                    <a:cubicBezTo>
                      <a:pt x="183" y="281"/>
                      <a:pt x="179" y="283"/>
                      <a:pt x="177" y="282"/>
                    </a:cubicBezTo>
                    <a:cubicBezTo>
                      <a:pt x="177" y="282"/>
                      <a:pt x="176" y="280"/>
                      <a:pt x="176" y="280"/>
                    </a:cubicBezTo>
                    <a:cubicBezTo>
                      <a:pt x="174" y="279"/>
                      <a:pt x="173" y="280"/>
                      <a:pt x="172" y="280"/>
                    </a:cubicBezTo>
                    <a:cubicBezTo>
                      <a:pt x="172" y="282"/>
                      <a:pt x="172" y="282"/>
                      <a:pt x="172" y="282"/>
                    </a:cubicBezTo>
                    <a:cubicBezTo>
                      <a:pt x="173" y="283"/>
                      <a:pt x="180" y="286"/>
                      <a:pt x="177" y="286"/>
                    </a:cubicBezTo>
                    <a:cubicBezTo>
                      <a:pt x="176" y="285"/>
                      <a:pt x="175" y="285"/>
                      <a:pt x="174" y="285"/>
                    </a:cubicBezTo>
                    <a:cubicBezTo>
                      <a:pt x="174" y="285"/>
                      <a:pt x="172" y="283"/>
                      <a:pt x="172" y="283"/>
                    </a:cubicBezTo>
                    <a:cubicBezTo>
                      <a:pt x="169" y="282"/>
                      <a:pt x="167" y="285"/>
                      <a:pt x="166" y="286"/>
                    </a:cubicBezTo>
                    <a:cubicBezTo>
                      <a:pt x="166" y="287"/>
                      <a:pt x="164" y="288"/>
                      <a:pt x="164" y="289"/>
                    </a:cubicBezTo>
                    <a:cubicBezTo>
                      <a:pt x="163" y="290"/>
                      <a:pt x="164" y="291"/>
                      <a:pt x="164" y="292"/>
                    </a:cubicBezTo>
                    <a:cubicBezTo>
                      <a:pt x="166" y="291"/>
                      <a:pt x="168" y="289"/>
                      <a:pt x="170" y="288"/>
                    </a:cubicBezTo>
                    <a:cubicBezTo>
                      <a:pt x="170" y="288"/>
                      <a:pt x="170" y="288"/>
                      <a:pt x="170" y="288"/>
                    </a:cubicBezTo>
                    <a:cubicBezTo>
                      <a:pt x="171" y="287"/>
                      <a:pt x="171" y="288"/>
                      <a:pt x="173" y="288"/>
                    </a:cubicBezTo>
                    <a:cubicBezTo>
                      <a:pt x="175" y="288"/>
                      <a:pt x="178" y="286"/>
                      <a:pt x="181" y="286"/>
                    </a:cubicBezTo>
                    <a:cubicBezTo>
                      <a:pt x="178" y="288"/>
                      <a:pt x="179" y="288"/>
                      <a:pt x="182" y="290"/>
                    </a:cubicBezTo>
                    <a:cubicBezTo>
                      <a:pt x="182" y="291"/>
                      <a:pt x="182" y="291"/>
                      <a:pt x="182" y="291"/>
                    </a:cubicBezTo>
                    <a:cubicBezTo>
                      <a:pt x="184" y="291"/>
                      <a:pt x="186" y="290"/>
                      <a:pt x="187" y="290"/>
                    </a:cubicBezTo>
                    <a:cubicBezTo>
                      <a:pt x="187" y="288"/>
                      <a:pt x="187" y="287"/>
                      <a:pt x="186" y="285"/>
                    </a:cubicBezTo>
                    <a:cubicBezTo>
                      <a:pt x="187" y="285"/>
                      <a:pt x="189" y="285"/>
                      <a:pt x="191" y="285"/>
                    </a:cubicBezTo>
                    <a:cubicBezTo>
                      <a:pt x="190" y="286"/>
                      <a:pt x="188" y="289"/>
                      <a:pt x="190" y="288"/>
                    </a:cubicBezTo>
                    <a:cubicBezTo>
                      <a:pt x="190" y="288"/>
                      <a:pt x="190" y="290"/>
                      <a:pt x="189" y="290"/>
                    </a:cubicBezTo>
                    <a:cubicBezTo>
                      <a:pt x="189" y="290"/>
                      <a:pt x="189" y="292"/>
                      <a:pt x="188" y="292"/>
                    </a:cubicBezTo>
                    <a:cubicBezTo>
                      <a:pt x="186" y="292"/>
                      <a:pt x="184" y="293"/>
                      <a:pt x="182" y="292"/>
                    </a:cubicBezTo>
                    <a:cubicBezTo>
                      <a:pt x="179" y="292"/>
                      <a:pt x="175" y="287"/>
                      <a:pt x="170" y="289"/>
                    </a:cubicBezTo>
                    <a:cubicBezTo>
                      <a:pt x="170" y="290"/>
                      <a:pt x="170" y="290"/>
                      <a:pt x="170" y="290"/>
                    </a:cubicBezTo>
                    <a:cubicBezTo>
                      <a:pt x="168" y="291"/>
                      <a:pt x="168" y="293"/>
                      <a:pt x="168" y="294"/>
                    </a:cubicBezTo>
                    <a:cubicBezTo>
                      <a:pt x="167" y="294"/>
                      <a:pt x="166" y="293"/>
                      <a:pt x="165" y="294"/>
                    </a:cubicBezTo>
                    <a:cubicBezTo>
                      <a:pt x="165" y="294"/>
                      <a:pt x="164" y="295"/>
                      <a:pt x="163" y="296"/>
                    </a:cubicBezTo>
                    <a:cubicBezTo>
                      <a:pt x="163" y="296"/>
                      <a:pt x="165" y="297"/>
                      <a:pt x="165" y="298"/>
                    </a:cubicBezTo>
                    <a:cubicBezTo>
                      <a:pt x="165" y="299"/>
                      <a:pt x="164" y="300"/>
                      <a:pt x="164" y="300"/>
                    </a:cubicBezTo>
                    <a:cubicBezTo>
                      <a:pt x="165" y="301"/>
                      <a:pt x="167" y="300"/>
                      <a:pt x="168" y="301"/>
                    </a:cubicBezTo>
                    <a:cubicBezTo>
                      <a:pt x="169" y="301"/>
                      <a:pt x="169" y="303"/>
                      <a:pt x="168" y="303"/>
                    </a:cubicBezTo>
                    <a:cubicBezTo>
                      <a:pt x="170" y="303"/>
                      <a:pt x="170" y="303"/>
                      <a:pt x="170" y="303"/>
                    </a:cubicBezTo>
                    <a:cubicBezTo>
                      <a:pt x="169" y="304"/>
                      <a:pt x="169" y="306"/>
                      <a:pt x="168" y="306"/>
                    </a:cubicBezTo>
                    <a:cubicBezTo>
                      <a:pt x="168" y="306"/>
                      <a:pt x="166" y="306"/>
                      <a:pt x="166" y="306"/>
                    </a:cubicBezTo>
                    <a:cubicBezTo>
                      <a:pt x="166" y="307"/>
                      <a:pt x="166" y="308"/>
                      <a:pt x="166" y="308"/>
                    </a:cubicBezTo>
                    <a:cubicBezTo>
                      <a:pt x="166" y="309"/>
                      <a:pt x="166" y="309"/>
                      <a:pt x="166" y="309"/>
                    </a:cubicBezTo>
                    <a:cubicBezTo>
                      <a:pt x="166" y="309"/>
                      <a:pt x="169" y="309"/>
                      <a:pt x="168" y="309"/>
                    </a:cubicBezTo>
                    <a:cubicBezTo>
                      <a:pt x="168" y="310"/>
                      <a:pt x="168" y="310"/>
                      <a:pt x="168" y="310"/>
                    </a:cubicBezTo>
                    <a:cubicBezTo>
                      <a:pt x="167" y="311"/>
                      <a:pt x="162" y="311"/>
                      <a:pt x="165" y="313"/>
                    </a:cubicBezTo>
                    <a:cubicBezTo>
                      <a:pt x="166" y="315"/>
                      <a:pt x="166" y="315"/>
                      <a:pt x="166" y="315"/>
                    </a:cubicBezTo>
                    <a:cubicBezTo>
                      <a:pt x="168" y="314"/>
                      <a:pt x="169" y="314"/>
                      <a:pt x="171" y="314"/>
                    </a:cubicBezTo>
                    <a:cubicBezTo>
                      <a:pt x="171" y="314"/>
                      <a:pt x="168" y="316"/>
                      <a:pt x="168" y="316"/>
                    </a:cubicBezTo>
                    <a:cubicBezTo>
                      <a:pt x="168" y="317"/>
                      <a:pt x="169" y="318"/>
                      <a:pt x="168" y="319"/>
                    </a:cubicBezTo>
                    <a:cubicBezTo>
                      <a:pt x="170" y="318"/>
                      <a:pt x="170" y="318"/>
                      <a:pt x="172" y="318"/>
                    </a:cubicBezTo>
                    <a:cubicBezTo>
                      <a:pt x="172" y="318"/>
                      <a:pt x="173" y="319"/>
                      <a:pt x="174" y="319"/>
                    </a:cubicBezTo>
                    <a:cubicBezTo>
                      <a:pt x="175" y="319"/>
                      <a:pt x="175" y="317"/>
                      <a:pt x="176" y="317"/>
                    </a:cubicBezTo>
                    <a:cubicBezTo>
                      <a:pt x="177" y="316"/>
                      <a:pt x="178" y="317"/>
                      <a:pt x="179" y="316"/>
                    </a:cubicBezTo>
                    <a:cubicBezTo>
                      <a:pt x="177" y="318"/>
                      <a:pt x="175" y="320"/>
                      <a:pt x="174" y="321"/>
                    </a:cubicBezTo>
                    <a:cubicBezTo>
                      <a:pt x="175" y="322"/>
                      <a:pt x="176" y="323"/>
                      <a:pt x="178" y="323"/>
                    </a:cubicBezTo>
                    <a:cubicBezTo>
                      <a:pt x="178" y="325"/>
                      <a:pt x="178" y="325"/>
                      <a:pt x="178" y="325"/>
                    </a:cubicBezTo>
                    <a:cubicBezTo>
                      <a:pt x="176" y="325"/>
                      <a:pt x="176" y="325"/>
                      <a:pt x="175" y="325"/>
                    </a:cubicBezTo>
                    <a:cubicBezTo>
                      <a:pt x="175" y="325"/>
                      <a:pt x="175" y="328"/>
                      <a:pt x="175" y="328"/>
                    </a:cubicBezTo>
                    <a:cubicBezTo>
                      <a:pt x="176" y="328"/>
                      <a:pt x="178" y="328"/>
                      <a:pt x="178" y="328"/>
                    </a:cubicBezTo>
                    <a:cubicBezTo>
                      <a:pt x="178" y="328"/>
                      <a:pt x="178" y="330"/>
                      <a:pt x="178" y="330"/>
                    </a:cubicBezTo>
                    <a:cubicBezTo>
                      <a:pt x="178" y="330"/>
                      <a:pt x="180" y="330"/>
                      <a:pt x="180" y="331"/>
                    </a:cubicBezTo>
                    <a:cubicBezTo>
                      <a:pt x="179" y="334"/>
                      <a:pt x="179" y="333"/>
                      <a:pt x="179" y="337"/>
                    </a:cubicBezTo>
                    <a:cubicBezTo>
                      <a:pt x="184" y="332"/>
                      <a:pt x="184" y="332"/>
                      <a:pt x="184" y="332"/>
                    </a:cubicBezTo>
                    <a:cubicBezTo>
                      <a:pt x="185" y="332"/>
                      <a:pt x="185" y="333"/>
                      <a:pt x="187" y="333"/>
                    </a:cubicBezTo>
                    <a:cubicBezTo>
                      <a:pt x="187" y="333"/>
                      <a:pt x="188" y="330"/>
                      <a:pt x="188" y="330"/>
                    </a:cubicBezTo>
                    <a:cubicBezTo>
                      <a:pt x="190" y="330"/>
                      <a:pt x="190" y="331"/>
                      <a:pt x="192" y="331"/>
                    </a:cubicBezTo>
                    <a:cubicBezTo>
                      <a:pt x="190" y="332"/>
                      <a:pt x="192" y="335"/>
                      <a:pt x="192" y="335"/>
                    </a:cubicBezTo>
                    <a:cubicBezTo>
                      <a:pt x="191" y="336"/>
                      <a:pt x="190" y="334"/>
                      <a:pt x="188" y="334"/>
                    </a:cubicBezTo>
                    <a:cubicBezTo>
                      <a:pt x="188" y="334"/>
                      <a:pt x="188" y="336"/>
                      <a:pt x="188" y="336"/>
                    </a:cubicBezTo>
                    <a:cubicBezTo>
                      <a:pt x="189" y="336"/>
                      <a:pt x="189" y="337"/>
                      <a:pt x="189" y="338"/>
                    </a:cubicBezTo>
                    <a:cubicBezTo>
                      <a:pt x="185" y="339"/>
                      <a:pt x="184" y="338"/>
                      <a:pt x="181" y="339"/>
                    </a:cubicBezTo>
                    <a:cubicBezTo>
                      <a:pt x="181" y="341"/>
                      <a:pt x="181" y="341"/>
                      <a:pt x="181" y="341"/>
                    </a:cubicBezTo>
                    <a:cubicBezTo>
                      <a:pt x="182" y="341"/>
                      <a:pt x="184" y="340"/>
                      <a:pt x="186" y="341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4" y="342"/>
                      <a:pt x="183" y="342"/>
                      <a:pt x="182" y="342"/>
                    </a:cubicBezTo>
                    <a:cubicBezTo>
                      <a:pt x="182" y="342"/>
                      <a:pt x="179" y="344"/>
                      <a:pt x="181" y="343"/>
                    </a:cubicBezTo>
                    <a:cubicBezTo>
                      <a:pt x="181" y="344"/>
                      <a:pt x="184" y="347"/>
                      <a:pt x="183" y="345"/>
                    </a:cubicBezTo>
                    <a:cubicBezTo>
                      <a:pt x="183" y="345"/>
                      <a:pt x="184" y="341"/>
                      <a:pt x="183" y="347"/>
                    </a:cubicBezTo>
                    <a:cubicBezTo>
                      <a:pt x="182" y="350"/>
                      <a:pt x="184" y="349"/>
                      <a:pt x="188" y="349"/>
                    </a:cubicBezTo>
                    <a:cubicBezTo>
                      <a:pt x="187" y="349"/>
                      <a:pt x="187" y="352"/>
                      <a:pt x="187" y="352"/>
                    </a:cubicBezTo>
                    <a:cubicBezTo>
                      <a:pt x="185" y="351"/>
                      <a:pt x="186" y="354"/>
                      <a:pt x="186" y="354"/>
                    </a:cubicBezTo>
                    <a:cubicBezTo>
                      <a:pt x="187" y="354"/>
                      <a:pt x="188" y="354"/>
                      <a:pt x="189" y="354"/>
                    </a:cubicBezTo>
                    <a:cubicBezTo>
                      <a:pt x="186" y="355"/>
                      <a:pt x="189" y="358"/>
                      <a:pt x="188" y="358"/>
                    </a:cubicBezTo>
                    <a:cubicBezTo>
                      <a:pt x="188" y="358"/>
                      <a:pt x="190" y="358"/>
                      <a:pt x="189" y="357"/>
                    </a:cubicBezTo>
                    <a:cubicBezTo>
                      <a:pt x="189" y="357"/>
                      <a:pt x="190" y="356"/>
                      <a:pt x="190" y="356"/>
                    </a:cubicBezTo>
                    <a:cubicBezTo>
                      <a:pt x="190" y="356"/>
                      <a:pt x="192" y="356"/>
                      <a:pt x="194" y="355"/>
                    </a:cubicBezTo>
                    <a:cubicBezTo>
                      <a:pt x="192" y="360"/>
                      <a:pt x="191" y="364"/>
                      <a:pt x="198" y="361"/>
                    </a:cubicBezTo>
                    <a:cubicBezTo>
                      <a:pt x="197" y="361"/>
                      <a:pt x="196" y="366"/>
                      <a:pt x="197" y="367"/>
                    </a:cubicBezTo>
                    <a:cubicBezTo>
                      <a:pt x="199" y="368"/>
                      <a:pt x="200" y="365"/>
                      <a:pt x="202" y="364"/>
                    </a:cubicBezTo>
                    <a:cubicBezTo>
                      <a:pt x="203" y="364"/>
                      <a:pt x="204" y="364"/>
                      <a:pt x="205" y="364"/>
                    </a:cubicBezTo>
                    <a:cubicBezTo>
                      <a:pt x="205" y="364"/>
                      <a:pt x="203" y="368"/>
                      <a:pt x="204" y="368"/>
                    </a:cubicBezTo>
                    <a:cubicBezTo>
                      <a:pt x="202" y="368"/>
                      <a:pt x="205" y="369"/>
                      <a:pt x="205" y="369"/>
                    </a:cubicBezTo>
                    <a:cubicBezTo>
                      <a:pt x="206" y="369"/>
                      <a:pt x="207" y="368"/>
                      <a:pt x="208" y="367"/>
                    </a:cubicBezTo>
                    <a:cubicBezTo>
                      <a:pt x="208" y="368"/>
                      <a:pt x="208" y="369"/>
                      <a:pt x="208" y="369"/>
                    </a:cubicBezTo>
                    <a:cubicBezTo>
                      <a:pt x="208" y="370"/>
                      <a:pt x="206" y="371"/>
                      <a:pt x="206" y="371"/>
                    </a:cubicBezTo>
                    <a:cubicBezTo>
                      <a:pt x="205" y="374"/>
                      <a:pt x="211" y="369"/>
                      <a:pt x="209" y="375"/>
                    </a:cubicBezTo>
                    <a:cubicBezTo>
                      <a:pt x="209" y="375"/>
                      <a:pt x="208" y="378"/>
                      <a:pt x="208" y="377"/>
                    </a:cubicBezTo>
                    <a:cubicBezTo>
                      <a:pt x="207" y="378"/>
                      <a:pt x="210" y="378"/>
                      <a:pt x="210" y="378"/>
                    </a:cubicBezTo>
                    <a:cubicBezTo>
                      <a:pt x="211" y="378"/>
                      <a:pt x="211" y="376"/>
                      <a:pt x="211" y="376"/>
                    </a:cubicBezTo>
                    <a:cubicBezTo>
                      <a:pt x="211" y="376"/>
                      <a:pt x="214" y="376"/>
                      <a:pt x="213" y="377"/>
                    </a:cubicBezTo>
                    <a:cubicBezTo>
                      <a:pt x="213" y="377"/>
                      <a:pt x="215" y="377"/>
                      <a:pt x="213" y="377"/>
                    </a:cubicBezTo>
                    <a:cubicBezTo>
                      <a:pt x="213" y="377"/>
                      <a:pt x="210" y="378"/>
                      <a:pt x="213" y="378"/>
                    </a:cubicBezTo>
                    <a:cubicBezTo>
                      <a:pt x="211" y="379"/>
                      <a:pt x="211" y="378"/>
                      <a:pt x="209" y="379"/>
                    </a:cubicBezTo>
                    <a:cubicBezTo>
                      <a:pt x="209" y="380"/>
                      <a:pt x="209" y="380"/>
                      <a:pt x="209" y="380"/>
                    </a:cubicBezTo>
                    <a:cubicBezTo>
                      <a:pt x="210" y="380"/>
                      <a:pt x="212" y="380"/>
                      <a:pt x="213" y="380"/>
                    </a:cubicBezTo>
                    <a:cubicBezTo>
                      <a:pt x="213" y="380"/>
                      <a:pt x="213" y="382"/>
                      <a:pt x="212" y="382"/>
                    </a:cubicBezTo>
                    <a:cubicBezTo>
                      <a:pt x="212" y="382"/>
                      <a:pt x="212" y="384"/>
                      <a:pt x="212" y="385"/>
                    </a:cubicBezTo>
                    <a:cubicBezTo>
                      <a:pt x="217" y="385"/>
                      <a:pt x="216" y="383"/>
                      <a:pt x="215" y="388"/>
                    </a:cubicBezTo>
                    <a:cubicBezTo>
                      <a:pt x="215" y="387"/>
                      <a:pt x="217" y="388"/>
                      <a:pt x="217" y="388"/>
                    </a:cubicBezTo>
                    <a:cubicBezTo>
                      <a:pt x="217" y="388"/>
                      <a:pt x="218" y="386"/>
                      <a:pt x="219" y="385"/>
                    </a:cubicBezTo>
                    <a:cubicBezTo>
                      <a:pt x="219" y="385"/>
                      <a:pt x="219" y="385"/>
                      <a:pt x="219" y="385"/>
                    </a:cubicBezTo>
                    <a:cubicBezTo>
                      <a:pt x="221" y="384"/>
                      <a:pt x="221" y="386"/>
                      <a:pt x="221" y="386"/>
                    </a:cubicBezTo>
                    <a:cubicBezTo>
                      <a:pt x="222" y="386"/>
                      <a:pt x="226" y="384"/>
                      <a:pt x="226" y="384"/>
                    </a:cubicBezTo>
                    <a:cubicBezTo>
                      <a:pt x="227" y="383"/>
                      <a:pt x="229" y="379"/>
                      <a:pt x="230" y="378"/>
                    </a:cubicBezTo>
                    <a:cubicBezTo>
                      <a:pt x="230" y="378"/>
                      <a:pt x="231" y="379"/>
                      <a:pt x="231" y="379"/>
                    </a:cubicBezTo>
                    <a:cubicBezTo>
                      <a:pt x="231" y="381"/>
                      <a:pt x="231" y="382"/>
                      <a:pt x="230" y="384"/>
                    </a:cubicBezTo>
                    <a:cubicBezTo>
                      <a:pt x="233" y="383"/>
                      <a:pt x="233" y="384"/>
                      <a:pt x="231" y="385"/>
                    </a:cubicBezTo>
                    <a:cubicBezTo>
                      <a:pt x="227" y="387"/>
                      <a:pt x="231" y="386"/>
                      <a:pt x="234" y="387"/>
                    </a:cubicBezTo>
                    <a:cubicBezTo>
                      <a:pt x="234" y="386"/>
                      <a:pt x="234" y="386"/>
                      <a:pt x="235" y="386"/>
                    </a:cubicBezTo>
                    <a:cubicBezTo>
                      <a:pt x="235" y="386"/>
                      <a:pt x="234" y="389"/>
                      <a:pt x="234" y="389"/>
                    </a:cubicBezTo>
                    <a:cubicBezTo>
                      <a:pt x="235" y="390"/>
                      <a:pt x="235" y="389"/>
                      <a:pt x="235" y="390"/>
                    </a:cubicBezTo>
                    <a:cubicBezTo>
                      <a:pt x="235" y="390"/>
                      <a:pt x="237" y="389"/>
                      <a:pt x="237" y="389"/>
                    </a:cubicBezTo>
                    <a:cubicBezTo>
                      <a:pt x="238" y="389"/>
                      <a:pt x="238" y="388"/>
                      <a:pt x="238" y="387"/>
                    </a:cubicBezTo>
                    <a:cubicBezTo>
                      <a:pt x="239" y="387"/>
                      <a:pt x="239" y="387"/>
                      <a:pt x="239" y="387"/>
                    </a:cubicBezTo>
                    <a:cubicBezTo>
                      <a:pt x="240" y="387"/>
                      <a:pt x="239" y="388"/>
                      <a:pt x="241" y="389"/>
                    </a:cubicBezTo>
                    <a:cubicBezTo>
                      <a:pt x="242" y="388"/>
                      <a:pt x="243" y="387"/>
                      <a:pt x="243" y="387"/>
                    </a:cubicBezTo>
                    <a:cubicBezTo>
                      <a:pt x="243" y="387"/>
                      <a:pt x="244" y="389"/>
                      <a:pt x="243" y="390"/>
                    </a:cubicBezTo>
                    <a:cubicBezTo>
                      <a:pt x="243" y="390"/>
                      <a:pt x="241" y="391"/>
                      <a:pt x="241" y="391"/>
                    </a:cubicBezTo>
                    <a:cubicBezTo>
                      <a:pt x="240" y="392"/>
                      <a:pt x="241" y="393"/>
                      <a:pt x="240" y="394"/>
                    </a:cubicBezTo>
                    <a:cubicBezTo>
                      <a:pt x="239" y="395"/>
                      <a:pt x="244" y="391"/>
                      <a:pt x="245" y="390"/>
                    </a:cubicBezTo>
                    <a:cubicBezTo>
                      <a:pt x="245" y="391"/>
                      <a:pt x="243" y="396"/>
                      <a:pt x="245" y="395"/>
                    </a:cubicBezTo>
                    <a:cubicBezTo>
                      <a:pt x="244" y="396"/>
                      <a:pt x="246" y="395"/>
                      <a:pt x="247" y="395"/>
                    </a:cubicBezTo>
                    <a:cubicBezTo>
                      <a:pt x="247" y="394"/>
                      <a:pt x="247" y="393"/>
                      <a:pt x="247" y="391"/>
                    </a:cubicBezTo>
                    <a:cubicBezTo>
                      <a:pt x="249" y="391"/>
                      <a:pt x="249" y="391"/>
                      <a:pt x="249" y="391"/>
                    </a:cubicBezTo>
                    <a:cubicBezTo>
                      <a:pt x="248" y="392"/>
                      <a:pt x="249" y="392"/>
                      <a:pt x="249" y="393"/>
                    </a:cubicBezTo>
                    <a:cubicBezTo>
                      <a:pt x="249" y="393"/>
                      <a:pt x="248" y="394"/>
                      <a:pt x="248" y="394"/>
                    </a:cubicBezTo>
                    <a:cubicBezTo>
                      <a:pt x="248" y="394"/>
                      <a:pt x="248" y="395"/>
                      <a:pt x="248" y="396"/>
                    </a:cubicBezTo>
                    <a:cubicBezTo>
                      <a:pt x="248" y="396"/>
                      <a:pt x="253" y="399"/>
                      <a:pt x="253" y="399"/>
                    </a:cubicBezTo>
                    <a:cubicBezTo>
                      <a:pt x="254" y="399"/>
                      <a:pt x="254" y="397"/>
                      <a:pt x="255" y="397"/>
                    </a:cubicBezTo>
                    <a:cubicBezTo>
                      <a:pt x="255" y="397"/>
                      <a:pt x="256" y="397"/>
                      <a:pt x="257" y="397"/>
                    </a:cubicBezTo>
                    <a:cubicBezTo>
                      <a:pt x="257" y="397"/>
                      <a:pt x="256" y="396"/>
                      <a:pt x="256" y="396"/>
                    </a:cubicBezTo>
                    <a:cubicBezTo>
                      <a:pt x="256" y="396"/>
                      <a:pt x="258" y="395"/>
                      <a:pt x="259" y="395"/>
                    </a:cubicBezTo>
                    <a:cubicBezTo>
                      <a:pt x="258" y="395"/>
                      <a:pt x="258" y="394"/>
                      <a:pt x="258" y="393"/>
                    </a:cubicBezTo>
                    <a:cubicBezTo>
                      <a:pt x="257" y="393"/>
                      <a:pt x="254" y="393"/>
                      <a:pt x="256" y="391"/>
                    </a:cubicBezTo>
                    <a:cubicBezTo>
                      <a:pt x="258" y="390"/>
                      <a:pt x="258" y="390"/>
                      <a:pt x="256" y="389"/>
                    </a:cubicBezTo>
                    <a:cubicBezTo>
                      <a:pt x="255" y="387"/>
                      <a:pt x="255" y="387"/>
                      <a:pt x="255" y="387"/>
                    </a:cubicBezTo>
                    <a:cubicBezTo>
                      <a:pt x="254" y="387"/>
                      <a:pt x="253" y="387"/>
                      <a:pt x="252" y="387"/>
                    </a:cubicBezTo>
                    <a:cubicBezTo>
                      <a:pt x="252" y="385"/>
                      <a:pt x="252" y="385"/>
                      <a:pt x="252" y="385"/>
                    </a:cubicBezTo>
                    <a:cubicBezTo>
                      <a:pt x="253" y="385"/>
                      <a:pt x="254" y="386"/>
                      <a:pt x="256" y="386"/>
                    </a:cubicBezTo>
                    <a:cubicBezTo>
                      <a:pt x="256" y="386"/>
                      <a:pt x="257" y="384"/>
                      <a:pt x="256" y="384"/>
                    </a:cubicBezTo>
                    <a:cubicBezTo>
                      <a:pt x="258" y="383"/>
                      <a:pt x="258" y="383"/>
                      <a:pt x="258" y="383"/>
                    </a:cubicBezTo>
                    <a:cubicBezTo>
                      <a:pt x="258" y="381"/>
                      <a:pt x="257" y="381"/>
                      <a:pt x="257" y="379"/>
                    </a:cubicBezTo>
                    <a:cubicBezTo>
                      <a:pt x="261" y="377"/>
                      <a:pt x="261" y="377"/>
                      <a:pt x="261" y="377"/>
                    </a:cubicBezTo>
                    <a:cubicBezTo>
                      <a:pt x="261" y="374"/>
                      <a:pt x="260" y="374"/>
                      <a:pt x="259" y="373"/>
                    </a:cubicBezTo>
                    <a:cubicBezTo>
                      <a:pt x="260" y="372"/>
                      <a:pt x="261" y="372"/>
                      <a:pt x="262" y="372"/>
                    </a:cubicBezTo>
                    <a:cubicBezTo>
                      <a:pt x="262" y="371"/>
                      <a:pt x="263" y="369"/>
                      <a:pt x="264" y="368"/>
                    </a:cubicBezTo>
                    <a:cubicBezTo>
                      <a:pt x="265" y="367"/>
                      <a:pt x="262" y="366"/>
                      <a:pt x="262" y="366"/>
                    </a:cubicBezTo>
                    <a:cubicBezTo>
                      <a:pt x="262" y="365"/>
                      <a:pt x="262" y="363"/>
                      <a:pt x="263" y="361"/>
                    </a:cubicBezTo>
                    <a:cubicBezTo>
                      <a:pt x="263" y="361"/>
                      <a:pt x="264" y="361"/>
                      <a:pt x="265" y="361"/>
                    </a:cubicBezTo>
                    <a:cubicBezTo>
                      <a:pt x="264" y="363"/>
                      <a:pt x="265" y="362"/>
                      <a:pt x="266" y="362"/>
                    </a:cubicBezTo>
                    <a:cubicBezTo>
                      <a:pt x="266" y="361"/>
                      <a:pt x="266" y="360"/>
                      <a:pt x="267" y="359"/>
                    </a:cubicBezTo>
                    <a:cubicBezTo>
                      <a:pt x="266" y="359"/>
                      <a:pt x="267" y="358"/>
                      <a:pt x="267" y="357"/>
                    </a:cubicBezTo>
                    <a:cubicBezTo>
                      <a:pt x="266" y="357"/>
                      <a:pt x="265" y="358"/>
                      <a:pt x="265" y="357"/>
                    </a:cubicBezTo>
                    <a:cubicBezTo>
                      <a:pt x="264" y="357"/>
                      <a:pt x="265" y="356"/>
                      <a:pt x="265" y="355"/>
                    </a:cubicBezTo>
                    <a:cubicBezTo>
                      <a:pt x="266" y="355"/>
                      <a:pt x="265" y="355"/>
                      <a:pt x="266" y="353"/>
                    </a:cubicBezTo>
                    <a:cubicBezTo>
                      <a:pt x="268" y="354"/>
                      <a:pt x="269" y="354"/>
                      <a:pt x="271" y="355"/>
                    </a:cubicBezTo>
                    <a:cubicBezTo>
                      <a:pt x="271" y="355"/>
                      <a:pt x="270" y="354"/>
                      <a:pt x="271" y="352"/>
                    </a:cubicBezTo>
                    <a:cubicBezTo>
                      <a:pt x="272" y="351"/>
                      <a:pt x="272" y="351"/>
                      <a:pt x="272" y="351"/>
                    </a:cubicBezTo>
                    <a:cubicBezTo>
                      <a:pt x="272" y="348"/>
                      <a:pt x="271" y="348"/>
                      <a:pt x="269" y="345"/>
                    </a:cubicBezTo>
                    <a:cubicBezTo>
                      <a:pt x="270" y="345"/>
                      <a:pt x="271" y="345"/>
                      <a:pt x="271" y="345"/>
                    </a:cubicBezTo>
                    <a:cubicBezTo>
                      <a:pt x="272" y="345"/>
                      <a:pt x="273" y="347"/>
                      <a:pt x="273" y="347"/>
                    </a:cubicBezTo>
                    <a:cubicBezTo>
                      <a:pt x="277" y="348"/>
                      <a:pt x="277" y="345"/>
                      <a:pt x="275" y="345"/>
                    </a:cubicBezTo>
                    <a:cubicBezTo>
                      <a:pt x="276" y="341"/>
                      <a:pt x="276" y="340"/>
                      <a:pt x="278" y="337"/>
                    </a:cubicBezTo>
                    <a:cubicBezTo>
                      <a:pt x="275" y="336"/>
                      <a:pt x="273" y="336"/>
                      <a:pt x="271" y="335"/>
                    </a:cubicBezTo>
                    <a:cubicBezTo>
                      <a:pt x="271" y="334"/>
                      <a:pt x="271" y="334"/>
                      <a:pt x="271" y="334"/>
                    </a:cubicBezTo>
                    <a:cubicBezTo>
                      <a:pt x="271" y="334"/>
                      <a:pt x="274" y="335"/>
                      <a:pt x="273" y="335"/>
                    </a:cubicBezTo>
                    <a:cubicBezTo>
                      <a:pt x="275" y="335"/>
                      <a:pt x="277" y="335"/>
                      <a:pt x="279" y="335"/>
                    </a:cubicBezTo>
                    <a:cubicBezTo>
                      <a:pt x="280" y="328"/>
                      <a:pt x="280" y="329"/>
                      <a:pt x="277" y="324"/>
                    </a:cubicBezTo>
                    <a:cubicBezTo>
                      <a:pt x="275" y="323"/>
                      <a:pt x="275" y="323"/>
                      <a:pt x="275" y="323"/>
                    </a:cubicBezTo>
                    <a:cubicBezTo>
                      <a:pt x="275" y="321"/>
                      <a:pt x="275" y="321"/>
                      <a:pt x="275" y="321"/>
                    </a:cubicBezTo>
                    <a:cubicBezTo>
                      <a:pt x="277" y="322"/>
                      <a:pt x="277" y="321"/>
                      <a:pt x="278" y="321"/>
                    </a:cubicBezTo>
                    <a:cubicBezTo>
                      <a:pt x="275" y="321"/>
                      <a:pt x="279" y="321"/>
                      <a:pt x="279" y="321"/>
                    </a:cubicBezTo>
                    <a:cubicBezTo>
                      <a:pt x="278" y="321"/>
                      <a:pt x="281" y="321"/>
                      <a:pt x="281" y="321"/>
                    </a:cubicBezTo>
                    <a:cubicBezTo>
                      <a:pt x="282" y="321"/>
                      <a:pt x="283" y="319"/>
                      <a:pt x="283" y="319"/>
                    </a:cubicBezTo>
                    <a:cubicBezTo>
                      <a:pt x="283" y="318"/>
                      <a:pt x="283" y="315"/>
                      <a:pt x="283" y="316"/>
                    </a:cubicBezTo>
                    <a:cubicBezTo>
                      <a:pt x="283" y="315"/>
                      <a:pt x="283" y="315"/>
                      <a:pt x="283" y="315"/>
                    </a:cubicBezTo>
                    <a:cubicBezTo>
                      <a:pt x="284" y="314"/>
                      <a:pt x="287" y="315"/>
                      <a:pt x="288" y="315"/>
                    </a:cubicBezTo>
                    <a:cubicBezTo>
                      <a:pt x="289" y="315"/>
                      <a:pt x="290" y="315"/>
                      <a:pt x="290" y="315"/>
                    </a:cubicBezTo>
                    <a:cubicBezTo>
                      <a:pt x="290" y="315"/>
                      <a:pt x="285" y="315"/>
                      <a:pt x="290" y="314"/>
                    </a:cubicBezTo>
                    <a:cubicBezTo>
                      <a:pt x="292" y="314"/>
                      <a:pt x="294" y="316"/>
                      <a:pt x="297" y="315"/>
                    </a:cubicBezTo>
                    <a:cubicBezTo>
                      <a:pt x="299" y="314"/>
                      <a:pt x="299" y="312"/>
                      <a:pt x="301" y="311"/>
                    </a:cubicBezTo>
                    <a:cubicBezTo>
                      <a:pt x="302" y="311"/>
                      <a:pt x="303" y="311"/>
                      <a:pt x="304" y="311"/>
                    </a:cubicBezTo>
                    <a:cubicBezTo>
                      <a:pt x="305" y="313"/>
                      <a:pt x="305" y="314"/>
                      <a:pt x="306" y="315"/>
                    </a:cubicBezTo>
                    <a:cubicBezTo>
                      <a:pt x="307" y="317"/>
                      <a:pt x="307" y="317"/>
                      <a:pt x="307" y="317"/>
                    </a:cubicBezTo>
                    <a:cubicBezTo>
                      <a:pt x="307" y="317"/>
                      <a:pt x="309" y="317"/>
                      <a:pt x="307" y="316"/>
                    </a:cubicBezTo>
                    <a:cubicBezTo>
                      <a:pt x="307" y="316"/>
                      <a:pt x="309" y="316"/>
                      <a:pt x="308" y="315"/>
                    </a:cubicBezTo>
                    <a:cubicBezTo>
                      <a:pt x="308" y="315"/>
                      <a:pt x="310" y="314"/>
                      <a:pt x="310" y="313"/>
                    </a:cubicBezTo>
                    <a:cubicBezTo>
                      <a:pt x="311" y="312"/>
                      <a:pt x="311" y="312"/>
                      <a:pt x="311" y="310"/>
                    </a:cubicBezTo>
                    <a:cubicBezTo>
                      <a:pt x="312" y="310"/>
                      <a:pt x="314" y="310"/>
                      <a:pt x="316" y="310"/>
                    </a:cubicBezTo>
                    <a:cubicBezTo>
                      <a:pt x="316" y="311"/>
                      <a:pt x="315" y="311"/>
                      <a:pt x="316" y="311"/>
                    </a:cubicBezTo>
                    <a:cubicBezTo>
                      <a:pt x="316" y="313"/>
                      <a:pt x="316" y="313"/>
                      <a:pt x="316" y="313"/>
                    </a:cubicBezTo>
                    <a:cubicBezTo>
                      <a:pt x="318" y="313"/>
                      <a:pt x="318" y="313"/>
                      <a:pt x="318" y="313"/>
                    </a:cubicBezTo>
                    <a:cubicBezTo>
                      <a:pt x="318" y="312"/>
                      <a:pt x="320" y="310"/>
                      <a:pt x="320" y="309"/>
                    </a:cubicBezTo>
                    <a:cubicBezTo>
                      <a:pt x="320" y="308"/>
                      <a:pt x="319" y="307"/>
                      <a:pt x="319" y="307"/>
                    </a:cubicBezTo>
                    <a:cubicBezTo>
                      <a:pt x="320" y="306"/>
                      <a:pt x="322" y="306"/>
                      <a:pt x="323" y="305"/>
                    </a:cubicBezTo>
                    <a:cubicBezTo>
                      <a:pt x="324" y="304"/>
                      <a:pt x="323" y="301"/>
                      <a:pt x="325" y="299"/>
                    </a:cubicBezTo>
                    <a:cubicBezTo>
                      <a:pt x="326" y="299"/>
                      <a:pt x="327" y="300"/>
                      <a:pt x="328" y="299"/>
                    </a:cubicBezTo>
                    <a:cubicBezTo>
                      <a:pt x="329" y="299"/>
                      <a:pt x="330" y="297"/>
                      <a:pt x="331" y="296"/>
                    </a:cubicBezTo>
                    <a:cubicBezTo>
                      <a:pt x="333" y="295"/>
                      <a:pt x="335" y="295"/>
                      <a:pt x="337" y="294"/>
                    </a:cubicBezTo>
                    <a:cubicBezTo>
                      <a:pt x="339" y="293"/>
                      <a:pt x="341" y="286"/>
                      <a:pt x="344" y="286"/>
                    </a:cubicBezTo>
                    <a:cubicBezTo>
                      <a:pt x="345" y="285"/>
                      <a:pt x="346" y="287"/>
                      <a:pt x="347" y="286"/>
                    </a:cubicBezTo>
                    <a:cubicBezTo>
                      <a:pt x="348" y="285"/>
                      <a:pt x="348" y="285"/>
                      <a:pt x="348" y="285"/>
                    </a:cubicBezTo>
                    <a:cubicBezTo>
                      <a:pt x="349" y="283"/>
                      <a:pt x="349" y="283"/>
                      <a:pt x="349" y="283"/>
                    </a:cubicBezTo>
                    <a:cubicBezTo>
                      <a:pt x="350" y="277"/>
                      <a:pt x="347" y="279"/>
                      <a:pt x="346" y="278"/>
                    </a:cubicBezTo>
                    <a:cubicBezTo>
                      <a:pt x="345" y="276"/>
                      <a:pt x="345" y="272"/>
                      <a:pt x="344" y="270"/>
                    </a:cubicBezTo>
                    <a:cubicBezTo>
                      <a:pt x="347" y="276"/>
                      <a:pt x="353" y="279"/>
                      <a:pt x="360" y="278"/>
                    </a:cubicBezTo>
                    <a:cubicBezTo>
                      <a:pt x="360" y="277"/>
                      <a:pt x="360" y="277"/>
                      <a:pt x="360" y="277"/>
                    </a:cubicBezTo>
                    <a:cubicBezTo>
                      <a:pt x="362" y="276"/>
                      <a:pt x="363" y="277"/>
                      <a:pt x="364" y="276"/>
                    </a:cubicBezTo>
                    <a:cubicBezTo>
                      <a:pt x="365" y="276"/>
                      <a:pt x="364" y="273"/>
                      <a:pt x="364" y="273"/>
                    </a:cubicBezTo>
                    <a:cubicBezTo>
                      <a:pt x="365" y="273"/>
                      <a:pt x="366" y="273"/>
                      <a:pt x="366" y="273"/>
                    </a:cubicBezTo>
                    <a:cubicBezTo>
                      <a:pt x="367" y="273"/>
                      <a:pt x="367" y="274"/>
                      <a:pt x="367" y="276"/>
                    </a:cubicBezTo>
                    <a:cubicBezTo>
                      <a:pt x="367" y="275"/>
                      <a:pt x="371" y="274"/>
                      <a:pt x="370" y="274"/>
                    </a:cubicBezTo>
                    <a:cubicBezTo>
                      <a:pt x="371" y="274"/>
                      <a:pt x="372" y="274"/>
                      <a:pt x="372" y="274"/>
                    </a:cubicBezTo>
                    <a:cubicBezTo>
                      <a:pt x="373" y="274"/>
                      <a:pt x="372" y="272"/>
                      <a:pt x="373" y="272"/>
                    </a:cubicBezTo>
                    <a:cubicBezTo>
                      <a:pt x="374" y="272"/>
                      <a:pt x="374" y="271"/>
                      <a:pt x="375" y="272"/>
                    </a:cubicBezTo>
                    <a:cubicBezTo>
                      <a:pt x="375" y="272"/>
                      <a:pt x="376" y="273"/>
                      <a:pt x="376" y="274"/>
                    </a:cubicBezTo>
                    <a:cubicBezTo>
                      <a:pt x="380" y="272"/>
                      <a:pt x="379" y="273"/>
                      <a:pt x="383" y="273"/>
                    </a:cubicBezTo>
                    <a:cubicBezTo>
                      <a:pt x="384" y="271"/>
                      <a:pt x="384" y="271"/>
                      <a:pt x="384" y="271"/>
                    </a:cubicBezTo>
                    <a:cubicBezTo>
                      <a:pt x="385" y="270"/>
                      <a:pt x="385" y="272"/>
                      <a:pt x="386" y="272"/>
                    </a:cubicBezTo>
                    <a:cubicBezTo>
                      <a:pt x="387" y="271"/>
                      <a:pt x="388" y="269"/>
                      <a:pt x="390" y="269"/>
                    </a:cubicBezTo>
                    <a:cubicBezTo>
                      <a:pt x="391" y="269"/>
                      <a:pt x="392" y="269"/>
                      <a:pt x="393" y="269"/>
                    </a:cubicBezTo>
                    <a:cubicBezTo>
                      <a:pt x="395" y="269"/>
                      <a:pt x="398" y="267"/>
                      <a:pt x="400" y="266"/>
                    </a:cubicBezTo>
                    <a:cubicBezTo>
                      <a:pt x="400" y="262"/>
                      <a:pt x="400" y="262"/>
                      <a:pt x="400" y="262"/>
                    </a:cubicBezTo>
                    <a:cubicBezTo>
                      <a:pt x="401" y="261"/>
                      <a:pt x="402" y="263"/>
                      <a:pt x="402" y="264"/>
                    </a:cubicBezTo>
                    <a:cubicBezTo>
                      <a:pt x="403" y="264"/>
                      <a:pt x="404" y="263"/>
                      <a:pt x="405" y="264"/>
                    </a:cubicBezTo>
                    <a:cubicBezTo>
                      <a:pt x="406" y="261"/>
                      <a:pt x="407" y="260"/>
                      <a:pt x="409" y="258"/>
                    </a:cubicBezTo>
                    <a:cubicBezTo>
                      <a:pt x="410" y="258"/>
                      <a:pt x="410" y="258"/>
                      <a:pt x="412" y="258"/>
                    </a:cubicBezTo>
                    <a:cubicBezTo>
                      <a:pt x="411" y="258"/>
                      <a:pt x="412" y="259"/>
                      <a:pt x="412" y="260"/>
                    </a:cubicBezTo>
                    <a:cubicBezTo>
                      <a:pt x="412" y="259"/>
                      <a:pt x="414" y="258"/>
                      <a:pt x="414" y="258"/>
                    </a:cubicBezTo>
                    <a:cubicBezTo>
                      <a:pt x="415" y="257"/>
                      <a:pt x="415" y="258"/>
                      <a:pt x="416" y="258"/>
                    </a:cubicBezTo>
                    <a:cubicBezTo>
                      <a:pt x="416" y="258"/>
                      <a:pt x="417" y="256"/>
                      <a:pt x="417" y="256"/>
                    </a:cubicBezTo>
                    <a:cubicBezTo>
                      <a:pt x="419" y="255"/>
                      <a:pt x="419" y="256"/>
                      <a:pt x="421" y="256"/>
                    </a:cubicBezTo>
                    <a:cubicBezTo>
                      <a:pt x="422" y="256"/>
                      <a:pt x="424" y="254"/>
                      <a:pt x="424" y="254"/>
                    </a:cubicBezTo>
                    <a:cubicBezTo>
                      <a:pt x="425" y="254"/>
                      <a:pt x="427" y="254"/>
                      <a:pt x="428" y="254"/>
                    </a:cubicBezTo>
                    <a:cubicBezTo>
                      <a:pt x="427" y="250"/>
                      <a:pt x="428" y="250"/>
                      <a:pt x="432" y="250"/>
                    </a:cubicBezTo>
                    <a:cubicBezTo>
                      <a:pt x="432" y="249"/>
                      <a:pt x="432" y="248"/>
                      <a:pt x="431" y="247"/>
                    </a:cubicBezTo>
                    <a:cubicBezTo>
                      <a:pt x="432" y="246"/>
                      <a:pt x="434" y="245"/>
                      <a:pt x="434" y="244"/>
                    </a:cubicBezTo>
                    <a:cubicBezTo>
                      <a:pt x="436" y="244"/>
                      <a:pt x="437" y="244"/>
                      <a:pt x="438" y="244"/>
                    </a:cubicBezTo>
                    <a:cubicBezTo>
                      <a:pt x="439" y="243"/>
                      <a:pt x="439" y="241"/>
                      <a:pt x="439" y="241"/>
                    </a:cubicBezTo>
                    <a:cubicBezTo>
                      <a:pt x="434" y="242"/>
                      <a:pt x="429" y="242"/>
                      <a:pt x="425" y="240"/>
                    </a:cubicBezTo>
                    <a:cubicBezTo>
                      <a:pt x="424" y="240"/>
                      <a:pt x="422" y="238"/>
                      <a:pt x="421" y="238"/>
                    </a:cubicBezTo>
                    <a:cubicBezTo>
                      <a:pt x="419" y="238"/>
                      <a:pt x="420" y="239"/>
                      <a:pt x="418" y="238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4" y="237"/>
                      <a:pt x="412" y="240"/>
                      <a:pt x="410" y="240"/>
                    </a:cubicBezTo>
                    <a:cubicBezTo>
                      <a:pt x="405" y="241"/>
                      <a:pt x="403" y="240"/>
                      <a:pt x="399" y="240"/>
                    </a:cubicBezTo>
                    <a:cubicBezTo>
                      <a:pt x="411" y="232"/>
                      <a:pt x="389" y="236"/>
                      <a:pt x="384" y="237"/>
                    </a:cubicBezTo>
                    <a:cubicBezTo>
                      <a:pt x="384" y="235"/>
                      <a:pt x="383" y="234"/>
                      <a:pt x="382" y="232"/>
                    </a:cubicBezTo>
                    <a:cubicBezTo>
                      <a:pt x="383" y="232"/>
                      <a:pt x="383" y="232"/>
                      <a:pt x="383" y="231"/>
                    </a:cubicBezTo>
                    <a:cubicBezTo>
                      <a:pt x="384" y="232"/>
                      <a:pt x="385" y="230"/>
                      <a:pt x="385" y="230"/>
                    </a:cubicBezTo>
                    <a:cubicBezTo>
                      <a:pt x="385" y="232"/>
                      <a:pt x="385" y="235"/>
                      <a:pt x="386" y="236"/>
                    </a:cubicBezTo>
                    <a:cubicBezTo>
                      <a:pt x="391" y="234"/>
                      <a:pt x="397" y="233"/>
                      <a:pt x="403" y="234"/>
                    </a:cubicBezTo>
                    <a:cubicBezTo>
                      <a:pt x="403" y="234"/>
                      <a:pt x="406" y="236"/>
                      <a:pt x="408" y="235"/>
                    </a:cubicBezTo>
                    <a:cubicBezTo>
                      <a:pt x="408" y="235"/>
                      <a:pt x="409" y="234"/>
                      <a:pt x="410" y="234"/>
                    </a:cubicBezTo>
                    <a:cubicBezTo>
                      <a:pt x="409" y="232"/>
                      <a:pt x="409" y="230"/>
                      <a:pt x="408" y="228"/>
                    </a:cubicBezTo>
                    <a:cubicBezTo>
                      <a:pt x="402" y="230"/>
                      <a:pt x="399" y="229"/>
                      <a:pt x="392" y="230"/>
                    </a:cubicBezTo>
                    <a:cubicBezTo>
                      <a:pt x="391" y="230"/>
                      <a:pt x="383" y="232"/>
                      <a:pt x="386" y="229"/>
                    </a:cubicBezTo>
                    <a:cubicBezTo>
                      <a:pt x="386" y="229"/>
                      <a:pt x="388" y="227"/>
                      <a:pt x="388" y="227"/>
                    </a:cubicBezTo>
                    <a:cubicBezTo>
                      <a:pt x="388" y="226"/>
                      <a:pt x="388" y="226"/>
                      <a:pt x="388" y="226"/>
                    </a:cubicBezTo>
                    <a:cubicBezTo>
                      <a:pt x="390" y="226"/>
                      <a:pt x="390" y="227"/>
                      <a:pt x="391" y="228"/>
                    </a:cubicBezTo>
                    <a:cubicBezTo>
                      <a:pt x="394" y="228"/>
                      <a:pt x="400" y="229"/>
                      <a:pt x="402" y="228"/>
                    </a:cubicBezTo>
                    <a:cubicBezTo>
                      <a:pt x="403" y="228"/>
                      <a:pt x="405" y="226"/>
                      <a:pt x="405" y="226"/>
                    </a:cubicBezTo>
                    <a:cubicBezTo>
                      <a:pt x="407" y="226"/>
                      <a:pt x="409" y="226"/>
                      <a:pt x="411" y="226"/>
                    </a:cubicBezTo>
                    <a:cubicBezTo>
                      <a:pt x="411" y="225"/>
                      <a:pt x="411" y="225"/>
                      <a:pt x="411" y="225"/>
                    </a:cubicBezTo>
                    <a:cubicBezTo>
                      <a:pt x="410" y="224"/>
                      <a:pt x="410" y="224"/>
                      <a:pt x="410" y="222"/>
                    </a:cubicBezTo>
                    <a:cubicBezTo>
                      <a:pt x="408" y="222"/>
                      <a:pt x="405" y="222"/>
                      <a:pt x="404" y="221"/>
                    </a:cubicBezTo>
                    <a:cubicBezTo>
                      <a:pt x="403" y="219"/>
                      <a:pt x="403" y="219"/>
                      <a:pt x="403" y="219"/>
                    </a:cubicBezTo>
                    <a:cubicBezTo>
                      <a:pt x="397" y="220"/>
                      <a:pt x="390" y="220"/>
                      <a:pt x="384" y="221"/>
                    </a:cubicBezTo>
                    <a:cubicBezTo>
                      <a:pt x="384" y="220"/>
                      <a:pt x="384" y="220"/>
                      <a:pt x="384" y="220"/>
                    </a:cubicBezTo>
                    <a:cubicBezTo>
                      <a:pt x="385" y="219"/>
                      <a:pt x="386" y="219"/>
                      <a:pt x="388" y="219"/>
                    </a:cubicBezTo>
                    <a:cubicBezTo>
                      <a:pt x="387" y="218"/>
                      <a:pt x="389" y="218"/>
                      <a:pt x="388" y="216"/>
                    </a:cubicBezTo>
                    <a:cubicBezTo>
                      <a:pt x="386" y="216"/>
                      <a:pt x="386" y="216"/>
                      <a:pt x="386" y="216"/>
                    </a:cubicBezTo>
                    <a:cubicBezTo>
                      <a:pt x="385" y="215"/>
                      <a:pt x="386" y="214"/>
                      <a:pt x="386" y="213"/>
                    </a:cubicBezTo>
                    <a:cubicBezTo>
                      <a:pt x="388" y="214"/>
                      <a:pt x="389" y="215"/>
                      <a:pt x="391" y="217"/>
                    </a:cubicBezTo>
                    <a:cubicBezTo>
                      <a:pt x="395" y="216"/>
                      <a:pt x="398" y="215"/>
                      <a:pt x="402" y="216"/>
                    </a:cubicBezTo>
                    <a:cubicBezTo>
                      <a:pt x="404" y="218"/>
                      <a:pt x="404" y="218"/>
                      <a:pt x="404" y="218"/>
                    </a:cubicBezTo>
                    <a:cubicBezTo>
                      <a:pt x="405" y="218"/>
                      <a:pt x="407" y="217"/>
                      <a:pt x="408" y="218"/>
                    </a:cubicBezTo>
                    <a:cubicBezTo>
                      <a:pt x="408" y="218"/>
                      <a:pt x="408" y="221"/>
                      <a:pt x="410" y="221"/>
                    </a:cubicBezTo>
                    <a:cubicBezTo>
                      <a:pt x="412" y="222"/>
                      <a:pt x="414" y="220"/>
                      <a:pt x="417" y="222"/>
                    </a:cubicBezTo>
                    <a:cubicBezTo>
                      <a:pt x="418" y="222"/>
                      <a:pt x="418" y="224"/>
                      <a:pt x="418" y="225"/>
                    </a:cubicBezTo>
                    <a:cubicBezTo>
                      <a:pt x="420" y="228"/>
                      <a:pt x="424" y="234"/>
                      <a:pt x="427" y="236"/>
                    </a:cubicBezTo>
                    <a:cubicBezTo>
                      <a:pt x="428" y="237"/>
                      <a:pt x="431" y="238"/>
                      <a:pt x="432" y="238"/>
                    </a:cubicBezTo>
                    <a:cubicBezTo>
                      <a:pt x="432" y="239"/>
                      <a:pt x="432" y="239"/>
                      <a:pt x="432" y="239"/>
                    </a:cubicBezTo>
                    <a:cubicBezTo>
                      <a:pt x="434" y="239"/>
                      <a:pt x="433" y="237"/>
                      <a:pt x="434" y="237"/>
                    </a:cubicBezTo>
                    <a:cubicBezTo>
                      <a:pt x="436" y="236"/>
                      <a:pt x="440" y="238"/>
                      <a:pt x="442" y="239"/>
                    </a:cubicBezTo>
                    <a:cubicBezTo>
                      <a:pt x="443" y="240"/>
                      <a:pt x="443" y="240"/>
                      <a:pt x="443" y="240"/>
                    </a:cubicBezTo>
                    <a:cubicBezTo>
                      <a:pt x="446" y="237"/>
                      <a:pt x="443" y="236"/>
                      <a:pt x="441" y="235"/>
                    </a:cubicBezTo>
                    <a:cubicBezTo>
                      <a:pt x="442" y="234"/>
                      <a:pt x="443" y="234"/>
                      <a:pt x="443" y="234"/>
                    </a:cubicBezTo>
                    <a:cubicBezTo>
                      <a:pt x="444" y="233"/>
                      <a:pt x="442" y="233"/>
                      <a:pt x="443" y="232"/>
                    </a:cubicBezTo>
                    <a:cubicBezTo>
                      <a:pt x="445" y="231"/>
                      <a:pt x="443" y="225"/>
                      <a:pt x="441" y="224"/>
                    </a:cubicBezTo>
                    <a:cubicBezTo>
                      <a:pt x="440" y="224"/>
                      <a:pt x="440" y="224"/>
                      <a:pt x="440" y="224"/>
                    </a:cubicBezTo>
                    <a:cubicBezTo>
                      <a:pt x="439" y="223"/>
                      <a:pt x="440" y="222"/>
                      <a:pt x="439" y="220"/>
                    </a:cubicBezTo>
                    <a:cubicBezTo>
                      <a:pt x="439" y="221"/>
                      <a:pt x="438" y="220"/>
                      <a:pt x="437" y="220"/>
                    </a:cubicBezTo>
                    <a:cubicBezTo>
                      <a:pt x="437" y="222"/>
                      <a:pt x="438" y="222"/>
                      <a:pt x="436" y="222"/>
                    </a:cubicBezTo>
                    <a:cubicBezTo>
                      <a:pt x="436" y="222"/>
                      <a:pt x="436" y="219"/>
                      <a:pt x="436" y="219"/>
                    </a:cubicBezTo>
                    <a:cubicBezTo>
                      <a:pt x="437" y="219"/>
                      <a:pt x="437" y="219"/>
                      <a:pt x="437" y="218"/>
                    </a:cubicBezTo>
                    <a:cubicBezTo>
                      <a:pt x="435" y="218"/>
                      <a:pt x="435" y="218"/>
                      <a:pt x="433" y="218"/>
                    </a:cubicBezTo>
                    <a:cubicBezTo>
                      <a:pt x="433" y="217"/>
                      <a:pt x="434" y="217"/>
                      <a:pt x="434" y="216"/>
                    </a:cubicBezTo>
                    <a:cubicBezTo>
                      <a:pt x="433" y="215"/>
                      <a:pt x="431" y="213"/>
                      <a:pt x="430" y="212"/>
                    </a:cubicBezTo>
                    <a:cubicBezTo>
                      <a:pt x="429" y="212"/>
                      <a:pt x="428" y="213"/>
                      <a:pt x="426" y="212"/>
                    </a:cubicBezTo>
                    <a:cubicBezTo>
                      <a:pt x="425" y="211"/>
                      <a:pt x="423" y="208"/>
                      <a:pt x="421" y="208"/>
                    </a:cubicBezTo>
                    <a:cubicBezTo>
                      <a:pt x="418" y="207"/>
                      <a:pt x="415" y="208"/>
                      <a:pt x="412" y="208"/>
                    </a:cubicBezTo>
                    <a:cubicBezTo>
                      <a:pt x="412" y="207"/>
                      <a:pt x="412" y="207"/>
                      <a:pt x="412" y="207"/>
                    </a:cubicBezTo>
                    <a:cubicBezTo>
                      <a:pt x="414" y="206"/>
                      <a:pt x="416" y="206"/>
                      <a:pt x="418" y="206"/>
                    </a:cubicBezTo>
                    <a:cubicBezTo>
                      <a:pt x="416" y="204"/>
                      <a:pt x="416" y="202"/>
                      <a:pt x="413" y="201"/>
                    </a:cubicBezTo>
                    <a:cubicBezTo>
                      <a:pt x="412" y="201"/>
                      <a:pt x="411" y="202"/>
                      <a:pt x="412" y="202"/>
                    </a:cubicBezTo>
                    <a:cubicBezTo>
                      <a:pt x="411" y="202"/>
                      <a:pt x="410" y="204"/>
                      <a:pt x="410" y="204"/>
                    </a:cubicBezTo>
                    <a:cubicBezTo>
                      <a:pt x="408" y="204"/>
                      <a:pt x="406" y="204"/>
                      <a:pt x="406" y="204"/>
                    </a:cubicBezTo>
                    <a:cubicBezTo>
                      <a:pt x="406" y="204"/>
                      <a:pt x="405" y="206"/>
                      <a:pt x="405" y="206"/>
                    </a:cubicBezTo>
                    <a:cubicBezTo>
                      <a:pt x="404" y="206"/>
                      <a:pt x="402" y="206"/>
                      <a:pt x="402" y="205"/>
                    </a:cubicBezTo>
                    <a:cubicBezTo>
                      <a:pt x="402" y="205"/>
                      <a:pt x="402" y="204"/>
                      <a:pt x="402" y="203"/>
                    </a:cubicBezTo>
                    <a:cubicBezTo>
                      <a:pt x="401" y="203"/>
                      <a:pt x="400" y="202"/>
                      <a:pt x="400" y="202"/>
                    </a:cubicBezTo>
                    <a:cubicBezTo>
                      <a:pt x="400" y="202"/>
                      <a:pt x="398" y="203"/>
                      <a:pt x="398" y="202"/>
                    </a:cubicBezTo>
                    <a:cubicBezTo>
                      <a:pt x="397" y="202"/>
                      <a:pt x="398" y="200"/>
                      <a:pt x="398" y="200"/>
                    </a:cubicBezTo>
                    <a:cubicBezTo>
                      <a:pt x="397" y="199"/>
                      <a:pt x="397" y="199"/>
                      <a:pt x="396" y="199"/>
                    </a:cubicBezTo>
                    <a:cubicBezTo>
                      <a:pt x="395" y="198"/>
                      <a:pt x="396" y="198"/>
                      <a:pt x="395" y="197"/>
                    </a:cubicBezTo>
                    <a:cubicBezTo>
                      <a:pt x="395" y="196"/>
                      <a:pt x="395" y="196"/>
                      <a:pt x="395" y="196"/>
                    </a:cubicBezTo>
                    <a:cubicBezTo>
                      <a:pt x="396" y="196"/>
                      <a:pt x="397" y="196"/>
                      <a:pt x="398" y="196"/>
                    </a:cubicBezTo>
                    <a:cubicBezTo>
                      <a:pt x="401" y="194"/>
                      <a:pt x="399" y="195"/>
                      <a:pt x="400" y="194"/>
                    </a:cubicBezTo>
                    <a:cubicBezTo>
                      <a:pt x="398" y="194"/>
                      <a:pt x="398" y="193"/>
                      <a:pt x="398" y="193"/>
                    </a:cubicBezTo>
                    <a:cubicBezTo>
                      <a:pt x="401" y="193"/>
                      <a:pt x="403" y="194"/>
                      <a:pt x="406" y="193"/>
                    </a:cubicBezTo>
                    <a:cubicBezTo>
                      <a:pt x="408" y="193"/>
                      <a:pt x="409" y="190"/>
                      <a:pt x="411" y="190"/>
                    </a:cubicBezTo>
                    <a:cubicBezTo>
                      <a:pt x="411" y="190"/>
                      <a:pt x="412" y="190"/>
                      <a:pt x="413" y="190"/>
                    </a:cubicBezTo>
                    <a:cubicBezTo>
                      <a:pt x="413" y="190"/>
                      <a:pt x="414" y="188"/>
                      <a:pt x="414" y="188"/>
                    </a:cubicBezTo>
                    <a:cubicBezTo>
                      <a:pt x="415" y="187"/>
                      <a:pt x="417" y="187"/>
                      <a:pt x="418" y="187"/>
                    </a:cubicBezTo>
                    <a:cubicBezTo>
                      <a:pt x="418" y="186"/>
                      <a:pt x="418" y="184"/>
                      <a:pt x="418" y="183"/>
                    </a:cubicBezTo>
                    <a:cubicBezTo>
                      <a:pt x="419" y="183"/>
                      <a:pt x="420" y="183"/>
                      <a:pt x="421" y="183"/>
                    </a:cubicBezTo>
                    <a:cubicBezTo>
                      <a:pt x="420" y="185"/>
                      <a:pt x="419" y="187"/>
                      <a:pt x="421" y="188"/>
                    </a:cubicBezTo>
                    <a:cubicBezTo>
                      <a:pt x="423" y="189"/>
                      <a:pt x="425" y="189"/>
                      <a:pt x="427" y="189"/>
                    </a:cubicBezTo>
                    <a:cubicBezTo>
                      <a:pt x="429" y="190"/>
                      <a:pt x="429" y="190"/>
                      <a:pt x="429" y="190"/>
                    </a:cubicBezTo>
                    <a:cubicBezTo>
                      <a:pt x="430" y="191"/>
                      <a:pt x="432" y="190"/>
                      <a:pt x="433" y="190"/>
                    </a:cubicBezTo>
                    <a:cubicBezTo>
                      <a:pt x="434" y="191"/>
                      <a:pt x="436" y="192"/>
                      <a:pt x="436" y="192"/>
                    </a:cubicBezTo>
                    <a:cubicBezTo>
                      <a:pt x="439" y="193"/>
                      <a:pt x="443" y="190"/>
                      <a:pt x="445" y="189"/>
                    </a:cubicBezTo>
                    <a:cubicBezTo>
                      <a:pt x="445" y="189"/>
                      <a:pt x="445" y="187"/>
                      <a:pt x="445" y="187"/>
                    </a:cubicBezTo>
                    <a:cubicBezTo>
                      <a:pt x="447" y="186"/>
                      <a:pt x="451" y="186"/>
                      <a:pt x="452" y="186"/>
                    </a:cubicBezTo>
                    <a:cubicBezTo>
                      <a:pt x="451" y="185"/>
                      <a:pt x="452" y="181"/>
                      <a:pt x="452" y="181"/>
                    </a:cubicBezTo>
                    <a:cubicBezTo>
                      <a:pt x="451" y="180"/>
                      <a:pt x="450" y="181"/>
                      <a:pt x="449" y="181"/>
                    </a:cubicBezTo>
                    <a:cubicBezTo>
                      <a:pt x="443" y="180"/>
                      <a:pt x="444" y="176"/>
                      <a:pt x="441" y="183"/>
                    </a:cubicBezTo>
                    <a:cubicBezTo>
                      <a:pt x="441" y="182"/>
                      <a:pt x="440" y="180"/>
                      <a:pt x="439" y="179"/>
                    </a:cubicBezTo>
                    <a:cubicBezTo>
                      <a:pt x="439" y="179"/>
                      <a:pt x="438" y="179"/>
                      <a:pt x="437" y="179"/>
                    </a:cubicBezTo>
                    <a:cubicBezTo>
                      <a:pt x="434" y="178"/>
                      <a:pt x="438" y="175"/>
                      <a:pt x="438" y="174"/>
                    </a:cubicBezTo>
                    <a:cubicBezTo>
                      <a:pt x="438" y="173"/>
                      <a:pt x="438" y="171"/>
                      <a:pt x="438" y="169"/>
                    </a:cubicBezTo>
                    <a:cubicBezTo>
                      <a:pt x="440" y="170"/>
                      <a:pt x="442" y="172"/>
                      <a:pt x="443" y="172"/>
                    </a:cubicBezTo>
                    <a:cubicBezTo>
                      <a:pt x="447" y="173"/>
                      <a:pt x="451" y="172"/>
                      <a:pt x="455" y="173"/>
                    </a:cubicBezTo>
                    <a:cubicBezTo>
                      <a:pt x="457" y="174"/>
                      <a:pt x="458" y="177"/>
                      <a:pt x="462" y="176"/>
                    </a:cubicBezTo>
                    <a:cubicBezTo>
                      <a:pt x="462" y="176"/>
                      <a:pt x="464" y="174"/>
                      <a:pt x="464" y="174"/>
                    </a:cubicBezTo>
                    <a:cubicBezTo>
                      <a:pt x="465" y="175"/>
                      <a:pt x="465" y="172"/>
                      <a:pt x="465" y="171"/>
                    </a:cubicBezTo>
                    <a:cubicBezTo>
                      <a:pt x="463" y="171"/>
                      <a:pt x="461" y="170"/>
                      <a:pt x="459" y="170"/>
                    </a:cubicBezTo>
                    <a:cubicBezTo>
                      <a:pt x="457" y="171"/>
                      <a:pt x="457" y="171"/>
                      <a:pt x="457" y="171"/>
                    </a:cubicBezTo>
                    <a:cubicBezTo>
                      <a:pt x="455" y="171"/>
                      <a:pt x="452" y="171"/>
                      <a:pt x="449" y="171"/>
                    </a:cubicBezTo>
                    <a:cubicBezTo>
                      <a:pt x="450" y="169"/>
                      <a:pt x="450" y="169"/>
                      <a:pt x="450" y="169"/>
                    </a:cubicBezTo>
                    <a:cubicBezTo>
                      <a:pt x="452" y="169"/>
                      <a:pt x="453" y="164"/>
                      <a:pt x="447" y="166"/>
                    </a:cubicBezTo>
                    <a:cubicBezTo>
                      <a:pt x="447" y="168"/>
                      <a:pt x="447" y="168"/>
                      <a:pt x="447" y="168"/>
                    </a:cubicBezTo>
                    <a:cubicBezTo>
                      <a:pt x="446" y="168"/>
                      <a:pt x="443" y="167"/>
                      <a:pt x="443" y="167"/>
                    </a:cubicBezTo>
                    <a:cubicBezTo>
                      <a:pt x="445" y="167"/>
                      <a:pt x="446" y="167"/>
                      <a:pt x="447" y="164"/>
                    </a:cubicBezTo>
                    <a:cubicBezTo>
                      <a:pt x="448" y="163"/>
                      <a:pt x="449" y="163"/>
                      <a:pt x="449" y="163"/>
                    </a:cubicBezTo>
                    <a:cubicBezTo>
                      <a:pt x="446" y="158"/>
                      <a:pt x="446" y="159"/>
                      <a:pt x="440" y="157"/>
                    </a:cubicBezTo>
                    <a:cubicBezTo>
                      <a:pt x="441" y="155"/>
                      <a:pt x="441" y="155"/>
                      <a:pt x="441" y="155"/>
                    </a:cubicBezTo>
                    <a:cubicBezTo>
                      <a:pt x="441" y="155"/>
                      <a:pt x="444" y="155"/>
                      <a:pt x="443" y="156"/>
                    </a:cubicBezTo>
                    <a:cubicBezTo>
                      <a:pt x="443" y="156"/>
                      <a:pt x="444" y="157"/>
                      <a:pt x="444" y="157"/>
                    </a:cubicBezTo>
                    <a:cubicBezTo>
                      <a:pt x="446" y="157"/>
                      <a:pt x="448" y="158"/>
                      <a:pt x="450" y="157"/>
                    </a:cubicBezTo>
                    <a:cubicBezTo>
                      <a:pt x="451" y="157"/>
                      <a:pt x="451" y="155"/>
                      <a:pt x="453" y="156"/>
                    </a:cubicBezTo>
                    <a:cubicBezTo>
                      <a:pt x="453" y="156"/>
                      <a:pt x="453" y="158"/>
                      <a:pt x="453" y="158"/>
                    </a:cubicBezTo>
                    <a:cubicBezTo>
                      <a:pt x="455" y="159"/>
                      <a:pt x="455" y="159"/>
                      <a:pt x="455" y="159"/>
                    </a:cubicBezTo>
                    <a:cubicBezTo>
                      <a:pt x="455" y="159"/>
                      <a:pt x="455" y="159"/>
                      <a:pt x="455" y="159"/>
                    </a:cubicBezTo>
                    <a:cubicBezTo>
                      <a:pt x="455" y="159"/>
                      <a:pt x="457" y="159"/>
                      <a:pt x="457" y="159"/>
                    </a:cubicBezTo>
                    <a:cubicBezTo>
                      <a:pt x="459" y="154"/>
                      <a:pt x="458" y="151"/>
                      <a:pt x="457" y="145"/>
                    </a:cubicBezTo>
                    <a:cubicBezTo>
                      <a:pt x="454" y="145"/>
                      <a:pt x="454" y="145"/>
                      <a:pt x="454" y="145"/>
                    </a:cubicBezTo>
                    <a:cubicBezTo>
                      <a:pt x="454" y="144"/>
                      <a:pt x="455" y="144"/>
                      <a:pt x="455" y="143"/>
                    </a:cubicBezTo>
                    <a:cubicBezTo>
                      <a:pt x="456" y="142"/>
                      <a:pt x="455" y="140"/>
                      <a:pt x="455" y="139"/>
                    </a:cubicBezTo>
                    <a:cubicBezTo>
                      <a:pt x="449" y="138"/>
                      <a:pt x="450" y="139"/>
                      <a:pt x="447" y="143"/>
                    </a:cubicBezTo>
                    <a:cubicBezTo>
                      <a:pt x="445" y="142"/>
                      <a:pt x="446" y="142"/>
                      <a:pt x="445" y="141"/>
                    </a:cubicBezTo>
                    <a:cubicBezTo>
                      <a:pt x="444" y="141"/>
                      <a:pt x="442" y="141"/>
                      <a:pt x="441" y="141"/>
                    </a:cubicBezTo>
                    <a:cubicBezTo>
                      <a:pt x="442" y="141"/>
                      <a:pt x="441" y="138"/>
                      <a:pt x="441" y="138"/>
                    </a:cubicBezTo>
                    <a:cubicBezTo>
                      <a:pt x="443" y="138"/>
                      <a:pt x="443" y="139"/>
                      <a:pt x="445" y="139"/>
                    </a:cubicBezTo>
                    <a:cubicBezTo>
                      <a:pt x="445" y="139"/>
                      <a:pt x="446" y="137"/>
                      <a:pt x="446" y="137"/>
                    </a:cubicBezTo>
                    <a:cubicBezTo>
                      <a:pt x="448" y="135"/>
                      <a:pt x="449" y="135"/>
                      <a:pt x="447" y="133"/>
                    </a:cubicBezTo>
                    <a:cubicBezTo>
                      <a:pt x="448" y="133"/>
                      <a:pt x="449" y="131"/>
                      <a:pt x="446" y="131"/>
                    </a:cubicBezTo>
                    <a:cubicBezTo>
                      <a:pt x="446" y="131"/>
                      <a:pt x="447" y="129"/>
                      <a:pt x="447" y="129"/>
                    </a:cubicBezTo>
                    <a:cubicBezTo>
                      <a:pt x="451" y="130"/>
                      <a:pt x="456" y="129"/>
                      <a:pt x="460" y="131"/>
                    </a:cubicBezTo>
                    <a:cubicBezTo>
                      <a:pt x="461" y="131"/>
                      <a:pt x="463" y="133"/>
                      <a:pt x="464" y="133"/>
                    </a:cubicBezTo>
                    <a:cubicBezTo>
                      <a:pt x="466" y="134"/>
                      <a:pt x="469" y="133"/>
                      <a:pt x="470" y="133"/>
                    </a:cubicBezTo>
                    <a:cubicBezTo>
                      <a:pt x="469" y="131"/>
                      <a:pt x="469" y="131"/>
                      <a:pt x="469" y="131"/>
                    </a:cubicBezTo>
                    <a:cubicBezTo>
                      <a:pt x="470" y="127"/>
                      <a:pt x="469" y="129"/>
                      <a:pt x="468" y="126"/>
                    </a:cubicBezTo>
                    <a:cubicBezTo>
                      <a:pt x="468" y="125"/>
                      <a:pt x="468" y="124"/>
                      <a:pt x="467" y="123"/>
                    </a:cubicBezTo>
                    <a:cubicBezTo>
                      <a:pt x="467" y="122"/>
                      <a:pt x="466" y="122"/>
                      <a:pt x="465" y="121"/>
                    </a:cubicBezTo>
                    <a:cubicBezTo>
                      <a:pt x="466" y="121"/>
                      <a:pt x="464" y="120"/>
                      <a:pt x="464" y="120"/>
                    </a:cubicBezTo>
                    <a:cubicBezTo>
                      <a:pt x="464" y="120"/>
                      <a:pt x="462" y="120"/>
                      <a:pt x="462" y="120"/>
                    </a:cubicBezTo>
                    <a:cubicBezTo>
                      <a:pt x="462" y="120"/>
                      <a:pt x="462" y="123"/>
                      <a:pt x="461" y="123"/>
                    </a:cubicBezTo>
                    <a:cubicBezTo>
                      <a:pt x="459" y="123"/>
                      <a:pt x="459" y="122"/>
                      <a:pt x="457" y="122"/>
                    </a:cubicBezTo>
                    <a:cubicBezTo>
                      <a:pt x="456" y="122"/>
                      <a:pt x="455" y="122"/>
                      <a:pt x="453" y="123"/>
                    </a:cubicBezTo>
                    <a:cubicBezTo>
                      <a:pt x="453" y="121"/>
                      <a:pt x="453" y="117"/>
                      <a:pt x="453" y="115"/>
                    </a:cubicBezTo>
                    <a:cubicBezTo>
                      <a:pt x="456" y="116"/>
                      <a:pt x="457" y="117"/>
                      <a:pt x="459" y="117"/>
                    </a:cubicBezTo>
                    <a:cubicBezTo>
                      <a:pt x="465" y="115"/>
                      <a:pt x="458" y="114"/>
                      <a:pt x="456" y="113"/>
                    </a:cubicBezTo>
                    <a:cubicBezTo>
                      <a:pt x="456" y="112"/>
                      <a:pt x="455" y="111"/>
                      <a:pt x="455" y="111"/>
                    </a:cubicBezTo>
                    <a:cubicBezTo>
                      <a:pt x="453" y="110"/>
                      <a:pt x="451" y="112"/>
                      <a:pt x="450" y="112"/>
                    </a:cubicBezTo>
                    <a:cubicBezTo>
                      <a:pt x="448" y="112"/>
                      <a:pt x="445" y="110"/>
                      <a:pt x="443" y="109"/>
                    </a:cubicBezTo>
                    <a:cubicBezTo>
                      <a:pt x="444" y="110"/>
                      <a:pt x="441" y="111"/>
                      <a:pt x="441" y="111"/>
                    </a:cubicBezTo>
                    <a:cubicBezTo>
                      <a:pt x="440" y="110"/>
                      <a:pt x="439" y="108"/>
                      <a:pt x="441" y="109"/>
                    </a:cubicBezTo>
                    <a:cubicBezTo>
                      <a:pt x="441" y="107"/>
                      <a:pt x="441" y="106"/>
                      <a:pt x="441" y="105"/>
                    </a:cubicBezTo>
                    <a:cubicBezTo>
                      <a:pt x="447" y="106"/>
                      <a:pt x="450" y="107"/>
                      <a:pt x="454" y="109"/>
                    </a:cubicBezTo>
                    <a:cubicBezTo>
                      <a:pt x="454" y="107"/>
                      <a:pt x="455" y="104"/>
                      <a:pt x="455" y="103"/>
                    </a:cubicBezTo>
                    <a:cubicBezTo>
                      <a:pt x="456" y="101"/>
                      <a:pt x="460" y="100"/>
                      <a:pt x="461" y="99"/>
                    </a:cubicBezTo>
                    <a:cubicBezTo>
                      <a:pt x="461" y="98"/>
                      <a:pt x="460" y="98"/>
                      <a:pt x="461" y="97"/>
                    </a:cubicBezTo>
                    <a:cubicBezTo>
                      <a:pt x="461" y="97"/>
                      <a:pt x="462" y="94"/>
                      <a:pt x="461" y="93"/>
                    </a:cubicBezTo>
                    <a:cubicBezTo>
                      <a:pt x="465" y="90"/>
                      <a:pt x="466" y="89"/>
                      <a:pt x="461" y="86"/>
                    </a:cubicBezTo>
                    <a:cubicBezTo>
                      <a:pt x="464" y="85"/>
                      <a:pt x="468" y="85"/>
                      <a:pt x="473" y="85"/>
                    </a:cubicBezTo>
                    <a:cubicBezTo>
                      <a:pt x="474" y="84"/>
                      <a:pt x="473" y="82"/>
                      <a:pt x="473" y="81"/>
                    </a:cubicBezTo>
                    <a:cubicBezTo>
                      <a:pt x="479" y="77"/>
                      <a:pt x="482" y="75"/>
                      <a:pt x="472" y="73"/>
                    </a:cubicBezTo>
                    <a:cubicBezTo>
                      <a:pt x="470" y="73"/>
                      <a:pt x="467" y="72"/>
                      <a:pt x="464" y="73"/>
                    </a:cubicBezTo>
                    <a:cubicBezTo>
                      <a:pt x="463" y="73"/>
                      <a:pt x="463" y="75"/>
                      <a:pt x="462" y="75"/>
                    </a:cubicBezTo>
                    <a:cubicBezTo>
                      <a:pt x="459" y="76"/>
                      <a:pt x="457" y="77"/>
                      <a:pt x="455" y="78"/>
                    </a:cubicBezTo>
                    <a:cubicBezTo>
                      <a:pt x="455" y="76"/>
                      <a:pt x="455" y="76"/>
                      <a:pt x="454" y="75"/>
                    </a:cubicBezTo>
                    <a:cubicBezTo>
                      <a:pt x="453" y="73"/>
                      <a:pt x="451" y="71"/>
                      <a:pt x="453" y="69"/>
                    </a:cubicBezTo>
                    <a:cubicBezTo>
                      <a:pt x="459" y="66"/>
                      <a:pt x="468" y="70"/>
                      <a:pt x="473" y="71"/>
                    </a:cubicBezTo>
                    <a:cubicBezTo>
                      <a:pt x="476" y="71"/>
                      <a:pt x="478" y="71"/>
                      <a:pt x="481" y="71"/>
                    </a:cubicBezTo>
                    <a:cubicBezTo>
                      <a:pt x="481" y="71"/>
                      <a:pt x="483" y="72"/>
                      <a:pt x="484" y="71"/>
                    </a:cubicBezTo>
                    <a:cubicBezTo>
                      <a:pt x="485" y="71"/>
                      <a:pt x="491" y="64"/>
                      <a:pt x="492" y="63"/>
                    </a:cubicBezTo>
                    <a:cubicBezTo>
                      <a:pt x="493" y="63"/>
                      <a:pt x="492" y="61"/>
                      <a:pt x="493" y="61"/>
                    </a:cubicBezTo>
                    <a:cubicBezTo>
                      <a:pt x="490" y="61"/>
                      <a:pt x="487" y="60"/>
                      <a:pt x="485" y="60"/>
                    </a:cubicBezTo>
                    <a:cubicBezTo>
                      <a:pt x="485" y="60"/>
                      <a:pt x="484" y="63"/>
                      <a:pt x="483" y="63"/>
                    </a:cubicBezTo>
                    <a:cubicBezTo>
                      <a:pt x="482" y="63"/>
                      <a:pt x="480" y="62"/>
                      <a:pt x="478" y="62"/>
                    </a:cubicBezTo>
                    <a:cubicBezTo>
                      <a:pt x="476" y="62"/>
                      <a:pt x="472" y="64"/>
                      <a:pt x="469" y="64"/>
                    </a:cubicBezTo>
                    <a:cubicBezTo>
                      <a:pt x="468" y="64"/>
                      <a:pt x="465" y="62"/>
                      <a:pt x="464" y="61"/>
                    </a:cubicBezTo>
                    <a:cubicBezTo>
                      <a:pt x="467" y="61"/>
                      <a:pt x="470" y="61"/>
                      <a:pt x="472" y="60"/>
                    </a:cubicBezTo>
                    <a:cubicBezTo>
                      <a:pt x="472" y="60"/>
                      <a:pt x="473" y="58"/>
                      <a:pt x="473" y="58"/>
                    </a:cubicBezTo>
                    <a:cubicBezTo>
                      <a:pt x="477" y="57"/>
                      <a:pt x="481" y="60"/>
                      <a:pt x="485" y="60"/>
                    </a:cubicBezTo>
                    <a:cubicBezTo>
                      <a:pt x="486" y="59"/>
                      <a:pt x="487" y="58"/>
                      <a:pt x="489" y="58"/>
                    </a:cubicBezTo>
                    <a:cubicBezTo>
                      <a:pt x="490" y="58"/>
                      <a:pt x="494" y="60"/>
                      <a:pt x="495" y="60"/>
                    </a:cubicBezTo>
                    <a:cubicBezTo>
                      <a:pt x="495" y="59"/>
                      <a:pt x="496" y="57"/>
                      <a:pt x="497" y="57"/>
                    </a:cubicBezTo>
                    <a:cubicBezTo>
                      <a:pt x="499" y="56"/>
                      <a:pt x="502" y="56"/>
                      <a:pt x="505" y="56"/>
                    </a:cubicBezTo>
                    <a:cubicBezTo>
                      <a:pt x="505" y="54"/>
                      <a:pt x="504" y="53"/>
                      <a:pt x="505" y="52"/>
                    </a:cubicBezTo>
                    <a:cubicBezTo>
                      <a:pt x="506" y="52"/>
                      <a:pt x="508" y="52"/>
                      <a:pt x="509" y="52"/>
                    </a:cubicBezTo>
                    <a:cubicBezTo>
                      <a:pt x="511" y="52"/>
                      <a:pt x="512" y="49"/>
                      <a:pt x="513" y="49"/>
                    </a:cubicBezTo>
                    <a:cubicBezTo>
                      <a:pt x="515" y="48"/>
                      <a:pt x="516" y="50"/>
                      <a:pt x="519" y="50"/>
                    </a:cubicBezTo>
                    <a:cubicBezTo>
                      <a:pt x="519" y="49"/>
                      <a:pt x="520" y="48"/>
                      <a:pt x="521" y="48"/>
                    </a:cubicBezTo>
                    <a:cubicBezTo>
                      <a:pt x="519" y="46"/>
                      <a:pt x="518" y="43"/>
                      <a:pt x="516" y="43"/>
                    </a:cubicBezTo>
                    <a:cubicBezTo>
                      <a:pt x="513" y="42"/>
                      <a:pt x="507" y="44"/>
                      <a:pt x="505" y="44"/>
                    </a:cubicBezTo>
                    <a:cubicBezTo>
                      <a:pt x="502" y="43"/>
                      <a:pt x="495" y="41"/>
                      <a:pt x="491" y="41"/>
                    </a:cubicBezTo>
                    <a:cubicBezTo>
                      <a:pt x="487" y="40"/>
                      <a:pt x="485" y="42"/>
                      <a:pt x="481" y="42"/>
                    </a:cubicBezTo>
                    <a:cubicBezTo>
                      <a:pt x="481" y="42"/>
                      <a:pt x="476" y="40"/>
                      <a:pt x="475" y="41"/>
                    </a:cubicBezTo>
                    <a:cubicBezTo>
                      <a:pt x="474" y="44"/>
                      <a:pt x="474" y="44"/>
                      <a:pt x="474" y="44"/>
                    </a:cubicBezTo>
                    <a:cubicBezTo>
                      <a:pt x="470" y="45"/>
                      <a:pt x="468" y="45"/>
                      <a:pt x="465" y="46"/>
                    </a:cubicBezTo>
                    <a:cubicBezTo>
                      <a:pt x="465" y="46"/>
                      <a:pt x="465" y="48"/>
                      <a:pt x="465" y="48"/>
                    </a:cubicBezTo>
                    <a:cubicBezTo>
                      <a:pt x="463" y="49"/>
                      <a:pt x="463" y="47"/>
                      <a:pt x="462" y="47"/>
                    </a:cubicBezTo>
                    <a:cubicBezTo>
                      <a:pt x="458" y="45"/>
                      <a:pt x="458" y="45"/>
                      <a:pt x="455" y="48"/>
                    </a:cubicBezTo>
                    <a:cubicBezTo>
                      <a:pt x="454" y="46"/>
                      <a:pt x="454" y="45"/>
                      <a:pt x="453" y="43"/>
                    </a:cubicBezTo>
                    <a:cubicBezTo>
                      <a:pt x="451" y="44"/>
                      <a:pt x="446" y="49"/>
                      <a:pt x="444" y="50"/>
                    </a:cubicBezTo>
                    <a:cubicBezTo>
                      <a:pt x="443" y="50"/>
                      <a:pt x="442" y="49"/>
                      <a:pt x="441" y="50"/>
                    </a:cubicBezTo>
                    <a:cubicBezTo>
                      <a:pt x="439" y="50"/>
                      <a:pt x="439" y="53"/>
                      <a:pt x="437" y="54"/>
                    </a:cubicBezTo>
                    <a:cubicBezTo>
                      <a:pt x="435" y="55"/>
                      <a:pt x="429" y="56"/>
                      <a:pt x="425" y="56"/>
                    </a:cubicBezTo>
                    <a:cubicBezTo>
                      <a:pt x="425" y="55"/>
                      <a:pt x="423" y="55"/>
                      <a:pt x="421" y="55"/>
                    </a:cubicBezTo>
                    <a:cubicBezTo>
                      <a:pt x="421" y="55"/>
                      <a:pt x="420" y="56"/>
                      <a:pt x="419" y="56"/>
                    </a:cubicBezTo>
                    <a:cubicBezTo>
                      <a:pt x="418" y="56"/>
                      <a:pt x="416" y="54"/>
                      <a:pt x="416" y="54"/>
                    </a:cubicBezTo>
                    <a:cubicBezTo>
                      <a:pt x="418" y="53"/>
                      <a:pt x="419" y="51"/>
                      <a:pt x="423" y="51"/>
                    </a:cubicBezTo>
                    <a:cubicBezTo>
                      <a:pt x="423" y="51"/>
                      <a:pt x="425" y="52"/>
                      <a:pt x="426" y="52"/>
                    </a:cubicBezTo>
                    <a:cubicBezTo>
                      <a:pt x="427" y="51"/>
                      <a:pt x="427" y="50"/>
                      <a:pt x="427" y="50"/>
                    </a:cubicBezTo>
                    <a:cubicBezTo>
                      <a:pt x="429" y="49"/>
                      <a:pt x="431" y="49"/>
                      <a:pt x="432" y="48"/>
                    </a:cubicBezTo>
                    <a:cubicBezTo>
                      <a:pt x="433" y="48"/>
                      <a:pt x="437" y="41"/>
                      <a:pt x="437" y="40"/>
                    </a:cubicBezTo>
                    <a:cubicBezTo>
                      <a:pt x="438" y="38"/>
                      <a:pt x="437" y="39"/>
                      <a:pt x="437" y="37"/>
                    </a:cubicBezTo>
                    <a:cubicBezTo>
                      <a:pt x="433" y="37"/>
                      <a:pt x="429" y="38"/>
                      <a:pt x="426" y="38"/>
                    </a:cubicBezTo>
                    <a:cubicBezTo>
                      <a:pt x="426" y="38"/>
                      <a:pt x="423" y="36"/>
                      <a:pt x="421" y="37"/>
                    </a:cubicBezTo>
                    <a:cubicBezTo>
                      <a:pt x="421" y="37"/>
                      <a:pt x="421" y="38"/>
                      <a:pt x="420" y="38"/>
                    </a:cubicBezTo>
                    <a:cubicBezTo>
                      <a:pt x="420" y="40"/>
                      <a:pt x="420" y="42"/>
                      <a:pt x="420" y="44"/>
                    </a:cubicBezTo>
                    <a:cubicBezTo>
                      <a:pt x="415" y="43"/>
                      <a:pt x="407" y="44"/>
                      <a:pt x="400" y="44"/>
                    </a:cubicBezTo>
                    <a:cubicBezTo>
                      <a:pt x="400" y="43"/>
                      <a:pt x="401" y="43"/>
                      <a:pt x="402" y="43"/>
                    </a:cubicBezTo>
                    <a:cubicBezTo>
                      <a:pt x="402" y="41"/>
                      <a:pt x="401" y="39"/>
                      <a:pt x="402" y="38"/>
                    </a:cubicBezTo>
                    <a:cubicBezTo>
                      <a:pt x="400" y="37"/>
                      <a:pt x="400" y="38"/>
                      <a:pt x="400" y="37"/>
                    </a:cubicBezTo>
                    <a:cubicBezTo>
                      <a:pt x="393" y="37"/>
                      <a:pt x="386" y="37"/>
                      <a:pt x="378" y="38"/>
                    </a:cubicBezTo>
                    <a:cubicBezTo>
                      <a:pt x="378" y="38"/>
                      <a:pt x="374" y="39"/>
                      <a:pt x="374" y="39"/>
                    </a:cubicBezTo>
                    <a:cubicBezTo>
                      <a:pt x="371" y="39"/>
                      <a:pt x="369" y="38"/>
                      <a:pt x="368" y="38"/>
                    </a:cubicBezTo>
                    <a:cubicBezTo>
                      <a:pt x="365" y="37"/>
                      <a:pt x="365" y="39"/>
                      <a:pt x="364" y="39"/>
                    </a:cubicBezTo>
                    <a:cubicBezTo>
                      <a:pt x="362" y="39"/>
                      <a:pt x="362" y="38"/>
                      <a:pt x="360" y="38"/>
                    </a:cubicBezTo>
                    <a:cubicBezTo>
                      <a:pt x="357" y="39"/>
                      <a:pt x="353" y="42"/>
                      <a:pt x="350" y="43"/>
                    </a:cubicBezTo>
                    <a:cubicBezTo>
                      <a:pt x="348" y="43"/>
                      <a:pt x="345" y="42"/>
                      <a:pt x="342" y="43"/>
                    </a:cubicBezTo>
                    <a:cubicBezTo>
                      <a:pt x="341" y="43"/>
                      <a:pt x="341" y="45"/>
                      <a:pt x="340" y="46"/>
                    </a:cubicBezTo>
                    <a:cubicBezTo>
                      <a:pt x="339" y="46"/>
                      <a:pt x="339" y="45"/>
                      <a:pt x="337" y="46"/>
                    </a:cubicBezTo>
                    <a:cubicBezTo>
                      <a:pt x="338" y="45"/>
                      <a:pt x="338" y="43"/>
                      <a:pt x="338" y="43"/>
                    </a:cubicBezTo>
                    <a:cubicBezTo>
                      <a:pt x="341" y="41"/>
                      <a:pt x="347" y="42"/>
                      <a:pt x="350" y="41"/>
                    </a:cubicBezTo>
                    <a:cubicBezTo>
                      <a:pt x="351" y="41"/>
                      <a:pt x="352" y="40"/>
                      <a:pt x="352" y="39"/>
                    </a:cubicBezTo>
                    <a:cubicBezTo>
                      <a:pt x="352" y="38"/>
                      <a:pt x="352" y="38"/>
                      <a:pt x="352" y="38"/>
                    </a:cubicBezTo>
                    <a:cubicBezTo>
                      <a:pt x="355" y="37"/>
                      <a:pt x="357" y="39"/>
                      <a:pt x="359" y="38"/>
                    </a:cubicBezTo>
                    <a:cubicBezTo>
                      <a:pt x="360" y="37"/>
                      <a:pt x="359" y="36"/>
                      <a:pt x="360" y="35"/>
                    </a:cubicBezTo>
                    <a:cubicBezTo>
                      <a:pt x="361" y="34"/>
                      <a:pt x="364" y="33"/>
                      <a:pt x="365" y="33"/>
                    </a:cubicBezTo>
                    <a:cubicBezTo>
                      <a:pt x="367" y="33"/>
                      <a:pt x="370" y="33"/>
                      <a:pt x="372" y="34"/>
                    </a:cubicBezTo>
                    <a:cubicBezTo>
                      <a:pt x="377" y="34"/>
                      <a:pt x="383" y="33"/>
                      <a:pt x="387" y="33"/>
                    </a:cubicBezTo>
                    <a:cubicBezTo>
                      <a:pt x="391" y="34"/>
                      <a:pt x="391" y="34"/>
                      <a:pt x="391" y="34"/>
                    </a:cubicBezTo>
                    <a:cubicBezTo>
                      <a:pt x="398" y="34"/>
                      <a:pt x="405" y="33"/>
                      <a:pt x="414" y="34"/>
                    </a:cubicBezTo>
                    <a:cubicBezTo>
                      <a:pt x="416" y="34"/>
                      <a:pt x="420" y="35"/>
                      <a:pt x="423" y="35"/>
                    </a:cubicBezTo>
                    <a:cubicBezTo>
                      <a:pt x="425" y="35"/>
                      <a:pt x="428" y="33"/>
                      <a:pt x="430" y="33"/>
                    </a:cubicBezTo>
                    <a:cubicBezTo>
                      <a:pt x="434" y="33"/>
                      <a:pt x="437" y="34"/>
                      <a:pt x="440" y="3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4" name="Freeform 230">
                <a:extLst>
                  <a:ext uri="{FF2B5EF4-FFF2-40B4-BE49-F238E27FC236}">
                    <a16:creationId xmlns:a16="http://schemas.microsoft.com/office/drawing/2014/main" id="{7ACD4E57-2EA7-4FA0-9BD2-F73CB58F6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7971" y="3105575"/>
                <a:ext cx="179985" cy="226698"/>
              </a:xfrm>
              <a:custGeom>
                <a:avLst/>
                <a:gdLst>
                  <a:gd name="T0" fmla="*/ 6 w 67"/>
                  <a:gd name="T1" fmla="*/ 30 h 84"/>
                  <a:gd name="T2" fmla="*/ 12 w 67"/>
                  <a:gd name="T3" fmla="*/ 34 h 84"/>
                  <a:gd name="T4" fmla="*/ 25 w 67"/>
                  <a:gd name="T5" fmla="*/ 46 h 84"/>
                  <a:gd name="T6" fmla="*/ 11 w 67"/>
                  <a:gd name="T7" fmla="*/ 48 h 84"/>
                  <a:gd name="T8" fmla="*/ 16 w 67"/>
                  <a:gd name="T9" fmla="*/ 57 h 84"/>
                  <a:gd name="T10" fmla="*/ 24 w 67"/>
                  <a:gd name="T11" fmla="*/ 58 h 84"/>
                  <a:gd name="T12" fmla="*/ 30 w 67"/>
                  <a:gd name="T13" fmla="*/ 55 h 84"/>
                  <a:gd name="T14" fmla="*/ 28 w 67"/>
                  <a:gd name="T15" fmla="*/ 48 h 84"/>
                  <a:gd name="T16" fmla="*/ 35 w 67"/>
                  <a:gd name="T17" fmla="*/ 45 h 84"/>
                  <a:gd name="T18" fmla="*/ 28 w 67"/>
                  <a:gd name="T19" fmla="*/ 38 h 84"/>
                  <a:gd name="T20" fmla="*/ 34 w 67"/>
                  <a:gd name="T21" fmla="*/ 44 h 84"/>
                  <a:gd name="T22" fmla="*/ 41 w 67"/>
                  <a:gd name="T23" fmla="*/ 48 h 84"/>
                  <a:gd name="T24" fmla="*/ 32 w 67"/>
                  <a:gd name="T25" fmla="*/ 36 h 84"/>
                  <a:gd name="T26" fmla="*/ 25 w 67"/>
                  <a:gd name="T27" fmla="*/ 30 h 84"/>
                  <a:gd name="T28" fmla="*/ 25 w 67"/>
                  <a:gd name="T29" fmla="*/ 22 h 84"/>
                  <a:gd name="T30" fmla="*/ 30 w 67"/>
                  <a:gd name="T31" fmla="*/ 22 h 84"/>
                  <a:gd name="T32" fmla="*/ 32 w 67"/>
                  <a:gd name="T33" fmla="*/ 18 h 84"/>
                  <a:gd name="T34" fmla="*/ 36 w 67"/>
                  <a:gd name="T35" fmla="*/ 16 h 84"/>
                  <a:gd name="T36" fmla="*/ 53 w 67"/>
                  <a:gd name="T37" fmla="*/ 10 h 84"/>
                  <a:gd name="T38" fmla="*/ 57 w 67"/>
                  <a:gd name="T39" fmla="*/ 8 h 84"/>
                  <a:gd name="T40" fmla="*/ 59 w 67"/>
                  <a:gd name="T41" fmla="*/ 2 h 84"/>
                  <a:gd name="T42" fmla="*/ 49 w 67"/>
                  <a:gd name="T43" fmla="*/ 6 h 84"/>
                  <a:gd name="T44" fmla="*/ 36 w 67"/>
                  <a:gd name="T45" fmla="*/ 6 h 84"/>
                  <a:gd name="T46" fmla="*/ 27 w 67"/>
                  <a:gd name="T47" fmla="*/ 9 h 84"/>
                  <a:gd name="T48" fmla="*/ 16 w 67"/>
                  <a:gd name="T49" fmla="*/ 15 h 84"/>
                  <a:gd name="T50" fmla="*/ 7 w 67"/>
                  <a:gd name="T51" fmla="*/ 22 h 84"/>
                  <a:gd name="T52" fmla="*/ 2 w 67"/>
                  <a:gd name="T53" fmla="*/ 25 h 84"/>
                  <a:gd name="T54" fmla="*/ 62 w 67"/>
                  <a:gd name="T55" fmla="*/ 76 h 84"/>
                  <a:gd name="T56" fmla="*/ 30 w 67"/>
                  <a:gd name="T57" fmla="*/ 79 h 84"/>
                  <a:gd name="T58" fmla="*/ 46 w 67"/>
                  <a:gd name="T59" fmla="*/ 84 h 84"/>
                  <a:gd name="T60" fmla="*/ 55 w 67"/>
                  <a:gd name="T61" fmla="*/ 82 h 84"/>
                  <a:gd name="T62" fmla="*/ 52 w 67"/>
                  <a:gd name="T63" fmla="*/ 78 h 84"/>
                  <a:gd name="T64" fmla="*/ 32 w 67"/>
                  <a:gd name="T65" fmla="*/ 76 h 84"/>
                  <a:gd name="T66" fmla="*/ 26 w 67"/>
                  <a:gd name="T67" fmla="*/ 36 h 84"/>
                  <a:gd name="T68" fmla="*/ 20 w 67"/>
                  <a:gd name="T69" fmla="*/ 63 h 84"/>
                  <a:gd name="T70" fmla="*/ 65 w 67"/>
                  <a:gd name="T71" fmla="*/ 60 h 84"/>
                  <a:gd name="T72" fmla="*/ 54 w 67"/>
                  <a:gd name="T73" fmla="*/ 50 h 84"/>
                  <a:gd name="T74" fmla="*/ 7 w 67"/>
                  <a:gd name="T75" fmla="*/ 44 h 84"/>
                  <a:gd name="T76" fmla="*/ 52 w 67"/>
                  <a:gd name="T77" fmla="*/ 44 h 84"/>
                  <a:gd name="T78" fmla="*/ 53 w 67"/>
                  <a:gd name="T79" fmla="*/ 32 h 84"/>
                  <a:gd name="T80" fmla="*/ 57 w 67"/>
                  <a:gd name="T81" fmla="*/ 34 h 84"/>
                  <a:gd name="T82" fmla="*/ 0 w 67"/>
                  <a:gd name="T83" fmla="*/ 2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" h="84">
                    <a:moveTo>
                      <a:pt x="2" y="25"/>
                    </a:moveTo>
                    <a:cubicBezTo>
                      <a:pt x="2" y="26"/>
                      <a:pt x="2" y="28"/>
                      <a:pt x="3" y="29"/>
                    </a:cubicBezTo>
                    <a:cubicBezTo>
                      <a:pt x="3" y="30"/>
                      <a:pt x="5" y="30"/>
                      <a:pt x="6" y="30"/>
                    </a:cubicBezTo>
                    <a:cubicBezTo>
                      <a:pt x="6" y="31"/>
                      <a:pt x="5" y="32"/>
                      <a:pt x="6" y="32"/>
                    </a:cubicBezTo>
                    <a:cubicBezTo>
                      <a:pt x="6" y="33"/>
                      <a:pt x="8" y="34"/>
                      <a:pt x="8" y="35"/>
                    </a:cubicBezTo>
                    <a:cubicBezTo>
                      <a:pt x="9" y="35"/>
                      <a:pt x="10" y="34"/>
                      <a:pt x="12" y="34"/>
                    </a:cubicBezTo>
                    <a:cubicBezTo>
                      <a:pt x="11" y="35"/>
                      <a:pt x="10" y="36"/>
                      <a:pt x="10" y="36"/>
                    </a:cubicBezTo>
                    <a:cubicBezTo>
                      <a:pt x="9" y="39"/>
                      <a:pt x="10" y="42"/>
                      <a:pt x="10" y="43"/>
                    </a:cubicBezTo>
                    <a:cubicBezTo>
                      <a:pt x="17" y="42"/>
                      <a:pt x="20" y="44"/>
                      <a:pt x="25" y="46"/>
                    </a:cubicBezTo>
                    <a:cubicBezTo>
                      <a:pt x="25" y="46"/>
                      <a:pt x="24" y="48"/>
                      <a:pt x="22" y="48"/>
                    </a:cubicBezTo>
                    <a:cubicBezTo>
                      <a:pt x="21" y="48"/>
                      <a:pt x="20" y="45"/>
                      <a:pt x="19" y="45"/>
                    </a:cubicBezTo>
                    <a:cubicBezTo>
                      <a:pt x="14" y="43"/>
                      <a:pt x="13" y="45"/>
                      <a:pt x="11" y="48"/>
                    </a:cubicBezTo>
                    <a:cubicBezTo>
                      <a:pt x="14" y="51"/>
                      <a:pt x="14" y="51"/>
                      <a:pt x="13" y="57"/>
                    </a:cubicBezTo>
                    <a:cubicBezTo>
                      <a:pt x="14" y="57"/>
                      <a:pt x="14" y="57"/>
                      <a:pt x="14" y="58"/>
                    </a:cubicBezTo>
                    <a:cubicBezTo>
                      <a:pt x="16" y="58"/>
                      <a:pt x="15" y="57"/>
                      <a:pt x="16" y="57"/>
                    </a:cubicBezTo>
                    <a:cubicBezTo>
                      <a:pt x="16" y="57"/>
                      <a:pt x="18" y="57"/>
                      <a:pt x="18" y="58"/>
                    </a:cubicBezTo>
                    <a:cubicBezTo>
                      <a:pt x="19" y="58"/>
                      <a:pt x="20" y="58"/>
                      <a:pt x="22" y="58"/>
                    </a:cubicBezTo>
                    <a:cubicBezTo>
                      <a:pt x="21" y="58"/>
                      <a:pt x="24" y="58"/>
                      <a:pt x="24" y="58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3" y="55"/>
                      <a:pt x="24" y="54"/>
                    </a:cubicBezTo>
                    <a:cubicBezTo>
                      <a:pt x="25" y="54"/>
                      <a:pt x="29" y="55"/>
                      <a:pt x="30" y="55"/>
                    </a:cubicBezTo>
                    <a:cubicBezTo>
                      <a:pt x="30" y="55"/>
                      <a:pt x="31" y="53"/>
                      <a:pt x="31" y="53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7" y="50"/>
                      <a:pt x="28" y="49"/>
                      <a:pt x="28" y="48"/>
                    </a:cubicBezTo>
                    <a:cubicBezTo>
                      <a:pt x="30" y="49"/>
                      <a:pt x="31" y="48"/>
                      <a:pt x="32" y="49"/>
                    </a:cubicBezTo>
                    <a:cubicBezTo>
                      <a:pt x="32" y="49"/>
                      <a:pt x="33" y="50"/>
                      <a:pt x="35" y="51"/>
                    </a:cubicBezTo>
                    <a:cubicBezTo>
                      <a:pt x="35" y="48"/>
                      <a:pt x="35" y="47"/>
                      <a:pt x="35" y="45"/>
                    </a:cubicBezTo>
                    <a:cubicBezTo>
                      <a:pt x="33" y="44"/>
                      <a:pt x="29" y="43"/>
                      <a:pt x="28" y="41"/>
                    </a:cubicBezTo>
                    <a:cubicBezTo>
                      <a:pt x="28" y="41"/>
                      <a:pt x="28" y="39"/>
                      <a:pt x="28" y="39"/>
                    </a:cubicBezTo>
                    <a:cubicBezTo>
                      <a:pt x="28" y="39"/>
                      <a:pt x="27" y="37"/>
                      <a:pt x="28" y="38"/>
                    </a:cubicBezTo>
                    <a:cubicBezTo>
                      <a:pt x="29" y="38"/>
                      <a:pt x="29" y="40"/>
                      <a:pt x="30" y="40"/>
                    </a:cubicBezTo>
                    <a:cubicBezTo>
                      <a:pt x="31" y="41"/>
                      <a:pt x="32" y="42"/>
                      <a:pt x="33" y="42"/>
                    </a:cubicBezTo>
                    <a:cubicBezTo>
                      <a:pt x="33" y="42"/>
                      <a:pt x="33" y="43"/>
                      <a:pt x="34" y="44"/>
                    </a:cubicBezTo>
                    <a:cubicBezTo>
                      <a:pt x="35" y="44"/>
                      <a:pt x="37" y="43"/>
                      <a:pt x="38" y="44"/>
                    </a:cubicBezTo>
                    <a:cubicBezTo>
                      <a:pt x="38" y="44"/>
                      <a:pt x="39" y="45"/>
                      <a:pt x="40" y="46"/>
                    </a:cubicBezTo>
                    <a:cubicBezTo>
                      <a:pt x="40" y="46"/>
                      <a:pt x="41" y="48"/>
                      <a:pt x="41" y="48"/>
                    </a:cubicBezTo>
                    <a:cubicBezTo>
                      <a:pt x="44" y="49"/>
                      <a:pt x="38" y="41"/>
                      <a:pt x="38" y="40"/>
                    </a:cubicBezTo>
                    <a:cubicBezTo>
                      <a:pt x="36" y="39"/>
                      <a:pt x="34" y="40"/>
                      <a:pt x="33" y="38"/>
                    </a:cubicBezTo>
                    <a:cubicBezTo>
                      <a:pt x="33" y="38"/>
                      <a:pt x="33" y="37"/>
                      <a:pt x="32" y="36"/>
                    </a:cubicBezTo>
                    <a:cubicBezTo>
                      <a:pt x="30" y="34"/>
                      <a:pt x="29" y="35"/>
                      <a:pt x="26" y="36"/>
                    </a:cubicBezTo>
                    <a:cubicBezTo>
                      <a:pt x="26" y="35"/>
                      <a:pt x="28" y="35"/>
                      <a:pt x="27" y="34"/>
                    </a:cubicBezTo>
                    <a:cubicBezTo>
                      <a:pt x="25" y="33"/>
                      <a:pt x="26" y="32"/>
                      <a:pt x="25" y="30"/>
                    </a:cubicBezTo>
                    <a:cubicBezTo>
                      <a:pt x="26" y="30"/>
                      <a:pt x="27" y="32"/>
                      <a:pt x="27" y="32"/>
                    </a:cubicBezTo>
                    <a:cubicBezTo>
                      <a:pt x="33" y="34"/>
                      <a:pt x="26" y="26"/>
                      <a:pt x="26" y="26"/>
                    </a:cubicBezTo>
                    <a:cubicBezTo>
                      <a:pt x="25" y="25"/>
                      <a:pt x="26" y="24"/>
                      <a:pt x="25" y="22"/>
                    </a:cubicBezTo>
                    <a:cubicBezTo>
                      <a:pt x="25" y="22"/>
                      <a:pt x="22" y="22"/>
                      <a:pt x="22" y="21"/>
                    </a:cubicBezTo>
                    <a:cubicBezTo>
                      <a:pt x="22" y="19"/>
                      <a:pt x="25" y="15"/>
                      <a:pt x="26" y="14"/>
                    </a:cubicBezTo>
                    <a:cubicBezTo>
                      <a:pt x="26" y="15"/>
                      <a:pt x="29" y="21"/>
                      <a:pt x="30" y="22"/>
                    </a:cubicBezTo>
                    <a:cubicBezTo>
                      <a:pt x="30" y="22"/>
                      <a:pt x="32" y="22"/>
                      <a:pt x="32" y="22"/>
                    </a:cubicBezTo>
                    <a:cubicBezTo>
                      <a:pt x="31" y="22"/>
                      <a:pt x="31" y="21"/>
                      <a:pt x="30" y="20"/>
                    </a:cubicBezTo>
                    <a:cubicBezTo>
                      <a:pt x="31" y="20"/>
                      <a:pt x="31" y="19"/>
                      <a:pt x="32" y="18"/>
                    </a:cubicBezTo>
                    <a:cubicBezTo>
                      <a:pt x="32" y="19"/>
                      <a:pt x="34" y="20"/>
                      <a:pt x="34" y="20"/>
                    </a:cubicBezTo>
                    <a:cubicBezTo>
                      <a:pt x="35" y="20"/>
                      <a:pt x="35" y="17"/>
                      <a:pt x="34" y="17"/>
                    </a:cubicBezTo>
                    <a:cubicBezTo>
                      <a:pt x="37" y="17"/>
                      <a:pt x="39" y="18"/>
                      <a:pt x="36" y="16"/>
                    </a:cubicBezTo>
                    <a:cubicBezTo>
                      <a:pt x="30" y="9"/>
                      <a:pt x="34" y="11"/>
                      <a:pt x="40" y="10"/>
                    </a:cubicBezTo>
                    <a:cubicBezTo>
                      <a:pt x="40" y="10"/>
                      <a:pt x="43" y="11"/>
                      <a:pt x="44" y="11"/>
                    </a:cubicBezTo>
                    <a:cubicBezTo>
                      <a:pt x="46" y="11"/>
                      <a:pt x="50" y="10"/>
                      <a:pt x="53" y="10"/>
                    </a:cubicBezTo>
                    <a:cubicBezTo>
                      <a:pt x="53" y="11"/>
                      <a:pt x="53" y="11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7" y="10"/>
                      <a:pt x="57" y="8"/>
                    </a:cubicBezTo>
                    <a:cubicBezTo>
                      <a:pt x="57" y="6"/>
                      <a:pt x="60" y="9"/>
                      <a:pt x="62" y="7"/>
                    </a:cubicBezTo>
                    <a:cubicBezTo>
                      <a:pt x="64" y="6"/>
                      <a:pt x="62" y="3"/>
                      <a:pt x="62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4" y="0"/>
                      <a:pt x="56" y="3"/>
                    </a:cubicBezTo>
                    <a:cubicBezTo>
                      <a:pt x="57" y="7"/>
                      <a:pt x="55" y="5"/>
                      <a:pt x="53" y="5"/>
                    </a:cubicBezTo>
                    <a:cubicBezTo>
                      <a:pt x="51" y="5"/>
                      <a:pt x="49" y="6"/>
                      <a:pt x="49" y="6"/>
                    </a:cubicBezTo>
                    <a:cubicBezTo>
                      <a:pt x="49" y="6"/>
                      <a:pt x="49" y="2"/>
                      <a:pt x="46" y="2"/>
                    </a:cubicBezTo>
                    <a:cubicBezTo>
                      <a:pt x="43" y="2"/>
                      <a:pt x="42" y="1"/>
                      <a:pt x="41" y="3"/>
                    </a:cubicBezTo>
                    <a:cubicBezTo>
                      <a:pt x="39" y="6"/>
                      <a:pt x="38" y="6"/>
                      <a:pt x="36" y="6"/>
                    </a:cubicBezTo>
                    <a:cubicBezTo>
                      <a:pt x="33" y="6"/>
                      <a:pt x="30" y="5"/>
                      <a:pt x="30" y="5"/>
                    </a:cubicBezTo>
                    <a:cubicBezTo>
                      <a:pt x="30" y="5"/>
                      <a:pt x="28" y="6"/>
                      <a:pt x="29" y="7"/>
                    </a:cubicBezTo>
                    <a:cubicBezTo>
                      <a:pt x="30" y="9"/>
                      <a:pt x="27" y="9"/>
                      <a:pt x="27" y="9"/>
                    </a:cubicBezTo>
                    <a:cubicBezTo>
                      <a:pt x="27" y="9"/>
                      <a:pt x="23" y="9"/>
                      <a:pt x="22" y="11"/>
                    </a:cubicBezTo>
                    <a:cubicBezTo>
                      <a:pt x="22" y="12"/>
                      <a:pt x="21" y="11"/>
                      <a:pt x="19" y="12"/>
                    </a:cubicBezTo>
                    <a:cubicBezTo>
                      <a:pt x="18" y="14"/>
                      <a:pt x="18" y="15"/>
                      <a:pt x="16" y="15"/>
                    </a:cubicBezTo>
                    <a:cubicBezTo>
                      <a:pt x="14" y="15"/>
                      <a:pt x="9" y="14"/>
                      <a:pt x="9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20"/>
                      <a:pt x="7" y="22"/>
                    </a:cubicBezTo>
                    <a:cubicBezTo>
                      <a:pt x="7" y="23"/>
                      <a:pt x="5" y="23"/>
                      <a:pt x="5" y="23"/>
                    </a:cubicBezTo>
                    <a:cubicBezTo>
                      <a:pt x="5" y="23"/>
                      <a:pt x="6" y="25"/>
                      <a:pt x="4" y="25"/>
                    </a:cubicBezTo>
                    <a:lnTo>
                      <a:pt x="2" y="25"/>
                    </a:lnTo>
                    <a:close/>
                    <a:moveTo>
                      <a:pt x="62" y="76"/>
                    </a:moveTo>
                    <a:cubicBezTo>
                      <a:pt x="63" y="77"/>
                      <a:pt x="63" y="77"/>
                      <a:pt x="63" y="77"/>
                    </a:cubicBezTo>
                    <a:cubicBezTo>
                      <a:pt x="63" y="76"/>
                      <a:pt x="63" y="76"/>
                      <a:pt x="62" y="76"/>
                    </a:cubicBezTo>
                    <a:close/>
                    <a:moveTo>
                      <a:pt x="32" y="76"/>
                    </a:moveTo>
                    <a:cubicBezTo>
                      <a:pt x="32" y="76"/>
                      <a:pt x="31" y="76"/>
                      <a:pt x="30" y="77"/>
                    </a:cubicBezTo>
                    <a:cubicBezTo>
                      <a:pt x="30" y="77"/>
                      <a:pt x="31" y="79"/>
                      <a:pt x="30" y="79"/>
                    </a:cubicBezTo>
                    <a:cubicBezTo>
                      <a:pt x="32" y="79"/>
                      <a:pt x="35" y="81"/>
                      <a:pt x="36" y="81"/>
                    </a:cubicBezTo>
                    <a:cubicBezTo>
                      <a:pt x="37" y="81"/>
                      <a:pt x="38" y="81"/>
                      <a:pt x="40" y="81"/>
                    </a:cubicBezTo>
                    <a:cubicBezTo>
                      <a:pt x="42" y="82"/>
                      <a:pt x="42" y="84"/>
                      <a:pt x="46" y="84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50" y="82"/>
                      <a:pt x="50" y="83"/>
                      <a:pt x="52" y="83"/>
                    </a:cubicBezTo>
                    <a:cubicBezTo>
                      <a:pt x="52" y="83"/>
                      <a:pt x="54" y="82"/>
                      <a:pt x="55" y="82"/>
                    </a:cubicBezTo>
                    <a:cubicBezTo>
                      <a:pt x="55" y="82"/>
                      <a:pt x="56" y="81"/>
                      <a:pt x="55" y="80"/>
                    </a:cubicBezTo>
                    <a:cubicBezTo>
                      <a:pt x="54" y="80"/>
                      <a:pt x="53" y="81"/>
                      <a:pt x="52" y="80"/>
                    </a:cubicBezTo>
                    <a:cubicBezTo>
                      <a:pt x="52" y="80"/>
                      <a:pt x="52" y="78"/>
                      <a:pt x="52" y="78"/>
                    </a:cubicBezTo>
                    <a:cubicBezTo>
                      <a:pt x="52" y="78"/>
                      <a:pt x="49" y="77"/>
                      <a:pt x="50" y="78"/>
                    </a:cubicBezTo>
                    <a:cubicBezTo>
                      <a:pt x="48" y="79"/>
                      <a:pt x="42" y="78"/>
                      <a:pt x="44" y="78"/>
                    </a:cubicBezTo>
                    <a:cubicBezTo>
                      <a:pt x="39" y="78"/>
                      <a:pt x="36" y="77"/>
                      <a:pt x="32" y="76"/>
                    </a:cubicBezTo>
                    <a:close/>
                    <a:moveTo>
                      <a:pt x="26" y="36"/>
                    </a:moveTo>
                    <a:cubicBezTo>
                      <a:pt x="26" y="36"/>
                      <a:pt x="27" y="38"/>
                      <a:pt x="27" y="38"/>
                    </a:cubicBezTo>
                    <a:cubicBezTo>
                      <a:pt x="24" y="37"/>
                      <a:pt x="23" y="37"/>
                      <a:pt x="26" y="36"/>
                    </a:cubicBezTo>
                    <a:close/>
                    <a:moveTo>
                      <a:pt x="20" y="63"/>
                    </a:moveTo>
                    <a:cubicBezTo>
                      <a:pt x="20" y="63"/>
                      <a:pt x="20" y="65"/>
                      <a:pt x="20" y="66"/>
                    </a:cubicBezTo>
                    <a:cubicBezTo>
                      <a:pt x="23" y="66"/>
                      <a:pt x="22" y="63"/>
                      <a:pt x="20" y="63"/>
                    </a:cubicBezTo>
                    <a:close/>
                    <a:moveTo>
                      <a:pt x="65" y="60"/>
                    </a:moveTo>
                    <a:cubicBezTo>
                      <a:pt x="65" y="60"/>
                      <a:pt x="62" y="62"/>
                      <a:pt x="64" y="62"/>
                    </a:cubicBezTo>
                    <a:cubicBezTo>
                      <a:pt x="64" y="62"/>
                      <a:pt x="67" y="59"/>
                      <a:pt x="65" y="60"/>
                    </a:cubicBezTo>
                    <a:close/>
                    <a:moveTo>
                      <a:pt x="54" y="50"/>
                    </a:moveTo>
                    <a:cubicBezTo>
                      <a:pt x="54" y="52"/>
                      <a:pt x="54" y="52"/>
                      <a:pt x="54" y="52"/>
                    </a:cubicBezTo>
                    <a:cubicBezTo>
                      <a:pt x="57" y="52"/>
                      <a:pt x="57" y="50"/>
                      <a:pt x="54" y="50"/>
                    </a:cubicBezTo>
                    <a:close/>
                    <a:moveTo>
                      <a:pt x="4" y="43"/>
                    </a:moveTo>
                    <a:cubicBezTo>
                      <a:pt x="4" y="43"/>
                      <a:pt x="4" y="45"/>
                      <a:pt x="4" y="45"/>
                    </a:cubicBezTo>
                    <a:cubicBezTo>
                      <a:pt x="4" y="45"/>
                      <a:pt x="9" y="45"/>
                      <a:pt x="7" y="44"/>
                    </a:cubicBezTo>
                    <a:cubicBezTo>
                      <a:pt x="6" y="44"/>
                      <a:pt x="5" y="44"/>
                      <a:pt x="4" y="43"/>
                    </a:cubicBezTo>
                    <a:close/>
                    <a:moveTo>
                      <a:pt x="52" y="41"/>
                    </a:moveTo>
                    <a:cubicBezTo>
                      <a:pt x="52" y="41"/>
                      <a:pt x="52" y="43"/>
                      <a:pt x="52" y="44"/>
                    </a:cubicBezTo>
                    <a:cubicBezTo>
                      <a:pt x="54" y="45"/>
                      <a:pt x="53" y="41"/>
                      <a:pt x="52" y="41"/>
                    </a:cubicBezTo>
                    <a:close/>
                    <a:moveTo>
                      <a:pt x="54" y="30"/>
                    </a:moveTo>
                    <a:cubicBezTo>
                      <a:pt x="54" y="30"/>
                      <a:pt x="53" y="32"/>
                      <a:pt x="53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3"/>
                      <a:pt x="55" y="34"/>
                      <a:pt x="55" y="35"/>
                    </a:cubicBezTo>
                    <a:cubicBezTo>
                      <a:pt x="55" y="35"/>
                      <a:pt x="59" y="35"/>
                      <a:pt x="57" y="34"/>
                    </a:cubicBezTo>
                    <a:cubicBezTo>
                      <a:pt x="57" y="34"/>
                      <a:pt x="57" y="32"/>
                      <a:pt x="56" y="30"/>
                    </a:cubicBezTo>
                    <a:cubicBezTo>
                      <a:pt x="56" y="30"/>
                      <a:pt x="54" y="31"/>
                      <a:pt x="54" y="30"/>
                    </a:cubicBezTo>
                    <a:close/>
                    <a:moveTo>
                      <a:pt x="0" y="25"/>
                    </a:moveTo>
                    <a:cubicBezTo>
                      <a:pt x="0" y="25"/>
                      <a:pt x="0" y="27"/>
                      <a:pt x="0" y="27"/>
                    </a:cubicBezTo>
                    <a:cubicBezTo>
                      <a:pt x="2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5" name="Freeform 232">
                <a:extLst>
                  <a:ext uri="{FF2B5EF4-FFF2-40B4-BE49-F238E27FC236}">
                    <a16:creationId xmlns:a16="http://schemas.microsoft.com/office/drawing/2014/main" id="{F87CDEA9-041F-4E2A-96DD-0BB4A5C74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904" y="4016489"/>
                <a:ext cx="109914" cy="207464"/>
              </a:xfrm>
              <a:custGeom>
                <a:avLst/>
                <a:gdLst>
                  <a:gd name="T0" fmla="*/ 41 w 41"/>
                  <a:gd name="T1" fmla="*/ 64 h 77"/>
                  <a:gd name="T2" fmla="*/ 36 w 41"/>
                  <a:gd name="T3" fmla="*/ 55 h 77"/>
                  <a:gd name="T4" fmla="*/ 36 w 41"/>
                  <a:gd name="T5" fmla="*/ 52 h 77"/>
                  <a:gd name="T6" fmla="*/ 35 w 41"/>
                  <a:gd name="T7" fmla="*/ 48 h 77"/>
                  <a:gd name="T8" fmla="*/ 36 w 41"/>
                  <a:gd name="T9" fmla="*/ 39 h 77"/>
                  <a:gd name="T10" fmla="*/ 34 w 41"/>
                  <a:gd name="T11" fmla="*/ 34 h 77"/>
                  <a:gd name="T12" fmla="*/ 35 w 41"/>
                  <a:gd name="T13" fmla="*/ 26 h 77"/>
                  <a:gd name="T14" fmla="*/ 33 w 41"/>
                  <a:gd name="T15" fmla="*/ 22 h 77"/>
                  <a:gd name="T16" fmla="*/ 34 w 41"/>
                  <a:gd name="T17" fmla="*/ 14 h 77"/>
                  <a:gd name="T18" fmla="*/ 31 w 41"/>
                  <a:gd name="T19" fmla="*/ 9 h 77"/>
                  <a:gd name="T20" fmla="*/ 31 w 41"/>
                  <a:gd name="T21" fmla="*/ 1 h 77"/>
                  <a:gd name="T22" fmla="*/ 25 w 41"/>
                  <a:gd name="T23" fmla="*/ 0 h 77"/>
                  <a:gd name="T24" fmla="*/ 24 w 41"/>
                  <a:gd name="T25" fmla="*/ 2 h 77"/>
                  <a:gd name="T26" fmla="*/ 11 w 41"/>
                  <a:gd name="T27" fmla="*/ 1 h 77"/>
                  <a:gd name="T28" fmla="*/ 8 w 41"/>
                  <a:gd name="T29" fmla="*/ 6 h 77"/>
                  <a:gd name="T30" fmla="*/ 9 w 41"/>
                  <a:gd name="T31" fmla="*/ 11 h 77"/>
                  <a:gd name="T32" fmla="*/ 8 w 41"/>
                  <a:gd name="T33" fmla="*/ 17 h 77"/>
                  <a:gd name="T34" fmla="*/ 9 w 41"/>
                  <a:gd name="T35" fmla="*/ 23 h 77"/>
                  <a:gd name="T36" fmla="*/ 11 w 41"/>
                  <a:gd name="T37" fmla="*/ 29 h 77"/>
                  <a:gd name="T38" fmla="*/ 10 w 41"/>
                  <a:gd name="T39" fmla="*/ 36 h 77"/>
                  <a:gd name="T40" fmla="*/ 8 w 41"/>
                  <a:gd name="T41" fmla="*/ 41 h 77"/>
                  <a:gd name="T42" fmla="*/ 5 w 41"/>
                  <a:gd name="T43" fmla="*/ 48 h 77"/>
                  <a:gd name="T44" fmla="*/ 2 w 41"/>
                  <a:gd name="T45" fmla="*/ 54 h 77"/>
                  <a:gd name="T46" fmla="*/ 1 w 41"/>
                  <a:gd name="T47" fmla="*/ 60 h 77"/>
                  <a:gd name="T48" fmla="*/ 1 w 41"/>
                  <a:gd name="T49" fmla="*/ 67 h 77"/>
                  <a:gd name="T50" fmla="*/ 2 w 41"/>
                  <a:gd name="T51" fmla="*/ 71 h 77"/>
                  <a:gd name="T52" fmla="*/ 0 w 41"/>
                  <a:gd name="T53" fmla="*/ 76 h 77"/>
                  <a:gd name="T54" fmla="*/ 6 w 41"/>
                  <a:gd name="T55" fmla="*/ 76 h 77"/>
                  <a:gd name="T56" fmla="*/ 12 w 41"/>
                  <a:gd name="T57" fmla="*/ 73 h 77"/>
                  <a:gd name="T58" fmla="*/ 18 w 41"/>
                  <a:gd name="T59" fmla="*/ 72 h 77"/>
                  <a:gd name="T60" fmla="*/ 22 w 41"/>
                  <a:gd name="T61" fmla="*/ 69 h 77"/>
                  <a:gd name="T62" fmla="*/ 30 w 41"/>
                  <a:gd name="T63" fmla="*/ 69 h 77"/>
                  <a:gd name="T64" fmla="*/ 33 w 41"/>
                  <a:gd name="T65" fmla="*/ 67 h 77"/>
                  <a:gd name="T66" fmla="*/ 37 w 41"/>
                  <a:gd name="T67" fmla="*/ 67 h 77"/>
                  <a:gd name="T68" fmla="*/ 37 w 41"/>
                  <a:gd name="T69" fmla="*/ 63 h 77"/>
                  <a:gd name="T70" fmla="*/ 35 w 41"/>
                  <a:gd name="T71" fmla="*/ 61 h 77"/>
                  <a:gd name="T72" fmla="*/ 38 w 41"/>
                  <a:gd name="T73" fmla="*/ 61 h 77"/>
                  <a:gd name="T74" fmla="*/ 39 w 41"/>
                  <a:gd name="T75" fmla="*/ 65 h 77"/>
                  <a:gd name="T76" fmla="*/ 41 w 41"/>
                  <a:gd name="T77" fmla="*/ 65 h 77"/>
                  <a:gd name="T78" fmla="*/ 41 w 41"/>
                  <a:gd name="T7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" h="77">
                    <a:moveTo>
                      <a:pt x="41" y="64"/>
                    </a:moveTo>
                    <a:cubicBezTo>
                      <a:pt x="41" y="64"/>
                      <a:pt x="37" y="56"/>
                      <a:pt x="36" y="55"/>
                    </a:cubicBezTo>
                    <a:cubicBezTo>
                      <a:pt x="34" y="53"/>
                      <a:pt x="37" y="53"/>
                      <a:pt x="36" y="52"/>
                    </a:cubicBezTo>
                    <a:cubicBezTo>
                      <a:pt x="34" y="51"/>
                      <a:pt x="35" y="49"/>
                      <a:pt x="35" y="48"/>
                    </a:cubicBezTo>
                    <a:cubicBezTo>
                      <a:pt x="35" y="47"/>
                      <a:pt x="36" y="42"/>
                      <a:pt x="36" y="39"/>
                    </a:cubicBezTo>
                    <a:cubicBezTo>
                      <a:pt x="36" y="37"/>
                      <a:pt x="36" y="37"/>
                      <a:pt x="34" y="34"/>
                    </a:cubicBezTo>
                    <a:cubicBezTo>
                      <a:pt x="32" y="30"/>
                      <a:pt x="34" y="28"/>
                      <a:pt x="35" y="26"/>
                    </a:cubicBezTo>
                    <a:cubicBezTo>
                      <a:pt x="35" y="25"/>
                      <a:pt x="32" y="24"/>
                      <a:pt x="33" y="22"/>
                    </a:cubicBezTo>
                    <a:cubicBezTo>
                      <a:pt x="35" y="20"/>
                      <a:pt x="34" y="17"/>
                      <a:pt x="34" y="14"/>
                    </a:cubicBezTo>
                    <a:cubicBezTo>
                      <a:pt x="34" y="11"/>
                      <a:pt x="32" y="9"/>
                      <a:pt x="31" y="9"/>
                    </a:cubicBezTo>
                    <a:cubicBezTo>
                      <a:pt x="29" y="8"/>
                      <a:pt x="31" y="1"/>
                      <a:pt x="31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13" y="0"/>
                      <a:pt x="11" y="1"/>
                    </a:cubicBezTo>
                    <a:cubicBezTo>
                      <a:pt x="10" y="2"/>
                      <a:pt x="8" y="4"/>
                      <a:pt x="8" y="6"/>
                    </a:cubicBezTo>
                    <a:cubicBezTo>
                      <a:pt x="8" y="8"/>
                      <a:pt x="10" y="10"/>
                      <a:pt x="9" y="11"/>
                    </a:cubicBezTo>
                    <a:cubicBezTo>
                      <a:pt x="9" y="13"/>
                      <a:pt x="8" y="17"/>
                      <a:pt x="8" y="17"/>
                    </a:cubicBezTo>
                    <a:cubicBezTo>
                      <a:pt x="8" y="17"/>
                      <a:pt x="10" y="21"/>
                      <a:pt x="9" y="23"/>
                    </a:cubicBezTo>
                    <a:cubicBezTo>
                      <a:pt x="8" y="25"/>
                      <a:pt x="11" y="26"/>
                      <a:pt x="11" y="29"/>
                    </a:cubicBezTo>
                    <a:cubicBezTo>
                      <a:pt x="11" y="32"/>
                      <a:pt x="10" y="36"/>
                      <a:pt x="10" y="36"/>
                    </a:cubicBezTo>
                    <a:cubicBezTo>
                      <a:pt x="10" y="36"/>
                      <a:pt x="8" y="38"/>
                      <a:pt x="8" y="41"/>
                    </a:cubicBezTo>
                    <a:cubicBezTo>
                      <a:pt x="7" y="44"/>
                      <a:pt x="6" y="45"/>
                      <a:pt x="5" y="48"/>
                    </a:cubicBezTo>
                    <a:cubicBezTo>
                      <a:pt x="5" y="50"/>
                      <a:pt x="2" y="54"/>
                      <a:pt x="2" y="54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3" y="70"/>
                      <a:pt x="2" y="71"/>
                    </a:cubicBezTo>
                    <a:cubicBezTo>
                      <a:pt x="1" y="73"/>
                      <a:pt x="0" y="76"/>
                      <a:pt x="0" y="76"/>
                    </a:cubicBezTo>
                    <a:cubicBezTo>
                      <a:pt x="2" y="76"/>
                      <a:pt x="4" y="77"/>
                      <a:pt x="6" y="76"/>
                    </a:cubicBezTo>
                    <a:cubicBezTo>
                      <a:pt x="8" y="76"/>
                      <a:pt x="10" y="73"/>
                      <a:pt x="12" y="73"/>
                    </a:cubicBezTo>
                    <a:cubicBezTo>
                      <a:pt x="14" y="72"/>
                      <a:pt x="15" y="73"/>
                      <a:pt x="18" y="72"/>
                    </a:cubicBezTo>
                    <a:cubicBezTo>
                      <a:pt x="19" y="72"/>
                      <a:pt x="21" y="69"/>
                      <a:pt x="22" y="69"/>
                    </a:cubicBezTo>
                    <a:cubicBezTo>
                      <a:pt x="25" y="68"/>
                      <a:pt x="27" y="69"/>
                      <a:pt x="30" y="69"/>
                    </a:cubicBezTo>
                    <a:cubicBezTo>
                      <a:pt x="30" y="69"/>
                      <a:pt x="33" y="67"/>
                      <a:pt x="33" y="67"/>
                    </a:cubicBezTo>
                    <a:cubicBezTo>
                      <a:pt x="34" y="66"/>
                      <a:pt x="36" y="67"/>
                      <a:pt x="37" y="67"/>
                    </a:cubicBezTo>
                    <a:cubicBezTo>
                      <a:pt x="37" y="66"/>
                      <a:pt x="37" y="64"/>
                      <a:pt x="37" y="63"/>
                    </a:cubicBezTo>
                    <a:cubicBezTo>
                      <a:pt x="37" y="63"/>
                      <a:pt x="35" y="62"/>
                      <a:pt x="35" y="61"/>
                    </a:cubicBezTo>
                    <a:cubicBezTo>
                      <a:pt x="35" y="62"/>
                      <a:pt x="37" y="61"/>
                      <a:pt x="38" y="61"/>
                    </a:cubicBezTo>
                    <a:cubicBezTo>
                      <a:pt x="38" y="61"/>
                      <a:pt x="39" y="64"/>
                      <a:pt x="39" y="65"/>
                    </a:cubicBezTo>
                    <a:cubicBezTo>
                      <a:pt x="39" y="65"/>
                      <a:pt x="41" y="65"/>
                      <a:pt x="41" y="65"/>
                    </a:cubicBezTo>
                    <a:lnTo>
                      <a:pt x="41" y="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6" name="Freeform 234">
                <a:extLst>
                  <a:ext uri="{FF2B5EF4-FFF2-40B4-BE49-F238E27FC236}">
                    <a16:creationId xmlns:a16="http://schemas.microsoft.com/office/drawing/2014/main" id="{BB5B6301-3E91-4851-9CDA-1817EC750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984" y="2643934"/>
                <a:ext cx="207463" cy="273412"/>
              </a:xfrm>
              <a:custGeom>
                <a:avLst/>
                <a:gdLst>
                  <a:gd name="T0" fmla="*/ 72 w 77"/>
                  <a:gd name="T1" fmla="*/ 14 h 101"/>
                  <a:gd name="T2" fmla="*/ 68 w 77"/>
                  <a:gd name="T3" fmla="*/ 13 h 101"/>
                  <a:gd name="T4" fmla="*/ 59 w 77"/>
                  <a:gd name="T5" fmla="*/ 10 h 101"/>
                  <a:gd name="T6" fmla="*/ 53 w 77"/>
                  <a:gd name="T7" fmla="*/ 15 h 101"/>
                  <a:gd name="T8" fmla="*/ 53 w 77"/>
                  <a:gd name="T9" fmla="*/ 18 h 101"/>
                  <a:gd name="T10" fmla="*/ 48 w 77"/>
                  <a:gd name="T11" fmla="*/ 13 h 101"/>
                  <a:gd name="T12" fmla="*/ 42 w 77"/>
                  <a:gd name="T13" fmla="*/ 14 h 101"/>
                  <a:gd name="T14" fmla="*/ 40 w 77"/>
                  <a:gd name="T15" fmla="*/ 6 h 101"/>
                  <a:gd name="T16" fmla="*/ 39 w 77"/>
                  <a:gd name="T17" fmla="*/ 3 h 101"/>
                  <a:gd name="T18" fmla="*/ 40 w 77"/>
                  <a:gd name="T19" fmla="*/ 1 h 101"/>
                  <a:gd name="T20" fmla="*/ 36 w 77"/>
                  <a:gd name="T21" fmla="*/ 2 h 101"/>
                  <a:gd name="T22" fmla="*/ 28 w 77"/>
                  <a:gd name="T23" fmla="*/ 1 h 101"/>
                  <a:gd name="T24" fmla="*/ 28 w 77"/>
                  <a:gd name="T25" fmla="*/ 5 h 101"/>
                  <a:gd name="T26" fmla="*/ 30 w 77"/>
                  <a:gd name="T27" fmla="*/ 8 h 101"/>
                  <a:gd name="T28" fmla="*/ 28 w 77"/>
                  <a:gd name="T29" fmla="*/ 19 h 101"/>
                  <a:gd name="T30" fmla="*/ 24 w 77"/>
                  <a:gd name="T31" fmla="*/ 22 h 101"/>
                  <a:gd name="T32" fmla="*/ 18 w 77"/>
                  <a:gd name="T33" fmla="*/ 30 h 101"/>
                  <a:gd name="T34" fmla="*/ 15 w 77"/>
                  <a:gd name="T35" fmla="*/ 39 h 101"/>
                  <a:gd name="T36" fmla="*/ 8 w 77"/>
                  <a:gd name="T37" fmla="*/ 44 h 101"/>
                  <a:gd name="T38" fmla="*/ 0 w 77"/>
                  <a:gd name="T39" fmla="*/ 55 h 101"/>
                  <a:gd name="T40" fmla="*/ 3 w 77"/>
                  <a:gd name="T41" fmla="*/ 60 h 101"/>
                  <a:gd name="T42" fmla="*/ 5 w 77"/>
                  <a:gd name="T43" fmla="*/ 68 h 101"/>
                  <a:gd name="T44" fmla="*/ 6 w 77"/>
                  <a:gd name="T45" fmla="*/ 76 h 101"/>
                  <a:gd name="T46" fmla="*/ 18 w 77"/>
                  <a:gd name="T47" fmla="*/ 79 h 101"/>
                  <a:gd name="T48" fmla="*/ 21 w 77"/>
                  <a:gd name="T49" fmla="*/ 85 h 101"/>
                  <a:gd name="T50" fmla="*/ 21 w 77"/>
                  <a:gd name="T51" fmla="*/ 98 h 101"/>
                  <a:gd name="T52" fmla="*/ 29 w 77"/>
                  <a:gd name="T53" fmla="*/ 95 h 101"/>
                  <a:gd name="T54" fmla="*/ 39 w 77"/>
                  <a:gd name="T55" fmla="*/ 101 h 101"/>
                  <a:gd name="T56" fmla="*/ 48 w 77"/>
                  <a:gd name="T57" fmla="*/ 97 h 101"/>
                  <a:gd name="T58" fmla="*/ 57 w 77"/>
                  <a:gd name="T59" fmla="*/ 95 h 101"/>
                  <a:gd name="T60" fmla="*/ 63 w 77"/>
                  <a:gd name="T61" fmla="*/ 94 h 101"/>
                  <a:gd name="T62" fmla="*/ 63 w 77"/>
                  <a:gd name="T63" fmla="*/ 88 h 101"/>
                  <a:gd name="T64" fmla="*/ 70 w 77"/>
                  <a:gd name="T65" fmla="*/ 81 h 101"/>
                  <a:gd name="T66" fmla="*/ 62 w 77"/>
                  <a:gd name="T67" fmla="*/ 75 h 101"/>
                  <a:gd name="T68" fmla="*/ 57 w 77"/>
                  <a:gd name="T69" fmla="*/ 64 h 101"/>
                  <a:gd name="T70" fmla="*/ 63 w 77"/>
                  <a:gd name="T71" fmla="*/ 58 h 101"/>
                  <a:gd name="T72" fmla="*/ 74 w 77"/>
                  <a:gd name="T73" fmla="*/ 51 h 101"/>
                  <a:gd name="T74" fmla="*/ 77 w 77"/>
                  <a:gd name="T75" fmla="*/ 42 h 101"/>
                  <a:gd name="T76" fmla="*/ 76 w 77"/>
                  <a:gd name="T77" fmla="*/ 31 h 101"/>
                  <a:gd name="T78" fmla="*/ 75 w 77"/>
                  <a:gd name="T79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7" h="101">
                    <a:moveTo>
                      <a:pt x="75" y="15"/>
                    </a:moveTo>
                    <a:cubicBezTo>
                      <a:pt x="74" y="15"/>
                      <a:pt x="73" y="14"/>
                      <a:pt x="72" y="14"/>
                    </a:cubicBezTo>
                    <a:cubicBezTo>
                      <a:pt x="72" y="14"/>
                      <a:pt x="72" y="13"/>
                      <a:pt x="72" y="13"/>
                    </a:cubicBezTo>
                    <a:cubicBezTo>
                      <a:pt x="70" y="12"/>
                      <a:pt x="69" y="13"/>
                      <a:pt x="68" y="13"/>
                    </a:cubicBezTo>
                    <a:cubicBezTo>
                      <a:pt x="67" y="12"/>
                      <a:pt x="65" y="11"/>
                      <a:pt x="65" y="11"/>
                    </a:cubicBezTo>
                    <a:cubicBezTo>
                      <a:pt x="63" y="10"/>
                      <a:pt x="61" y="10"/>
                      <a:pt x="59" y="10"/>
                    </a:cubicBezTo>
                    <a:cubicBezTo>
                      <a:pt x="58" y="11"/>
                      <a:pt x="57" y="14"/>
                      <a:pt x="56" y="15"/>
                    </a:cubicBezTo>
                    <a:cubicBezTo>
                      <a:pt x="56" y="15"/>
                      <a:pt x="54" y="14"/>
                      <a:pt x="53" y="15"/>
                    </a:cubicBezTo>
                    <a:cubicBezTo>
                      <a:pt x="53" y="15"/>
                      <a:pt x="53" y="16"/>
                      <a:pt x="52" y="17"/>
                    </a:cubicBezTo>
                    <a:cubicBezTo>
                      <a:pt x="52" y="17"/>
                      <a:pt x="54" y="17"/>
                      <a:pt x="53" y="18"/>
                    </a:cubicBezTo>
                    <a:cubicBezTo>
                      <a:pt x="52" y="17"/>
                      <a:pt x="48" y="17"/>
                      <a:pt x="48" y="16"/>
                    </a:cubicBezTo>
                    <a:cubicBezTo>
                      <a:pt x="47" y="16"/>
                      <a:pt x="48" y="14"/>
                      <a:pt x="4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3" y="14"/>
                      <a:pt x="42" y="14"/>
                    </a:cubicBezTo>
                    <a:cubicBezTo>
                      <a:pt x="42" y="13"/>
                      <a:pt x="40" y="10"/>
                      <a:pt x="40" y="9"/>
                    </a:cubicBezTo>
                    <a:cubicBezTo>
                      <a:pt x="39" y="8"/>
                      <a:pt x="40" y="7"/>
                      <a:pt x="40" y="6"/>
                    </a:cubicBezTo>
                    <a:cubicBezTo>
                      <a:pt x="39" y="6"/>
                      <a:pt x="37" y="5"/>
                      <a:pt x="37" y="5"/>
                    </a:cubicBezTo>
                    <a:cubicBezTo>
                      <a:pt x="37" y="5"/>
                      <a:pt x="40" y="3"/>
                      <a:pt x="39" y="3"/>
                    </a:cubicBezTo>
                    <a:cubicBezTo>
                      <a:pt x="39" y="3"/>
                      <a:pt x="41" y="2"/>
                      <a:pt x="41" y="1"/>
                    </a:cubicBezTo>
                    <a:cubicBezTo>
                      <a:pt x="41" y="1"/>
                      <a:pt x="41" y="0"/>
                      <a:pt x="40" y="1"/>
                    </a:cubicBezTo>
                    <a:cubicBezTo>
                      <a:pt x="40" y="1"/>
                      <a:pt x="40" y="1"/>
                      <a:pt x="39" y="2"/>
                    </a:cubicBezTo>
                    <a:cubicBezTo>
                      <a:pt x="38" y="2"/>
                      <a:pt x="37" y="2"/>
                      <a:pt x="36" y="2"/>
                    </a:cubicBezTo>
                    <a:cubicBezTo>
                      <a:pt x="36" y="1"/>
                      <a:pt x="36" y="2"/>
                      <a:pt x="3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7" y="4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6"/>
                      <a:pt x="28" y="7"/>
                      <a:pt x="29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1" y="15"/>
                      <a:pt x="28" y="13"/>
                      <a:pt x="32" y="19"/>
                    </a:cubicBezTo>
                    <a:cubicBezTo>
                      <a:pt x="30" y="19"/>
                      <a:pt x="29" y="19"/>
                      <a:pt x="28" y="19"/>
                    </a:cubicBezTo>
                    <a:cubicBezTo>
                      <a:pt x="27" y="23"/>
                      <a:pt x="27" y="22"/>
                      <a:pt x="26" y="25"/>
                    </a:cubicBezTo>
                    <a:cubicBezTo>
                      <a:pt x="25" y="24"/>
                      <a:pt x="24" y="23"/>
                      <a:pt x="24" y="22"/>
                    </a:cubicBezTo>
                    <a:cubicBezTo>
                      <a:pt x="18" y="24"/>
                      <a:pt x="14" y="24"/>
                      <a:pt x="19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7"/>
                      <a:pt x="16" y="37"/>
                    </a:cubicBezTo>
                    <a:cubicBezTo>
                      <a:pt x="14" y="36"/>
                      <a:pt x="13" y="38"/>
                      <a:pt x="15" y="39"/>
                    </a:cubicBezTo>
                    <a:cubicBezTo>
                      <a:pt x="17" y="41"/>
                      <a:pt x="12" y="42"/>
                      <a:pt x="12" y="42"/>
                    </a:cubicBezTo>
                    <a:cubicBezTo>
                      <a:pt x="12" y="42"/>
                      <a:pt x="12" y="46"/>
                      <a:pt x="8" y="44"/>
                    </a:cubicBezTo>
                    <a:cubicBezTo>
                      <a:pt x="3" y="42"/>
                      <a:pt x="4" y="44"/>
                      <a:pt x="3" y="46"/>
                    </a:cubicBezTo>
                    <a:cubicBezTo>
                      <a:pt x="2" y="49"/>
                      <a:pt x="0" y="55"/>
                      <a:pt x="0" y="55"/>
                    </a:cubicBezTo>
                    <a:cubicBezTo>
                      <a:pt x="0" y="55"/>
                      <a:pt x="2" y="57"/>
                      <a:pt x="4" y="57"/>
                    </a:cubicBezTo>
                    <a:cubicBezTo>
                      <a:pt x="5" y="57"/>
                      <a:pt x="0" y="58"/>
                      <a:pt x="3" y="60"/>
                    </a:cubicBezTo>
                    <a:cubicBezTo>
                      <a:pt x="6" y="61"/>
                      <a:pt x="4" y="66"/>
                      <a:pt x="4" y="66"/>
                    </a:cubicBezTo>
                    <a:cubicBezTo>
                      <a:pt x="4" y="66"/>
                      <a:pt x="4" y="65"/>
                      <a:pt x="5" y="68"/>
                    </a:cubicBezTo>
                    <a:cubicBezTo>
                      <a:pt x="7" y="71"/>
                      <a:pt x="8" y="68"/>
                      <a:pt x="6" y="71"/>
                    </a:cubicBezTo>
                    <a:cubicBezTo>
                      <a:pt x="4" y="75"/>
                      <a:pt x="6" y="76"/>
                      <a:pt x="6" y="76"/>
                    </a:cubicBezTo>
                    <a:cubicBezTo>
                      <a:pt x="6" y="76"/>
                      <a:pt x="12" y="74"/>
                      <a:pt x="13" y="77"/>
                    </a:cubicBezTo>
                    <a:cubicBezTo>
                      <a:pt x="15" y="80"/>
                      <a:pt x="15" y="78"/>
                      <a:pt x="18" y="79"/>
                    </a:cubicBezTo>
                    <a:cubicBezTo>
                      <a:pt x="20" y="79"/>
                      <a:pt x="22" y="79"/>
                      <a:pt x="22" y="79"/>
                    </a:cubicBezTo>
                    <a:cubicBezTo>
                      <a:pt x="22" y="79"/>
                      <a:pt x="23" y="83"/>
                      <a:pt x="21" y="85"/>
                    </a:cubicBezTo>
                    <a:cubicBezTo>
                      <a:pt x="20" y="87"/>
                      <a:pt x="20" y="88"/>
                      <a:pt x="21" y="90"/>
                    </a:cubicBezTo>
                    <a:cubicBezTo>
                      <a:pt x="21" y="92"/>
                      <a:pt x="19" y="95"/>
                      <a:pt x="21" y="98"/>
                    </a:cubicBezTo>
                    <a:cubicBezTo>
                      <a:pt x="21" y="98"/>
                      <a:pt x="24" y="97"/>
                      <a:pt x="25" y="96"/>
                    </a:cubicBezTo>
                    <a:cubicBezTo>
                      <a:pt x="26" y="96"/>
                      <a:pt x="26" y="93"/>
                      <a:pt x="29" y="95"/>
                    </a:cubicBezTo>
                    <a:cubicBezTo>
                      <a:pt x="32" y="96"/>
                      <a:pt x="33" y="97"/>
                      <a:pt x="33" y="97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0"/>
                      <a:pt x="41" y="98"/>
                      <a:pt x="43" y="98"/>
                    </a:cubicBezTo>
                    <a:cubicBezTo>
                      <a:pt x="46" y="98"/>
                      <a:pt x="46" y="97"/>
                      <a:pt x="48" y="97"/>
                    </a:cubicBezTo>
                    <a:cubicBezTo>
                      <a:pt x="50" y="97"/>
                      <a:pt x="50" y="95"/>
                      <a:pt x="51" y="94"/>
                    </a:cubicBezTo>
                    <a:cubicBezTo>
                      <a:pt x="52" y="93"/>
                      <a:pt x="55" y="95"/>
                      <a:pt x="57" y="95"/>
                    </a:cubicBezTo>
                    <a:cubicBezTo>
                      <a:pt x="59" y="94"/>
                      <a:pt x="59" y="96"/>
                      <a:pt x="61" y="97"/>
                    </a:cubicBezTo>
                    <a:cubicBezTo>
                      <a:pt x="63" y="98"/>
                      <a:pt x="63" y="97"/>
                      <a:pt x="63" y="94"/>
                    </a:cubicBezTo>
                    <a:cubicBezTo>
                      <a:pt x="63" y="91"/>
                      <a:pt x="60" y="90"/>
                      <a:pt x="60" y="90"/>
                    </a:cubicBezTo>
                    <a:cubicBezTo>
                      <a:pt x="60" y="90"/>
                      <a:pt x="61" y="89"/>
                      <a:pt x="63" y="88"/>
                    </a:cubicBezTo>
                    <a:cubicBezTo>
                      <a:pt x="66" y="88"/>
                      <a:pt x="67" y="88"/>
                      <a:pt x="66" y="85"/>
                    </a:cubicBezTo>
                    <a:cubicBezTo>
                      <a:pt x="66" y="82"/>
                      <a:pt x="70" y="81"/>
                      <a:pt x="70" y="81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5" y="76"/>
                      <a:pt x="62" y="78"/>
                      <a:pt x="62" y="75"/>
                    </a:cubicBezTo>
                    <a:cubicBezTo>
                      <a:pt x="62" y="72"/>
                      <a:pt x="62" y="71"/>
                      <a:pt x="60" y="69"/>
                    </a:cubicBezTo>
                    <a:cubicBezTo>
                      <a:pt x="59" y="67"/>
                      <a:pt x="59" y="67"/>
                      <a:pt x="57" y="64"/>
                    </a:cubicBezTo>
                    <a:cubicBezTo>
                      <a:pt x="56" y="61"/>
                      <a:pt x="56" y="61"/>
                      <a:pt x="58" y="61"/>
                    </a:cubicBezTo>
                    <a:cubicBezTo>
                      <a:pt x="60" y="60"/>
                      <a:pt x="62" y="61"/>
                      <a:pt x="63" y="58"/>
                    </a:cubicBezTo>
                    <a:cubicBezTo>
                      <a:pt x="64" y="56"/>
                      <a:pt x="65" y="56"/>
                      <a:pt x="68" y="55"/>
                    </a:cubicBezTo>
                    <a:cubicBezTo>
                      <a:pt x="71" y="53"/>
                      <a:pt x="74" y="51"/>
                      <a:pt x="74" y="51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77" y="53"/>
                      <a:pt x="77" y="44"/>
                      <a:pt x="77" y="42"/>
                    </a:cubicBezTo>
                    <a:cubicBezTo>
                      <a:pt x="77" y="40"/>
                      <a:pt x="75" y="40"/>
                      <a:pt x="75" y="37"/>
                    </a:cubicBezTo>
                    <a:cubicBezTo>
                      <a:pt x="75" y="34"/>
                      <a:pt x="76" y="31"/>
                      <a:pt x="76" y="31"/>
                    </a:cubicBezTo>
                    <a:cubicBezTo>
                      <a:pt x="76" y="31"/>
                      <a:pt x="72" y="27"/>
                      <a:pt x="73" y="25"/>
                    </a:cubicBezTo>
                    <a:cubicBezTo>
                      <a:pt x="75" y="23"/>
                      <a:pt x="75" y="15"/>
                      <a:pt x="75" y="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7" name="Freeform 236">
                <a:extLst>
                  <a:ext uri="{FF2B5EF4-FFF2-40B4-BE49-F238E27FC236}">
                    <a16:creationId xmlns:a16="http://schemas.microsoft.com/office/drawing/2014/main" id="{6E191103-D3FB-406C-A2F5-25138863C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84" y="3032757"/>
                <a:ext cx="166246" cy="92052"/>
              </a:xfrm>
              <a:custGeom>
                <a:avLst/>
                <a:gdLst>
                  <a:gd name="T0" fmla="*/ 0 w 62"/>
                  <a:gd name="T1" fmla="*/ 8 h 34"/>
                  <a:gd name="T2" fmla="*/ 2 w 62"/>
                  <a:gd name="T3" fmla="*/ 10 h 34"/>
                  <a:gd name="T4" fmla="*/ 5 w 62"/>
                  <a:gd name="T5" fmla="*/ 10 h 34"/>
                  <a:gd name="T6" fmla="*/ 7 w 62"/>
                  <a:gd name="T7" fmla="*/ 12 h 34"/>
                  <a:gd name="T8" fmla="*/ 12 w 62"/>
                  <a:gd name="T9" fmla="*/ 16 h 34"/>
                  <a:gd name="T10" fmla="*/ 14 w 62"/>
                  <a:gd name="T11" fmla="*/ 27 h 34"/>
                  <a:gd name="T12" fmla="*/ 14 w 62"/>
                  <a:gd name="T13" fmla="*/ 28 h 34"/>
                  <a:gd name="T14" fmla="*/ 17 w 62"/>
                  <a:gd name="T15" fmla="*/ 29 h 34"/>
                  <a:gd name="T16" fmla="*/ 22 w 62"/>
                  <a:gd name="T17" fmla="*/ 29 h 34"/>
                  <a:gd name="T18" fmla="*/ 26 w 62"/>
                  <a:gd name="T19" fmla="*/ 31 h 34"/>
                  <a:gd name="T20" fmla="*/ 31 w 62"/>
                  <a:gd name="T21" fmla="*/ 30 h 34"/>
                  <a:gd name="T22" fmla="*/ 32 w 62"/>
                  <a:gd name="T23" fmla="*/ 32 h 34"/>
                  <a:gd name="T24" fmla="*/ 34 w 62"/>
                  <a:gd name="T25" fmla="*/ 32 h 34"/>
                  <a:gd name="T26" fmla="*/ 34 w 62"/>
                  <a:gd name="T27" fmla="*/ 33 h 34"/>
                  <a:gd name="T28" fmla="*/ 41 w 62"/>
                  <a:gd name="T29" fmla="*/ 32 h 34"/>
                  <a:gd name="T30" fmla="*/ 46 w 62"/>
                  <a:gd name="T31" fmla="*/ 32 h 34"/>
                  <a:gd name="T32" fmla="*/ 49 w 62"/>
                  <a:gd name="T33" fmla="*/ 28 h 34"/>
                  <a:gd name="T34" fmla="*/ 52 w 62"/>
                  <a:gd name="T35" fmla="*/ 27 h 34"/>
                  <a:gd name="T36" fmla="*/ 56 w 62"/>
                  <a:gd name="T37" fmla="*/ 30 h 34"/>
                  <a:gd name="T38" fmla="*/ 61 w 62"/>
                  <a:gd name="T39" fmla="*/ 32 h 34"/>
                  <a:gd name="T40" fmla="*/ 59 w 62"/>
                  <a:gd name="T41" fmla="*/ 28 h 34"/>
                  <a:gd name="T42" fmla="*/ 62 w 62"/>
                  <a:gd name="T43" fmla="*/ 25 h 34"/>
                  <a:gd name="T44" fmla="*/ 59 w 62"/>
                  <a:gd name="T45" fmla="*/ 21 h 34"/>
                  <a:gd name="T46" fmla="*/ 54 w 62"/>
                  <a:gd name="T47" fmla="*/ 21 h 34"/>
                  <a:gd name="T48" fmla="*/ 54 w 62"/>
                  <a:gd name="T49" fmla="*/ 17 h 34"/>
                  <a:gd name="T50" fmla="*/ 50 w 62"/>
                  <a:gd name="T51" fmla="*/ 15 h 34"/>
                  <a:gd name="T52" fmla="*/ 47 w 62"/>
                  <a:gd name="T53" fmla="*/ 11 h 34"/>
                  <a:gd name="T54" fmla="*/ 42 w 62"/>
                  <a:gd name="T55" fmla="*/ 10 h 34"/>
                  <a:gd name="T56" fmla="*/ 39 w 62"/>
                  <a:gd name="T57" fmla="*/ 11 h 34"/>
                  <a:gd name="T58" fmla="*/ 32 w 62"/>
                  <a:gd name="T59" fmla="*/ 12 h 34"/>
                  <a:gd name="T60" fmla="*/ 25 w 62"/>
                  <a:gd name="T61" fmla="*/ 7 h 34"/>
                  <a:gd name="T62" fmla="*/ 21 w 62"/>
                  <a:gd name="T63" fmla="*/ 4 h 34"/>
                  <a:gd name="T64" fmla="*/ 14 w 62"/>
                  <a:gd name="T65" fmla="*/ 4 h 34"/>
                  <a:gd name="T66" fmla="*/ 8 w 62"/>
                  <a:gd name="T67" fmla="*/ 2 h 34"/>
                  <a:gd name="T68" fmla="*/ 2 w 62"/>
                  <a:gd name="T69" fmla="*/ 2 h 34"/>
                  <a:gd name="T70" fmla="*/ 0 w 62"/>
                  <a:gd name="T71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34">
                    <a:moveTo>
                      <a:pt x="0" y="8"/>
                    </a:moveTo>
                    <a:cubicBezTo>
                      <a:pt x="1" y="8"/>
                      <a:pt x="2" y="9"/>
                      <a:pt x="2" y="10"/>
                    </a:cubicBezTo>
                    <a:cubicBezTo>
                      <a:pt x="3" y="10"/>
                      <a:pt x="4" y="9"/>
                      <a:pt x="5" y="10"/>
                    </a:cubicBezTo>
                    <a:cubicBezTo>
                      <a:pt x="5" y="10"/>
                      <a:pt x="6" y="12"/>
                      <a:pt x="7" y="12"/>
                    </a:cubicBezTo>
                    <a:cubicBezTo>
                      <a:pt x="8" y="13"/>
                      <a:pt x="12" y="15"/>
                      <a:pt x="12" y="16"/>
                    </a:cubicBezTo>
                    <a:cubicBezTo>
                      <a:pt x="13" y="17"/>
                      <a:pt x="15" y="24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30"/>
                      <a:pt x="17" y="29"/>
                    </a:cubicBezTo>
                    <a:cubicBezTo>
                      <a:pt x="19" y="28"/>
                      <a:pt x="20" y="29"/>
                      <a:pt x="22" y="29"/>
                    </a:cubicBezTo>
                    <a:cubicBezTo>
                      <a:pt x="24" y="29"/>
                      <a:pt x="26" y="31"/>
                      <a:pt x="26" y="31"/>
                    </a:cubicBezTo>
                    <a:cubicBezTo>
                      <a:pt x="26" y="31"/>
                      <a:pt x="28" y="31"/>
                      <a:pt x="31" y="30"/>
                    </a:cubicBezTo>
                    <a:cubicBezTo>
                      <a:pt x="33" y="29"/>
                      <a:pt x="32" y="32"/>
                      <a:pt x="32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9" y="32"/>
                      <a:pt x="41" y="32"/>
                    </a:cubicBezTo>
                    <a:cubicBezTo>
                      <a:pt x="42" y="32"/>
                      <a:pt x="46" y="32"/>
                      <a:pt x="46" y="32"/>
                    </a:cubicBezTo>
                    <a:cubicBezTo>
                      <a:pt x="46" y="32"/>
                      <a:pt x="48" y="30"/>
                      <a:pt x="49" y="28"/>
                    </a:cubicBezTo>
                    <a:cubicBezTo>
                      <a:pt x="50" y="26"/>
                      <a:pt x="50" y="27"/>
                      <a:pt x="52" y="27"/>
                    </a:cubicBezTo>
                    <a:cubicBezTo>
                      <a:pt x="55" y="27"/>
                      <a:pt x="56" y="30"/>
                      <a:pt x="56" y="30"/>
                    </a:cubicBezTo>
                    <a:cubicBezTo>
                      <a:pt x="56" y="30"/>
                      <a:pt x="60" y="34"/>
                      <a:pt x="61" y="32"/>
                    </a:cubicBezTo>
                    <a:cubicBezTo>
                      <a:pt x="62" y="31"/>
                      <a:pt x="61" y="29"/>
                      <a:pt x="59" y="28"/>
                    </a:cubicBezTo>
                    <a:cubicBezTo>
                      <a:pt x="58" y="26"/>
                      <a:pt x="62" y="25"/>
                      <a:pt x="62" y="25"/>
                    </a:cubicBezTo>
                    <a:cubicBezTo>
                      <a:pt x="62" y="25"/>
                      <a:pt x="60" y="23"/>
                      <a:pt x="59" y="21"/>
                    </a:cubicBezTo>
                    <a:cubicBezTo>
                      <a:pt x="58" y="20"/>
                      <a:pt x="56" y="21"/>
                      <a:pt x="54" y="21"/>
                    </a:cubicBezTo>
                    <a:cubicBezTo>
                      <a:pt x="52" y="20"/>
                      <a:pt x="55" y="17"/>
                      <a:pt x="54" y="17"/>
                    </a:cubicBezTo>
                    <a:cubicBezTo>
                      <a:pt x="52" y="16"/>
                      <a:pt x="52" y="16"/>
                      <a:pt x="50" y="15"/>
                    </a:cubicBezTo>
                    <a:cubicBezTo>
                      <a:pt x="48" y="14"/>
                      <a:pt x="48" y="12"/>
                      <a:pt x="47" y="11"/>
                    </a:cubicBezTo>
                    <a:cubicBezTo>
                      <a:pt x="46" y="9"/>
                      <a:pt x="45" y="9"/>
                      <a:pt x="42" y="10"/>
                    </a:cubicBezTo>
                    <a:cubicBezTo>
                      <a:pt x="40" y="11"/>
                      <a:pt x="40" y="13"/>
                      <a:pt x="39" y="11"/>
                    </a:cubicBezTo>
                    <a:cubicBezTo>
                      <a:pt x="37" y="9"/>
                      <a:pt x="35" y="12"/>
                      <a:pt x="32" y="12"/>
                    </a:cubicBezTo>
                    <a:cubicBezTo>
                      <a:pt x="29" y="12"/>
                      <a:pt x="28" y="8"/>
                      <a:pt x="25" y="7"/>
                    </a:cubicBezTo>
                    <a:cubicBezTo>
                      <a:pt x="23" y="5"/>
                      <a:pt x="23" y="4"/>
                      <a:pt x="21" y="4"/>
                    </a:cubicBezTo>
                    <a:cubicBezTo>
                      <a:pt x="19" y="4"/>
                      <a:pt x="17" y="5"/>
                      <a:pt x="14" y="4"/>
                    </a:cubicBezTo>
                    <a:cubicBezTo>
                      <a:pt x="11" y="3"/>
                      <a:pt x="9" y="3"/>
                      <a:pt x="8" y="2"/>
                    </a:cubicBezTo>
                    <a:cubicBezTo>
                      <a:pt x="7" y="0"/>
                      <a:pt x="4" y="1"/>
                      <a:pt x="2" y="2"/>
                    </a:cubicBezTo>
                    <a:cubicBezTo>
                      <a:pt x="0" y="3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8" name="Freeform 238">
                <a:extLst>
                  <a:ext uri="{FF2B5EF4-FFF2-40B4-BE49-F238E27FC236}">
                    <a16:creationId xmlns:a16="http://schemas.microsoft.com/office/drawing/2014/main" id="{E9FD7D1E-AEAE-422A-9071-DCDF0E1EE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93" y="3954661"/>
                <a:ext cx="75568" cy="27479"/>
              </a:xfrm>
              <a:custGeom>
                <a:avLst/>
                <a:gdLst>
                  <a:gd name="T0" fmla="*/ 0 w 28"/>
                  <a:gd name="T1" fmla="*/ 10 h 10"/>
                  <a:gd name="T2" fmla="*/ 7 w 28"/>
                  <a:gd name="T3" fmla="*/ 9 h 10"/>
                  <a:gd name="T4" fmla="*/ 11 w 28"/>
                  <a:gd name="T5" fmla="*/ 7 h 10"/>
                  <a:gd name="T6" fmla="*/ 24 w 28"/>
                  <a:gd name="T7" fmla="*/ 7 h 10"/>
                  <a:gd name="T8" fmla="*/ 28 w 28"/>
                  <a:gd name="T9" fmla="*/ 3 h 10"/>
                  <a:gd name="T10" fmla="*/ 25 w 28"/>
                  <a:gd name="T11" fmla="*/ 1 h 10"/>
                  <a:gd name="T12" fmla="*/ 19 w 28"/>
                  <a:gd name="T13" fmla="*/ 1 h 10"/>
                  <a:gd name="T14" fmla="*/ 11 w 28"/>
                  <a:gd name="T15" fmla="*/ 1 h 10"/>
                  <a:gd name="T16" fmla="*/ 8 w 28"/>
                  <a:gd name="T17" fmla="*/ 2 h 10"/>
                  <a:gd name="T18" fmla="*/ 4 w 28"/>
                  <a:gd name="T19" fmla="*/ 3 h 10"/>
                  <a:gd name="T20" fmla="*/ 0 w 28"/>
                  <a:gd name="T21" fmla="*/ 4 h 10"/>
                  <a:gd name="T22" fmla="*/ 1 w 28"/>
                  <a:gd name="T23" fmla="*/ 5 h 10"/>
                  <a:gd name="T24" fmla="*/ 1 w 28"/>
                  <a:gd name="T25" fmla="*/ 6 h 10"/>
                  <a:gd name="T26" fmla="*/ 0 w 28"/>
                  <a:gd name="T27" fmla="*/ 7 h 10"/>
                  <a:gd name="T28" fmla="*/ 0 w 28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">
                    <a:moveTo>
                      <a:pt x="0" y="10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4" y="7"/>
                      <a:pt x="22" y="7"/>
                      <a:pt x="24" y="7"/>
                    </a:cubicBezTo>
                    <a:cubicBezTo>
                      <a:pt x="27" y="7"/>
                      <a:pt x="28" y="6"/>
                      <a:pt x="28" y="3"/>
                    </a:cubicBezTo>
                    <a:cubicBezTo>
                      <a:pt x="28" y="0"/>
                      <a:pt x="27" y="1"/>
                      <a:pt x="25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3" y="3"/>
                      <a:pt x="11" y="1"/>
                    </a:cubicBezTo>
                    <a:cubicBezTo>
                      <a:pt x="9" y="0"/>
                      <a:pt x="11" y="0"/>
                      <a:pt x="8" y="2"/>
                    </a:cubicBezTo>
                    <a:cubicBezTo>
                      <a:pt x="6" y="3"/>
                      <a:pt x="6" y="3"/>
                      <a:pt x="4" y="3"/>
                    </a:cubicBezTo>
                    <a:cubicBezTo>
                      <a:pt x="2" y="3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1" y="7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49" name="Freeform 240">
                <a:extLst>
                  <a:ext uri="{FF2B5EF4-FFF2-40B4-BE49-F238E27FC236}">
                    <a16:creationId xmlns:a16="http://schemas.microsoft.com/office/drawing/2014/main" id="{52B7B162-0465-4DAF-8642-7A15041AA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055" y="4278908"/>
                <a:ext cx="140140" cy="188227"/>
              </a:xfrm>
              <a:custGeom>
                <a:avLst/>
                <a:gdLst>
                  <a:gd name="T0" fmla="*/ 20 w 52"/>
                  <a:gd name="T1" fmla="*/ 70 h 70"/>
                  <a:gd name="T2" fmla="*/ 23 w 52"/>
                  <a:gd name="T3" fmla="*/ 65 h 70"/>
                  <a:gd name="T4" fmla="*/ 28 w 52"/>
                  <a:gd name="T5" fmla="*/ 67 h 70"/>
                  <a:gd name="T6" fmla="*/ 30 w 52"/>
                  <a:gd name="T7" fmla="*/ 63 h 70"/>
                  <a:gd name="T8" fmla="*/ 28 w 52"/>
                  <a:gd name="T9" fmla="*/ 56 h 70"/>
                  <a:gd name="T10" fmla="*/ 28 w 52"/>
                  <a:gd name="T11" fmla="*/ 54 h 70"/>
                  <a:gd name="T12" fmla="*/ 34 w 52"/>
                  <a:gd name="T13" fmla="*/ 52 h 70"/>
                  <a:gd name="T14" fmla="*/ 34 w 52"/>
                  <a:gd name="T15" fmla="*/ 48 h 70"/>
                  <a:gd name="T16" fmla="*/ 37 w 52"/>
                  <a:gd name="T17" fmla="*/ 51 h 70"/>
                  <a:gd name="T18" fmla="*/ 43 w 52"/>
                  <a:gd name="T19" fmla="*/ 50 h 70"/>
                  <a:gd name="T20" fmla="*/ 47 w 52"/>
                  <a:gd name="T21" fmla="*/ 55 h 70"/>
                  <a:gd name="T22" fmla="*/ 50 w 52"/>
                  <a:gd name="T23" fmla="*/ 50 h 70"/>
                  <a:gd name="T24" fmla="*/ 48 w 52"/>
                  <a:gd name="T25" fmla="*/ 45 h 70"/>
                  <a:gd name="T26" fmla="*/ 48 w 52"/>
                  <a:gd name="T27" fmla="*/ 40 h 70"/>
                  <a:gd name="T28" fmla="*/ 47 w 52"/>
                  <a:gd name="T29" fmla="*/ 36 h 70"/>
                  <a:gd name="T30" fmla="*/ 47 w 52"/>
                  <a:gd name="T31" fmla="*/ 31 h 70"/>
                  <a:gd name="T32" fmla="*/ 43 w 52"/>
                  <a:gd name="T33" fmla="*/ 27 h 70"/>
                  <a:gd name="T34" fmla="*/ 45 w 52"/>
                  <a:gd name="T35" fmla="*/ 26 h 70"/>
                  <a:gd name="T36" fmla="*/ 44 w 52"/>
                  <a:gd name="T37" fmla="*/ 21 h 70"/>
                  <a:gd name="T38" fmla="*/ 47 w 52"/>
                  <a:gd name="T39" fmla="*/ 19 h 70"/>
                  <a:gd name="T40" fmla="*/ 52 w 52"/>
                  <a:gd name="T41" fmla="*/ 19 h 70"/>
                  <a:gd name="T42" fmla="*/ 52 w 52"/>
                  <a:gd name="T43" fmla="*/ 12 h 70"/>
                  <a:gd name="T44" fmla="*/ 47 w 52"/>
                  <a:gd name="T45" fmla="*/ 11 h 70"/>
                  <a:gd name="T46" fmla="*/ 42 w 52"/>
                  <a:gd name="T47" fmla="*/ 11 h 70"/>
                  <a:gd name="T48" fmla="*/ 41 w 52"/>
                  <a:gd name="T49" fmla="*/ 8 h 70"/>
                  <a:gd name="T50" fmla="*/ 41 w 52"/>
                  <a:gd name="T51" fmla="*/ 1 h 70"/>
                  <a:gd name="T52" fmla="*/ 35 w 52"/>
                  <a:gd name="T53" fmla="*/ 1 h 70"/>
                  <a:gd name="T54" fmla="*/ 30 w 52"/>
                  <a:gd name="T55" fmla="*/ 2 h 70"/>
                  <a:gd name="T56" fmla="*/ 25 w 52"/>
                  <a:gd name="T57" fmla="*/ 3 h 70"/>
                  <a:gd name="T58" fmla="*/ 24 w 52"/>
                  <a:gd name="T59" fmla="*/ 15 h 70"/>
                  <a:gd name="T60" fmla="*/ 7 w 52"/>
                  <a:gd name="T61" fmla="*/ 14 h 70"/>
                  <a:gd name="T62" fmla="*/ 6 w 52"/>
                  <a:gd name="T63" fmla="*/ 16 h 70"/>
                  <a:gd name="T64" fmla="*/ 6 w 52"/>
                  <a:gd name="T65" fmla="*/ 19 h 70"/>
                  <a:gd name="T66" fmla="*/ 8 w 52"/>
                  <a:gd name="T67" fmla="*/ 21 h 70"/>
                  <a:gd name="T68" fmla="*/ 8 w 52"/>
                  <a:gd name="T69" fmla="*/ 26 h 70"/>
                  <a:gd name="T70" fmla="*/ 4 w 52"/>
                  <a:gd name="T71" fmla="*/ 26 h 70"/>
                  <a:gd name="T72" fmla="*/ 5 w 52"/>
                  <a:gd name="T73" fmla="*/ 28 h 70"/>
                  <a:gd name="T74" fmla="*/ 4 w 52"/>
                  <a:gd name="T75" fmla="*/ 30 h 70"/>
                  <a:gd name="T76" fmla="*/ 6 w 52"/>
                  <a:gd name="T77" fmla="*/ 32 h 70"/>
                  <a:gd name="T78" fmla="*/ 3 w 52"/>
                  <a:gd name="T79" fmla="*/ 40 h 70"/>
                  <a:gd name="T80" fmla="*/ 0 w 52"/>
                  <a:gd name="T81" fmla="*/ 40 h 70"/>
                  <a:gd name="T82" fmla="*/ 0 w 52"/>
                  <a:gd name="T83" fmla="*/ 43 h 70"/>
                  <a:gd name="T84" fmla="*/ 3 w 52"/>
                  <a:gd name="T85" fmla="*/ 43 h 70"/>
                  <a:gd name="T86" fmla="*/ 3 w 52"/>
                  <a:gd name="T87" fmla="*/ 47 h 70"/>
                  <a:gd name="T88" fmla="*/ 6 w 52"/>
                  <a:gd name="T89" fmla="*/ 47 h 70"/>
                  <a:gd name="T90" fmla="*/ 6 w 52"/>
                  <a:gd name="T91" fmla="*/ 49 h 70"/>
                  <a:gd name="T92" fmla="*/ 8 w 52"/>
                  <a:gd name="T93" fmla="*/ 50 h 70"/>
                  <a:gd name="T94" fmla="*/ 4 w 52"/>
                  <a:gd name="T95" fmla="*/ 50 h 70"/>
                  <a:gd name="T96" fmla="*/ 4 w 52"/>
                  <a:gd name="T97" fmla="*/ 52 h 70"/>
                  <a:gd name="T98" fmla="*/ 18 w 52"/>
                  <a:gd name="T99" fmla="*/ 64 h 70"/>
                  <a:gd name="T100" fmla="*/ 18 w 52"/>
                  <a:gd name="T101" fmla="*/ 69 h 70"/>
                  <a:gd name="T102" fmla="*/ 20 w 52"/>
                  <a:gd name="T10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70">
                    <a:moveTo>
                      <a:pt x="20" y="70"/>
                    </a:moveTo>
                    <a:cubicBezTo>
                      <a:pt x="20" y="70"/>
                      <a:pt x="21" y="65"/>
                      <a:pt x="23" y="65"/>
                    </a:cubicBezTo>
                    <a:cubicBezTo>
                      <a:pt x="25" y="65"/>
                      <a:pt x="25" y="66"/>
                      <a:pt x="28" y="67"/>
                    </a:cubicBezTo>
                    <a:cubicBezTo>
                      <a:pt x="31" y="68"/>
                      <a:pt x="30" y="66"/>
                      <a:pt x="30" y="63"/>
                    </a:cubicBezTo>
                    <a:cubicBezTo>
                      <a:pt x="29" y="60"/>
                      <a:pt x="26" y="58"/>
                      <a:pt x="28" y="56"/>
                    </a:cubicBezTo>
                    <a:cubicBezTo>
                      <a:pt x="29" y="55"/>
                      <a:pt x="30" y="57"/>
                      <a:pt x="28" y="54"/>
                    </a:cubicBezTo>
                    <a:cubicBezTo>
                      <a:pt x="27" y="50"/>
                      <a:pt x="32" y="53"/>
                      <a:pt x="34" y="52"/>
                    </a:cubicBezTo>
                    <a:cubicBezTo>
                      <a:pt x="36" y="51"/>
                      <a:pt x="32" y="48"/>
                      <a:pt x="34" y="48"/>
                    </a:cubicBezTo>
                    <a:cubicBezTo>
                      <a:pt x="37" y="49"/>
                      <a:pt x="37" y="51"/>
                      <a:pt x="37" y="51"/>
                    </a:cubicBezTo>
                    <a:cubicBezTo>
                      <a:pt x="37" y="51"/>
                      <a:pt x="41" y="49"/>
                      <a:pt x="43" y="50"/>
                    </a:cubicBezTo>
                    <a:cubicBezTo>
                      <a:pt x="45" y="50"/>
                      <a:pt x="45" y="53"/>
                      <a:pt x="47" y="55"/>
                    </a:cubicBezTo>
                    <a:cubicBezTo>
                      <a:pt x="49" y="56"/>
                      <a:pt x="49" y="55"/>
                      <a:pt x="50" y="50"/>
                    </a:cubicBezTo>
                    <a:cubicBezTo>
                      <a:pt x="51" y="46"/>
                      <a:pt x="50" y="46"/>
                      <a:pt x="48" y="45"/>
                    </a:cubicBezTo>
                    <a:cubicBezTo>
                      <a:pt x="46" y="44"/>
                      <a:pt x="50" y="42"/>
                      <a:pt x="48" y="40"/>
                    </a:cubicBezTo>
                    <a:cubicBezTo>
                      <a:pt x="47" y="38"/>
                      <a:pt x="46" y="39"/>
                      <a:pt x="47" y="36"/>
                    </a:cubicBezTo>
                    <a:cubicBezTo>
                      <a:pt x="48" y="33"/>
                      <a:pt x="47" y="32"/>
                      <a:pt x="47" y="31"/>
                    </a:cubicBezTo>
                    <a:cubicBezTo>
                      <a:pt x="47" y="30"/>
                      <a:pt x="45" y="28"/>
                      <a:pt x="43" y="27"/>
                    </a:cubicBezTo>
                    <a:cubicBezTo>
                      <a:pt x="42" y="26"/>
                      <a:pt x="45" y="26"/>
                      <a:pt x="45" y="26"/>
                    </a:cubicBezTo>
                    <a:cubicBezTo>
                      <a:pt x="45" y="26"/>
                      <a:pt x="44" y="23"/>
                      <a:pt x="44" y="21"/>
                    </a:cubicBezTo>
                    <a:cubicBezTo>
                      <a:pt x="44" y="19"/>
                      <a:pt x="45" y="19"/>
                      <a:pt x="47" y="19"/>
                    </a:cubicBezTo>
                    <a:cubicBezTo>
                      <a:pt x="50" y="18"/>
                      <a:pt x="52" y="19"/>
                      <a:pt x="52" y="19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2"/>
                      <a:pt x="49" y="11"/>
                      <a:pt x="47" y="11"/>
                    </a:cubicBezTo>
                    <a:cubicBezTo>
                      <a:pt x="45" y="11"/>
                      <a:pt x="44" y="10"/>
                      <a:pt x="42" y="11"/>
                    </a:cubicBezTo>
                    <a:cubicBezTo>
                      <a:pt x="40" y="12"/>
                      <a:pt x="42" y="9"/>
                      <a:pt x="41" y="8"/>
                    </a:cubicBezTo>
                    <a:cubicBezTo>
                      <a:pt x="41" y="6"/>
                      <a:pt x="41" y="1"/>
                      <a:pt x="41" y="1"/>
                    </a:cubicBezTo>
                    <a:cubicBezTo>
                      <a:pt x="41" y="1"/>
                      <a:pt x="38" y="0"/>
                      <a:pt x="35" y="1"/>
                    </a:cubicBezTo>
                    <a:cubicBezTo>
                      <a:pt x="32" y="3"/>
                      <a:pt x="31" y="1"/>
                      <a:pt x="30" y="2"/>
                    </a:cubicBezTo>
                    <a:cubicBezTo>
                      <a:pt x="28" y="3"/>
                      <a:pt x="25" y="3"/>
                      <a:pt x="25" y="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6" y="15"/>
                      <a:pt x="6" y="16"/>
                    </a:cubicBezTo>
                    <a:cubicBezTo>
                      <a:pt x="7" y="17"/>
                      <a:pt x="5" y="18"/>
                      <a:pt x="6" y="19"/>
                    </a:cubicBezTo>
                    <a:cubicBezTo>
                      <a:pt x="6" y="19"/>
                      <a:pt x="8" y="21"/>
                      <a:pt x="8" y="21"/>
                    </a:cubicBezTo>
                    <a:cubicBezTo>
                      <a:pt x="8" y="23"/>
                      <a:pt x="8" y="24"/>
                      <a:pt x="8" y="26"/>
                    </a:cubicBezTo>
                    <a:cubicBezTo>
                      <a:pt x="7" y="26"/>
                      <a:pt x="5" y="25"/>
                      <a:pt x="4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7" y="27"/>
                      <a:pt x="8" y="29"/>
                      <a:pt x="4" y="30"/>
                    </a:cubicBezTo>
                    <a:cubicBezTo>
                      <a:pt x="4" y="30"/>
                      <a:pt x="6" y="31"/>
                      <a:pt x="6" y="32"/>
                    </a:cubicBezTo>
                    <a:cubicBezTo>
                      <a:pt x="6" y="33"/>
                      <a:pt x="4" y="38"/>
                      <a:pt x="3" y="40"/>
                    </a:cubicBezTo>
                    <a:cubicBezTo>
                      <a:pt x="2" y="40"/>
                      <a:pt x="1" y="40"/>
                      <a:pt x="0" y="40"/>
                    </a:cubicBezTo>
                    <a:cubicBezTo>
                      <a:pt x="0" y="40"/>
                      <a:pt x="1" y="42"/>
                      <a:pt x="0" y="43"/>
                    </a:cubicBezTo>
                    <a:cubicBezTo>
                      <a:pt x="1" y="43"/>
                      <a:pt x="1" y="43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7"/>
                      <a:pt x="6" y="47"/>
                      <a:pt x="6" y="47"/>
                    </a:cubicBezTo>
                    <a:cubicBezTo>
                      <a:pt x="6" y="47"/>
                      <a:pt x="6" y="48"/>
                      <a:pt x="6" y="49"/>
                    </a:cubicBezTo>
                    <a:cubicBezTo>
                      <a:pt x="8" y="48"/>
                      <a:pt x="7" y="50"/>
                      <a:pt x="8" y="50"/>
                    </a:cubicBezTo>
                    <a:cubicBezTo>
                      <a:pt x="7" y="50"/>
                      <a:pt x="5" y="50"/>
                      <a:pt x="4" y="50"/>
                    </a:cubicBezTo>
                    <a:cubicBezTo>
                      <a:pt x="4" y="50"/>
                      <a:pt x="4" y="52"/>
                      <a:pt x="4" y="52"/>
                    </a:cubicBezTo>
                    <a:cubicBezTo>
                      <a:pt x="5" y="53"/>
                      <a:pt x="18" y="64"/>
                      <a:pt x="18" y="64"/>
                    </a:cubicBezTo>
                    <a:cubicBezTo>
                      <a:pt x="19" y="66"/>
                      <a:pt x="17" y="67"/>
                      <a:pt x="18" y="69"/>
                    </a:cubicBezTo>
                    <a:cubicBezTo>
                      <a:pt x="19" y="70"/>
                      <a:pt x="19" y="70"/>
                      <a:pt x="20" y="7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0" name="Freeform 242">
                <a:extLst>
                  <a:ext uri="{FF2B5EF4-FFF2-40B4-BE49-F238E27FC236}">
                    <a16:creationId xmlns:a16="http://schemas.microsoft.com/office/drawing/2014/main" id="{720AF065-99ED-4310-842D-87F15B8EF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459" y="4178612"/>
                <a:ext cx="75568" cy="137391"/>
              </a:xfrm>
              <a:custGeom>
                <a:avLst/>
                <a:gdLst>
                  <a:gd name="T0" fmla="*/ 5 w 28"/>
                  <a:gd name="T1" fmla="*/ 1 h 51"/>
                  <a:gd name="T2" fmla="*/ 5 w 28"/>
                  <a:gd name="T3" fmla="*/ 3 h 51"/>
                  <a:gd name="T4" fmla="*/ 4 w 28"/>
                  <a:gd name="T5" fmla="*/ 6 h 51"/>
                  <a:gd name="T6" fmla="*/ 0 w 28"/>
                  <a:gd name="T7" fmla="*/ 13 h 51"/>
                  <a:gd name="T8" fmla="*/ 1 w 28"/>
                  <a:gd name="T9" fmla="*/ 24 h 51"/>
                  <a:gd name="T10" fmla="*/ 5 w 28"/>
                  <a:gd name="T11" fmla="*/ 31 h 51"/>
                  <a:gd name="T12" fmla="*/ 4 w 28"/>
                  <a:gd name="T13" fmla="*/ 39 h 51"/>
                  <a:gd name="T14" fmla="*/ 0 w 28"/>
                  <a:gd name="T15" fmla="*/ 45 h 51"/>
                  <a:gd name="T16" fmla="*/ 3 w 28"/>
                  <a:gd name="T17" fmla="*/ 50 h 51"/>
                  <a:gd name="T18" fmla="*/ 8 w 28"/>
                  <a:gd name="T19" fmla="*/ 48 h 51"/>
                  <a:gd name="T20" fmla="*/ 13 w 28"/>
                  <a:gd name="T21" fmla="*/ 47 h 51"/>
                  <a:gd name="T22" fmla="*/ 16 w 28"/>
                  <a:gd name="T23" fmla="*/ 50 h 51"/>
                  <a:gd name="T24" fmla="*/ 21 w 28"/>
                  <a:gd name="T25" fmla="*/ 42 h 51"/>
                  <a:gd name="T26" fmla="*/ 23 w 28"/>
                  <a:gd name="T27" fmla="*/ 33 h 51"/>
                  <a:gd name="T28" fmla="*/ 24 w 28"/>
                  <a:gd name="T29" fmla="*/ 27 h 51"/>
                  <a:gd name="T30" fmla="*/ 28 w 28"/>
                  <a:gd name="T31" fmla="*/ 20 h 51"/>
                  <a:gd name="T32" fmla="*/ 27 w 28"/>
                  <a:gd name="T33" fmla="*/ 16 h 51"/>
                  <a:gd name="T34" fmla="*/ 25 w 28"/>
                  <a:gd name="T35" fmla="*/ 16 h 51"/>
                  <a:gd name="T36" fmla="*/ 23 w 28"/>
                  <a:gd name="T37" fmla="*/ 13 h 51"/>
                  <a:gd name="T38" fmla="*/ 21 w 28"/>
                  <a:gd name="T39" fmla="*/ 13 h 51"/>
                  <a:gd name="T40" fmla="*/ 18 w 28"/>
                  <a:gd name="T41" fmla="*/ 6 h 51"/>
                  <a:gd name="T42" fmla="*/ 11 w 28"/>
                  <a:gd name="T43" fmla="*/ 3 h 51"/>
                  <a:gd name="T44" fmla="*/ 6 w 28"/>
                  <a:gd name="T45" fmla="*/ 3 h 51"/>
                  <a:gd name="T46" fmla="*/ 5 w 28"/>
                  <a:gd name="T47" fmla="*/ 0 h 51"/>
                  <a:gd name="T48" fmla="*/ 5 w 28"/>
                  <a:gd name="T4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51">
                    <a:moveTo>
                      <a:pt x="5" y="1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4" y="4"/>
                      <a:pt x="4" y="6"/>
                      <a:pt x="4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21"/>
                      <a:pt x="1" y="24"/>
                    </a:cubicBezTo>
                    <a:cubicBezTo>
                      <a:pt x="1" y="27"/>
                      <a:pt x="5" y="31"/>
                      <a:pt x="5" y="31"/>
                    </a:cubicBezTo>
                    <a:cubicBezTo>
                      <a:pt x="5" y="31"/>
                      <a:pt x="5" y="35"/>
                      <a:pt x="4" y="39"/>
                    </a:cubicBezTo>
                    <a:cubicBezTo>
                      <a:pt x="2" y="42"/>
                      <a:pt x="0" y="45"/>
                      <a:pt x="0" y="45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5" y="51"/>
                      <a:pt x="8" y="48"/>
                      <a:pt x="8" y="48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21" y="44"/>
                      <a:pt x="21" y="42"/>
                    </a:cubicBezTo>
                    <a:cubicBezTo>
                      <a:pt x="22" y="41"/>
                      <a:pt x="23" y="33"/>
                      <a:pt x="23" y="3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7" y="23"/>
                      <a:pt x="28" y="20"/>
                    </a:cubicBezTo>
                    <a:cubicBezTo>
                      <a:pt x="27" y="19"/>
                      <a:pt x="27" y="17"/>
                      <a:pt x="27" y="16"/>
                    </a:cubicBezTo>
                    <a:cubicBezTo>
                      <a:pt x="26" y="16"/>
                      <a:pt x="25" y="16"/>
                      <a:pt x="25" y="16"/>
                    </a:cubicBezTo>
                    <a:cubicBezTo>
                      <a:pt x="24" y="16"/>
                      <a:pt x="23" y="13"/>
                      <a:pt x="23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1"/>
                      <a:pt x="20" y="7"/>
                      <a:pt x="18" y="6"/>
                    </a:cubicBezTo>
                    <a:cubicBezTo>
                      <a:pt x="18" y="6"/>
                      <a:pt x="11" y="3"/>
                      <a:pt x="11" y="3"/>
                    </a:cubicBezTo>
                    <a:cubicBezTo>
                      <a:pt x="9" y="2"/>
                      <a:pt x="7" y="4"/>
                      <a:pt x="6" y="3"/>
                    </a:cubicBezTo>
                    <a:cubicBezTo>
                      <a:pt x="5" y="3"/>
                      <a:pt x="5" y="0"/>
                      <a:pt x="5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1" name="Freeform 244">
                <a:extLst>
                  <a:ext uri="{FF2B5EF4-FFF2-40B4-BE49-F238E27FC236}">
                    <a16:creationId xmlns:a16="http://schemas.microsoft.com/office/drawing/2014/main" id="{2FE5AC97-3946-4FF3-B138-98A7C0C9A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5426" y="2782702"/>
                <a:ext cx="4017362" cy="2250496"/>
              </a:xfrm>
              <a:custGeom>
                <a:avLst/>
                <a:gdLst>
                  <a:gd name="T0" fmla="*/ 1458 w 1491"/>
                  <a:gd name="T1" fmla="*/ 814 h 835"/>
                  <a:gd name="T2" fmla="*/ 1471 w 1491"/>
                  <a:gd name="T3" fmla="*/ 831 h 835"/>
                  <a:gd name="T4" fmla="*/ 1482 w 1491"/>
                  <a:gd name="T5" fmla="*/ 834 h 835"/>
                  <a:gd name="T6" fmla="*/ 1476 w 1491"/>
                  <a:gd name="T7" fmla="*/ 826 h 835"/>
                  <a:gd name="T8" fmla="*/ 1470 w 1491"/>
                  <a:gd name="T9" fmla="*/ 822 h 835"/>
                  <a:gd name="T10" fmla="*/ 1457 w 1491"/>
                  <a:gd name="T11" fmla="*/ 809 h 835"/>
                  <a:gd name="T12" fmla="*/ 1482 w 1491"/>
                  <a:gd name="T13" fmla="*/ 821 h 835"/>
                  <a:gd name="T14" fmla="*/ 1488 w 1491"/>
                  <a:gd name="T15" fmla="*/ 826 h 835"/>
                  <a:gd name="T16" fmla="*/ 517 w 1491"/>
                  <a:gd name="T17" fmla="*/ 815 h 835"/>
                  <a:gd name="T18" fmla="*/ 519 w 1491"/>
                  <a:gd name="T19" fmla="*/ 815 h 835"/>
                  <a:gd name="T20" fmla="*/ 65 w 1491"/>
                  <a:gd name="T21" fmla="*/ 112 h 835"/>
                  <a:gd name="T22" fmla="*/ 50 w 1491"/>
                  <a:gd name="T23" fmla="*/ 109 h 835"/>
                  <a:gd name="T24" fmla="*/ 34 w 1491"/>
                  <a:gd name="T25" fmla="*/ 105 h 835"/>
                  <a:gd name="T26" fmla="*/ 33 w 1491"/>
                  <a:gd name="T27" fmla="*/ 97 h 835"/>
                  <a:gd name="T28" fmla="*/ 36 w 1491"/>
                  <a:gd name="T29" fmla="*/ 85 h 835"/>
                  <a:gd name="T30" fmla="*/ 36 w 1491"/>
                  <a:gd name="T31" fmla="*/ 77 h 835"/>
                  <a:gd name="T32" fmla="*/ 33 w 1491"/>
                  <a:gd name="T33" fmla="*/ 68 h 835"/>
                  <a:gd name="T34" fmla="*/ 23 w 1491"/>
                  <a:gd name="T35" fmla="*/ 56 h 835"/>
                  <a:gd name="T36" fmla="*/ 19 w 1491"/>
                  <a:gd name="T37" fmla="*/ 52 h 835"/>
                  <a:gd name="T38" fmla="*/ 18 w 1491"/>
                  <a:gd name="T39" fmla="*/ 49 h 835"/>
                  <a:gd name="T40" fmla="*/ 14 w 1491"/>
                  <a:gd name="T41" fmla="*/ 50 h 835"/>
                  <a:gd name="T42" fmla="*/ 8 w 1491"/>
                  <a:gd name="T43" fmla="*/ 43 h 835"/>
                  <a:gd name="T44" fmla="*/ 2 w 1491"/>
                  <a:gd name="T45" fmla="*/ 41 h 835"/>
                  <a:gd name="T46" fmla="*/ 5 w 1491"/>
                  <a:gd name="T47" fmla="*/ 38 h 835"/>
                  <a:gd name="T48" fmla="*/ 4 w 1491"/>
                  <a:gd name="T49" fmla="*/ 33 h 835"/>
                  <a:gd name="T50" fmla="*/ 16 w 1491"/>
                  <a:gd name="T51" fmla="*/ 35 h 835"/>
                  <a:gd name="T52" fmla="*/ 22 w 1491"/>
                  <a:gd name="T53" fmla="*/ 33 h 835"/>
                  <a:gd name="T54" fmla="*/ 31 w 1491"/>
                  <a:gd name="T55" fmla="*/ 31 h 835"/>
                  <a:gd name="T56" fmla="*/ 26 w 1491"/>
                  <a:gd name="T57" fmla="*/ 18 h 835"/>
                  <a:gd name="T58" fmla="*/ 45 w 1491"/>
                  <a:gd name="T59" fmla="*/ 17 h 835"/>
                  <a:gd name="T60" fmla="*/ 56 w 1491"/>
                  <a:gd name="T61" fmla="*/ 5 h 835"/>
                  <a:gd name="T62" fmla="*/ 63 w 1491"/>
                  <a:gd name="T63" fmla="*/ 3 h 835"/>
                  <a:gd name="T64" fmla="*/ 70 w 1491"/>
                  <a:gd name="T65" fmla="*/ 10 h 835"/>
                  <a:gd name="T66" fmla="*/ 80 w 1491"/>
                  <a:gd name="T67" fmla="*/ 17 h 835"/>
                  <a:gd name="T68" fmla="*/ 88 w 1491"/>
                  <a:gd name="T69" fmla="*/ 21 h 835"/>
                  <a:gd name="T70" fmla="*/ 94 w 1491"/>
                  <a:gd name="T71" fmla="*/ 24 h 835"/>
                  <a:gd name="T72" fmla="*/ 109 w 1491"/>
                  <a:gd name="T73" fmla="*/ 28 h 835"/>
                  <a:gd name="T74" fmla="*/ 112 w 1491"/>
                  <a:gd name="T75" fmla="*/ 39 h 835"/>
                  <a:gd name="T76" fmla="*/ 108 w 1491"/>
                  <a:gd name="T77" fmla="*/ 50 h 835"/>
                  <a:gd name="T78" fmla="*/ 95 w 1491"/>
                  <a:gd name="T79" fmla="*/ 64 h 835"/>
                  <a:gd name="T80" fmla="*/ 104 w 1491"/>
                  <a:gd name="T81" fmla="*/ 71 h 835"/>
                  <a:gd name="T82" fmla="*/ 102 w 1491"/>
                  <a:gd name="T83" fmla="*/ 79 h 835"/>
                  <a:gd name="T84" fmla="*/ 106 w 1491"/>
                  <a:gd name="T85" fmla="*/ 92 h 835"/>
                  <a:gd name="T86" fmla="*/ 104 w 1491"/>
                  <a:gd name="T87" fmla="*/ 97 h 835"/>
                  <a:gd name="T88" fmla="*/ 102 w 1491"/>
                  <a:gd name="T89" fmla="*/ 98 h 835"/>
                  <a:gd name="T90" fmla="*/ 95 w 1491"/>
                  <a:gd name="T91" fmla="*/ 104 h 835"/>
                  <a:gd name="T92" fmla="*/ 87 w 1491"/>
                  <a:gd name="T93" fmla="*/ 99 h 835"/>
                  <a:gd name="T94" fmla="*/ 74 w 1491"/>
                  <a:gd name="T95" fmla="*/ 103 h 835"/>
                  <a:gd name="T96" fmla="*/ 123 w 1491"/>
                  <a:gd name="T97" fmla="*/ 103 h 835"/>
                  <a:gd name="T98" fmla="*/ 117 w 1491"/>
                  <a:gd name="T99" fmla="*/ 119 h 835"/>
                  <a:gd name="T100" fmla="*/ 125 w 1491"/>
                  <a:gd name="T101" fmla="*/ 10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91" h="835">
                    <a:moveTo>
                      <a:pt x="1457" y="809"/>
                    </a:moveTo>
                    <a:cubicBezTo>
                      <a:pt x="1457" y="809"/>
                      <a:pt x="1457" y="812"/>
                      <a:pt x="1457" y="813"/>
                    </a:cubicBezTo>
                    <a:cubicBezTo>
                      <a:pt x="1458" y="814"/>
                      <a:pt x="1458" y="814"/>
                      <a:pt x="1458" y="814"/>
                    </a:cubicBezTo>
                    <a:cubicBezTo>
                      <a:pt x="1459" y="817"/>
                      <a:pt x="1461" y="822"/>
                      <a:pt x="1464" y="824"/>
                    </a:cubicBezTo>
                    <a:cubicBezTo>
                      <a:pt x="1465" y="824"/>
                      <a:pt x="1466" y="825"/>
                      <a:pt x="1467" y="825"/>
                    </a:cubicBezTo>
                    <a:cubicBezTo>
                      <a:pt x="1468" y="827"/>
                      <a:pt x="1468" y="830"/>
                      <a:pt x="1471" y="831"/>
                    </a:cubicBezTo>
                    <a:cubicBezTo>
                      <a:pt x="1472" y="832"/>
                      <a:pt x="1474" y="832"/>
                      <a:pt x="1475" y="832"/>
                    </a:cubicBezTo>
                    <a:cubicBezTo>
                      <a:pt x="1476" y="833"/>
                      <a:pt x="1478" y="835"/>
                      <a:pt x="1479" y="835"/>
                    </a:cubicBezTo>
                    <a:cubicBezTo>
                      <a:pt x="1481" y="835"/>
                      <a:pt x="1481" y="834"/>
                      <a:pt x="1482" y="834"/>
                    </a:cubicBezTo>
                    <a:cubicBezTo>
                      <a:pt x="1483" y="835"/>
                      <a:pt x="1483" y="833"/>
                      <a:pt x="1483" y="833"/>
                    </a:cubicBezTo>
                    <a:cubicBezTo>
                      <a:pt x="1481" y="832"/>
                      <a:pt x="1478" y="830"/>
                      <a:pt x="1477" y="828"/>
                    </a:cubicBezTo>
                    <a:cubicBezTo>
                      <a:pt x="1476" y="827"/>
                      <a:pt x="1476" y="826"/>
                      <a:pt x="1476" y="826"/>
                    </a:cubicBezTo>
                    <a:cubicBezTo>
                      <a:pt x="1474" y="825"/>
                      <a:pt x="1472" y="826"/>
                      <a:pt x="1471" y="824"/>
                    </a:cubicBezTo>
                    <a:cubicBezTo>
                      <a:pt x="1470" y="824"/>
                      <a:pt x="1471" y="823"/>
                      <a:pt x="1471" y="822"/>
                    </a:cubicBezTo>
                    <a:cubicBezTo>
                      <a:pt x="1470" y="822"/>
                      <a:pt x="1470" y="822"/>
                      <a:pt x="1470" y="822"/>
                    </a:cubicBezTo>
                    <a:cubicBezTo>
                      <a:pt x="1469" y="822"/>
                      <a:pt x="1462" y="814"/>
                      <a:pt x="1461" y="813"/>
                    </a:cubicBezTo>
                    <a:cubicBezTo>
                      <a:pt x="1461" y="812"/>
                      <a:pt x="1462" y="810"/>
                      <a:pt x="1461" y="810"/>
                    </a:cubicBezTo>
                    <a:cubicBezTo>
                      <a:pt x="1461" y="809"/>
                      <a:pt x="1458" y="809"/>
                      <a:pt x="1457" y="809"/>
                    </a:cubicBezTo>
                    <a:close/>
                    <a:moveTo>
                      <a:pt x="1481" y="816"/>
                    </a:moveTo>
                    <a:cubicBezTo>
                      <a:pt x="1480" y="816"/>
                      <a:pt x="1480" y="820"/>
                      <a:pt x="1480" y="821"/>
                    </a:cubicBezTo>
                    <a:cubicBezTo>
                      <a:pt x="1481" y="821"/>
                      <a:pt x="1482" y="821"/>
                      <a:pt x="1482" y="821"/>
                    </a:cubicBezTo>
                    <a:cubicBezTo>
                      <a:pt x="1483" y="819"/>
                      <a:pt x="1483" y="819"/>
                      <a:pt x="1483" y="819"/>
                    </a:cubicBezTo>
                    <a:cubicBezTo>
                      <a:pt x="1482" y="818"/>
                      <a:pt x="1481" y="816"/>
                      <a:pt x="1481" y="816"/>
                    </a:cubicBezTo>
                    <a:close/>
                    <a:moveTo>
                      <a:pt x="1488" y="826"/>
                    </a:moveTo>
                    <a:cubicBezTo>
                      <a:pt x="1489" y="828"/>
                      <a:pt x="1489" y="828"/>
                      <a:pt x="1489" y="828"/>
                    </a:cubicBezTo>
                    <a:cubicBezTo>
                      <a:pt x="1490" y="828"/>
                      <a:pt x="1491" y="826"/>
                      <a:pt x="1488" y="826"/>
                    </a:cubicBezTo>
                    <a:close/>
                    <a:moveTo>
                      <a:pt x="517" y="815"/>
                    </a:moveTo>
                    <a:cubicBezTo>
                      <a:pt x="517" y="815"/>
                      <a:pt x="516" y="815"/>
                      <a:pt x="515" y="816"/>
                    </a:cubicBezTo>
                    <a:cubicBezTo>
                      <a:pt x="516" y="817"/>
                      <a:pt x="516" y="817"/>
                      <a:pt x="516" y="819"/>
                    </a:cubicBezTo>
                    <a:cubicBezTo>
                      <a:pt x="522" y="819"/>
                      <a:pt x="523" y="820"/>
                      <a:pt x="519" y="815"/>
                    </a:cubicBezTo>
                    <a:cubicBezTo>
                      <a:pt x="519" y="815"/>
                      <a:pt x="517" y="815"/>
                      <a:pt x="517" y="815"/>
                    </a:cubicBezTo>
                    <a:close/>
                    <a:moveTo>
                      <a:pt x="70" y="109"/>
                    </a:moveTo>
                    <a:cubicBezTo>
                      <a:pt x="66" y="109"/>
                      <a:pt x="68" y="112"/>
                      <a:pt x="65" y="112"/>
                    </a:cubicBezTo>
                    <a:cubicBezTo>
                      <a:pt x="62" y="112"/>
                      <a:pt x="60" y="113"/>
                      <a:pt x="59" y="111"/>
                    </a:cubicBezTo>
                    <a:cubicBezTo>
                      <a:pt x="58" y="109"/>
                      <a:pt x="56" y="111"/>
                      <a:pt x="56" y="111"/>
                    </a:cubicBezTo>
                    <a:cubicBezTo>
                      <a:pt x="56" y="111"/>
                      <a:pt x="53" y="111"/>
                      <a:pt x="50" y="109"/>
                    </a:cubicBezTo>
                    <a:cubicBezTo>
                      <a:pt x="47" y="108"/>
                      <a:pt x="46" y="110"/>
                      <a:pt x="44" y="110"/>
                    </a:cubicBezTo>
                    <a:cubicBezTo>
                      <a:pt x="42" y="110"/>
                      <a:pt x="42" y="107"/>
                      <a:pt x="39" y="107"/>
                    </a:cubicBezTo>
                    <a:cubicBezTo>
                      <a:pt x="36" y="107"/>
                      <a:pt x="37" y="106"/>
                      <a:pt x="34" y="105"/>
                    </a:cubicBezTo>
                    <a:cubicBezTo>
                      <a:pt x="31" y="105"/>
                      <a:pt x="30" y="106"/>
                      <a:pt x="30" y="104"/>
                    </a:cubicBezTo>
                    <a:cubicBezTo>
                      <a:pt x="30" y="102"/>
                      <a:pt x="28" y="100"/>
                      <a:pt x="28" y="100"/>
                    </a:cubicBezTo>
                    <a:cubicBezTo>
                      <a:pt x="30" y="100"/>
                      <a:pt x="32" y="99"/>
                      <a:pt x="33" y="97"/>
                    </a:cubicBezTo>
                    <a:cubicBezTo>
                      <a:pt x="34" y="95"/>
                      <a:pt x="33" y="92"/>
                      <a:pt x="34" y="90"/>
                    </a:cubicBezTo>
                    <a:cubicBezTo>
                      <a:pt x="34" y="89"/>
                      <a:pt x="35" y="87"/>
                      <a:pt x="36" y="87"/>
                    </a:cubicBezTo>
                    <a:cubicBezTo>
                      <a:pt x="36" y="86"/>
                      <a:pt x="35" y="85"/>
                      <a:pt x="36" y="85"/>
                    </a:cubicBezTo>
                    <a:cubicBezTo>
                      <a:pt x="36" y="85"/>
                      <a:pt x="35" y="84"/>
                      <a:pt x="34" y="84"/>
                    </a:cubicBezTo>
                    <a:cubicBezTo>
                      <a:pt x="34" y="82"/>
                      <a:pt x="34" y="80"/>
                      <a:pt x="34" y="78"/>
                    </a:cubicBezTo>
                    <a:cubicBezTo>
                      <a:pt x="34" y="78"/>
                      <a:pt x="35" y="77"/>
                      <a:pt x="36" y="77"/>
                    </a:cubicBezTo>
                    <a:cubicBezTo>
                      <a:pt x="35" y="76"/>
                      <a:pt x="35" y="76"/>
                      <a:pt x="34" y="75"/>
                    </a:cubicBezTo>
                    <a:cubicBezTo>
                      <a:pt x="35" y="74"/>
                      <a:pt x="35" y="69"/>
                      <a:pt x="34" y="67"/>
                    </a:cubicBezTo>
                    <a:cubicBezTo>
                      <a:pt x="34" y="67"/>
                      <a:pt x="33" y="68"/>
                      <a:pt x="33" y="68"/>
                    </a:cubicBezTo>
                    <a:cubicBezTo>
                      <a:pt x="33" y="68"/>
                      <a:pt x="32" y="66"/>
                      <a:pt x="32" y="66"/>
                    </a:cubicBezTo>
                    <a:cubicBezTo>
                      <a:pt x="29" y="64"/>
                      <a:pt x="24" y="63"/>
                      <a:pt x="23" y="60"/>
                    </a:cubicBezTo>
                    <a:cubicBezTo>
                      <a:pt x="23" y="59"/>
                      <a:pt x="23" y="57"/>
                      <a:pt x="23" y="56"/>
                    </a:cubicBezTo>
                    <a:cubicBezTo>
                      <a:pt x="21" y="58"/>
                      <a:pt x="23" y="53"/>
                      <a:pt x="23" y="53"/>
                    </a:cubicBezTo>
                    <a:cubicBezTo>
                      <a:pt x="22" y="53"/>
                      <a:pt x="21" y="53"/>
                      <a:pt x="20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20" y="51"/>
                      <a:pt x="20" y="50"/>
                    </a:cubicBezTo>
                    <a:cubicBezTo>
                      <a:pt x="19" y="50"/>
                      <a:pt x="17" y="50"/>
                      <a:pt x="16" y="50"/>
                    </a:cubicBezTo>
                    <a:cubicBezTo>
                      <a:pt x="17" y="50"/>
                      <a:pt x="16" y="48"/>
                      <a:pt x="18" y="49"/>
                    </a:cubicBezTo>
                    <a:cubicBezTo>
                      <a:pt x="18" y="48"/>
                      <a:pt x="18" y="47"/>
                      <a:pt x="19" y="47"/>
                    </a:cubicBezTo>
                    <a:cubicBezTo>
                      <a:pt x="18" y="47"/>
                      <a:pt x="18" y="46"/>
                      <a:pt x="17" y="46"/>
                    </a:cubicBezTo>
                    <a:cubicBezTo>
                      <a:pt x="16" y="47"/>
                      <a:pt x="15" y="49"/>
                      <a:pt x="14" y="50"/>
                    </a:cubicBezTo>
                    <a:cubicBezTo>
                      <a:pt x="12" y="47"/>
                      <a:pt x="12" y="46"/>
                      <a:pt x="10" y="44"/>
                    </a:cubicBezTo>
                    <a:cubicBezTo>
                      <a:pt x="9" y="44"/>
                      <a:pt x="9" y="45"/>
                      <a:pt x="8" y="45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6" y="43"/>
                      <a:pt x="4" y="43"/>
                      <a:pt x="1" y="4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39"/>
                      <a:pt x="2" y="39"/>
                    </a:cubicBezTo>
                    <a:cubicBezTo>
                      <a:pt x="3" y="39"/>
                      <a:pt x="2" y="39"/>
                      <a:pt x="4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7"/>
                      <a:pt x="2" y="37"/>
                      <a:pt x="1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34"/>
                      <a:pt x="3" y="33"/>
                      <a:pt x="4" y="33"/>
                    </a:cubicBezTo>
                    <a:cubicBezTo>
                      <a:pt x="6" y="32"/>
                      <a:pt x="8" y="34"/>
                      <a:pt x="9" y="3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5" y="30"/>
                      <a:pt x="15" y="33"/>
                      <a:pt x="16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9" y="33"/>
                      <a:pt x="19" y="33"/>
                    </a:cubicBezTo>
                    <a:cubicBezTo>
                      <a:pt x="21" y="32"/>
                      <a:pt x="21" y="34"/>
                      <a:pt x="22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6" y="33"/>
                      <a:pt x="26" y="32"/>
                      <a:pt x="30" y="33"/>
                    </a:cubicBezTo>
                    <a:cubicBezTo>
                      <a:pt x="30" y="32"/>
                      <a:pt x="32" y="32"/>
                      <a:pt x="31" y="31"/>
                    </a:cubicBezTo>
                    <a:cubicBezTo>
                      <a:pt x="31" y="31"/>
                      <a:pt x="29" y="30"/>
                      <a:pt x="29" y="30"/>
                    </a:cubicBezTo>
                    <a:cubicBezTo>
                      <a:pt x="28" y="28"/>
                      <a:pt x="29" y="26"/>
                      <a:pt x="29" y="24"/>
                    </a:cubicBezTo>
                    <a:cubicBezTo>
                      <a:pt x="29" y="23"/>
                      <a:pt x="27" y="20"/>
                      <a:pt x="26" y="18"/>
                    </a:cubicBezTo>
                    <a:cubicBezTo>
                      <a:pt x="32" y="17"/>
                      <a:pt x="31" y="17"/>
                      <a:pt x="32" y="23"/>
                    </a:cubicBezTo>
                    <a:cubicBezTo>
                      <a:pt x="36" y="22"/>
                      <a:pt x="41" y="22"/>
                      <a:pt x="45" y="21"/>
                    </a:cubicBezTo>
                    <a:cubicBezTo>
                      <a:pt x="45" y="19"/>
                      <a:pt x="45" y="20"/>
                      <a:pt x="45" y="17"/>
                    </a:cubicBezTo>
                    <a:cubicBezTo>
                      <a:pt x="47" y="16"/>
                      <a:pt x="51" y="13"/>
                      <a:pt x="53" y="13"/>
                    </a:cubicBezTo>
                    <a:cubicBezTo>
                      <a:pt x="54" y="13"/>
                      <a:pt x="55" y="14"/>
                      <a:pt x="56" y="13"/>
                    </a:cubicBezTo>
                    <a:cubicBezTo>
                      <a:pt x="55" y="13"/>
                      <a:pt x="55" y="7"/>
                      <a:pt x="56" y="5"/>
                    </a:cubicBezTo>
                    <a:cubicBezTo>
                      <a:pt x="55" y="6"/>
                      <a:pt x="56" y="2"/>
                      <a:pt x="56" y="2"/>
                    </a:cubicBezTo>
                    <a:cubicBezTo>
                      <a:pt x="58" y="1"/>
                      <a:pt x="59" y="0"/>
                      <a:pt x="61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5" y="2"/>
                      <a:pt x="65" y="4"/>
                    </a:cubicBezTo>
                    <a:cubicBezTo>
                      <a:pt x="66" y="6"/>
                      <a:pt x="66" y="7"/>
                      <a:pt x="66" y="7"/>
                    </a:cubicBezTo>
                    <a:cubicBezTo>
                      <a:pt x="66" y="7"/>
                      <a:pt x="68" y="7"/>
                      <a:pt x="70" y="10"/>
                    </a:cubicBezTo>
                    <a:cubicBezTo>
                      <a:pt x="73" y="13"/>
                      <a:pt x="74" y="11"/>
                      <a:pt x="74" y="11"/>
                    </a:cubicBezTo>
                    <a:cubicBezTo>
                      <a:pt x="74" y="11"/>
                      <a:pt x="74" y="12"/>
                      <a:pt x="76" y="14"/>
                    </a:cubicBezTo>
                    <a:cubicBezTo>
                      <a:pt x="78" y="16"/>
                      <a:pt x="79" y="16"/>
                      <a:pt x="80" y="17"/>
                    </a:cubicBezTo>
                    <a:cubicBezTo>
                      <a:pt x="82" y="18"/>
                      <a:pt x="84" y="14"/>
                      <a:pt x="84" y="17"/>
                    </a:cubicBezTo>
                    <a:cubicBezTo>
                      <a:pt x="84" y="20"/>
                      <a:pt x="84" y="20"/>
                      <a:pt x="86" y="20"/>
                    </a:cubicBezTo>
                    <a:cubicBezTo>
                      <a:pt x="88" y="20"/>
                      <a:pt x="88" y="21"/>
                      <a:pt x="88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1"/>
                      <a:pt x="92" y="24"/>
                      <a:pt x="94" y="24"/>
                    </a:cubicBezTo>
                    <a:cubicBezTo>
                      <a:pt x="95" y="24"/>
                      <a:pt x="97" y="25"/>
                      <a:pt x="97" y="25"/>
                    </a:cubicBezTo>
                    <a:cubicBezTo>
                      <a:pt x="97" y="25"/>
                      <a:pt x="103" y="23"/>
                      <a:pt x="104" y="26"/>
                    </a:cubicBezTo>
                    <a:cubicBezTo>
                      <a:pt x="106" y="29"/>
                      <a:pt x="106" y="27"/>
                      <a:pt x="109" y="28"/>
                    </a:cubicBezTo>
                    <a:cubicBezTo>
                      <a:pt x="111" y="28"/>
                      <a:pt x="113" y="28"/>
                      <a:pt x="113" y="28"/>
                    </a:cubicBezTo>
                    <a:cubicBezTo>
                      <a:pt x="113" y="28"/>
                      <a:pt x="114" y="32"/>
                      <a:pt x="112" y="34"/>
                    </a:cubicBezTo>
                    <a:cubicBezTo>
                      <a:pt x="111" y="36"/>
                      <a:pt x="111" y="37"/>
                      <a:pt x="112" y="39"/>
                    </a:cubicBezTo>
                    <a:cubicBezTo>
                      <a:pt x="112" y="41"/>
                      <a:pt x="110" y="44"/>
                      <a:pt x="112" y="47"/>
                    </a:cubicBezTo>
                    <a:cubicBezTo>
                      <a:pt x="112" y="47"/>
                      <a:pt x="111" y="49"/>
                      <a:pt x="110" y="48"/>
                    </a:cubicBezTo>
                    <a:cubicBezTo>
                      <a:pt x="108" y="46"/>
                      <a:pt x="108" y="50"/>
                      <a:pt x="108" y="50"/>
                    </a:cubicBezTo>
                    <a:cubicBezTo>
                      <a:pt x="108" y="50"/>
                      <a:pt x="109" y="51"/>
                      <a:pt x="106" y="51"/>
                    </a:cubicBezTo>
                    <a:cubicBezTo>
                      <a:pt x="103" y="52"/>
                      <a:pt x="101" y="56"/>
                      <a:pt x="99" y="58"/>
                    </a:cubicBezTo>
                    <a:cubicBezTo>
                      <a:pt x="98" y="60"/>
                      <a:pt x="96" y="62"/>
                      <a:pt x="95" y="64"/>
                    </a:cubicBezTo>
                    <a:cubicBezTo>
                      <a:pt x="94" y="66"/>
                      <a:pt x="92" y="71"/>
                      <a:pt x="96" y="68"/>
                    </a:cubicBezTo>
                    <a:cubicBezTo>
                      <a:pt x="99" y="65"/>
                      <a:pt x="99" y="68"/>
                      <a:pt x="99" y="68"/>
                    </a:cubicBezTo>
                    <a:cubicBezTo>
                      <a:pt x="99" y="70"/>
                      <a:pt x="104" y="69"/>
                      <a:pt x="104" y="71"/>
                    </a:cubicBezTo>
                    <a:cubicBezTo>
                      <a:pt x="105" y="73"/>
                      <a:pt x="107" y="72"/>
                      <a:pt x="107" y="72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5" y="76"/>
                      <a:pt x="104" y="79"/>
                      <a:pt x="102" y="79"/>
                    </a:cubicBezTo>
                    <a:cubicBezTo>
                      <a:pt x="99" y="79"/>
                      <a:pt x="99" y="84"/>
                      <a:pt x="102" y="84"/>
                    </a:cubicBezTo>
                    <a:cubicBezTo>
                      <a:pt x="104" y="84"/>
                      <a:pt x="101" y="90"/>
                      <a:pt x="102" y="91"/>
                    </a:cubicBezTo>
                    <a:cubicBezTo>
                      <a:pt x="103" y="92"/>
                      <a:pt x="107" y="90"/>
                      <a:pt x="106" y="92"/>
                    </a:cubicBezTo>
                    <a:cubicBezTo>
                      <a:pt x="105" y="94"/>
                      <a:pt x="106" y="92"/>
                      <a:pt x="104" y="94"/>
                    </a:cubicBezTo>
                    <a:cubicBezTo>
                      <a:pt x="103" y="96"/>
                      <a:pt x="105" y="96"/>
                      <a:pt x="105" y="97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8"/>
                      <a:pt x="101" y="102"/>
                      <a:pt x="100" y="103"/>
                    </a:cubicBezTo>
                    <a:cubicBezTo>
                      <a:pt x="99" y="103"/>
                      <a:pt x="98" y="102"/>
                      <a:pt x="97" y="103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2" y="104"/>
                      <a:pt x="92" y="101"/>
                      <a:pt x="91" y="101"/>
                    </a:cubicBezTo>
                    <a:cubicBezTo>
                      <a:pt x="90" y="100"/>
                      <a:pt x="89" y="101"/>
                      <a:pt x="89" y="101"/>
                    </a:cubicBezTo>
                    <a:cubicBezTo>
                      <a:pt x="88" y="100"/>
                      <a:pt x="88" y="99"/>
                      <a:pt x="87" y="99"/>
                    </a:cubicBezTo>
                    <a:cubicBezTo>
                      <a:pt x="86" y="98"/>
                      <a:pt x="87" y="100"/>
                      <a:pt x="85" y="100"/>
                    </a:cubicBezTo>
                    <a:cubicBezTo>
                      <a:pt x="84" y="100"/>
                      <a:pt x="82" y="97"/>
                      <a:pt x="79" y="98"/>
                    </a:cubicBezTo>
                    <a:cubicBezTo>
                      <a:pt x="77" y="98"/>
                      <a:pt x="75" y="102"/>
                      <a:pt x="74" y="103"/>
                    </a:cubicBezTo>
                    <a:cubicBezTo>
                      <a:pt x="73" y="103"/>
                      <a:pt x="72" y="103"/>
                      <a:pt x="71" y="103"/>
                    </a:cubicBezTo>
                    <a:cubicBezTo>
                      <a:pt x="71" y="106"/>
                      <a:pt x="70" y="107"/>
                      <a:pt x="70" y="109"/>
                    </a:cubicBezTo>
                    <a:close/>
                    <a:moveTo>
                      <a:pt x="123" y="103"/>
                    </a:moveTo>
                    <a:cubicBezTo>
                      <a:pt x="122" y="105"/>
                      <a:pt x="122" y="107"/>
                      <a:pt x="120" y="108"/>
                    </a:cubicBezTo>
                    <a:cubicBezTo>
                      <a:pt x="119" y="109"/>
                      <a:pt x="117" y="108"/>
                      <a:pt x="116" y="110"/>
                    </a:cubicBezTo>
                    <a:cubicBezTo>
                      <a:pt x="115" y="112"/>
                      <a:pt x="116" y="117"/>
                      <a:pt x="117" y="119"/>
                    </a:cubicBezTo>
                    <a:cubicBezTo>
                      <a:pt x="116" y="119"/>
                      <a:pt x="116" y="119"/>
                      <a:pt x="116" y="120"/>
                    </a:cubicBezTo>
                    <a:cubicBezTo>
                      <a:pt x="117" y="122"/>
                      <a:pt x="121" y="123"/>
                      <a:pt x="123" y="124"/>
                    </a:cubicBezTo>
                    <a:cubicBezTo>
                      <a:pt x="124" y="118"/>
                      <a:pt x="127" y="112"/>
                      <a:pt x="125" y="105"/>
                    </a:cubicBezTo>
                    <a:cubicBezTo>
                      <a:pt x="125" y="104"/>
                      <a:pt x="123" y="103"/>
                      <a:pt x="123" y="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2" name="Freeform 246">
                <a:extLst>
                  <a:ext uri="{FF2B5EF4-FFF2-40B4-BE49-F238E27FC236}">
                    <a16:creationId xmlns:a16="http://schemas.microsoft.com/office/drawing/2014/main" id="{79A4FFB9-97DD-4C9F-8DD8-C45116B79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8736" y="2027041"/>
                <a:ext cx="296769" cy="425919"/>
              </a:xfrm>
              <a:custGeom>
                <a:avLst/>
                <a:gdLst>
                  <a:gd name="T0" fmla="*/ 47 w 110"/>
                  <a:gd name="T1" fmla="*/ 68 h 158"/>
                  <a:gd name="T2" fmla="*/ 51 w 110"/>
                  <a:gd name="T3" fmla="*/ 70 h 158"/>
                  <a:gd name="T4" fmla="*/ 52 w 110"/>
                  <a:gd name="T5" fmla="*/ 78 h 158"/>
                  <a:gd name="T6" fmla="*/ 51 w 110"/>
                  <a:gd name="T7" fmla="*/ 84 h 158"/>
                  <a:gd name="T8" fmla="*/ 47 w 110"/>
                  <a:gd name="T9" fmla="*/ 85 h 158"/>
                  <a:gd name="T10" fmla="*/ 43 w 110"/>
                  <a:gd name="T11" fmla="*/ 92 h 158"/>
                  <a:gd name="T12" fmla="*/ 40 w 110"/>
                  <a:gd name="T13" fmla="*/ 99 h 158"/>
                  <a:gd name="T14" fmla="*/ 31 w 110"/>
                  <a:gd name="T15" fmla="*/ 105 h 158"/>
                  <a:gd name="T16" fmla="*/ 30 w 110"/>
                  <a:gd name="T17" fmla="*/ 108 h 158"/>
                  <a:gd name="T18" fmla="*/ 25 w 110"/>
                  <a:gd name="T19" fmla="*/ 112 h 158"/>
                  <a:gd name="T20" fmla="*/ 21 w 110"/>
                  <a:gd name="T21" fmla="*/ 118 h 158"/>
                  <a:gd name="T22" fmla="*/ 23 w 110"/>
                  <a:gd name="T23" fmla="*/ 123 h 158"/>
                  <a:gd name="T24" fmla="*/ 23 w 110"/>
                  <a:gd name="T25" fmla="*/ 129 h 158"/>
                  <a:gd name="T26" fmla="*/ 21 w 110"/>
                  <a:gd name="T27" fmla="*/ 133 h 158"/>
                  <a:gd name="T28" fmla="*/ 22 w 110"/>
                  <a:gd name="T29" fmla="*/ 141 h 158"/>
                  <a:gd name="T30" fmla="*/ 25 w 110"/>
                  <a:gd name="T31" fmla="*/ 141 h 158"/>
                  <a:gd name="T32" fmla="*/ 27 w 110"/>
                  <a:gd name="T33" fmla="*/ 147 h 158"/>
                  <a:gd name="T34" fmla="*/ 29 w 110"/>
                  <a:gd name="T35" fmla="*/ 146 h 158"/>
                  <a:gd name="T36" fmla="*/ 29 w 110"/>
                  <a:gd name="T37" fmla="*/ 151 h 158"/>
                  <a:gd name="T38" fmla="*/ 34 w 110"/>
                  <a:gd name="T39" fmla="*/ 151 h 158"/>
                  <a:gd name="T40" fmla="*/ 36 w 110"/>
                  <a:gd name="T41" fmla="*/ 156 h 158"/>
                  <a:gd name="T42" fmla="*/ 41 w 110"/>
                  <a:gd name="T43" fmla="*/ 158 h 158"/>
                  <a:gd name="T44" fmla="*/ 49 w 110"/>
                  <a:gd name="T45" fmla="*/ 155 h 158"/>
                  <a:gd name="T46" fmla="*/ 59 w 110"/>
                  <a:gd name="T47" fmla="*/ 147 h 158"/>
                  <a:gd name="T48" fmla="*/ 64 w 110"/>
                  <a:gd name="T49" fmla="*/ 147 h 158"/>
                  <a:gd name="T50" fmla="*/ 67 w 110"/>
                  <a:gd name="T51" fmla="*/ 146 h 158"/>
                  <a:gd name="T52" fmla="*/ 69 w 110"/>
                  <a:gd name="T53" fmla="*/ 145 h 158"/>
                  <a:gd name="T54" fmla="*/ 73 w 110"/>
                  <a:gd name="T55" fmla="*/ 146 h 158"/>
                  <a:gd name="T56" fmla="*/ 99 w 110"/>
                  <a:gd name="T57" fmla="*/ 126 h 158"/>
                  <a:gd name="T58" fmla="*/ 110 w 110"/>
                  <a:gd name="T59" fmla="*/ 110 h 158"/>
                  <a:gd name="T60" fmla="*/ 102 w 110"/>
                  <a:gd name="T61" fmla="*/ 104 h 158"/>
                  <a:gd name="T62" fmla="*/ 101 w 110"/>
                  <a:gd name="T63" fmla="*/ 93 h 158"/>
                  <a:gd name="T64" fmla="*/ 99 w 110"/>
                  <a:gd name="T65" fmla="*/ 88 h 158"/>
                  <a:gd name="T66" fmla="*/ 94 w 110"/>
                  <a:gd name="T67" fmla="*/ 80 h 158"/>
                  <a:gd name="T68" fmla="*/ 94 w 110"/>
                  <a:gd name="T69" fmla="*/ 72 h 158"/>
                  <a:gd name="T70" fmla="*/ 94 w 110"/>
                  <a:gd name="T71" fmla="*/ 65 h 158"/>
                  <a:gd name="T72" fmla="*/ 90 w 110"/>
                  <a:gd name="T73" fmla="*/ 54 h 158"/>
                  <a:gd name="T74" fmla="*/ 91 w 110"/>
                  <a:gd name="T75" fmla="*/ 50 h 158"/>
                  <a:gd name="T76" fmla="*/ 94 w 110"/>
                  <a:gd name="T77" fmla="*/ 39 h 158"/>
                  <a:gd name="T78" fmla="*/ 85 w 110"/>
                  <a:gd name="T79" fmla="*/ 28 h 158"/>
                  <a:gd name="T80" fmla="*/ 81 w 110"/>
                  <a:gd name="T81" fmla="*/ 25 h 158"/>
                  <a:gd name="T82" fmla="*/ 85 w 110"/>
                  <a:gd name="T83" fmla="*/ 13 h 158"/>
                  <a:gd name="T84" fmla="*/ 77 w 110"/>
                  <a:gd name="T85" fmla="*/ 3 h 158"/>
                  <a:gd name="T86" fmla="*/ 62 w 110"/>
                  <a:gd name="T87" fmla="*/ 7 h 158"/>
                  <a:gd name="T88" fmla="*/ 58 w 110"/>
                  <a:gd name="T89" fmla="*/ 14 h 158"/>
                  <a:gd name="T90" fmla="*/ 57 w 110"/>
                  <a:gd name="T91" fmla="*/ 22 h 158"/>
                  <a:gd name="T92" fmla="*/ 48 w 110"/>
                  <a:gd name="T93" fmla="*/ 28 h 158"/>
                  <a:gd name="T94" fmla="*/ 41 w 110"/>
                  <a:gd name="T95" fmla="*/ 23 h 158"/>
                  <a:gd name="T96" fmla="*/ 30 w 110"/>
                  <a:gd name="T97" fmla="*/ 23 h 158"/>
                  <a:gd name="T98" fmla="*/ 20 w 110"/>
                  <a:gd name="T99" fmla="*/ 16 h 158"/>
                  <a:gd name="T100" fmla="*/ 13 w 110"/>
                  <a:gd name="T101" fmla="*/ 17 h 158"/>
                  <a:gd name="T102" fmla="*/ 21 w 110"/>
                  <a:gd name="T103" fmla="*/ 25 h 158"/>
                  <a:gd name="T104" fmla="*/ 35 w 110"/>
                  <a:gd name="T105" fmla="*/ 33 h 158"/>
                  <a:gd name="T106" fmla="*/ 39 w 110"/>
                  <a:gd name="T107" fmla="*/ 44 h 158"/>
                  <a:gd name="T108" fmla="*/ 42 w 110"/>
                  <a:gd name="T109" fmla="*/ 47 h 158"/>
                  <a:gd name="T110" fmla="*/ 43 w 110"/>
                  <a:gd name="T111" fmla="*/ 60 h 158"/>
                  <a:gd name="T112" fmla="*/ 45 w 110"/>
                  <a:gd name="T113" fmla="*/ 68 h 158"/>
                  <a:gd name="T114" fmla="*/ 5 w 110"/>
                  <a:gd name="T115" fmla="*/ 153 h 158"/>
                  <a:gd name="T116" fmla="*/ 7 w 110"/>
                  <a:gd name="T117" fmla="*/ 158 h 158"/>
                  <a:gd name="T118" fmla="*/ 5 w 110"/>
                  <a:gd name="T119" fmla="*/ 152 h 158"/>
                  <a:gd name="T120" fmla="*/ 47 w 110"/>
                  <a:gd name="T121" fmla="*/ 79 h 158"/>
                  <a:gd name="T122" fmla="*/ 47 w 110"/>
                  <a:gd name="T123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0" h="158">
                    <a:moveTo>
                      <a:pt x="45" y="68"/>
                    </a:moveTo>
                    <a:cubicBezTo>
                      <a:pt x="47" y="68"/>
                      <a:pt x="46" y="68"/>
                      <a:pt x="47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9" y="71"/>
                      <a:pt x="49" y="69"/>
                      <a:pt x="51" y="70"/>
                    </a:cubicBezTo>
                    <a:cubicBezTo>
                      <a:pt x="53" y="72"/>
                      <a:pt x="51" y="75"/>
                      <a:pt x="51" y="7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80"/>
                      <a:pt x="52" y="80"/>
                      <a:pt x="51" y="81"/>
                    </a:cubicBezTo>
                    <a:cubicBezTo>
                      <a:pt x="51" y="82"/>
                      <a:pt x="52" y="84"/>
                      <a:pt x="51" y="84"/>
                    </a:cubicBezTo>
                    <a:cubicBezTo>
                      <a:pt x="50" y="84"/>
                      <a:pt x="50" y="84"/>
                      <a:pt x="51" y="83"/>
                    </a:cubicBezTo>
                    <a:cubicBezTo>
                      <a:pt x="49" y="84"/>
                      <a:pt x="48" y="84"/>
                      <a:pt x="47" y="85"/>
                    </a:cubicBezTo>
                    <a:cubicBezTo>
                      <a:pt x="45" y="86"/>
                      <a:pt x="45" y="90"/>
                      <a:pt x="44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2" y="93"/>
                      <a:pt x="40" y="96"/>
                      <a:pt x="40" y="97"/>
                    </a:cubicBezTo>
                    <a:cubicBezTo>
                      <a:pt x="40" y="97"/>
                      <a:pt x="40" y="98"/>
                      <a:pt x="40" y="99"/>
                    </a:cubicBezTo>
                    <a:cubicBezTo>
                      <a:pt x="39" y="100"/>
                      <a:pt x="36" y="100"/>
                      <a:pt x="35" y="101"/>
                    </a:cubicBezTo>
                    <a:cubicBezTo>
                      <a:pt x="33" y="102"/>
                      <a:pt x="33" y="105"/>
                      <a:pt x="31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6"/>
                      <a:pt x="30" y="108"/>
                      <a:pt x="30" y="108"/>
                    </a:cubicBezTo>
                    <a:cubicBezTo>
                      <a:pt x="29" y="108"/>
                      <a:pt x="27" y="107"/>
                      <a:pt x="27" y="108"/>
                    </a:cubicBezTo>
                    <a:cubicBezTo>
                      <a:pt x="25" y="109"/>
                      <a:pt x="26" y="111"/>
                      <a:pt x="25" y="112"/>
                    </a:cubicBezTo>
                    <a:cubicBezTo>
                      <a:pt x="25" y="113"/>
                      <a:pt x="22" y="114"/>
                      <a:pt x="21" y="115"/>
                    </a:cubicBezTo>
                    <a:cubicBezTo>
                      <a:pt x="22" y="116"/>
                      <a:pt x="21" y="117"/>
                      <a:pt x="21" y="118"/>
                    </a:cubicBezTo>
                    <a:cubicBezTo>
                      <a:pt x="22" y="119"/>
                      <a:pt x="24" y="119"/>
                      <a:pt x="24" y="119"/>
                    </a:cubicBezTo>
                    <a:cubicBezTo>
                      <a:pt x="24" y="121"/>
                      <a:pt x="23" y="121"/>
                      <a:pt x="23" y="123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3" y="127"/>
                      <a:pt x="23" y="129"/>
                      <a:pt x="23" y="129"/>
                    </a:cubicBezTo>
                    <a:cubicBezTo>
                      <a:pt x="23" y="130"/>
                      <a:pt x="22" y="131"/>
                      <a:pt x="21" y="131"/>
                    </a:cubicBezTo>
                    <a:cubicBezTo>
                      <a:pt x="21" y="133"/>
                      <a:pt x="21" y="133"/>
                      <a:pt x="21" y="133"/>
                    </a:cubicBezTo>
                    <a:cubicBezTo>
                      <a:pt x="21" y="133"/>
                      <a:pt x="21" y="138"/>
                      <a:pt x="21" y="139"/>
                    </a:cubicBezTo>
                    <a:cubicBezTo>
                      <a:pt x="21" y="139"/>
                      <a:pt x="22" y="141"/>
                      <a:pt x="22" y="141"/>
                    </a:cubicBezTo>
                    <a:cubicBezTo>
                      <a:pt x="23" y="142"/>
                      <a:pt x="23" y="141"/>
                      <a:pt x="23" y="141"/>
                    </a:cubicBezTo>
                    <a:cubicBezTo>
                      <a:pt x="25" y="141"/>
                      <a:pt x="25" y="141"/>
                      <a:pt x="25" y="141"/>
                    </a:cubicBezTo>
                    <a:cubicBezTo>
                      <a:pt x="25" y="143"/>
                      <a:pt x="25" y="145"/>
                      <a:pt x="25" y="147"/>
                    </a:cubicBezTo>
                    <a:cubicBezTo>
                      <a:pt x="25" y="147"/>
                      <a:pt x="27" y="147"/>
                      <a:pt x="27" y="147"/>
                    </a:cubicBezTo>
                    <a:cubicBezTo>
                      <a:pt x="27" y="145"/>
                      <a:pt x="26" y="145"/>
                      <a:pt x="28" y="145"/>
                    </a:cubicBezTo>
                    <a:cubicBezTo>
                      <a:pt x="28" y="145"/>
                      <a:pt x="29" y="146"/>
                      <a:pt x="29" y="146"/>
                    </a:cubicBezTo>
                    <a:cubicBezTo>
                      <a:pt x="31" y="147"/>
                      <a:pt x="32" y="148"/>
                      <a:pt x="32" y="148"/>
                    </a:cubicBezTo>
                    <a:cubicBezTo>
                      <a:pt x="32" y="149"/>
                      <a:pt x="31" y="151"/>
                      <a:pt x="29" y="151"/>
                    </a:cubicBezTo>
                    <a:cubicBezTo>
                      <a:pt x="29" y="153"/>
                      <a:pt x="29" y="154"/>
                      <a:pt x="29" y="156"/>
                    </a:cubicBezTo>
                    <a:cubicBezTo>
                      <a:pt x="34" y="154"/>
                      <a:pt x="32" y="156"/>
                      <a:pt x="34" y="151"/>
                    </a:cubicBezTo>
                    <a:cubicBezTo>
                      <a:pt x="34" y="152"/>
                      <a:pt x="36" y="153"/>
                      <a:pt x="37" y="153"/>
                    </a:cubicBezTo>
                    <a:cubicBezTo>
                      <a:pt x="37" y="154"/>
                      <a:pt x="36" y="155"/>
                      <a:pt x="36" y="156"/>
                    </a:cubicBezTo>
                    <a:cubicBezTo>
                      <a:pt x="36" y="156"/>
                      <a:pt x="40" y="156"/>
                      <a:pt x="41" y="156"/>
                    </a:cubicBezTo>
                    <a:cubicBezTo>
                      <a:pt x="41" y="156"/>
                      <a:pt x="40" y="158"/>
                      <a:pt x="41" y="158"/>
                    </a:cubicBezTo>
                    <a:cubicBezTo>
                      <a:pt x="41" y="158"/>
                      <a:pt x="48" y="154"/>
                      <a:pt x="48" y="154"/>
                    </a:cubicBezTo>
                    <a:cubicBezTo>
                      <a:pt x="48" y="154"/>
                      <a:pt x="48" y="155"/>
                      <a:pt x="49" y="155"/>
                    </a:cubicBezTo>
                    <a:cubicBezTo>
                      <a:pt x="51" y="152"/>
                      <a:pt x="54" y="151"/>
                      <a:pt x="59" y="150"/>
                    </a:cubicBezTo>
                    <a:cubicBezTo>
                      <a:pt x="59" y="150"/>
                      <a:pt x="58" y="147"/>
                      <a:pt x="59" y="147"/>
                    </a:cubicBezTo>
                    <a:cubicBezTo>
                      <a:pt x="59" y="147"/>
                      <a:pt x="60" y="148"/>
                      <a:pt x="61" y="148"/>
                    </a:cubicBezTo>
                    <a:cubicBezTo>
                      <a:pt x="62" y="148"/>
                      <a:pt x="62" y="146"/>
                      <a:pt x="64" y="147"/>
                    </a:cubicBezTo>
                    <a:cubicBezTo>
                      <a:pt x="64" y="147"/>
                      <a:pt x="66" y="148"/>
                      <a:pt x="67" y="148"/>
                    </a:cubicBezTo>
                    <a:cubicBezTo>
                      <a:pt x="67" y="148"/>
                      <a:pt x="67" y="146"/>
                      <a:pt x="67" y="146"/>
                    </a:cubicBezTo>
                    <a:cubicBezTo>
                      <a:pt x="68" y="146"/>
                      <a:pt x="69" y="146"/>
                      <a:pt x="69" y="145"/>
                    </a:cubicBezTo>
                    <a:cubicBezTo>
                      <a:pt x="69" y="145"/>
                      <a:pt x="69" y="145"/>
                      <a:pt x="69" y="145"/>
                    </a:cubicBezTo>
                    <a:cubicBezTo>
                      <a:pt x="70" y="145"/>
                      <a:pt x="70" y="145"/>
                      <a:pt x="70" y="146"/>
                    </a:cubicBezTo>
                    <a:cubicBezTo>
                      <a:pt x="70" y="146"/>
                      <a:pt x="72" y="146"/>
                      <a:pt x="73" y="146"/>
                    </a:cubicBezTo>
                    <a:cubicBezTo>
                      <a:pt x="75" y="144"/>
                      <a:pt x="81" y="140"/>
                      <a:pt x="81" y="140"/>
                    </a:cubicBezTo>
                    <a:cubicBezTo>
                      <a:pt x="81" y="140"/>
                      <a:pt x="98" y="128"/>
                      <a:pt x="99" y="126"/>
                    </a:cubicBezTo>
                    <a:cubicBezTo>
                      <a:pt x="103" y="121"/>
                      <a:pt x="109" y="116"/>
                      <a:pt x="109" y="115"/>
                    </a:cubicBezTo>
                    <a:cubicBezTo>
                      <a:pt x="110" y="114"/>
                      <a:pt x="110" y="112"/>
                      <a:pt x="110" y="110"/>
                    </a:cubicBezTo>
                    <a:cubicBezTo>
                      <a:pt x="110" y="107"/>
                      <a:pt x="108" y="108"/>
                      <a:pt x="105" y="106"/>
                    </a:cubicBezTo>
                    <a:cubicBezTo>
                      <a:pt x="103" y="105"/>
                      <a:pt x="103" y="105"/>
                      <a:pt x="102" y="104"/>
                    </a:cubicBezTo>
                    <a:cubicBezTo>
                      <a:pt x="102" y="102"/>
                      <a:pt x="97" y="102"/>
                      <a:pt x="98" y="97"/>
                    </a:cubicBezTo>
                    <a:cubicBezTo>
                      <a:pt x="98" y="96"/>
                      <a:pt x="101" y="96"/>
                      <a:pt x="101" y="93"/>
                    </a:cubicBezTo>
                    <a:cubicBezTo>
                      <a:pt x="101" y="92"/>
                      <a:pt x="101" y="92"/>
                      <a:pt x="101" y="91"/>
                    </a:cubicBezTo>
                    <a:cubicBezTo>
                      <a:pt x="100" y="91"/>
                      <a:pt x="100" y="89"/>
                      <a:pt x="99" y="88"/>
                    </a:cubicBezTo>
                    <a:cubicBezTo>
                      <a:pt x="97" y="86"/>
                      <a:pt x="96" y="85"/>
                      <a:pt x="95" y="84"/>
                    </a:cubicBezTo>
                    <a:cubicBezTo>
                      <a:pt x="95" y="84"/>
                      <a:pt x="95" y="82"/>
                      <a:pt x="94" y="80"/>
                    </a:cubicBezTo>
                    <a:cubicBezTo>
                      <a:pt x="94" y="79"/>
                      <a:pt x="94" y="77"/>
                      <a:pt x="94" y="75"/>
                    </a:cubicBezTo>
                    <a:cubicBezTo>
                      <a:pt x="94" y="73"/>
                      <a:pt x="94" y="73"/>
                      <a:pt x="94" y="72"/>
                    </a:cubicBezTo>
                    <a:cubicBezTo>
                      <a:pt x="96" y="72"/>
                      <a:pt x="98" y="72"/>
                      <a:pt x="98" y="72"/>
                    </a:cubicBezTo>
                    <a:cubicBezTo>
                      <a:pt x="98" y="72"/>
                      <a:pt x="96" y="68"/>
                      <a:pt x="94" y="65"/>
                    </a:cubicBezTo>
                    <a:cubicBezTo>
                      <a:pt x="93" y="63"/>
                      <a:pt x="92" y="62"/>
                      <a:pt x="91" y="60"/>
                    </a:cubicBezTo>
                    <a:cubicBezTo>
                      <a:pt x="90" y="57"/>
                      <a:pt x="91" y="56"/>
                      <a:pt x="90" y="54"/>
                    </a:cubicBezTo>
                    <a:cubicBezTo>
                      <a:pt x="90" y="53"/>
                      <a:pt x="89" y="51"/>
                      <a:pt x="89" y="51"/>
                    </a:cubicBezTo>
                    <a:cubicBezTo>
                      <a:pt x="89" y="50"/>
                      <a:pt x="90" y="50"/>
                      <a:pt x="91" y="50"/>
                    </a:cubicBezTo>
                    <a:cubicBezTo>
                      <a:pt x="92" y="49"/>
                      <a:pt x="95" y="46"/>
                      <a:pt x="96" y="44"/>
                    </a:cubicBezTo>
                    <a:cubicBezTo>
                      <a:pt x="97" y="42"/>
                      <a:pt x="97" y="41"/>
                      <a:pt x="94" y="39"/>
                    </a:cubicBezTo>
                    <a:cubicBezTo>
                      <a:pt x="91" y="37"/>
                      <a:pt x="92" y="37"/>
                      <a:pt x="90" y="35"/>
                    </a:cubicBezTo>
                    <a:cubicBezTo>
                      <a:pt x="89" y="33"/>
                      <a:pt x="84" y="33"/>
                      <a:pt x="85" y="28"/>
                    </a:cubicBezTo>
                    <a:cubicBezTo>
                      <a:pt x="85" y="26"/>
                      <a:pt x="85" y="25"/>
                      <a:pt x="85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6" y="23"/>
                      <a:pt x="83" y="21"/>
                    </a:cubicBezTo>
                    <a:cubicBezTo>
                      <a:pt x="82" y="20"/>
                      <a:pt x="82" y="17"/>
                      <a:pt x="85" y="13"/>
                    </a:cubicBezTo>
                    <a:cubicBezTo>
                      <a:pt x="88" y="9"/>
                      <a:pt x="84" y="9"/>
                      <a:pt x="82" y="8"/>
                    </a:cubicBezTo>
                    <a:cubicBezTo>
                      <a:pt x="80" y="6"/>
                      <a:pt x="79" y="5"/>
                      <a:pt x="77" y="3"/>
                    </a:cubicBezTo>
                    <a:cubicBezTo>
                      <a:pt x="71" y="0"/>
                      <a:pt x="72" y="6"/>
                      <a:pt x="68" y="6"/>
                    </a:cubicBezTo>
                    <a:cubicBezTo>
                      <a:pt x="66" y="6"/>
                      <a:pt x="62" y="7"/>
                      <a:pt x="62" y="7"/>
                    </a:cubicBezTo>
                    <a:cubicBezTo>
                      <a:pt x="59" y="8"/>
                      <a:pt x="59" y="8"/>
                      <a:pt x="59" y="10"/>
                    </a:cubicBezTo>
                    <a:cubicBezTo>
                      <a:pt x="58" y="12"/>
                      <a:pt x="58" y="12"/>
                      <a:pt x="58" y="14"/>
                    </a:cubicBezTo>
                    <a:cubicBezTo>
                      <a:pt x="58" y="16"/>
                      <a:pt x="59" y="17"/>
                      <a:pt x="59" y="19"/>
                    </a:cubicBezTo>
                    <a:cubicBezTo>
                      <a:pt x="58" y="21"/>
                      <a:pt x="58" y="22"/>
                      <a:pt x="57" y="22"/>
                    </a:cubicBezTo>
                    <a:cubicBezTo>
                      <a:pt x="54" y="22"/>
                      <a:pt x="54" y="26"/>
                      <a:pt x="52" y="27"/>
                    </a:cubicBezTo>
                    <a:cubicBezTo>
                      <a:pt x="49" y="28"/>
                      <a:pt x="49" y="28"/>
                      <a:pt x="48" y="28"/>
                    </a:cubicBezTo>
                    <a:cubicBezTo>
                      <a:pt x="47" y="27"/>
                      <a:pt x="46" y="26"/>
                      <a:pt x="46" y="26"/>
                    </a:cubicBezTo>
                    <a:cubicBezTo>
                      <a:pt x="46" y="26"/>
                      <a:pt x="44" y="23"/>
                      <a:pt x="41" y="23"/>
                    </a:cubicBezTo>
                    <a:cubicBezTo>
                      <a:pt x="39" y="23"/>
                      <a:pt x="38" y="25"/>
                      <a:pt x="36" y="25"/>
                    </a:cubicBezTo>
                    <a:cubicBezTo>
                      <a:pt x="35" y="25"/>
                      <a:pt x="32" y="24"/>
                      <a:pt x="30" y="23"/>
                    </a:cubicBezTo>
                    <a:cubicBezTo>
                      <a:pt x="26" y="25"/>
                      <a:pt x="26" y="20"/>
                      <a:pt x="23" y="19"/>
                    </a:cubicBezTo>
                    <a:cubicBezTo>
                      <a:pt x="22" y="18"/>
                      <a:pt x="20" y="16"/>
                      <a:pt x="20" y="16"/>
                    </a:cubicBezTo>
                    <a:cubicBezTo>
                      <a:pt x="20" y="16"/>
                      <a:pt x="17" y="13"/>
                      <a:pt x="15" y="16"/>
                    </a:cubicBezTo>
                    <a:cubicBezTo>
                      <a:pt x="15" y="17"/>
                      <a:pt x="13" y="17"/>
                      <a:pt x="13" y="17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21"/>
                      <a:pt x="16" y="21"/>
                      <a:pt x="21" y="25"/>
                    </a:cubicBezTo>
                    <a:cubicBezTo>
                      <a:pt x="22" y="26"/>
                      <a:pt x="22" y="27"/>
                      <a:pt x="26" y="29"/>
                    </a:cubicBezTo>
                    <a:cubicBezTo>
                      <a:pt x="29" y="30"/>
                      <a:pt x="34" y="30"/>
                      <a:pt x="35" y="33"/>
                    </a:cubicBezTo>
                    <a:cubicBezTo>
                      <a:pt x="36" y="35"/>
                      <a:pt x="38" y="35"/>
                      <a:pt x="39" y="36"/>
                    </a:cubicBezTo>
                    <a:cubicBezTo>
                      <a:pt x="41" y="37"/>
                      <a:pt x="38" y="41"/>
                      <a:pt x="39" y="44"/>
                    </a:cubicBezTo>
                    <a:cubicBezTo>
                      <a:pt x="40" y="45"/>
                      <a:pt x="41" y="43"/>
                      <a:pt x="42" y="44"/>
                    </a:cubicBezTo>
                    <a:cubicBezTo>
                      <a:pt x="42" y="45"/>
                      <a:pt x="42" y="47"/>
                      <a:pt x="42" y="47"/>
                    </a:cubicBezTo>
                    <a:cubicBezTo>
                      <a:pt x="41" y="50"/>
                      <a:pt x="39" y="50"/>
                      <a:pt x="41" y="54"/>
                    </a:cubicBezTo>
                    <a:cubicBezTo>
                      <a:pt x="42" y="57"/>
                      <a:pt x="43" y="58"/>
                      <a:pt x="43" y="60"/>
                    </a:cubicBezTo>
                    <a:cubicBezTo>
                      <a:pt x="43" y="61"/>
                      <a:pt x="41" y="61"/>
                      <a:pt x="42" y="64"/>
                    </a:cubicBezTo>
                    <a:cubicBezTo>
                      <a:pt x="43" y="65"/>
                      <a:pt x="45" y="68"/>
                      <a:pt x="45" y="68"/>
                    </a:cubicBezTo>
                    <a:close/>
                    <a:moveTo>
                      <a:pt x="3" y="151"/>
                    </a:moveTo>
                    <a:cubicBezTo>
                      <a:pt x="2" y="151"/>
                      <a:pt x="5" y="153"/>
                      <a:pt x="5" y="153"/>
                    </a:cubicBezTo>
                    <a:cubicBezTo>
                      <a:pt x="0" y="155"/>
                      <a:pt x="3" y="155"/>
                      <a:pt x="7" y="157"/>
                    </a:cubicBezTo>
                    <a:cubicBezTo>
                      <a:pt x="7" y="157"/>
                      <a:pt x="7" y="157"/>
                      <a:pt x="7" y="158"/>
                    </a:cubicBezTo>
                    <a:cubicBezTo>
                      <a:pt x="8" y="157"/>
                      <a:pt x="8" y="157"/>
                      <a:pt x="9" y="157"/>
                    </a:cubicBezTo>
                    <a:cubicBezTo>
                      <a:pt x="7" y="153"/>
                      <a:pt x="9" y="154"/>
                      <a:pt x="5" y="152"/>
                    </a:cubicBezTo>
                    <a:cubicBezTo>
                      <a:pt x="4" y="151"/>
                      <a:pt x="5" y="150"/>
                      <a:pt x="3" y="151"/>
                    </a:cubicBezTo>
                    <a:close/>
                    <a:moveTo>
                      <a:pt x="47" y="79"/>
                    </a:moveTo>
                    <a:cubicBezTo>
                      <a:pt x="46" y="80"/>
                      <a:pt x="46" y="81"/>
                      <a:pt x="47" y="81"/>
                    </a:cubicBezTo>
                    <a:cubicBezTo>
                      <a:pt x="47" y="80"/>
                      <a:pt x="48" y="79"/>
                      <a:pt x="47" y="7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3" name="Freeform 248">
                <a:extLst>
                  <a:ext uri="{FF2B5EF4-FFF2-40B4-BE49-F238E27FC236}">
                    <a16:creationId xmlns:a16="http://schemas.microsoft.com/office/drawing/2014/main" id="{FECE2631-7525-4A3D-BF50-E580E88DB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0251" y="4853211"/>
                <a:ext cx="70069" cy="61827"/>
              </a:xfrm>
              <a:custGeom>
                <a:avLst/>
                <a:gdLst>
                  <a:gd name="T0" fmla="*/ 11 w 26"/>
                  <a:gd name="T1" fmla="*/ 15 h 23"/>
                  <a:gd name="T2" fmla="*/ 9 w 26"/>
                  <a:gd name="T3" fmla="*/ 23 h 23"/>
                  <a:gd name="T4" fmla="*/ 11 w 26"/>
                  <a:gd name="T5" fmla="*/ 15 h 23"/>
                  <a:gd name="T6" fmla="*/ 24 w 26"/>
                  <a:gd name="T7" fmla="*/ 0 h 23"/>
                  <a:gd name="T8" fmla="*/ 16 w 26"/>
                  <a:gd name="T9" fmla="*/ 4 h 23"/>
                  <a:gd name="T10" fmla="*/ 13 w 26"/>
                  <a:gd name="T11" fmla="*/ 7 h 23"/>
                  <a:gd name="T12" fmla="*/ 14 w 26"/>
                  <a:gd name="T13" fmla="*/ 9 h 23"/>
                  <a:gd name="T14" fmla="*/ 20 w 26"/>
                  <a:gd name="T15" fmla="*/ 6 h 23"/>
                  <a:gd name="T16" fmla="*/ 23 w 26"/>
                  <a:gd name="T17" fmla="*/ 6 h 23"/>
                  <a:gd name="T18" fmla="*/ 23 w 26"/>
                  <a:gd name="T19" fmla="*/ 3 h 23"/>
                  <a:gd name="T20" fmla="*/ 26 w 26"/>
                  <a:gd name="T21" fmla="*/ 1 h 23"/>
                  <a:gd name="T22" fmla="*/ 24 w 26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11" y="15"/>
                    </a:moveTo>
                    <a:cubicBezTo>
                      <a:pt x="4" y="15"/>
                      <a:pt x="0" y="22"/>
                      <a:pt x="9" y="23"/>
                    </a:cubicBezTo>
                    <a:cubicBezTo>
                      <a:pt x="16" y="23"/>
                      <a:pt x="17" y="16"/>
                      <a:pt x="11" y="15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17" y="3"/>
                      <a:pt x="16" y="4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4" y="7"/>
                      <a:pt x="14" y="7"/>
                      <a:pt x="14" y="9"/>
                    </a:cubicBezTo>
                    <a:cubicBezTo>
                      <a:pt x="16" y="8"/>
                      <a:pt x="18" y="6"/>
                      <a:pt x="20" y="6"/>
                    </a:cubicBezTo>
                    <a:cubicBezTo>
                      <a:pt x="21" y="6"/>
                      <a:pt x="22" y="6"/>
                      <a:pt x="23" y="6"/>
                    </a:cubicBezTo>
                    <a:cubicBezTo>
                      <a:pt x="23" y="6"/>
                      <a:pt x="23" y="3"/>
                      <a:pt x="23" y="3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5" y="1"/>
                      <a:pt x="26" y="0"/>
                      <a:pt x="24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4" name="Freeform 250">
                <a:extLst>
                  <a:ext uri="{FF2B5EF4-FFF2-40B4-BE49-F238E27FC236}">
                    <a16:creationId xmlns:a16="http://schemas.microsoft.com/office/drawing/2014/main" id="{CE0E3CE8-2E70-4B0B-91B0-E52CB9F7C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2333" y="5946859"/>
                <a:ext cx="585292" cy="134644"/>
              </a:xfrm>
              <a:custGeom>
                <a:avLst/>
                <a:gdLst>
                  <a:gd name="T0" fmla="*/ 210 w 217"/>
                  <a:gd name="T1" fmla="*/ 43 h 50"/>
                  <a:gd name="T2" fmla="*/ 210 w 217"/>
                  <a:gd name="T3" fmla="*/ 45 h 50"/>
                  <a:gd name="T4" fmla="*/ 214 w 217"/>
                  <a:gd name="T5" fmla="*/ 48 h 50"/>
                  <a:gd name="T6" fmla="*/ 215 w 217"/>
                  <a:gd name="T7" fmla="*/ 48 h 50"/>
                  <a:gd name="T8" fmla="*/ 216 w 217"/>
                  <a:gd name="T9" fmla="*/ 44 h 50"/>
                  <a:gd name="T10" fmla="*/ 210 w 217"/>
                  <a:gd name="T11" fmla="*/ 43 h 50"/>
                  <a:gd name="T12" fmla="*/ 23 w 217"/>
                  <a:gd name="T13" fmla="*/ 0 h 50"/>
                  <a:gd name="T14" fmla="*/ 19 w 217"/>
                  <a:gd name="T15" fmla="*/ 3 h 50"/>
                  <a:gd name="T16" fmla="*/ 19 w 217"/>
                  <a:gd name="T17" fmla="*/ 4 h 50"/>
                  <a:gd name="T18" fmla="*/ 19 w 217"/>
                  <a:gd name="T19" fmla="*/ 6 h 50"/>
                  <a:gd name="T20" fmla="*/ 17 w 217"/>
                  <a:gd name="T21" fmla="*/ 6 h 50"/>
                  <a:gd name="T22" fmla="*/ 14 w 217"/>
                  <a:gd name="T23" fmla="*/ 11 h 50"/>
                  <a:gd name="T24" fmla="*/ 13 w 217"/>
                  <a:gd name="T25" fmla="*/ 12 h 50"/>
                  <a:gd name="T26" fmla="*/ 13 w 217"/>
                  <a:gd name="T27" fmla="*/ 13 h 50"/>
                  <a:gd name="T28" fmla="*/ 17 w 217"/>
                  <a:gd name="T29" fmla="*/ 15 h 50"/>
                  <a:gd name="T30" fmla="*/ 16 w 217"/>
                  <a:gd name="T31" fmla="*/ 14 h 50"/>
                  <a:gd name="T32" fmla="*/ 16 w 217"/>
                  <a:gd name="T33" fmla="*/ 13 h 50"/>
                  <a:gd name="T34" fmla="*/ 17 w 217"/>
                  <a:gd name="T35" fmla="*/ 11 h 50"/>
                  <a:gd name="T36" fmla="*/ 23 w 217"/>
                  <a:gd name="T37" fmla="*/ 12 h 50"/>
                  <a:gd name="T38" fmla="*/ 21 w 217"/>
                  <a:gd name="T39" fmla="*/ 8 h 50"/>
                  <a:gd name="T40" fmla="*/ 28 w 217"/>
                  <a:gd name="T41" fmla="*/ 7 h 50"/>
                  <a:gd name="T42" fmla="*/ 29 w 217"/>
                  <a:gd name="T43" fmla="*/ 6 h 50"/>
                  <a:gd name="T44" fmla="*/ 32 w 217"/>
                  <a:gd name="T45" fmla="*/ 7 h 50"/>
                  <a:gd name="T46" fmla="*/ 33 w 217"/>
                  <a:gd name="T47" fmla="*/ 5 h 50"/>
                  <a:gd name="T48" fmla="*/ 30 w 217"/>
                  <a:gd name="T49" fmla="*/ 5 h 50"/>
                  <a:gd name="T50" fmla="*/ 30 w 217"/>
                  <a:gd name="T51" fmla="*/ 2 h 50"/>
                  <a:gd name="T52" fmla="*/ 29 w 217"/>
                  <a:gd name="T53" fmla="*/ 3 h 50"/>
                  <a:gd name="T54" fmla="*/ 26 w 217"/>
                  <a:gd name="T55" fmla="*/ 5 h 50"/>
                  <a:gd name="T56" fmla="*/ 25 w 217"/>
                  <a:gd name="T57" fmla="*/ 3 h 50"/>
                  <a:gd name="T58" fmla="*/ 25 w 217"/>
                  <a:gd name="T59" fmla="*/ 2 h 50"/>
                  <a:gd name="T60" fmla="*/ 25 w 217"/>
                  <a:gd name="T61" fmla="*/ 1 h 50"/>
                  <a:gd name="T62" fmla="*/ 23 w 217"/>
                  <a:gd name="T63" fmla="*/ 0 h 50"/>
                  <a:gd name="T64" fmla="*/ 6 w 217"/>
                  <a:gd name="T65" fmla="*/ 0 h 50"/>
                  <a:gd name="T66" fmla="*/ 7 w 217"/>
                  <a:gd name="T67" fmla="*/ 3 h 50"/>
                  <a:gd name="T68" fmla="*/ 5 w 217"/>
                  <a:gd name="T69" fmla="*/ 5 h 50"/>
                  <a:gd name="T70" fmla="*/ 7 w 217"/>
                  <a:gd name="T71" fmla="*/ 5 h 50"/>
                  <a:gd name="T72" fmla="*/ 7 w 217"/>
                  <a:gd name="T73" fmla="*/ 7 h 50"/>
                  <a:gd name="T74" fmla="*/ 4 w 217"/>
                  <a:gd name="T75" fmla="*/ 13 h 50"/>
                  <a:gd name="T76" fmla="*/ 7 w 217"/>
                  <a:gd name="T77" fmla="*/ 10 h 50"/>
                  <a:gd name="T78" fmla="*/ 7 w 217"/>
                  <a:gd name="T79" fmla="*/ 9 h 50"/>
                  <a:gd name="T80" fmla="*/ 9 w 217"/>
                  <a:gd name="T81" fmla="*/ 9 h 50"/>
                  <a:gd name="T82" fmla="*/ 11 w 217"/>
                  <a:gd name="T83" fmla="*/ 9 h 50"/>
                  <a:gd name="T84" fmla="*/ 13 w 217"/>
                  <a:gd name="T85" fmla="*/ 5 h 50"/>
                  <a:gd name="T86" fmla="*/ 15 w 217"/>
                  <a:gd name="T87" fmla="*/ 5 h 50"/>
                  <a:gd name="T88" fmla="*/ 17 w 217"/>
                  <a:gd name="T89" fmla="*/ 1 h 50"/>
                  <a:gd name="T90" fmla="*/ 6 w 217"/>
                  <a:gd name="T9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50">
                    <a:moveTo>
                      <a:pt x="210" y="43"/>
                    </a:moveTo>
                    <a:cubicBezTo>
                      <a:pt x="211" y="44"/>
                      <a:pt x="210" y="45"/>
                      <a:pt x="210" y="45"/>
                    </a:cubicBezTo>
                    <a:cubicBezTo>
                      <a:pt x="210" y="46"/>
                      <a:pt x="214" y="48"/>
                      <a:pt x="214" y="48"/>
                    </a:cubicBezTo>
                    <a:cubicBezTo>
                      <a:pt x="213" y="50"/>
                      <a:pt x="216" y="48"/>
                      <a:pt x="215" y="48"/>
                    </a:cubicBezTo>
                    <a:cubicBezTo>
                      <a:pt x="217" y="47"/>
                      <a:pt x="215" y="46"/>
                      <a:pt x="216" y="44"/>
                    </a:cubicBezTo>
                    <a:cubicBezTo>
                      <a:pt x="213" y="44"/>
                      <a:pt x="211" y="44"/>
                      <a:pt x="210" y="43"/>
                    </a:cubicBezTo>
                    <a:close/>
                    <a:moveTo>
                      <a:pt x="23" y="0"/>
                    </a:moveTo>
                    <a:cubicBezTo>
                      <a:pt x="22" y="0"/>
                      <a:pt x="19" y="2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20" y="5"/>
                      <a:pt x="19" y="6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7"/>
                      <a:pt x="15" y="9"/>
                      <a:pt x="14" y="11"/>
                    </a:cubicBezTo>
                    <a:cubicBezTo>
                      <a:pt x="13" y="10"/>
                      <a:pt x="14" y="12"/>
                      <a:pt x="13" y="12"/>
                    </a:cubicBezTo>
                    <a:cubicBezTo>
                      <a:pt x="12" y="11"/>
                      <a:pt x="13" y="13"/>
                      <a:pt x="13" y="13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8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13"/>
                      <a:pt x="17" y="12"/>
                      <a:pt x="17" y="11"/>
                    </a:cubicBezTo>
                    <a:cubicBezTo>
                      <a:pt x="19" y="11"/>
                      <a:pt x="21" y="12"/>
                      <a:pt x="23" y="12"/>
                    </a:cubicBezTo>
                    <a:cubicBezTo>
                      <a:pt x="22" y="10"/>
                      <a:pt x="22" y="10"/>
                      <a:pt x="21" y="8"/>
                    </a:cubicBezTo>
                    <a:cubicBezTo>
                      <a:pt x="25" y="9"/>
                      <a:pt x="24" y="10"/>
                      <a:pt x="28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31" y="7"/>
                      <a:pt x="32" y="7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0" y="5"/>
                    </a:cubicBezTo>
                    <a:cubicBezTo>
                      <a:pt x="30" y="5"/>
                      <a:pt x="30" y="2"/>
                      <a:pt x="30" y="2"/>
                    </a:cubicBezTo>
                    <a:cubicBezTo>
                      <a:pt x="30" y="2"/>
                      <a:pt x="28" y="2"/>
                      <a:pt x="29" y="3"/>
                    </a:cubicBezTo>
                    <a:cubicBezTo>
                      <a:pt x="28" y="4"/>
                      <a:pt x="27" y="4"/>
                      <a:pt x="26" y="5"/>
                    </a:cubicBezTo>
                    <a:cubicBezTo>
                      <a:pt x="26" y="4"/>
                      <a:pt x="25" y="4"/>
                      <a:pt x="25" y="3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4" y="1"/>
                      <a:pt x="23" y="0"/>
                    </a:cubicBezTo>
                    <a:close/>
                    <a:moveTo>
                      <a:pt x="6" y="0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7"/>
                      <a:pt x="7" y="7"/>
                    </a:cubicBezTo>
                    <a:cubicBezTo>
                      <a:pt x="5" y="9"/>
                      <a:pt x="0" y="10"/>
                      <a:pt x="4" y="13"/>
                    </a:cubicBezTo>
                    <a:cubicBezTo>
                      <a:pt x="5" y="12"/>
                      <a:pt x="7" y="11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10"/>
                      <a:pt x="9" y="9"/>
                    </a:cubicBezTo>
                    <a:cubicBezTo>
                      <a:pt x="10" y="9"/>
                      <a:pt x="9" y="9"/>
                      <a:pt x="11" y="9"/>
                    </a:cubicBezTo>
                    <a:cubicBezTo>
                      <a:pt x="12" y="8"/>
                      <a:pt x="12" y="6"/>
                      <a:pt x="13" y="5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"/>
                      <a:pt x="10" y="1"/>
                      <a:pt x="6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5" name="Freeform 252">
                <a:extLst>
                  <a:ext uri="{FF2B5EF4-FFF2-40B4-BE49-F238E27FC236}">
                    <a16:creationId xmlns:a16="http://schemas.microsoft.com/office/drawing/2014/main" id="{030FA23C-EAA4-4FB3-8AF2-B69B0B227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669" y="4024734"/>
                <a:ext cx="32974" cy="19235"/>
              </a:xfrm>
              <a:custGeom>
                <a:avLst/>
                <a:gdLst>
                  <a:gd name="T0" fmla="*/ 7 w 12"/>
                  <a:gd name="T1" fmla="*/ 1 h 7"/>
                  <a:gd name="T2" fmla="*/ 5 w 12"/>
                  <a:gd name="T3" fmla="*/ 7 h 7"/>
                  <a:gd name="T4" fmla="*/ 7 w 12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7" y="1"/>
                    </a:moveTo>
                    <a:cubicBezTo>
                      <a:pt x="12" y="2"/>
                      <a:pt x="5" y="7"/>
                      <a:pt x="5" y="7"/>
                    </a:cubicBezTo>
                    <a:cubicBezTo>
                      <a:pt x="2" y="5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6" name="Freeform 253">
                <a:extLst>
                  <a:ext uri="{FF2B5EF4-FFF2-40B4-BE49-F238E27FC236}">
                    <a16:creationId xmlns:a16="http://schemas.microsoft.com/office/drawing/2014/main" id="{6329203B-7838-4565-800F-1B96D9509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121" y="3925811"/>
                <a:ext cx="361342" cy="317379"/>
              </a:xfrm>
              <a:custGeom>
                <a:avLst/>
                <a:gdLst>
                  <a:gd name="T0" fmla="*/ 89 w 134"/>
                  <a:gd name="T1" fmla="*/ 45 h 118"/>
                  <a:gd name="T2" fmla="*/ 87 w 134"/>
                  <a:gd name="T3" fmla="*/ 49 h 118"/>
                  <a:gd name="T4" fmla="*/ 90 w 134"/>
                  <a:gd name="T5" fmla="*/ 54 h 118"/>
                  <a:gd name="T6" fmla="*/ 93 w 134"/>
                  <a:gd name="T7" fmla="*/ 59 h 118"/>
                  <a:gd name="T8" fmla="*/ 99 w 134"/>
                  <a:gd name="T9" fmla="*/ 63 h 118"/>
                  <a:gd name="T10" fmla="*/ 122 w 134"/>
                  <a:gd name="T11" fmla="*/ 74 h 118"/>
                  <a:gd name="T12" fmla="*/ 134 w 134"/>
                  <a:gd name="T13" fmla="*/ 74 h 118"/>
                  <a:gd name="T14" fmla="*/ 112 w 134"/>
                  <a:gd name="T15" fmla="*/ 108 h 118"/>
                  <a:gd name="T16" fmla="*/ 101 w 134"/>
                  <a:gd name="T17" fmla="*/ 109 h 118"/>
                  <a:gd name="T18" fmla="*/ 97 w 134"/>
                  <a:gd name="T19" fmla="*/ 111 h 118"/>
                  <a:gd name="T20" fmla="*/ 89 w 134"/>
                  <a:gd name="T21" fmla="*/ 112 h 118"/>
                  <a:gd name="T22" fmla="*/ 87 w 134"/>
                  <a:gd name="T23" fmla="*/ 114 h 118"/>
                  <a:gd name="T24" fmla="*/ 77 w 134"/>
                  <a:gd name="T25" fmla="*/ 115 h 118"/>
                  <a:gd name="T26" fmla="*/ 75 w 134"/>
                  <a:gd name="T27" fmla="*/ 111 h 118"/>
                  <a:gd name="T28" fmla="*/ 69 w 134"/>
                  <a:gd name="T29" fmla="*/ 114 h 118"/>
                  <a:gd name="T30" fmla="*/ 66 w 134"/>
                  <a:gd name="T31" fmla="*/ 117 h 118"/>
                  <a:gd name="T32" fmla="*/ 61 w 134"/>
                  <a:gd name="T33" fmla="*/ 117 h 118"/>
                  <a:gd name="T34" fmla="*/ 56 w 134"/>
                  <a:gd name="T35" fmla="*/ 116 h 118"/>
                  <a:gd name="T36" fmla="*/ 49 w 134"/>
                  <a:gd name="T37" fmla="*/ 115 h 118"/>
                  <a:gd name="T38" fmla="*/ 43 w 134"/>
                  <a:gd name="T39" fmla="*/ 115 h 118"/>
                  <a:gd name="T40" fmla="*/ 37 w 134"/>
                  <a:gd name="T41" fmla="*/ 116 h 118"/>
                  <a:gd name="T42" fmla="*/ 31 w 134"/>
                  <a:gd name="T43" fmla="*/ 115 h 118"/>
                  <a:gd name="T44" fmla="*/ 30 w 134"/>
                  <a:gd name="T45" fmla="*/ 113 h 118"/>
                  <a:gd name="T46" fmla="*/ 28 w 134"/>
                  <a:gd name="T47" fmla="*/ 108 h 118"/>
                  <a:gd name="T48" fmla="*/ 26 w 134"/>
                  <a:gd name="T49" fmla="*/ 108 h 118"/>
                  <a:gd name="T50" fmla="*/ 21 w 134"/>
                  <a:gd name="T51" fmla="*/ 104 h 118"/>
                  <a:gd name="T52" fmla="*/ 17 w 134"/>
                  <a:gd name="T53" fmla="*/ 95 h 118"/>
                  <a:gd name="T54" fmla="*/ 15 w 134"/>
                  <a:gd name="T55" fmla="*/ 91 h 118"/>
                  <a:gd name="T56" fmla="*/ 11 w 134"/>
                  <a:gd name="T57" fmla="*/ 86 h 118"/>
                  <a:gd name="T58" fmla="*/ 6 w 134"/>
                  <a:gd name="T59" fmla="*/ 82 h 118"/>
                  <a:gd name="T60" fmla="*/ 1 w 134"/>
                  <a:gd name="T61" fmla="*/ 81 h 118"/>
                  <a:gd name="T62" fmla="*/ 2 w 134"/>
                  <a:gd name="T63" fmla="*/ 76 h 118"/>
                  <a:gd name="T64" fmla="*/ 5 w 134"/>
                  <a:gd name="T65" fmla="*/ 75 h 118"/>
                  <a:gd name="T66" fmla="*/ 9 w 134"/>
                  <a:gd name="T67" fmla="*/ 74 h 118"/>
                  <a:gd name="T68" fmla="*/ 10 w 134"/>
                  <a:gd name="T69" fmla="*/ 68 h 118"/>
                  <a:gd name="T70" fmla="*/ 11 w 134"/>
                  <a:gd name="T71" fmla="*/ 59 h 118"/>
                  <a:gd name="T72" fmla="*/ 15 w 134"/>
                  <a:gd name="T73" fmla="*/ 48 h 118"/>
                  <a:gd name="T74" fmla="*/ 15 w 134"/>
                  <a:gd name="T75" fmla="*/ 43 h 118"/>
                  <a:gd name="T76" fmla="*/ 19 w 134"/>
                  <a:gd name="T77" fmla="*/ 40 h 118"/>
                  <a:gd name="T78" fmla="*/ 22 w 134"/>
                  <a:gd name="T79" fmla="*/ 37 h 118"/>
                  <a:gd name="T80" fmla="*/ 25 w 134"/>
                  <a:gd name="T81" fmla="*/ 32 h 118"/>
                  <a:gd name="T82" fmla="*/ 27 w 134"/>
                  <a:gd name="T83" fmla="*/ 24 h 118"/>
                  <a:gd name="T84" fmla="*/ 32 w 134"/>
                  <a:gd name="T85" fmla="*/ 16 h 118"/>
                  <a:gd name="T86" fmla="*/ 36 w 134"/>
                  <a:gd name="T87" fmla="*/ 9 h 118"/>
                  <a:gd name="T88" fmla="*/ 41 w 134"/>
                  <a:gd name="T89" fmla="*/ 7 h 118"/>
                  <a:gd name="T90" fmla="*/ 45 w 134"/>
                  <a:gd name="T91" fmla="*/ 7 h 118"/>
                  <a:gd name="T92" fmla="*/ 47 w 134"/>
                  <a:gd name="T93" fmla="*/ 10 h 118"/>
                  <a:gd name="T94" fmla="*/ 49 w 134"/>
                  <a:gd name="T95" fmla="*/ 2 h 118"/>
                  <a:gd name="T96" fmla="*/ 52 w 134"/>
                  <a:gd name="T97" fmla="*/ 2 h 118"/>
                  <a:gd name="T98" fmla="*/ 57 w 134"/>
                  <a:gd name="T99" fmla="*/ 7 h 118"/>
                  <a:gd name="T100" fmla="*/ 61 w 134"/>
                  <a:gd name="T101" fmla="*/ 7 h 118"/>
                  <a:gd name="T102" fmla="*/ 71 w 134"/>
                  <a:gd name="T103" fmla="*/ 10 h 118"/>
                  <a:gd name="T104" fmla="*/ 77 w 134"/>
                  <a:gd name="T105" fmla="*/ 17 h 118"/>
                  <a:gd name="T106" fmla="*/ 80 w 134"/>
                  <a:gd name="T107" fmla="*/ 24 h 118"/>
                  <a:gd name="T108" fmla="*/ 84 w 134"/>
                  <a:gd name="T109" fmla="*/ 27 h 118"/>
                  <a:gd name="T110" fmla="*/ 80 w 134"/>
                  <a:gd name="T111" fmla="*/ 36 h 118"/>
                  <a:gd name="T112" fmla="*/ 78 w 134"/>
                  <a:gd name="T113" fmla="*/ 43 h 118"/>
                  <a:gd name="T114" fmla="*/ 83 w 134"/>
                  <a:gd name="T115" fmla="*/ 46 h 118"/>
                  <a:gd name="T116" fmla="*/ 86 w 134"/>
                  <a:gd name="T117" fmla="*/ 45 h 118"/>
                  <a:gd name="T118" fmla="*/ 89 w 134"/>
                  <a:gd name="T119" fmla="*/ 4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4" h="118">
                    <a:moveTo>
                      <a:pt x="89" y="45"/>
                    </a:move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9"/>
                      <a:pt x="89" y="52"/>
                      <a:pt x="90" y="54"/>
                    </a:cubicBezTo>
                    <a:cubicBezTo>
                      <a:pt x="92" y="56"/>
                      <a:pt x="91" y="57"/>
                      <a:pt x="93" y="59"/>
                    </a:cubicBezTo>
                    <a:cubicBezTo>
                      <a:pt x="95" y="60"/>
                      <a:pt x="96" y="62"/>
                      <a:pt x="99" y="63"/>
                    </a:cubicBezTo>
                    <a:cubicBezTo>
                      <a:pt x="103" y="65"/>
                      <a:pt x="122" y="74"/>
                      <a:pt x="122" y="74"/>
                    </a:cubicBezTo>
                    <a:cubicBezTo>
                      <a:pt x="134" y="74"/>
                      <a:pt x="134" y="74"/>
                      <a:pt x="134" y="74"/>
                    </a:cubicBezTo>
                    <a:cubicBezTo>
                      <a:pt x="112" y="108"/>
                      <a:pt x="112" y="108"/>
                      <a:pt x="112" y="108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7" y="114"/>
                      <a:pt x="87" y="114"/>
                      <a:pt x="87" y="114"/>
                    </a:cubicBezTo>
                    <a:cubicBezTo>
                      <a:pt x="87" y="114"/>
                      <a:pt x="79" y="116"/>
                      <a:pt x="77" y="115"/>
                    </a:cubicBezTo>
                    <a:cubicBezTo>
                      <a:pt x="75" y="114"/>
                      <a:pt x="75" y="111"/>
                      <a:pt x="75" y="111"/>
                    </a:cubicBezTo>
                    <a:cubicBezTo>
                      <a:pt x="75" y="111"/>
                      <a:pt x="72" y="115"/>
                      <a:pt x="69" y="114"/>
                    </a:cubicBezTo>
                    <a:cubicBezTo>
                      <a:pt x="67" y="112"/>
                      <a:pt x="66" y="117"/>
                      <a:pt x="66" y="117"/>
                    </a:cubicBezTo>
                    <a:cubicBezTo>
                      <a:pt x="66" y="117"/>
                      <a:pt x="63" y="117"/>
                      <a:pt x="61" y="117"/>
                    </a:cubicBezTo>
                    <a:cubicBezTo>
                      <a:pt x="59" y="117"/>
                      <a:pt x="57" y="118"/>
                      <a:pt x="56" y="116"/>
                    </a:cubicBezTo>
                    <a:cubicBezTo>
                      <a:pt x="55" y="115"/>
                      <a:pt x="49" y="115"/>
                      <a:pt x="49" y="115"/>
                    </a:cubicBezTo>
                    <a:cubicBezTo>
                      <a:pt x="49" y="115"/>
                      <a:pt x="45" y="117"/>
                      <a:pt x="43" y="115"/>
                    </a:cubicBezTo>
                    <a:cubicBezTo>
                      <a:pt x="41" y="114"/>
                      <a:pt x="38" y="116"/>
                      <a:pt x="37" y="116"/>
                    </a:cubicBezTo>
                    <a:cubicBezTo>
                      <a:pt x="36" y="116"/>
                      <a:pt x="31" y="115"/>
                      <a:pt x="31" y="115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3"/>
                      <a:pt x="30" y="108"/>
                      <a:pt x="28" y="108"/>
                    </a:cubicBezTo>
                    <a:cubicBezTo>
                      <a:pt x="27" y="108"/>
                      <a:pt x="27" y="108"/>
                      <a:pt x="26" y="108"/>
                    </a:cubicBezTo>
                    <a:cubicBezTo>
                      <a:pt x="24" y="108"/>
                      <a:pt x="21" y="107"/>
                      <a:pt x="21" y="104"/>
                    </a:cubicBezTo>
                    <a:cubicBezTo>
                      <a:pt x="20" y="101"/>
                      <a:pt x="17" y="98"/>
                      <a:pt x="17" y="95"/>
                    </a:cubicBezTo>
                    <a:cubicBezTo>
                      <a:pt x="17" y="92"/>
                      <a:pt x="16" y="92"/>
                      <a:pt x="15" y="91"/>
                    </a:cubicBezTo>
                    <a:cubicBezTo>
                      <a:pt x="13" y="89"/>
                      <a:pt x="12" y="88"/>
                      <a:pt x="11" y="86"/>
                    </a:cubicBezTo>
                    <a:cubicBezTo>
                      <a:pt x="9" y="83"/>
                      <a:pt x="8" y="83"/>
                      <a:pt x="6" y="82"/>
                    </a:cubicBezTo>
                    <a:cubicBezTo>
                      <a:pt x="5" y="82"/>
                      <a:pt x="0" y="83"/>
                      <a:pt x="1" y="81"/>
                    </a:cubicBezTo>
                    <a:cubicBezTo>
                      <a:pt x="1" y="79"/>
                      <a:pt x="2" y="76"/>
                      <a:pt x="2" y="76"/>
                    </a:cubicBezTo>
                    <a:cubicBezTo>
                      <a:pt x="2" y="76"/>
                      <a:pt x="2" y="76"/>
                      <a:pt x="5" y="75"/>
                    </a:cubicBezTo>
                    <a:cubicBezTo>
                      <a:pt x="8" y="75"/>
                      <a:pt x="9" y="74"/>
                      <a:pt x="9" y="74"/>
                    </a:cubicBezTo>
                    <a:cubicBezTo>
                      <a:pt x="9" y="74"/>
                      <a:pt x="10" y="70"/>
                      <a:pt x="10" y="68"/>
                    </a:cubicBezTo>
                    <a:cubicBezTo>
                      <a:pt x="10" y="67"/>
                      <a:pt x="11" y="61"/>
                      <a:pt x="11" y="59"/>
                    </a:cubicBezTo>
                    <a:cubicBezTo>
                      <a:pt x="10" y="57"/>
                      <a:pt x="15" y="52"/>
                      <a:pt x="15" y="48"/>
                    </a:cubicBezTo>
                    <a:cubicBezTo>
                      <a:pt x="15" y="45"/>
                      <a:pt x="15" y="43"/>
                      <a:pt x="15" y="43"/>
                    </a:cubicBezTo>
                    <a:cubicBezTo>
                      <a:pt x="15" y="43"/>
                      <a:pt x="17" y="41"/>
                      <a:pt x="19" y="40"/>
                    </a:cubicBezTo>
                    <a:cubicBezTo>
                      <a:pt x="21" y="39"/>
                      <a:pt x="22" y="39"/>
                      <a:pt x="22" y="37"/>
                    </a:cubicBezTo>
                    <a:cubicBezTo>
                      <a:pt x="23" y="35"/>
                      <a:pt x="24" y="34"/>
                      <a:pt x="25" y="32"/>
                    </a:cubicBezTo>
                    <a:cubicBezTo>
                      <a:pt x="26" y="29"/>
                      <a:pt x="27" y="27"/>
                      <a:pt x="27" y="24"/>
                    </a:cubicBezTo>
                    <a:cubicBezTo>
                      <a:pt x="27" y="20"/>
                      <a:pt x="31" y="18"/>
                      <a:pt x="32" y="16"/>
                    </a:cubicBezTo>
                    <a:cubicBezTo>
                      <a:pt x="33" y="13"/>
                      <a:pt x="36" y="9"/>
                      <a:pt x="36" y="9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5" y="6"/>
                      <a:pt x="45" y="7"/>
                    </a:cubicBezTo>
                    <a:cubicBezTo>
                      <a:pt x="46" y="9"/>
                      <a:pt x="47" y="10"/>
                      <a:pt x="47" y="1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50" y="0"/>
                      <a:pt x="52" y="2"/>
                    </a:cubicBezTo>
                    <a:cubicBezTo>
                      <a:pt x="54" y="3"/>
                      <a:pt x="56" y="7"/>
                      <a:pt x="57" y="7"/>
                    </a:cubicBezTo>
                    <a:cubicBezTo>
                      <a:pt x="59" y="7"/>
                      <a:pt x="60" y="5"/>
                      <a:pt x="61" y="7"/>
                    </a:cubicBezTo>
                    <a:cubicBezTo>
                      <a:pt x="62" y="9"/>
                      <a:pt x="68" y="9"/>
                      <a:pt x="71" y="10"/>
                    </a:cubicBezTo>
                    <a:cubicBezTo>
                      <a:pt x="73" y="11"/>
                      <a:pt x="74" y="14"/>
                      <a:pt x="77" y="17"/>
                    </a:cubicBezTo>
                    <a:cubicBezTo>
                      <a:pt x="79" y="19"/>
                      <a:pt x="79" y="22"/>
                      <a:pt x="80" y="24"/>
                    </a:cubicBezTo>
                    <a:cubicBezTo>
                      <a:pt x="81" y="25"/>
                      <a:pt x="84" y="27"/>
                      <a:pt x="84" y="27"/>
                    </a:cubicBezTo>
                    <a:cubicBezTo>
                      <a:pt x="84" y="27"/>
                      <a:pt x="79" y="33"/>
                      <a:pt x="80" y="36"/>
                    </a:cubicBezTo>
                    <a:cubicBezTo>
                      <a:pt x="80" y="38"/>
                      <a:pt x="77" y="41"/>
                      <a:pt x="78" y="43"/>
                    </a:cubicBezTo>
                    <a:cubicBezTo>
                      <a:pt x="78" y="45"/>
                      <a:pt x="81" y="46"/>
                      <a:pt x="83" y="46"/>
                    </a:cubicBezTo>
                    <a:cubicBezTo>
                      <a:pt x="85" y="46"/>
                      <a:pt x="86" y="45"/>
                      <a:pt x="86" y="45"/>
                    </a:cubicBezTo>
                    <a:lnTo>
                      <a:pt x="89" y="45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7" name="Freeform 255">
                <a:extLst>
                  <a:ext uri="{FF2B5EF4-FFF2-40B4-BE49-F238E27FC236}">
                    <a16:creationId xmlns:a16="http://schemas.microsoft.com/office/drawing/2014/main" id="{77BC1E99-2728-4E52-8797-5D9266F505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7816" y="2463949"/>
                <a:ext cx="153881" cy="86557"/>
              </a:xfrm>
              <a:custGeom>
                <a:avLst/>
                <a:gdLst>
                  <a:gd name="T0" fmla="*/ 54 w 57"/>
                  <a:gd name="T1" fmla="*/ 11 h 32"/>
                  <a:gd name="T2" fmla="*/ 55 w 57"/>
                  <a:gd name="T3" fmla="*/ 10 h 32"/>
                  <a:gd name="T4" fmla="*/ 57 w 57"/>
                  <a:gd name="T5" fmla="*/ 6 h 32"/>
                  <a:gd name="T6" fmla="*/ 55 w 57"/>
                  <a:gd name="T7" fmla="*/ 3 h 32"/>
                  <a:gd name="T8" fmla="*/ 48 w 57"/>
                  <a:gd name="T9" fmla="*/ 0 h 32"/>
                  <a:gd name="T10" fmla="*/ 46 w 57"/>
                  <a:gd name="T11" fmla="*/ 0 h 32"/>
                  <a:gd name="T12" fmla="*/ 45 w 57"/>
                  <a:gd name="T13" fmla="*/ 3 h 32"/>
                  <a:gd name="T14" fmla="*/ 37 w 57"/>
                  <a:gd name="T15" fmla="*/ 3 h 32"/>
                  <a:gd name="T16" fmla="*/ 35 w 57"/>
                  <a:gd name="T17" fmla="*/ 1 h 32"/>
                  <a:gd name="T18" fmla="*/ 33 w 57"/>
                  <a:gd name="T19" fmla="*/ 4 h 32"/>
                  <a:gd name="T20" fmla="*/ 18 w 57"/>
                  <a:gd name="T21" fmla="*/ 7 h 32"/>
                  <a:gd name="T22" fmla="*/ 18 w 57"/>
                  <a:gd name="T23" fmla="*/ 19 h 32"/>
                  <a:gd name="T24" fmla="*/ 21 w 57"/>
                  <a:gd name="T25" fmla="*/ 19 h 32"/>
                  <a:gd name="T26" fmla="*/ 20 w 57"/>
                  <a:gd name="T27" fmla="*/ 25 h 32"/>
                  <a:gd name="T28" fmla="*/ 26 w 57"/>
                  <a:gd name="T29" fmla="*/ 25 h 32"/>
                  <a:gd name="T30" fmla="*/ 28 w 57"/>
                  <a:gd name="T31" fmla="*/ 24 h 32"/>
                  <a:gd name="T32" fmla="*/ 34 w 57"/>
                  <a:gd name="T33" fmla="*/ 25 h 32"/>
                  <a:gd name="T34" fmla="*/ 37 w 57"/>
                  <a:gd name="T35" fmla="*/ 28 h 32"/>
                  <a:gd name="T36" fmla="*/ 39 w 57"/>
                  <a:gd name="T37" fmla="*/ 28 h 32"/>
                  <a:gd name="T38" fmla="*/ 42 w 57"/>
                  <a:gd name="T39" fmla="*/ 32 h 32"/>
                  <a:gd name="T40" fmla="*/ 46 w 57"/>
                  <a:gd name="T41" fmla="*/ 31 h 32"/>
                  <a:gd name="T42" fmla="*/ 48 w 57"/>
                  <a:gd name="T43" fmla="*/ 26 h 32"/>
                  <a:gd name="T44" fmla="*/ 52 w 57"/>
                  <a:gd name="T45" fmla="*/ 22 h 32"/>
                  <a:gd name="T46" fmla="*/ 52 w 57"/>
                  <a:gd name="T47" fmla="*/ 20 h 32"/>
                  <a:gd name="T48" fmla="*/ 50 w 57"/>
                  <a:gd name="T49" fmla="*/ 18 h 32"/>
                  <a:gd name="T50" fmla="*/ 49 w 57"/>
                  <a:gd name="T51" fmla="*/ 11 h 32"/>
                  <a:gd name="T52" fmla="*/ 51 w 57"/>
                  <a:gd name="T53" fmla="*/ 10 h 32"/>
                  <a:gd name="T54" fmla="*/ 53 w 57"/>
                  <a:gd name="T55" fmla="*/ 10 h 32"/>
                  <a:gd name="T56" fmla="*/ 54 w 57"/>
                  <a:gd name="T57" fmla="*/ 11 h 32"/>
                  <a:gd name="T58" fmla="*/ 3 w 57"/>
                  <a:gd name="T59" fmla="*/ 25 h 32"/>
                  <a:gd name="T60" fmla="*/ 3 w 57"/>
                  <a:gd name="T61" fmla="*/ 27 h 32"/>
                  <a:gd name="T62" fmla="*/ 3 w 57"/>
                  <a:gd name="T63" fmla="*/ 25 h 32"/>
                  <a:gd name="T64" fmla="*/ 7 w 57"/>
                  <a:gd name="T65" fmla="*/ 15 h 32"/>
                  <a:gd name="T66" fmla="*/ 2 w 57"/>
                  <a:gd name="T67" fmla="*/ 18 h 32"/>
                  <a:gd name="T68" fmla="*/ 1 w 57"/>
                  <a:gd name="T69" fmla="*/ 16 h 32"/>
                  <a:gd name="T70" fmla="*/ 3 w 57"/>
                  <a:gd name="T71" fmla="*/ 23 h 32"/>
                  <a:gd name="T72" fmla="*/ 5 w 57"/>
                  <a:gd name="T73" fmla="*/ 24 h 32"/>
                  <a:gd name="T74" fmla="*/ 7 w 57"/>
                  <a:gd name="T75" fmla="*/ 22 h 32"/>
                  <a:gd name="T76" fmla="*/ 10 w 57"/>
                  <a:gd name="T77" fmla="*/ 22 h 32"/>
                  <a:gd name="T78" fmla="*/ 13 w 57"/>
                  <a:gd name="T79" fmla="*/ 16 h 32"/>
                  <a:gd name="T80" fmla="*/ 7 w 57"/>
                  <a:gd name="T81" fmla="*/ 15 h 32"/>
                  <a:gd name="T82" fmla="*/ 8 w 57"/>
                  <a:gd name="T83" fmla="*/ 6 h 32"/>
                  <a:gd name="T84" fmla="*/ 7 w 57"/>
                  <a:gd name="T85" fmla="*/ 8 h 32"/>
                  <a:gd name="T86" fmla="*/ 4 w 57"/>
                  <a:gd name="T87" fmla="*/ 9 h 32"/>
                  <a:gd name="T88" fmla="*/ 6 w 57"/>
                  <a:gd name="T89" fmla="*/ 10 h 32"/>
                  <a:gd name="T90" fmla="*/ 7 w 57"/>
                  <a:gd name="T91" fmla="*/ 12 h 32"/>
                  <a:gd name="T92" fmla="*/ 8 w 57"/>
                  <a:gd name="T93" fmla="*/ 12 h 32"/>
                  <a:gd name="T94" fmla="*/ 9 w 57"/>
                  <a:gd name="T95" fmla="*/ 11 h 32"/>
                  <a:gd name="T96" fmla="*/ 10 w 57"/>
                  <a:gd name="T97" fmla="*/ 9 h 32"/>
                  <a:gd name="T98" fmla="*/ 8 w 57"/>
                  <a:gd name="T9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7" h="32">
                    <a:moveTo>
                      <a:pt x="54" y="11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7" y="8"/>
                      <a:pt x="57" y="6"/>
                    </a:cubicBezTo>
                    <a:cubicBezTo>
                      <a:pt x="57" y="5"/>
                      <a:pt x="55" y="3"/>
                      <a:pt x="55" y="3"/>
                    </a:cubicBezTo>
                    <a:cubicBezTo>
                      <a:pt x="50" y="2"/>
                      <a:pt x="51" y="2"/>
                      <a:pt x="48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5" y="0"/>
                      <a:pt x="45" y="1"/>
                      <a:pt x="45" y="3"/>
                    </a:cubicBezTo>
                    <a:cubicBezTo>
                      <a:pt x="43" y="3"/>
                      <a:pt x="39" y="3"/>
                      <a:pt x="37" y="3"/>
                    </a:cubicBezTo>
                    <a:cubicBezTo>
                      <a:pt x="36" y="3"/>
                      <a:pt x="36" y="1"/>
                      <a:pt x="35" y="1"/>
                    </a:cubicBezTo>
                    <a:cubicBezTo>
                      <a:pt x="33" y="1"/>
                      <a:pt x="34" y="3"/>
                      <a:pt x="33" y="4"/>
                    </a:cubicBezTo>
                    <a:cubicBezTo>
                      <a:pt x="26" y="3"/>
                      <a:pt x="23" y="6"/>
                      <a:pt x="18" y="7"/>
                    </a:cubicBezTo>
                    <a:cubicBezTo>
                      <a:pt x="18" y="12"/>
                      <a:pt x="17" y="14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22"/>
                      <a:pt x="21" y="24"/>
                      <a:pt x="20" y="25"/>
                    </a:cubicBezTo>
                    <a:cubicBezTo>
                      <a:pt x="20" y="25"/>
                      <a:pt x="24" y="25"/>
                      <a:pt x="26" y="25"/>
                    </a:cubicBezTo>
                    <a:cubicBezTo>
                      <a:pt x="27" y="25"/>
                      <a:pt x="28" y="24"/>
                      <a:pt x="28" y="24"/>
                    </a:cubicBezTo>
                    <a:cubicBezTo>
                      <a:pt x="28" y="24"/>
                      <a:pt x="31" y="24"/>
                      <a:pt x="34" y="25"/>
                    </a:cubicBezTo>
                    <a:cubicBezTo>
                      <a:pt x="37" y="26"/>
                      <a:pt x="37" y="28"/>
                      <a:pt x="37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26"/>
                      <a:pt x="48" y="26"/>
                    </a:cubicBezTo>
                    <a:cubicBezTo>
                      <a:pt x="50" y="25"/>
                      <a:pt x="52" y="22"/>
                      <a:pt x="52" y="22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19"/>
                      <a:pt x="50" y="19"/>
                      <a:pt x="50" y="18"/>
                    </a:cubicBezTo>
                    <a:cubicBezTo>
                      <a:pt x="49" y="15"/>
                      <a:pt x="49" y="14"/>
                      <a:pt x="49" y="11"/>
                    </a:cubicBezTo>
                    <a:cubicBezTo>
                      <a:pt x="49" y="11"/>
                      <a:pt x="50" y="10"/>
                      <a:pt x="51" y="10"/>
                    </a:cubicBezTo>
                    <a:cubicBezTo>
                      <a:pt x="51" y="10"/>
                      <a:pt x="53" y="10"/>
                      <a:pt x="53" y="10"/>
                    </a:cubicBezTo>
                    <a:cubicBezTo>
                      <a:pt x="53" y="10"/>
                      <a:pt x="53" y="11"/>
                      <a:pt x="54" y="11"/>
                    </a:cubicBezTo>
                    <a:close/>
                    <a:moveTo>
                      <a:pt x="3" y="25"/>
                    </a:moveTo>
                    <a:cubicBezTo>
                      <a:pt x="2" y="25"/>
                      <a:pt x="3" y="27"/>
                      <a:pt x="3" y="27"/>
                    </a:cubicBezTo>
                    <a:cubicBezTo>
                      <a:pt x="3" y="27"/>
                      <a:pt x="5" y="24"/>
                      <a:pt x="3" y="25"/>
                    </a:cubicBezTo>
                    <a:close/>
                    <a:moveTo>
                      <a:pt x="7" y="15"/>
                    </a:moveTo>
                    <a:cubicBezTo>
                      <a:pt x="6" y="15"/>
                      <a:pt x="3" y="17"/>
                      <a:pt x="2" y="18"/>
                    </a:cubicBezTo>
                    <a:cubicBezTo>
                      <a:pt x="1" y="17"/>
                      <a:pt x="2" y="17"/>
                      <a:pt x="1" y="16"/>
                    </a:cubicBezTo>
                    <a:cubicBezTo>
                      <a:pt x="1" y="21"/>
                      <a:pt x="0" y="21"/>
                      <a:pt x="3" y="23"/>
                    </a:cubicBezTo>
                    <a:cubicBezTo>
                      <a:pt x="4" y="23"/>
                      <a:pt x="4" y="24"/>
                      <a:pt x="5" y="24"/>
                    </a:cubicBezTo>
                    <a:cubicBezTo>
                      <a:pt x="5" y="24"/>
                      <a:pt x="6" y="23"/>
                      <a:pt x="7" y="22"/>
                    </a:cubicBezTo>
                    <a:cubicBezTo>
                      <a:pt x="8" y="22"/>
                      <a:pt x="9" y="23"/>
                      <a:pt x="10" y="22"/>
                    </a:cubicBezTo>
                    <a:cubicBezTo>
                      <a:pt x="11" y="22"/>
                      <a:pt x="13" y="17"/>
                      <a:pt x="13" y="16"/>
                    </a:cubicBezTo>
                    <a:cubicBezTo>
                      <a:pt x="11" y="16"/>
                      <a:pt x="9" y="14"/>
                      <a:pt x="7" y="15"/>
                    </a:cubicBezTo>
                    <a:close/>
                    <a:moveTo>
                      <a:pt x="8" y="6"/>
                    </a:moveTo>
                    <a:cubicBezTo>
                      <a:pt x="7" y="6"/>
                      <a:pt x="7" y="8"/>
                      <a:pt x="7" y="8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6" y="10"/>
                      <a:pt x="6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1"/>
                      <a:pt x="9" y="11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6F54468F-6D49-405F-8D91-1F17982EC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924" y="3831007"/>
                <a:ext cx="151132" cy="167618"/>
              </a:xfrm>
              <a:custGeom>
                <a:avLst/>
                <a:gdLst>
                  <a:gd name="T0" fmla="*/ 17 w 56"/>
                  <a:gd name="T1" fmla="*/ 0 h 62"/>
                  <a:gd name="T2" fmla="*/ 15 w 56"/>
                  <a:gd name="T3" fmla="*/ 3 h 62"/>
                  <a:gd name="T4" fmla="*/ 10 w 56"/>
                  <a:gd name="T5" fmla="*/ 2 h 62"/>
                  <a:gd name="T6" fmla="*/ 8 w 56"/>
                  <a:gd name="T7" fmla="*/ 4 h 62"/>
                  <a:gd name="T8" fmla="*/ 6 w 56"/>
                  <a:gd name="T9" fmla="*/ 8 h 62"/>
                  <a:gd name="T10" fmla="*/ 5 w 56"/>
                  <a:gd name="T11" fmla="*/ 12 h 62"/>
                  <a:gd name="T12" fmla="*/ 4 w 56"/>
                  <a:gd name="T13" fmla="*/ 19 h 62"/>
                  <a:gd name="T14" fmla="*/ 2 w 56"/>
                  <a:gd name="T15" fmla="*/ 26 h 62"/>
                  <a:gd name="T16" fmla="*/ 1 w 56"/>
                  <a:gd name="T17" fmla="*/ 34 h 62"/>
                  <a:gd name="T18" fmla="*/ 1 w 56"/>
                  <a:gd name="T19" fmla="*/ 44 h 62"/>
                  <a:gd name="T20" fmla="*/ 6 w 56"/>
                  <a:gd name="T21" fmla="*/ 42 h 62"/>
                  <a:gd name="T22" fmla="*/ 10 w 56"/>
                  <a:gd name="T23" fmla="*/ 42 h 62"/>
                  <a:gd name="T24" fmla="*/ 12 w 56"/>
                  <a:gd name="T25" fmla="*/ 45 h 62"/>
                  <a:gd name="T26" fmla="*/ 14 w 56"/>
                  <a:gd name="T27" fmla="*/ 37 h 62"/>
                  <a:gd name="T28" fmla="*/ 17 w 56"/>
                  <a:gd name="T29" fmla="*/ 37 h 62"/>
                  <a:gd name="T30" fmla="*/ 22 w 56"/>
                  <a:gd name="T31" fmla="*/ 42 h 62"/>
                  <a:gd name="T32" fmla="*/ 26 w 56"/>
                  <a:gd name="T33" fmla="*/ 42 h 62"/>
                  <a:gd name="T34" fmla="*/ 36 w 56"/>
                  <a:gd name="T35" fmla="*/ 45 h 62"/>
                  <a:gd name="T36" fmla="*/ 42 w 56"/>
                  <a:gd name="T37" fmla="*/ 52 h 62"/>
                  <a:gd name="T38" fmla="*/ 45 w 56"/>
                  <a:gd name="T39" fmla="*/ 59 h 62"/>
                  <a:gd name="T40" fmla="*/ 49 w 56"/>
                  <a:gd name="T41" fmla="*/ 62 h 62"/>
                  <a:gd name="T42" fmla="*/ 51 w 56"/>
                  <a:gd name="T43" fmla="*/ 60 h 62"/>
                  <a:gd name="T44" fmla="*/ 53 w 56"/>
                  <a:gd name="T45" fmla="*/ 62 h 62"/>
                  <a:gd name="T46" fmla="*/ 56 w 56"/>
                  <a:gd name="T47" fmla="*/ 59 h 62"/>
                  <a:gd name="T48" fmla="*/ 55 w 56"/>
                  <a:gd name="T49" fmla="*/ 58 h 62"/>
                  <a:gd name="T50" fmla="*/ 52 w 56"/>
                  <a:gd name="T51" fmla="*/ 55 h 62"/>
                  <a:gd name="T52" fmla="*/ 50 w 56"/>
                  <a:gd name="T53" fmla="*/ 55 h 62"/>
                  <a:gd name="T54" fmla="*/ 49 w 56"/>
                  <a:gd name="T55" fmla="*/ 49 h 62"/>
                  <a:gd name="T56" fmla="*/ 43 w 56"/>
                  <a:gd name="T57" fmla="*/ 45 h 62"/>
                  <a:gd name="T58" fmla="*/ 40 w 56"/>
                  <a:gd name="T59" fmla="*/ 38 h 62"/>
                  <a:gd name="T60" fmla="*/ 35 w 56"/>
                  <a:gd name="T61" fmla="*/ 37 h 62"/>
                  <a:gd name="T62" fmla="*/ 35 w 56"/>
                  <a:gd name="T63" fmla="*/ 33 h 62"/>
                  <a:gd name="T64" fmla="*/ 31 w 56"/>
                  <a:gd name="T65" fmla="*/ 33 h 62"/>
                  <a:gd name="T66" fmla="*/ 30 w 56"/>
                  <a:gd name="T67" fmla="*/ 29 h 62"/>
                  <a:gd name="T68" fmla="*/ 29 w 56"/>
                  <a:gd name="T69" fmla="*/ 30 h 62"/>
                  <a:gd name="T70" fmla="*/ 25 w 56"/>
                  <a:gd name="T71" fmla="*/ 27 h 62"/>
                  <a:gd name="T72" fmla="*/ 25 w 56"/>
                  <a:gd name="T73" fmla="*/ 23 h 62"/>
                  <a:gd name="T74" fmla="*/ 23 w 56"/>
                  <a:gd name="T75" fmla="*/ 13 h 62"/>
                  <a:gd name="T76" fmla="*/ 24 w 56"/>
                  <a:gd name="T77" fmla="*/ 10 h 62"/>
                  <a:gd name="T78" fmla="*/ 21 w 56"/>
                  <a:gd name="T79" fmla="*/ 5 h 62"/>
                  <a:gd name="T80" fmla="*/ 21 w 56"/>
                  <a:gd name="T81" fmla="*/ 2 h 62"/>
                  <a:gd name="T82" fmla="*/ 18 w 56"/>
                  <a:gd name="T83" fmla="*/ 0 h 62"/>
                  <a:gd name="T84" fmla="*/ 17 w 56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62">
                    <a:moveTo>
                      <a:pt x="17" y="0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4"/>
                    </a:cubicBezTo>
                    <a:cubicBezTo>
                      <a:pt x="7" y="6"/>
                      <a:pt x="7" y="8"/>
                      <a:pt x="6" y="8"/>
                    </a:cubicBezTo>
                    <a:cubicBezTo>
                      <a:pt x="4" y="8"/>
                      <a:pt x="5" y="9"/>
                      <a:pt x="5" y="12"/>
                    </a:cubicBezTo>
                    <a:cubicBezTo>
                      <a:pt x="4" y="15"/>
                      <a:pt x="4" y="15"/>
                      <a:pt x="4" y="19"/>
                    </a:cubicBezTo>
                    <a:cubicBezTo>
                      <a:pt x="4" y="22"/>
                      <a:pt x="3" y="23"/>
                      <a:pt x="2" y="26"/>
                    </a:cubicBezTo>
                    <a:cubicBezTo>
                      <a:pt x="1" y="29"/>
                      <a:pt x="0" y="32"/>
                      <a:pt x="1" y="34"/>
                    </a:cubicBezTo>
                    <a:cubicBezTo>
                      <a:pt x="2" y="35"/>
                      <a:pt x="1" y="44"/>
                      <a:pt x="1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10" y="41"/>
                      <a:pt x="10" y="42"/>
                    </a:cubicBezTo>
                    <a:cubicBezTo>
                      <a:pt x="11" y="44"/>
                      <a:pt x="12" y="45"/>
                      <a:pt x="12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5" y="35"/>
                      <a:pt x="17" y="37"/>
                    </a:cubicBezTo>
                    <a:cubicBezTo>
                      <a:pt x="19" y="38"/>
                      <a:pt x="21" y="42"/>
                      <a:pt x="22" y="42"/>
                    </a:cubicBezTo>
                    <a:cubicBezTo>
                      <a:pt x="24" y="42"/>
                      <a:pt x="25" y="40"/>
                      <a:pt x="26" y="42"/>
                    </a:cubicBezTo>
                    <a:cubicBezTo>
                      <a:pt x="27" y="44"/>
                      <a:pt x="33" y="44"/>
                      <a:pt x="36" y="45"/>
                    </a:cubicBezTo>
                    <a:cubicBezTo>
                      <a:pt x="38" y="46"/>
                      <a:pt x="39" y="49"/>
                      <a:pt x="42" y="52"/>
                    </a:cubicBezTo>
                    <a:cubicBezTo>
                      <a:pt x="44" y="54"/>
                      <a:pt x="44" y="57"/>
                      <a:pt x="45" y="59"/>
                    </a:cubicBezTo>
                    <a:cubicBezTo>
                      <a:pt x="46" y="60"/>
                      <a:pt x="49" y="62"/>
                      <a:pt x="49" y="62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49" y="53"/>
                      <a:pt x="50" y="50"/>
                      <a:pt x="49" y="49"/>
                    </a:cubicBezTo>
                    <a:cubicBezTo>
                      <a:pt x="49" y="48"/>
                      <a:pt x="44" y="46"/>
                      <a:pt x="43" y="45"/>
                    </a:cubicBezTo>
                    <a:cubicBezTo>
                      <a:pt x="42" y="44"/>
                      <a:pt x="42" y="39"/>
                      <a:pt x="40" y="38"/>
                    </a:cubicBezTo>
                    <a:cubicBezTo>
                      <a:pt x="39" y="37"/>
                      <a:pt x="38" y="37"/>
                      <a:pt x="35" y="3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2"/>
                      <a:pt x="32" y="34"/>
                      <a:pt x="31" y="33"/>
                    </a:cubicBezTo>
                    <a:cubicBezTo>
                      <a:pt x="30" y="32"/>
                      <a:pt x="31" y="29"/>
                      <a:pt x="30" y="29"/>
                    </a:cubicBezTo>
                    <a:cubicBezTo>
                      <a:pt x="29" y="28"/>
                      <a:pt x="29" y="30"/>
                      <a:pt x="29" y="30"/>
                    </a:cubicBezTo>
                    <a:cubicBezTo>
                      <a:pt x="28" y="29"/>
                      <a:pt x="26" y="28"/>
                      <a:pt x="25" y="27"/>
                    </a:cubicBezTo>
                    <a:cubicBezTo>
                      <a:pt x="25" y="26"/>
                      <a:pt x="25" y="25"/>
                      <a:pt x="25" y="23"/>
                    </a:cubicBezTo>
                    <a:cubicBezTo>
                      <a:pt x="25" y="21"/>
                      <a:pt x="23" y="16"/>
                      <a:pt x="23" y="13"/>
                    </a:cubicBezTo>
                    <a:cubicBezTo>
                      <a:pt x="23" y="11"/>
                      <a:pt x="24" y="12"/>
                      <a:pt x="24" y="10"/>
                    </a:cubicBezTo>
                    <a:cubicBezTo>
                      <a:pt x="24" y="9"/>
                      <a:pt x="22" y="7"/>
                      <a:pt x="21" y="5"/>
                    </a:cubicBezTo>
                    <a:cubicBezTo>
                      <a:pt x="21" y="4"/>
                      <a:pt x="22" y="3"/>
                      <a:pt x="21" y="2"/>
                    </a:cubicBezTo>
                    <a:cubicBezTo>
                      <a:pt x="20" y="0"/>
                      <a:pt x="19" y="1"/>
                      <a:pt x="18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9" name="Freeform 259">
                <a:extLst>
                  <a:ext uri="{FF2B5EF4-FFF2-40B4-BE49-F238E27FC236}">
                    <a16:creationId xmlns:a16="http://schemas.microsoft.com/office/drawing/2014/main" id="{F913A158-93FD-4F77-9BE2-E9E1F44F3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0438" y="4245934"/>
                <a:ext cx="76939" cy="72819"/>
              </a:xfrm>
              <a:custGeom>
                <a:avLst/>
                <a:gdLst>
                  <a:gd name="T0" fmla="*/ 14 w 29"/>
                  <a:gd name="T1" fmla="*/ 15 h 27"/>
                  <a:gd name="T2" fmla="*/ 14 w 29"/>
                  <a:gd name="T3" fmla="*/ 17 h 27"/>
                  <a:gd name="T4" fmla="*/ 12 w 29"/>
                  <a:gd name="T5" fmla="*/ 18 h 27"/>
                  <a:gd name="T6" fmla="*/ 13 w 29"/>
                  <a:gd name="T7" fmla="*/ 23 h 27"/>
                  <a:gd name="T8" fmla="*/ 11 w 29"/>
                  <a:gd name="T9" fmla="*/ 26 h 27"/>
                  <a:gd name="T10" fmla="*/ 28 w 29"/>
                  <a:gd name="T11" fmla="*/ 27 h 27"/>
                  <a:gd name="T12" fmla="*/ 29 w 29"/>
                  <a:gd name="T13" fmla="*/ 15 h 27"/>
                  <a:gd name="T14" fmla="*/ 14 w 29"/>
                  <a:gd name="T15" fmla="*/ 15 h 27"/>
                  <a:gd name="T16" fmla="*/ 2 w 29"/>
                  <a:gd name="T17" fmla="*/ 0 h 27"/>
                  <a:gd name="T18" fmla="*/ 0 w 29"/>
                  <a:gd name="T19" fmla="*/ 3 h 27"/>
                  <a:gd name="T20" fmla="*/ 2 w 29"/>
                  <a:gd name="T21" fmla="*/ 4 h 27"/>
                  <a:gd name="T22" fmla="*/ 4 w 29"/>
                  <a:gd name="T23" fmla="*/ 4 h 27"/>
                  <a:gd name="T24" fmla="*/ 4 w 29"/>
                  <a:gd name="T25" fmla="*/ 0 h 27"/>
                  <a:gd name="T26" fmla="*/ 2 w 2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14" y="15"/>
                    </a:moveTo>
                    <a:cubicBezTo>
                      <a:pt x="14" y="16"/>
                      <a:pt x="14" y="17"/>
                      <a:pt x="14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3" y="21"/>
                      <a:pt x="13" y="23"/>
                    </a:cubicBezTo>
                    <a:cubicBezTo>
                      <a:pt x="13" y="24"/>
                      <a:pt x="12" y="25"/>
                      <a:pt x="11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15"/>
                      <a:pt x="29" y="15"/>
                      <a:pt x="29" y="15"/>
                    </a:cubicBezTo>
                    <a:lnTo>
                      <a:pt x="14" y="15"/>
                    </a:lnTo>
                    <a:close/>
                    <a:moveTo>
                      <a:pt x="2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4" y="2"/>
                      <a:pt x="4" y="0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0" name="Freeform 261">
                <a:extLst>
                  <a:ext uri="{FF2B5EF4-FFF2-40B4-BE49-F238E27FC236}">
                    <a16:creationId xmlns:a16="http://schemas.microsoft.com/office/drawing/2014/main" id="{636EB005-279B-4C7B-8E33-A9908D13F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607" y="3932681"/>
                <a:ext cx="70069" cy="41218"/>
              </a:xfrm>
              <a:custGeom>
                <a:avLst/>
                <a:gdLst>
                  <a:gd name="T0" fmla="*/ 1 w 26"/>
                  <a:gd name="T1" fmla="*/ 8 h 15"/>
                  <a:gd name="T2" fmla="*/ 6 w 26"/>
                  <a:gd name="T3" fmla="*/ 11 h 15"/>
                  <a:gd name="T4" fmla="*/ 7 w 26"/>
                  <a:gd name="T5" fmla="*/ 13 h 15"/>
                  <a:gd name="T6" fmla="*/ 14 w 26"/>
                  <a:gd name="T7" fmla="*/ 13 h 15"/>
                  <a:gd name="T8" fmla="*/ 23 w 26"/>
                  <a:gd name="T9" fmla="*/ 15 h 15"/>
                  <a:gd name="T10" fmla="*/ 25 w 26"/>
                  <a:gd name="T11" fmla="*/ 13 h 15"/>
                  <a:gd name="T12" fmla="*/ 26 w 26"/>
                  <a:gd name="T13" fmla="*/ 13 h 15"/>
                  <a:gd name="T14" fmla="*/ 26 w 26"/>
                  <a:gd name="T15" fmla="*/ 7 h 15"/>
                  <a:gd name="T16" fmla="*/ 23 w 26"/>
                  <a:gd name="T17" fmla="*/ 5 h 15"/>
                  <a:gd name="T18" fmla="*/ 18 w 26"/>
                  <a:gd name="T19" fmla="*/ 3 h 15"/>
                  <a:gd name="T20" fmla="*/ 9 w 26"/>
                  <a:gd name="T21" fmla="*/ 0 h 15"/>
                  <a:gd name="T22" fmla="*/ 5 w 26"/>
                  <a:gd name="T23" fmla="*/ 5 h 15"/>
                  <a:gd name="T24" fmla="*/ 1 w 26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5">
                    <a:moveTo>
                      <a:pt x="1" y="8"/>
                    </a:moveTo>
                    <a:cubicBezTo>
                      <a:pt x="3" y="9"/>
                      <a:pt x="5" y="9"/>
                      <a:pt x="6" y="11"/>
                    </a:cubicBezTo>
                    <a:cubicBezTo>
                      <a:pt x="7" y="11"/>
                      <a:pt x="6" y="13"/>
                      <a:pt x="7" y="13"/>
                    </a:cubicBezTo>
                    <a:cubicBezTo>
                      <a:pt x="9" y="14"/>
                      <a:pt x="12" y="12"/>
                      <a:pt x="14" y="13"/>
                    </a:cubicBezTo>
                    <a:cubicBezTo>
                      <a:pt x="16" y="13"/>
                      <a:pt x="20" y="14"/>
                      <a:pt x="23" y="15"/>
                    </a:cubicBezTo>
                    <a:cubicBezTo>
                      <a:pt x="24" y="15"/>
                      <a:pt x="25" y="13"/>
                      <a:pt x="25" y="13"/>
                    </a:cubicBezTo>
                    <a:cubicBezTo>
                      <a:pt x="25" y="12"/>
                      <a:pt x="26" y="12"/>
                      <a:pt x="26" y="13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6"/>
                      <a:pt x="23" y="5"/>
                    </a:cubicBezTo>
                    <a:cubicBezTo>
                      <a:pt x="19" y="5"/>
                      <a:pt x="20" y="4"/>
                      <a:pt x="18" y="3"/>
                    </a:cubicBezTo>
                    <a:cubicBezTo>
                      <a:pt x="16" y="2"/>
                      <a:pt x="9" y="0"/>
                      <a:pt x="9" y="0"/>
                    </a:cubicBezTo>
                    <a:cubicBezTo>
                      <a:pt x="9" y="0"/>
                      <a:pt x="5" y="3"/>
                      <a:pt x="5" y="5"/>
                    </a:cubicBezTo>
                    <a:cubicBezTo>
                      <a:pt x="6" y="7"/>
                      <a:pt x="0" y="5"/>
                      <a:pt x="1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1" name="Freeform 263">
                <a:extLst>
                  <a:ext uri="{FF2B5EF4-FFF2-40B4-BE49-F238E27FC236}">
                    <a16:creationId xmlns:a16="http://schemas.microsoft.com/office/drawing/2014/main" id="{415E0DC5-69EE-470F-8544-00EB5674B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2390" y="3418830"/>
                <a:ext cx="261046" cy="298145"/>
              </a:xfrm>
              <a:custGeom>
                <a:avLst/>
                <a:gdLst>
                  <a:gd name="T0" fmla="*/ 95 w 97"/>
                  <a:gd name="T1" fmla="*/ 95 h 111"/>
                  <a:gd name="T2" fmla="*/ 97 w 97"/>
                  <a:gd name="T3" fmla="*/ 87 h 111"/>
                  <a:gd name="T4" fmla="*/ 94 w 97"/>
                  <a:gd name="T5" fmla="*/ 82 h 111"/>
                  <a:gd name="T6" fmla="*/ 86 w 97"/>
                  <a:gd name="T7" fmla="*/ 70 h 111"/>
                  <a:gd name="T8" fmla="*/ 82 w 97"/>
                  <a:gd name="T9" fmla="*/ 57 h 111"/>
                  <a:gd name="T10" fmla="*/ 80 w 97"/>
                  <a:gd name="T11" fmla="*/ 51 h 111"/>
                  <a:gd name="T12" fmla="*/ 77 w 97"/>
                  <a:gd name="T13" fmla="*/ 43 h 111"/>
                  <a:gd name="T14" fmla="*/ 70 w 97"/>
                  <a:gd name="T15" fmla="*/ 33 h 111"/>
                  <a:gd name="T16" fmla="*/ 75 w 97"/>
                  <a:gd name="T17" fmla="*/ 34 h 111"/>
                  <a:gd name="T18" fmla="*/ 82 w 97"/>
                  <a:gd name="T19" fmla="*/ 45 h 111"/>
                  <a:gd name="T20" fmla="*/ 88 w 97"/>
                  <a:gd name="T21" fmla="*/ 38 h 111"/>
                  <a:gd name="T22" fmla="*/ 89 w 97"/>
                  <a:gd name="T23" fmla="*/ 29 h 111"/>
                  <a:gd name="T24" fmla="*/ 86 w 97"/>
                  <a:gd name="T25" fmla="*/ 9 h 111"/>
                  <a:gd name="T26" fmla="*/ 80 w 97"/>
                  <a:gd name="T27" fmla="*/ 8 h 111"/>
                  <a:gd name="T28" fmla="*/ 71 w 97"/>
                  <a:gd name="T29" fmla="*/ 8 h 111"/>
                  <a:gd name="T30" fmla="*/ 66 w 97"/>
                  <a:gd name="T31" fmla="*/ 9 h 111"/>
                  <a:gd name="T32" fmla="*/ 63 w 97"/>
                  <a:gd name="T33" fmla="*/ 8 h 111"/>
                  <a:gd name="T34" fmla="*/ 61 w 97"/>
                  <a:gd name="T35" fmla="*/ 6 h 111"/>
                  <a:gd name="T36" fmla="*/ 59 w 97"/>
                  <a:gd name="T37" fmla="*/ 11 h 111"/>
                  <a:gd name="T38" fmla="*/ 58 w 97"/>
                  <a:gd name="T39" fmla="*/ 8 h 111"/>
                  <a:gd name="T40" fmla="*/ 49 w 97"/>
                  <a:gd name="T41" fmla="*/ 12 h 111"/>
                  <a:gd name="T42" fmla="*/ 39 w 97"/>
                  <a:gd name="T43" fmla="*/ 12 h 111"/>
                  <a:gd name="T44" fmla="*/ 26 w 97"/>
                  <a:gd name="T45" fmla="*/ 10 h 111"/>
                  <a:gd name="T46" fmla="*/ 20 w 97"/>
                  <a:gd name="T47" fmla="*/ 7 h 111"/>
                  <a:gd name="T48" fmla="*/ 7 w 97"/>
                  <a:gd name="T49" fmla="*/ 5 h 111"/>
                  <a:gd name="T50" fmla="*/ 1 w 97"/>
                  <a:gd name="T51" fmla="*/ 1 h 111"/>
                  <a:gd name="T52" fmla="*/ 3 w 97"/>
                  <a:gd name="T53" fmla="*/ 16 h 111"/>
                  <a:gd name="T54" fmla="*/ 3 w 97"/>
                  <a:gd name="T55" fmla="*/ 28 h 111"/>
                  <a:gd name="T56" fmla="*/ 5 w 97"/>
                  <a:gd name="T57" fmla="*/ 108 h 111"/>
                  <a:gd name="T58" fmla="*/ 69 w 97"/>
                  <a:gd name="T59" fmla="*/ 107 h 111"/>
                  <a:gd name="T60" fmla="*/ 78 w 97"/>
                  <a:gd name="T61" fmla="*/ 109 h 111"/>
                  <a:gd name="T62" fmla="*/ 82 w 97"/>
                  <a:gd name="T63" fmla="*/ 110 h 111"/>
                  <a:gd name="T64" fmla="*/ 86 w 97"/>
                  <a:gd name="T65" fmla="*/ 104 h 111"/>
                  <a:gd name="T66" fmla="*/ 91 w 97"/>
                  <a:gd name="T67" fmla="*/ 98 h 111"/>
                  <a:gd name="T68" fmla="*/ 70 w 97"/>
                  <a:gd name="T69" fmla="*/ 24 h 111"/>
                  <a:gd name="T70" fmla="*/ 70 w 97"/>
                  <a:gd name="T71" fmla="*/ 2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11">
                    <a:moveTo>
                      <a:pt x="96" y="96"/>
                    </a:moveTo>
                    <a:cubicBezTo>
                      <a:pt x="96" y="96"/>
                      <a:pt x="95" y="95"/>
                      <a:pt x="95" y="95"/>
                    </a:cubicBezTo>
                    <a:cubicBezTo>
                      <a:pt x="94" y="92"/>
                      <a:pt x="95" y="90"/>
                      <a:pt x="94" y="87"/>
                    </a:cubicBezTo>
                    <a:cubicBezTo>
                      <a:pt x="96" y="87"/>
                      <a:pt x="96" y="87"/>
                      <a:pt x="97" y="87"/>
                    </a:cubicBezTo>
                    <a:cubicBezTo>
                      <a:pt x="97" y="86"/>
                      <a:pt x="95" y="85"/>
                      <a:pt x="94" y="85"/>
                    </a:cubicBezTo>
                    <a:cubicBezTo>
                      <a:pt x="94" y="84"/>
                      <a:pt x="94" y="83"/>
                      <a:pt x="94" y="82"/>
                    </a:cubicBezTo>
                    <a:cubicBezTo>
                      <a:pt x="94" y="80"/>
                      <a:pt x="90" y="73"/>
                      <a:pt x="89" y="71"/>
                    </a:cubicBezTo>
                    <a:cubicBezTo>
                      <a:pt x="88" y="70"/>
                      <a:pt x="87" y="71"/>
                      <a:pt x="86" y="70"/>
                    </a:cubicBezTo>
                    <a:cubicBezTo>
                      <a:pt x="86" y="70"/>
                      <a:pt x="84" y="65"/>
                      <a:pt x="84" y="65"/>
                    </a:cubicBezTo>
                    <a:cubicBezTo>
                      <a:pt x="82" y="62"/>
                      <a:pt x="83" y="60"/>
                      <a:pt x="82" y="57"/>
                    </a:cubicBezTo>
                    <a:cubicBezTo>
                      <a:pt x="81" y="56"/>
                      <a:pt x="80" y="54"/>
                      <a:pt x="80" y="53"/>
                    </a:cubicBezTo>
                    <a:cubicBezTo>
                      <a:pt x="80" y="53"/>
                      <a:pt x="80" y="52"/>
                      <a:pt x="80" y="51"/>
                    </a:cubicBezTo>
                    <a:cubicBezTo>
                      <a:pt x="79" y="51"/>
                      <a:pt x="78" y="51"/>
                      <a:pt x="78" y="51"/>
                    </a:cubicBezTo>
                    <a:cubicBezTo>
                      <a:pt x="76" y="48"/>
                      <a:pt x="78" y="45"/>
                      <a:pt x="77" y="43"/>
                    </a:cubicBezTo>
                    <a:cubicBezTo>
                      <a:pt x="77" y="43"/>
                      <a:pt x="75" y="42"/>
                      <a:pt x="75" y="42"/>
                    </a:cubicBezTo>
                    <a:cubicBezTo>
                      <a:pt x="74" y="40"/>
                      <a:pt x="70" y="35"/>
                      <a:pt x="70" y="33"/>
                    </a:cubicBezTo>
                    <a:cubicBezTo>
                      <a:pt x="70" y="32"/>
                      <a:pt x="71" y="30"/>
                      <a:pt x="70" y="29"/>
                    </a:cubicBezTo>
                    <a:cubicBezTo>
                      <a:pt x="72" y="31"/>
                      <a:pt x="74" y="32"/>
                      <a:pt x="75" y="34"/>
                    </a:cubicBezTo>
                    <a:cubicBezTo>
                      <a:pt x="76" y="36"/>
                      <a:pt x="75" y="38"/>
                      <a:pt x="76" y="40"/>
                    </a:cubicBezTo>
                    <a:cubicBezTo>
                      <a:pt x="77" y="41"/>
                      <a:pt x="81" y="45"/>
                      <a:pt x="82" y="45"/>
                    </a:cubicBezTo>
                    <a:cubicBezTo>
                      <a:pt x="83" y="46"/>
                      <a:pt x="84" y="45"/>
                      <a:pt x="85" y="45"/>
                    </a:cubicBezTo>
                    <a:cubicBezTo>
                      <a:pt x="86" y="43"/>
                      <a:pt x="87" y="40"/>
                      <a:pt x="88" y="38"/>
                    </a:cubicBezTo>
                    <a:cubicBezTo>
                      <a:pt x="89" y="35"/>
                      <a:pt x="89" y="34"/>
                      <a:pt x="90" y="32"/>
                    </a:cubicBezTo>
                    <a:cubicBezTo>
                      <a:pt x="89" y="31"/>
                      <a:pt x="89" y="29"/>
                      <a:pt x="89" y="29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4" y="9"/>
                      <a:pt x="82" y="8"/>
                      <a:pt x="80" y="8"/>
                    </a:cubicBezTo>
                    <a:cubicBezTo>
                      <a:pt x="79" y="8"/>
                      <a:pt x="76" y="11"/>
                      <a:pt x="74" y="10"/>
                    </a:cubicBezTo>
                    <a:cubicBezTo>
                      <a:pt x="74" y="10"/>
                      <a:pt x="75" y="8"/>
                      <a:pt x="71" y="8"/>
                    </a:cubicBezTo>
                    <a:cubicBezTo>
                      <a:pt x="70" y="8"/>
                      <a:pt x="67" y="11"/>
                      <a:pt x="66" y="11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3" y="10"/>
                      <a:pt x="62" y="9"/>
                    </a:cubicBezTo>
                    <a:cubicBezTo>
                      <a:pt x="63" y="9"/>
                      <a:pt x="62" y="8"/>
                      <a:pt x="63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2" y="7"/>
                      <a:pt x="61" y="6"/>
                      <a:pt x="61" y="6"/>
                    </a:cubicBezTo>
                    <a:cubicBezTo>
                      <a:pt x="59" y="6"/>
                      <a:pt x="57" y="7"/>
                      <a:pt x="59" y="8"/>
                    </a:cubicBezTo>
                    <a:cubicBezTo>
                      <a:pt x="60" y="9"/>
                      <a:pt x="59" y="11"/>
                      <a:pt x="59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0"/>
                      <a:pt x="58" y="8"/>
                      <a:pt x="58" y="8"/>
                    </a:cubicBezTo>
                    <a:cubicBezTo>
                      <a:pt x="54" y="9"/>
                      <a:pt x="54" y="9"/>
                      <a:pt x="50" y="8"/>
                    </a:cubicBezTo>
                    <a:cubicBezTo>
                      <a:pt x="50" y="8"/>
                      <a:pt x="49" y="12"/>
                      <a:pt x="49" y="12"/>
                    </a:cubicBezTo>
                    <a:cubicBezTo>
                      <a:pt x="47" y="12"/>
                      <a:pt x="47" y="11"/>
                      <a:pt x="44" y="11"/>
                    </a:cubicBezTo>
                    <a:cubicBezTo>
                      <a:pt x="43" y="11"/>
                      <a:pt x="42" y="13"/>
                      <a:pt x="39" y="12"/>
                    </a:cubicBezTo>
                    <a:cubicBezTo>
                      <a:pt x="39" y="12"/>
                      <a:pt x="37" y="10"/>
                      <a:pt x="36" y="9"/>
                    </a:cubicBezTo>
                    <a:cubicBezTo>
                      <a:pt x="33" y="9"/>
                      <a:pt x="29" y="11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3" y="8"/>
                      <a:pt x="22" y="8"/>
                      <a:pt x="20" y="7"/>
                    </a:cubicBezTo>
                    <a:cubicBezTo>
                      <a:pt x="19" y="7"/>
                      <a:pt x="19" y="6"/>
                      <a:pt x="19" y="5"/>
                    </a:cubicBezTo>
                    <a:cubicBezTo>
                      <a:pt x="15" y="4"/>
                      <a:pt x="11" y="5"/>
                      <a:pt x="7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1"/>
                      <a:pt x="0" y="6"/>
                      <a:pt x="1" y="8"/>
                    </a:cubicBezTo>
                    <a:cubicBezTo>
                      <a:pt x="2" y="10"/>
                      <a:pt x="5" y="14"/>
                      <a:pt x="3" y="16"/>
                    </a:cubicBezTo>
                    <a:cubicBezTo>
                      <a:pt x="1" y="18"/>
                      <a:pt x="1" y="19"/>
                      <a:pt x="1" y="22"/>
                    </a:cubicBezTo>
                    <a:cubicBezTo>
                      <a:pt x="2" y="26"/>
                      <a:pt x="1" y="26"/>
                      <a:pt x="3" y="28"/>
                    </a:cubicBezTo>
                    <a:cubicBezTo>
                      <a:pt x="4" y="29"/>
                      <a:pt x="4" y="30"/>
                      <a:pt x="4" y="30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91" y="98"/>
                      <a:pt x="91" y="98"/>
                      <a:pt x="91" y="98"/>
                    </a:cubicBezTo>
                    <a:lnTo>
                      <a:pt x="96" y="96"/>
                    </a:lnTo>
                    <a:close/>
                    <a:moveTo>
                      <a:pt x="70" y="24"/>
                    </a:moveTo>
                    <a:cubicBezTo>
                      <a:pt x="69" y="24"/>
                      <a:pt x="70" y="27"/>
                      <a:pt x="70" y="27"/>
                    </a:cubicBezTo>
                    <a:cubicBezTo>
                      <a:pt x="69" y="27"/>
                      <a:pt x="69" y="24"/>
                      <a:pt x="70" y="2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2" name="Freeform 265">
                <a:extLst>
                  <a:ext uri="{FF2B5EF4-FFF2-40B4-BE49-F238E27FC236}">
                    <a16:creationId xmlns:a16="http://schemas.microsoft.com/office/drawing/2014/main" id="{152E66AB-53B2-4A7E-9674-38A7B8852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5527" y="4318753"/>
                <a:ext cx="403933" cy="193723"/>
              </a:xfrm>
              <a:custGeom>
                <a:avLst/>
                <a:gdLst>
                  <a:gd name="T0" fmla="*/ 10 w 150"/>
                  <a:gd name="T1" fmla="*/ 19 h 72"/>
                  <a:gd name="T2" fmla="*/ 10 w 150"/>
                  <a:gd name="T3" fmla="*/ 20 h 72"/>
                  <a:gd name="T4" fmla="*/ 10 w 150"/>
                  <a:gd name="T5" fmla="*/ 19 h 72"/>
                  <a:gd name="T6" fmla="*/ 119 w 150"/>
                  <a:gd name="T7" fmla="*/ 0 h 72"/>
                  <a:gd name="T8" fmla="*/ 111 w 150"/>
                  <a:gd name="T9" fmla="*/ 5 h 72"/>
                  <a:gd name="T10" fmla="*/ 111 w 150"/>
                  <a:gd name="T11" fmla="*/ 8 h 72"/>
                  <a:gd name="T12" fmla="*/ 113 w 150"/>
                  <a:gd name="T13" fmla="*/ 14 h 72"/>
                  <a:gd name="T14" fmla="*/ 109 w 150"/>
                  <a:gd name="T15" fmla="*/ 26 h 72"/>
                  <a:gd name="T16" fmla="*/ 107 w 150"/>
                  <a:gd name="T17" fmla="*/ 26 h 72"/>
                  <a:gd name="T18" fmla="*/ 107 w 150"/>
                  <a:gd name="T19" fmla="*/ 27 h 72"/>
                  <a:gd name="T20" fmla="*/ 104 w 150"/>
                  <a:gd name="T21" fmla="*/ 29 h 72"/>
                  <a:gd name="T22" fmla="*/ 104 w 150"/>
                  <a:gd name="T23" fmla="*/ 31 h 72"/>
                  <a:gd name="T24" fmla="*/ 106 w 150"/>
                  <a:gd name="T25" fmla="*/ 32 h 72"/>
                  <a:gd name="T26" fmla="*/ 105 w 150"/>
                  <a:gd name="T27" fmla="*/ 34 h 72"/>
                  <a:gd name="T28" fmla="*/ 103 w 150"/>
                  <a:gd name="T29" fmla="*/ 36 h 72"/>
                  <a:gd name="T30" fmla="*/ 105 w 150"/>
                  <a:gd name="T31" fmla="*/ 40 h 72"/>
                  <a:gd name="T32" fmla="*/ 106 w 150"/>
                  <a:gd name="T33" fmla="*/ 40 h 72"/>
                  <a:gd name="T34" fmla="*/ 106 w 150"/>
                  <a:gd name="T35" fmla="*/ 43 h 72"/>
                  <a:gd name="T36" fmla="*/ 104 w 150"/>
                  <a:gd name="T37" fmla="*/ 43 h 72"/>
                  <a:gd name="T38" fmla="*/ 103 w 150"/>
                  <a:gd name="T39" fmla="*/ 45 h 72"/>
                  <a:gd name="T40" fmla="*/ 107 w 150"/>
                  <a:gd name="T41" fmla="*/ 47 h 72"/>
                  <a:gd name="T42" fmla="*/ 111 w 150"/>
                  <a:gd name="T43" fmla="*/ 47 h 72"/>
                  <a:gd name="T44" fmla="*/ 112 w 150"/>
                  <a:gd name="T45" fmla="*/ 46 h 72"/>
                  <a:gd name="T46" fmla="*/ 113 w 150"/>
                  <a:gd name="T47" fmla="*/ 45 h 72"/>
                  <a:gd name="T48" fmla="*/ 113 w 150"/>
                  <a:gd name="T49" fmla="*/ 48 h 72"/>
                  <a:gd name="T50" fmla="*/ 111 w 150"/>
                  <a:gd name="T51" fmla="*/ 48 h 72"/>
                  <a:gd name="T52" fmla="*/ 110 w 150"/>
                  <a:gd name="T53" fmla="*/ 51 h 72"/>
                  <a:gd name="T54" fmla="*/ 111 w 150"/>
                  <a:gd name="T55" fmla="*/ 52 h 72"/>
                  <a:gd name="T56" fmla="*/ 106 w 150"/>
                  <a:gd name="T57" fmla="*/ 57 h 72"/>
                  <a:gd name="T58" fmla="*/ 107 w 150"/>
                  <a:gd name="T59" fmla="*/ 60 h 72"/>
                  <a:gd name="T60" fmla="*/ 108 w 150"/>
                  <a:gd name="T61" fmla="*/ 61 h 72"/>
                  <a:gd name="T62" fmla="*/ 104 w 150"/>
                  <a:gd name="T63" fmla="*/ 64 h 72"/>
                  <a:gd name="T64" fmla="*/ 108 w 150"/>
                  <a:gd name="T65" fmla="*/ 67 h 72"/>
                  <a:gd name="T66" fmla="*/ 112 w 150"/>
                  <a:gd name="T67" fmla="*/ 65 h 72"/>
                  <a:gd name="T68" fmla="*/ 114 w 150"/>
                  <a:gd name="T69" fmla="*/ 70 h 72"/>
                  <a:gd name="T70" fmla="*/ 117 w 150"/>
                  <a:gd name="T71" fmla="*/ 71 h 72"/>
                  <a:gd name="T72" fmla="*/ 121 w 150"/>
                  <a:gd name="T73" fmla="*/ 67 h 72"/>
                  <a:gd name="T74" fmla="*/ 127 w 150"/>
                  <a:gd name="T75" fmla="*/ 57 h 72"/>
                  <a:gd name="T76" fmla="*/ 130 w 150"/>
                  <a:gd name="T77" fmla="*/ 52 h 72"/>
                  <a:gd name="T78" fmla="*/ 141 w 150"/>
                  <a:gd name="T79" fmla="*/ 45 h 72"/>
                  <a:gd name="T80" fmla="*/ 148 w 150"/>
                  <a:gd name="T81" fmla="*/ 34 h 72"/>
                  <a:gd name="T82" fmla="*/ 149 w 150"/>
                  <a:gd name="T83" fmla="*/ 34 h 72"/>
                  <a:gd name="T84" fmla="*/ 149 w 150"/>
                  <a:gd name="T85" fmla="*/ 28 h 72"/>
                  <a:gd name="T86" fmla="*/ 148 w 150"/>
                  <a:gd name="T87" fmla="*/ 23 h 72"/>
                  <a:gd name="T88" fmla="*/ 145 w 150"/>
                  <a:gd name="T89" fmla="*/ 21 h 72"/>
                  <a:gd name="T90" fmla="*/ 149 w 150"/>
                  <a:gd name="T91" fmla="*/ 18 h 72"/>
                  <a:gd name="T92" fmla="*/ 143 w 150"/>
                  <a:gd name="T93" fmla="*/ 15 h 72"/>
                  <a:gd name="T94" fmla="*/ 140 w 150"/>
                  <a:gd name="T95" fmla="*/ 15 h 72"/>
                  <a:gd name="T96" fmla="*/ 132 w 150"/>
                  <a:gd name="T97" fmla="*/ 14 h 72"/>
                  <a:gd name="T98" fmla="*/ 130 w 150"/>
                  <a:gd name="T99" fmla="*/ 11 h 72"/>
                  <a:gd name="T100" fmla="*/ 128 w 150"/>
                  <a:gd name="T101" fmla="*/ 7 h 72"/>
                  <a:gd name="T102" fmla="*/ 122 w 150"/>
                  <a:gd name="T103" fmla="*/ 5 h 72"/>
                  <a:gd name="T104" fmla="*/ 120 w 150"/>
                  <a:gd name="T105" fmla="*/ 0 h 72"/>
                  <a:gd name="T106" fmla="*/ 119 w 150"/>
                  <a:gd name="T107" fmla="*/ 0 h 72"/>
                  <a:gd name="T108" fmla="*/ 2 w 150"/>
                  <a:gd name="T109" fmla="*/ 15 h 72"/>
                  <a:gd name="T110" fmla="*/ 6 w 150"/>
                  <a:gd name="T111" fmla="*/ 24 h 72"/>
                  <a:gd name="T112" fmla="*/ 2 w 150"/>
                  <a:gd name="T113" fmla="*/ 26 h 72"/>
                  <a:gd name="T114" fmla="*/ 2 w 150"/>
                  <a:gd name="T115" fmla="*/ 27 h 72"/>
                  <a:gd name="T116" fmla="*/ 6 w 150"/>
                  <a:gd name="T117" fmla="*/ 27 h 72"/>
                  <a:gd name="T118" fmla="*/ 7 w 150"/>
                  <a:gd name="T119" fmla="*/ 20 h 72"/>
                  <a:gd name="T120" fmla="*/ 6 w 150"/>
                  <a:gd name="T121" fmla="*/ 20 h 72"/>
                  <a:gd name="T122" fmla="*/ 4 w 150"/>
                  <a:gd name="T123" fmla="*/ 15 h 72"/>
                  <a:gd name="T124" fmla="*/ 2 w 150"/>
                  <a:gd name="T125" fmla="*/ 1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72">
                    <a:moveTo>
                      <a:pt x="10" y="19"/>
                    </a:move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2" y="19"/>
                      <a:pt x="10" y="19"/>
                    </a:cubicBezTo>
                    <a:close/>
                    <a:moveTo>
                      <a:pt x="119" y="0"/>
                    </a:moveTo>
                    <a:cubicBezTo>
                      <a:pt x="117" y="2"/>
                      <a:pt x="114" y="4"/>
                      <a:pt x="111" y="5"/>
                    </a:cubicBezTo>
                    <a:cubicBezTo>
                      <a:pt x="111" y="7"/>
                      <a:pt x="111" y="7"/>
                      <a:pt x="111" y="8"/>
                    </a:cubicBezTo>
                    <a:cubicBezTo>
                      <a:pt x="111" y="8"/>
                      <a:pt x="112" y="12"/>
                      <a:pt x="113" y="14"/>
                    </a:cubicBezTo>
                    <a:cubicBezTo>
                      <a:pt x="108" y="17"/>
                      <a:pt x="106" y="20"/>
                      <a:pt x="109" y="26"/>
                    </a:cubicBezTo>
                    <a:cubicBezTo>
                      <a:pt x="109" y="26"/>
                      <a:pt x="108" y="26"/>
                      <a:pt x="107" y="26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8"/>
                      <a:pt x="105" y="29"/>
                      <a:pt x="104" y="29"/>
                    </a:cubicBezTo>
                    <a:cubicBezTo>
                      <a:pt x="104" y="30"/>
                      <a:pt x="104" y="30"/>
                      <a:pt x="104" y="31"/>
                    </a:cubicBezTo>
                    <a:cubicBezTo>
                      <a:pt x="104" y="31"/>
                      <a:pt x="106" y="32"/>
                      <a:pt x="106" y="32"/>
                    </a:cubicBezTo>
                    <a:cubicBezTo>
                      <a:pt x="106" y="32"/>
                      <a:pt x="106" y="36"/>
                      <a:pt x="105" y="34"/>
                    </a:cubicBezTo>
                    <a:cubicBezTo>
                      <a:pt x="105" y="35"/>
                      <a:pt x="104" y="36"/>
                      <a:pt x="103" y="36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1"/>
                      <a:pt x="106" y="42"/>
                      <a:pt x="106" y="43"/>
                    </a:cubicBezTo>
                    <a:cubicBezTo>
                      <a:pt x="106" y="43"/>
                      <a:pt x="104" y="43"/>
                      <a:pt x="104" y="43"/>
                    </a:cubicBezTo>
                    <a:cubicBezTo>
                      <a:pt x="103" y="43"/>
                      <a:pt x="103" y="45"/>
                      <a:pt x="103" y="45"/>
                    </a:cubicBezTo>
                    <a:cubicBezTo>
                      <a:pt x="104" y="46"/>
                      <a:pt x="105" y="46"/>
                      <a:pt x="107" y="47"/>
                    </a:cubicBezTo>
                    <a:cubicBezTo>
                      <a:pt x="110" y="49"/>
                      <a:pt x="108" y="49"/>
                      <a:pt x="111" y="47"/>
                    </a:cubicBezTo>
                    <a:cubicBezTo>
                      <a:pt x="112" y="47"/>
                      <a:pt x="112" y="47"/>
                      <a:pt x="112" y="46"/>
                    </a:cubicBezTo>
                    <a:cubicBezTo>
                      <a:pt x="112" y="46"/>
                      <a:pt x="113" y="45"/>
                      <a:pt x="113" y="45"/>
                    </a:cubicBezTo>
                    <a:cubicBezTo>
                      <a:pt x="113" y="45"/>
                      <a:pt x="113" y="48"/>
                      <a:pt x="113" y="48"/>
                    </a:cubicBezTo>
                    <a:cubicBezTo>
                      <a:pt x="113" y="48"/>
                      <a:pt x="111" y="48"/>
                      <a:pt x="111" y="48"/>
                    </a:cubicBezTo>
                    <a:cubicBezTo>
                      <a:pt x="110" y="49"/>
                      <a:pt x="110" y="51"/>
                      <a:pt x="110" y="51"/>
                    </a:cubicBezTo>
                    <a:cubicBezTo>
                      <a:pt x="111" y="50"/>
                      <a:pt x="111" y="52"/>
                      <a:pt x="111" y="52"/>
                    </a:cubicBezTo>
                    <a:cubicBezTo>
                      <a:pt x="109" y="54"/>
                      <a:pt x="108" y="55"/>
                      <a:pt x="106" y="57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4"/>
                      <a:pt x="106" y="67"/>
                      <a:pt x="108" y="67"/>
                    </a:cubicBezTo>
                    <a:cubicBezTo>
                      <a:pt x="110" y="67"/>
                      <a:pt x="112" y="65"/>
                      <a:pt x="112" y="65"/>
                    </a:cubicBezTo>
                    <a:cubicBezTo>
                      <a:pt x="112" y="65"/>
                      <a:pt x="113" y="67"/>
                      <a:pt x="114" y="70"/>
                    </a:cubicBezTo>
                    <a:cubicBezTo>
                      <a:pt x="115" y="72"/>
                      <a:pt x="117" y="71"/>
                      <a:pt x="117" y="71"/>
                    </a:cubicBezTo>
                    <a:cubicBezTo>
                      <a:pt x="117" y="71"/>
                      <a:pt x="120" y="70"/>
                      <a:pt x="121" y="67"/>
                    </a:cubicBezTo>
                    <a:cubicBezTo>
                      <a:pt x="123" y="61"/>
                      <a:pt x="125" y="60"/>
                      <a:pt x="127" y="57"/>
                    </a:cubicBezTo>
                    <a:cubicBezTo>
                      <a:pt x="129" y="55"/>
                      <a:pt x="129" y="54"/>
                      <a:pt x="130" y="52"/>
                    </a:cubicBezTo>
                    <a:cubicBezTo>
                      <a:pt x="132" y="51"/>
                      <a:pt x="135" y="49"/>
                      <a:pt x="141" y="45"/>
                    </a:cubicBezTo>
                    <a:cubicBezTo>
                      <a:pt x="148" y="41"/>
                      <a:pt x="148" y="34"/>
                      <a:pt x="148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4"/>
                      <a:pt x="150" y="31"/>
                      <a:pt x="149" y="28"/>
                    </a:cubicBezTo>
                    <a:cubicBezTo>
                      <a:pt x="148" y="25"/>
                      <a:pt x="148" y="23"/>
                      <a:pt x="148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9" y="18"/>
                      <a:pt x="149" y="18"/>
                      <a:pt x="149" y="18"/>
                    </a:cubicBezTo>
                    <a:cubicBezTo>
                      <a:pt x="149" y="18"/>
                      <a:pt x="144" y="17"/>
                      <a:pt x="143" y="15"/>
                    </a:cubicBezTo>
                    <a:cubicBezTo>
                      <a:pt x="141" y="12"/>
                      <a:pt x="140" y="15"/>
                      <a:pt x="140" y="15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4"/>
                      <a:pt x="130" y="12"/>
                      <a:pt x="130" y="11"/>
                    </a:cubicBezTo>
                    <a:cubicBezTo>
                      <a:pt x="129" y="9"/>
                      <a:pt x="128" y="7"/>
                      <a:pt x="128" y="7"/>
                    </a:cubicBezTo>
                    <a:cubicBezTo>
                      <a:pt x="128" y="7"/>
                      <a:pt x="124" y="6"/>
                      <a:pt x="122" y="5"/>
                    </a:cubicBezTo>
                    <a:cubicBezTo>
                      <a:pt x="120" y="3"/>
                      <a:pt x="120" y="0"/>
                      <a:pt x="120" y="0"/>
                    </a:cubicBezTo>
                    <a:lnTo>
                      <a:pt x="119" y="0"/>
                    </a:lnTo>
                    <a:close/>
                    <a:moveTo>
                      <a:pt x="2" y="15"/>
                    </a:moveTo>
                    <a:cubicBezTo>
                      <a:pt x="4" y="19"/>
                      <a:pt x="4" y="21"/>
                      <a:pt x="6" y="24"/>
                    </a:cubicBezTo>
                    <a:cubicBezTo>
                      <a:pt x="4" y="25"/>
                      <a:pt x="3" y="26"/>
                      <a:pt x="2" y="26"/>
                    </a:cubicBezTo>
                    <a:cubicBezTo>
                      <a:pt x="0" y="27"/>
                      <a:pt x="2" y="27"/>
                      <a:pt x="2" y="27"/>
                    </a:cubicBezTo>
                    <a:cubicBezTo>
                      <a:pt x="2" y="27"/>
                      <a:pt x="4" y="28"/>
                      <a:pt x="6" y="27"/>
                    </a:cubicBezTo>
                    <a:cubicBezTo>
                      <a:pt x="10" y="26"/>
                      <a:pt x="8" y="24"/>
                      <a:pt x="7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19"/>
                      <a:pt x="5" y="17"/>
                      <a:pt x="4" y="15"/>
                    </a:cubicBezTo>
                    <a:cubicBezTo>
                      <a:pt x="4" y="15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3" name="Freeform 267">
                <a:extLst>
                  <a:ext uri="{FF2B5EF4-FFF2-40B4-BE49-F238E27FC236}">
                    <a16:creationId xmlns:a16="http://schemas.microsoft.com/office/drawing/2014/main" id="{A4089C24-EE57-4640-9EB0-C4A2DB5B1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888" y="3774679"/>
                <a:ext cx="94801" cy="56331"/>
              </a:xfrm>
              <a:custGeom>
                <a:avLst/>
                <a:gdLst>
                  <a:gd name="T0" fmla="*/ 1 w 35"/>
                  <a:gd name="T1" fmla="*/ 18 h 21"/>
                  <a:gd name="T2" fmla="*/ 3 w 35"/>
                  <a:gd name="T3" fmla="*/ 21 h 21"/>
                  <a:gd name="T4" fmla="*/ 5 w 35"/>
                  <a:gd name="T5" fmla="*/ 21 h 21"/>
                  <a:gd name="T6" fmla="*/ 7 w 35"/>
                  <a:gd name="T7" fmla="*/ 18 h 21"/>
                  <a:gd name="T8" fmla="*/ 6 w 35"/>
                  <a:gd name="T9" fmla="*/ 14 h 21"/>
                  <a:gd name="T10" fmla="*/ 11 w 35"/>
                  <a:gd name="T11" fmla="*/ 16 h 21"/>
                  <a:gd name="T12" fmla="*/ 12 w 35"/>
                  <a:gd name="T13" fmla="*/ 18 h 21"/>
                  <a:gd name="T14" fmla="*/ 18 w 35"/>
                  <a:gd name="T15" fmla="*/ 14 h 21"/>
                  <a:gd name="T16" fmla="*/ 29 w 35"/>
                  <a:gd name="T17" fmla="*/ 10 h 21"/>
                  <a:gd name="T18" fmla="*/ 25 w 35"/>
                  <a:gd name="T19" fmla="*/ 8 h 21"/>
                  <a:gd name="T20" fmla="*/ 17 w 35"/>
                  <a:gd name="T21" fmla="*/ 6 h 21"/>
                  <a:gd name="T22" fmla="*/ 14 w 35"/>
                  <a:gd name="T23" fmla="*/ 2 h 21"/>
                  <a:gd name="T24" fmla="*/ 11 w 35"/>
                  <a:gd name="T25" fmla="*/ 2 h 21"/>
                  <a:gd name="T26" fmla="*/ 9 w 35"/>
                  <a:gd name="T27" fmla="*/ 0 h 21"/>
                  <a:gd name="T28" fmla="*/ 3 w 35"/>
                  <a:gd name="T29" fmla="*/ 0 h 21"/>
                  <a:gd name="T30" fmla="*/ 1 w 35"/>
                  <a:gd name="T31" fmla="*/ 2 h 21"/>
                  <a:gd name="T32" fmla="*/ 0 w 35"/>
                  <a:gd name="T33" fmla="*/ 3 h 21"/>
                  <a:gd name="T34" fmla="*/ 1 w 35"/>
                  <a:gd name="T35" fmla="*/ 8 h 21"/>
                  <a:gd name="T36" fmla="*/ 0 w 35"/>
                  <a:gd name="T37" fmla="*/ 11 h 21"/>
                  <a:gd name="T38" fmla="*/ 0 w 35"/>
                  <a:gd name="T39" fmla="*/ 12 h 21"/>
                  <a:gd name="T40" fmla="*/ 1 w 35"/>
                  <a:gd name="T41" fmla="*/ 15 h 21"/>
                  <a:gd name="T42" fmla="*/ 1 w 35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21">
                    <a:moveTo>
                      <a:pt x="1" y="18"/>
                    </a:moveTo>
                    <a:cubicBezTo>
                      <a:pt x="2" y="19"/>
                      <a:pt x="3" y="20"/>
                      <a:pt x="3" y="21"/>
                    </a:cubicBezTo>
                    <a:cubicBezTo>
                      <a:pt x="3" y="21"/>
                      <a:pt x="5" y="21"/>
                      <a:pt x="5" y="21"/>
                    </a:cubicBezTo>
                    <a:cubicBezTo>
                      <a:pt x="6" y="21"/>
                      <a:pt x="6" y="19"/>
                      <a:pt x="7" y="18"/>
                    </a:cubicBezTo>
                    <a:cubicBezTo>
                      <a:pt x="7" y="19"/>
                      <a:pt x="6" y="16"/>
                      <a:pt x="6" y="14"/>
                    </a:cubicBezTo>
                    <a:cubicBezTo>
                      <a:pt x="8" y="15"/>
                      <a:pt x="9" y="15"/>
                      <a:pt x="11" y="16"/>
                    </a:cubicBezTo>
                    <a:cubicBezTo>
                      <a:pt x="11" y="16"/>
                      <a:pt x="12" y="18"/>
                      <a:pt x="12" y="18"/>
                    </a:cubicBezTo>
                    <a:cubicBezTo>
                      <a:pt x="18" y="19"/>
                      <a:pt x="18" y="14"/>
                      <a:pt x="18" y="14"/>
                    </a:cubicBezTo>
                    <a:cubicBezTo>
                      <a:pt x="21" y="13"/>
                      <a:pt x="35" y="19"/>
                      <a:pt x="29" y="10"/>
                    </a:cubicBezTo>
                    <a:cubicBezTo>
                      <a:pt x="28" y="9"/>
                      <a:pt x="26" y="9"/>
                      <a:pt x="25" y="8"/>
                    </a:cubicBezTo>
                    <a:cubicBezTo>
                      <a:pt x="27" y="8"/>
                      <a:pt x="19" y="8"/>
                      <a:pt x="17" y="6"/>
                    </a:cubicBezTo>
                    <a:cubicBezTo>
                      <a:pt x="17" y="6"/>
                      <a:pt x="15" y="3"/>
                      <a:pt x="14" y="2"/>
                    </a:cubicBezTo>
                    <a:cubicBezTo>
                      <a:pt x="13" y="2"/>
                      <a:pt x="12" y="3"/>
                      <a:pt x="11" y="2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9" y="0"/>
                      <a:pt x="4" y="0"/>
                      <a:pt x="3" y="0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4"/>
                      <a:pt x="1" y="15"/>
                    </a:cubicBezTo>
                    <a:cubicBezTo>
                      <a:pt x="2" y="16"/>
                      <a:pt x="1" y="18"/>
                      <a:pt x="1" y="1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4" name="Freeform 269">
                <a:extLst>
                  <a:ext uri="{FF2B5EF4-FFF2-40B4-BE49-F238E27FC236}">
                    <a16:creationId xmlns:a16="http://schemas.microsoft.com/office/drawing/2014/main" id="{8AE64AFD-BDEC-47FF-99B4-311819594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585" y="3990385"/>
                <a:ext cx="52209" cy="59078"/>
              </a:xfrm>
              <a:custGeom>
                <a:avLst/>
                <a:gdLst>
                  <a:gd name="T0" fmla="*/ 16 w 19"/>
                  <a:gd name="T1" fmla="*/ 16 h 22"/>
                  <a:gd name="T2" fmla="*/ 15 w 19"/>
                  <a:gd name="T3" fmla="*/ 14 h 22"/>
                  <a:gd name="T4" fmla="*/ 13 w 19"/>
                  <a:gd name="T5" fmla="*/ 14 h 22"/>
                  <a:gd name="T6" fmla="*/ 13 w 19"/>
                  <a:gd name="T7" fmla="*/ 12 h 22"/>
                  <a:gd name="T8" fmla="*/ 17 w 19"/>
                  <a:gd name="T9" fmla="*/ 2 h 22"/>
                  <a:gd name="T10" fmla="*/ 14 w 19"/>
                  <a:gd name="T11" fmla="*/ 0 h 22"/>
                  <a:gd name="T12" fmla="*/ 11 w 19"/>
                  <a:gd name="T13" fmla="*/ 3 h 22"/>
                  <a:gd name="T14" fmla="*/ 9 w 19"/>
                  <a:gd name="T15" fmla="*/ 1 h 22"/>
                  <a:gd name="T16" fmla="*/ 7 w 19"/>
                  <a:gd name="T17" fmla="*/ 3 h 22"/>
                  <a:gd name="T18" fmla="*/ 3 w 19"/>
                  <a:gd name="T19" fmla="*/ 12 h 22"/>
                  <a:gd name="T20" fmla="*/ 1 w 19"/>
                  <a:gd name="T21" fmla="*/ 19 h 22"/>
                  <a:gd name="T22" fmla="*/ 6 w 19"/>
                  <a:gd name="T23" fmla="*/ 22 h 22"/>
                  <a:gd name="T24" fmla="*/ 9 w 19"/>
                  <a:gd name="T25" fmla="*/ 21 h 22"/>
                  <a:gd name="T26" fmla="*/ 12 w 19"/>
                  <a:gd name="T27" fmla="*/ 21 h 22"/>
                  <a:gd name="T28" fmla="*/ 16 w 19"/>
                  <a:gd name="T2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2">
                    <a:moveTo>
                      <a:pt x="16" y="16"/>
                    </a:move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4"/>
                      <a:pt x="13" y="14"/>
                      <a:pt x="13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6" y="10"/>
                      <a:pt x="19" y="7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2" y="9"/>
                      <a:pt x="3" y="12"/>
                    </a:cubicBezTo>
                    <a:cubicBezTo>
                      <a:pt x="3" y="14"/>
                      <a:pt x="0" y="17"/>
                      <a:pt x="1" y="19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12" y="21"/>
                      <a:pt x="12" y="21"/>
                      <a:pt x="12" y="21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5" name="Freeform 270">
                <a:extLst>
                  <a:ext uri="{FF2B5EF4-FFF2-40B4-BE49-F238E27FC236}">
                    <a16:creationId xmlns:a16="http://schemas.microsoft.com/office/drawing/2014/main" id="{139B4764-4E03-4F05-BDB4-CC1BF7D4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0438" y="2534020"/>
                <a:ext cx="118158" cy="137391"/>
              </a:xfrm>
              <a:custGeom>
                <a:avLst/>
                <a:gdLst>
                  <a:gd name="T0" fmla="*/ 16 w 44"/>
                  <a:gd name="T1" fmla="*/ 36 h 51"/>
                  <a:gd name="T2" fmla="*/ 20 w 44"/>
                  <a:gd name="T3" fmla="*/ 41 h 51"/>
                  <a:gd name="T4" fmla="*/ 23 w 44"/>
                  <a:gd name="T5" fmla="*/ 42 h 51"/>
                  <a:gd name="T6" fmla="*/ 16 w 44"/>
                  <a:gd name="T7" fmla="*/ 36 h 51"/>
                  <a:gd name="T8" fmla="*/ 26 w 44"/>
                  <a:gd name="T9" fmla="*/ 22 h 51"/>
                  <a:gd name="T10" fmla="*/ 22 w 44"/>
                  <a:gd name="T11" fmla="*/ 21 h 51"/>
                  <a:gd name="T12" fmla="*/ 16 w 44"/>
                  <a:gd name="T13" fmla="*/ 11 h 51"/>
                  <a:gd name="T14" fmla="*/ 22 w 44"/>
                  <a:gd name="T15" fmla="*/ 8 h 51"/>
                  <a:gd name="T16" fmla="*/ 22 w 44"/>
                  <a:gd name="T17" fmla="*/ 4 h 51"/>
                  <a:gd name="T18" fmla="*/ 23 w 44"/>
                  <a:gd name="T19" fmla="*/ 0 h 51"/>
                  <a:gd name="T20" fmla="*/ 14 w 44"/>
                  <a:gd name="T21" fmla="*/ 8 h 51"/>
                  <a:gd name="T22" fmla="*/ 1 w 44"/>
                  <a:gd name="T23" fmla="*/ 15 h 51"/>
                  <a:gd name="T24" fmla="*/ 4 w 44"/>
                  <a:gd name="T25" fmla="*/ 16 h 51"/>
                  <a:gd name="T26" fmla="*/ 13 w 44"/>
                  <a:gd name="T27" fmla="*/ 12 h 51"/>
                  <a:gd name="T28" fmla="*/ 7 w 44"/>
                  <a:gd name="T29" fmla="*/ 20 h 51"/>
                  <a:gd name="T30" fmla="*/ 4 w 44"/>
                  <a:gd name="T31" fmla="*/ 29 h 51"/>
                  <a:gd name="T32" fmla="*/ 2 w 44"/>
                  <a:gd name="T33" fmla="*/ 31 h 51"/>
                  <a:gd name="T34" fmla="*/ 6 w 44"/>
                  <a:gd name="T35" fmla="*/ 42 h 51"/>
                  <a:gd name="T36" fmla="*/ 38 w 44"/>
                  <a:gd name="T37" fmla="*/ 43 h 51"/>
                  <a:gd name="T38" fmla="*/ 30 w 44"/>
                  <a:gd name="T39" fmla="*/ 45 h 51"/>
                  <a:gd name="T40" fmla="*/ 27 w 44"/>
                  <a:gd name="T41" fmla="*/ 44 h 51"/>
                  <a:gd name="T42" fmla="*/ 28 w 44"/>
                  <a:gd name="T43" fmla="*/ 49 h 51"/>
                  <a:gd name="T44" fmla="*/ 30 w 44"/>
                  <a:gd name="T45" fmla="*/ 50 h 51"/>
                  <a:gd name="T46" fmla="*/ 34 w 44"/>
                  <a:gd name="T47" fmla="*/ 50 h 51"/>
                  <a:gd name="T48" fmla="*/ 38 w 44"/>
                  <a:gd name="T49" fmla="*/ 43 h 51"/>
                  <a:gd name="T50" fmla="*/ 24 w 44"/>
                  <a:gd name="T51" fmla="*/ 48 h 51"/>
                  <a:gd name="T52" fmla="*/ 35 w 44"/>
                  <a:gd name="T53" fmla="*/ 25 h 51"/>
                  <a:gd name="T54" fmla="*/ 34 w 44"/>
                  <a:gd name="T55" fmla="*/ 30 h 51"/>
                  <a:gd name="T56" fmla="*/ 31 w 44"/>
                  <a:gd name="T57" fmla="*/ 32 h 51"/>
                  <a:gd name="T58" fmla="*/ 27 w 44"/>
                  <a:gd name="T59" fmla="*/ 32 h 51"/>
                  <a:gd name="T60" fmla="*/ 24 w 44"/>
                  <a:gd name="T61" fmla="*/ 34 h 51"/>
                  <a:gd name="T62" fmla="*/ 27 w 44"/>
                  <a:gd name="T63" fmla="*/ 40 h 51"/>
                  <a:gd name="T64" fmla="*/ 32 w 44"/>
                  <a:gd name="T65" fmla="*/ 39 h 51"/>
                  <a:gd name="T66" fmla="*/ 34 w 44"/>
                  <a:gd name="T67" fmla="*/ 42 h 51"/>
                  <a:gd name="T68" fmla="*/ 39 w 44"/>
                  <a:gd name="T69" fmla="*/ 38 h 51"/>
                  <a:gd name="T70" fmla="*/ 36 w 44"/>
                  <a:gd name="T71" fmla="*/ 34 h 51"/>
                  <a:gd name="T72" fmla="*/ 38 w 44"/>
                  <a:gd name="T73" fmla="*/ 25 h 51"/>
                  <a:gd name="T74" fmla="*/ 8 w 44"/>
                  <a:gd name="T75" fmla="*/ 13 h 51"/>
                  <a:gd name="T76" fmla="*/ 8 w 44"/>
                  <a:gd name="T77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1">
                    <a:moveTo>
                      <a:pt x="15" y="42"/>
                    </a:moveTo>
                    <a:cubicBezTo>
                      <a:pt x="15" y="40"/>
                      <a:pt x="15" y="36"/>
                      <a:pt x="16" y="36"/>
                    </a:cubicBezTo>
                    <a:cubicBezTo>
                      <a:pt x="17" y="37"/>
                      <a:pt x="18" y="38"/>
                      <a:pt x="19" y="39"/>
                    </a:cubicBezTo>
                    <a:cubicBezTo>
                      <a:pt x="20" y="40"/>
                      <a:pt x="19" y="40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2"/>
                      <a:pt x="23" y="42"/>
                      <a:pt x="23" y="42"/>
                    </a:cubicBezTo>
                    <a:cubicBezTo>
                      <a:pt x="23" y="41"/>
                      <a:pt x="23" y="36"/>
                      <a:pt x="23" y="36"/>
                    </a:cubicBezTo>
                    <a:cubicBezTo>
                      <a:pt x="21" y="36"/>
                      <a:pt x="18" y="36"/>
                      <a:pt x="16" y="36"/>
                    </a:cubicBezTo>
                    <a:cubicBezTo>
                      <a:pt x="18" y="31"/>
                      <a:pt x="19" y="30"/>
                      <a:pt x="20" y="24"/>
                    </a:cubicBezTo>
                    <a:cubicBezTo>
                      <a:pt x="24" y="26"/>
                      <a:pt x="23" y="27"/>
                      <a:pt x="26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3" y="21"/>
                      <a:pt x="22" y="21"/>
                    </a:cubicBezTo>
                    <a:cubicBezTo>
                      <a:pt x="21" y="19"/>
                      <a:pt x="20" y="16"/>
                      <a:pt x="20" y="12"/>
                    </a:cubicBezTo>
                    <a:cubicBezTo>
                      <a:pt x="18" y="12"/>
                      <a:pt x="18" y="11"/>
                      <a:pt x="16" y="11"/>
                    </a:cubicBezTo>
                    <a:cubicBezTo>
                      <a:pt x="17" y="11"/>
                      <a:pt x="19" y="11"/>
                      <a:pt x="20" y="10"/>
                    </a:cubicBezTo>
                    <a:cubicBezTo>
                      <a:pt x="21" y="10"/>
                      <a:pt x="21" y="9"/>
                      <a:pt x="22" y="8"/>
                    </a:cubicBezTo>
                    <a:cubicBezTo>
                      <a:pt x="22" y="8"/>
                      <a:pt x="23" y="8"/>
                      <a:pt x="23" y="8"/>
                    </a:cubicBezTo>
                    <a:cubicBezTo>
                      <a:pt x="23" y="7"/>
                      <a:pt x="22" y="4"/>
                      <a:pt x="22" y="4"/>
                    </a:cubicBezTo>
                    <a:cubicBezTo>
                      <a:pt x="22" y="4"/>
                      <a:pt x="23" y="1"/>
                      <a:pt x="23" y="2"/>
                    </a:cubicBezTo>
                    <a:cubicBezTo>
                      <a:pt x="23" y="2"/>
                      <a:pt x="23" y="0"/>
                      <a:pt x="23" y="0"/>
                    </a:cubicBezTo>
                    <a:cubicBezTo>
                      <a:pt x="21" y="0"/>
                      <a:pt x="18" y="2"/>
                      <a:pt x="16" y="3"/>
                    </a:cubicBezTo>
                    <a:cubicBezTo>
                      <a:pt x="15" y="4"/>
                      <a:pt x="15" y="8"/>
                      <a:pt x="14" y="8"/>
                    </a:cubicBezTo>
                    <a:cubicBezTo>
                      <a:pt x="9" y="11"/>
                      <a:pt x="9" y="7"/>
                      <a:pt x="4" y="11"/>
                    </a:cubicBezTo>
                    <a:cubicBezTo>
                      <a:pt x="4" y="12"/>
                      <a:pt x="1" y="15"/>
                      <a:pt x="1" y="15"/>
                    </a:cubicBezTo>
                    <a:cubicBezTo>
                      <a:pt x="0" y="15"/>
                      <a:pt x="2" y="16"/>
                      <a:pt x="2" y="16"/>
                    </a:cubicBezTo>
                    <a:cubicBezTo>
                      <a:pt x="2" y="16"/>
                      <a:pt x="3" y="16"/>
                      <a:pt x="4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1"/>
                      <a:pt x="9" y="12"/>
                      <a:pt x="13" y="12"/>
                    </a:cubicBezTo>
                    <a:cubicBezTo>
                      <a:pt x="13" y="14"/>
                      <a:pt x="13" y="15"/>
                      <a:pt x="14" y="18"/>
                    </a:cubicBezTo>
                    <a:cubicBezTo>
                      <a:pt x="9" y="14"/>
                      <a:pt x="11" y="16"/>
                      <a:pt x="7" y="20"/>
                    </a:cubicBezTo>
                    <a:cubicBezTo>
                      <a:pt x="5" y="20"/>
                      <a:pt x="2" y="20"/>
                      <a:pt x="0" y="20"/>
                    </a:cubicBezTo>
                    <a:cubicBezTo>
                      <a:pt x="0" y="26"/>
                      <a:pt x="0" y="26"/>
                      <a:pt x="4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0" y="36"/>
                      <a:pt x="4" y="38"/>
                      <a:pt x="6" y="40"/>
                    </a:cubicBezTo>
                    <a:cubicBezTo>
                      <a:pt x="6" y="40"/>
                      <a:pt x="6" y="41"/>
                      <a:pt x="6" y="42"/>
                    </a:cubicBezTo>
                    <a:lnTo>
                      <a:pt x="15" y="42"/>
                    </a:lnTo>
                    <a:close/>
                    <a:moveTo>
                      <a:pt x="38" y="43"/>
                    </a:moveTo>
                    <a:cubicBezTo>
                      <a:pt x="36" y="43"/>
                      <a:pt x="34" y="45"/>
                      <a:pt x="32" y="46"/>
                    </a:cubicBezTo>
                    <a:cubicBezTo>
                      <a:pt x="32" y="46"/>
                      <a:pt x="29" y="45"/>
                      <a:pt x="30" y="45"/>
                    </a:cubicBezTo>
                    <a:cubicBezTo>
                      <a:pt x="30" y="45"/>
                      <a:pt x="30" y="45"/>
                      <a:pt x="29" y="44"/>
                    </a:cubicBezTo>
                    <a:cubicBezTo>
                      <a:pt x="27" y="43"/>
                      <a:pt x="28" y="44"/>
                      <a:pt x="27" y="44"/>
                    </a:cubicBezTo>
                    <a:cubicBezTo>
                      <a:pt x="27" y="46"/>
                      <a:pt x="28" y="46"/>
                      <a:pt x="27" y="46"/>
                    </a:cubicBezTo>
                    <a:cubicBezTo>
                      <a:pt x="27" y="48"/>
                      <a:pt x="28" y="48"/>
                      <a:pt x="28" y="49"/>
                    </a:cubicBezTo>
                    <a:cubicBezTo>
                      <a:pt x="28" y="49"/>
                      <a:pt x="29" y="50"/>
                      <a:pt x="29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4" y="50"/>
                      <a:pt x="34" y="50"/>
                    </a:cubicBezTo>
                    <a:cubicBezTo>
                      <a:pt x="34" y="50"/>
                      <a:pt x="35" y="47"/>
                      <a:pt x="36" y="47"/>
                    </a:cubicBezTo>
                    <a:cubicBezTo>
                      <a:pt x="36" y="47"/>
                      <a:pt x="44" y="43"/>
                      <a:pt x="38" y="43"/>
                    </a:cubicBezTo>
                    <a:close/>
                    <a:moveTo>
                      <a:pt x="24" y="42"/>
                    </a:moveTo>
                    <a:cubicBezTo>
                      <a:pt x="24" y="43"/>
                      <a:pt x="21" y="51"/>
                      <a:pt x="24" y="48"/>
                    </a:cubicBezTo>
                    <a:cubicBezTo>
                      <a:pt x="24" y="48"/>
                      <a:pt x="26" y="41"/>
                      <a:pt x="24" y="42"/>
                    </a:cubicBezTo>
                    <a:close/>
                    <a:moveTo>
                      <a:pt x="35" y="25"/>
                    </a:moveTo>
                    <a:cubicBezTo>
                      <a:pt x="34" y="26"/>
                      <a:pt x="33" y="26"/>
                      <a:pt x="32" y="26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1"/>
                      <a:pt x="33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0" y="30"/>
                      <a:pt x="30" y="30"/>
                    </a:cubicBezTo>
                    <a:cubicBezTo>
                      <a:pt x="26" y="29"/>
                      <a:pt x="28" y="31"/>
                      <a:pt x="27" y="32"/>
                    </a:cubicBezTo>
                    <a:cubicBezTo>
                      <a:pt x="27" y="33"/>
                      <a:pt x="25" y="32"/>
                      <a:pt x="24" y="32"/>
                    </a:cubicBezTo>
                    <a:cubicBezTo>
                      <a:pt x="25" y="33"/>
                      <a:pt x="24" y="34"/>
                      <a:pt x="24" y="34"/>
                    </a:cubicBezTo>
                    <a:cubicBezTo>
                      <a:pt x="25" y="35"/>
                      <a:pt x="26" y="35"/>
                      <a:pt x="27" y="36"/>
                    </a:cubicBezTo>
                    <a:cubicBezTo>
                      <a:pt x="27" y="37"/>
                      <a:pt x="27" y="39"/>
                      <a:pt x="27" y="40"/>
                    </a:cubicBezTo>
                    <a:cubicBezTo>
                      <a:pt x="28" y="40"/>
                      <a:pt x="29" y="40"/>
                      <a:pt x="30" y="40"/>
                    </a:cubicBezTo>
                    <a:cubicBezTo>
                      <a:pt x="29" y="39"/>
                      <a:pt x="31" y="39"/>
                      <a:pt x="32" y="39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3" y="42"/>
                      <a:pt x="34" y="42"/>
                      <a:pt x="34" y="42"/>
                    </a:cubicBezTo>
                    <a:cubicBezTo>
                      <a:pt x="35" y="42"/>
                      <a:pt x="34" y="40"/>
                      <a:pt x="35" y="40"/>
                    </a:cubicBezTo>
                    <a:cubicBezTo>
                      <a:pt x="35" y="39"/>
                      <a:pt x="39" y="38"/>
                      <a:pt x="39" y="38"/>
                    </a:cubicBezTo>
                    <a:cubicBezTo>
                      <a:pt x="39" y="37"/>
                      <a:pt x="39" y="36"/>
                      <a:pt x="39" y="36"/>
                    </a:cubicBezTo>
                    <a:cubicBezTo>
                      <a:pt x="38" y="35"/>
                      <a:pt x="37" y="35"/>
                      <a:pt x="36" y="34"/>
                    </a:cubicBezTo>
                    <a:cubicBezTo>
                      <a:pt x="37" y="34"/>
                      <a:pt x="38" y="33"/>
                      <a:pt x="38" y="32"/>
                    </a:cubicBezTo>
                    <a:cubicBezTo>
                      <a:pt x="39" y="30"/>
                      <a:pt x="38" y="27"/>
                      <a:pt x="38" y="25"/>
                    </a:cubicBezTo>
                    <a:cubicBezTo>
                      <a:pt x="37" y="25"/>
                      <a:pt x="35" y="25"/>
                      <a:pt x="35" y="25"/>
                    </a:cubicBezTo>
                    <a:close/>
                    <a:moveTo>
                      <a:pt x="8" y="13"/>
                    </a:moveTo>
                    <a:cubicBezTo>
                      <a:pt x="7" y="13"/>
                      <a:pt x="4" y="18"/>
                      <a:pt x="8" y="16"/>
                    </a:cubicBezTo>
                    <a:cubicBezTo>
                      <a:pt x="9" y="16"/>
                      <a:pt x="9" y="12"/>
                      <a:pt x="8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6" name="Freeform 272">
                <a:extLst>
                  <a:ext uri="{FF2B5EF4-FFF2-40B4-BE49-F238E27FC236}">
                    <a16:creationId xmlns:a16="http://schemas.microsoft.com/office/drawing/2014/main" id="{82607976-FDC1-48AC-9016-FDC83E400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118" y="2782702"/>
                <a:ext cx="140140" cy="93427"/>
              </a:xfrm>
              <a:custGeom>
                <a:avLst/>
                <a:gdLst>
                  <a:gd name="T0" fmla="*/ 41 w 52"/>
                  <a:gd name="T1" fmla="*/ 30 h 35"/>
                  <a:gd name="T2" fmla="*/ 45 w 52"/>
                  <a:gd name="T3" fmla="*/ 26 h 35"/>
                  <a:gd name="T4" fmla="*/ 48 w 52"/>
                  <a:gd name="T5" fmla="*/ 22 h 35"/>
                  <a:gd name="T6" fmla="*/ 52 w 52"/>
                  <a:gd name="T7" fmla="*/ 20 h 35"/>
                  <a:gd name="T8" fmla="*/ 49 w 52"/>
                  <a:gd name="T9" fmla="*/ 15 h 35"/>
                  <a:gd name="T10" fmla="*/ 44 w 52"/>
                  <a:gd name="T11" fmla="*/ 11 h 35"/>
                  <a:gd name="T12" fmla="*/ 39 w 52"/>
                  <a:gd name="T13" fmla="*/ 10 h 35"/>
                  <a:gd name="T14" fmla="*/ 33 w 52"/>
                  <a:gd name="T15" fmla="*/ 6 h 35"/>
                  <a:gd name="T16" fmla="*/ 29 w 52"/>
                  <a:gd name="T17" fmla="*/ 4 h 35"/>
                  <a:gd name="T18" fmla="*/ 24 w 52"/>
                  <a:gd name="T19" fmla="*/ 3 h 35"/>
                  <a:gd name="T20" fmla="*/ 21 w 52"/>
                  <a:gd name="T21" fmla="*/ 2 h 35"/>
                  <a:gd name="T22" fmla="*/ 18 w 52"/>
                  <a:gd name="T23" fmla="*/ 0 h 35"/>
                  <a:gd name="T24" fmla="*/ 12 w 52"/>
                  <a:gd name="T25" fmla="*/ 4 h 35"/>
                  <a:gd name="T26" fmla="*/ 7 w 52"/>
                  <a:gd name="T27" fmla="*/ 7 h 35"/>
                  <a:gd name="T28" fmla="*/ 2 w 52"/>
                  <a:gd name="T29" fmla="*/ 10 h 35"/>
                  <a:gd name="T30" fmla="*/ 1 w 52"/>
                  <a:gd name="T31" fmla="*/ 13 h 35"/>
                  <a:gd name="T32" fmla="*/ 4 w 52"/>
                  <a:gd name="T33" fmla="*/ 18 h 35"/>
                  <a:gd name="T34" fmla="*/ 6 w 52"/>
                  <a:gd name="T35" fmla="*/ 24 h 35"/>
                  <a:gd name="T36" fmla="*/ 11 w 52"/>
                  <a:gd name="T37" fmla="*/ 27 h 35"/>
                  <a:gd name="T38" fmla="*/ 14 w 52"/>
                  <a:gd name="T39" fmla="*/ 30 h 35"/>
                  <a:gd name="T40" fmla="*/ 21 w 52"/>
                  <a:gd name="T41" fmla="*/ 32 h 35"/>
                  <a:gd name="T42" fmla="*/ 24 w 52"/>
                  <a:gd name="T43" fmla="*/ 27 h 35"/>
                  <a:gd name="T44" fmla="*/ 29 w 52"/>
                  <a:gd name="T45" fmla="*/ 28 h 35"/>
                  <a:gd name="T46" fmla="*/ 35 w 52"/>
                  <a:gd name="T47" fmla="*/ 30 h 35"/>
                  <a:gd name="T48" fmla="*/ 41 w 52"/>
                  <a:gd name="T4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35">
                    <a:moveTo>
                      <a:pt x="41" y="30"/>
                    </a:moveTo>
                    <a:cubicBezTo>
                      <a:pt x="41" y="30"/>
                      <a:pt x="43" y="26"/>
                      <a:pt x="45" y="26"/>
                    </a:cubicBezTo>
                    <a:cubicBezTo>
                      <a:pt x="47" y="26"/>
                      <a:pt x="46" y="22"/>
                      <a:pt x="48" y="22"/>
                    </a:cubicBezTo>
                    <a:cubicBezTo>
                      <a:pt x="49" y="22"/>
                      <a:pt x="52" y="20"/>
                      <a:pt x="52" y="20"/>
                    </a:cubicBezTo>
                    <a:cubicBezTo>
                      <a:pt x="52" y="20"/>
                      <a:pt x="50" y="14"/>
                      <a:pt x="49" y="15"/>
                    </a:cubicBezTo>
                    <a:cubicBezTo>
                      <a:pt x="48" y="16"/>
                      <a:pt x="46" y="10"/>
                      <a:pt x="44" y="11"/>
                    </a:cubicBezTo>
                    <a:cubicBezTo>
                      <a:pt x="42" y="12"/>
                      <a:pt x="41" y="12"/>
                      <a:pt x="39" y="10"/>
                    </a:cubicBezTo>
                    <a:cubicBezTo>
                      <a:pt x="36" y="9"/>
                      <a:pt x="35" y="5"/>
                      <a:pt x="33" y="6"/>
                    </a:cubicBezTo>
                    <a:cubicBezTo>
                      <a:pt x="31" y="7"/>
                      <a:pt x="31" y="4"/>
                      <a:pt x="29" y="4"/>
                    </a:cubicBezTo>
                    <a:cubicBezTo>
                      <a:pt x="27" y="4"/>
                      <a:pt x="24" y="3"/>
                      <a:pt x="24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5" y="2"/>
                      <a:pt x="12" y="4"/>
                    </a:cubicBezTo>
                    <a:cubicBezTo>
                      <a:pt x="9" y="5"/>
                      <a:pt x="8" y="5"/>
                      <a:pt x="7" y="7"/>
                    </a:cubicBezTo>
                    <a:cubicBezTo>
                      <a:pt x="6" y="10"/>
                      <a:pt x="4" y="9"/>
                      <a:pt x="2" y="10"/>
                    </a:cubicBezTo>
                    <a:cubicBezTo>
                      <a:pt x="0" y="10"/>
                      <a:pt x="0" y="10"/>
                      <a:pt x="1" y="13"/>
                    </a:cubicBezTo>
                    <a:cubicBezTo>
                      <a:pt x="3" y="16"/>
                      <a:pt x="3" y="16"/>
                      <a:pt x="4" y="18"/>
                    </a:cubicBezTo>
                    <a:cubicBezTo>
                      <a:pt x="6" y="20"/>
                      <a:pt x="6" y="21"/>
                      <a:pt x="6" y="24"/>
                    </a:cubicBezTo>
                    <a:cubicBezTo>
                      <a:pt x="6" y="27"/>
                      <a:pt x="9" y="25"/>
                      <a:pt x="11" y="2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9" y="35"/>
                      <a:pt x="21" y="32"/>
                    </a:cubicBezTo>
                    <a:cubicBezTo>
                      <a:pt x="22" y="28"/>
                      <a:pt x="24" y="27"/>
                      <a:pt x="24" y="27"/>
                    </a:cubicBezTo>
                    <a:cubicBezTo>
                      <a:pt x="24" y="27"/>
                      <a:pt x="27" y="26"/>
                      <a:pt x="29" y="28"/>
                    </a:cubicBezTo>
                    <a:cubicBezTo>
                      <a:pt x="31" y="30"/>
                      <a:pt x="33" y="31"/>
                      <a:pt x="35" y="30"/>
                    </a:cubicBezTo>
                    <a:cubicBezTo>
                      <a:pt x="38" y="30"/>
                      <a:pt x="41" y="30"/>
                      <a:pt x="41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7" name="Freeform 274">
                <a:extLst>
                  <a:ext uri="{FF2B5EF4-FFF2-40B4-BE49-F238E27FC236}">
                    <a16:creationId xmlns:a16="http://schemas.microsoft.com/office/drawing/2014/main" id="{5CAF2414-F164-4DAD-A494-AFB803BCA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2373" y="3302046"/>
                <a:ext cx="63201" cy="41218"/>
              </a:xfrm>
              <a:custGeom>
                <a:avLst/>
                <a:gdLst>
                  <a:gd name="T0" fmla="*/ 16 w 23"/>
                  <a:gd name="T1" fmla="*/ 8 h 15"/>
                  <a:gd name="T2" fmla="*/ 16 w 23"/>
                  <a:gd name="T3" fmla="*/ 5 h 15"/>
                  <a:gd name="T4" fmla="*/ 17 w 23"/>
                  <a:gd name="T5" fmla="*/ 5 h 15"/>
                  <a:gd name="T6" fmla="*/ 20 w 23"/>
                  <a:gd name="T7" fmla="*/ 1 h 15"/>
                  <a:gd name="T8" fmla="*/ 14 w 23"/>
                  <a:gd name="T9" fmla="*/ 5 h 15"/>
                  <a:gd name="T10" fmla="*/ 7 w 23"/>
                  <a:gd name="T11" fmla="*/ 5 h 15"/>
                  <a:gd name="T12" fmla="*/ 7 w 23"/>
                  <a:gd name="T13" fmla="*/ 7 h 15"/>
                  <a:gd name="T14" fmla="*/ 5 w 23"/>
                  <a:gd name="T15" fmla="*/ 7 h 15"/>
                  <a:gd name="T16" fmla="*/ 9 w 23"/>
                  <a:gd name="T17" fmla="*/ 8 h 15"/>
                  <a:gd name="T18" fmla="*/ 11 w 23"/>
                  <a:gd name="T19" fmla="*/ 7 h 15"/>
                  <a:gd name="T20" fmla="*/ 13 w 23"/>
                  <a:gd name="T21" fmla="*/ 7 h 15"/>
                  <a:gd name="T22" fmla="*/ 16 w 23"/>
                  <a:gd name="T23" fmla="*/ 8 h 15"/>
                  <a:gd name="T24" fmla="*/ 16 w 23"/>
                  <a:gd name="T25" fmla="*/ 8 h 15"/>
                  <a:gd name="T26" fmla="*/ 16 w 23"/>
                  <a:gd name="T27" fmla="*/ 9 h 15"/>
                  <a:gd name="T28" fmla="*/ 12 w 23"/>
                  <a:gd name="T29" fmla="*/ 11 h 15"/>
                  <a:gd name="T30" fmla="*/ 1 w 23"/>
                  <a:gd name="T31" fmla="*/ 11 h 15"/>
                  <a:gd name="T32" fmla="*/ 0 w 23"/>
                  <a:gd name="T33" fmla="*/ 9 h 15"/>
                  <a:gd name="T34" fmla="*/ 5 w 23"/>
                  <a:gd name="T35" fmla="*/ 7 h 15"/>
                  <a:gd name="T36" fmla="*/ 9 w 23"/>
                  <a:gd name="T37" fmla="*/ 8 h 15"/>
                  <a:gd name="T38" fmla="*/ 11 w 23"/>
                  <a:gd name="T39" fmla="*/ 7 h 15"/>
                  <a:gd name="T40" fmla="*/ 13 w 23"/>
                  <a:gd name="T41" fmla="*/ 7 h 15"/>
                  <a:gd name="T42" fmla="*/ 16 w 23"/>
                  <a:gd name="T4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15">
                    <a:moveTo>
                      <a:pt x="16" y="8"/>
                    </a:moveTo>
                    <a:cubicBezTo>
                      <a:pt x="16" y="7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3" y="0"/>
                      <a:pt x="20" y="1"/>
                    </a:cubicBezTo>
                    <a:cubicBezTo>
                      <a:pt x="18" y="1"/>
                      <a:pt x="16" y="4"/>
                      <a:pt x="14" y="5"/>
                    </a:cubicBezTo>
                    <a:cubicBezTo>
                      <a:pt x="11" y="6"/>
                      <a:pt x="9" y="4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8"/>
                      <a:pt x="7" y="9"/>
                      <a:pt x="9" y="8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5" y="7"/>
                      <a:pt x="15" y="7"/>
                      <a:pt x="16" y="8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16" y="9"/>
                      <a:pt x="16" y="9"/>
                    </a:cubicBezTo>
                    <a:cubicBezTo>
                      <a:pt x="15" y="10"/>
                      <a:pt x="14" y="10"/>
                      <a:pt x="12" y="11"/>
                    </a:cubicBezTo>
                    <a:cubicBezTo>
                      <a:pt x="8" y="13"/>
                      <a:pt x="6" y="15"/>
                      <a:pt x="1" y="11"/>
                    </a:cubicBezTo>
                    <a:cubicBezTo>
                      <a:pt x="1" y="11"/>
                      <a:pt x="1" y="9"/>
                      <a:pt x="0" y="9"/>
                    </a:cubicBezTo>
                    <a:cubicBezTo>
                      <a:pt x="2" y="8"/>
                      <a:pt x="3" y="7"/>
                      <a:pt x="5" y="7"/>
                    </a:cubicBezTo>
                    <a:cubicBezTo>
                      <a:pt x="6" y="8"/>
                      <a:pt x="7" y="9"/>
                      <a:pt x="9" y="8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5" y="7"/>
                      <a:pt x="15" y="7"/>
                      <a:pt x="16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8" name="Freeform 276">
                <a:extLst>
                  <a:ext uri="{FF2B5EF4-FFF2-40B4-BE49-F238E27FC236}">
                    <a16:creationId xmlns:a16="http://schemas.microsoft.com/office/drawing/2014/main" id="{8D57889C-FA94-4330-8579-8BC5C5A9AB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7494" y="3671633"/>
                <a:ext cx="236316" cy="103045"/>
              </a:xfrm>
              <a:custGeom>
                <a:avLst/>
                <a:gdLst>
                  <a:gd name="T0" fmla="*/ 14 w 88"/>
                  <a:gd name="T1" fmla="*/ 12 h 38"/>
                  <a:gd name="T2" fmla="*/ 14 w 88"/>
                  <a:gd name="T3" fmla="*/ 15 h 38"/>
                  <a:gd name="T4" fmla="*/ 12 w 88"/>
                  <a:gd name="T5" fmla="*/ 19 h 38"/>
                  <a:gd name="T6" fmla="*/ 14 w 88"/>
                  <a:gd name="T7" fmla="*/ 19 h 38"/>
                  <a:gd name="T8" fmla="*/ 18 w 88"/>
                  <a:gd name="T9" fmla="*/ 13 h 38"/>
                  <a:gd name="T10" fmla="*/ 14 w 88"/>
                  <a:gd name="T11" fmla="*/ 12 h 38"/>
                  <a:gd name="T12" fmla="*/ 14 w 88"/>
                  <a:gd name="T13" fmla="*/ 1 h 38"/>
                  <a:gd name="T14" fmla="*/ 2 w 88"/>
                  <a:gd name="T15" fmla="*/ 9 h 38"/>
                  <a:gd name="T16" fmla="*/ 2 w 88"/>
                  <a:gd name="T17" fmla="*/ 13 h 38"/>
                  <a:gd name="T18" fmla="*/ 0 w 88"/>
                  <a:gd name="T19" fmla="*/ 14 h 38"/>
                  <a:gd name="T20" fmla="*/ 7 w 88"/>
                  <a:gd name="T21" fmla="*/ 13 h 38"/>
                  <a:gd name="T22" fmla="*/ 7 w 88"/>
                  <a:gd name="T23" fmla="*/ 11 h 38"/>
                  <a:gd name="T24" fmla="*/ 10 w 88"/>
                  <a:gd name="T25" fmla="*/ 11 h 38"/>
                  <a:gd name="T26" fmla="*/ 11 w 88"/>
                  <a:gd name="T27" fmla="*/ 9 h 38"/>
                  <a:gd name="T28" fmla="*/ 20 w 88"/>
                  <a:gd name="T29" fmla="*/ 5 h 38"/>
                  <a:gd name="T30" fmla="*/ 24 w 88"/>
                  <a:gd name="T31" fmla="*/ 6 h 38"/>
                  <a:gd name="T32" fmla="*/ 24 w 88"/>
                  <a:gd name="T33" fmla="*/ 9 h 38"/>
                  <a:gd name="T34" fmla="*/ 31 w 88"/>
                  <a:gd name="T35" fmla="*/ 10 h 38"/>
                  <a:gd name="T36" fmla="*/ 33 w 88"/>
                  <a:gd name="T37" fmla="*/ 12 h 38"/>
                  <a:gd name="T38" fmla="*/ 36 w 88"/>
                  <a:gd name="T39" fmla="*/ 12 h 38"/>
                  <a:gd name="T40" fmla="*/ 37 w 88"/>
                  <a:gd name="T41" fmla="*/ 15 h 38"/>
                  <a:gd name="T42" fmla="*/ 41 w 88"/>
                  <a:gd name="T43" fmla="*/ 17 h 38"/>
                  <a:gd name="T44" fmla="*/ 43 w 88"/>
                  <a:gd name="T45" fmla="*/ 19 h 38"/>
                  <a:gd name="T46" fmla="*/ 52 w 88"/>
                  <a:gd name="T47" fmla="*/ 19 h 38"/>
                  <a:gd name="T48" fmla="*/ 52 w 88"/>
                  <a:gd name="T49" fmla="*/ 23 h 38"/>
                  <a:gd name="T50" fmla="*/ 63 w 88"/>
                  <a:gd name="T51" fmla="*/ 30 h 38"/>
                  <a:gd name="T52" fmla="*/ 63 w 88"/>
                  <a:gd name="T53" fmla="*/ 33 h 38"/>
                  <a:gd name="T54" fmla="*/ 59 w 88"/>
                  <a:gd name="T55" fmla="*/ 36 h 38"/>
                  <a:gd name="T56" fmla="*/ 60 w 88"/>
                  <a:gd name="T57" fmla="*/ 38 h 38"/>
                  <a:gd name="T58" fmla="*/ 81 w 88"/>
                  <a:gd name="T59" fmla="*/ 36 h 38"/>
                  <a:gd name="T60" fmla="*/ 83 w 88"/>
                  <a:gd name="T61" fmla="*/ 36 h 38"/>
                  <a:gd name="T62" fmla="*/ 88 w 88"/>
                  <a:gd name="T63" fmla="*/ 34 h 38"/>
                  <a:gd name="T64" fmla="*/ 87 w 88"/>
                  <a:gd name="T65" fmla="*/ 31 h 38"/>
                  <a:gd name="T66" fmla="*/ 83 w 88"/>
                  <a:gd name="T67" fmla="*/ 29 h 38"/>
                  <a:gd name="T68" fmla="*/ 76 w 88"/>
                  <a:gd name="T69" fmla="*/ 28 h 38"/>
                  <a:gd name="T70" fmla="*/ 77 w 88"/>
                  <a:gd name="T71" fmla="*/ 24 h 38"/>
                  <a:gd name="T72" fmla="*/ 66 w 88"/>
                  <a:gd name="T73" fmla="*/ 19 h 38"/>
                  <a:gd name="T74" fmla="*/ 64 w 88"/>
                  <a:gd name="T75" fmla="*/ 19 h 38"/>
                  <a:gd name="T76" fmla="*/ 62 w 88"/>
                  <a:gd name="T77" fmla="*/ 15 h 38"/>
                  <a:gd name="T78" fmla="*/ 58 w 88"/>
                  <a:gd name="T79" fmla="*/ 15 h 38"/>
                  <a:gd name="T80" fmla="*/ 58 w 88"/>
                  <a:gd name="T81" fmla="*/ 14 h 38"/>
                  <a:gd name="T82" fmla="*/ 56 w 88"/>
                  <a:gd name="T83" fmla="*/ 14 h 38"/>
                  <a:gd name="T84" fmla="*/ 54 w 88"/>
                  <a:gd name="T85" fmla="*/ 12 h 38"/>
                  <a:gd name="T86" fmla="*/ 46 w 88"/>
                  <a:gd name="T87" fmla="*/ 11 h 38"/>
                  <a:gd name="T88" fmla="*/ 42 w 88"/>
                  <a:gd name="T89" fmla="*/ 5 h 38"/>
                  <a:gd name="T90" fmla="*/ 28 w 88"/>
                  <a:gd name="T91" fmla="*/ 1 h 38"/>
                  <a:gd name="T92" fmla="*/ 25 w 88"/>
                  <a:gd name="T93" fmla="*/ 3 h 38"/>
                  <a:gd name="T94" fmla="*/ 24 w 88"/>
                  <a:gd name="T95" fmla="*/ 1 h 38"/>
                  <a:gd name="T96" fmla="*/ 14 w 88"/>
                  <a:gd name="T97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8">
                    <a:moveTo>
                      <a:pt x="14" y="12"/>
                    </a:moveTo>
                    <a:cubicBezTo>
                      <a:pt x="14" y="12"/>
                      <a:pt x="14" y="14"/>
                      <a:pt x="14" y="15"/>
                    </a:cubicBezTo>
                    <a:cubicBezTo>
                      <a:pt x="15" y="14"/>
                      <a:pt x="17" y="17"/>
                      <a:pt x="12" y="19"/>
                    </a:cubicBezTo>
                    <a:cubicBezTo>
                      <a:pt x="11" y="20"/>
                      <a:pt x="16" y="19"/>
                      <a:pt x="14" y="19"/>
                    </a:cubicBezTo>
                    <a:cubicBezTo>
                      <a:pt x="19" y="16"/>
                      <a:pt x="17" y="20"/>
                      <a:pt x="18" y="13"/>
                    </a:cubicBezTo>
                    <a:cubicBezTo>
                      <a:pt x="17" y="13"/>
                      <a:pt x="16" y="13"/>
                      <a:pt x="14" y="12"/>
                    </a:cubicBezTo>
                    <a:close/>
                    <a:moveTo>
                      <a:pt x="14" y="1"/>
                    </a:moveTo>
                    <a:cubicBezTo>
                      <a:pt x="12" y="1"/>
                      <a:pt x="3" y="7"/>
                      <a:pt x="2" y="9"/>
                    </a:cubicBezTo>
                    <a:cubicBezTo>
                      <a:pt x="2" y="10"/>
                      <a:pt x="2" y="13"/>
                      <a:pt x="2" y="13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2" y="14"/>
                      <a:pt x="5" y="14"/>
                      <a:pt x="7" y="13"/>
                    </a:cubicBezTo>
                    <a:cubicBezTo>
                      <a:pt x="7" y="13"/>
                      <a:pt x="7" y="11"/>
                      <a:pt x="7" y="11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11" y="11"/>
                      <a:pt x="10" y="9"/>
                      <a:pt x="11" y="9"/>
                    </a:cubicBezTo>
                    <a:cubicBezTo>
                      <a:pt x="12" y="7"/>
                      <a:pt x="16" y="4"/>
                      <a:pt x="20" y="5"/>
                    </a:cubicBezTo>
                    <a:cubicBezTo>
                      <a:pt x="21" y="5"/>
                      <a:pt x="23" y="6"/>
                      <a:pt x="24" y="6"/>
                    </a:cubicBezTo>
                    <a:cubicBezTo>
                      <a:pt x="24" y="6"/>
                      <a:pt x="24" y="8"/>
                      <a:pt x="24" y="9"/>
                    </a:cubicBezTo>
                    <a:cubicBezTo>
                      <a:pt x="26" y="10"/>
                      <a:pt x="28" y="9"/>
                      <a:pt x="31" y="10"/>
                    </a:cubicBezTo>
                    <a:cubicBezTo>
                      <a:pt x="31" y="10"/>
                      <a:pt x="33" y="12"/>
                      <a:pt x="33" y="12"/>
                    </a:cubicBezTo>
                    <a:cubicBezTo>
                      <a:pt x="34" y="12"/>
                      <a:pt x="35" y="11"/>
                      <a:pt x="36" y="12"/>
                    </a:cubicBezTo>
                    <a:cubicBezTo>
                      <a:pt x="37" y="12"/>
                      <a:pt x="36" y="14"/>
                      <a:pt x="37" y="15"/>
                    </a:cubicBezTo>
                    <a:cubicBezTo>
                      <a:pt x="38" y="16"/>
                      <a:pt x="40" y="16"/>
                      <a:pt x="41" y="17"/>
                    </a:cubicBezTo>
                    <a:cubicBezTo>
                      <a:pt x="42" y="17"/>
                      <a:pt x="42" y="19"/>
                      <a:pt x="43" y="19"/>
                    </a:cubicBezTo>
                    <a:cubicBezTo>
                      <a:pt x="45" y="20"/>
                      <a:pt x="49" y="19"/>
                      <a:pt x="52" y="19"/>
                    </a:cubicBezTo>
                    <a:cubicBezTo>
                      <a:pt x="52" y="20"/>
                      <a:pt x="51" y="21"/>
                      <a:pt x="52" y="23"/>
                    </a:cubicBezTo>
                    <a:cubicBezTo>
                      <a:pt x="53" y="27"/>
                      <a:pt x="58" y="29"/>
                      <a:pt x="63" y="30"/>
                    </a:cubicBezTo>
                    <a:cubicBezTo>
                      <a:pt x="63" y="31"/>
                      <a:pt x="63" y="32"/>
                      <a:pt x="63" y="33"/>
                    </a:cubicBezTo>
                    <a:cubicBezTo>
                      <a:pt x="63" y="34"/>
                      <a:pt x="60" y="36"/>
                      <a:pt x="59" y="36"/>
                    </a:cubicBezTo>
                    <a:cubicBezTo>
                      <a:pt x="59" y="37"/>
                      <a:pt x="60" y="38"/>
                      <a:pt x="60" y="38"/>
                    </a:cubicBezTo>
                    <a:cubicBezTo>
                      <a:pt x="66" y="37"/>
                      <a:pt x="75" y="36"/>
                      <a:pt x="81" y="36"/>
                    </a:cubicBezTo>
                    <a:cubicBezTo>
                      <a:pt x="81" y="36"/>
                      <a:pt x="82" y="37"/>
                      <a:pt x="83" y="36"/>
                    </a:cubicBezTo>
                    <a:cubicBezTo>
                      <a:pt x="85" y="36"/>
                      <a:pt x="87" y="34"/>
                      <a:pt x="88" y="34"/>
                    </a:cubicBezTo>
                    <a:cubicBezTo>
                      <a:pt x="88" y="33"/>
                      <a:pt x="87" y="32"/>
                      <a:pt x="87" y="31"/>
                    </a:cubicBezTo>
                    <a:cubicBezTo>
                      <a:pt x="87" y="31"/>
                      <a:pt x="85" y="29"/>
                      <a:pt x="83" y="29"/>
                    </a:cubicBezTo>
                    <a:cubicBezTo>
                      <a:pt x="80" y="29"/>
                      <a:pt x="79" y="31"/>
                      <a:pt x="76" y="28"/>
                    </a:cubicBezTo>
                    <a:cubicBezTo>
                      <a:pt x="76" y="28"/>
                      <a:pt x="77" y="25"/>
                      <a:pt x="77" y="24"/>
                    </a:cubicBezTo>
                    <a:cubicBezTo>
                      <a:pt x="70" y="24"/>
                      <a:pt x="70" y="25"/>
                      <a:pt x="66" y="19"/>
                    </a:cubicBezTo>
                    <a:cubicBezTo>
                      <a:pt x="65" y="19"/>
                      <a:pt x="65" y="20"/>
                      <a:pt x="64" y="19"/>
                    </a:cubicBezTo>
                    <a:cubicBezTo>
                      <a:pt x="63" y="19"/>
                      <a:pt x="63" y="16"/>
                      <a:pt x="62" y="15"/>
                    </a:cubicBezTo>
                    <a:cubicBezTo>
                      <a:pt x="61" y="15"/>
                      <a:pt x="59" y="16"/>
                      <a:pt x="58" y="15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3"/>
                      <a:pt x="56" y="14"/>
                      <a:pt x="56" y="14"/>
                    </a:cubicBezTo>
                    <a:cubicBezTo>
                      <a:pt x="55" y="14"/>
                      <a:pt x="54" y="12"/>
                      <a:pt x="54" y="12"/>
                    </a:cubicBezTo>
                    <a:cubicBezTo>
                      <a:pt x="50" y="11"/>
                      <a:pt x="49" y="12"/>
                      <a:pt x="46" y="11"/>
                    </a:cubicBezTo>
                    <a:cubicBezTo>
                      <a:pt x="44" y="9"/>
                      <a:pt x="44" y="6"/>
                      <a:pt x="42" y="5"/>
                    </a:cubicBezTo>
                    <a:cubicBezTo>
                      <a:pt x="41" y="4"/>
                      <a:pt x="29" y="1"/>
                      <a:pt x="28" y="1"/>
                    </a:cubicBezTo>
                    <a:cubicBezTo>
                      <a:pt x="27" y="1"/>
                      <a:pt x="27" y="4"/>
                      <a:pt x="25" y="3"/>
                    </a:cubicBezTo>
                    <a:cubicBezTo>
                      <a:pt x="25" y="3"/>
                      <a:pt x="24" y="1"/>
                      <a:pt x="24" y="1"/>
                    </a:cubicBezTo>
                    <a:cubicBezTo>
                      <a:pt x="20" y="1"/>
                      <a:pt x="17" y="0"/>
                      <a:pt x="14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9" name="Freeform 278">
                <a:extLst>
                  <a:ext uri="{FF2B5EF4-FFF2-40B4-BE49-F238E27FC236}">
                    <a16:creationId xmlns:a16="http://schemas.microsoft.com/office/drawing/2014/main" id="{F399E8C5-3C6D-4933-9B4D-11107B81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342" y="2935208"/>
                <a:ext cx="151132" cy="153881"/>
              </a:xfrm>
              <a:custGeom>
                <a:avLst/>
                <a:gdLst>
                  <a:gd name="T0" fmla="*/ 45 w 56"/>
                  <a:gd name="T1" fmla="*/ 57 h 57"/>
                  <a:gd name="T2" fmla="*/ 42 w 56"/>
                  <a:gd name="T3" fmla="*/ 53 h 57"/>
                  <a:gd name="T4" fmla="*/ 41 w 56"/>
                  <a:gd name="T5" fmla="*/ 51 h 57"/>
                  <a:gd name="T6" fmla="*/ 37 w 56"/>
                  <a:gd name="T7" fmla="*/ 48 h 57"/>
                  <a:gd name="T8" fmla="*/ 33 w 56"/>
                  <a:gd name="T9" fmla="*/ 45 h 57"/>
                  <a:gd name="T10" fmla="*/ 25 w 56"/>
                  <a:gd name="T11" fmla="*/ 36 h 57"/>
                  <a:gd name="T12" fmla="*/ 25 w 56"/>
                  <a:gd name="T13" fmla="*/ 33 h 57"/>
                  <a:gd name="T14" fmla="*/ 21 w 56"/>
                  <a:gd name="T15" fmla="*/ 26 h 57"/>
                  <a:gd name="T16" fmla="*/ 21 w 56"/>
                  <a:gd name="T17" fmla="*/ 23 h 57"/>
                  <a:gd name="T18" fmla="*/ 24 w 56"/>
                  <a:gd name="T19" fmla="*/ 22 h 57"/>
                  <a:gd name="T20" fmla="*/ 27 w 56"/>
                  <a:gd name="T21" fmla="*/ 24 h 57"/>
                  <a:gd name="T22" fmla="*/ 30 w 56"/>
                  <a:gd name="T23" fmla="*/ 25 h 57"/>
                  <a:gd name="T24" fmla="*/ 38 w 56"/>
                  <a:gd name="T25" fmla="*/ 24 h 57"/>
                  <a:gd name="T26" fmla="*/ 43 w 56"/>
                  <a:gd name="T27" fmla="*/ 26 h 57"/>
                  <a:gd name="T28" fmla="*/ 44 w 56"/>
                  <a:gd name="T29" fmla="*/ 27 h 57"/>
                  <a:gd name="T30" fmla="*/ 52 w 56"/>
                  <a:gd name="T31" fmla="*/ 28 h 57"/>
                  <a:gd name="T32" fmla="*/ 52 w 56"/>
                  <a:gd name="T33" fmla="*/ 23 h 57"/>
                  <a:gd name="T34" fmla="*/ 53 w 56"/>
                  <a:gd name="T35" fmla="*/ 19 h 57"/>
                  <a:gd name="T36" fmla="*/ 52 w 56"/>
                  <a:gd name="T37" fmla="*/ 19 h 57"/>
                  <a:gd name="T38" fmla="*/ 46 w 56"/>
                  <a:gd name="T39" fmla="*/ 18 h 57"/>
                  <a:gd name="T40" fmla="*/ 38 w 56"/>
                  <a:gd name="T41" fmla="*/ 14 h 57"/>
                  <a:gd name="T42" fmla="*/ 32 w 56"/>
                  <a:gd name="T43" fmla="*/ 6 h 57"/>
                  <a:gd name="T44" fmla="*/ 27 w 56"/>
                  <a:gd name="T45" fmla="*/ 0 h 57"/>
                  <a:gd name="T46" fmla="*/ 24 w 56"/>
                  <a:gd name="T47" fmla="*/ 3 h 57"/>
                  <a:gd name="T48" fmla="*/ 21 w 56"/>
                  <a:gd name="T49" fmla="*/ 5 h 57"/>
                  <a:gd name="T50" fmla="*/ 18 w 56"/>
                  <a:gd name="T51" fmla="*/ 7 h 57"/>
                  <a:gd name="T52" fmla="*/ 15 w 56"/>
                  <a:gd name="T53" fmla="*/ 15 h 57"/>
                  <a:gd name="T54" fmla="*/ 11 w 56"/>
                  <a:gd name="T55" fmla="*/ 13 h 57"/>
                  <a:gd name="T56" fmla="*/ 10 w 56"/>
                  <a:gd name="T57" fmla="*/ 18 h 57"/>
                  <a:gd name="T58" fmla="*/ 0 w 56"/>
                  <a:gd name="T59" fmla="*/ 21 h 57"/>
                  <a:gd name="T60" fmla="*/ 0 w 56"/>
                  <a:gd name="T61" fmla="*/ 21 h 57"/>
                  <a:gd name="T62" fmla="*/ 2 w 56"/>
                  <a:gd name="T63" fmla="*/ 29 h 57"/>
                  <a:gd name="T64" fmla="*/ 4 w 56"/>
                  <a:gd name="T65" fmla="*/ 28 h 57"/>
                  <a:gd name="T66" fmla="*/ 4 w 56"/>
                  <a:gd name="T67" fmla="*/ 26 h 57"/>
                  <a:gd name="T68" fmla="*/ 7 w 56"/>
                  <a:gd name="T69" fmla="*/ 26 h 57"/>
                  <a:gd name="T70" fmla="*/ 9 w 56"/>
                  <a:gd name="T71" fmla="*/ 20 h 57"/>
                  <a:gd name="T72" fmla="*/ 11 w 56"/>
                  <a:gd name="T73" fmla="*/ 30 h 57"/>
                  <a:gd name="T74" fmla="*/ 14 w 56"/>
                  <a:gd name="T75" fmla="*/ 36 h 57"/>
                  <a:gd name="T76" fmla="*/ 14 w 56"/>
                  <a:gd name="T77" fmla="*/ 38 h 57"/>
                  <a:gd name="T78" fmla="*/ 18 w 56"/>
                  <a:gd name="T79" fmla="*/ 41 h 57"/>
                  <a:gd name="T80" fmla="*/ 20 w 56"/>
                  <a:gd name="T81" fmla="*/ 41 h 57"/>
                  <a:gd name="T82" fmla="*/ 22 w 56"/>
                  <a:gd name="T83" fmla="*/ 44 h 57"/>
                  <a:gd name="T84" fmla="*/ 27 w 56"/>
                  <a:gd name="T85" fmla="*/ 43 h 57"/>
                  <a:gd name="T86" fmla="*/ 34 w 56"/>
                  <a:gd name="T87" fmla="*/ 51 h 57"/>
                  <a:gd name="T88" fmla="*/ 38 w 56"/>
                  <a:gd name="T89" fmla="*/ 52 h 57"/>
                  <a:gd name="T90" fmla="*/ 42 w 56"/>
                  <a:gd name="T91" fmla="*/ 56 h 57"/>
                  <a:gd name="T92" fmla="*/ 45 w 56"/>
                  <a:gd name="T9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" h="57">
                    <a:moveTo>
                      <a:pt x="45" y="57"/>
                    </a:moveTo>
                    <a:cubicBezTo>
                      <a:pt x="45" y="57"/>
                      <a:pt x="43" y="55"/>
                      <a:pt x="42" y="53"/>
                    </a:cubicBezTo>
                    <a:cubicBezTo>
                      <a:pt x="42" y="52"/>
                      <a:pt x="41" y="51"/>
                      <a:pt x="41" y="51"/>
                    </a:cubicBezTo>
                    <a:cubicBezTo>
                      <a:pt x="41" y="51"/>
                      <a:pt x="38" y="50"/>
                      <a:pt x="37" y="48"/>
                    </a:cubicBezTo>
                    <a:cubicBezTo>
                      <a:pt x="35" y="47"/>
                      <a:pt x="35" y="48"/>
                      <a:pt x="33" y="45"/>
                    </a:cubicBezTo>
                    <a:cubicBezTo>
                      <a:pt x="32" y="43"/>
                      <a:pt x="27" y="39"/>
                      <a:pt x="25" y="36"/>
                    </a:cubicBezTo>
                    <a:cubicBezTo>
                      <a:pt x="23" y="33"/>
                      <a:pt x="26" y="36"/>
                      <a:pt x="25" y="33"/>
                    </a:cubicBezTo>
                    <a:cubicBezTo>
                      <a:pt x="25" y="30"/>
                      <a:pt x="21" y="26"/>
                      <a:pt x="21" y="26"/>
                    </a:cubicBezTo>
                    <a:cubicBezTo>
                      <a:pt x="21" y="26"/>
                      <a:pt x="21" y="25"/>
                      <a:pt x="21" y="23"/>
                    </a:cubicBezTo>
                    <a:cubicBezTo>
                      <a:pt x="21" y="21"/>
                      <a:pt x="23" y="21"/>
                      <a:pt x="24" y="22"/>
                    </a:cubicBezTo>
                    <a:cubicBezTo>
                      <a:pt x="24" y="23"/>
                      <a:pt x="26" y="26"/>
                      <a:pt x="27" y="24"/>
                    </a:cubicBezTo>
                    <a:cubicBezTo>
                      <a:pt x="28" y="22"/>
                      <a:pt x="29" y="24"/>
                      <a:pt x="30" y="25"/>
                    </a:cubicBezTo>
                    <a:cubicBezTo>
                      <a:pt x="32" y="27"/>
                      <a:pt x="36" y="23"/>
                      <a:pt x="38" y="24"/>
                    </a:cubicBezTo>
                    <a:cubicBezTo>
                      <a:pt x="40" y="25"/>
                      <a:pt x="43" y="26"/>
                      <a:pt x="43" y="26"/>
                    </a:cubicBezTo>
                    <a:cubicBezTo>
                      <a:pt x="43" y="26"/>
                      <a:pt x="44" y="25"/>
                      <a:pt x="44" y="27"/>
                    </a:cubicBezTo>
                    <a:cubicBezTo>
                      <a:pt x="45" y="30"/>
                      <a:pt x="52" y="28"/>
                      <a:pt x="52" y="28"/>
                    </a:cubicBezTo>
                    <a:cubicBezTo>
                      <a:pt x="52" y="28"/>
                      <a:pt x="56" y="26"/>
                      <a:pt x="52" y="23"/>
                    </a:cubicBezTo>
                    <a:cubicBezTo>
                      <a:pt x="50" y="22"/>
                      <a:pt x="53" y="19"/>
                      <a:pt x="53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48" y="20"/>
                      <a:pt x="46" y="18"/>
                    </a:cubicBezTo>
                    <a:cubicBezTo>
                      <a:pt x="44" y="17"/>
                      <a:pt x="41" y="17"/>
                      <a:pt x="38" y="14"/>
                    </a:cubicBezTo>
                    <a:cubicBezTo>
                      <a:pt x="35" y="12"/>
                      <a:pt x="33" y="9"/>
                      <a:pt x="32" y="6"/>
                    </a:cubicBezTo>
                    <a:cubicBezTo>
                      <a:pt x="32" y="3"/>
                      <a:pt x="27" y="0"/>
                      <a:pt x="27" y="0"/>
                    </a:cubicBezTo>
                    <a:cubicBezTo>
                      <a:pt x="27" y="0"/>
                      <a:pt x="24" y="1"/>
                      <a:pt x="24" y="3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9" y="3"/>
                      <a:pt x="18" y="7"/>
                    </a:cubicBezTo>
                    <a:cubicBezTo>
                      <a:pt x="18" y="9"/>
                      <a:pt x="17" y="14"/>
                      <a:pt x="15" y="15"/>
                    </a:cubicBezTo>
                    <a:cubicBezTo>
                      <a:pt x="12" y="15"/>
                      <a:pt x="11" y="10"/>
                      <a:pt x="11" y="13"/>
                    </a:cubicBezTo>
                    <a:cubicBezTo>
                      <a:pt x="11" y="16"/>
                      <a:pt x="11" y="16"/>
                      <a:pt x="10" y="18"/>
                    </a:cubicBezTo>
                    <a:cubicBezTo>
                      <a:pt x="9" y="20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8"/>
                      <a:pt x="2" y="29"/>
                    </a:cubicBezTo>
                    <a:cubicBezTo>
                      <a:pt x="2" y="29"/>
                      <a:pt x="4" y="29"/>
                      <a:pt x="4" y="28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4" y="25"/>
                      <a:pt x="5" y="26"/>
                      <a:pt x="7" y="26"/>
                    </a:cubicBezTo>
                    <a:cubicBezTo>
                      <a:pt x="7" y="24"/>
                      <a:pt x="8" y="21"/>
                      <a:pt x="9" y="20"/>
                    </a:cubicBezTo>
                    <a:cubicBezTo>
                      <a:pt x="12" y="23"/>
                      <a:pt x="12" y="24"/>
                      <a:pt x="11" y="30"/>
                    </a:cubicBezTo>
                    <a:cubicBezTo>
                      <a:pt x="12" y="31"/>
                      <a:pt x="20" y="36"/>
                      <a:pt x="14" y="36"/>
                    </a:cubicBezTo>
                    <a:cubicBezTo>
                      <a:pt x="14" y="36"/>
                      <a:pt x="15" y="38"/>
                      <a:pt x="14" y="38"/>
                    </a:cubicBezTo>
                    <a:cubicBezTo>
                      <a:pt x="16" y="39"/>
                      <a:pt x="18" y="41"/>
                      <a:pt x="18" y="41"/>
                    </a:cubicBezTo>
                    <a:cubicBezTo>
                      <a:pt x="19" y="41"/>
                      <a:pt x="20" y="40"/>
                      <a:pt x="20" y="41"/>
                    </a:cubicBezTo>
                    <a:cubicBezTo>
                      <a:pt x="21" y="41"/>
                      <a:pt x="21" y="43"/>
                      <a:pt x="22" y="44"/>
                    </a:cubicBezTo>
                    <a:cubicBezTo>
                      <a:pt x="24" y="44"/>
                      <a:pt x="26" y="43"/>
                      <a:pt x="27" y="43"/>
                    </a:cubicBezTo>
                    <a:cubicBezTo>
                      <a:pt x="28" y="43"/>
                      <a:pt x="33" y="50"/>
                      <a:pt x="34" y="51"/>
                    </a:cubicBezTo>
                    <a:cubicBezTo>
                      <a:pt x="36" y="52"/>
                      <a:pt x="38" y="52"/>
                      <a:pt x="38" y="52"/>
                    </a:cubicBezTo>
                    <a:cubicBezTo>
                      <a:pt x="40" y="52"/>
                      <a:pt x="41" y="55"/>
                      <a:pt x="42" y="56"/>
                    </a:cubicBezTo>
                    <a:cubicBezTo>
                      <a:pt x="43" y="57"/>
                      <a:pt x="44" y="57"/>
                      <a:pt x="45" y="5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0" name="Freeform 280">
                <a:extLst>
                  <a:ext uri="{FF2B5EF4-FFF2-40B4-BE49-F238E27FC236}">
                    <a16:creationId xmlns:a16="http://schemas.microsoft.com/office/drawing/2014/main" id="{B1540E98-D258-4608-BB2C-7FDC21CDA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025" y="4024734"/>
                <a:ext cx="81061" cy="94801"/>
              </a:xfrm>
              <a:custGeom>
                <a:avLst/>
                <a:gdLst>
                  <a:gd name="T0" fmla="*/ 10 w 30"/>
                  <a:gd name="T1" fmla="*/ 3 h 35"/>
                  <a:gd name="T2" fmla="*/ 14 w 30"/>
                  <a:gd name="T3" fmla="*/ 3 h 35"/>
                  <a:gd name="T4" fmla="*/ 17 w 30"/>
                  <a:gd name="T5" fmla="*/ 5 h 35"/>
                  <a:gd name="T6" fmla="*/ 20 w 30"/>
                  <a:gd name="T7" fmla="*/ 5 h 35"/>
                  <a:gd name="T8" fmla="*/ 22 w 30"/>
                  <a:gd name="T9" fmla="*/ 11 h 35"/>
                  <a:gd name="T10" fmla="*/ 30 w 30"/>
                  <a:gd name="T11" fmla="*/ 20 h 35"/>
                  <a:gd name="T12" fmla="*/ 27 w 30"/>
                  <a:gd name="T13" fmla="*/ 21 h 35"/>
                  <a:gd name="T14" fmla="*/ 25 w 30"/>
                  <a:gd name="T15" fmla="*/ 20 h 35"/>
                  <a:gd name="T16" fmla="*/ 25 w 30"/>
                  <a:gd name="T17" fmla="*/ 25 h 35"/>
                  <a:gd name="T18" fmla="*/ 27 w 30"/>
                  <a:gd name="T19" fmla="*/ 31 h 35"/>
                  <a:gd name="T20" fmla="*/ 26 w 30"/>
                  <a:gd name="T21" fmla="*/ 35 h 35"/>
                  <a:gd name="T22" fmla="*/ 24 w 30"/>
                  <a:gd name="T23" fmla="*/ 30 h 35"/>
                  <a:gd name="T24" fmla="*/ 22 w 30"/>
                  <a:gd name="T25" fmla="*/ 29 h 35"/>
                  <a:gd name="T26" fmla="*/ 21 w 30"/>
                  <a:gd name="T27" fmla="*/ 34 h 35"/>
                  <a:gd name="T28" fmla="*/ 20 w 30"/>
                  <a:gd name="T29" fmla="*/ 24 h 35"/>
                  <a:gd name="T30" fmla="*/ 15 w 30"/>
                  <a:gd name="T31" fmla="*/ 22 h 35"/>
                  <a:gd name="T32" fmla="*/ 15 w 30"/>
                  <a:gd name="T33" fmla="*/ 21 h 35"/>
                  <a:gd name="T34" fmla="*/ 13 w 30"/>
                  <a:gd name="T35" fmla="*/ 21 h 35"/>
                  <a:gd name="T36" fmla="*/ 11 w 30"/>
                  <a:gd name="T37" fmla="*/ 16 h 35"/>
                  <a:gd name="T38" fmla="*/ 9 w 30"/>
                  <a:gd name="T39" fmla="*/ 15 h 35"/>
                  <a:gd name="T40" fmla="*/ 8 w 30"/>
                  <a:gd name="T41" fmla="*/ 15 h 35"/>
                  <a:gd name="T42" fmla="*/ 8 w 30"/>
                  <a:gd name="T43" fmla="*/ 18 h 35"/>
                  <a:gd name="T44" fmla="*/ 7 w 30"/>
                  <a:gd name="T45" fmla="*/ 20 h 35"/>
                  <a:gd name="T46" fmla="*/ 5 w 30"/>
                  <a:gd name="T47" fmla="*/ 20 h 35"/>
                  <a:gd name="T48" fmla="*/ 3 w 30"/>
                  <a:gd name="T49" fmla="*/ 17 h 35"/>
                  <a:gd name="T50" fmla="*/ 0 w 30"/>
                  <a:gd name="T51" fmla="*/ 16 h 35"/>
                  <a:gd name="T52" fmla="*/ 1 w 30"/>
                  <a:gd name="T53" fmla="*/ 11 h 35"/>
                  <a:gd name="T54" fmla="*/ 3 w 30"/>
                  <a:gd name="T55" fmla="*/ 11 h 35"/>
                  <a:gd name="T56" fmla="*/ 2 w 30"/>
                  <a:gd name="T57" fmla="*/ 9 h 35"/>
                  <a:gd name="T58" fmla="*/ 1 w 30"/>
                  <a:gd name="T59" fmla="*/ 3 h 35"/>
                  <a:gd name="T60" fmla="*/ 0 w 30"/>
                  <a:gd name="T61" fmla="*/ 0 h 35"/>
                  <a:gd name="T62" fmla="*/ 3 w 30"/>
                  <a:gd name="T63" fmla="*/ 1 h 35"/>
                  <a:gd name="T64" fmla="*/ 10 w 30"/>
                  <a:gd name="T65" fmla="*/ 4 h 35"/>
                  <a:gd name="T66" fmla="*/ 10 w 30"/>
                  <a:gd name="T6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35">
                    <a:moveTo>
                      <a:pt x="10" y="3"/>
                    </a:moveTo>
                    <a:cubicBezTo>
                      <a:pt x="12" y="3"/>
                      <a:pt x="14" y="3"/>
                      <a:pt x="14" y="3"/>
                    </a:cubicBezTo>
                    <a:cubicBezTo>
                      <a:pt x="14" y="3"/>
                      <a:pt x="15" y="5"/>
                      <a:pt x="17" y="5"/>
                    </a:cubicBezTo>
                    <a:cubicBezTo>
                      <a:pt x="19" y="5"/>
                      <a:pt x="20" y="5"/>
                      <a:pt x="20" y="5"/>
                    </a:cubicBezTo>
                    <a:cubicBezTo>
                      <a:pt x="21" y="7"/>
                      <a:pt x="21" y="9"/>
                      <a:pt x="22" y="11"/>
                    </a:cubicBezTo>
                    <a:cubicBezTo>
                      <a:pt x="23" y="14"/>
                      <a:pt x="29" y="17"/>
                      <a:pt x="30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3"/>
                      <a:pt x="25" y="25"/>
                    </a:cubicBezTo>
                    <a:cubicBezTo>
                      <a:pt x="24" y="27"/>
                      <a:pt x="27" y="29"/>
                      <a:pt x="27" y="31"/>
                    </a:cubicBezTo>
                    <a:cubicBezTo>
                      <a:pt x="26" y="32"/>
                      <a:pt x="26" y="35"/>
                      <a:pt x="26" y="35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2" y="31"/>
                      <a:pt x="21" y="33"/>
                      <a:pt x="21" y="34"/>
                    </a:cubicBezTo>
                    <a:cubicBezTo>
                      <a:pt x="19" y="30"/>
                      <a:pt x="19" y="29"/>
                      <a:pt x="20" y="24"/>
                    </a:cubicBezTo>
                    <a:cubicBezTo>
                      <a:pt x="18" y="23"/>
                      <a:pt x="17" y="23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3" y="21"/>
                      <a:pt x="13" y="21"/>
                    </a:cubicBezTo>
                    <a:cubicBezTo>
                      <a:pt x="12" y="20"/>
                      <a:pt x="12" y="18"/>
                      <a:pt x="11" y="16"/>
                    </a:cubicBezTo>
                    <a:cubicBezTo>
                      <a:pt x="11" y="16"/>
                      <a:pt x="10" y="16"/>
                      <a:pt x="9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7"/>
                      <a:pt x="8" y="18"/>
                    </a:cubicBezTo>
                    <a:cubicBezTo>
                      <a:pt x="7" y="19"/>
                      <a:pt x="8" y="19"/>
                      <a:pt x="7" y="20"/>
                    </a:cubicBezTo>
                    <a:cubicBezTo>
                      <a:pt x="7" y="20"/>
                      <a:pt x="6" y="21"/>
                      <a:pt x="5" y="20"/>
                    </a:cubicBezTo>
                    <a:cubicBezTo>
                      <a:pt x="4" y="20"/>
                      <a:pt x="4" y="18"/>
                      <a:pt x="3" y="17"/>
                    </a:cubicBezTo>
                    <a:cubicBezTo>
                      <a:pt x="2" y="16"/>
                      <a:pt x="1" y="16"/>
                      <a:pt x="0" y="16"/>
                    </a:cubicBezTo>
                    <a:cubicBezTo>
                      <a:pt x="1" y="14"/>
                      <a:pt x="1" y="12"/>
                      <a:pt x="1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9"/>
                      <a:pt x="2" y="9"/>
                      <a:pt x="2" y="9"/>
                    </a:cubicBezTo>
                    <a:cubicBezTo>
                      <a:pt x="1" y="7"/>
                      <a:pt x="2" y="5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3"/>
                      <a:pt x="6" y="3"/>
                      <a:pt x="10" y="4"/>
                    </a:cubicBezTo>
                    <a:cubicBezTo>
                      <a:pt x="10" y="4"/>
                      <a:pt x="10" y="3"/>
                      <a:pt x="10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1" name="Freeform 282">
                <a:extLst>
                  <a:ext uri="{FF2B5EF4-FFF2-40B4-BE49-F238E27FC236}">
                    <a16:creationId xmlns:a16="http://schemas.microsoft.com/office/drawing/2014/main" id="{008F379D-C0AC-4A54-A3A4-141E1BE15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012" y="4248683"/>
                <a:ext cx="174489" cy="240439"/>
              </a:xfrm>
              <a:custGeom>
                <a:avLst/>
                <a:gdLst>
                  <a:gd name="T0" fmla="*/ 11 w 65"/>
                  <a:gd name="T1" fmla="*/ 87 h 89"/>
                  <a:gd name="T2" fmla="*/ 17 w 65"/>
                  <a:gd name="T3" fmla="*/ 86 h 89"/>
                  <a:gd name="T4" fmla="*/ 25 w 65"/>
                  <a:gd name="T5" fmla="*/ 85 h 89"/>
                  <a:gd name="T6" fmla="*/ 29 w 65"/>
                  <a:gd name="T7" fmla="*/ 82 h 89"/>
                  <a:gd name="T8" fmla="*/ 33 w 65"/>
                  <a:gd name="T9" fmla="*/ 87 h 89"/>
                  <a:gd name="T10" fmla="*/ 37 w 65"/>
                  <a:gd name="T11" fmla="*/ 88 h 89"/>
                  <a:gd name="T12" fmla="*/ 45 w 65"/>
                  <a:gd name="T13" fmla="*/ 83 h 89"/>
                  <a:gd name="T14" fmla="*/ 48 w 65"/>
                  <a:gd name="T15" fmla="*/ 76 h 89"/>
                  <a:gd name="T16" fmla="*/ 50 w 65"/>
                  <a:gd name="T17" fmla="*/ 70 h 89"/>
                  <a:gd name="T18" fmla="*/ 50 w 65"/>
                  <a:gd name="T19" fmla="*/ 64 h 89"/>
                  <a:gd name="T20" fmla="*/ 51 w 65"/>
                  <a:gd name="T21" fmla="*/ 58 h 89"/>
                  <a:gd name="T22" fmla="*/ 55 w 65"/>
                  <a:gd name="T23" fmla="*/ 51 h 89"/>
                  <a:gd name="T24" fmla="*/ 56 w 65"/>
                  <a:gd name="T25" fmla="*/ 47 h 89"/>
                  <a:gd name="T26" fmla="*/ 59 w 65"/>
                  <a:gd name="T27" fmla="*/ 40 h 89"/>
                  <a:gd name="T28" fmla="*/ 60 w 65"/>
                  <a:gd name="T29" fmla="*/ 31 h 89"/>
                  <a:gd name="T30" fmla="*/ 59 w 65"/>
                  <a:gd name="T31" fmla="*/ 23 h 89"/>
                  <a:gd name="T32" fmla="*/ 60 w 65"/>
                  <a:gd name="T33" fmla="*/ 15 h 89"/>
                  <a:gd name="T34" fmla="*/ 64 w 65"/>
                  <a:gd name="T35" fmla="*/ 9 h 89"/>
                  <a:gd name="T36" fmla="*/ 65 w 65"/>
                  <a:gd name="T37" fmla="*/ 0 h 89"/>
                  <a:gd name="T38" fmla="*/ 55 w 65"/>
                  <a:gd name="T39" fmla="*/ 1 h 89"/>
                  <a:gd name="T40" fmla="*/ 48 w 65"/>
                  <a:gd name="T41" fmla="*/ 7 h 89"/>
                  <a:gd name="T42" fmla="*/ 47 w 65"/>
                  <a:gd name="T43" fmla="*/ 16 h 89"/>
                  <a:gd name="T44" fmla="*/ 37 w 65"/>
                  <a:gd name="T45" fmla="*/ 15 h 89"/>
                  <a:gd name="T46" fmla="*/ 28 w 65"/>
                  <a:gd name="T47" fmla="*/ 12 h 89"/>
                  <a:gd name="T48" fmla="*/ 21 w 65"/>
                  <a:gd name="T49" fmla="*/ 19 h 89"/>
                  <a:gd name="T50" fmla="*/ 27 w 65"/>
                  <a:gd name="T51" fmla="*/ 22 h 89"/>
                  <a:gd name="T52" fmla="*/ 32 w 65"/>
                  <a:gd name="T53" fmla="*/ 30 h 89"/>
                  <a:gd name="T54" fmla="*/ 24 w 65"/>
                  <a:gd name="T55" fmla="*/ 32 h 89"/>
                  <a:gd name="T56" fmla="*/ 23 w 65"/>
                  <a:gd name="T57" fmla="*/ 38 h 89"/>
                  <a:gd name="T58" fmla="*/ 27 w 65"/>
                  <a:gd name="T59" fmla="*/ 47 h 89"/>
                  <a:gd name="T60" fmla="*/ 28 w 65"/>
                  <a:gd name="T61" fmla="*/ 56 h 89"/>
                  <a:gd name="T62" fmla="*/ 27 w 65"/>
                  <a:gd name="T63" fmla="*/ 66 h 89"/>
                  <a:gd name="T64" fmla="*/ 17 w 65"/>
                  <a:gd name="T65" fmla="*/ 62 h 89"/>
                  <a:gd name="T66" fmla="*/ 14 w 65"/>
                  <a:gd name="T67" fmla="*/ 63 h 89"/>
                  <a:gd name="T68" fmla="*/ 8 w 65"/>
                  <a:gd name="T69" fmla="*/ 67 h 89"/>
                  <a:gd name="T70" fmla="*/ 8 w 65"/>
                  <a:gd name="T71" fmla="*/ 78 h 89"/>
                  <a:gd name="T72" fmla="*/ 0 w 65"/>
                  <a:gd name="T73" fmla="*/ 82 h 89"/>
                  <a:gd name="T74" fmla="*/ 4 w 65"/>
                  <a:gd name="T75" fmla="*/ 86 h 89"/>
                  <a:gd name="T76" fmla="*/ 6 w 65"/>
                  <a:gd name="T7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" h="89">
                    <a:moveTo>
                      <a:pt x="8" y="88"/>
                    </a:moveTo>
                    <a:cubicBezTo>
                      <a:pt x="8" y="88"/>
                      <a:pt x="9" y="87"/>
                      <a:pt x="11" y="87"/>
                    </a:cubicBezTo>
                    <a:cubicBezTo>
                      <a:pt x="15" y="87"/>
                      <a:pt x="11" y="87"/>
                      <a:pt x="13" y="85"/>
                    </a:cubicBezTo>
                    <a:cubicBezTo>
                      <a:pt x="16" y="83"/>
                      <a:pt x="17" y="86"/>
                      <a:pt x="17" y="86"/>
                    </a:cubicBezTo>
                    <a:cubicBezTo>
                      <a:pt x="17" y="86"/>
                      <a:pt x="18" y="87"/>
                      <a:pt x="20" y="85"/>
                    </a:cubicBezTo>
                    <a:cubicBezTo>
                      <a:pt x="21" y="84"/>
                      <a:pt x="23" y="85"/>
                      <a:pt x="25" y="85"/>
                    </a:cubicBezTo>
                    <a:cubicBezTo>
                      <a:pt x="27" y="85"/>
                      <a:pt x="26" y="81"/>
                      <a:pt x="26" y="81"/>
                    </a:cubicBezTo>
                    <a:cubicBezTo>
                      <a:pt x="26" y="81"/>
                      <a:pt x="27" y="82"/>
                      <a:pt x="29" y="82"/>
                    </a:cubicBezTo>
                    <a:cubicBezTo>
                      <a:pt x="31" y="82"/>
                      <a:pt x="33" y="81"/>
                      <a:pt x="33" y="81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1" y="1"/>
                      <a:pt x="59" y="2"/>
                    </a:cubicBezTo>
                    <a:cubicBezTo>
                      <a:pt x="57" y="2"/>
                      <a:pt x="57" y="0"/>
                      <a:pt x="55" y="1"/>
                    </a:cubicBezTo>
                    <a:cubicBezTo>
                      <a:pt x="52" y="2"/>
                      <a:pt x="53" y="2"/>
                      <a:pt x="52" y="5"/>
                    </a:cubicBezTo>
                    <a:cubicBezTo>
                      <a:pt x="51" y="7"/>
                      <a:pt x="48" y="7"/>
                      <a:pt x="48" y="7"/>
                    </a:cubicBezTo>
                    <a:cubicBezTo>
                      <a:pt x="48" y="7"/>
                      <a:pt x="45" y="10"/>
                      <a:pt x="46" y="12"/>
                    </a:cubicBezTo>
                    <a:cubicBezTo>
                      <a:pt x="46" y="13"/>
                      <a:pt x="47" y="16"/>
                      <a:pt x="47" y="16"/>
                    </a:cubicBezTo>
                    <a:cubicBezTo>
                      <a:pt x="47" y="16"/>
                      <a:pt x="45" y="15"/>
                      <a:pt x="42" y="15"/>
                    </a:cubicBezTo>
                    <a:cubicBezTo>
                      <a:pt x="40" y="14"/>
                      <a:pt x="39" y="15"/>
                      <a:pt x="37" y="15"/>
                    </a:cubicBezTo>
                    <a:cubicBezTo>
                      <a:pt x="35" y="15"/>
                      <a:pt x="35" y="15"/>
                      <a:pt x="34" y="13"/>
                    </a:cubicBezTo>
                    <a:cubicBezTo>
                      <a:pt x="33" y="12"/>
                      <a:pt x="30" y="11"/>
                      <a:pt x="28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7"/>
                      <a:pt x="21" y="19"/>
                    </a:cubicBezTo>
                    <a:cubicBezTo>
                      <a:pt x="22" y="20"/>
                      <a:pt x="20" y="23"/>
                      <a:pt x="22" y="22"/>
                    </a:cubicBezTo>
                    <a:cubicBezTo>
                      <a:pt x="24" y="21"/>
                      <a:pt x="25" y="22"/>
                      <a:pt x="27" y="22"/>
                    </a:cubicBezTo>
                    <a:cubicBezTo>
                      <a:pt x="29" y="22"/>
                      <a:pt x="32" y="23"/>
                      <a:pt x="32" y="23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0" y="29"/>
                      <a:pt x="27" y="30"/>
                    </a:cubicBezTo>
                    <a:cubicBezTo>
                      <a:pt x="25" y="30"/>
                      <a:pt x="24" y="30"/>
                      <a:pt x="24" y="32"/>
                    </a:cubicBezTo>
                    <a:cubicBezTo>
                      <a:pt x="24" y="34"/>
                      <a:pt x="25" y="37"/>
                      <a:pt x="25" y="37"/>
                    </a:cubicBezTo>
                    <a:cubicBezTo>
                      <a:pt x="25" y="37"/>
                      <a:pt x="22" y="37"/>
                      <a:pt x="23" y="38"/>
                    </a:cubicBezTo>
                    <a:cubicBezTo>
                      <a:pt x="25" y="39"/>
                      <a:pt x="27" y="41"/>
                      <a:pt x="27" y="42"/>
                    </a:cubicBezTo>
                    <a:cubicBezTo>
                      <a:pt x="27" y="43"/>
                      <a:pt x="28" y="44"/>
                      <a:pt x="27" y="47"/>
                    </a:cubicBezTo>
                    <a:cubicBezTo>
                      <a:pt x="26" y="50"/>
                      <a:pt x="27" y="49"/>
                      <a:pt x="28" y="51"/>
                    </a:cubicBezTo>
                    <a:cubicBezTo>
                      <a:pt x="30" y="53"/>
                      <a:pt x="26" y="55"/>
                      <a:pt x="28" y="56"/>
                    </a:cubicBezTo>
                    <a:cubicBezTo>
                      <a:pt x="30" y="57"/>
                      <a:pt x="31" y="57"/>
                      <a:pt x="30" y="61"/>
                    </a:cubicBezTo>
                    <a:cubicBezTo>
                      <a:pt x="29" y="66"/>
                      <a:pt x="29" y="67"/>
                      <a:pt x="27" y="66"/>
                    </a:cubicBezTo>
                    <a:cubicBezTo>
                      <a:pt x="25" y="64"/>
                      <a:pt x="25" y="61"/>
                      <a:pt x="23" y="61"/>
                    </a:cubicBezTo>
                    <a:cubicBezTo>
                      <a:pt x="21" y="60"/>
                      <a:pt x="17" y="62"/>
                      <a:pt x="17" y="62"/>
                    </a:cubicBezTo>
                    <a:cubicBezTo>
                      <a:pt x="17" y="62"/>
                      <a:pt x="17" y="60"/>
                      <a:pt x="14" y="59"/>
                    </a:cubicBezTo>
                    <a:cubicBezTo>
                      <a:pt x="12" y="59"/>
                      <a:pt x="16" y="62"/>
                      <a:pt x="14" y="63"/>
                    </a:cubicBezTo>
                    <a:cubicBezTo>
                      <a:pt x="12" y="64"/>
                      <a:pt x="7" y="61"/>
                      <a:pt x="8" y="65"/>
                    </a:cubicBezTo>
                    <a:cubicBezTo>
                      <a:pt x="10" y="68"/>
                      <a:pt x="9" y="66"/>
                      <a:pt x="8" y="67"/>
                    </a:cubicBezTo>
                    <a:cubicBezTo>
                      <a:pt x="6" y="69"/>
                      <a:pt x="9" y="71"/>
                      <a:pt x="10" y="74"/>
                    </a:cubicBezTo>
                    <a:cubicBezTo>
                      <a:pt x="10" y="77"/>
                      <a:pt x="11" y="79"/>
                      <a:pt x="8" y="78"/>
                    </a:cubicBezTo>
                    <a:cubicBezTo>
                      <a:pt x="5" y="77"/>
                      <a:pt x="5" y="76"/>
                      <a:pt x="3" y="76"/>
                    </a:cubicBezTo>
                    <a:cubicBezTo>
                      <a:pt x="1" y="76"/>
                      <a:pt x="0" y="82"/>
                      <a:pt x="0" y="82"/>
                    </a:cubicBezTo>
                    <a:cubicBezTo>
                      <a:pt x="1" y="82"/>
                      <a:pt x="3" y="83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5" y="88"/>
                      <a:pt x="6" y="88"/>
                    </a:cubicBezTo>
                    <a:lnTo>
                      <a:pt x="8" y="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2" name="Freeform 284">
                <a:extLst>
                  <a:ext uri="{FF2B5EF4-FFF2-40B4-BE49-F238E27FC236}">
                    <a16:creationId xmlns:a16="http://schemas.microsoft.com/office/drawing/2014/main" id="{B7349C4D-25CE-40A1-A6E4-59F78519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904" y="4002750"/>
                <a:ext cx="299514" cy="480877"/>
              </a:xfrm>
              <a:custGeom>
                <a:avLst/>
                <a:gdLst>
                  <a:gd name="T0" fmla="*/ 69 w 111"/>
                  <a:gd name="T1" fmla="*/ 7 h 178"/>
                  <a:gd name="T2" fmla="*/ 70 w 111"/>
                  <a:gd name="T3" fmla="*/ 3 h 178"/>
                  <a:gd name="T4" fmla="*/ 66 w 111"/>
                  <a:gd name="T5" fmla="*/ 1 h 178"/>
                  <a:gd name="T6" fmla="*/ 62 w 111"/>
                  <a:gd name="T7" fmla="*/ 3 h 178"/>
                  <a:gd name="T8" fmla="*/ 56 w 111"/>
                  <a:gd name="T9" fmla="*/ 9 h 178"/>
                  <a:gd name="T10" fmla="*/ 48 w 111"/>
                  <a:gd name="T11" fmla="*/ 15 h 178"/>
                  <a:gd name="T12" fmla="*/ 41 w 111"/>
                  <a:gd name="T13" fmla="*/ 17 h 178"/>
                  <a:gd name="T14" fmla="*/ 37 w 111"/>
                  <a:gd name="T15" fmla="*/ 17 h 178"/>
                  <a:gd name="T16" fmla="*/ 34 w 111"/>
                  <a:gd name="T17" fmla="*/ 20 h 178"/>
                  <a:gd name="T18" fmla="*/ 31 w 111"/>
                  <a:gd name="T19" fmla="*/ 30 h 178"/>
                  <a:gd name="T20" fmla="*/ 28 w 111"/>
                  <a:gd name="T21" fmla="*/ 34 h 178"/>
                  <a:gd name="T22" fmla="*/ 22 w 111"/>
                  <a:gd name="T23" fmla="*/ 48 h 178"/>
                  <a:gd name="T24" fmla="*/ 17 w 111"/>
                  <a:gd name="T25" fmla="*/ 42 h 178"/>
                  <a:gd name="T26" fmla="*/ 18 w 111"/>
                  <a:gd name="T27" fmla="*/ 49 h 178"/>
                  <a:gd name="T28" fmla="*/ 15 w 111"/>
                  <a:gd name="T29" fmla="*/ 56 h 178"/>
                  <a:gd name="T30" fmla="*/ 17 w 111"/>
                  <a:gd name="T31" fmla="*/ 72 h 178"/>
                  <a:gd name="T32" fmla="*/ 16 w 111"/>
                  <a:gd name="T33" fmla="*/ 75 h 178"/>
                  <a:gd name="T34" fmla="*/ 13 w 111"/>
                  <a:gd name="T35" fmla="*/ 88 h 178"/>
                  <a:gd name="T36" fmla="*/ 15 w 111"/>
                  <a:gd name="T37" fmla="*/ 92 h 178"/>
                  <a:gd name="T38" fmla="*/ 17 w 111"/>
                  <a:gd name="T39" fmla="*/ 94 h 178"/>
                  <a:gd name="T40" fmla="*/ 12 w 111"/>
                  <a:gd name="T41" fmla="*/ 102 h 178"/>
                  <a:gd name="T42" fmla="*/ 5 w 111"/>
                  <a:gd name="T43" fmla="*/ 106 h 178"/>
                  <a:gd name="T44" fmla="*/ 4 w 111"/>
                  <a:gd name="T45" fmla="*/ 109 h 178"/>
                  <a:gd name="T46" fmla="*/ 5 w 111"/>
                  <a:gd name="T47" fmla="*/ 112 h 178"/>
                  <a:gd name="T48" fmla="*/ 1 w 111"/>
                  <a:gd name="T49" fmla="*/ 113 h 178"/>
                  <a:gd name="T50" fmla="*/ 2 w 111"/>
                  <a:gd name="T51" fmla="*/ 117 h 178"/>
                  <a:gd name="T52" fmla="*/ 10 w 111"/>
                  <a:gd name="T53" fmla="*/ 124 h 178"/>
                  <a:gd name="T54" fmla="*/ 14 w 111"/>
                  <a:gd name="T55" fmla="*/ 131 h 178"/>
                  <a:gd name="T56" fmla="*/ 25 w 111"/>
                  <a:gd name="T57" fmla="*/ 132 h 178"/>
                  <a:gd name="T58" fmla="*/ 36 w 111"/>
                  <a:gd name="T59" fmla="*/ 135 h 178"/>
                  <a:gd name="T60" fmla="*/ 41 w 111"/>
                  <a:gd name="T61" fmla="*/ 145 h 178"/>
                  <a:gd name="T62" fmla="*/ 50 w 111"/>
                  <a:gd name="T63" fmla="*/ 149 h 178"/>
                  <a:gd name="T64" fmla="*/ 54 w 111"/>
                  <a:gd name="T65" fmla="*/ 155 h 178"/>
                  <a:gd name="T66" fmla="*/ 59 w 111"/>
                  <a:gd name="T67" fmla="*/ 154 h 178"/>
                  <a:gd name="T68" fmla="*/ 72 w 111"/>
                  <a:gd name="T69" fmla="*/ 157 h 178"/>
                  <a:gd name="T70" fmla="*/ 67 w 111"/>
                  <a:gd name="T71" fmla="*/ 176 h 178"/>
                  <a:gd name="T72" fmla="*/ 74 w 111"/>
                  <a:gd name="T73" fmla="*/ 178 h 178"/>
                  <a:gd name="T74" fmla="*/ 85 w 111"/>
                  <a:gd name="T75" fmla="*/ 145 h 178"/>
                  <a:gd name="T76" fmla="*/ 79 w 111"/>
                  <a:gd name="T77" fmla="*/ 136 h 178"/>
                  <a:gd name="T78" fmla="*/ 85 w 111"/>
                  <a:gd name="T79" fmla="*/ 131 h 178"/>
                  <a:gd name="T80" fmla="*/ 81 w 111"/>
                  <a:gd name="T81" fmla="*/ 129 h 178"/>
                  <a:gd name="T82" fmla="*/ 87 w 111"/>
                  <a:gd name="T83" fmla="*/ 127 h 178"/>
                  <a:gd name="T84" fmla="*/ 96 w 111"/>
                  <a:gd name="T85" fmla="*/ 124 h 178"/>
                  <a:gd name="T86" fmla="*/ 102 w 111"/>
                  <a:gd name="T87" fmla="*/ 125 h 178"/>
                  <a:gd name="T88" fmla="*/ 106 w 111"/>
                  <a:gd name="T89" fmla="*/ 121 h 178"/>
                  <a:gd name="T90" fmla="*/ 110 w 111"/>
                  <a:gd name="T91" fmla="*/ 126 h 178"/>
                  <a:gd name="T92" fmla="*/ 108 w 111"/>
                  <a:gd name="T93" fmla="*/ 117 h 178"/>
                  <a:gd name="T94" fmla="*/ 105 w 111"/>
                  <a:gd name="T95" fmla="*/ 111 h 178"/>
                  <a:gd name="T96" fmla="*/ 111 w 111"/>
                  <a:gd name="T97" fmla="*/ 100 h 178"/>
                  <a:gd name="T98" fmla="*/ 98 w 111"/>
                  <a:gd name="T99" fmla="*/ 89 h 178"/>
                  <a:gd name="T100" fmla="*/ 95 w 111"/>
                  <a:gd name="T101" fmla="*/ 78 h 178"/>
                  <a:gd name="T102" fmla="*/ 90 w 111"/>
                  <a:gd name="T103" fmla="*/ 71 h 178"/>
                  <a:gd name="T104" fmla="*/ 79 w 111"/>
                  <a:gd name="T105" fmla="*/ 65 h 178"/>
                  <a:gd name="T106" fmla="*/ 66 w 111"/>
                  <a:gd name="T107" fmla="*/ 63 h 178"/>
                  <a:gd name="T108" fmla="*/ 59 w 111"/>
                  <a:gd name="T109" fmla="*/ 57 h 178"/>
                  <a:gd name="T110" fmla="*/ 57 w 111"/>
                  <a:gd name="T111" fmla="*/ 48 h 178"/>
                  <a:gd name="T112" fmla="*/ 50 w 111"/>
                  <a:gd name="T113" fmla="*/ 41 h 178"/>
                  <a:gd name="T114" fmla="*/ 50 w 111"/>
                  <a:gd name="T115" fmla="*/ 30 h 178"/>
                  <a:gd name="T116" fmla="*/ 54 w 111"/>
                  <a:gd name="T117" fmla="*/ 23 h 178"/>
                  <a:gd name="T118" fmla="*/ 62 w 111"/>
                  <a:gd name="T119" fmla="*/ 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1" h="178">
                    <a:moveTo>
                      <a:pt x="67" y="7"/>
                    </a:moveTo>
                    <a:cubicBezTo>
                      <a:pt x="67" y="6"/>
                      <a:pt x="69" y="7"/>
                      <a:pt x="69" y="7"/>
                    </a:cubicBezTo>
                    <a:cubicBezTo>
                      <a:pt x="70" y="6"/>
                      <a:pt x="70" y="5"/>
                      <a:pt x="70" y="5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8" y="2"/>
                      <a:pt x="67" y="1"/>
                      <a:pt x="66" y="1"/>
                    </a:cubicBezTo>
                    <a:cubicBezTo>
                      <a:pt x="66" y="0"/>
                      <a:pt x="65" y="1"/>
                      <a:pt x="64" y="1"/>
                    </a:cubicBezTo>
                    <a:cubicBezTo>
                      <a:pt x="63" y="2"/>
                      <a:pt x="62" y="2"/>
                      <a:pt x="62" y="3"/>
                    </a:cubicBezTo>
                    <a:cubicBezTo>
                      <a:pt x="61" y="3"/>
                      <a:pt x="62" y="5"/>
                      <a:pt x="62" y="5"/>
                    </a:cubicBezTo>
                    <a:cubicBezTo>
                      <a:pt x="61" y="7"/>
                      <a:pt x="58" y="9"/>
                      <a:pt x="56" y="9"/>
                    </a:cubicBezTo>
                    <a:cubicBezTo>
                      <a:pt x="55" y="10"/>
                      <a:pt x="54" y="9"/>
                      <a:pt x="53" y="10"/>
                    </a:cubicBezTo>
                    <a:cubicBezTo>
                      <a:pt x="51" y="11"/>
                      <a:pt x="50" y="14"/>
                      <a:pt x="48" y="15"/>
                    </a:cubicBezTo>
                    <a:cubicBezTo>
                      <a:pt x="46" y="15"/>
                      <a:pt x="44" y="14"/>
                      <a:pt x="42" y="15"/>
                    </a:cubicBezTo>
                    <a:cubicBezTo>
                      <a:pt x="42" y="15"/>
                      <a:pt x="42" y="16"/>
                      <a:pt x="41" y="17"/>
                    </a:cubicBezTo>
                    <a:cubicBezTo>
                      <a:pt x="42" y="17"/>
                      <a:pt x="40" y="22"/>
                      <a:pt x="40" y="18"/>
                    </a:cubicBezTo>
                    <a:cubicBezTo>
                      <a:pt x="40" y="18"/>
                      <a:pt x="39" y="17"/>
                      <a:pt x="37" y="17"/>
                    </a:cubicBezTo>
                    <a:cubicBezTo>
                      <a:pt x="36" y="17"/>
                      <a:pt x="36" y="19"/>
                      <a:pt x="35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5" y="27"/>
                      <a:pt x="34" y="28"/>
                    </a:cubicBezTo>
                    <a:cubicBezTo>
                      <a:pt x="34" y="29"/>
                      <a:pt x="31" y="29"/>
                      <a:pt x="31" y="30"/>
                    </a:cubicBezTo>
                    <a:cubicBezTo>
                      <a:pt x="30" y="31"/>
                      <a:pt x="31" y="32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25" y="40"/>
                      <a:pt x="25" y="41"/>
                      <a:pt x="24" y="48"/>
                    </a:cubicBezTo>
                    <a:cubicBezTo>
                      <a:pt x="23" y="48"/>
                      <a:pt x="22" y="49"/>
                      <a:pt x="22" y="48"/>
                    </a:cubicBezTo>
                    <a:cubicBezTo>
                      <a:pt x="20" y="48"/>
                      <a:pt x="20" y="44"/>
                      <a:pt x="19" y="43"/>
                    </a:cubicBezTo>
                    <a:cubicBezTo>
                      <a:pt x="19" y="43"/>
                      <a:pt x="18" y="42"/>
                      <a:pt x="17" y="4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8" y="47"/>
                      <a:pt x="18" y="49"/>
                    </a:cubicBezTo>
                    <a:cubicBezTo>
                      <a:pt x="18" y="52"/>
                      <a:pt x="16" y="54"/>
                      <a:pt x="16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17" y="64"/>
                      <a:pt x="16" y="67"/>
                      <a:pt x="17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4"/>
                      <a:pt x="15" y="74"/>
                      <a:pt x="16" y="75"/>
                    </a:cubicBezTo>
                    <a:cubicBezTo>
                      <a:pt x="15" y="79"/>
                      <a:pt x="16" y="80"/>
                      <a:pt x="15" y="84"/>
                    </a:cubicBezTo>
                    <a:cubicBezTo>
                      <a:pt x="15" y="85"/>
                      <a:pt x="13" y="87"/>
                      <a:pt x="13" y="88"/>
                    </a:cubicBezTo>
                    <a:cubicBezTo>
                      <a:pt x="12" y="87"/>
                      <a:pt x="12" y="89"/>
                      <a:pt x="12" y="89"/>
                    </a:cubicBezTo>
                    <a:cubicBezTo>
                      <a:pt x="13" y="90"/>
                      <a:pt x="13" y="91"/>
                      <a:pt x="15" y="92"/>
                    </a:cubicBezTo>
                    <a:cubicBezTo>
                      <a:pt x="16" y="93"/>
                      <a:pt x="16" y="92"/>
                      <a:pt x="17" y="92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6" y="95"/>
                      <a:pt x="14" y="96"/>
                      <a:pt x="13" y="97"/>
                    </a:cubicBezTo>
                    <a:cubicBezTo>
                      <a:pt x="12" y="98"/>
                      <a:pt x="13" y="101"/>
                      <a:pt x="12" y="102"/>
                    </a:cubicBezTo>
                    <a:cubicBezTo>
                      <a:pt x="11" y="103"/>
                      <a:pt x="8" y="102"/>
                      <a:pt x="7" y="103"/>
                    </a:cubicBezTo>
                    <a:cubicBezTo>
                      <a:pt x="6" y="103"/>
                      <a:pt x="5" y="105"/>
                      <a:pt x="5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8"/>
                      <a:pt x="4" y="109"/>
                    </a:cubicBezTo>
                    <a:cubicBezTo>
                      <a:pt x="3" y="108"/>
                      <a:pt x="4" y="109"/>
                      <a:pt x="3" y="110"/>
                    </a:cubicBezTo>
                    <a:cubicBezTo>
                      <a:pt x="3" y="109"/>
                      <a:pt x="4" y="111"/>
                      <a:pt x="5" y="112"/>
                    </a:cubicBezTo>
                    <a:cubicBezTo>
                      <a:pt x="5" y="113"/>
                      <a:pt x="5" y="113"/>
                      <a:pt x="5" y="113"/>
                    </a:cubicBezTo>
                    <a:cubicBezTo>
                      <a:pt x="4" y="113"/>
                      <a:pt x="2" y="112"/>
                      <a:pt x="1" y="113"/>
                    </a:cubicBezTo>
                    <a:cubicBezTo>
                      <a:pt x="0" y="113"/>
                      <a:pt x="1" y="116"/>
                      <a:pt x="1" y="117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2" y="120"/>
                      <a:pt x="4" y="122"/>
                    </a:cubicBezTo>
                    <a:cubicBezTo>
                      <a:pt x="6" y="123"/>
                      <a:pt x="10" y="124"/>
                      <a:pt x="10" y="124"/>
                    </a:cubicBezTo>
                    <a:cubicBezTo>
                      <a:pt x="10" y="124"/>
                      <a:pt x="11" y="126"/>
                      <a:pt x="12" y="128"/>
                    </a:cubicBezTo>
                    <a:cubicBezTo>
                      <a:pt x="12" y="129"/>
                      <a:pt x="14" y="131"/>
                      <a:pt x="14" y="131"/>
                    </a:cubicBezTo>
                    <a:cubicBezTo>
                      <a:pt x="22" y="132"/>
                      <a:pt x="22" y="132"/>
                      <a:pt x="22" y="132"/>
                    </a:cubicBezTo>
                    <a:cubicBezTo>
                      <a:pt x="22" y="132"/>
                      <a:pt x="23" y="130"/>
                      <a:pt x="25" y="132"/>
                    </a:cubicBezTo>
                    <a:cubicBezTo>
                      <a:pt x="26" y="134"/>
                      <a:pt x="32" y="135"/>
                      <a:pt x="32" y="135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5"/>
                      <a:pt x="36" y="140"/>
                      <a:pt x="38" y="140"/>
                    </a:cubicBezTo>
                    <a:cubicBezTo>
                      <a:pt x="39" y="140"/>
                      <a:pt x="42" y="143"/>
                      <a:pt x="41" y="145"/>
                    </a:cubicBezTo>
                    <a:cubicBezTo>
                      <a:pt x="41" y="146"/>
                      <a:pt x="46" y="149"/>
                      <a:pt x="46" y="149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2" y="155"/>
                      <a:pt x="54" y="155"/>
                    </a:cubicBezTo>
                    <a:cubicBezTo>
                      <a:pt x="55" y="155"/>
                      <a:pt x="58" y="157"/>
                      <a:pt x="58" y="157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64" y="153"/>
                      <a:pt x="65" y="155"/>
                    </a:cubicBezTo>
                    <a:cubicBezTo>
                      <a:pt x="66" y="156"/>
                      <a:pt x="70" y="157"/>
                      <a:pt x="72" y="157"/>
                    </a:cubicBezTo>
                    <a:cubicBezTo>
                      <a:pt x="74" y="157"/>
                      <a:pt x="76" y="160"/>
                      <a:pt x="76" y="160"/>
                    </a:cubicBezTo>
                    <a:cubicBezTo>
                      <a:pt x="67" y="176"/>
                      <a:pt x="67" y="176"/>
                      <a:pt x="67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4" y="178"/>
                      <a:pt x="74" y="178"/>
                      <a:pt x="74" y="178"/>
                    </a:cubicBezTo>
                    <a:cubicBezTo>
                      <a:pt x="74" y="178"/>
                      <a:pt x="83" y="156"/>
                      <a:pt x="84" y="153"/>
                    </a:cubicBezTo>
                    <a:cubicBezTo>
                      <a:pt x="84" y="151"/>
                      <a:pt x="87" y="148"/>
                      <a:pt x="85" y="145"/>
                    </a:cubicBezTo>
                    <a:cubicBezTo>
                      <a:pt x="85" y="144"/>
                      <a:pt x="82" y="137"/>
                      <a:pt x="82" y="137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80" y="131"/>
                      <a:pt x="80" y="131"/>
                      <a:pt x="80" y="131"/>
                    </a:cubicBezTo>
                    <a:cubicBezTo>
                      <a:pt x="85" y="131"/>
                      <a:pt x="85" y="131"/>
                      <a:pt x="85" y="131"/>
                    </a:cubicBezTo>
                    <a:cubicBezTo>
                      <a:pt x="86" y="130"/>
                      <a:pt x="86" y="130"/>
                      <a:pt x="86" y="130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5"/>
                      <a:pt x="85" y="127"/>
                      <a:pt x="87" y="127"/>
                    </a:cubicBezTo>
                    <a:cubicBezTo>
                      <a:pt x="90" y="127"/>
                      <a:pt x="96" y="126"/>
                      <a:pt x="96" y="126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9" y="126"/>
                      <a:pt x="99" y="126"/>
                      <a:pt x="99" y="126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0" y="121"/>
                      <a:pt x="109" y="119"/>
                      <a:pt x="108" y="117"/>
                    </a:cubicBezTo>
                    <a:cubicBezTo>
                      <a:pt x="108" y="115"/>
                      <a:pt x="109" y="113"/>
                      <a:pt x="106" y="114"/>
                    </a:cubicBezTo>
                    <a:cubicBezTo>
                      <a:pt x="104" y="116"/>
                      <a:pt x="105" y="111"/>
                      <a:pt x="105" y="111"/>
                    </a:cubicBezTo>
                    <a:cubicBezTo>
                      <a:pt x="105" y="111"/>
                      <a:pt x="108" y="108"/>
                      <a:pt x="109" y="106"/>
                    </a:cubicBezTo>
                    <a:cubicBezTo>
                      <a:pt x="109" y="104"/>
                      <a:pt x="111" y="100"/>
                      <a:pt x="111" y="100"/>
                    </a:cubicBezTo>
                    <a:cubicBezTo>
                      <a:pt x="111" y="100"/>
                      <a:pt x="104" y="96"/>
                      <a:pt x="102" y="95"/>
                    </a:cubicBezTo>
                    <a:cubicBezTo>
                      <a:pt x="101" y="93"/>
                      <a:pt x="98" y="91"/>
                      <a:pt x="98" y="89"/>
                    </a:cubicBezTo>
                    <a:cubicBezTo>
                      <a:pt x="98" y="87"/>
                      <a:pt x="94" y="86"/>
                      <a:pt x="93" y="82"/>
                    </a:cubicBezTo>
                    <a:cubicBezTo>
                      <a:pt x="92" y="79"/>
                      <a:pt x="95" y="78"/>
                      <a:pt x="95" y="78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2" y="71"/>
                      <a:pt x="90" y="71"/>
                    </a:cubicBezTo>
                    <a:cubicBezTo>
                      <a:pt x="88" y="71"/>
                      <a:pt x="83" y="72"/>
                      <a:pt x="83" y="72"/>
                    </a:cubicBezTo>
                    <a:cubicBezTo>
                      <a:pt x="83" y="72"/>
                      <a:pt x="80" y="67"/>
                      <a:pt x="79" y="65"/>
                    </a:cubicBezTo>
                    <a:cubicBezTo>
                      <a:pt x="78" y="63"/>
                      <a:pt x="76" y="62"/>
                      <a:pt x="74" y="63"/>
                    </a:cubicBezTo>
                    <a:cubicBezTo>
                      <a:pt x="71" y="64"/>
                      <a:pt x="66" y="63"/>
                      <a:pt x="66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1" y="59"/>
                      <a:pt x="59" y="57"/>
                    </a:cubicBezTo>
                    <a:cubicBezTo>
                      <a:pt x="57" y="54"/>
                      <a:pt x="56" y="53"/>
                      <a:pt x="55" y="51"/>
                    </a:cubicBezTo>
                    <a:cubicBezTo>
                      <a:pt x="55" y="48"/>
                      <a:pt x="57" y="48"/>
                      <a:pt x="57" y="48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1"/>
                      <a:pt x="47" y="42"/>
                      <a:pt x="49" y="37"/>
                    </a:cubicBezTo>
                    <a:cubicBezTo>
                      <a:pt x="51" y="33"/>
                      <a:pt x="49" y="33"/>
                      <a:pt x="50" y="30"/>
                    </a:cubicBezTo>
                    <a:cubicBezTo>
                      <a:pt x="52" y="27"/>
                      <a:pt x="50" y="24"/>
                      <a:pt x="50" y="24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5" y="7"/>
                      <a:pt x="67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3" name="Freeform 288">
                <a:extLst>
                  <a:ext uri="{FF2B5EF4-FFF2-40B4-BE49-F238E27FC236}">
                    <a16:creationId xmlns:a16="http://schemas.microsoft.com/office/drawing/2014/main" id="{317ED042-633C-43D3-950C-71DDA7DD43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6713" y="4871072"/>
                <a:ext cx="207463" cy="1243407"/>
              </a:xfrm>
              <a:custGeom>
                <a:avLst/>
                <a:gdLst>
                  <a:gd name="T0" fmla="*/ 52 w 77"/>
                  <a:gd name="T1" fmla="*/ 0 h 461"/>
                  <a:gd name="T2" fmla="*/ 49 w 77"/>
                  <a:gd name="T3" fmla="*/ 42 h 461"/>
                  <a:gd name="T4" fmla="*/ 44 w 77"/>
                  <a:gd name="T5" fmla="*/ 85 h 461"/>
                  <a:gd name="T6" fmla="*/ 41 w 77"/>
                  <a:gd name="T7" fmla="*/ 115 h 461"/>
                  <a:gd name="T8" fmla="*/ 39 w 77"/>
                  <a:gd name="T9" fmla="*/ 158 h 461"/>
                  <a:gd name="T10" fmla="*/ 29 w 77"/>
                  <a:gd name="T11" fmla="*/ 203 h 461"/>
                  <a:gd name="T12" fmla="*/ 20 w 77"/>
                  <a:gd name="T13" fmla="*/ 233 h 461"/>
                  <a:gd name="T14" fmla="*/ 19 w 77"/>
                  <a:gd name="T15" fmla="*/ 264 h 461"/>
                  <a:gd name="T16" fmla="*/ 28 w 77"/>
                  <a:gd name="T17" fmla="*/ 279 h 461"/>
                  <a:gd name="T18" fmla="*/ 26 w 77"/>
                  <a:gd name="T19" fmla="*/ 304 h 461"/>
                  <a:gd name="T20" fmla="*/ 21 w 77"/>
                  <a:gd name="T21" fmla="*/ 326 h 461"/>
                  <a:gd name="T22" fmla="*/ 13 w 77"/>
                  <a:gd name="T23" fmla="*/ 333 h 461"/>
                  <a:gd name="T24" fmla="*/ 4 w 77"/>
                  <a:gd name="T25" fmla="*/ 344 h 461"/>
                  <a:gd name="T26" fmla="*/ 14 w 77"/>
                  <a:gd name="T27" fmla="*/ 353 h 461"/>
                  <a:gd name="T28" fmla="*/ 14 w 77"/>
                  <a:gd name="T29" fmla="*/ 375 h 461"/>
                  <a:gd name="T30" fmla="*/ 10 w 77"/>
                  <a:gd name="T31" fmla="*/ 387 h 461"/>
                  <a:gd name="T32" fmla="*/ 17 w 77"/>
                  <a:gd name="T33" fmla="*/ 400 h 461"/>
                  <a:gd name="T34" fmla="*/ 4 w 77"/>
                  <a:gd name="T35" fmla="*/ 412 h 461"/>
                  <a:gd name="T36" fmla="*/ 11 w 77"/>
                  <a:gd name="T37" fmla="*/ 419 h 461"/>
                  <a:gd name="T38" fmla="*/ 23 w 77"/>
                  <a:gd name="T39" fmla="*/ 404 h 461"/>
                  <a:gd name="T40" fmla="*/ 21 w 77"/>
                  <a:gd name="T41" fmla="*/ 410 h 461"/>
                  <a:gd name="T42" fmla="*/ 17 w 77"/>
                  <a:gd name="T43" fmla="*/ 430 h 461"/>
                  <a:gd name="T44" fmla="*/ 29 w 77"/>
                  <a:gd name="T45" fmla="*/ 436 h 461"/>
                  <a:gd name="T46" fmla="*/ 37 w 77"/>
                  <a:gd name="T47" fmla="*/ 432 h 461"/>
                  <a:gd name="T48" fmla="*/ 46 w 77"/>
                  <a:gd name="T49" fmla="*/ 409 h 461"/>
                  <a:gd name="T50" fmla="*/ 21 w 77"/>
                  <a:gd name="T51" fmla="*/ 369 h 461"/>
                  <a:gd name="T52" fmla="*/ 32 w 77"/>
                  <a:gd name="T53" fmla="*/ 324 h 461"/>
                  <a:gd name="T54" fmla="*/ 34 w 77"/>
                  <a:gd name="T55" fmla="*/ 276 h 461"/>
                  <a:gd name="T56" fmla="*/ 37 w 77"/>
                  <a:gd name="T57" fmla="*/ 219 h 461"/>
                  <a:gd name="T58" fmla="*/ 50 w 77"/>
                  <a:gd name="T59" fmla="*/ 162 h 461"/>
                  <a:gd name="T60" fmla="*/ 64 w 77"/>
                  <a:gd name="T61" fmla="*/ 95 h 461"/>
                  <a:gd name="T62" fmla="*/ 66 w 77"/>
                  <a:gd name="T63" fmla="*/ 444 h 461"/>
                  <a:gd name="T64" fmla="*/ 49 w 77"/>
                  <a:gd name="T65" fmla="*/ 427 h 461"/>
                  <a:gd name="T66" fmla="*/ 42 w 77"/>
                  <a:gd name="T67" fmla="*/ 440 h 461"/>
                  <a:gd name="T68" fmla="*/ 34 w 77"/>
                  <a:gd name="T69" fmla="*/ 432 h 461"/>
                  <a:gd name="T70" fmla="*/ 31 w 77"/>
                  <a:gd name="T71" fmla="*/ 444 h 461"/>
                  <a:gd name="T72" fmla="*/ 53 w 77"/>
                  <a:gd name="T73" fmla="*/ 448 h 461"/>
                  <a:gd name="T74" fmla="*/ 71 w 77"/>
                  <a:gd name="T75" fmla="*/ 446 h 461"/>
                  <a:gd name="T76" fmla="*/ 67 w 77"/>
                  <a:gd name="T77" fmla="*/ 458 h 461"/>
                  <a:gd name="T78" fmla="*/ 52 w 77"/>
                  <a:gd name="T79" fmla="*/ 450 h 461"/>
                  <a:gd name="T80" fmla="*/ 54 w 77"/>
                  <a:gd name="T81" fmla="*/ 452 h 461"/>
                  <a:gd name="T82" fmla="*/ 41 w 77"/>
                  <a:gd name="T83" fmla="*/ 448 h 461"/>
                  <a:gd name="T84" fmla="*/ 27 w 77"/>
                  <a:gd name="T85" fmla="*/ 422 h 461"/>
                  <a:gd name="T86" fmla="*/ 32 w 77"/>
                  <a:gd name="T87" fmla="*/ 417 h 461"/>
                  <a:gd name="T88" fmla="*/ 7 w 77"/>
                  <a:gd name="T89" fmla="*/ 402 h 461"/>
                  <a:gd name="T90" fmla="*/ 8 w 77"/>
                  <a:gd name="T91" fmla="*/ 392 h 461"/>
                  <a:gd name="T92" fmla="*/ 13 w 77"/>
                  <a:gd name="T93" fmla="*/ 393 h 461"/>
                  <a:gd name="T94" fmla="*/ 7 w 77"/>
                  <a:gd name="T95" fmla="*/ 387 h 461"/>
                  <a:gd name="T96" fmla="*/ 2 w 77"/>
                  <a:gd name="T97" fmla="*/ 369 h 461"/>
                  <a:gd name="T98" fmla="*/ 6 w 77"/>
                  <a:gd name="T99" fmla="*/ 383 h 461"/>
                  <a:gd name="T100" fmla="*/ 12 w 77"/>
                  <a:gd name="T101" fmla="*/ 320 h 461"/>
                  <a:gd name="T102" fmla="*/ 18 w 77"/>
                  <a:gd name="T103" fmla="*/ 328 h 461"/>
                  <a:gd name="T104" fmla="*/ 16 w 77"/>
                  <a:gd name="T105" fmla="*/ 317 h 461"/>
                  <a:gd name="T106" fmla="*/ 14 w 77"/>
                  <a:gd name="T107" fmla="*/ 311 h 461"/>
                  <a:gd name="T108" fmla="*/ 20 w 77"/>
                  <a:gd name="T109" fmla="*/ 297 h 461"/>
                  <a:gd name="T110" fmla="*/ 19 w 77"/>
                  <a:gd name="T111" fmla="*/ 279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7" h="461">
                    <a:moveTo>
                      <a:pt x="71" y="51"/>
                    </a:moveTo>
                    <a:cubicBezTo>
                      <a:pt x="67" y="48"/>
                      <a:pt x="67" y="48"/>
                      <a:pt x="67" y="48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34"/>
                      <a:pt x="65" y="32"/>
                    </a:cubicBezTo>
                    <a:cubicBezTo>
                      <a:pt x="63" y="30"/>
                      <a:pt x="63" y="26"/>
                      <a:pt x="62" y="23"/>
                    </a:cubicBezTo>
                    <a:cubicBezTo>
                      <a:pt x="61" y="21"/>
                      <a:pt x="60" y="15"/>
                      <a:pt x="60" y="15"/>
                    </a:cubicBezTo>
                    <a:cubicBezTo>
                      <a:pt x="60" y="15"/>
                      <a:pt x="58" y="12"/>
                      <a:pt x="56" y="10"/>
                    </a:cubicBezTo>
                    <a:cubicBezTo>
                      <a:pt x="54" y="9"/>
                      <a:pt x="52" y="0"/>
                      <a:pt x="52" y="0"/>
                    </a:cubicBezTo>
                    <a:cubicBezTo>
                      <a:pt x="52" y="0"/>
                      <a:pt x="51" y="0"/>
                      <a:pt x="50" y="3"/>
                    </a:cubicBezTo>
                    <a:cubicBezTo>
                      <a:pt x="49" y="5"/>
                      <a:pt x="47" y="6"/>
                      <a:pt x="47" y="6"/>
                    </a:cubicBezTo>
                    <a:cubicBezTo>
                      <a:pt x="47" y="6"/>
                      <a:pt x="48" y="7"/>
                      <a:pt x="48" y="8"/>
                    </a:cubicBezTo>
                    <a:cubicBezTo>
                      <a:pt x="48" y="9"/>
                      <a:pt x="48" y="10"/>
                      <a:pt x="48" y="12"/>
                    </a:cubicBezTo>
                    <a:cubicBezTo>
                      <a:pt x="49" y="17"/>
                      <a:pt x="51" y="22"/>
                      <a:pt x="50" y="29"/>
                    </a:cubicBezTo>
                    <a:cubicBezTo>
                      <a:pt x="50" y="31"/>
                      <a:pt x="48" y="35"/>
                      <a:pt x="49" y="38"/>
                    </a:cubicBezTo>
                    <a:cubicBezTo>
                      <a:pt x="49" y="39"/>
                      <a:pt x="51" y="40"/>
                      <a:pt x="50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3"/>
                      <a:pt x="49" y="44"/>
                      <a:pt x="48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6" y="51"/>
                      <a:pt x="47" y="56"/>
                      <a:pt x="47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5"/>
                      <a:pt x="46" y="65"/>
                      <a:pt x="47" y="67"/>
                    </a:cubicBezTo>
                    <a:cubicBezTo>
                      <a:pt x="47" y="67"/>
                      <a:pt x="47" y="69"/>
                      <a:pt x="47" y="69"/>
                    </a:cubicBezTo>
                    <a:cubicBezTo>
                      <a:pt x="45" y="69"/>
                      <a:pt x="46" y="70"/>
                      <a:pt x="46" y="71"/>
                    </a:cubicBezTo>
                    <a:cubicBezTo>
                      <a:pt x="45" y="74"/>
                      <a:pt x="43" y="79"/>
                      <a:pt x="44" y="85"/>
                    </a:cubicBezTo>
                    <a:cubicBezTo>
                      <a:pt x="44" y="86"/>
                      <a:pt x="46" y="88"/>
                      <a:pt x="45" y="89"/>
                    </a:cubicBezTo>
                    <a:cubicBezTo>
                      <a:pt x="45" y="91"/>
                      <a:pt x="44" y="94"/>
                      <a:pt x="43" y="97"/>
                    </a:cubicBezTo>
                    <a:cubicBezTo>
                      <a:pt x="45" y="97"/>
                      <a:pt x="43" y="98"/>
                      <a:pt x="43" y="98"/>
                    </a:cubicBezTo>
                    <a:cubicBezTo>
                      <a:pt x="43" y="99"/>
                      <a:pt x="43" y="102"/>
                      <a:pt x="43" y="102"/>
                    </a:cubicBezTo>
                    <a:cubicBezTo>
                      <a:pt x="43" y="103"/>
                      <a:pt x="43" y="104"/>
                      <a:pt x="43" y="105"/>
                    </a:cubicBezTo>
                    <a:cubicBezTo>
                      <a:pt x="43" y="105"/>
                      <a:pt x="43" y="107"/>
                      <a:pt x="43" y="108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0" y="112"/>
                      <a:pt x="42" y="113"/>
                      <a:pt x="41" y="115"/>
                    </a:cubicBezTo>
                    <a:cubicBezTo>
                      <a:pt x="41" y="115"/>
                      <a:pt x="40" y="116"/>
                      <a:pt x="40" y="116"/>
                    </a:cubicBezTo>
                    <a:cubicBezTo>
                      <a:pt x="40" y="117"/>
                      <a:pt x="40" y="120"/>
                      <a:pt x="40" y="121"/>
                    </a:cubicBezTo>
                    <a:cubicBezTo>
                      <a:pt x="40" y="122"/>
                      <a:pt x="38" y="126"/>
                      <a:pt x="37" y="127"/>
                    </a:cubicBezTo>
                    <a:cubicBezTo>
                      <a:pt x="37" y="132"/>
                      <a:pt x="40" y="133"/>
                      <a:pt x="40" y="136"/>
                    </a:cubicBezTo>
                    <a:cubicBezTo>
                      <a:pt x="40" y="138"/>
                      <a:pt x="40" y="142"/>
                      <a:pt x="39" y="145"/>
                    </a:cubicBezTo>
                    <a:cubicBezTo>
                      <a:pt x="39" y="145"/>
                      <a:pt x="38" y="145"/>
                      <a:pt x="38" y="145"/>
                    </a:cubicBezTo>
                    <a:cubicBezTo>
                      <a:pt x="37" y="147"/>
                      <a:pt x="37" y="149"/>
                      <a:pt x="37" y="151"/>
                    </a:cubicBezTo>
                    <a:cubicBezTo>
                      <a:pt x="37" y="153"/>
                      <a:pt x="39" y="156"/>
                      <a:pt x="39" y="158"/>
                    </a:cubicBezTo>
                    <a:cubicBezTo>
                      <a:pt x="39" y="159"/>
                      <a:pt x="39" y="171"/>
                      <a:pt x="39" y="172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5"/>
                      <a:pt x="35" y="180"/>
                      <a:pt x="35" y="179"/>
                    </a:cubicBezTo>
                    <a:cubicBezTo>
                      <a:pt x="35" y="180"/>
                      <a:pt x="36" y="179"/>
                      <a:pt x="36" y="181"/>
                    </a:cubicBezTo>
                    <a:cubicBezTo>
                      <a:pt x="36" y="182"/>
                      <a:pt x="33" y="184"/>
                      <a:pt x="33" y="185"/>
                    </a:cubicBezTo>
                    <a:cubicBezTo>
                      <a:pt x="32" y="187"/>
                      <a:pt x="33" y="189"/>
                      <a:pt x="33" y="191"/>
                    </a:cubicBezTo>
                    <a:cubicBezTo>
                      <a:pt x="32" y="194"/>
                      <a:pt x="28" y="197"/>
                      <a:pt x="28" y="200"/>
                    </a:cubicBezTo>
                    <a:cubicBezTo>
                      <a:pt x="28" y="202"/>
                      <a:pt x="29" y="202"/>
                      <a:pt x="29" y="203"/>
                    </a:cubicBezTo>
                    <a:cubicBezTo>
                      <a:pt x="30" y="205"/>
                      <a:pt x="29" y="209"/>
                      <a:pt x="29" y="211"/>
                    </a:cubicBezTo>
                    <a:cubicBezTo>
                      <a:pt x="29" y="212"/>
                      <a:pt x="26" y="213"/>
                      <a:pt x="26" y="214"/>
                    </a:cubicBezTo>
                    <a:cubicBezTo>
                      <a:pt x="26" y="215"/>
                      <a:pt x="26" y="216"/>
                      <a:pt x="26" y="217"/>
                    </a:cubicBezTo>
                    <a:cubicBezTo>
                      <a:pt x="25" y="221"/>
                      <a:pt x="21" y="217"/>
                      <a:pt x="24" y="226"/>
                    </a:cubicBezTo>
                    <a:cubicBezTo>
                      <a:pt x="23" y="226"/>
                      <a:pt x="22" y="225"/>
                      <a:pt x="21" y="226"/>
                    </a:cubicBezTo>
                    <a:cubicBezTo>
                      <a:pt x="20" y="226"/>
                      <a:pt x="20" y="227"/>
                      <a:pt x="19" y="227"/>
                    </a:cubicBezTo>
                    <a:cubicBezTo>
                      <a:pt x="20" y="228"/>
                      <a:pt x="21" y="229"/>
                      <a:pt x="21" y="230"/>
                    </a:cubicBezTo>
                    <a:cubicBezTo>
                      <a:pt x="21" y="230"/>
                      <a:pt x="20" y="232"/>
                      <a:pt x="20" y="233"/>
                    </a:cubicBezTo>
                    <a:cubicBezTo>
                      <a:pt x="20" y="233"/>
                      <a:pt x="22" y="234"/>
                      <a:pt x="22" y="234"/>
                    </a:cubicBezTo>
                    <a:cubicBezTo>
                      <a:pt x="22" y="236"/>
                      <a:pt x="21" y="238"/>
                      <a:pt x="21" y="238"/>
                    </a:cubicBezTo>
                    <a:cubicBezTo>
                      <a:pt x="21" y="238"/>
                      <a:pt x="21" y="240"/>
                      <a:pt x="21" y="240"/>
                    </a:cubicBezTo>
                    <a:cubicBezTo>
                      <a:pt x="21" y="240"/>
                      <a:pt x="22" y="242"/>
                      <a:pt x="22" y="242"/>
                    </a:cubicBezTo>
                    <a:cubicBezTo>
                      <a:pt x="22" y="242"/>
                      <a:pt x="21" y="243"/>
                      <a:pt x="21" y="243"/>
                    </a:cubicBezTo>
                    <a:cubicBezTo>
                      <a:pt x="23" y="243"/>
                      <a:pt x="24" y="254"/>
                      <a:pt x="23" y="256"/>
                    </a:cubicBezTo>
                    <a:cubicBezTo>
                      <a:pt x="23" y="256"/>
                      <a:pt x="21" y="256"/>
                      <a:pt x="21" y="256"/>
                    </a:cubicBezTo>
                    <a:cubicBezTo>
                      <a:pt x="21" y="259"/>
                      <a:pt x="19" y="262"/>
                      <a:pt x="19" y="264"/>
                    </a:cubicBezTo>
                    <a:cubicBezTo>
                      <a:pt x="19" y="265"/>
                      <a:pt x="17" y="271"/>
                      <a:pt x="17" y="271"/>
                    </a:cubicBezTo>
                    <a:cubicBezTo>
                      <a:pt x="18" y="271"/>
                      <a:pt x="19" y="278"/>
                      <a:pt x="19" y="279"/>
                    </a:cubicBezTo>
                    <a:cubicBezTo>
                      <a:pt x="20" y="278"/>
                      <a:pt x="21" y="279"/>
                      <a:pt x="22" y="279"/>
                    </a:cubicBezTo>
                    <a:cubicBezTo>
                      <a:pt x="22" y="279"/>
                      <a:pt x="22" y="277"/>
                      <a:pt x="23" y="276"/>
                    </a:cubicBezTo>
                    <a:cubicBezTo>
                      <a:pt x="23" y="275"/>
                      <a:pt x="25" y="275"/>
                      <a:pt x="25" y="275"/>
                    </a:cubicBezTo>
                    <a:cubicBezTo>
                      <a:pt x="26" y="276"/>
                      <a:pt x="26" y="277"/>
                      <a:pt x="27" y="278"/>
                    </a:cubicBezTo>
                    <a:cubicBezTo>
                      <a:pt x="28" y="278"/>
                      <a:pt x="28" y="278"/>
                      <a:pt x="28" y="278"/>
                    </a:cubicBezTo>
                    <a:cubicBezTo>
                      <a:pt x="28" y="278"/>
                      <a:pt x="28" y="279"/>
                      <a:pt x="28" y="279"/>
                    </a:cubicBezTo>
                    <a:cubicBezTo>
                      <a:pt x="28" y="280"/>
                      <a:pt x="26" y="281"/>
                      <a:pt x="25" y="281"/>
                    </a:cubicBezTo>
                    <a:cubicBezTo>
                      <a:pt x="26" y="285"/>
                      <a:pt x="26" y="290"/>
                      <a:pt x="26" y="294"/>
                    </a:cubicBezTo>
                    <a:cubicBezTo>
                      <a:pt x="24" y="295"/>
                      <a:pt x="25" y="293"/>
                      <a:pt x="25" y="293"/>
                    </a:cubicBezTo>
                    <a:cubicBezTo>
                      <a:pt x="25" y="293"/>
                      <a:pt x="25" y="294"/>
                      <a:pt x="24" y="295"/>
                    </a:cubicBezTo>
                    <a:cubicBezTo>
                      <a:pt x="24" y="296"/>
                      <a:pt x="22" y="297"/>
                      <a:pt x="23" y="298"/>
                    </a:cubicBezTo>
                    <a:cubicBezTo>
                      <a:pt x="24" y="298"/>
                      <a:pt x="24" y="298"/>
                      <a:pt x="24" y="298"/>
                    </a:cubicBezTo>
                    <a:cubicBezTo>
                      <a:pt x="24" y="299"/>
                      <a:pt x="24" y="300"/>
                      <a:pt x="24" y="301"/>
                    </a:cubicBezTo>
                    <a:cubicBezTo>
                      <a:pt x="24" y="302"/>
                      <a:pt x="26" y="303"/>
                      <a:pt x="26" y="304"/>
                    </a:cubicBezTo>
                    <a:cubicBezTo>
                      <a:pt x="25" y="305"/>
                      <a:pt x="23" y="306"/>
                      <a:pt x="21" y="307"/>
                    </a:cubicBezTo>
                    <a:cubicBezTo>
                      <a:pt x="21" y="307"/>
                      <a:pt x="22" y="309"/>
                      <a:pt x="21" y="309"/>
                    </a:cubicBezTo>
                    <a:cubicBezTo>
                      <a:pt x="23" y="310"/>
                      <a:pt x="23" y="309"/>
                      <a:pt x="23" y="311"/>
                    </a:cubicBezTo>
                    <a:cubicBezTo>
                      <a:pt x="22" y="311"/>
                      <a:pt x="22" y="311"/>
                      <a:pt x="19" y="311"/>
                    </a:cubicBezTo>
                    <a:cubicBezTo>
                      <a:pt x="19" y="311"/>
                      <a:pt x="21" y="313"/>
                      <a:pt x="21" y="313"/>
                    </a:cubicBezTo>
                    <a:cubicBezTo>
                      <a:pt x="19" y="314"/>
                      <a:pt x="19" y="314"/>
                      <a:pt x="19" y="314"/>
                    </a:cubicBezTo>
                    <a:cubicBezTo>
                      <a:pt x="20" y="319"/>
                      <a:pt x="20" y="321"/>
                      <a:pt x="19" y="325"/>
                    </a:cubicBezTo>
                    <a:cubicBezTo>
                      <a:pt x="20" y="325"/>
                      <a:pt x="21" y="324"/>
                      <a:pt x="21" y="326"/>
                    </a:cubicBezTo>
                    <a:cubicBezTo>
                      <a:pt x="19" y="327"/>
                      <a:pt x="19" y="327"/>
                      <a:pt x="19" y="327"/>
                    </a:cubicBezTo>
                    <a:cubicBezTo>
                      <a:pt x="19" y="330"/>
                      <a:pt x="19" y="333"/>
                      <a:pt x="19" y="336"/>
                    </a:cubicBezTo>
                    <a:cubicBezTo>
                      <a:pt x="18" y="336"/>
                      <a:pt x="18" y="338"/>
                      <a:pt x="17" y="337"/>
                    </a:cubicBezTo>
                    <a:cubicBezTo>
                      <a:pt x="17" y="337"/>
                      <a:pt x="17" y="337"/>
                      <a:pt x="17" y="337"/>
                    </a:cubicBezTo>
                    <a:cubicBezTo>
                      <a:pt x="16" y="336"/>
                      <a:pt x="18" y="334"/>
                      <a:pt x="14" y="335"/>
                    </a:cubicBezTo>
                    <a:cubicBezTo>
                      <a:pt x="14" y="335"/>
                      <a:pt x="14" y="337"/>
                      <a:pt x="14" y="337"/>
                    </a:cubicBezTo>
                    <a:cubicBezTo>
                      <a:pt x="13" y="337"/>
                      <a:pt x="10" y="337"/>
                      <a:pt x="12" y="336"/>
                    </a:cubicBezTo>
                    <a:cubicBezTo>
                      <a:pt x="13" y="336"/>
                      <a:pt x="12" y="334"/>
                      <a:pt x="13" y="333"/>
                    </a:cubicBezTo>
                    <a:cubicBezTo>
                      <a:pt x="12" y="334"/>
                      <a:pt x="11" y="335"/>
                      <a:pt x="9" y="336"/>
                    </a:cubicBezTo>
                    <a:cubicBezTo>
                      <a:pt x="9" y="336"/>
                      <a:pt x="10" y="333"/>
                      <a:pt x="10" y="333"/>
                    </a:cubicBezTo>
                    <a:cubicBezTo>
                      <a:pt x="9" y="332"/>
                      <a:pt x="8" y="333"/>
                      <a:pt x="7" y="332"/>
                    </a:cubicBezTo>
                    <a:cubicBezTo>
                      <a:pt x="6" y="333"/>
                      <a:pt x="6" y="333"/>
                      <a:pt x="6" y="333"/>
                    </a:cubicBezTo>
                    <a:cubicBezTo>
                      <a:pt x="3" y="335"/>
                      <a:pt x="4" y="334"/>
                      <a:pt x="6" y="337"/>
                    </a:cubicBezTo>
                    <a:cubicBezTo>
                      <a:pt x="5" y="338"/>
                      <a:pt x="3" y="339"/>
                      <a:pt x="2" y="341"/>
                    </a:cubicBezTo>
                    <a:cubicBezTo>
                      <a:pt x="3" y="341"/>
                      <a:pt x="2" y="343"/>
                      <a:pt x="2" y="344"/>
                    </a:cubicBezTo>
                    <a:cubicBezTo>
                      <a:pt x="4" y="344"/>
                      <a:pt x="4" y="344"/>
                      <a:pt x="4" y="344"/>
                    </a:cubicBezTo>
                    <a:cubicBezTo>
                      <a:pt x="4" y="344"/>
                      <a:pt x="2" y="340"/>
                      <a:pt x="6" y="341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6" y="342"/>
                      <a:pt x="6" y="344"/>
                      <a:pt x="6" y="344"/>
                    </a:cubicBezTo>
                    <a:cubicBezTo>
                      <a:pt x="6" y="344"/>
                      <a:pt x="9" y="344"/>
                      <a:pt x="10" y="345"/>
                    </a:cubicBezTo>
                    <a:cubicBezTo>
                      <a:pt x="10" y="345"/>
                      <a:pt x="10" y="343"/>
                      <a:pt x="10" y="343"/>
                    </a:cubicBezTo>
                    <a:cubicBezTo>
                      <a:pt x="11" y="342"/>
                      <a:pt x="13" y="343"/>
                      <a:pt x="13" y="343"/>
                    </a:cubicBezTo>
                    <a:cubicBezTo>
                      <a:pt x="15" y="347"/>
                      <a:pt x="16" y="348"/>
                      <a:pt x="14" y="353"/>
                    </a:cubicBezTo>
                    <a:cubicBezTo>
                      <a:pt x="15" y="353"/>
                      <a:pt x="15" y="353"/>
                      <a:pt x="16" y="353"/>
                    </a:cubicBezTo>
                    <a:cubicBezTo>
                      <a:pt x="16" y="354"/>
                      <a:pt x="15" y="354"/>
                      <a:pt x="15" y="355"/>
                    </a:cubicBezTo>
                    <a:cubicBezTo>
                      <a:pt x="13" y="355"/>
                      <a:pt x="14" y="355"/>
                      <a:pt x="12" y="355"/>
                    </a:cubicBezTo>
                    <a:cubicBezTo>
                      <a:pt x="13" y="357"/>
                      <a:pt x="12" y="361"/>
                      <a:pt x="13" y="365"/>
                    </a:cubicBezTo>
                    <a:cubicBezTo>
                      <a:pt x="13" y="365"/>
                      <a:pt x="14" y="366"/>
                      <a:pt x="14" y="367"/>
                    </a:cubicBezTo>
                    <a:cubicBezTo>
                      <a:pt x="13" y="367"/>
                      <a:pt x="13" y="367"/>
                      <a:pt x="13" y="367"/>
                    </a:cubicBezTo>
                    <a:cubicBezTo>
                      <a:pt x="12" y="369"/>
                      <a:pt x="12" y="372"/>
                      <a:pt x="12" y="375"/>
                    </a:cubicBezTo>
                    <a:cubicBezTo>
                      <a:pt x="13" y="375"/>
                      <a:pt x="14" y="376"/>
                      <a:pt x="14" y="375"/>
                    </a:cubicBezTo>
                    <a:cubicBezTo>
                      <a:pt x="14" y="375"/>
                      <a:pt x="14" y="373"/>
                      <a:pt x="14" y="373"/>
                    </a:cubicBezTo>
                    <a:cubicBezTo>
                      <a:pt x="14" y="373"/>
                      <a:pt x="16" y="373"/>
                      <a:pt x="16" y="373"/>
                    </a:cubicBezTo>
                    <a:cubicBezTo>
                      <a:pt x="16" y="373"/>
                      <a:pt x="16" y="375"/>
                      <a:pt x="15" y="376"/>
                    </a:cubicBezTo>
                    <a:cubicBezTo>
                      <a:pt x="15" y="377"/>
                      <a:pt x="15" y="377"/>
                      <a:pt x="15" y="377"/>
                    </a:cubicBezTo>
                    <a:cubicBezTo>
                      <a:pt x="15" y="378"/>
                      <a:pt x="13" y="377"/>
                      <a:pt x="12" y="379"/>
                    </a:cubicBezTo>
                    <a:cubicBezTo>
                      <a:pt x="12" y="379"/>
                      <a:pt x="12" y="381"/>
                      <a:pt x="12" y="382"/>
                    </a:cubicBezTo>
                    <a:cubicBezTo>
                      <a:pt x="12" y="382"/>
                      <a:pt x="10" y="383"/>
                      <a:pt x="10" y="384"/>
                    </a:cubicBezTo>
                    <a:cubicBezTo>
                      <a:pt x="10" y="385"/>
                      <a:pt x="10" y="386"/>
                      <a:pt x="10" y="387"/>
                    </a:cubicBezTo>
                    <a:cubicBezTo>
                      <a:pt x="12" y="388"/>
                      <a:pt x="14" y="387"/>
                      <a:pt x="15" y="389"/>
                    </a:cubicBezTo>
                    <a:cubicBezTo>
                      <a:pt x="17" y="389"/>
                      <a:pt x="14" y="389"/>
                      <a:pt x="14" y="389"/>
                    </a:cubicBezTo>
                    <a:cubicBezTo>
                      <a:pt x="14" y="390"/>
                      <a:pt x="14" y="391"/>
                      <a:pt x="14" y="391"/>
                    </a:cubicBezTo>
                    <a:cubicBezTo>
                      <a:pt x="15" y="392"/>
                      <a:pt x="16" y="393"/>
                      <a:pt x="16" y="393"/>
                    </a:cubicBezTo>
                    <a:cubicBezTo>
                      <a:pt x="17" y="393"/>
                      <a:pt x="17" y="393"/>
                      <a:pt x="18" y="393"/>
                    </a:cubicBezTo>
                    <a:cubicBezTo>
                      <a:pt x="17" y="394"/>
                      <a:pt x="15" y="395"/>
                      <a:pt x="14" y="396"/>
                    </a:cubicBezTo>
                    <a:cubicBezTo>
                      <a:pt x="14" y="395"/>
                      <a:pt x="13" y="398"/>
                      <a:pt x="13" y="398"/>
                    </a:cubicBezTo>
                    <a:cubicBezTo>
                      <a:pt x="14" y="399"/>
                      <a:pt x="16" y="400"/>
                      <a:pt x="17" y="400"/>
                    </a:cubicBezTo>
                    <a:cubicBezTo>
                      <a:pt x="17" y="402"/>
                      <a:pt x="17" y="403"/>
                      <a:pt x="17" y="404"/>
                    </a:cubicBezTo>
                    <a:cubicBezTo>
                      <a:pt x="17" y="404"/>
                      <a:pt x="15" y="403"/>
                      <a:pt x="15" y="404"/>
                    </a:cubicBezTo>
                    <a:cubicBezTo>
                      <a:pt x="15" y="404"/>
                      <a:pt x="15" y="406"/>
                      <a:pt x="15" y="406"/>
                    </a:cubicBezTo>
                    <a:cubicBezTo>
                      <a:pt x="13" y="406"/>
                      <a:pt x="13" y="405"/>
                      <a:pt x="11" y="406"/>
                    </a:cubicBezTo>
                    <a:cubicBezTo>
                      <a:pt x="10" y="406"/>
                      <a:pt x="13" y="407"/>
                      <a:pt x="10" y="407"/>
                    </a:cubicBezTo>
                    <a:cubicBezTo>
                      <a:pt x="10" y="407"/>
                      <a:pt x="7" y="405"/>
                      <a:pt x="7" y="405"/>
                    </a:cubicBezTo>
                    <a:cubicBezTo>
                      <a:pt x="4" y="405"/>
                      <a:pt x="3" y="409"/>
                      <a:pt x="4" y="408"/>
                    </a:cubicBezTo>
                    <a:cubicBezTo>
                      <a:pt x="4" y="410"/>
                      <a:pt x="4" y="410"/>
                      <a:pt x="4" y="412"/>
                    </a:cubicBezTo>
                    <a:cubicBezTo>
                      <a:pt x="5" y="413"/>
                      <a:pt x="7" y="415"/>
                      <a:pt x="8" y="416"/>
                    </a:cubicBezTo>
                    <a:cubicBezTo>
                      <a:pt x="8" y="416"/>
                      <a:pt x="8" y="418"/>
                      <a:pt x="7" y="419"/>
                    </a:cubicBezTo>
                    <a:cubicBezTo>
                      <a:pt x="9" y="420"/>
                      <a:pt x="11" y="423"/>
                      <a:pt x="12" y="424"/>
                    </a:cubicBezTo>
                    <a:cubicBezTo>
                      <a:pt x="14" y="425"/>
                      <a:pt x="14" y="424"/>
                      <a:pt x="16" y="424"/>
                    </a:cubicBezTo>
                    <a:cubicBezTo>
                      <a:pt x="17" y="424"/>
                      <a:pt x="17" y="424"/>
                      <a:pt x="17" y="424"/>
                    </a:cubicBezTo>
                    <a:cubicBezTo>
                      <a:pt x="18" y="423"/>
                      <a:pt x="18" y="423"/>
                      <a:pt x="18" y="423"/>
                    </a:cubicBezTo>
                    <a:cubicBezTo>
                      <a:pt x="17" y="422"/>
                      <a:pt x="13" y="419"/>
                      <a:pt x="13" y="419"/>
                    </a:cubicBezTo>
                    <a:cubicBezTo>
                      <a:pt x="12" y="419"/>
                      <a:pt x="11" y="419"/>
                      <a:pt x="11" y="419"/>
                    </a:cubicBezTo>
                    <a:cubicBezTo>
                      <a:pt x="10" y="419"/>
                      <a:pt x="10" y="417"/>
                      <a:pt x="9" y="417"/>
                    </a:cubicBezTo>
                    <a:cubicBezTo>
                      <a:pt x="12" y="418"/>
                      <a:pt x="13" y="418"/>
                      <a:pt x="15" y="418"/>
                    </a:cubicBezTo>
                    <a:cubicBezTo>
                      <a:pt x="15" y="413"/>
                      <a:pt x="16" y="412"/>
                      <a:pt x="12" y="408"/>
                    </a:cubicBezTo>
                    <a:cubicBezTo>
                      <a:pt x="14" y="408"/>
                      <a:pt x="13" y="409"/>
                      <a:pt x="14" y="408"/>
                    </a:cubicBezTo>
                    <a:cubicBezTo>
                      <a:pt x="14" y="408"/>
                      <a:pt x="17" y="407"/>
                      <a:pt x="18" y="406"/>
                    </a:cubicBezTo>
                    <a:cubicBezTo>
                      <a:pt x="18" y="407"/>
                      <a:pt x="18" y="409"/>
                      <a:pt x="18" y="409"/>
                    </a:cubicBezTo>
                    <a:cubicBezTo>
                      <a:pt x="18" y="409"/>
                      <a:pt x="19" y="410"/>
                      <a:pt x="19" y="410"/>
                    </a:cubicBezTo>
                    <a:cubicBezTo>
                      <a:pt x="22" y="408"/>
                      <a:pt x="22" y="407"/>
                      <a:pt x="23" y="404"/>
                    </a:cubicBezTo>
                    <a:cubicBezTo>
                      <a:pt x="24" y="404"/>
                      <a:pt x="25" y="406"/>
                      <a:pt x="25" y="406"/>
                    </a:cubicBezTo>
                    <a:cubicBezTo>
                      <a:pt x="27" y="406"/>
                      <a:pt x="27" y="405"/>
                      <a:pt x="28" y="405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7" y="407"/>
                      <a:pt x="25" y="408"/>
                      <a:pt x="25" y="408"/>
                    </a:cubicBezTo>
                    <a:cubicBezTo>
                      <a:pt x="23" y="408"/>
                      <a:pt x="23" y="408"/>
                      <a:pt x="23" y="408"/>
                    </a:cubicBezTo>
                    <a:cubicBezTo>
                      <a:pt x="23" y="409"/>
                      <a:pt x="23" y="411"/>
                      <a:pt x="23" y="412"/>
                    </a:cubicBezTo>
                    <a:cubicBezTo>
                      <a:pt x="21" y="412"/>
                      <a:pt x="21" y="412"/>
                      <a:pt x="21" y="412"/>
                    </a:cubicBezTo>
                    <a:cubicBezTo>
                      <a:pt x="21" y="412"/>
                      <a:pt x="21" y="410"/>
                      <a:pt x="21" y="410"/>
                    </a:cubicBezTo>
                    <a:cubicBezTo>
                      <a:pt x="20" y="410"/>
                      <a:pt x="18" y="411"/>
                      <a:pt x="17" y="411"/>
                    </a:cubicBezTo>
                    <a:cubicBezTo>
                      <a:pt x="18" y="415"/>
                      <a:pt x="19" y="418"/>
                      <a:pt x="19" y="422"/>
                    </a:cubicBezTo>
                    <a:cubicBezTo>
                      <a:pt x="22" y="422"/>
                      <a:pt x="19" y="421"/>
                      <a:pt x="23" y="422"/>
                    </a:cubicBezTo>
                    <a:cubicBezTo>
                      <a:pt x="22" y="424"/>
                      <a:pt x="22" y="424"/>
                      <a:pt x="22" y="424"/>
                    </a:cubicBezTo>
                    <a:cubicBezTo>
                      <a:pt x="21" y="425"/>
                      <a:pt x="21" y="424"/>
                      <a:pt x="21" y="423"/>
                    </a:cubicBezTo>
                    <a:cubicBezTo>
                      <a:pt x="19" y="423"/>
                      <a:pt x="19" y="423"/>
                      <a:pt x="19" y="423"/>
                    </a:cubicBezTo>
                    <a:cubicBezTo>
                      <a:pt x="19" y="425"/>
                      <a:pt x="18" y="427"/>
                      <a:pt x="17" y="428"/>
                    </a:cubicBezTo>
                    <a:cubicBezTo>
                      <a:pt x="18" y="429"/>
                      <a:pt x="17" y="430"/>
                      <a:pt x="17" y="430"/>
                    </a:cubicBezTo>
                    <a:cubicBezTo>
                      <a:pt x="18" y="431"/>
                      <a:pt x="19" y="430"/>
                      <a:pt x="19" y="430"/>
                    </a:cubicBezTo>
                    <a:cubicBezTo>
                      <a:pt x="20" y="432"/>
                      <a:pt x="19" y="431"/>
                      <a:pt x="20" y="432"/>
                    </a:cubicBezTo>
                    <a:cubicBezTo>
                      <a:pt x="20" y="432"/>
                      <a:pt x="20" y="432"/>
                      <a:pt x="20" y="432"/>
                    </a:cubicBezTo>
                    <a:cubicBezTo>
                      <a:pt x="21" y="433"/>
                      <a:pt x="22" y="431"/>
                      <a:pt x="23" y="432"/>
                    </a:cubicBezTo>
                    <a:cubicBezTo>
                      <a:pt x="24" y="433"/>
                      <a:pt x="21" y="434"/>
                      <a:pt x="23" y="436"/>
                    </a:cubicBezTo>
                    <a:cubicBezTo>
                      <a:pt x="24" y="436"/>
                      <a:pt x="25" y="435"/>
                      <a:pt x="26" y="435"/>
                    </a:cubicBezTo>
                    <a:cubicBezTo>
                      <a:pt x="26" y="435"/>
                      <a:pt x="27" y="436"/>
                      <a:pt x="27" y="436"/>
                    </a:cubicBezTo>
                    <a:cubicBezTo>
                      <a:pt x="27" y="436"/>
                      <a:pt x="28" y="436"/>
                      <a:pt x="29" y="436"/>
                    </a:cubicBezTo>
                    <a:cubicBezTo>
                      <a:pt x="29" y="436"/>
                      <a:pt x="29" y="436"/>
                      <a:pt x="29" y="436"/>
                    </a:cubicBezTo>
                    <a:cubicBezTo>
                      <a:pt x="27" y="431"/>
                      <a:pt x="28" y="434"/>
                      <a:pt x="29" y="430"/>
                    </a:cubicBezTo>
                    <a:cubicBezTo>
                      <a:pt x="28" y="429"/>
                      <a:pt x="27" y="429"/>
                      <a:pt x="25" y="428"/>
                    </a:cubicBezTo>
                    <a:cubicBezTo>
                      <a:pt x="20" y="424"/>
                      <a:pt x="25" y="425"/>
                      <a:pt x="28" y="428"/>
                    </a:cubicBezTo>
                    <a:cubicBezTo>
                      <a:pt x="28" y="427"/>
                      <a:pt x="28" y="426"/>
                      <a:pt x="27" y="425"/>
                    </a:cubicBezTo>
                    <a:cubicBezTo>
                      <a:pt x="29" y="425"/>
                      <a:pt x="29" y="425"/>
                      <a:pt x="30" y="424"/>
                    </a:cubicBezTo>
                    <a:cubicBezTo>
                      <a:pt x="31" y="428"/>
                      <a:pt x="29" y="428"/>
                      <a:pt x="33" y="430"/>
                    </a:cubicBezTo>
                    <a:cubicBezTo>
                      <a:pt x="35" y="431"/>
                      <a:pt x="36" y="431"/>
                      <a:pt x="37" y="432"/>
                    </a:cubicBezTo>
                    <a:cubicBezTo>
                      <a:pt x="38" y="431"/>
                      <a:pt x="39" y="431"/>
                      <a:pt x="39" y="430"/>
                    </a:cubicBezTo>
                    <a:cubicBezTo>
                      <a:pt x="39" y="428"/>
                      <a:pt x="38" y="425"/>
                      <a:pt x="39" y="423"/>
                    </a:cubicBezTo>
                    <a:cubicBezTo>
                      <a:pt x="39" y="423"/>
                      <a:pt x="40" y="419"/>
                      <a:pt x="41" y="418"/>
                    </a:cubicBezTo>
                    <a:cubicBezTo>
                      <a:pt x="41" y="418"/>
                      <a:pt x="40" y="417"/>
                      <a:pt x="40" y="416"/>
                    </a:cubicBezTo>
                    <a:cubicBezTo>
                      <a:pt x="43" y="416"/>
                      <a:pt x="48" y="416"/>
                      <a:pt x="51" y="416"/>
                    </a:cubicBezTo>
                    <a:cubicBezTo>
                      <a:pt x="54" y="409"/>
                      <a:pt x="54" y="411"/>
                      <a:pt x="61" y="411"/>
                    </a:cubicBezTo>
                    <a:cubicBezTo>
                      <a:pt x="61" y="410"/>
                      <a:pt x="61" y="410"/>
                      <a:pt x="61" y="410"/>
                    </a:cubicBezTo>
                    <a:cubicBezTo>
                      <a:pt x="61" y="410"/>
                      <a:pt x="49" y="409"/>
                      <a:pt x="46" y="409"/>
                    </a:cubicBezTo>
                    <a:cubicBezTo>
                      <a:pt x="43" y="409"/>
                      <a:pt x="34" y="409"/>
                      <a:pt x="34" y="409"/>
                    </a:cubicBezTo>
                    <a:cubicBezTo>
                      <a:pt x="34" y="409"/>
                      <a:pt x="28" y="404"/>
                      <a:pt x="27" y="401"/>
                    </a:cubicBezTo>
                    <a:cubicBezTo>
                      <a:pt x="26" y="398"/>
                      <a:pt x="24" y="396"/>
                      <a:pt x="26" y="394"/>
                    </a:cubicBezTo>
                    <a:cubicBezTo>
                      <a:pt x="28" y="392"/>
                      <a:pt x="28" y="390"/>
                      <a:pt x="26" y="388"/>
                    </a:cubicBezTo>
                    <a:cubicBezTo>
                      <a:pt x="24" y="386"/>
                      <a:pt x="24" y="389"/>
                      <a:pt x="22" y="389"/>
                    </a:cubicBezTo>
                    <a:cubicBezTo>
                      <a:pt x="20" y="389"/>
                      <a:pt x="20" y="386"/>
                      <a:pt x="20" y="383"/>
                    </a:cubicBezTo>
                    <a:cubicBezTo>
                      <a:pt x="20" y="380"/>
                      <a:pt x="21" y="380"/>
                      <a:pt x="22" y="377"/>
                    </a:cubicBezTo>
                    <a:cubicBezTo>
                      <a:pt x="23" y="374"/>
                      <a:pt x="22" y="373"/>
                      <a:pt x="21" y="369"/>
                    </a:cubicBezTo>
                    <a:cubicBezTo>
                      <a:pt x="19" y="365"/>
                      <a:pt x="25" y="365"/>
                      <a:pt x="27" y="363"/>
                    </a:cubicBezTo>
                    <a:cubicBezTo>
                      <a:pt x="29" y="362"/>
                      <a:pt x="29" y="360"/>
                      <a:pt x="28" y="357"/>
                    </a:cubicBezTo>
                    <a:cubicBezTo>
                      <a:pt x="28" y="354"/>
                      <a:pt x="27" y="353"/>
                      <a:pt x="29" y="351"/>
                    </a:cubicBezTo>
                    <a:cubicBezTo>
                      <a:pt x="31" y="349"/>
                      <a:pt x="32" y="347"/>
                      <a:pt x="32" y="347"/>
                    </a:cubicBezTo>
                    <a:cubicBezTo>
                      <a:pt x="32" y="347"/>
                      <a:pt x="32" y="346"/>
                      <a:pt x="32" y="344"/>
                    </a:cubicBezTo>
                    <a:cubicBezTo>
                      <a:pt x="32" y="342"/>
                      <a:pt x="32" y="339"/>
                      <a:pt x="33" y="336"/>
                    </a:cubicBezTo>
                    <a:cubicBezTo>
                      <a:pt x="34" y="332"/>
                      <a:pt x="34" y="332"/>
                      <a:pt x="33" y="329"/>
                    </a:cubicBezTo>
                    <a:cubicBezTo>
                      <a:pt x="32" y="327"/>
                      <a:pt x="31" y="325"/>
                      <a:pt x="32" y="324"/>
                    </a:cubicBezTo>
                    <a:cubicBezTo>
                      <a:pt x="33" y="323"/>
                      <a:pt x="33" y="321"/>
                      <a:pt x="35" y="320"/>
                    </a:cubicBezTo>
                    <a:cubicBezTo>
                      <a:pt x="37" y="320"/>
                      <a:pt x="34" y="318"/>
                      <a:pt x="34" y="317"/>
                    </a:cubicBezTo>
                    <a:cubicBezTo>
                      <a:pt x="34" y="315"/>
                      <a:pt x="34" y="313"/>
                      <a:pt x="36" y="311"/>
                    </a:cubicBezTo>
                    <a:cubicBezTo>
                      <a:pt x="37" y="310"/>
                      <a:pt x="35" y="308"/>
                      <a:pt x="35" y="305"/>
                    </a:cubicBezTo>
                    <a:cubicBezTo>
                      <a:pt x="35" y="302"/>
                      <a:pt x="34" y="301"/>
                      <a:pt x="34" y="299"/>
                    </a:cubicBezTo>
                    <a:cubicBezTo>
                      <a:pt x="35" y="297"/>
                      <a:pt x="32" y="295"/>
                      <a:pt x="31" y="293"/>
                    </a:cubicBezTo>
                    <a:cubicBezTo>
                      <a:pt x="30" y="290"/>
                      <a:pt x="34" y="287"/>
                      <a:pt x="34" y="283"/>
                    </a:cubicBezTo>
                    <a:cubicBezTo>
                      <a:pt x="35" y="280"/>
                      <a:pt x="34" y="279"/>
                      <a:pt x="34" y="276"/>
                    </a:cubicBezTo>
                    <a:cubicBezTo>
                      <a:pt x="34" y="273"/>
                      <a:pt x="34" y="274"/>
                      <a:pt x="32" y="273"/>
                    </a:cubicBezTo>
                    <a:cubicBezTo>
                      <a:pt x="30" y="271"/>
                      <a:pt x="32" y="268"/>
                      <a:pt x="32" y="265"/>
                    </a:cubicBezTo>
                    <a:cubicBezTo>
                      <a:pt x="32" y="261"/>
                      <a:pt x="28" y="259"/>
                      <a:pt x="31" y="256"/>
                    </a:cubicBezTo>
                    <a:cubicBezTo>
                      <a:pt x="33" y="254"/>
                      <a:pt x="33" y="253"/>
                      <a:pt x="33" y="250"/>
                    </a:cubicBezTo>
                    <a:cubicBezTo>
                      <a:pt x="34" y="247"/>
                      <a:pt x="34" y="240"/>
                      <a:pt x="36" y="237"/>
                    </a:cubicBezTo>
                    <a:cubicBezTo>
                      <a:pt x="39" y="234"/>
                      <a:pt x="39" y="237"/>
                      <a:pt x="39" y="234"/>
                    </a:cubicBezTo>
                    <a:cubicBezTo>
                      <a:pt x="39" y="231"/>
                      <a:pt x="36" y="230"/>
                      <a:pt x="37" y="227"/>
                    </a:cubicBezTo>
                    <a:cubicBezTo>
                      <a:pt x="37" y="224"/>
                      <a:pt x="38" y="222"/>
                      <a:pt x="37" y="219"/>
                    </a:cubicBezTo>
                    <a:cubicBezTo>
                      <a:pt x="37" y="216"/>
                      <a:pt x="41" y="213"/>
                      <a:pt x="41" y="213"/>
                    </a:cubicBezTo>
                    <a:cubicBezTo>
                      <a:pt x="41" y="213"/>
                      <a:pt x="44" y="213"/>
                      <a:pt x="45" y="211"/>
                    </a:cubicBezTo>
                    <a:cubicBezTo>
                      <a:pt x="46" y="209"/>
                      <a:pt x="45" y="208"/>
                      <a:pt x="44" y="205"/>
                    </a:cubicBezTo>
                    <a:cubicBezTo>
                      <a:pt x="44" y="202"/>
                      <a:pt x="43" y="201"/>
                      <a:pt x="45" y="198"/>
                    </a:cubicBezTo>
                    <a:cubicBezTo>
                      <a:pt x="46" y="195"/>
                      <a:pt x="49" y="189"/>
                      <a:pt x="49" y="185"/>
                    </a:cubicBezTo>
                    <a:cubicBezTo>
                      <a:pt x="49" y="181"/>
                      <a:pt x="49" y="180"/>
                      <a:pt x="48" y="177"/>
                    </a:cubicBezTo>
                    <a:cubicBezTo>
                      <a:pt x="47" y="174"/>
                      <a:pt x="48" y="173"/>
                      <a:pt x="49" y="170"/>
                    </a:cubicBezTo>
                    <a:cubicBezTo>
                      <a:pt x="51" y="167"/>
                      <a:pt x="50" y="166"/>
                      <a:pt x="50" y="162"/>
                    </a:cubicBezTo>
                    <a:cubicBezTo>
                      <a:pt x="49" y="158"/>
                      <a:pt x="50" y="158"/>
                      <a:pt x="50" y="152"/>
                    </a:cubicBezTo>
                    <a:cubicBezTo>
                      <a:pt x="50" y="147"/>
                      <a:pt x="51" y="148"/>
                      <a:pt x="52" y="145"/>
                    </a:cubicBezTo>
                    <a:cubicBezTo>
                      <a:pt x="54" y="142"/>
                      <a:pt x="52" y="140"/>
                      <a:pt x="52" y="136"/>
                    </a:cubicBezTo>
                    <a:cubicBezTo>
                      <a:pt x="52" y="132"/>
                      <a:pt x="53" y="130"/>
                      <a:pt x="54" y="124"/>
                    </a:cubicBezTo>
                    <a:cubicBezTo>
                      <a:pt x="54" y="118"/>
                      <a:pt x="57" y="120"/>
                      <a:pt x="59" y="115"/>
                    </a:cubicBezTo>
                    <a:cubicBezTo>
                      <a:pt x="60" y="111"/>
                      <a:pt x="61" y="111"/>
                      <a:pt x="62" y="108"/>
                    </a:cubicBezTo>
                    <a:cubicBezTo>
                      <a:pt x="63" y="105"/>
                      <a:pt x="64" y="104"/>
                      <a:pt x="63" y="100"/>
                    </a:cubicBezTo>
                    <a:cubicBezTo>
                      <a:pt x="63" y="97"/>
                      <a:pt x="62" y="96"/>
                      <a:pt x="64" y="95"/>
                    </a:cubicBezTo>
                    <a:cubicBezTo>
                      <a:pt x="67" y="93"/>
                      <a:pt x="63" y="91"/>
                      <a:pt x="63" y="88"/>
                    </a:cubicBezTo>
                    <a:cubicBezTo>
                      <a:pt x="63" y="85"/>
                      <a:pt x="63" y="80"/>
                      <a:pt x="63" y="77"/>
                    </a:cubicBezTo>
                    <a:cubicBezTo>
                      <a:pt x="63" y="75"/>
                      <a:pt x="68" y="75"/>
                      <a:pt x="69" y="72"/>
                    </a:cubicBezTo>
                    <a:cubicBezTo>
                      <a:pt x="70" y="69"/>
                      <a:pt x="74" y="70"/>
                      <a:pt x="75" y="67"/>
                    </a:cubicBezTo>
                    <a:cubicBezTo>
                      <a:pt x="76" y="64"/>
                      <a:pt x="77" y="59"/>
                      <a:pt x="74" y="58"/>
                    </a:cubicBezTo>
                    <a:cubicBezTo>
                      <a:pt x="70" y="57"/>
                      <a:pt x="71" y="51"/>
                      <a:pt x="71" y="51"/>
                    </a:cubicBezTo>
                    <a:close/>
                    <a:moveTo>
                      <a:pt x="71" y="446"/>
                    </a:moveTo>
                    <a:cubicBezTo>
                      <a:pt x="67" y="446"/>
                      <a:pt x="61" y="445"/>
                      <a:pt x="66" y="444"/>
                    </a:cubicBezTo>
                    <a:cubicBezTo>
                      <a:pt x="63" y="444"/>
                      <a:pt x="60" y="445"/>
                      <a:pt x="60" y="445"/>
                    </a:cubicBezTo>
                    <a:cubicBezTo>
                      <a:pt x="58" y="416"/>
                      <a:pt x="58" y="416"/>
                      <a:pt x="58" y="416"/>
                    </a:cubicBezTo>
                    <a:cubicBezTo>
                      <a:pt x="58" y="416"/>
                      <a:pt x="55" y="417"/>
                      <a:pt x="55" y="418"/>
                    </a:cubicBezTo>
                    <a:cubicBezTo>
                      <a:pt x="54" y="416"/>
                      <a:pt x="54" y="416"/>
                      <a:pt x="53" y="415"/>
                    </a:cubicBezTo>
                    <a:cubicBezTo>
                      <a:pt x="52" y="416"/>
                      <a:pt x="49" y="418"/>
                      <a:pt x="49" y="418"/>
                    </a:cubicBezTo>
                    <a:cubicBezTo>
                      <a:pt x="47" y="419"/>
                      <a:pt x="46" y="417"/>
                      <a:pt x="45" y="417"/>
                    </a:cubicBezTo>
                    <a:cubicBezTo>
                      <a:pt x="44" y="417"/>
                      <a:pt x="44" y="418"/>
                      <a:pt x="42" y="418"/>
                    </a:cubicBezTo>
                    <a:cubicBezTo>
                      <a:pt x="43" y="425"/>
                      <a:pt x="38" y="427"/>
                      <a:pt x="49" y="427"/>
                    </a:cubicBezTo>
                    <a:cubicBezTo>
                      <a:pt x="47" y="429"/>
                      <a:pt x="46" y="430"/>
                      <a:pt x="43" y="430"/>
                    </a:cubicBezTo>
                    <a:cubicBezTo>
                      <a:pt x="44" y="432"/>
                      <a:pt x="43" y="435"/>
                      <a:pt x="45" y="436"/>
                    </a:cubicBezTo>
                    <a:cubicBezTo>
                      <a:pt x="45" y="436"/>
                      <a:pt x="47" y="435"/>
                      <a:pt x="48" y="436"/>
                    </a:cubicBezTo>
                    <a:cubicBezTo>
                      <a:pt x="49" y="436"/>
                      <a:pt x="51" y="439"/>
                      <a:pt x="53" y="440"/>
                    </a:cubicBezTo>
                    <a:cubicBezTo>
                      <a:pt x="52" y="439"/>
                      <a:pt x="51" y="440"/>
                      <a:pt x="50" y="440"/>
                    </a:cubicBezTo>
                    <a:cubicBezTo>
                      <a:pt x="50" y="440"/>
                      <a:pt x="49" y="438"/>
                      <a:pt x="49" y="438"/>
                    </a:cubicBezTo>
                    <a:cubicBezTo>
                      <a:pt x="44" y="439"/>
                      <a:pt x="45" y="438"/>
                      <a:pt x="44" y="441"/>
                    </a:cubicBezTo>
                    <a:cubicBezTo>
                      <a:pt x="42" y="440"/>
                      <a:pt x="42" y="440"/>
                      <a:pt x="42" y="440"/>
                    </a:cubicBezTo>
                    <a:cubicBezTo>
                      <a:pt x="42" y="439"/>
                      <a:pt x="43" y="440"/>
                      <a:pt x="43" y="438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1" y="434"/>
                      <a:pt x="42" y="434"/>
                      <a:pt x="41" y="432"/>
                    </a:cubicBezTo>
                    <a:cubicBezTo>
                      <a:pt x="41" y="432"/>
                      <a:pt x="39" y="431"/>
                      <a:pt x="39" y="431"/>
                    </a:cubicBezTo>
                    <a:cubicBezTo>
                      <a:pt x="39" y="432"/>
                      <a:pt x="38" y="435"/>
                      <a:pt x="37" y="436"/>
                    </a:cubicBezTo>
                    <a:cubicBezTo>
                      <a:pt x="37" y="434"/>
                      <a:pt x="37" y="434"/>
                      <a:pt x="37" y="434"/>
                    </a:cubicBezTo>
                    <a:cubicBezTo>
                      <a:pt x="36" y="435"/>
                      <a:pt x="34" y="435"/>
                      <a:pt x="34" y="435"/>
                    </a:cubicBezTo>
                    <a:cubicBezTo>
                      <a:pt x="34" y="435"/>
                      <a:pt x="34" y="432"/>
                      <a:pt x="34" y="432"/>
                    </a:cubicBezTo>
                    <a:cubicBezTo>
                      <a:pt x="33" y="432"/>
                      <a:pt x="32" y="433"/>
                      <a:pt x="31" y="432"/>
                    </a:cubicBezTo>
                    <a:cubicBezTo>
                      <a:pt x="31" y="436"/>
                      <a:pt x="30" y="439"/>
                      <a:pt x="36" y="438"/>
                    </a:cubicBezTo>
                    <a:cubicBezTo>
                      <a:pt x="38" y="436"/>
                      <a:pt x="38" y="436"/>
                      <a:pt x="38" y="436"/>
                    </a:cubicBezTo>
                    <a:cubicBezTo>
                      <a:pt x="39" y="436"/>
                      <a:pt x="39" y="439"/>
                      <a:pt x="39" y="440"/>
                    </a:cubicBezTo>
                    <a:cubicBezTo>
                      <a:pt x="35" y="440"/>
                      <a:pt x="33" y="440"/>
                      <a:pt x="30" y="441"/>
                    </a:cubicBezTo>
                    <a:cubicBezTo>
                      <a:pt x="31" y="442"/>
                      <a:pt x="29" y="442"/>
                      <a:pt x="29" y="442"/>
                    </a:cubicBezTo>
                    <a:cubicBezTo>
                      <a:pt x="30" y="442"/>
                      <a:pt x="29" y="444"/>
                      <a:pt x="29" y="444"/>
                    </a:cubicBezTo>
                    <a:cubicBezTo>
                      <a:pt x="30" y="444"/>
                      <a:pt x="31" y="444"/>
                      <a:pt x="31" y="444"/>
                    </a:cubicBezTo>
                    <a:cubicBezTo>
                      <a:pt x="32" y="444"/>
                      <a:pt x="29" y="442"/>
                      <a:pt x="34" y="442"/>
                    </a:cubicBezTo>
                    <a:cubicBezTo>
                      <a:pt x="34" y="444"/>
                      <a:pt x="34" y="444"/>
                      <a:pt x="34" y="444"/>
                    </a:cubicBezTo>
                    <a:cubicBezTo>
                      <a:pt x="36" y="444"/>
                      <a:pt x="38" y="443"/>
                      <a:pt x="39" y="444"/>
                    </a:cubicBezTo>
                    <a:cubicBezTo>
                      <a:pt x="39" y="444"/>
                      <a:pt x="39" y="446"/>
                      <a:pt x="39" y="446"/>
                    </a:cubicBezTo>
                    <a:cubicBezTo>
                      <a:pt x="41" y="446"/>
                      <a:pt x="44" y="445"/>
                      <a:pt x="45" y="445"/>
                    </a:cubicBezTo>
                    <a:cubicBezTo>
                      <a:pt x="47" y="445"/>
                      <a:pt x="48" y="447"/>
                      <a:pt x="45" y="447"/>
                    </a:cubicBezTo>
                    <a:cubicBezTo>
                      <a:pt x="45" y="447"/>
                      <a:pt x="46" y="448"/>
                      <a:pt x="46" y="448"/>
                    </a:cubicBezTo>
                    <a:cubicBezTo>
                      <a:pt x="49" y="448"/>
                      <a:pt x="50" y="449"/>
                      <a:pt x="53" y="448"/>
                    </a:cubicBezTo>
                    <a:cubicBezTo>
                      <a:pt x="53" y="447"/>
                      <a:pt x="53" y="447"/>
                      <a:pt x="53" y="447"/>
                    </a:cubicBezTo>
                    <a:cubicBezTo>
                      <a:pt x="56" y="446"/>
                      <a:pt x="59" y="446"/>
                      <a:pt x="62" y="445"/>
                    </a:cubicBezTo>
                    <a:cubicBezTo>
                      <a:pt x="63" y="447"/>
                      <a:pt x="62" y="448"/>
                      <a:pt x="63" y="449"/>
                    </a:cubicBezTo>
                    <a:cubicBezTo>
                      <a:pt x="63" y="449"/>
                      <a:pt x="66" y="450"/>
                      <a:pt x="66" y="450"/>
                    </a:cubicBezTo>
                    <a:cubicBezTo>
                      <a:pt x="66" y="451"/>
                      <a:pt x="66" y="453"/>
                      <a:pt x="66" y="453"/>
                    </a:cubicBezTo>
                    <a:cubicBezTo>
                      <a:pt x="70" y="450"/>
                      <a:pt x="70" y="450"/>
                      <a:pt x="72" y="446"/>
                    </a:cubicBezTo>
                    <a:cubicBezTo>
                      <a:pt x="71" y="445"/>
                      <a:pt x="71" y="445"/>
                      <a:pt x="71" y="445"/>
                    </a:cubicBezTo>
                    <a:lnTo>
                      <a:pt x="71" y="446"/>
                    </a:lnTo>
                    <a:close/>
                    <a:moveTo>
                      <a:pt x="7" y="340"/>
                    </a:moveTo>
                    <a:cubicBezTo>
                      <a:pt x="8" y="340"/>
                      <a:pt x="6" y="341"/>
                      <a:pt x="6" y="341"/>
                    </a:cubicBezTo>
                    <a:cubicBezTo>
                      <a:pt x="6" y="341"/>
                      <a:pt x="6" y="339"/>
                      <a:pt x="7" y="340"/>
                    </a:cubicBezTo>
                    <a:close/>
                    <a:moveTo>
                      <a:pt x="65" y="460"/>
                    </a:moveTo>
                    <a:cubicBezTo>
                      <a:pt x="65" y="460"/>
                      <a:pt x="65" y="461"/>
                      <a:pt x="65" y="461"/>
                    </a:cubicBezTo>
                    <a:cubicBezTo>
                      <a:pt x="67" y="461"/>
                      <a:pt x="67" y="460"/>
                      <a:pt x="65" y="460"/>
                    </a:cubicBezTo>
                    <a:close/>
                    <a:moveTo>
                      <a:pt x="67" y="456"/>
                    </a:moveTo>
                    <a:cubicBezTo>
                      <a:pt x="67" y="458"/>
                      <a:pt x="67" y="458"/>
                      <a:pt x="67" y="458"/>
                    </a:cubicBezTo>
                    <a:cubicBezTo>
                      <a:pt x="72" y="458"/>
                      <a:pt x="68" y="457"/>
                      <a:pt x="67" y="456"/>
                    </a:cubicBezTo>
                    <a:close/>
                    <a:moveTo>
                      <a:pt x="59" y="454"/>
                    </a:moveTo>
                    <a:cubicBezTo>
                      <a:pt x="60" y="455"/>
                      <a:pt x="59" y="456"/>
                      <a:pt x="60" y="458"/>
                    </a:cubicBezTo>
                    <a:cubicBezTo>
                      <a:pt x="61" y="457"/>
                      <a:pt x="62" y="458"/>
                      <a:pt x="63" y="458"/>
                    </a:cubicBezTo>
                    <a:cubicBezTo>
                      <a:pt x="63" y="458"/>
                      <a:pt x="62" y="454"/>
                      <a:pt x="62" y="454"/>
                    </a:cubicBezTo>
                    <a:cubicBezTo>
                      <a:pt x="60" y="454"/>
                      <a:pt x="60" y="454"/>
                      <a:pt x="59" y="454"/>
                    </a:cubicBezTo>
                    <a:close/>
                    <a:moveTo>
                      <a:pt x="58" y="447"/>
                    </a:moveTo>
                    <a:cubicBezTo>
                      <a:pt x="56" y="447"/>
                      <a:pt x="53" y="449"/>
                      <a:pt x="52" y="450"/>
                    </a:cubicBezTo>
                    <a:cubicBezTo>
                      <a:pt x="51" y="450"/>
                      <a:pt x="49" y="450"/>
                      <a:pt x="47" y="450"/>
                    </a:cubicBezTo>
                    <a:cubicBezTo>
                      <a:pt x="47" y="450"/>
                      <a:pt x="45" y="451"/>
                      <a:pt x="45" y="451"/>
                    </a:cubicBezTo>
                    <a:cubicBezTo>
                      <a:pt x="46" y="452"/>
                      <a:pt x="46" y="452"/>
                      <a:pt x="46" y="453"/>
                    </a:cubicBezTo>
                    <a:cubicBezTo>
                      <a:pt x="48" y="454"/>
                      <a:pt x="50" y="454"/>
                      <a:pt x="52" y="454"/>
                    </a:cubicBezTo>
                    <a:cubicBezTo>
                      <a:pt x="52" y="454"/>
                      <a:pt x="53" y="456"/>
                      <a:pt x="53" y="456"/>
                    </a:cubicBezTo>
                    <a:cubicBezTo>
                      <a:pt x="53" y="455"/>
                      <a:pt x="54" y="455"/>
                      <a:pt x="55" y="455"/>
                    </a:cubicBezTo>
                    <a:cubicBezTo>
                      <a:pt x="55" y="454"/>
                      <a:pt x="54" y="454"/>
                      <a:pt x="54" y="454"/>
                    </a:cubicBezTo>
                    <a:cubicBezTo>
                      <a:pt x="54" y="452"/>
                      <a:pt x="54" y="452"/>
                      <a:pt x="54" y="452"/>
                    </a:cubicBezTo>
                    <a:cubicBezTo>
                      <a:pt x="57" y="452"/>
                      <a:pt x="59" y="452"/>
                      <a:pt x="61" y="452"/>
                    </a:cubicBezTo>
                    <a:cubicBezTo>
                      <a:pt x="61" y="451"/>
                      <a:pt x="62" y="451"/>
                      <a:pt x="61" y="450"/>
                    </a:cubicBezTo>
                    <a:cubicBezTo>
                      <a:pt x="59" y="449"/>
                      <a:pt x="64" y="447"/>
                      <a:pt x="58" y="447"/>
                    </a:cubicBezTo>
                    <a:close/>
                    <a:moveTo>
                      <a:pt x="39" y="447"/>
                    </a:moveTo>
                    <a:cubicBezTo>
                      <a:pt x="38" y="448"/>
                      <a:pt x="37" y="448"/>
                      <a:pt x="37" y="448"/>
                    </a:cubicBezTo>
                    <a:cubicBezTo>
                      <a:pt x="37" y="448"/>
                      <a:pt x="38" y="449"/>
                      <a:pt x="37" y="450"/>
                    </a:cubicBezTo>
                    <a:cubicBezTo>
                      <a:pt x="39" y="450"/>
                      <a:pt x="41" y="450"/>
                      <a:pt x="41" y="450"/>
                    </a:cubicBezTo>
                    <a:cubicBezTo>
                      <a:pt x="42" y="450"/>
                      <a:pt x="41" y="449"/>
                      <a:pt x="41" y="448"/>
                    </a:cubicBezTo>
                    <a:cubicBezTo>
                      <a:pt x="43" y="449"/>
                      <a:pt x="43" y="447"/>
                      <a:pt x="43" y="447"/>
                    </a:cubicBezTo>
                    <a:cubicBezTo>
                      <a:pt x="42" y="447"/>
                      <a:pt x="40" y="447"/>
                      <a:pt x="39" y="447"/>
                    </a:cubicBezTo>
                    <a:close/>
                    <a:moveTo>
                      <a:pt x="35" y="445"/>
                    </a:moveTo>
                    <a:cubicBezTo>
                      <a:pt x="34" y="446"/>
                      <a:pt x="34" y="446"/>
                      <a:pt x="34" y="446"/>
                    </a:cubicBezTo>
                    <a:cubicBezTo>
                      <a:pt x="32" y="448"/>
                      <a:pt x="37" y="446"/>
                      <a:pt x="36" y="446"/>
                    </a:cubicBezTo>
                    <a:cubicBezTo>
                      <a:pt x="36" y="445"/>
                      <a:pt x="36" y="445"/>
                      <a:pt x="35" y="445"/>
                    </a:cubicBezTo>
                    <a:close/>
                    <a:moveTo>
                      <a:pt x="27" y="418"/>
                    </a:moveTo>
                    <a:cubicBezTo>
                      <a:pt x="29" y="418"/>
                      <a:pt x="29" y="422"/>
                      <a:pt x="27" y="422"/>
                    </a:cubicBezTo>
                    <a:cubicBezTo>
                      <a:pt x="23" y="424"/>
                      <a:pt x="26" y="419"/>
                      <a:pt x="27" y="418"/>
                    </a:cubicBezTo>
                    <a:close/>
                    <a:moveTo>
                      <a:pt x="35" y="418"/>
                    </a:moveTo>
                    <a:cubicBezTo>
                      <a:pt x="36" y="419"/>
                      <a:pt x="37" y="419"/>
                      <a:pt x="37" y="419"/>
                    </a:cubicBezTo>
                    <a:cubicBezTo>
                      <a:pt x="37" y="420"/>
                      <a:pt x="38" y="420"/>
                      <a:pt x="37" y="421"/>
                    </a:cubicBezTo>
                    <a:cubicBezTo>
                      <a:pt x="37" y="421"/>
                      <a:pt x="34" y="424"/>
                      <a:pt x="34" y="424"/>
                    </a:cubicBezTo>
                    <a:cubicBezTo>
                      <a:pt x="29" y="426"/>
                      <a:pt x="35" y="418"/>
                      <a:pt x="35" y="418"/>
                    </a:cubicBezTo>
                    <a:close/>
                    <a:moveTo>
                      <a:pt x="31" y="416"/>
                    </a:moveTo>
                    <a:cubicBezTo>
                      <a:pt x="33" y="416"/>
                      <a:pt x="36" y="418"/>
                      <a:pt x="32" y="417"/>
                    </a:cubicBezTo>
                    <a:cubicBezTo>
                      <a:pt x="32" y="417"/>
                      <a:pt x="29" y="415"/>
                      <a:pt x="31" y="416"/>
                    </a:cubicBezTo>
                    <a:close/>
                    <a:moveTo>
                      <a:pt x="6" y="392"/>
                    </a:moveTo>
                    <a:cubicBezTo>
                      <a:pt x="6" y="393"/>
                      <a:pt x="7" y="393"/>
                      <a:pt x="6" y="395"/>
                    </a:cubicBezTo>
                    <a:cubicBezTo>
                      <a:pt x="6" y="395"/>
                      <a:pt x="4" y="397"/>
                      <a:pt x="4" y="398"/>
                    </a:cubicBezTo>
                    <a:cubicBezTo>
                      <a:pt x="4" y="398"/>
                      <a:pt x="5" y="401"/>
                      <a:pt x="5" y="400"/>
                    </a:cubicBezTo>
                    <a:cubicBezTo>
                      <a:pt x="5" y="400"/>
                      <a:pt x="5" y="403"/>
                      <a:pt x="5" y="404"/>
                    </a:cubicBezTo>
                    <a:cubicBezTo>
                      <a:pt x="5" y="404"/>
                      <a:pt x="7" y="404"/>
                      <a:pt x="7" y="404"/>
                    </a:cubicBezTo>
                    <a:cubicBezTo>
                      <a:pt x="7" y="402"/>
                      <a:pt x="7" y="402"/>
                      <a:pt x="7" y="402"/>
                    </a:cubicBezTo>
                    <a:cubicBezTo>
                      <a:pt x="8" y="402"/>
                      <a:pt x="9" y="403"/>
                      <a:pt x="10" y="402"/>
                    </a:cubicBezTo>
                    <a:cubicBezTo>
                      <a:pt x="10" y="402"/>
                      <a:pt x="11" y="400"/>
                      <a:pt x="9" y="400"/>
                    </a:cubicBezTo>
                    <a:cubicBezTo>
                      <a:pt x="9" y="400"/>
                      <a:pt x="9" y="398"/>
                      <a:pt x="9" y="398"/>
                    </a:cubicBezTo>
                    <a:cubicBezTo>
                      <a:pt x="9" y="398"/>
                      <a:pt x="12" y="398"/>
                      <a:pt x="11" y="398"/>
                    </a:cubicBezTo>
                    <a:cubicBezTo>
                      <a:pt x="12" y="398"/>
                      <a:pt x="11" y="400"/>
                      <a:pt x="11" y="400"/>
                    </a:cubicBezTo>
                    <a:cubicBezTo>
                      <a:pt x="13" y="399"/>
                      <a:pt x="12" y="396"/>
                      <a:pt x="12" y="396"/>
                    </a:cubicBezTo>
                    <a:cubicBezTo>
                      <a:pt x="11" y="396"/>
                      <a:pt x="11" y="396"/>
                      <a:pt x="11" y="396"/>
                    </a:cubicBezTo>
                    <a:cubicBezTo>
                      <a:pt x="11" y="396"/>
                      <a:pt x="9" y="392"/>
                      <a:pt x="8" y="392"/>
                    </a:cubicBezTo>
                    <a:cubicBezTo>
                      <a:pt x="7" y="392"/>
                      <a:pt x="7" y="392"/>
                      <a:pt x="6" y="392"/>
                    </a:cubicBezTo>
                    <a:close/>
                    <a:moveTo>
                      <a:pt x="2" y="391"/>
                    </a:moveTo>
                    <a:cubicBezTo>
                      <a:pt x="2" y="391"/>
                      <a:pt x="1" y="393"/>
                      <a:pt x="1" y="393"/>
                    </a:cubicBezTo>
                    <a:cubicBezTo>
                      <a:pt x="1" y="393"/>
                      <a:pt x="2" y="393"/>
                      <a:pt x="4" y="393"/>
                    </a:cubicBezTo>
                    <a:cubicBezTo>
                      <a:pt x="3" y="393"/>
                      <a:pt x="3" y="391"/>
                      <a:pt x="2" y="391"/>
                    </a:cubicBezTo>
                    <a:close/>
                    <a:moveTo>
                      <a:pt x="9" y="389"/>
                    </a:moveTo>
                    <a:cubicBezTo>
                      <a:pt x="10" y="390"/>
                      <a:pt x="9" y="390"/>
                      <a:pt x="9" y="391"/>
                    </a:cubicBezTo>
                    <a:cubicBezTo>
                      <a:pt x="10" y="393"/>
                      <a:pt x="16" y="395"/>
                      <a:pt x="13" y="393"/>
                    </a:cubicBezTo>
                    <a:cubicBezTo>
                      <a:pt x="12" y="391"/>
                      <a:pt x="11" y="390"/>
                      <a:pt x="9" y="389"/>
                    </a:cubicBezTo>
                    <a:close/>
                    <a:moveTo>
                      <a:pt x="4" y="385"/>
                    </a:moveTo>
                    <a:cubicBezTo>
                      <a:pt x="4" y="385"/>
                      <a:pt x="2" y="386"/>
                      <a:pt x="2" y="387"/>
                    </a:cubicBezTo>
                    <a:cubicBezTo>
                      <a:pt x="1" y="388"/>
                      <a:pt x="2" y="388"/>
                      <a:pt x="2" y="389"/>
                    </a:cubicBezTo>
                    <a:cubicBezTo>
                      <a:pt x="3" y="389"/>
                      <a:pt x="3" y="389"/>
                      <a:pt x="3" y="389"/>
                    </a:cubicBezTo>
                    <a:cubicBezTo>
                      <a:pt x="3" y="389"/>
                      <a:pt x="3" y="389"/>
                      <a:pt x="3" y="389"/>
                    </a:cubicBezTo>
                    <a:cubicBezTo>
                      <a:pt x="3" y="389"/>
                      <a:pt x="4" y="389"/>
                      <a:pt x="5" y="390"/>
                    </a:cubicBezTo>
                    <a:cubicBezTo>
                      <a:pt x="6" y="389"/>
                      <a:pt x="6" y="388"/>
                      <a:pt x="7" y="387"/>
                    </a:cubicBezTo>
                    <a:cubicBezTo>
                      <a:pt x="7" y="386"/>
                      <a:pt x="5" y="385"/>
                      <a:pt x="4" y="385"/>
                    </a:cubicBezTo>
                    <a:close/>
                    <a:moveTo>
                      <a:pt x="4" y="358"/>
                    </a:moveTo>
                    <a:cubicBezTo>
                      <a:pt x="4" y="359"/>
                      <a:pt x="4" y="361"/>
                      <a:pt x="4" y="363"/>
                    </a:cubicBezTo>
                    <a:cubicBezTo>
                      <a:pt x="2" y="363"/>
                      <a:pt x="3" y="362"/>
                      <a:pt x="3" y="361"/>
                    </a:cubicBezTo>
                    <a:cubicBezTo>
                      <a:pt x="3" y="361"/>
                      <a:pt x="0" y="362"/>
                      <a:pt x="2" y="363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69"/>
                      <a:pt x="2" y="370"/>
                    </a:cubicBezTo>
                    <a:cubicBezTo>
                      <a:pt x="2" y="370"/>
                      <a:pt x="1" y="368"/>
                      <a:pt x="2" y="369"/>
                    </a:cubicBezTo>
                    <a:cubicBezTo>
                      <a:pt x="2" y="369"/>
                      <a:pt x="2" y="373"/>
                      <a:pt x="2" y="372"/>
                    </a:cubicBezTo>
                    <a:cubicBezTo>
                      <a:pt x="2" y="373"/>
                      <a:pt x="2" y="373"/>
                      <a:pt x="2" y="373"/>
                    </a:cubicBezTo>
                    <a:cubicBezTo>
                      <a:pt x="3" y="374"/>
                      <a:pt x="3" y="373"/>
                      <a:pt x="4" y="375"/>
                    </a:cubicBezTo>
                    <a:cubicBezTo>
                      <a:pt x="3" y="375"/>
                      <a:pt x="2" y="377"/>
                      <a:pt x="2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0" y="381"/>
                      <a:pt x="2" y="382"/>
                      <a:pt x="4" y="384"/>
                    </a:cubicBezTo>
                    <a:cubicBezTo>
                      <a:pt x="3" y="384"/>
                      <a:pt x="5" y="383"/>
                      <a:pt x="5" y="383"/>
                    </a:cubicBezTo>
                    <a:cubicBezTo>
                      <a:pt x="6" y="383"/>
                      <a:pt x="6" y="383"/>
                      <a:pt x="6" y="383"/>
                    </a:cubicBezTo>
                    <a:cubicBezTo>
                      <a:pt x="6" y="383"/>
                      <a:pt x="7" y="384"/>
                      <a:pt x="7" y="385"/>
                    </a:cubicBezTo>
                    <a:cubicBezTo>
                      <a:pt x="9" y="385"/>
                      <a:pt x="8" y="383"/>
                      <a:pt x="9" y="384"/>
                    </a:cubicBezTo>
                    <a:cubicBezTo>
                      <a:pt x="10" y="381"/>
                      <a:pt x="11" y="377"/>
                      <a:pt x="11" y="375"/>
                    </a:cubicBezTo>
                    <a:cubicBezTo>
                      <a:pt x="12" y="370"/>
                      <a:pt x="10" y="363"/>
                      <a:pt x="9" y="358"/>
                    </a:cubicBezTo>
                    <a:cubicBezTo>
                      <a:pt x="7" y="358"/>
                      <a:pt x="6" y="358"/>
                      <a:pt x="4" y="358"/>
                    </a:cubicBezTo>
                    <a:close/>
                    <a:moveTo>
                      <a:pt x="15" y="319"/>
                    </a:moveTo>
                    <a:cubicBezTo>
                      <a:pt x="15" y="319"/>
                      <a:pt x="14" y="321"/>
                      <a:pt x="14" y="321"/>
                    </a:cubicBezTo>
                    <a:cubicBezTo>
                      <a:pt x="13" y="321"/>
                      <a:pt x="13" y="320"/>
                      <a:pt x="12" y="320"/>
                    </a:cubicBezTo>
                    <a:cubicBezTo>
                      <a:pt x="12" y="321"/>
                      <a:pt x="11" y="321"/>
                      <a:pt x="10" y="322"/>
                    </a:cubicBezTo>
                    <a:cubicBezTo>
                      <a:pt x="11" y="323"/>
                      <a:pt x="10" y="324"/>
                      <a:pt x="11" y="325"/>
                    </a:cubicBezTo>
                    <a:cubicBezTo>
                      <a:pt x="11" y="326"/>
                      <a:pt x="13" y="326"/>
                      <a:pt x="13" y="327"/>
                    </a:cubicBezTo>
                    <a:cubicBezTo>
                      <a:pt x="12" y="328"/>
                      <a:pt x="11" y="328"/>
                      <a:pt x="9" y="329"/>
                    </a:cubicBezTo>
                    <a:cubicBezTo>
                      <a:pt x="9" y="329"/>
                      <a:pt x="10" y="331"/>
                      <a:pt x="9" y="331"/>
                    </a:cubicBezTo>
                    <a:cubicBezTo>
                      <a:pt x="10" y="331"/>
                      <a:pt x="10" y="331"/>
                      <a:pt x="11" y="331"/>
                    </a:cubicBezTo>
                    <a:cubicBezTo>
                      <a:pt x="11" y="331"/>
                      <a:pt x="12" y="329"/>
                      <a:pt x="12" y="329"/>
                    </a:cubicBezTo>
                    <a:cubicBezTo>
                      <a:pt x="15" y="328"/>
                      <a:pt x="16" y="329"/>
                      <a:pt x="18" y="328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7" y="326"/>
                      <a:pt x="16" y="326"/>
                      <a:pt x="14" y="326"/>
                    </a:cubicBezTo>
                    <a:cubicBezTo>
                      <a:pt x="14" y="326"/>
                      <a:pt x="14" y="324"/>
                      <a:pt x="14" y="324"/>
                    </a:cubicBezTo>
                    <a:cubicBezTo>
                      <a:pt x="16" y="324"/>
                      <a:pt x="16" y="324"/>
                      <a:pt x="17" y="323"/>
                    </a:cubicBezTo>
                    <a:cubicBezTo>
                      <a:pt x="17" y="321"/>
                      <a:pt x="17" y="321"/>
                      <a:pt x="17" y="319"/>
                    </a:cubicBezTo>
                    <a:lnTo>
                      <a:pt x="15" y="319"/>
                    </a:lnTo>
                    <a:close/>
                    <a:moveTo>
                      <a:pt x="15" y="315"/>
                    </a:moveTo>
                    <a:cubicBezTo>
                      <a:pt x="15" y="316"/>
                      <a:pt x="15" y="317"/>
                      <a:pt x="16" y="317"/>
                    </a:cubicBezTo>
                    <a:cubicBezTo>
                      <a:pt x="16" y="316"/>
                      <a:pt x="17" y="315"/>
                      <a:pt x="15" y="315"/>
                    </a:cubicBezTo>
                    <a:close/>
                    <a:moveTo>
                      <a:pt x="13" y="312"/>
                    </a:moveTo>
                    <a:cubicBezTo>
                      <a:pt x="13" y="314"/>
                      <a:pt x="13" y="314"/>
                      <a:pt x="13" y="314"/>
                    </a:cubicBezTo>
                    <a:cubicBezTo>
                      <a:pt x="13" y="314"/>
                      <a:pt x="14" y="314"/>
                      <a:pt x="15" y="315"/>
                    </a:cubicBezTo>
                    <a:cubicBezTo>
                      <a:pt x="14" y="314"/>
                      <a:pt x="15" y="312"/>
                      <a:pt x="13" y="312"/>
                    </a:cubicBezTo>
                    <a:close/>
                    <a:moveTo>
                      <a:pt x="13" y="308"/>
                    </a:moveTo>
                    <a:cubicBezTo>
                      <a:pt x="13" y="308"/>
                      <a:pt x="13" y="310"/>
                      <a:pt x="13" y="311"/>
                    </a:cubicBezTo>
                    <a:cubicBezTo>
                      <a:pt x="13" y="310"/>
                      <a:pt x="14" y="311"/>
                      <a:pt x="14" y="311"/>
                    </a:cubicBezTo>
                    <a:cubicBezTo>
                      <a:pt x="14" y="311"/>
                      <a:pt x="15" y="308"/>
                      <a:pt x="13" y="308"/>
                    </a:cubicBezTo>
                    <a:close/>
                    <a:moveTo>
                      <a:pt x="19" y="279"/>
                    </a:moveTo>
                    <a:cubicBezTo>
                      <a:pt x="18" y="281"/>
                      <a:pt x="18" y="281"/>
                      <a:pt x="18" y="281"/>
                    </a:cubicBezTo>
                    <a:cubicBezTo>
                      <a:pt x="17" y="281"/>
                      <a:pt x="17" y="280"/>
                      <a:pt x="15" y="280"/>
                    </a:cubicBezTo>
                    <a:cubicBezTo>
                      <a:pt x="15" y="287"/>
                      <a:pt x="15" y="292"/>
                      <a:pt x="14" y="299"/>
                    </a:cubicBezTo>
                    <a:cubicBezTo>
                      <a:pt x="15" y="299"/>
                      <a:pt x="15" y="298"/>
                      <a:pt x="15" y="299"/>
                    </a:cubicBezTo>
                    <a:cubicBezTo>
                      <a:pt x="16" y="299"/>
                      <a:pt x="18" y="299"/>
                      <a:pt x="18" y="299"/>
                    </a:cubicBezTo>
                    <a:cubicBezTo>
                      <a:pt x="19" y="299"/>
                      <a:pt x="20" y="298"/>
                      <a:pt x="20" y="297"/>
                    </a:cubicBezTo>
                    <a:cubicBezTo>
                      <a:pt x="20" y="297"/>
                      <a:pt x="20" y="295"/>
                      <a:pt x="20" y="295"/>
                    </a:cubicBezTo>
                    <a:cubicBezTo>
                      <a:pt x="21" y="295"/>
                      <a:pt x="21" y="295"/>
                      <a:pt x="21" y="295"/>
                    </a:cubicBezTo>
                    <a:cubicBezTo>
                      <a:pt x="22" y="291"/>
                      <a:pt x="19" y="292"/>
                      <a:pt x="22" y="289"/>
                    </a:cubicBezTo>
                    <a:cubicBezTo>
                      <a:pt x="22" y="289"/>
                      <a:pt x="20" y="289"/>
                      <a:pt x="19" y="289"/>
                    </a:cubicBezTo>
                    <a:cubicBezTo>
                      <a:pt x="20" y="287"/>
                      <a:pt x="19" y="287"/>
                      <a:pt x="20" y="285"/>
                    </a:cubicBezTo>
                    <a:cubicBezTo>
                      <a:pt x="21" y="285"/>
                      <a:pt x="21" y="285"/>
                      <a:pt x="21" y="285"/>
                    </a:cubicBezTo>
                    <a:cubicBezTo>
                      <a:pt x="22" y="283"/>
                      <a:pt x="21" y="282"/>
                      <a:pt x="21" y="280"/>
                    </a:cubicBezTo>
                    <a:lnTo>
                      <a:pt x="19" y="279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4" name="Freeform 290">
                <a:extLst>
                  <a:ext uri="{FF2B5EF4-FFF2-40B4-BE49-F238E27FC236}">
                    <a16:creationId xmlns:a16="http://schemas.microsoft.com/office/drawing/2014/main" id="{75B5B3E9-CD62-492C-AE94-DD65617D55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9587" y="3666138"/>
                <a:ext cx="244559" cy="478128"/>
              </a:xfrm>
              <a:custGeom>
                <a:avLst/>
                <a:gdLst>
                  <a:gd name="T0" fmla="*/ 11 w 91"/>
                  <a:gd name="T1" fmla="*/ 118 h 177"/>
                  <a:gd name="T2" fmla="*/ 13 w 91"/>
                  <a:gd name="T3" fmla="*/ 127 h 177"/>
                  <a:gd name="T4" fmla="*/ 12 w 91"/>
                  <a:gd name="T5" fmla="*/ 133 h 177"/>
                  <a:gd name="T6" fmla="*/ 15 w 91"/>
                  <a:gd name="T7" fmla="*/ 146 h 177"/>
                  <a:gd name="T8" fmla="*/ 5 w 91"/>
                  <a:gd name="T9" fmla="*/ 150 h 177"/>
                  <a:gd name="T10" fmla="*/ 10 w 91"/>
                  <a:gd name="T11" fmla="*/ 163 h 177"/>
                  <a:gd name="T12" fmla="*/ 10 w 91"/>
                  <a:gd name="T13" fmla="*/ 177 h 177"/>
                  <a:gd name="T14" fmla="*/ 17 w 91"/>
                  <a:gd name="T15" fmla="*/ 177 h 177"/>
                  <a:gd name="T16" fmla="*/ 24 w 91"/>
                  <a:gd name="T17" fmla="*/ 175 h 177"/>
                  <a:gd name="T18" fmla="*/ 41 w 91"/>
                  <a:gd name="T19" fmla="*/ 168 h 177"/>
                  <a:gd name="T20" fmla="*/ 45 w 91"/>
                  <a:gd name="T21" fmla="*/ 159 h 177"/>
                  <a:gd name="T22" fmla="*/ 61 w 91"/>
                  <a:gd name="T23" fmla="*/ 152 h 177"/>
                  <a:gd name="T24" fmla="*/ 69 w 91"/>
                  <a:gd name="T25" fmla="*/ 146 h 177"/>
                  <a:gd name="T26" fmla="*/ 76 w 91"/>
                  <a:gd name="T27" fmla="*/ 139 h 177"/>
                  <a:gd name="T28" fmla="*/ 74 w 91"/>
                  <a:gd name="T29" fmla="*/ 131 h 177"/>
                  <a:gd name="T30" fmla="*/ 73 w 91"/>
                  <a:gd name="T31" fmla="*/ 125 h 177"/>
                  <a:gd name="T32" fmla="*/ 72 w 91"/>
                  <a:gd name="T33" fmla="*/ 117 h 177"/>
                  <a:gd name="T34" fmla="*/ 69 w 91"/>
                  <a:gd name="T35" fmla="*/ 114 h 177"/>
                  <a:gd name="T36" fmla="*/ 73 w 91"/>
                  <a:gd name="T37" fmla="*/ 106 h 177"/>
                  <a:gd name="T38" fmla="*/ 77 w 91"/>
                  <a:gd name="T39" fmla="*/ 96 h 177"/>
                  <a:gd name="T40" fmla="*/ 80 w 91"/>
                  <a:gd name="T41" fmla="*/ 86 h 177"/>
                  <a:gd name="T42" fmla="*/ 91 w 91"/>
                  <a:gd name="T43" fmla="*/ 85 h 177"/>
                  <a:gd name="T44" fmla="*/ 16 w 91"/>
                  <a:gd name="T45" fmla="*/ 0 h 177"/>
                  <a:gd name="T46" fmla="*/ 13 w 91"/>
                  <a:gd name="T47" fmla="*/ 28 h 177"/>
                  <a:gd name="T48" fmla="*/ 13 w 91"/>
                  <a:gd name="T49" fmla="*/ 46 h 177"/>
                  <a:gd name="T50" fmla="*/ 0 w 91"/>
                  <a:gd name="T51" fmla="*/ 93 h 177"/>
                  <a:gd name="T52" fmla="*/ 5 w 91"/>
                  <a:gd name="T53" fmla="*/ 112 h 177"/>
                  <a:gd name="T54" fmla="*/ 4 w 91"/>
                  <a:gd name="T55" fmla="*/ 103 h 177"/>
                  <a:gd name="T56" fmla="*/ 8 w 91"/>
                  <a:gd name="T57" fmla="*/ 108 h 177"/>
                  <a:gd name="T58" fmla="*/ 15 w 91"/>
                  <a:gd name="T59" fmla="*/ 112 h 177"/>
                  <a:gd name="T60" fmla="*/ 12 w 91"/>
                  <a:gd name="T61" fmla="*/ 110 h 177"/>
                  <a:gd name="T62" fmla="*/ 1 w 91"/>
                  <a:gd name="T63" fmla="*/ 10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77">
                    <a:moveTo>
                      <a:pt x="5" y="112"/>
                    </a:moveTo>
                    <a:cubicBezTo>
                      <a:pt x="5" y="112"/>
                      <a:pt x="9" y="116"/>
                      <a:pt x="11" y="118"/>
                    </a:cubicBezTo>
                    <a:cubicBezTo>
                      <a:pt x="12" y="120"/>
                      <a:pt x="10" y="121"/>
                      <a:pt x="12" y="123"/>
                    </a:cubicBezTo>
                    <a:cubicBezTo>
                      <a:pt x="13" y="124"/>
                      <a:pt x="14" y="126"/>
                      <a:pt x="13" y="127"/>
                    </a:cubicBezTo>
                    <a:cubicBezTo>
                      <a:pt x="13" y="129"/>
                      <a:pt x="13" y="130"/>
                      <a:pt x="13" y="130"/>
                    </a:cubicBezTo>
                    <a:cubicBezTo>
                      <a:pt x="13" y="130"/>
                      <a:pt x="12" y="131"/>
                      <a:pt x="12" y="133"/>
                    </a:cubicBezTo>
                    <a:cubicBezTo>
                      <a:pt x="12" y="136"/>
                      <a:pt x="13" y="139"/>
                      <a:pt x="14" y="141"/>
                    </a:cubicBezTo>
                    <a:cubicBezTo>
                      <a:pt x="15" y="142"/>
                      <a:pt x="14" y="144"/>
                      <a:pt x="15" y="146"/>
                    </a:cubicBezTo>
                    <a:cubicBezTo>
                      <a:pt x="16" y="148"/>
                      <a:pt x="16" y="150"/>
                      <a:pt x="16" y="150"/>
                    </a:cubicBezTo>
                    <a:cubicBezTo>
                      <a:pt x="16" y="150"/>
                      <a:pt x="7" y="149"/>
                      <a:pt x="5" y="150"/>
                    </a:cubicBezTo>
                    <a:cubicBezTo>
                      <a:pt x="3" y="152"/>
                      <a:pt x="2" y="155"/>
                      <a:pt x="3" y="156"/>
                    </a:cubicBezTo>
                    <a:cubicBezTo>
                      <a:pt x="5" y="157"/>
                      <a:pt x="8" y="162"/>
                      <a:pt x="10" y="163"/>
                    </a:cubicBezTo>
                    <a:cubicBezTo>
                      <a:pt x="11" y="164"/>
                      <a:pt x="12" y="171"/>
                      <a:pt x="12" y="17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13" y="176"/>
                      <a:pt x="13" y="176"/>
                      <a:pt x="13" y="176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20" y="173"/>
                      <a:pt x="22" y="175"/>
                      <a:pt x="24" y="175"/>
                    </a:cubicBezTo>
                    <a:cubicBezTo>
                      <a:pt x="26" y="175"/>
                      <a:pt x="32" y="173"/>
                      <a:pt x="34" y="173"/>
                    </a:cubicBezTo>
                    <a:cubicBezTo>
                      <a:pt x="37" y="172"/>
                      <a:pt x="39" y="171"/>
                      <a:pt x="41" y="168"/>
                    </a:cubicBezTo>
                    <a:cubicBezTo>
                      <a:pt x="44" y="165"/>
                      <a:pt x="45" y="166"/>
                      <a:pt x="47" y="164"/>
                    </a:cubicBezTo>
                    <a:cubicBezTo>
                      <a:pt x="50" y="163"/>
                      <a:pt x="43" y="161"/>
                      <a:pt x="45" y="159"/>
                    </a:cubicBezTo>
                    <a:cubicBezTo>
                      <a:pt x="47" y="156"/>
                      <a:pt x="53" y="157"/>
                      <a:pt x="55" y="155"/>
                    </a:cubicBezTo>
                    <a:cubicBezTo>
                      <a:pt x="58" y="153"/>
                      <a:pt x="58" y="153"/>
                      <a:pt x="61" y="152"/>
                    </a:cubicBezTo>
                    <a:cubicBezTo>
                      <a:pt x="63" y="152"/>
                      <a:pt x="62" y="149"/>
                      <a:pt x="64" y="148"/>
                    </a:cubicBezTo>
                    <a:cubicBezTo>
                      <a:pt x="65" y="147"/>
                      <a:pt x="67" y="146"/>
                      <a:pt x="69" y="146"/>
                    </a:cubicBezTo>
                    <a:cubicBezTo>
                      <a:pt x="71" y="145"/>
                      <a:pt x="70" y="145"/>
                      <a:pt x="71" y="142"/>
                    </a:cubicBezTo>
                    <a:cubicBezTo>
                      <a:pt x="72" y="139"/>
                      <a:pt x="76" y="139"/>
                      <a:pt x="76" y="139"/>
                    </a:cubicBezTo>
                    <a:cubicBezTo>
                      <a:pt x="76" y="139"/>
                      <a:pt x="77" y="137"/>
                      <a:pt x="75" y="135"/>
                    </a:cubicBezTo>
                    <a:cubicBezTo>
                      <a:pt x="73" y="133"/>
                      <a:pt x="73" y="133"/>
                      <a:pt x="74" y="131"/>
                    </a:cubicBezTo>
                    <a:cubicBezTo>
                      <a:pt x="75" y="129"/>
                      <a:pt x="74" y="127"/>
                      <a:pt x="74" y="127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3"/>
                      <a:pt x="76" y="122"/>
                      <a:pt x="75" y="120"/>
                    </a:cubicBezTo>
                    <a:cubicBezTo>
                      <a:pt x="74" y="118"/>
                      <a:pt x="73" y="117"/>
                      <a:pt x="72" y="117"/>
                    </a:cubicBezTo>
                    <a:cubicBezTo>
                      <a:pt x="70" y="117"/>
                      <a:pt x="68" y="119"/>
                      <a:pt x="68" y="117"/>
                    </a:cubicBezTo>
                    <a:cubicBezTo>
                      <a:pt x="68" y="115"/>
                      <a:pt x="67" y="115"/>
                      <a:pt x="69" y="114"/>
                    </a:cubicBezTo>
                    <a:cubicBezTo>
                      <a:pt x="70" y="113"/>
                      <a:pt x="71" y="112"/>
                      <a:pt x="71" y="110"/>
                    </a:cubicBezTo>
                    <a:cubicBezTo>
                      <a:pt x="71" y="107"/>
                      <a:pt x="71" y="108"/>
                      <a:pt x="73" y="106"/>
                    </a:cubicBezTo>
                    <a:cubicBezTo>
                      <a:pt x="75" y="105"/>
                      <a:pt x="75" y="102"/>
                      <a:pt x="75" y="100"/>
                    </a:cubicBezTo>
                    <a:cubicBezTo>
                      <a:pt x="75" y="98"/>
                      <a:pt x="74" y="97"/>
                      <a:pt x="77" y="96"/>
                    </a:cubicBezTo>
                    <a:cubicBezTo>
                      <a:pt x="79" y="95"/>
                      <a:pt x="80" y="94"/>
                      <a:pt x="79" y="92"/>
                    </a:cubicBezTo>
                    <a:cubicBezTo>
                      <a:pt x="78" y="89"/>
                      <a:pt x="79" y="88"/>
                      <a:pt x="80" y="86"/>
                    </a:cubicBezTo>
                    <a:cubicBezTo>
                      <a:pt x="81" y="84"/>
                      <a:pt x="83" y="84"/>
                      <a:pt x="85" y="85"/>
                    </a:cubicBezTo>
                    <a:cubicBezTo>
                      <a:pt x="86" y="86"/>
                      <a:pt x="91" y="85"/>
                      <a:pt x="91" y="8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8" y="35"/>
                      <a:pt x="16" y="37"/>
                    </a:cubicBezTo>
                    <a:cubicBezTo>
                      <a:pt x="14" y="40"/>
                      <a:pt x="14" y="43"/>
                      <a:pt x="13" y="46"/>
                    </a:cubicBezTo>
                    <a:cubicBezTo>
                      <a:pt x="13" y="50"/>
                      <a:pt x="13" y="82"/>
                      <a:pt x="13" y="8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3"/>
                      <a:pt x="0" y="103"/>
                      <a:pt x="0" y="103"/>
                    </a:cubicBezTo>
                    <a:lnTo>
                      <a:pt x="5" y="112"/>
                    </a:lnTo>
                    <a:close/>
                    <a:moveTo>
                      <a:pt x="1" y="103"/>
                    </a:moveTo>
                    <a:cubicBezTo>
                      <a:pt x="2" y="103"/>
                      <a:pt x="3" y="103"/>
                      <a:pt x="4" y="103"/>
                    </a:cubicBezTo>
                    <a:cubicBezTo>
                      <a:pt x="4" y="103"/>
                      <a:pt x="4" y="105"/>
                      <a:pt x="4" y="106"/>
                    </a:cubicBezTo>
                    <a:cubicBezTo>
                      <a:pt x="5" y="106"/>
                      <a:pt x="7" y="107"/>
                      <a:pt x="8" y="108"/>
                    </a:cubicBezTo>
                    <a:cubicBezTo>
                      <a:pt x="10" y="108"/>
                      <a:pt x="13" y="108"/>
                      <a:pt x="15" y="108"/>
                    </a:cubicBezTo>
                    <a:cubicBezTo>
                      <a:pt x="15" y="109"/>
                      <a:pt x="15" y="111"/>
                      <a:pt x="15" y="112"/>
                    </a:cubicBezTo>
                    <a:cubicBezTo>
                      <a:pt x="14" y="111"/>
                      <a:pt x="15" y="112"/>
                      <a:pt x="14" y="112"/>
                    </a:cubicBezTo>
                    <a:cubicBezTo>
                      <a:pt x="14" y="112"/>
                      <a:pt x="12" y="110"/>
                      <a:pt x="12" y="110"/>
                    </a:cubicBezTo>
                    <a:cubicBezTo>
                      <a:pt x="10" y="110"/>
                      <a:pt x="7" y="111"/>
                      <a:pt x="6" y="112"/>
                    </a:cubicBezTo>
                    <a:cubicBezTo>
                      <a:pt x="5" y="110"/>
                      <a:pt x="0" y="103"/>
                      <a:pt x="1" y="10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5" name="Freeform 292">
                <a:extLst>
                  <a:ext uri="{FF2B5EF4-FFF2-40B4-BE49-F238E27FC236}">
                    <a16:creationId xmlns:a16="http://schemas.microsoft.com/office/drawing/2014/main" id="{CF48B913-807E-42AE-BF5F-2C5EB5C2B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587" y="4041221"/>
                <a:ext cx="311881" cy="226698"/>
              </a:xfrm>
              <a:custGeom>
                <a:avLst/>
                <a:gdLst>
                  <a:gd name="T0" fmla="*/ 41 w 116"/>
                  <a:gd name="T1" fmla="*/ 77 h 84"/>
                  <a:gd name="T2" fmla="*/ 42 w 116"/>
                  <a:gd name="T3" fmla="*/ 68 h 84"/>
                  <a:gd name="T4" fmla="*/ 46 w 116"/>
                  <a:gd name="T5" fmla="*/ 64 h 84"/>
                  <a:gd name="T6" fmla="*/ 50 w 116"/>
                  <a:gd name="T7" fmla="*/ 59 h 84"/>
                  <a:gd name="T8" fmla="*/ 56 w 116"/>
                  <a:gd name="T9" fmla="*/ 59 h 84"/>
                  <a:gd name="T10" fmla="*/ 62 w 116"/>
                  <a:gd name="T11" fmla="*/ 64 h 84"/>
                  <a:gd name="T12" fmla="*/ 69 w 116"/>
                  <a:gd name="T13" fmla="*/ 65 h 84"/>
                  <a:gd name="T14" fmla="*/ 75 w 116"/>
                  <a:gd name="T15" fmla="*/ 66 h 84"/>
                  <a:gd name="T16" fmla="*/ 80 w 116"/>
                  <a:gd name="T17" fmla="*/ 67 h 84"/>
                  <a:gd name="T18" fmla="*/ 82 w 116"/>
                  <a:gd name="T19" fmla="*/ 62 h 84"/>
                  <a:gd name="T20" fmla="*/ 87 w 116"/>
                  <a:gd name="T21" fmla="*/ 64 h 84"/>
                  <a:gd name="T22" fmla="*/ 92 w 116"/>
                  <a:gd name="T23" fmla="*/ 63 h 84"/>
                  <a:gd name="T24" fmla="*/ 94 w 116"/>
                  <a:gd name="T25" fmla="*/ 60 h 84"/>
                  <a:gd name="T26" fmla="*/ 97 w 116"/>
                  <a:gd name="T27" fmla="*/ 61 h 84"/>
                  <a:gd name="T28" fmla="*/ 101 w 116"/>
                  <a:gd name="T29" fmla="*/ 57 h 84"/>
                  <a:gd name="T30" fmla="*/ 108 w 116"/>
                  <a:gd name="T31" fmla="*/ 57 h 84"/>
                  <a:gd name="T32" fmla="*/ 111 w 116"/>
                  <a:gd name="T33" fmla="*/ 59 h 84"/>
                  <a:gd name="T34" fmla="*/ 116 w 116"/>
                  <a:gd name="T35" fmla="*/ 58 h 84"/>
                  <a:gd name="T36" fmla="*/ 114 w 116"/>
                  <a:gd name="T37" fmla="*/ 55 h 84"/>
                  <a:gd name="T38" fmla="*/ 113 w 116"/>
                  <a:gd name="T39" fmla="*/ 49 h 84"/>
                  <a:gd name="T40" fmla="*/ 107 w 116"/>
                  <a:gd name="T41" fmla="*/ 44 h 84"/>
                  <a:gd name="T42" fmla="*/ 104 w 116"/>
                  <a:gd name="T43" fmla="*/ 38 h 84"/>
                  <a:gd name="T44" fmla="*/ 100 w 116"/>
                  <a:gd name="T45" fmla="*/ 37 h 84"/>
                  <a:gd name="T46" fmla="*/ 96 w 116"/>
                  <a:gd name="T47" fmla="*/ 34 h 84"/>
                  <a:gd name="T48" fmla="*/ 92 w 116"/>
                  <a:gd name="T49" fmla="*/ 32 h 84"/>
                  <a:gd name="T50" fmla="*/ 88 w 116"/>
                  <a:gd name="T51" fmla="*/ 28 h 84"/>
                  <a:gd name="T52" fmla="*/ 84 w 116"/>
                  <a:gd name="T53" fmla="*/ 20 h 84"/>
                  <a:gd name="T54" fmla="*/ 82 w 116"/>
                  <a:gd name="T55" fmla="*/ 15 h 84"/>
                  <a:gd name="T56" fmla="*/ 81 w 116"/>
                  <a:gd name="T57" fmla="*/ 11 h 84"/>
                  <a:gd name="T58" fmla="*/ 81 w 116"/>
                  <a:gd name="T59" fmla="*/ 5 h 84"/>
                  <a:gd name="T60" fmla="*/ 76 w 116"/>
                  <a:gd name="T61" fmla="*/ 0 h 84"/>
                  <a:gd name="T62" fmla="*/ 71 w 116"/>
                  <a:gd name="T63" fmla="*/ 3 h 84"/>
                  <a:gd name="T64" fmla="*/ 69 w 116"/>
                  <a:gd name="T65" fmla="*/ 7 h 84"/>
                  <a:gd name="T66" fmla="*/ 64 w 116"/>
                  <a:gd name="T67" fmla="*/ 9 h 84"/>
                  <a:gd name="T68" fmla="*/ 61 w 116"/>
                  <a:gd name="T69" fmla="*/ 13 h 84"/>
                  <a:gd name="T70" fmla="*/ 55 w 116"/>
                  <a:gd name="T71" fmla="*/ 16 h 84"/>
                  <a:gd name="T72" fmla="*/ 45 w 116"/>
                  <a:gd name="T73" fmla="*/ 20 h 84"/>
                  <a:gd name="T74" fmla="*/ 47 w 116"/>
                  <a:gd name="T75" fmla="*/ 25 h 84"/>
                  <a:gd name="T76" fmla="*/ 41 w 116"/>
                  <a:gd name="T77" fmla="*/ 29 h 84"/>
                  <a:gd name="T78" fmla="*/ 34 w 116"/>
                  <a:gd name="T79" fmla="*/ 34 h 84"/>
                  <a:gd name="T80" fmla="*/ 24 w 116"/>
                  <a:gd name="T81" fmla="*/ 36 h 84"/>
                  <a:gd name="T82" fmla="*/ 20 w 116"/>
                  <a:gd name="T83" fmla="*/ 34 h 84"/>
                  <a:gd name="T84" fmla="*/ 17 w 116"/>
                  <a:gd name="T85" fmla="*/ 38 h 84"/>
                  <a:gd name="T86" fmla="*/ 13 w 116"/>
                  <a:gd name="T87" fmla="*/ 37 h 84"/>
                  <a:gd name="T88" fmla="*/ 10 w 116"/>
                  <a:gd name="T89" fmla="*/ 38 h 84"/>
                  <a:gd name="T90" fmla="*/ 4 w 116"/>
                  <a:gd name="T91" fmla="*/ 49 h 84"/>
                  <a:gd name="T92" fmla="*/ 2 w 116"/>
                  <a:gd name="T93" fmla="*/ 53 h 84"/>
                  <a:gd name="T94" fmla="*/ 5 w 116"/>
                  <a:gd name="T95" fmla="*/ 57 h 84"/>
                  <a:gd name="T96" fmla="*/ 9 w 116"/>
                  <a:gd name="T97" fmla="*/ 65 h 84"/>
                  <a:gd name="T98" fmla="*/ 13 w 116"/>
                  <a:gd name="T99" fmla="*/ 72 h 84"/>
                  <a:gd name="T100" fmla="*/ 18 w 116"/>
                  <a:gd name="T101" fmla="*/ 77 h 84"/>
                  <a:gd name="T102" fmla="*/ 24 w 116"/>
                  <a:gd name="T103" fmla="*/ 84 h 84"/>
                  <a:gd name="T104" fmla="*/ 28 w 116"/>
                  <a:gd name="T105" fmla="*/ 82 h 84"/>
                  <a:gd name="T106" fmla="*/ 31 w 116"/>
                  <a:gd name="T107" fmla="*/ 78 h 84"/>
                  <a:gd name="T108" fmla="*/ 35 w 116"/>
                  <a:gd name="T109" fmla="*/ 79 h 84"/>
                  <a:gd name="T110" fmla="*/ 41 w 116"/>
                  <a:gd name="T111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" h="84">
                    <a:moveTo>
                      <a:pt x="41" y="77"/>
                    </a:move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6" y="66"/>
                      <a:pt x="46" y="64"/>
                    </a:cubicBezTo>
                    <a:cubicBezTo>
                      <a:pt x="46" y="61"/>
                      <a:pt x="48" y="59"/>
                      <a:pt x="50" y="59"/>
                    </a:cubicBezTo>
                    <a:cubicBezTo>
                      <a:pt x="51" y="59"/>
                      <a:pt x="53" y="58"/>
                      <a:pt x="56" y="59"/>
                    </a:cubicBezTo>
                    <a:cubicBezTo>
                      <a:pt x="59" y="61"/>
                      <a:pt x="60" y="63"/>
                      <a:pt x="62" y="64"/>
                    </a:cubicBezTo>
                    <a:cubicBezTo>
                      <a:pt x="63" y="65"/>
                      <a:pt x="67" y="65"/>
                      <a:pt x="69" y="65"/>
                    </a:cubicBezTo>
                    <a:cubicBezTo>
                      <a:pt x="71" y="65"/>
                      <a:pt x="72" y="65"/>
                      <a:pt x="75" y="66"/>
                    </a:cubicBezTo>
                    <a:cubicBezTo>
                      <a:pt x="78" y="67"/>
                      <a:pt x="80" y="67"/>
                      <a:pt x="80" y="67"/>
                    </a:cubicBezTo>
                    <a:cubicBezTo>
                      <a:pt x="80" y="67"/>
                      <a:pt x="79" y="62"/>
                      <a:pt x="82" y="62"/>
                    </a:cubicBezTo>
                    <a:cubicBezTo>
                      <a:pt x="84" y="62"/>
                      <a:pt x="84" y="65"/>
                      <a:pt x="87" y="64"/>
                    </a:cubicBezTo>
                    <a:cubicBezTo>
                      <a:pt x="90" y="63"/>
                      <a:pt x="92" y="63"/>
                      <a:pt x="92" y="63"/>
                    </a:cubicBezTo>
                    <a:cubicBezTo>
                      <a:pt x="92" y="63"/>
                      <a:pt x="91" y="60"/>
                      <a:pt x="94" y="60"/>
                    </a:cubicBezTo>
                    <a:cubicBezTo>
                      <a:pt x="96" y="59"/>
                      <a:pt x="95" y="63"/>
                      <a:pt x="97" y="61"/>
                    </a:cubicBezTo>
                    <a:cubicBezTo>
                      <a:pt x="100" y="58"/>
                      <a:pt x="99" y="57"/>
                      <a:pt x="101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7"/>
                      <a:pt x="110" y="59"/>
                      <a:pt x="111" y="59"/>
                    </a:cubicBezTo>
                    <a:cubicBezTo>
                      <a:pt x="113" y="59"/>
                      <a:pt x="116" y="58"/>
                      <a:pt x="116" y="58"/>
                    </a:cubicBezTo>
                    <a:cubicBezTo>
                      <a:pt x="116" y="58"/>
                      <a:pt x="116" y="55"/>
                      <a:pt x="114" y="55"/>
                    </a:cubicBezTo>
                    <a:cubicBezTo>
                      <a:pt x="113" y="54"/>
                      <a:pt x="114" y="52"/>
                      <a:pt x="113" y="49"/>
                    </a:cubicBezTo>
                    <a:cubicBezTo>
                      <a:pt x="112" y="46"/>
                      <a:pt x="111" y="45"/>
                      <a:pt x="107" y="44"/>
                    </a:cubicBezTo>
                    <a:cubicBezTo>
                      <a:pt x="104" y="43"/>
                      <a:pt x="105" y="40"/>
                      <a:pt x="104" y="38"/>
                    </a:cubicBezTo>
                    <a:cubicBezTo>
                      <a:pt x="103" y="36"/>
                      <a:pt x="102" y="37"/>
                      <a:pt x="100" y="37"/>
                    </a:cubicBezTo>
                    <a:cubicBezTo>
                      <a:pt x="98" y="37"/>
                      <a:pt x="97" y="35"/>
                      <a:pt x="96" y="34"/>
                    </a:cubicBezTo>
                    <a:cubicBezTo>
                      <a:pt x="95" y="32"/>
                      <a:pt x="94" y="32"/>
                      <a:pt x="92" y="32"/>
                    </a:cubicBezTo>
                    <a:cubicBezTo>
                      <a:pt x="90" y="32"/>
                      <a:pt x="90" y="29"/>
                      <a:pt x="88" y="28"/>
                    </a:cubicBezTo>
                    <a:cubicBezTo>
                      <a:pt x="87" y="28"/>
                      <a:pt x="83" y="23"/>
                      <a:pt x="84" y="20"/>
                    </a:cubicBezTo>
                    <a:cubicBezTo>
                      <a:pt x="85" y="17"/>
                      <a:pt x="85" y="17"/>
                      <a:pt x="82" y="15"/>
                    </a:cubicBezTo>
                    <a:cubicBezTo>
                      <a:pt x="79" y="13"/>
                      <a:pt x="80" y="13"/>
                      <a:pt x="81" y="11"/>
                    </a:cubicBezTo>
                    <a:cubicBezTo>
                      <a:pt x="82" y="9"/>
                      <a:pt x="81" y="5"/>
                      <a:pt x="81" y="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2" y="0"/>
                      <a:pt x="71" y="3"/>
                    </a:cubicBezTo>
                    <a:cubicBezTo>
                      <a:pt x="70" y="6"/>
                      <a:pt x="71" y="6"/>
                      <a:pt x="69" y="7"/>
                    </a:cubicBezTo>
                    <a:cubicBezTo>
                      <a:pt x="67" y="7"/>
                      <a:pt x="65" y="8"/>
                      <a:pt x="64" y="9"/>
                    </a:cubicBezTo>
                    <a:cubicBezTo>
                      <a:pt x="62" y="10"/>
                      <a:pt x="63" y="13"/>
                      <a:pt x="61" y="13"/>
                    </a:cubicBezTo>
                    <a:cubicBezTo>
                      <a:pt x="58" y="14"/>
                      <a:pt x="58" y="14"/>
                      <a:pt x="55" y="16"/>
                    </a:cubicBezTo>
                    <a:cubicBezTo>
                      <a:pt x="53" y="18"/>
                      <a:pt x="47" y="17"/>
                      <a:pt x="45" y="20"/>
                    </a:cubicBezTo>
                    <a:cubicBezTo>
                      <a:pt x="43" y="22"/>
                      <a:pt x="50" y="24"/>
                      <a:pt x="47" y="25"/>
                    </a:cubicBezTo>
                    <a:cubicBezTo>
                      <a:pt x="45" y="27"/>
                      <a:pt x="44" y="26"/>
                      <a:pt x="41" y="29"/>
                    </a:cubicBezTo>
                    <a:cubicBezTo>
                      <a:pt x="39" y="32"/>
                      <a:pt x="37" y="33"/>
                      <a:pt x="34" y="34"/>
                    </a:cubicBezTo>
                    <a:cubicBezTo>
                      <a:pt x="32" y="34"/>
                      <a:pt x="26" y="36"/>
                      <a:pt x="24" y="36"/>
                    </a:cubicBezTo>
                    <a:cubicBezTo>
                      <a:pt x="22" y="36"/>
                      <a:pt x="20" y="34"/>
                      <a:pt x="20" y="34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6" y="48"/>
                      <a:pt x="4" y="49"/>
                    </a:cubicBezTo>
                    <a:cubicBezTo>
                      <a:pt x="1" y="50"/>
                      <a:pt x="0" y="52"/>
                      <a:pt x="2" y="53"/>
                    </a:cubicBezTo>
                    <a:cubicBezTo>
                      <a:pt x="3" y="54"/>
                      <a:pt x="5" y="54"/>
                      <a:pt x="5" y="57"/>
                    </a:cubicBezTo>
                    <a:cubicBezTo>
                      <a:pt x="6" y="59"/>
                      <a:pt x="7" y="62"/>
                      <a:pt x="9" y="65"/>
                    </a:cubicBezTo>
                    <a:cubicBezTo>
                      <a:pt x="11" y="68"/>
                      <a:pt x="10" y="69"/>
                      <a:pt x="13" y="72"/>
                    </a:cubicBezTo>
                    <a:cubicBezTo>
                      <a:pt x="16" y="75"/>
                      <a:pt x="16" y="74"/>
                      <a:pt x="18" y="77"/>
                    </a:cubicBezTo>
                    <a:cubicBezTo>
                      <a:pt x="20" y="81"/>
                      <a:pt x="24" y="84"/>
                      <a:pt x="24" y="84"/>
                    </a:cubicBezTo>
                    <a:cubicBezTo>
                      <a:pt x="24" y="84"/>
                      <a:pt x="27" y="84"/>
                      <a:pt x="28" y="82"/>
                    </a:cubicBezTo>
                    <a:cubicBezTo>
                      <a:pt x="29" y="79"/>
                      <a:pt x="28" y="79"/>
                      <a:pt x="31" y="78"/>
                    </a:cubicBezTo>
                    <a:cubicBezTo>
                      <a:pt x="33" y="77"/>
                      <a:pt x="33" y="79"/>
                      <a:pt x="35" y="79"/>
                    </a:cubicBezTo>
                    <a:cubicBezTo>
                      <a:pt x="37" y="78"/>
                      <a:pt x="41" y="77"/>
                      <a:pt x="41" y="7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6" name="Freeform 294">
                <a:extLst>
                  <a:ext uri="{FF2B5EF4-FFF2-40B4-BE49-F238E27FC236}">
                    <a16:creationId xmlns:a16="http://schemas.microsoft.com/office/drawing/2014/main" id="{150C7AF3-2D69-4DC5-B853-75474F0A27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161" y="1410147"/>
                <a:ext cx="2102108" cy="1676193"/>
              </a:xfrm>
              <a:custGeom>
                <a:avLst/>
                <a:gdLst>
                  <a:gd name="T0" fmla="*/ 256 w 780"/>
                  <a:gd name="T1" fmla="*/ 253 h 622"/>
                  <a:gd name="T2" fmla="*/ 316 w 780"/>
                  <a:gd name="T3" fmla="*/ 199 h 622"/>
                  <a:gd name="T4" fmla="*/ 534 w 780"/>
                  <a:gd name="T5" fmla="*/ 193 h 622"/>
                  <a:gd name="T6" fmla="*/ 457 w 780"/>
                  <a:gd name="T7" fmla="*/ 181 h 622"/>
                  <a:gd name="T8" fmla="*/ 548 w 780"/>
                  <a:gd name="T9" fmla="*/ 219 h 622"/>
                  <a:gd name="T10" fmla="*/ 582 w 780"/>
                  <a:gd name="T11" fmla="*/ 313 h 622"/>
                  <a:gd name="T12" fmla="*/ 622 w 780"/>
                  <a:gd name="T13" fmla="*/ 348 h 622"/>
                  <a:gd name="T14" fmla="*/ 639 w 780"/>
                  <a:gd name="T15" fmla="*/ 286 h 622"/>
                  <a:gd name="T16" fmla="*/ 690 w 780"/>
                  <a:gd name="T17" fmla="*/ 273 h 622"/>
                  <a:gd name="T18" fmla="*/ 644 w 780"/>
                  <a:gd name="T19" fmla="*/ 243 h 622"/>
                  <a:gd name="T20" fmla="*/ 586 w 780"/>
                  <a:gd name="T21" fmla="*/ 191 h 622"/>
                  <a:gd name="T22" fmla="*/ 565 w 780"/>
                  <a:gd name="T23" fmla="*/ 41 h 622"/>
                  <a:gd name="T24" fmla="*/ 400 w 780"/>
                  <a:gd name="T25" fmla="*/ 45 h 622"/>
                  <a:gd name="T26" fmla="*/ 478 w 780"/>
                  <a:gd name="T27" fmla="*/ 82 h 622"/>
                  <a:gd name="T28" fmla="*/ 455 w 780"/>
                  <a:gd name="T29" fmla="*/ 123 h 622"/>
                  <a:gd name="T30" fmla="*/ 576 w 780"/>
                  <a:gd name="T31" fmla="*/ 82 h 622"/>
                  <a:gd name="T32" fmla="*/ 655 w 780"/>
                  <a:gd name="T33" fmla="*/ 33 h 622"/>
                  <a:gd name="T34" fmla="*/ 566 w 780"/>
                  <a:gd name="T35" fmla="*/ 20 h 622"/>
                  <a:gd name="T36" fmla="*/ 96 w 780"/>
                  <a:gd name="T37" fmla="*/ 464 h 622"/>
                  <a:gd name="T38" fmla="*/ 128 w 780"/>
                  <a:gd name="T39" fmla="*/ 514 h 622"/>
                  <a:gd name="T40" fmla="*/ 525 w 780"/>
                  <a:gd name="T41" fmla="*/ 574 h 622"/>
                  <a:gd name="T42" fmla="*/ 643 w 780"/>
                  <a:gd name="T43" fmla="*/ 584 h 622"/>
                  <a:gd name="T44" fmla="*/ 683 w 780"/>
                  <a:gd name="T45" fmla="*/ 580 h 622"/>
                  <a:gd name="T46" fmla="*/ 615 w 780"/>
                  <a:gd name="T47" fmla="*/ 558 h 622"/>
                  <a:gd name="T48" fmla="*/ 731 w 780"/>
                  <a:gd name="T49" fmla="*/ 471 h 622"/>
                  <a:gd name="T50" fmla="*/ 678 w 780"/>
                  <a:gd name="T51" fmla="*/ 399 h 622"/>
                  <a:gd name="T52" fmla="*/ 564 w 780"/>
                  <a:gd name="T53" fmla="*/ 349 h 622"/>
                  <a:gd name="T54" fmla="*/ 524 w 780"/>
                  <a:gd name="T55" fmla="*/ 498 h 622"/>
                  <a:gd name="T56" fmla="*/ 443 w 780"/>
                  <a:gd name="T57" fmla="*/ 341 h 622"/>
                  <a:gd name="T58" fmla="*/ 516 w 780"/>
                  <a:gd name="T59" fmla="*/ 264 h 622"/>
                  <a:gd name="T60" fmla="*/ 425 w 780"/>
                  <a:gd name="T61" fmla="*/ 235 h 622"/>
                  <a:gd name="T62" fmla="*/ 399 w 780"/>
                  <a:gd name="T63" fmla="*/ 201 h 622"/>
                  <a:gd name="T64" fmla="*/ 387 w 780"/>
                  <a:gd name="T65" fmla="*/ 265 h 622"/>
                  <a:gd name="T66" fmla="*/ 286 w 780"/>
                  <a:gd name="T67" fmla="*/ 275 h 622"/>
                  <a:gd name="T68" fmla="*/ 120 w 780"/>
                  <a:gd name="T69" fmla="*/ 217 h 622"/>
                  <a:gd name="T70" fmla="*/ 7 w 780"/>
                  <a:gd name="T71" fmla="*/ 232 h 622"/>
                  <a:gd name="T72" fmla="*/ 611 w 780"/>
                  <a:gd name="T73" fmla="*/ 562 h 622"/>
                  <a:gd name="T74" fmla="*/ 682 w 780"/>
                  <a:gd name="T75" fmla="*/ 572 h 622"/>
                  <a:gd name="T76" fmla="*/ 598 w 780"/>
                  <a:gd name="T77" fmla="*/ 502 h 622"/>
                  <a:gd name="T78" fmla="*/ 778 w 780"/>
                  <a:gd name="T79" fmla="*/ 550 h 622"/>
                  <a:gd name="T80" fmla="*/ 373 w 780"/>
                  <a:gd name="T81" fmla="*/ 505 h 622"/>
                  <a:gd name="T82" fmla="*/ 387 w 780"/>
                  <a:gd name="T83" fmla="*/ 513 h 622"/>
                  <a:gd name="T84" fmla="*/ 341 w 780"/>
                  <a:gd name="T85" fmla="*/ 409 h 622"/>
                  <a:gd name="T86" fmla="*/ 447 w 780"/>
                  <a:gd name="T87" fmla="*/ 88 h 622"/>
                  <a:gd name="T88" fmla="*/ 668 w 780"/>
                  <a:gd name="T89" fmla="*/ 337 h 622"/>
                  <a:gd name="T90" fmla="*/ 623 w 780"/>
                  <a:gd name="T91" fmla="*/ 282 h 622"/>
                  <a:gd name="T92" fmla="*/ 567 w 780"/>
                  <a:gd name="T93" fmla="*/ 239 h 622"/>
                  <a:gd name="T94" fmla="*/ 381 w 780"/>
                  <a:gd name="T95" fmla="*/ 156 h 622"/>
                  <a:gd name="T96" fmla="*/ 429 w 780"/>
                  <a:gd name="T97" fmla="*/ 130 h 622"/>
                  <a:gd name="T98" fmla="*/ 453 w 780"/>
                  <a:gd name="T99" fmla="*/ 134 h 622"/>
                  <a:gd name="T100" fmla="*/ 391 w 780"/>
                  <a:gd name="T101" fmla="*/ 103 h 622"/>
                  <a:gd name="T102" fmla="*/ 391 w 780"/>
                  <a:gd name="T103" fmla="*/ 201 h 622"/>
                  <a:gd name="T104" fmla="*/ 362 w 780"/>
                  <a:gd name="T105" fmla="*/ 120 h 622"/>
                  <a:gd name="T106" fmla="*/ 315 w 780"/>
                  <a:gd name="T107" fmla="*/ 98 h 622"/>
                  <a:gd name="T108" fmla="*/ 315 w 780"/>
                  <a:gd name="T109" fmla="*/ 75 h 622"/>
                  <a:gd name="T110" fmla="*/ 270 w 780"/>
                  <a:gd name="T111" fmla="*/ 341 h 622"/>
                  <a:gd name="T112" fmla="*/ 192 w 780"/>
                  <a:gd name="T113" fmla="*/ 301 h 622"/>
                  <a:gd name="T114" fmla="*/ 377 w 780"/>
                  <a:gd name="T115" fmla="*/ 233 h 622"/>
                  <a:gd name="T116" fmla="*/ 149 w 780"/>
                  <a:gd name="T117" fmla="*/ 200 h 622"/>
                  <a:gd name="T118" fmla="*/ 276 w 780"/>
                  <a:gd name="T119" fmla="*/ 112 h 622"/>
                  <a:gd name="T120" fmla="*/ 242 w 780"/>
                  <a:gd name="T121" fmla="*/ 151 h 622"/>
                  <a:gd name="T122" fmla="*/ 181 w 780"/>
                  <a:gd name="T123" fmla="*/ 133 h 622"/>
                  <a:gd name="T124" fmla="*/ 256 w 780"/>
                  <a:gd name="T125" fmla="*/ 8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0" h="622">
                    <a:moveTo>
                      <a:pt x="204" y="193"/>
                    </a:moveTo>
                    <a:cubicBezTo>
                      <a:pt x="204" y="194"/>
                      <a:pt x="201" y="194"/>
                      <a:pt x="200" y="194"/>
                    </a:cubicBezTo>
                    <a:cubicBezTo>
                      <a:pt x="199" y="195"/>
                      <a:pt x="200" y="196"/>
                      <a:pt x="199" y="197"/>
                    </a:cubicBezTo>
                    <a:cubicBezTo>
                      <a:pt x="198" y="199"/>
                      <a:pt x="196" y="199"/>
                      <a:pt x="195" y="201"/>
                    </a:cubicBezTo>
                    <a:cubicBezTo>
                      <a:pt x="195" y="202"/>
                      <a:pt x="194" y="202"/>
                      <a:pt x="193" y="202"/>
                    </a:cubicBezTo>
                    <a:cubicBezTo>
                      <a:pt x="195" y="203"/>
                      <a:pt x="192" y="206"/>
                      <a:pt x="199" y="206"/>
                    </a:cubicBezTo>
                    <a:cubicBezTo>
                      <a:pt x="204" y="206"/>
                      <a:pt x="201" y="204"/>
                      <a:pt x="203" y="203"/>
                    </a:cubicBezTo>
                    <a:cubicBezTo>
                      <a:pt x="206" y="202"/>
                      <a:pt x="207" y="205"/>
                      <a:pt x="205" y="205"/>
                    </a:cubicBezTo>
                    <a:cubicBezTo>
                      <a:pt x="205" y="205"/>
                      <a:pt x="205" y="206"/>
                      <a:pt x="205" y="206"/>
                    </a:cubicBezTo>
                    <a:cubicBezTo>
                      <a:pt x="208" y="206"/>
                      <a:pt x="207" y="207"/>
                      <a:pt x="207" y="207"/>
                    </a:cubicBezTo>
                    <a:cubicBezTo>
                      <a:pt x="206" y="207"/>
                      <a:pt x="204" y="207"/>
                      <a:pt x="203" y="207"/>
                    </a:cubicBezTo>
                    <a:cubicBezTo>
                      <a:pt x="203" y="210"/>
                      <a:pt x="203" y="210"/>
                      <a:pt x="203" y="210"/>
                    </a:cubicBezTo>
                    <a:cubicBezTo>
                      <a:pt x="210" y="210"/>
                      <a:pt x="210" y="210"/>
                      <a:pt x="210" y="210"/>
                    </a:cubicBezTo>
                    <a:cubicBezTo>
                      <a:pt x="210" y="209"/>
                      <a:pt x="211" y="207"/>
                      <a:pt x="211" y="206"/>
                    </a:cubicBezTo>
                    <a:cubicBezTo>
                      <a:pt x="212" y="206"/>
                      <a:pt x="217" y="208"/>
                      <a:pt x="219" y="208"/>
                    </a:cubicBezTo>
                    <a:cubicBezTo>
                      <a:pt x="220" y="208"/>
                      <a:pt x="221" y="206"/>
                      <a:pt x="222" y="205"/>
                    </a:cubicBezTo>
                    <a:cubicBezTo>
                      <a:pt x="225" y="204"/>
                      <a:pt x="230" y="205"/>
                      <a:pt x="233" y="205"/>
                    </a:cubicBezTo>
                    <a:cubicBezTo>
                      <a:pt x="233" y="205"/>
                      <a:pt x="233" y="207"/>
                      <a:pt x="233" y="207"/>
                    </a:cubicBezTo>
                    <a:cubicBezTo>
                      <a:pt x="227" y="207"/>
                      <a:pt x="226" y="207"/>
                      <a:pt x="222" y="209"/>
                    </a:cubicBezTo>
                    <a:cubicBezTo>
                      <a:pt x="222" y="209"/>
                      <a:pt x="222" y="211"/>
                      <a:pt x="222" y="211"/>
                    </a:cubicBezTo>
                    <a:cubicBezTo>
                      <a:pt x="221" y="211"/>
                      <a:pt x="219" y="210"/>
                      <a:pt x="219" y="210"/>
                    </a:cubicBezTo>
                    <a:cubicBezTo>
                      <a:pt x="217" y="210"/>
                      <a:pt x="217" y="211"/>
                      <a:pt x="215" y="211"/>
                    </a:cubicBezTo>
                    <a:cubicBezTo>
                      <a:pt x="211" y="212"/>
                      <a:pt x="201" y="213"/>
                      <a:pt x="207" y="217"/>
                    </a:cubicBezTo>
                    <a:cubicBezTo>
                      <a:pt x="208" y="219"/>
                      <a:pt x="210" y="219"/>
                      <a:pt x="213" y="219"/>
                    </a:cubicBezTo>
                    <a:cubicBezTo>
                      <a:pt x="213" y="219"/>
                      <a:pt x="213" y="217"/>
                      <a:pt x="214" y="217"/>
                    </a:cubicBezTo>
                    <a:cubicBezTo>
                      <a:pt x="214" y="217"/>
                      <a:pt x="217" y="220"/>
                      <a:pt x="218" y="220"/>
                    </a:cubicBezTo>
                    <a:cubicBezTo>
                      <a:pt x="219" y="220"/>
                      <a:pt x="221" y="218"/>
                      <a:pt x="223" y="218"/>
                    </a:cubicBezTo>
                    <a:cubicBezTo>
                      <a:pt x="223" y="218"/>
                      <a:pt x="230" y="218"/>
                      <a:pt x="231" y="218"/>
                    </a:cubicBezTo>
                    <a:cubicBezTo>
                      <a:pt x="231" y="218"/>
                      <a:pt x="232" y="219"/>
                      <a:pt x="234" y="219"/>
                    </a:cubicBezTo>
                    <a:cubicBezTo>
                      <a:pt x="235" y="219"/>
                      <a:pt x="239" y="217"/>
                      <a:pt x="241" y="217"/>
                    </a:cubicBezTo>
                    <a:cubicBezTo>
                      <a:pt x="242" y="218"/>
                      <a:pt x="242" y="220"/>
                      <a:pt x="244" y="219"/>
                    </a:cubicBezTo>
                    <a:cubicBezTo>
                      <a:pt x="244" y="219"/>
                      <a:pt x="248" y="218"/>
                      <a:pt x="248" y="21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50" y="216"/>
                      <a:pt x="252" y="217"/>
                      <a:pt x="253" y="218"/>
                    </a:cubicBezTo>
                    <a:cubicBezTo>
                      <a:pt x="253" y="218"/>
                      <a:pt x="253" y="220"/>
                      <a:pt x="253" y="220"/>
                    </a:cubicBezTo>
                    <a:cubicBezTo>
                      <a:pt x="254" y="220"/>
                      <a:pt x="255" y="220"/>
                      <a:pt x="256" y="220"/>
                    </a:cubicBezTo>
                    <a:cubicBezTo>
                      <a:pt x="257" y="220"/>
                      <a:pt x="258" y="217"/>
                      <a:pt x="260" y="217"/>
                    </a:cubicBezTo>
                    <a:cubicBezTo>
                      <a:pt x="261" y="217"/>
                      <a:pt x="261" y="218"/>
                      <a:pt x="262" y="218"/>
                    </a:cubicBezTo>
                    <a:cubicBezTo>
                      <a:pt x="262" y="218"/>
                      <a:pt x="262" y="220"/>
                      <a:pt x="262" y="220"/>
                    </a:cubicBezTo>
                    <a:cubicBezTo>
                      <a:pt x="261" y="220"/>
                      <a:pt x="260" y="220"/>
                      <a:pt x="259" y="220"/>
                    </a:cubicBezTo>
                    <a:cubicBezTo>
                      <a:pt x="258" y="225"/>
                      <a:pt x="260" y="222"/>
                      <a:pt x="256" y="224"/>
                    </a:cubicBezTo>
                    <a:cubicBezTo>
                      <a:pt x="256" y="224"/>
                      <a:pt x="255" y="226"/>
                      <a:pt x="255" y="226"/>
                    </a:cubicBezTo>
                    <a:cubicBezTo>
                      <a:pt x="253" y="227"/>
                      <a:pt x="246" y="227"/>
                      <a:pt x="244" y="226"/>
                    </a:cubicBezTo>
                    <a:cubicBezTo>
                      <a:pt x="243" y="226"/>
                      <a:pt x="242" y="224"/>
                      <a:pt x="241" y="224"/>
                    </a:cubicBezTo>
                    <a:cubicBezTo>
                      <a:pt x="240" y="224"/>
                      <a:pt x="232" y="225"/>
                      <a:pt x="231" y="226"/>
                    </a:cubicBezTo>
                    <a:cubicBezTo>
                      <a:pt x="230" y="226"/>
                      <a:pt x="230" y="228"/>
                      <a:pt x="230" y="228"/>
                    </a:cubicBezTo>
                    <a:cubicBezTo>
                      <a:pt x="226" y="229"/>
                      <a:pt x="218" y="228"/>
                      <a:pt x="214" y="228"/>
                    </a:cubicBezTo>
                    <a:cubicBezTo>
                      <a:pt x="216" y="229"/>
                      <a:pt x="213" y="233"/>
                      <a:pt x="213" y="233"/>
                    </a:cubicBezTo>
                    <a:cubicBezTo>
                      <a:pt x="213" y="237"/>
                      <a:pt x="214" y="234"/>
                      <a:pt x="215" y="235"/>
                    </a:cubicBezTo>
                    <a:cubicBezTo>
                      <a:pt x="215" y="236"/>
                      <a:pt x="215" y="237"/>
                      <a:pt x="215" y="237"/>
                    </a:cubicBezTo>
                    <a:cubicBezTo>
                      <a:pt x="216" y="238"/>
                      <a:pt x="218" y="238"/>
                      <a:pt x="219" y="239"/>
                    </a:cubicBezTo>
                    <a:cubicBezTo>
                      <a:pt x="219" y="239"/>
                      <a:pt x="219" y="241"/>
                      <a:pt x="219" y="241"/>
                    </a:cubicBezTo>
                    <a:cubicBezTo>
                      <a:pt x="221" y="242"/>
                      <a:pt x="225" y="244"/>
                      <a:pt x="228" y="245"/>
                    </a:cubicBezTo>
                    <a:cubicBezTo>
                      <a:pt x="229" y="245"/>
                      <a:pt x="231" y="244"/>
                      <a:pt x="231" y="244"/>
                    </a:cubicBezTo>
                    <a:cubicBezTo>
                      <a:pt x="233" y="244"/>
                      <a:pt x="237" y="245"/>
                      <a:pt x="239" y="246"/>
                    </a:cubicBezTo>
                    <a:cubicBezTo>
                      <a:pt x="240" y="247"/>
                      <a:pt x="240" y="252"/>
                      <a:pt x="241" y="254"/>
                    </a:cubicBezTo>
                    <a:cubicBezTo>
                      <a:pt x="242" y="254"/>
                      <a:pt x="243" y="253"/>
                      <a:pt x="245" y="253"/>
                    </a:cubicBezTo>
                    <a:cubicBezTo>
                      <a:pt x="246" y="255"/>
                      <a:pt x="246" y="255"/>
                      <a:pt x="246" y="255"/>
                    </a:cubicBezTo>
                    <a:cubicBezTo>
                      <a:pt x="246" y="255"/>
                      <a:pt x="247" y="255"/>
                      <a:pt x="248" y="255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0" y="256"/>
                      <a:pt x="254" y="256"/>
                      <a:pt x="256" y="255"/>
                    </a:cubicBezTo>
                    <a:cubicBezTo>
                      <a:pt x="256" y="255"/>
                      <a:pt x="256" y="253"/>
                      <a:pt x="256" y="253"/>
                    </a:cubicBezTo>
                    <a:cubicBezTo>
                      <a:pt x="257" y="253"/>
                      <a:pt x="258" y="253"/>
                      <a:pt x="258" y="253"/>
                    </a:cubicBezTo>
                    <a:cubicBezTo>
                      <a:pt x="260" y="252"/>
                      <a:pt x="260" y="253"/>
                      <a:pt x="262" y="253"/>
                    </a:cubicBezTo>
                    <a:cubicBezTo>
                      <a:pt x="263" y="253"/>
                      <a:pt x="268" y="254"/>
                      <a:pt x="270" y="253"/>
                    </a:cubicBezTo>
                    <a:cubicBezTo>
                      <a:pt x="270" y="253"/>
                      <a:pt x="270" y="253"/>
                      <a:pt x="270" y="253"/>
                    </a:cubicBezTo>
                    <a:cubicBezTo>
                      <a:pt x="272" y="252"/>
                      <a:pt x="275" y="251"/>
                      <a:pt x="276" y="251"/>
                    </a:cubicBezTo>
                    <a:cubicBezTo>
                      <a:pt x="277" y="250"/>
                      <a:pt x="279" y="251"/>
                      <a:pt x="280" y="251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281" y="248"/>
                      <a:pt x="282" y="249"/>
                      <a:pt x="283" y="249"/>
                    </a:cubicBezTo>
                    <a:cubicBezTo>
                      <a:pt x="285" y="248"/>
                      <a:pt x="289" y="245"/>
                      <a:pt x="291" y="245"/>
                    </a:cubicBezTo>
                    <a:cubicBezTo>
                      <a:pt x="294" y="244"/>
                      <a:pt x="295" y="245"/>
                      <a:pt x="298" y="243"/>
                    </a:cubicBezTo>
                    <a:cubicBezTo>
                      <a:pt x="298" y="243"/>
                      <a:pt x="300" y="240"/>
                      <a:pt x="300" y="239"/>
                    </a:cubicBezTo>
                    <a:cubicBezTo>
                      <a:pt x="301" y="239"/>
                      <a:pt x="303" y="239"/>
                      <a:pt x="304" y="239"/>
                    </a:cubicBezTo>
                    <a:cubicBezTo>
                      <a:pt x="305" y="238"/>
                      <a:pt x="307" y="236"/>
                      <a:pt x="308" y="235"/>
                    </a:cubicBezTo>
                    <a:cubicBezTo>
                      <a:pt x="308" y="235"/>
                      <a:pt x="308" y="235"/>
                      <a:pt x="308" y="235"/>
                    </a:cubicBezTo>
                    <a:cubicBezTo>
                      <a:pt x="310" y="234"/>
                      <a:pt x="311" y="235"/>
                      <a:pt x="312" y="235"/>
                    </a:cubicBezTo>
                    <a:cubicBezTo>
                      <a:pt x="311" y="237"/>
                      <a:pt x="310" y="239"/>
                      <a:pt x="309" y="241"/>
                    </a:cubicBezTo>
                    <a:cubicBezTo>
                      <a:pt x="310" y="241"/>
                      <a:pt x="310" y="243"/>
                      <a:pt x="310" y="243"/>
                    </a:cubicBezTo>
                    <a:cubicBezTo>
                      <a:pt x="313" y="244"/>
                      <a:pt x="315" y="243"/>
                      <a:pt x="318" y="244"/>
                    </a:cubicBezTo>
                    <a:cubicBezTo>
                      <a:pt x="318" y="244"/>
                      <a:pt x="317" y="247"/>
                      <a:pt x="318" y="247"/>
                    </a:cubicBezTo>
                    <a:cubicBezTo>
                      <a:pt x="318" y="247"/>
                      <a:pt x="320" y="248"/>
                      <a:pt x="320" y="247"/>
                    </a:cubicBezTo>
                    <a:cubicBezTo>
                      <a:pt x="321" y="247"/>
                      <a:pt x="321" y="246"/>
                      <a:pt x="322" y="245"/>
                    </a:cubicBezTo>
                    <a:cubicBezTo>
                      <a:pt x="323" y="246"/>
                      <a:pt x="325" y="249"/>
                      <a:pt x="327" y="249"/>
                    </a:cubicBezTo>
                    <a:cubicBezTo>
                      <a:pt x="328" y="249"/>
                      <a:pt x="329" y="247"/>
                      <a:pt x="330" y="247"/>
                    </a:cubicBezTo>
                    <a:cubicBezTo>
                      <a:pt x="331" y="248"/>
                      <a:pt x="331" y="250"/>
                      <a:pt x="334" y="250"/>
                    </a:cubicBezTo>
                    <a:cubicBezTo>
                      <a:pt x="335" y="250"/>
                      <a:pt x="335" y="248"/>
                      <a:pt x="335" y="247"/>
                    </a:cubicBezTo>
                    <a:cubicBezTo>
                      <a:pt x="337" y="248"/>
                      <a:pt x="339" y="248"/>
                      <a:pt x="341" y="248"/>
                    </a:cubicBezTo>
                    <a:cubicBezTo>
                      <a:pt x="342" y="246"/>
                      <a:pt x="342" y="246"/>
                      <a:pt x="342" y="246"/>
                    </a:cubicBezTo>
                    <a:cubicBezTo>
                      <a:pt x="344" y="245"/>
                      <a:pt x="344" y="246"/>
                      <a:pt x="346" y="245"/>
                    </a:cubicBezTo>
                    <a:cubicBezTo>
                      <a:pt x="347" y="244"/>
                      <a:pt x="346" y="243"/>
                      <a:pt x="347" y="242"/>
                    </a:cubicBezTo>
                    <a:cubicBezTo>
                      <a:pt x="346" y="242"/>
                      <a:pt x="345" y="242"/>
                      <a:pt x="345" y="242"/>
                    </a:cubicBezTo>
                    <a:cubicBezTo>
                      <a:pt x="345" y="241"/>
                      <a:pt x="345" y="240"/>
                      <a:pt x="345" y="239"/>
                    </a:cubicBezTo>
                    <a:cubicBezTo>
                      <a:pt x="343" y="240"/>
                      <a:pt x="342" y="239"/>
                      <a:pt x="340" y="239"/>
                    </a:cubicBezTo>
                    <a:cubicBezTo>
                      <a:pt x="338" y="240"/>
                      <a:pt x="341" y="243"/>
                      <a:pt x="336" y="241"/>
                    </a:cubicBezTo>
                    <a:cubicBezTo>
                      <a:pt x="334" y="241"/>
                      <a:pt x="335" y="239"/>
                      <a:pt x="334" y="238"/>
                    </a:cubicBezTo>
                    <a:cubicBezTo>
                      <a:pt x="333" y="238"/>
                      <a:pt x="331" y="237"/>
                      <a:pt x="331" y="237"/>
                    </a:cubicBezTo>
                    <a:cubicBezTo>
                      <a:pt x="332" y="234"/>
                      <a:pt x="332" y="234"/>
                      <a:pt x="332" y="234"/>
                    </a:cubicBezTo>
                    <a:cubicBezTo>
                      <a:pt x="333" y="235"/>
                      <a:pt x="334" y="234"/>
                      <a:pt x="336" y="235"/>
                    </a:cubicBezTo>
                    <a:cubicBezTo>
                      <a:pt x="336" y="235"/>
                      <a:pt x="337" y="237"/>
                      <a:pt x="338" y="237"/>
                    </a:cubicBezTo>
                    <a:cubicBezTo>
                      <a:pt x="340" y="238"/>
                      <a:pt x="343" y="238"/>
                      <a:pt x="346" y="238"/>
                    </a:cubicBezTo>
                    <a:cubicBezTo>
                      <a:pt x="346" y="238"/>
                      <a:pt x="346" y="236"/>
                      <a:pt x="346" y="236"/>
                    </a:cubicBezTo>
                    <a:cubicBezTo>
                      <a:pt x="344" y="236"/>
                      <a:pt x="344" y="236"/>
                      <a:pt x="343" y="235"/>
                    </a:cubicBezTo>
                    <a:cubicBezTo>
                      <a:pt x="340" y="234"/>
                      <a:pt x="344" y="234"/>
                      <a:pt x="345" y="233"/>
                    </a:cubicBezTo>
                    <a:cubicBezTo>
                      <a:pt x="344" y="233"/>
                      <a:pt x="346" y="232"/>
                      <a:pt x="346" y="232"/>
                    </a:cubicBezTo>
                    <a:cubicBezTo>
                      <a:pt x="348" y="233"/>
                      <a:pt x="349" y="234"/>
                      <a:pt x="352" y="235"/>
                    </a:cubicBezTo>
                    <a:cubicBezTo>
                      <a:pt x="352" y="236"/>
                      <a:pt x="351" y="238"/>
                      <a:pt x="352" y="238"/>
                    </a:cubicBezTo>
                    <a:cubicBezTo>
                      <a:pt x="352" y="239"/>
                      <a:pt x="354" y="238"/>
                      <a:pt x="355" y="239"/>
                    </a:cubicBezTo>
                    <a:cubicBezTo>
                      <a:pt x="356" y="238"/>
                      <a:pt x="355" y="237"/>
                      <a:pt x="356" y="237"/>
                    </a:cubicBezTo>
                    <a:cubicBezTo>
                      <a:pt x="356" y="237"/>
                      <a:pt x="356" y="236"/>
                      <a:pt x="356" y="235"/>
                    </a:cubicBezTo>
                    <a:cubicBezTo>
                      <a:pt x="356" y="235"/>
                      <a:pt x="354" y="234"/>
                      <a:pt x="354" y="234"/>
                    </a:cubicBezTo>
                    <a:cubicBezTo>
                      <a:pt x="355" y="231"/>
                      <a:pt x="355" y="231"/>
                      <a:pt x="355" y="227"/>
                    </a:cubicBezTo>
                    <a:cubicBezTo>
                      <a:pt x="354" y="227"/>
                      <a:pt x="353" y="226"/>
                      <a:pt x="353" y="226"/>
                    </a:cubicBezTo>
                    <a:cubicBezTo>
                      <a:pt x="351" y="226"/>
                      <a:pt x="350" y="227"/>
                      <a:pt x="349" y="227"/>
                    </a:cubicBezTo>
                    <a:cubicBezTo>
                      <a:pt x="341" y="228"/>
                      <a:pt x="337" y="223"/>
                      <a:pt x="335" y="217"/>
                    </a:cubicBezTo>
                    <a:cubicBezTo>
                      <a:pt x="334" y="217"/>
                      <a:pt x="334" y="217"/>
                      <a:pt x="334" y="217"/>
                    </a:cubicBezTo>
                    <a:cubicBezTo>
                      <a:pt x="333" y="219"/>
                      <a:pt x="334" y="221"/>
                      <a:pt x="334" y="223"/>
                    </a:cubicBezTo>
                    <a:cubicBezTo>
                      <a:pt x="333" y="223"/>
                      <a:pt x="332" y="221"/>
                      <a:pt x="332" y="221"/>
                    </a:cubicBezTo>
                    <a:cubicBezTo>
                      <a:pt x="330" y="221"/>
                      <a:pt x="328" y="221"/>
                      <a:pt x="327" y="221"/>
                    </a:cubicBezTo>
                    <a:cubicBezTo>
                      <a:pt x="327" y="220"/>
                      <a:pt x="326" y="218"/>
                      <a:pt x="326" y="218"/>
                    </a:cubicBezTo>
                    <a:cubicBezTo>
                      <a:pt x="325" y="216"/>
                      <a:pt x="323" y="215"/>
                      <a:pt x="322" y="213"/>
                    </a:cubicBezTo>
                    <a:cubicBezTo>
                      <a:pt x="321" y="211"/>
                      <a:pt x="321" y="208"/>
                      <a:pt x="320" y="206"/>
                    </a:cubicBezTo>
                    <a:cubicBezTo>
                      <a:pt x="320" y="205"/>
                      <a:pt x="317" y="205"/>
                      <a:pt x="316" y="204"/>
                    </a:cubicBezTo>
                    <a:cubicBezTo>
                      <a:pt x="315" y="202"/>
                      <a:pt x="317" y="200"/>
                      <a:pt x="316" y="199"/>
                    </a:cubicBezTo>
                    <a:cubicBezTo>
                      <a:pt x="316" y="198"/>
                      <a:pt x="314" y="196"/>
                      <a:pt x="314" y="195"/>
                    </a:cubicBezTo>
                    <a:cubicBezTo>
                      <a:pt x="313" y="195"/>
                      <a:pt x="314" y="194"/>
                      <a:pt x="313" y="193"/>
                    </a:cubicBezTo>
                    <a:cubicBezTo>
                      <a:pt x="312" y="193"/>
                      <a:pt x="309" y="194"/>
                      <a:pt x="308" y="193"/>
                    </a:cubicBezTo>
                    <a:cubicBezTo>
                      <a:pt x="307" y="193"/>
                      <a:pt x="304" y="192"/>
                      <a:pt x="302" y="192"/>
                    </a:cubicBezTo>
                    <a:cubicBezTo>
                      <a:pt x="302" y="193"/>
                      <a:pt x="302" y="193"/>
                      <a:pt x="302" y="193"/>
                    </a:cubicBezTo>
                    <a:cubicBezTo>
                      <a:pt x="300" y="193"/>
                      <a:pt x="300" y="195"/>
                      <a:pt x="298" y="194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6" y="191"/>
                      <a:pt x="296" y="191"/>
                      <a:pt x="296" y="191"/>
                    </a:cubicBezTo>
                    <a:cubicBezTo>
                      <a:pt x="295" y="192"/>
                      <a:pt x="292" y="197"/>
                      <a:pt x="292" y="197"/>
                    </a:cubicBezTo>
                    <a:cubicBezTo>
                      <a:pt x="292" y="198"/>
                      <a:pt x="293" y="199"/>
                      <a:pt x="292" y="200"/>
                    </a:cubicBezTo>
                    <a:cubicBezTo>
                      <a:pt x="292" y="201"/>
                      <a:pt x="288" y="202"/>
                      <a:pt x="287" y="203"/>
                    </a:cubicBezTo>
                    <a:cubicBezTo>
                      <a:pt x="285" y="197"/>
                      <a:pt x="288" y="194"/>
                      <a:pt x="290" y="188"/>
                    </a:cubicBezTo>
                    <a:cubicBezTo>
                      <a:pt x="290" y="188"/>
                      <a:pt x="289" y="188"/>
                      <a:pt x="288" y="188"/>
                    </a:cubicBezTo>
                    <a:cubicBezTo>
                      <a:pt x="284" y="183"/>
                      <a:pt x="284" y="183"/>
                      <a:pt x="284" y="183"/>
                    </a:cubicBezTo>
                    <a:cubicBezTo>
                      <a:pt x="284" y="182"/>
                      <a:pt x="285" y="181"/>
                      <a:pt x="284" y="181"/>
                    </a:cubicBezTo>
                    <a:cubicBezTo>
                      <a:pt x="284" y="180"/>
                      <a:pt x="282" y="180"/>
                      <a:pt x="282" y="181"/>
                    </a:cubicBezTo>
                    <a:cubicBezTo>
                      <a:pt x="281" y="180"/>
                      <a:pt x="280" y="179"/>
                      <a:pt x="279" y="178"/>
                    </a:cubicBezTo>
                    <a:cubicBezTo>
                      <a:pt x="279" y="178"/>
                      <a:pt x="277" y="178"/>
                      <a:pt x="276" y="178"/>
                    </a:cubicBezTo>
                    <a:cubicBezTo>
                      <a:pt x="276" y="179"/>
                      <a:pt x="277" y="181"/>
                      <a:pt x="276" y="181"/>
                    </a:cubicBezTo>
                    <a:cubicBezTo>
                      <a:pt x="276" y="182"/>
                      <a:pt x="273" y="183"/>
                      <a:pt x="272" y="184"/>
                    </a:cubicBezTo>
                    <a:cubicBezTo>
                      <a:pt x="272" y="185"/>
                      <a:pt x="273" y="187"/>
                      <a:pt x="272" y="187"/>
                    </a:cubicBezTo>
                    <a:cubicBezTo>
                      <a:pt x="272" y="187"/>
                      <a:pt x="270" y="187"/>
                      <a:pt x="270" y="187"/>
                    </a:cubicBezTo>
                    <a:cubicBezTo>
                      <a:pt x="269" y="186"/>
                      <a:pt x="269" y="187"/>
                      <a:pt x="268" y="187"/>
                    </a:cubicBezTo>
                    <a:cubicBezTo>
                      <a:pt x="267" y="186"/>
                      <a:pt x="268" y="184"/>
                      <a:pt x="268" y="183"/>
                    </a:cubicBezTo>
                    <a:cubicBezTo>
                      <a:pt x="267" y="182"/>
                      <a:pt x="263" y="180"/>
                      <a:pt x="261" y="179"/>
                    </a:cubicBezTo>
                    <a:cubicBezTo>
                      <a:pt x="259" y="178"/>
                      <a:pt x="258" y="178"/>
                      <a:pt x="255" y="177"/>
                    </a:cubicBezTo>
                    <a:cubicBezTo>
                      <a:pt x="255" y="179"/>
                      <a:pt x="254" y="183"/>
                      <a:pt x="254" y="185"/>
                    </a:cubicBezTo>
                    <a:cubicBezTo>
                      <a:pt x="254" y="187"/>
                      <a:pt x="255" y="187"/>
                      <a:pt x="255" y="188"/>
                    </a:cubicBezTo>
                    <a:cubicBezTo>
                      <a:pt x="255" y="190"/>
                      <a:pt x="255" y="191"/>
                      <a:pt x="255" y="193"/>
                    </a:cubicBezTo>
                    <a:cubicBezTo>
                      <a:pt x="255" y="194"/>
                      <a:pt x="252" y="195"/>
                      <a:pt x="252" y="195"/>
                    </a:cubicBezTo>
                    <a:cubicBezTo>
                      <a:pt x="252" y="194"/>
                      <a:pt x="252" y="193"/>
                      <a:pt x="251" y="193"/>
                    </a:cubicBezTo>
                    <a:cubicBezTo>
                      <a:pt x="250" y="192"/>
                      <a:pt x="249" y="193"/>
                      <a:pt x="248" y="192"/>
                    </a:cubicBezTo>
                    <a:cubicBezTo>
                      <a:pt x="247" y="192"/>
                      <a:pt x="241" y="187"/>
                      <a:pt x="241" y="187"/>
                    </a:cubicBezTo>
                    <a:cubicBezTo>
                      <a:pt x="240" y="184"/>
                      <a:pt x="242" y="183"/>
                      <a:pt x="242" y="181"/>
                    </a:cubicBezTo>
                    <a:cubicBezTo>
                      <a:pt x="242" y="177"/>
                      <a:pt x="241" y="174"/>
                      <a:pt x="241" y="171"/>
                    </a:cubicBezTo>
                    <a:cubicBezTo>
                      <a:pt x="238" y="171"/>
                      <a:pt x="237" y="171"/>
                      <a:pt x="235" y="171"/>
                    </a:cubicBezTo>
                    <a:cubicBezTo>
                      <a:pt x="232" y="175"/>
                      <a:pt x="229" y="176"/>
                      <a:pt x="225" y="178"/>
                    </a:cubicBezTo>
                    <a:cubicBezTo>
                      <a:pt x="225" y="179"/>
                      <a:pt x="225" y="179"/>
                      <a:pt x="225" y="179"/>
                    </a:cubicBezTo>
                    <a:cubicBezTo>
                      <a:pt x="221" y="180"/>
                      <a:pt x="218" y="179"/>
                      <a:pt x="216" y="179"/>
                    </a:cubicBezTo>
                    <a:cubicBezTo>
                      <a:pt x="214" y="180"/>
                      <a:pt x="212" y="182"/>
                      <a:pt x="211" y="183"/>
                    </a:cubicBezTo>
                    <a:cubicBezTo>
                      <a:pt x="209" y="183"/>
                      <a:pt x="208" y="183"/>
                      <a:pt x="207" y="183"/>
                    </a:cubicBezTo>
                    <a:cubicBezTo>
                      <a:pt x="203" y="186"/>
                      <a:pt x="204" y="190"/>
                      <a:pt x="204" y="193"/>
                    </a:cubicBezTo>
                    <a:close/>
                    <a:moveTo>
                      <a:pt x="566" y="186"/>
                    </a:moveTo>
                    <a:cubicBezTo>
                      <a:pt x="563" y="185"/>
                      <a:pt x="561" y="186"/>
                      <a:pt x="559" y="185"/>
                    </a:cubicBezTo>
                    <a:cubicBezTo>
                      <a:pt x="558" y="185"/>
                      <a:pt x="558" y="183"/>
                      <a:pt x="558" y="183"/>
                    </a:cubicBezTo>
                    <a:cubicBezTo>
                      <a:pt x="556" y="182"/>
                      <a:pt x="552" y="182"/>
                      <a:pt x="549" y="182"/>
                    </a:cubicBezTo>
                    <a:cubicBezTo>
                      <a:pt x="543" y="183"/>
                      <a:pt x="544" y="187"/>
                      <a:pt x="548" y="189"/>
                    </a:cubicBezTo>
                    <a:cubicBezTo>
                      <a:pt x="548" y="189"/>
                      <a:pt x="559" y="193"/>
                      <a:pt x="555" y="193"/>
                    </a:cubicBezTo>
                    <a:cubicBezTo>
                      <a:pt x="554" y="194"/>
                      <a:pt x="555" y="193"/>
                      <a:pt x="554" y="193"/>
                    </a:cubicBezTo>
                    <a:cubicBezTo>
                      <a:pt x="554" y="193"/>
                      <a:pt x="551" y="193"/>
                      <a:pt x="551" y="193"/>
                    </a:cubicBezTo>
                    <a:cubicBezTo>
                      <a:pt x="548" y="192"/>
                      <a:pt x="548" y="191"/>
                      <a:pt x="546" y="190"/>
                    </a:cubicBezTo>
                    <a:cubicBezTo>
                      <a:pt x="545" y="190"/>
                      <a:pt x="544" y="190"/>
                      <a:pt x="544" y="190"/>
                    </a:cubicBezTo>
                    <a:cubicBezTo>
                      <a:pt x="543" y="193"/>
                      <a:pt x="543" y="193"/>
                      <a:pt x="543" y="193"/>
                    </a:cubicBezTo>
                    <a:cubicBezTo>
                      <a:pt x="545" y="193"/>
                      <a:pt x="544" y="194"/>
                      <a:pt x="544" y="195"/>
                    </a:cubicBezTo>
                    <a:cubicBezTo>
                      <a:pt x="544" y="195"/>
                      <a:pt x="543" y="195"/>
                      <a:pt x="542" y="195"/>
                    </a:cubicBezTo>
                    <a:cubicBezTo>
                      <a:pt x="542" y="195"/>
                      <a:pt x="541" y="197"/>
                      <a:pt x="541" y="197"/>
                    </a:cubicBezTo>
                    <a:cubicBezTo>
                      <a:pt x="540" y="196"/>
                      <a:pt x="540" y="199"/>
                      <a:pt x="540" y="199"/>
                    </a:cubicBezTo>
                    <a:cubicBezTo>
                      <a:pt x="542" y="200"/>
                      <a:pt x="542" y="199"/>
                      <a:pt x="542" y="201"/>
                    </a:cubicBezTo>
                    <a:cubicBezTo>
                      <a:pt x="542" y="201"/>
                      <a:pt x="540" y="201"/>
                      <a:pt x="540" y="201"/>
                    </a:cubicBezTo>
                    <a:cubicBezTo>
                      <a:pt x="540" y="201"/>
                      <a:pt x="538" y="200"/>
                      <a:pt x="540" y="200"/>
                    </a:cubicBezTo>
                    <a:cubicBezTo>
                      <a:pt x="538" y="200"/>
                      <a:pt x="540" y="197"/>
                      <a:pt x="540" y="197"/>
                    </a:cubicBezTo>
                    <a:cubicBezTo>
                      <a:pt x="541" y="188"/>
                      <a:pt x="539" y="191"/>
                      <a:pt x="534" y="193"/>
                    </a:cubicBezTo>
                    <a:cubicBezTo>
                      <a:pt x="533" y="191"/>
                      <a:pt x="533" y="191"/>
                      <a:pt x="533" y="191"/>
                    </a:cubicBezTo>
                    <a:cubicBezTo>
                      <a:pt x="535" y="193"/>
                      <a:pt x="534" y="189"/>
                      <a:pt x="531" y="189"/>
                    </a:cubicBezTo>
                    <a:cubicBezTo>
                      <a:pt x="530" y="191"/>
                      <a:pt x="530" y="191"/>
                      <a:pt x="530" y="191"/>
                    </a:cubicBezTo>
                    <a:cubicBezTo>
                      <a:pt x="527" y="192"/>
                      <a:pt x="527" y="193"/>
                      <a:pt x="524" y="195"/>
                    </a:cubicBezTo>
                    <a:cubicBezTo>
                      <a:pt x="525" y="196"/>
                      <a:pt x="526" y="197"/>
                      <a:pt x="527" y="197"/>
                    </a:cubicBezTo>
                    <a:cubicBezTo>
                      <a:pt x="527" y="198"/>
                      <a:pt x="526" y="199"/>
                      <a:pt x="526" y="200"/>
                    </a:cubicBezTo>
                    <a:cubicBezTo>
                      <a:pt x="522" y="200"/>
                      <a:pt x="522" y="200"/>
                      <a:pt x="519" y="199"/>
                    </a:cubicBezTo>
                    <a:cubicBezTo>
                      <a:pt x="519" y="198"/>
                      <a:pt x="519" y="198"/>
                      <a:pt x="519" y="198"/>
                    </a:cubicBezTo>
                    <a:cubicBezTo>
                      <a:pt x="520" y="198"/>
                      <a:pt x="521" y="198"/>
                      <a:pt x="522" y="198"/>
                    </a:cubicBezTo>
                    <a:cubicBezTo>
                      <a:pt x="523" y="196"/>
                      <a:pt x="521" y="195"/>
                      <a:pt x="523" y="193"/>
                    </a:cubicBezTo>
                    <a:cubicBezTo>
                      <a:pt x="525" y="192"/>
                      <a:pt x="523" y="192"/>
                      <a:pt x="522" y="191"/>
                    </a:cubicBezTo>
                    <a:cubicBezTo>
                      <a:pt x="522" y="190"/>
                      <a:pt x="522" y="190"/>
                      <a:pt x="522" y="190"/>
                    </a:cubicBezTo>
                    <a:cubicBezTo>
                      <a:pt x="522" y="190"/>
                      <a:pt x="523" y="188"/>
                      <a:pt x="522" y="187"/>
                    </a:cubicBezTo>
                    <a:cubicBezTo>
                      <a:pt x="522" y="187"/>
                      <a:pt x="522" y="187"/>
                      <a:pt x="522" y="187"/>
                    </a:cubicBezTo>
                    <a:cubicBezTo>
                      <a:pt x="521" y="186"/>
                      <a:pt x="521" y="184"/>
                      <a:pt x="520" y="183"/>
                    </a:cubicBezTo>
                    <a:cubicBezTo>
                      <a:pt x="518" y="183"/>
                      <a:pt x="518" y="183"/>
                      <a:pt x="518" y="183"/>
                    </a:cubicBezTo>
                    <a:cubicBezTo>
                      <a:pt x="517" y="178"/>
                      <a:pt x="521" y="178"/>
                      <a:pt x="521" y="177"/>
                    </a:cubicBezTo>
                    <a:cubicBezTo>
                      <a:pt x="521" y="177"/>
                      <a:pt x="521" y="176"/>
                      <a:pt x="521" y="175"/>
                    </a:cubicBezTo>
                    <a:cubicBezTo>
                      <a:pt x="521" y="176"/>
                      <a:pt x="520" y="175"/>
                      <a:pt x="520" y="175"/>
                    </a:cubicBezTo>
                    <a:cubicBezTo>
                      <a:pt x="521" y="170"/>
                      <a:pt x="525" y="169"/>
                      <a:pt x="518" y="167"/>
                    </a:cubicBezTo>
                    <a:cubicBezTo>
                      <a:pt x="517" y="166"/>
                      <a:pt x="513" y="165"/>
                      <a:pt x="510" y="166"/>
                    </a:cubicBezTo>
                    <a:cubicBezTo>
                      <a:pt x="510" y="166"/>
                      <a:pt x="510" y="166"/>
                      <a:pt x="510" y="166"/>
                    </a:cubicBezTo>
                    <a:cubicBezTo>
                      <a:pt x="510" y="166"/>
                      <a:pt x="508" y="168"/>
                      <a:pt x="508" y="168"/>
                    </a:cubicBezTo>
                    <a:cubicBezTo>
                      <a:pt x="507" y="168"/>
                      <a:pt x="505" y="168"/>
                      <a:pt x="504" y="168"/>
                    </a:cubicBezTo>
                    <a:cubicBezTo>
                      <a:pt x="504" y="169"/>
                      <a:pt x="504" y="170"/>
                      <a:pt x="504" y="171"/>
                    </a:cubicBezTo>
                    <a:cubicBezTo>
                      <a:pt x="498" y="171"/>
                      <a:pt x="498" y="171"/>
                      <a:pt x="498" y="171"/>
                    </a:cubicBezTo>
                    <a:cubicBezTo>
                      <a:pt x="498" y="172"/>
                      <a:pt x="498" y="173"/>
                      <a:pt x="498" y="173"/>
                    </a:cubicBezTo>
                    <a:cubicBezTo>
                      <a:pt x="497" y="174"/>
                      <a:pt x="495" y="173"/>
                      <a:pt x="493" y="174"/>
                    </a:cubicBezTo>
                    <a:cubicBezTo>
                      <a:pt x="492" y="175"/>
                      <a:pt x="494" y="175"/>
                      <a:pt x="494" y="175"/>
                    </a:cubicBezTo>
                    <a:cubicBezTo>
                      <a:pt x="493" y="175"/>
                      <a:pt x="494" y="176"/>
                      <a:pt x="494" y="176"/>
                    </a:cubicBezTo>
                    <a:cubicBezTo>
                      <a:pt x="494" y="177"/>
                      <a:pt x="493" y="177"/>
                      <a:pt x="492" y="179"/>
                    </a:cubicBezTo>
                    <a:cubicBezTo>
                      <a:pt x="492" y="179"/>
                      <a:pt x="495" y="179"/>
                      <a:pt x="494" y="179"/>
                    </a:cubicBezTo>
                    <a:cubicBezTo>
                      <a:pt x="492" y="180"/>
                      <a:pt x="492" y="179"/>
                      <a:pt x="490" y="179"/>
                    </a:cubicBezTo>
                    <a:cubicBezTo>
                      <a:pt x="488" y="179"/>
                      <a:pt x="487" y="181"/>
                      <a:pt x="487" y="181"/>
                    </a:cubicBezTo>
                    <a:cubicBezTo>
                      <a:pt x="487" y="181"/>
                      <a:pt x="487" y="186"/>
                      <a:pt x="487" y="188"/>
                    </a:cubicBezTo>
                    <a:cubicBezTo>
                      <a:pt x="488" y="188"/>
                      <a:pt x="489" y="189"/>
                      <a:pt x="489" y="189"/>
                    </a:cubicBezTo>
                    <a:cubicBezTo>
                      <a:pt x="490" y="190"/>
                      <a:pt x="494" y="188"/>
                      <a:pt x="496" y="189"/>
                    </a:cubicBezTo>
                    <a:cubicBezTo>
                      <a:pt x="496" y="189"/>
                      <a:pt x="495" y="194"/>
                      <a:pt x="496" y="195"/>
                    </a:cubicBezTo>
                    <a:cubicBezTo>
                      <a:pt x="493" y="193"/>
                      <a:pt x="492" y="192"/>
                      <a:pt x="486" y="192"/>
                    </a:cubicBezTo>
                    <a:cubicBezTo>
                      <a:pt x="486" y="194"/>
                      <a:pt x="486" y="195"/>
                      <a:pt x="486" y="196"/>
                    </a:cubicBezTo>
                    <a:cubicBezTo>
                      <a:pt x="491" y="200"/>
                      <a:pt x="495" y="197"/>
                      <a:pt x="490" y="203"/>
                    </a:cubicBezTo>
                    <a:cubicBezTo>
                      <a:pt x="490" y="201"/>
                      <a:pt x="491" y="208"/>
                      <a:pt x="492" y="210"/>
                    </a:cubicBezTo>
                    <a:cubicBezTo>
                      <a:pt x="486" y="207"/>
                      <a:pt x="485" y="208"/>
                      <a:pt x="478" y="209"/>
                    </a:cubicBezTo>
                    <a:cubicBezTo>
                      <a:pt x="480" y="208"/>
                      <a:pt x="482" y="206"/>
                      <a:pt x="484" y="205"/>
                    </a:cubicBezTo>
                    <a:cubicBezTo>
                      <a:pt x="484" y="205"/>
                      <a:pt x="485" y="206"/>
                      <a:pt x="486" y="205"/>
                    </a:cubicBezTo>
                    <a:cubicBezTo>
                      <a:pt x="485" y="204"/>
                      <a:pt x="486" y="203"/>
                      <a:pt x="485" y="202"/>
                    </a:cubicBezTo>
                    <a:cubicBezTo>
                      <a:pt x="484" y="201"/>
                      <a:pt x="481" y="201"/>
                      <a:pt x="480" y="199"/>
                    </a:cubicBezTo>
                    <a:cubicBezTo>
                      <a:pt x="478" y="196"/>
                      <a:pt x="479" y="183"/>
                      <a:pt x="480" y="179"/>
                    </a:cubicBezTo>
                    <a:cubicBezTo>
                      <a:pt x="482" y="172"/>
                      <a:pt x="491" y="170"/>
                      <a:pt x="500" y="169"/>
                    </a:cubicBezTo>
                    <a:cubicBezTo>
                      <a:pt x="499" y="169"/>
                      <a:pt x="501" y="169"/>
                      <a:pt x="501" y="169"/>
                    </a:cubicBezTo>
                    <a:cubicBezTo>
                      <a:pt x="501" y="169"/>
                      <a:pt x="501" y="167"/>
                      <a:pt x="501" y="167"/>
                    </a:cubicBezTo>
                    <a:cubicBezTo>
                      <a:pt x="500" y="167"/>
                      <a:pt x="497" y="166"/>
                      <a:pt x="496" y="166"/>
                    </a:cubicBezTo>
                    <a:cubicBezTo>
                      <a:pt x="493" y="165"/>
                      <a:pt x="486" y="165"/>
                      <a:pt x="482" y="166"/>
                    </a:cubicBezTo>
                    <a:cubicBezTo>
                      <a:pt x="480" y="168"/>
                      <a:pt x="480" y="168"/>
                      <a:pt x="480" y="168"/>
                    </a:cubicBezTo>
                    <a:cubicBezTo>
                      <a:pt x="478" y="168"/>
                      <a:pt x="477" y="166"/>
                      <a:pt x="474" y="166"/>
                    </a:cubicBezTo>
                    <a:cubicBezTo>
                      <a:pt x="473" y="166"/>
                      <a:pt x="471" y="168"/>
                      <a:pt x="470" y="168"/>
                    </a:cubicBezTo>
                    <a:cubicBezTo>
                      <a:pt x="467" y="168"/>
                      <a:pt x="467" y="167"/>
                      <a:pt x="464" y="168"/>
                    </a:cubicBezTo>
                    <a:cubicBezTo>
                      <a:pt x="464" y="168"/>
                      <a:pt x="464" y="168"/>
                      <a:pt x="464" y="168"/>
                    </a:cubicBezTo>
                    <a:cubicBezTo>
                      <a:pt x="463" y="169"/>
                      <a:pt x="461" y="171"/>
                      <a:pt x="460" y="172"/>
                    </a:cubicBezTo>
                    <a:cubicBezTo>
                      <a:pt x="460" y="173"/>
                      <a:pt x="461" y="175"/>
                      <a:pt x="461" y="175"/>
                    </a:cubicBezTo>
                    <a:cubicBezTo>
                      <a:pt x="461" y="175"/>
                      <a:pt x="456" y="178"/>
                      <a:pt x="456" y="178"/>
                    </a:cubicBezTo>
                    <a:cubicBezTo>
                      <a:pt x="457" y="181"/>
                      <a:pt x="457" y="181"/>
                      <a:pt x="457" y="181"/>
                    </a:cubicBezTo>
                    <a:cubicBezTo>
                      <a:pt x="456" y="183"/>
                      <a:pt x="449" y="189"/>
                      <a:pt x="449" y="190"/>
                    </a:cubicBezTo>
                    <a:cubicBezTo>
                      <a:pt x="448" y="191"/>
                      <a:pt x="450" y="192"/>
                      <a:pt x="450" y="194"/>
                    </a:cubicBezTo>
                    <a:cubicBezTo>
                      <a:pt x="450" y="195"/>
                      <a:pt x="447" y="197"/>
                      <a:pt x="447" y="197"/>
                    </a:cubicBezTo>
                    <a:cubicBezTo>
                      <a:pt x="446" y="199"/>
                      <a:pt x="446" y="199"/>
                      <a:pt x="446" y="201"/>
                    </a:cubicBezTo>
                    <a:cubicBezTo>
                      <a:pt x="448" y="202"/>
                      <a:pt x="450" y="203"/>
                      <a:pt x="453" y="204"/>
                    </a:cubicBezTo>
                    <a:cubicBezTo>
                      <a:pt x="453" y="205"/>
                      <a:pt x="453" y="205"/>
                      <a:pt x="453" y="205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0" y="205"/>
                      <a:pt x="454" y="209"/>
                      <a:pt x="455" y="209"/>
                    </a:cubicBezTo>
                    <a:cubicBezTo>
                      <a:pt x="455" y="210"/>
                      <a:pt x="455" y="210"/>
                      <a:pt x="455" y="210"/>
                    </a:cubicBezTo>
                    <a:cubicBezTo>
                      <a:pt x="458" y="211"/>
                      <a:pt x="463" y="210"/>
                      <a:pt x="466" y="210"/>
                    </a:cubicBezTo>
                    <a:cubicBezTo>
                      <a:pt x="467" y="213"/>
                      <a:pt x="467" y="213"/>
                      <a:pt x="467" y="213"/>
                    </a:cubicBezTo>
                    <a:cubicBezTo>
                      <a:pt x="465" y="212"/>
                      <a:pt x="463" y="213"/>
                      <a:pt x="461" y="213"/>
                    </a:cubicBezTo>
                    <a:cubicBezTo>
                      <a:pt x="461" y="213"/>
                      <a:pt x="461" y="215"/>
                      <a:pt x="461" y="215"/>
                    </a:cubicBezTo>
                    <a:cubicBezTo>
                      <a:pt x="461" y="215"/>
                      <a:pt x="464" y="218"/>
                      <a:pt x="464" y="218"/>
                    </a:cubicBezTo>
                    <a:cubicBezTo>
                      <a:pt x="464" y="219"/>
                      <a:pt x="464" y="219"/>
                      <a:pt x="464" y="219"/>
                    </a:cubicBezTo>
                    <a:cubicBezTo>
                      <a:pt x="464" y="219"/>
                      <a:pt x="464" y="218"/>
                      <a:pt x="466" y="218"/>
                    </a:cubicBezTo>
                    <a:cubicBezTo>
                      <a:pt x="466" y="218"/>
                      <a:pt x="469" y="220"/>
                      <a:pt x="470" y="221"/>
                    </a:cubicBezTo>
                    <a:cubicBezTo>
                      <a:pt x="469" y="221"/>
                      <a:pt x="468" y="221"/>
                      <a:pt x="468" y="221"/>
                    </a:cubicBezTo>
                    <a:cubicBezTo>
                      <a:pt x="468" y="223"/>
                      <a:pt x="468" y="223"/>
                      <a:pt x="468" y="223"/>
                    </a:cubicBezTo>
                    <a:cubicBezTo>
                      <a:pt x="469" y="223"/>
                      <a:pt x="471" y="223"/>
                      <a:pt x="472" y="223"/>
                    </a:cubicBezTo>
                    <a:cubicBezTo>
                      <a:pt x="474" y="221"/>
                      <a:pt x="475" y="219"/>
                      <a:pt x="478" y="221"/>
                    </a:cubicBezTo>
                    <a:cubicBezTo>
                      <a:pt x="479" y="221"/>
                      <a:pt x="478" y="222"/>
                      <a:pt x="478" y="223"/>
                    </a:cubicBezTo>
                    <a:cubicBezTo>
                      <a:pt x="479" y="223"/>
                      <a:pt x="483" y="226"/>
                      <a:pt x="484" y="227"/>
                    </a:cubicBezTo>
                    <a:cubicBezTo>
                      <a:pt x="484" y="227"/>
                      <a:pt x="483" y="227"/>
                      <a:pt x="483" y="229"/>
                    </a:cubicBezTo>
                    <a:cubicBezTo>
                      <a:pt x="483" y="229"/>
                      <a:pt x="484" y="229"/>
                      <a:pt x="484" y="229"/>
                    </a:cubicBezTo>
                    <a:cubicBezTo>
                      <a:pt x="487" y="229"/>
                      <a:pt x="488" y="229"/>
                      <a:pt x="490" y="229"/>
                    </a:cubicBezTo>
                    <a:cubicBezTo>
                      <a:pt x="490" y="229"/>
                      <a:pt x="488" y="226"/>
                      <a:pt x="489" y="226"/>
                    </a:cubicBezTo>
                    <a:cubicBezTo>
                      <a:pt x="490" y="226"/>
                      <a:pt x="490" y="226"/>
                      <a:pt x="490" y="226"/>
                    </a:cubicBezTo>
                    <a:cubicBezTo>
                      <a:pt x="491" y="226"/>
                      <a:pt x="493" y="229"/>
                      <a:pt x="493" y="229"/>
                    </a:cubicBezTo>
                    <a:cubicBezTo>
                      <a:pt x="495" y="230"/>
                      <a:pt x="497" y="229"/>
                      <a:pt x="499" y="229"/>
                    </a:cubicBezTo>
                    <a:cubicBezTo>
                      <a:pt x="500" y="231"/>
                      <a:pt x="500" y="231"/>
                      <a:pt x="500" y="231"/>
                    </a:cubicBezTo>
                    <a:cubicBezTo>
                      <a:pt x="501" y="231"/>
                      <a:pt x="502" y="231"/>
                      <a:pt x="504" y="231"/>
                    </a:cubicBezTo>
                    <a:cubicBezTo>
                      <a:pt x="505" y="231"/>
                      <a:pt x="509" y="229"/>
                      <a:pt x="510" y="229"/>
                    </a:cubicBezTo>
                    <a:cubicBezTo>
                      <a:pt x="511" y="229"/>
                      <a:pt x="511" y="231"/>
                      <a:pt x="512" y="231"/>
                    </a:cubicBezTo>
                    <a:cubicBezTo>
                      <a:pt x="513" y="232"/>
                      <a:pt x="517" y="233"/>
                      <a:pt x="518" y="233"/>
                    </a:cubicBezTo>
                    <a:cubicBezTo>
                      <a:pt x="524" y="233"/>
                      <a:pt x="520" y="231"/>
                      <a:pt x="518" y="229"/>
                    </a:cubicBezTo>
                    <a:cubicBezTo>
                      <a:pt x="518" y="229"/>
                      <a:pt x="518" y="228"/>
                      <a:pt x="518" y="227"/>
                    </a:cubicBezTo>
                    <a:cubicBezTo>
                      <a:pt x="516" y="226"/>
                      <a:pt x="515" y="225"/>
                      <a:pt x="514" y="224"/>
                    </a:cubicBezTo>
                    <a:cubicBezTo>
                      <a:pt x="512" y="223"/>
                      <a:pt x="513" y="222"/>
                      <a:pt x="516" y="223"/>
                    </a:cubicBezTo>
                    <a:cubicBezTo>
                      <a:pt x="517" y="223"/>
                      <a:pt x="520" y="228"/>
                      <a:pt x="521" y="229"/>
                    </a:cubicBezTo>
                    <a:cubicBezTo>
                      <a:pt x="521" y="230"/>
                      <a:pt x="522" y="229"/>
                      <a:pt x="523" y="229"/>
                    </a:cubicBezTo>
                    <a:cubicBezTo>
                      <a:pt x="525" y="230"/>
                      <a:pt x="526" y="233"/>
                      <a:pt x="528" y="235"/>
                    </a:cubicBezTo>
                    <a:cubicBezTo>
                      <a:pt x="528" y="235"/>
                      <a:pt x="529" y="235"/>
                      <a:pt x="530" y="235"/>
                    </a:cubicBezTo>
                    <a:cubicBezTo>
                      <a:pt x="529" y="234"/>
                      <a:pt x="531" y="233"/>
                      <a:pt x="530" y="231"/>
                    </a:cubicBezTo>
                    <a:cubicBezTo>
                      <a:pt x="530" y="231"/>
                      <a:pt x="527" y="230"/>
                      <a:pt x="527" y="229"/>
                    </a:cubicBezTo>
                    <a:cubicBezTo>
                      <a:pt x="527" y="229"/>
                      <a:pt x="527" y="228"/>
                      <a:pt x="527" y="227"/>
                    </a:cubicBezTo>
                    <a:cubicBezTo>
                      <a:pt x="527" y="227"/>
                      <a:pt x="525" y="226"/>
                      <a:pt x="525" y="226"/>
                    </a:cubicBezTo>
                    <a:cubicBezTo>
                      <a:pt x="525" y="224"/>
                      <a:pt x="526" y="225"/>
                      <a:pt x="526" y="224"/>
                    </a:cubicBezTo>
                    <a:cubicBezTo>
                      <a:pt x="527" y="224"/>
                      <a:pt x="529" y="224"/>
                      <a:pt x="531" y="224"/>
                    </a:cubicBezTo>
                    <a:cubicBezTo>
                      <a:pt x="531" y="223"/>
                      <a:pt x="531" y="223"/>
                      <a:pt x="531" y="223"/>
                    </a:cubicBezTo>
                    <a:cubicBezTo>
                      <a:pt x="531" y="223"/>
                      <a:pt x="534" y="223"/>
                      <a:pt x="534" y="223"/>
                    </a:cubicBezTo>
                    <a:cubicBezTo>
                      <a:pt x="534" y="224"/>
                      <a:pt x="535" y="223"/>
                      <a:pt x="536" y="223"/>
                    </a:cubicBezTo>
                    <a:cubicBezTo>
                      <a:pt x="537" y="224"/>
                      <a:pt x="537" y="226"/>
                      <a:pt x="538" y="227"/>
                    </a:cubicBezTo>
                    <a:cubicBezTo>
                      <a:pt x="542" y="230"/>
                      <a:pt x="542" y="228"/>
                      <a:pt x="545" y="227"/>
                    </a:cubicBezTo>
                    <a:cubicBezTo>
                      <a:pt x="546" y="227"/>
                      <a:pt x="546" y="228"/>
                      <a:pt x="548" y="228"/>
                    </a:cubicBezTo>
                    <a:cubicBezTo>
                      <a:pt x="548" y="228"/>
                      <a:pt x="548" y="227"/>
                      <a:pt x="549" y="227"/>
                    </a:cubicBezTo>
                    <a:cubicBezTo>
                      <a:pt x="548" y="224"/>
                      <a:pt x="548" y="223"/>
                      <a:pt x="548" y="221"/>
                    </a:cubicBezTo>
                    <a:cubicBezTo>
                      <a:pt x="546" y="221"/>
                      <a:pt x="546" y="221"/>
                      <a:pt x="546" y="221"/>
                    </a:cubicBezTo>
                    <a:cubicBezTo>
                      <a:pt x="546" y="222"/>
                      <a:pt x="545" y="223"/>
                      <a:pt x="545" y="223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3" y="221"/>
                      <a:pt x="543" y="221"/>
                    </a:cubicBezTo>
                    <a:cubicBezTo>
                      <a:pt x="545" y="220"/>
                      <a:pt x="546" y="220"/>
                      <a:pt x="548" y="219"/>
                    </a:cubicBezTo>
                    <a:cubicBezTo>
                      <a:pt x="549" y="220"/>
                      <a:pt x="550" y="222"/>
                      <a:pt x="550" y="224"/>
                    </a:cubicBezTo>
                    <a:cubicBezTo>
                      <a:pt x="551" y="224"/>
                      <a:pt x="552" y="224"/>
                      <a:pt x="553" y="225"/>
                    </a:cubicBez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23"/>
                      <a:pt x="555" y="223"/>
                      <a:pt x="556" y="223"/>
                    </a:cubicBezTo>
                    <a:cubicBezTo>
                      <a:pt x="557" y="226"/>
                      <a:pt x="557" y="230"/>
                      <a:pt x="558" y="233"/>
                    </a:cubicBezTo>
                    <a:cubicBezTo>
                      <a:pt x="560" y="233"/>
                      <a:pt x="560" y="233"/>
                      <a:pt x="560" y="233"/>
                    </a:cubicBezTo>
                    <a:cubicBezTo>
                      <a:pt x="560" y="232"/>
                      <a:pt x="560" y="230"/>
                      <a:pt x="560" y="229"/>
                    </a:cubicBezTo>
                    <a:cubicBezTo>
                      <a:pt x="561" y="229"/>
                      <a:pt x="560" y="229"/>
                      <a:pt x="562" y="229"/>
                    </a:cubicBezTo>
                    <a:cubicBezTo>
                      <a:pt x="562" y="229"/>
                      <a:pt x="563" y="228"/>
                      <a:pt x="563" y="228"/>
                    </a:cubicBezTo>
                    <a:cubicBezTo>
                      <a:pt x="564" y="228"/>
                      <a:pt x="564" y="229"/>
                      <a:pt x="566" y="229"/>
                    </a:cubicBezTo>
                    <a:cubicBezTo>
                      <a:pt x="566" y="230"/>
                      <a:pt x="565" y="231"/>
                      <a:pt x="566" y="231"/>
                    </a:cubicBezTo>
                    <a:cubicBezTo>
                      <a:pt x="567" y="232"/>
                      <a:pt x="568" y="231"/>
                      <a:pt x="568" y="231"/>
                    </a:cubicBezTo>
                    <a:cubicBezTo>
                      <a:pt x="568" y="233"/>
                      <a:pt x="567" y="233"/>
                      <a:pt x="567" y="235"/>
                    </a:cubicBezTo>
                    <a:cubicBezTo>
                      <a:pt x="568" y="235"/>
                      <a:pt x="569" y="235"/>
                      <a:pt x="570" y="235"/>
                    </a:cubicBezTo>
                    <a:cubicBezTo>
                      <a:pt x="572" y="231"/>
                      <a:pt x="571" y="232"/>
                      <a:pt x="575" y="232"/>
                    </a:cubicBezTo>
                    <a:cubicBezTo>
                      <a:pt x="576" y="235"/>
                      <a:pt x="576" y="235"/>
                      <a:pt x="576" y="235"/>
                    </a:cubicBezTo>
                    <a:cubicBezTo>
                      <a:pt x="575" y="235"/>
                      <a:pt x="574" y="234"/>
                      <a:pt x="573" y="234"/>
                    </a:cubicBezTo>
                    <a:cubicBezTo>
                      <a:pt x="573" y="235"/>
                      <a:pt x="573" y="235"/>
                      <a:pt x="572" y="235"/>
                    </a:cubicBezTo>
                    <a:cubicBezTo>
                      <a:pt x="572" y="236"/>
                      <a:pt x="572" y="238"/>
                      <a:pt x="572" y="239"/>
                    </a:cubicBezTo>
                    <a:cubicBezTo>
                      <a:pt x="573" y="239"/>
                      <a:pt x="573" y="240"/>
                      <a:pt x="574" y="241"/>
                    </a:cubicBezTo>
                    <a:cubicBezTo>
                      <a:pt x="575" y="241"/>
                      <a:pt x="577" y="241"/>
                      <a:pt x="578" y="241"/>
                    </a:cubicBezTo>
                    <a:cubicBezTo>
                      <a:pt x="579" y="242"/>
                      <a:pt x="579" y="245"/>
                      <a:pt x="578" y="244"/>
                    </a:cubicBezTo>
                    <a:cubicBezTo>
                      <a:pt x="578" y="244"/>
                      <a:pt x="578" y="243"/>
                      <a:pt x="577" y="243"/>
                    </a:cubicBezTo>
                    <a:cubicBezTo>
                      <a:pt x="577" y="243"/>
                      <a:pt x="576" y="243"/>
                      <a:pt x="575" y="243"/>
                    </a:cubicBezTo>
                    <a:cubicBezTo>
                      <a:pt x="575" y="243"/>
                      <a:pt x="575" y="244"/>
                      <a:pt x="575" y="245"/>
                    </a:cubicBezTo>
                    <a:cubicBezTo>
                      <a:pt x="574" y="246"/>
                      <a:pt x="575" y="246"/>
                      <a:pt x="574" y="247"/>
                    </a:cubicBezTo>
                    <a:cubicBezTo>
                      <a:pt x="572" y="246"/>
                      <a:pt x="574" y="251"/>
                      <a:pt x="574" y="251"/>
                    </a:cubicBezTo>
                    <a:cubicBezTo>
                      <a:pt x="574" y="251"/>
                      <a:pt x="576" y="250"/>
                      <a:pt x="576" y="251"/>
                    </a:cubicBezTo>
                    <a:cubicBezTo>
                      <a:pt x="577" y="251"/>
                      <a:pt x="575" y="254"/>
                      <a:pt x="576" y="255"/>
                    </a:cubicBezTo>
                    <a:cubicBezTo>
                      <a:pt x="577" y="254"/>
                      <a:pt x="577" y="255"/>
                      <a:pt x="578" y="255"/>
                    </a:cubicBezTo>
                    <a:cubicBezTo>
                      <a:pt x="580" y="254"/>
                      <a:pt x="584" y="249"/>
                      <a:pt x="585" y="247"/>
                    </a:cubicBezTo>
                    <a:cubicBezTo>
                      <a:pt x="586" y="248"/>
                      <a:pt x="587" y="248"/>
                      <a:pt x="588" y="248"/>
                    </a:cubicBezTo>
                    <a:cubicBezTo>
                      <a:pt x="589" y="248"/>
                      <a:pt x="589" y="245"/>
                      <a:pt x="590" y="245"/>
                    </a:cubicBezTo>
                    <a:cubicBezTo>
                      <a:pt x="591" y="245"/>
                      <a:pt x="591" y="249"/>
                      <a:pt x="591" y="250"/>
                    </a:cubicBezTo>
                    <a:cubicBezTo>
                      <a:pt x="591" y="250"/>
                      <a:pt x="589" y="251"/>
                      <a:pt x="588" y="251"/>
                    </a:cubicBezTo>
                    <a:cubicBezTo>
                      <a:pt x="588" y="252"/>
                      <a:pt x="588" y="253"/>
                      <a:pt x="589" y="253"/>
                    </a:cubicBezTo>
                    <a:cubicBezTo>
                      <a:pt x="589" y="254"/>
                      <a:pt x="589" y="254"/>
                      <a:pt x="589" y="255"/>
                    </a:cubicBezTo>
                    <a:cubicBezTo>
                      <a:pt x="589" y="256"/>
                      <a:pt x="589" y="256"/>
                      <a:pt x="589" y="256"/>
                    </a:cubicBezTo>
                    <a:cubicBezTo>
                      <a:pt x="591" y="256"/>
                      <a:pt x="592" y="256"/>
                      <a:pt x="593" y="256"/>
                    </a:cubicBezTo>
                    <a:cubicBezTo>
                      <a:pt x="593" y="256"/>
                      <a:pt x="595" y="258"/>
                      <a:pt x="593" y="257"/>
                    </a:cubicBezTo>
                    <a:cubicBezTo>
                      <a:pt x="594" y="257"/>
                      <a:pt x="594" y="259"/>
                      <a:pt x="594" y="259"/>
                    </a:cubicBezTo>
                    <a:cubicBezTo>
                      <a:pt x="595" y="260"/>
                      <a:pt x="596" y="259"/>
                      <a:pt x="597" y="260"/>
                    </a:cubicBezTo>
                    <a:cubicBezTo>
                      <a:pt x="597" y="263"/>
                      <a:pt x="596" y="263"/>
                      <a:pt x="597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599" y="268"/>
                      <a:pt x="598" y="269"/>
                      <a:pt x="598" y="271"/>
                    </a:cubicBezTo>
                    <a:cubicBezTo>
                      <a:pt x="598" y="271"/>
                      <a:pt x="600" y="271"/>
                      <a:pt x="601" y="271"/>
                    </a:cubicBezTo>
                    <a:cubicBezTo>
                      <a:pt x="601" y="271"/>
                      <a:pt x="600" y="273"/>
                      <a:pt x="601" y="273"/>
                    </a:cubicBezTo>
                    <a:cubicBezTo>
                      <a:pt x="600" y="273"/>
                      <a:pt x="600" y="273"/>
                      <a:pt x="600" y="275"/>
                    </a:cubicBezTo>
                    <a:cubicBezTo>
                      <a:pt x="598" y="275"/>
                      <a:pt x="599" y="274"/>
                      <a:pt x="597" y="274"/>
                    </a:cubicBezTo>
                    <a:cubicBezTo>
                      <a:pt x="597" y="275"/>
                      <a:pt x="596" y="274"/>
                      <a:pt x="595" y="275"/>
                    </a:cubicBezTo>
                    <a:cubicBezTo>
                      <a:pt x="593" y="280"/>
                      <a:pt x="596" y="282"/>
                      <a:pt x="599" y="283"/>
                    </a:cubicBezTo>
                    <a:cubicBezTo>
                      <a:pt x="595" y="283"/>
                      <a:pt x="593" y="285"/>
                      <a:pt x="591" y="288"/>
                    </a:cubicBezTo>
                    <a:cubicBezTo>
                      <a:pt x="590" y="289"/>
                      <a:pt x="590" y="291"/>
                      <a:pt x="589" y="292"/>
                    </a:cubicBezTo>
                    <a:cubicBezTo>
                      <a:pt x="587" y="293"/>
                      <a:pt x="586" y="293"/>
                      <a:pt x="584" y="294"/>
                    </a:cubicBezTo>
                    <a:cubicBezTo>
                      <a:pt x="584" y="294"/>
                      <a:pt x="584" y="296"/>
                      <a:pt x="584" y="296"/>
                    </a:cubicBezTo>
                    <a:cubicBezTo>
                      <a:pt x="585" y="297"/>
                      <a:pt x="587" y="300"/>
                      <a:pt x="587" y="300"/>
                    </a:cubicBezTo>
                    <a:cubicBezTo>
                      <a:pt x="588" y="300"/>
                      <a:pt x="589" y="299"/>
                      <a:pt x="589" y="300"/>
                    </a:cubicBezTo>
                    <a:cubicBezTo>
                      <a:pt x="590" y="301"/>
                      <a:pt x="590" y="302"/>
                      <a:pt x="590" y="303"/>
                    </a:cubicBezTo>
                    <a:cubicBezTo>
                      <a:pt x="591" y="304"/>
                      <a:pt x="593" y="305"/>
                      <a:pt x="594" y="306"/>
                    </a:cubicBezTo>
                    <a:cubicBezTo>
                      <a:pt x="595" y="308"/>
                      <a:pt x="595" y="309"/>
                      <a:pt x="595" y="310"/>
                    </a:cubicBezTo>
                    <a:cubicBezTo>
                      <a:pt x="593" y="310"/>
                      <a:pt x="589" y="310"/>
                      <a:pt x="585" y="311"/>
                    </a:cubicBezTo>
                    <a:cubicBezTo>
                      <a:pt x="584" y="311"/>
                      <a:pt x="582" y="313"/>
                      <a:pt x="582" y="313"/>
                    </a:cubicBezTo>
                    <a:cubicBezTo>
                      <a:pt x="580" y="313"/>
                      <a:pt x="580" y="312"/>
                      <a:pt x="577" y="312"/>
                    </a:cubicBezTo>
                    <a:cubicBezTo>
                      <a:pt x="577" y="312"/>
                      <a:pt x="576" y="312"/>
                      <a:pt x="575" y="312"/>
                    </a:cubicBezTo>
                    <a:cubicBezTo>
                      <a:pt x="575" y="314"/>
                      <a:pt x="575" y="314"/>
                      <a:pt x="575" y="314"/>
                    </a:cubicBezTo>
                    <a:cubicBezTo>
                      <a:pt x="574" y="314"/>
                      <a:pt x="573" y="312"/>
                      <a:pt x="572" y="312"/>
                    </a:cubicBezTo>
                    <a:cubicBezTo>
                      <a:pt x="572" y="313"/>
                      <a:pt x="572" y="313"/>
                      <a:pt x="572" y="313"/>
                    </a:cubicBezTo>
                    <a:cubicBezTo>
                      <a:pt x="571" y="313"/>
                      <a:pt x="571" y="314"/>
                      <a:pt x="571" y="314"/>
                    </a:cubicBezTo>
                    <a:cubicBezTo>
                      <a:pt x="570" y="315"/>
                      <a:pt x="569" y="314"/>
                      <a:pt x="568" y="314"/>
                    </a:cubicBezTo>
                    <a:cubicBezTo>
                      <a:pt x="567" y="316"/>
                      <a:pt x="567" y="316"/>
                      <a:pt x="567" y="316"/>
                    </a:cubicBezTo>
                    <a:cubicBezTo>
                      <a:pt x="565" y="316"/>
                      <a:pt x="564" y="315"/>
                      <a:pt x="563" y="314"/>
                    </a:cubicBezTo>
                    <a:cubicBezTo>
                      <a:pt x="561" y="314"/>
                      <a:pt x="557" y="314"/>
                      <a:pt x="555" y="314"/>
                    </a:cubicBezTo>
                    <a:cubicBezTo>
                      <a:pt x="554" y="316"/>
                      <a:pt x="552" y="320"/>
                      <a:pt x="552" y="321"/>
                    </a:cubicBezTo>
                    <a:cubicBezTo>
                      <a:pt x="552" y="323"/>
                      <a:pt x="553" y="322"/>
                      <a:pt x="554" y="323"/>
                    </a:cubicBezTo>
                    <a:cubicBezTo>
                      <a:pt x="552" y="325"/>
                      <a:pt x="552" y="327"/>
                      <a:pt x="550" y="328"/>
                    </a:cubicBezTo>
                    <a:cubicBezTo>
                      <a:pt x="550" y="328"/>
                      <a:pt x="551" y="331"/>
                      <a:pt x="552" y="332"/>
                    </a:cubicBezTo>
                    <a:cubicBezTo>
                      <a:pt x="553" y="333"/>
                      <a:pt x="554" y="332"/>
                      <a:pt x="556" y="333"/>
                    </a:cubicBezTo>
                    <a:cubicBezTo>
                      <a:pt x="556" y="334"/>
                      <a:pt x="556" y="334"/>
                      <a:pt x="556" y="334"/>
                    </a:cubicBezTo>
                    <a:cubicBezTo>
                      <a:pt x="558" y="335"/>
                      <a:pt x="557" y="333"/>
                      <a:pt x="559" y="334"/>
                    </a:cubicBezTo>
                    <a:cubicBezTo>
                      <a:pt x="560" y="335"/>
                      <a:pt x="560" y="335"/>
                      <a:pt x="560" y="335"/>
                    </a:cubicBezTo>
                    <a:cubicBezTo>
                      <a:pt x="562" y="335"/>
                      <a:pt x="563" y="335"/>
                      <a:pt x="566" y="334"/>
                    </a:cubicBezTo>
                    <a:cubicBezTo>
                      <a:pt x="566" y="332"/>
                      <a:pt x="566" y="332"/>
                      <a:pt x="566" y="332"/>
                    </a:cubicBezTo>
                    <a:cubicBezTo>
                      <a:pt x="567" y="332"/>
                      <a:pt x="568" y="333"/>
                      <a:pt x="570" y="332"/>
                    </a:cubicBezTo>
                    <a:cubicBezTo>
                      <a:pt x="570" y="331"/>
                      <a:pt x="569" y="330"/>
                      <a:pt x="570" y="330"/>
                    </a:cubicBezTo>
                    <a:cubicBezTo>
                      <a:pt x="570" y="330"/>
                      <a:pt x="571" y="329"/>
                      <a:pt x="572" y="329"/>
                    </a:cubicBezTo>
                    <a:cubicBezTo>
                      <a:pt x="572" y="328"/>
                      <a:pt x="572" y="327"/>
                      <a:pt x="573" y="326"/>
                    </a:cubicBezTo>
                    <a:cubicBezTo>
                      <a:pt x="574" y="329"/>
                      <a:pt x="574" y="329"/>
                      <a:pt x="574" y="329"/>
                    </a:cubicBezTo>
                    <a:cubicBezTo>
                      <a:pt x="575" y="329"/>
                      <a:pt x="578" y="331"/>
                      <a:pt x="579" y="330"/>
                    </a:cubicBezTo>
                    <a:cubicBezTo>
                      <a:pt x="579" y="330"/>
                      <a:pt x="579" y="329"/>
                      <a:pt x="580" y="329"/>
                    </a:cubicBezTo>
                    <a:cubicBezTo>
                      <a:pt x="580" y="329"/>
                      <a:pt x="580" y="327"/>
                      <a:pt x="580" y="327"/>
                    </a:cubicBezTo>
                    <a:cubicBezTo>
                      <a:pt x="579" y="326"/>
                      <a:pt x="577" y="325"/>
                      <a:pt x="576" y="324"/>
                    </a:cubicBezTo>
                    <a:cubicBezTo>
                      <a:pt x="576" y="323"/>
                      <a:pt x="576" y="323"/>
                      <a:pt x="576" y="323"/>
                    </a:cubicBezTo>
                    <a:cubicBezTo>
                      <a:pt x="578" y="322"/>
                      <a:pt x="577" y="322"/>
                      <a:pt x="578" y="321"/>
                    </a:cubicBezTo>
                    <a:cubicBezTo>
                      <a:pt x="579" y="321"/>
                      <a:pt x="579" y="321"/>
                      <a:pt x="579" y="321"/>
                    </a:cubicBezTo>
                    <a:cubicBezTo>
                      <a:pt x="580" y="322"/>
                      <a:pt x="579" y="323"/>
                      <a:pt x="579" y="324"/>
                    </a:cubicBezTo>
                    <a:cubicBezTo>
                      <a:pt x="580" y="324"/>
                      <a:pt x="581" y="326"/>
                      <a:pt x="581" y="326"/>
                    </a:cubicBezTo>
                    <a:cubicBezTo>
                      <a:pt x="583" y="326"/>
                      <a:pt x="583" y="326"/>
                      <a:pt x="584" y="326"/>
                    </a:cubicBezTo>
                    <a:cubicBezTo>
                      <a:pt x="585" y="326"/>
                      <a:pt x="585" y="323"/>
                      <a:pt x="584" y="323"/>
                    </a:cubicBezTo>
                    <a:cubicBezTo>
                      <a:pt x="585" y="323"/>
                      <a:pt x="586" y="324"/>
                      <a:pt x="586" y="324"/>
                    </a:cubicBezTo>
                    <a:cubicBezTo>
                      <a:pt x="586" y="324"/>
                      <a:pt x="586" y="326"/>
                      <a:pt x="586" y="326"/>
                    </a:cubicBezTo>
                    <a:cubicBezTo>
                      <a:pt x="587" y="326"/>
                      <a:pt x="588" y="326"/>
                      <a:pt x="589" y="327"/>
                    </a:cubicBezTo>
                    <a:cubicBezTo>
                      <a:pt x="589" y="327"/>
                      <a:pt x="589" y="329"/>
                      <a:pt x="589" y="330"/>
                    </a:cubicBezTo>
                    <a:cubicBezTo>
                      <a:pt x="589" y="329"/>
                      <a:pt x="590" y="327"/>
                      <a:pt x="591" y="327"/>
                    </a:cubicBezTo>
                    <a:cubicBezTo>
                      <a:pt x="591" y="327"/>
                      <a:pt x="593" y="327"/>
                      <a:pt x="593" y="327"/>
                    </a:cubicBezTo>
                    <a:cubicBezTo>
                      <a:pt x="594" y="328"/>
                      <a:pt x="595" y="334"/>
                      <a:pt x="596" y="335"/>
                    </a:cubicBezTo>
                    <a:cubicBezTo>
                      <a:pt x="596" y="335"/>
                      <a:pt x="598" y="335"/>
                      <a:pt x="599" y="335"/>
                    </a:cubicBezTo>
                    <a:cubicBezTo>
                      <a:pt x="599" y="337"/>
                      <a:pt x="600" y="340"/>
                      <a:pt x="600" y="342"/>
                    </a:cubicBezTo>
                    <a:cubicBezTo>
                      <a:pt x="602" y="342"/>
                      <a:pt x="602" y="342"/>
                      <a:pt x="603" y="341"/>
                    </a:cubicBezTo>
                    <a:cubicBezTo>
                      <a:pt x="603" y="343"/>
                      <a:pt x="603" y="343"/>
                      <a:pt x="603" y="343"/>
                    </a:cubicBezTo>
                    <a:cubicBezTo>
                      <a:pt x="605" y="344"/>
                      <a:pt x="605" y="344"/>
                      <a:pt x="605" y="344"/>
                    </a:cubicBezTo>
                    <a:cubicBezTo>
                      <a:pt x="605" y="343"/>
                      <a:pt x="605" y="344"/>
                      <a:pt x="606" y="344"/>
                    </a:cubicBezTo>
                    <a:cubicBezTo>
                      <a:pt x="606" y="343"/>
                      <a:pt x="606" y="341"/>
                      <a:pt x="606" y="341"/>
                    </a:cubicBezTo>
                    <a:cubicBezTo>
                      <a:pt x="607" y="341"/>
                      <a:pt x="608" y="342"/>
                      <a:pt x="608" y="342"/>
                    </a:cubicBezTo>
                    <a:cubicBezTo>
                      <a:pt x="608" y="342"/>
                      <a:pt x="610" y="342"/>
                      <a:pt x="610" y="342"/>
                    </a:cubicBezTo>
                    <a:cubicBezTo>
                      <a:pt x="610" y="343"/>
                      <a:pt x="611" y="343"/>
                      <a:pt x="611" y="344"/>
                    </a:cubicBezTo>
                    <a:cubicBezTo>
                      <a:pt x="610" y="344"/>
                      <a:pt x="610" y="344"/>
                      <a:pt x="610" y="346"/>
                    </a:cubicBezTo>
                    <a:cubicBezTo>
                      <a:pt x="608" y="346"/>
                      <a:pt x="606" y="347"/>
                      <a:pt x="604" y="347"/>
                    </a:cubicBezTo>
                    <a:cubicBezTo>
                      <a:pt x="604" y="348"/>
                      <a:pt x="604" y="348"/>
                      <a:pt x="604" y="348"/>
                    </a:cubicBezTo>
                    <a:cubicBezTo>
                      <a:pt x="605" y="349"/>
                      <a:pt x="606" y="348"/>
                      <a:pt x="607" y="348"/>
                    </a:cubicBezTo>
                    <a:cubicBezTo>
                      <a:pt x="608" y="349"/>
                      <a:pt x="610" y="351"/>
                      <a:pt x="610" y="351"/>
                    </a:cubicBezTo>
                    <a:cubicBezTo>
                      <a:pt x="612" y="351"/>
                      <a:pt x="612" y="349"/>
                      <a:pt x="613" y="349"/>
                    </a:cubicBezTo>
                    <a:cubicBezTo>
                      <a:pt x="614" y="349"/>
                      <a:pt x="614" y="350"/>
                      <a:pt x="615" y="351"/>
                    </a:cubicBezTo>
                    <a:cubicBezTo>
                      <a:pt x="617" y="351"/>
                      <a:pt x="619" y="351"/>
                      <a:pt x="621" y="351"/>
                    </a:cubicBezTo>
                    <a:cubicBezTo>
                      <a:pt x="621" y="350"/>
                      <a:pt x="622" y="348"/>
                      <a:pt x="622" y="348"/>
                    </a:cubicBezTo>
                    <a:cubicBezTo>
                      <a:pt x="623" y="348"/>
                      <a:pt x="623" y="349"/>
                      <a:pt x="624" y="350"/>
                    </a:cubicBezTo>
                    <a:cubicBezTo>
                      <a:pt x="625" y="350"/>
                      <a:pt x="625" y="349"/>
                      <a:pt x="626" y="349"/>
                    </a:cubicBezTo>
                    <a:cubicBezTo>
                      <a:pt x="628" y="349"/>
                      <a:pt x="631" y="350"/>
                      <a:pt x="633" y="351"/>
                    </a:cubicBezTo>
                    <a:cubicBezTo>
                      <a:pt x="634" y="350"/>
                      <a:pt x="634" y="349"/>
                      <a:pt x="635" y="349"/>
                    </a:cubicBezTo>
                    <a:cubicBezTo>
                      <a:pt x="635" y="349"/>
                      <a:pt x="637" y="351"/>
                      <a:pt x="637" y="351"/>
                    </a:cubicBezTo>
                    <a:cubicBezTo>
                      <a:pt x="640" y="352"/>
                      <a:pt x="642" y="350"/>
                      <a:pt x="644" y="350"/>
                    </a:cubicBezTo>
                    <a:cubicBezTo>
                      <a:pt x="645" y="350"/>
                      <a:pt x="647" y="353"/>
                      <a:pt x="649" y="353"/>
                    </a:cubicBezTo>
                    <a:cubicBezTo>
                      <a:pt x="650" y="353"/>
                      <a:pt x="649" y="352"/>
                      <a:pt x="651" y="352"/>
                    </a:cubicBezTo>
                    <a:cubicBezTo>
                      <a:pt x="651" y="352"/>
                      <a:pt x="654" y="354"/>
                      <a:pt x="655" y="354"/>
                    </a:cubicBezTo>
                    <a:cubicBezTo>
                      <a:pt x="657" y="353"/>
                      <a:pt x="656" y="352"/>
                      <a:pt x="657" y="350"/>
                    </a:cubicBezTo>
                    <a:cubicBezTo>
                      <a:pt x="657" y="348"/>
                      <a:pt x="657" y="348"/>
                      <a:pt x="657" y="348"/>
                    </a:cubicBezTo>
                    <a:cubicBezTo>
                      <a:pt x="658" y="349"/>
                      <a:pt x="657" y="347"/>
                      <a:pt x="657" y="347"/>
                    </a:cubicBezTo>
                    <a:cubicBezTo>
                      <a:pt x="654" y="346"/>
                      <a:pt x="652" y="347"/>
                      <a:pt x="649" y="346"/>
                    </a:cubicBezTo>
                    <a:cubicBezTo>
                      <a:pt x="648" y="345"/>
                      <a:pt x="649" y="344"/>
                      <a:pt x="649" y="343"/>
                    </a:cubicBezTo>
                    <a:cubicBezTo>
                      <a:pt x="647" y="343"/>
                      <a:pt x="647" y="343"/>
                      <a:pt x="647" y="343"/>
                    </a:cubicBezTo>
                    <a:cubicBezTo>
                      <a:pt x="647" y="343"/>
                      <a:pt x="645" y="341"/>
                      <a:pt x="645" y="340"/>
                    </a:cubicBezTo>
                    <a:cubicBezTo>
                      <a:pt x="643" y="340"/>
                      <a:pt x="640" y="341"/>
                      <a:pt x="639" y="340"/>
                    </a:cubicBezTo>
                    <a:cubicBezTo>
                      <a:pt x="639" y="340"/>
                      <a:pt x="639" y="338"/>
                      <a:pt x="639" y="338"/>
                    </a:cubicBezTo>
                    <a:cubicBezTo>
                      <a:pt x="638" y="338"/>
                      <a:pt x="638" y="338"/>
                      <a:pt x="638" y="338"/>
                    </a:cubicBezTo>
                    <a:cubicBezTo>
                      <a:pt x="634" y="336"/>
                      <a:pt x="631" y="333"/>
                      <a:pt x="627" y="330"/>
                    </a:cubicBezTo>
                    <a:cubicBezTo>
                      <a:pt x="627" y="330"/>
                      <a:pt x="627" y="328"/>
                      <a:pt x="627" y="329"/>
                    </a:cubicBezTo>
                    <a:cubicBezTo>
                      <a:pt x="627" y="329"/>
                      <a:pt x="629" y="327"/>
                      <a:pt x="629" y="327"/>
                    </a:cubicBezTo>
                    <a:cubicBezTo>
                      <a:pt x="632" y="326"/>
                      <a:pt x="637" y="331"/>
                      <a:pt x="639" y="331"/>
                    </a:cubicBezTo>
                    <a:cubicBezTo>
                      <a:pt x="639" y="331"/>
                      <a:pt x="639" y="329"/>
                      <a:pt x="639" y="328"/>
                    </a:cubicBezTo>
                    <a:cubicBezTo>
                      <a:pt x="641" y="328"/>
                      <a:pt x="641" y="328"/>
                      <a:pt x="641" y="328"/>
                    </a:cubicBezTo>
                    <a:cubicBezTo>
                      <a:pt x="643" y="329"/>
                      <a:pt x="644" y="332"/>
                      <a:pt x="646" y="332"/>
                    </a:cubicBezTo>
                    <a:cubicBezTo>
                      <a:pt x="647" y="332"/>
                      <a:pt x="647" y="330"/>
                      <a:pt x="647" y="330"/>
                    </a:cubicBezTo>
                    <a:cubicBezTo>
                      <a:pt x="650" y="330"/>
                      <a:pt x="652" y="330"/>
                      <a:pt x="654" y="330"/>
                    </a:cubicBezTo>
                    <a:cubicBezTo>
                      <a:pt x="655" y="331"/>
                      <a:pt x="655" y="332"/>
                      <a:pt x="655" y="333"/>
                    </a:cubicBezTo>
                    <a:cubicBezTo>
                      <a:pt x="656" y="333"/>
                      <a:pt x="656" y="332"/>
                      <a:pt x="657" y="332"/>
                    </a:cubicBezTo>
                    <a:cubicBezTo>
                      <a:pt x="659" y="333"/>
                      <a:pt x="660" y="334"/>
                      <a:pt x="661" y="337"/>
                    </a:cubicBezTo>
                    <a:cubicBezTo>
                      <a:pt x="662" y="337"/>
                      <a:pt x="664" y="336"/>
                      <a:pt x="665" y="336"/>
                    </a:cubicBezTo>
                    <a:cubicBezTo>
                      <a:pt x="664" y="335"/>
                      <a:pt x="664" y="335"/>
                      <a:pt x="664" y="335"/>
                    </a:cubicBezTo>
                    <a:cubicBezTo>
                      <a:pt x="664" y="335"/>
                      <a:pt x="663" y="335"/>
                      <a:pt x="662" y="336"/>
                    </a:cubicBezTo>
                    <a:cubicBezTo>
                      <a:pt x="661" y="334"/>
                      <a:pt x="660" y="332"/>
                      <a:pt x="660" y="330"/>
                    </a:cubicBezTo>
                    <a:cubicBezTo>
                      <a:pt x="659" y="330"/>
                      <a:pt x="658" y="331"/>
                      <a:pt x="657" y="330"/>
                    </a:cubicBezTo>
                    <a:cubicBezTo>
                      <a:pt x="657" y="330"/>
                      <a:pt x="657" y="328"/>
                      <a:pt x="657" y="328"/>
                    </a:cubicBezTo>
                    <a:cubicBezTo>
                      <a:pt x="663" y="328"/>
                      <a:pt x="662" y="330"/>
                      <a:pt x="661" y="324"/>
                    </a:cubicBezTo>
                    <a:cubicBezTo>
                      <a:pt x="660" y="324"/>
                      <a:pt x="659" y="323"/>
                      <a:pt x="661" y="323"/>
                    </a:cubicBezTo>
                    <a:cubicBezTo>
                      <a:pt x="661" y="323"/>
                      <a:pt x="662" y="324"/>
                      <a:pt x="663" y="324"/>
                    </a:cubicBezTo>
                    <a:cubicBezTo>
                      <a:pt x="664" y="324"/>
                      <a:pt x="664" y="323"/>
                      <a:pt x="665" y="322"/>
                    </a:cubicBezTo>
                    <a:cubicBezTo>
                      <a:pt x="663" y="320"/>
                      <a:pt x="663" y="318"/>
                      <a:pt x="661" y="315"/>
                    </a:cubicBezTo>
                    <a:cubicBezTo>
                      <a:pt x="659" y="316"/>
                      <a:pt x="660" y="314"/>
                      <a:pt x="659" y="314"/>
                    </a:cubicBezTo>
                    <a:cubicBezTo>
                      <a:pt x="659" y="314"/>
                      <a:pt x="657" y="316"/>
                      <a:pt x="659" y="316"/>
                    </a:cubicBezTo>
                    <a:cubicBezTo>
                      <a:pt x="659" y="317"/>
                      <a:pt x="659" y="318"/>
                      <a:pt x="660" y="318"/>
                    </a:cubicBezTo>
                    <a:cubicBezTo>
                      <a:pt x="660" y="318"/>
                      <a:pt x="660" y="319"/>
                      <a:pt x="659" y="318"/>
                    </a:cubicBezTo>
                    <a:cubicBezTo>
                      <a:pt x="657" y="318"/>
                      <a:pt x="658" y="317"/>
                      <a:pt x="657" y="315"/>
                    </a:cubicBezTo>
                    <a:cubicBezTo>
                      <a:pt x="656" y="315"/>
                      <a:pt x="656" y="316"/>
                      <a:pt x="655" y="316"/>
                    </a:cubicBezTo>
                    <a:cubicBezTo>
                      <a:pt x="654" y="316"/>
                      <a:pt x="655" y="314"/>
                      <a:pt x="655" y="314"/>
                    </a:cubicBezTo>
                    <a:cubicBezTo>
                      <a:pt x="654" y="313"/>
                      <a:pt x="652" y="312"/>
                      <a:pt x="652" y="312"/>
                    </a:cubicBezTo>
                    <a:cubicBezTo>
                      <a:pt x="651" y="311"/>
                      <a:pt x="649" y="312"/>
                      <a:pt x="649" y="312"/>
                    </a:cubicBezTo>
                    <a:cubicBezTo>
                      <a:pt x="648" y="311"/>
                      <a:pt x="648" y="310"/>
                      <a:pt x="648" y="309"/>
                    </a:cubicBezTo>
                    <a:cubicBezTo>
                      <a:pt x="648" y="308"/>
                      <a:pt x="646" y="308"/>
                      <a:pt x="645" y="308"/>
                    </a:cubicBezTo>
                    <a:cubicBezTo>
                      <a:pt x="644" y="306"/>
                      <a:pt x="644" y="304"/>
                      <a:pt x="643" y="301"/>
                    </a:cubicBezTo>
                    <a:cubicBezTo>
                      <a:pt x="638" y="302"/>
                      <a:pt x="638" y="300"/>
                      <a:pt x="636" y="294"/>
                    </a:cubicBezTo>
                    <a:cubicBezTo>
                      <a:pt x="637" y="295"/>
                      <a:pt x="637" y="294"/>
                      <a:pt x="639" y="294"/>
                    </a:cubicBezTo>
                    <a:cubicBezTo>
                      <a:pt x="639" y="296"/>
                      <a:pt x="639" y="296"/>
                      <a:pt x="639" y="296"/>
                    </a:cubicBezTo>
                    <a:cubicBezTo>
                      <a:pt x="640" y="296"/>
                      <a:pt x="642" y="296"/>
                      <a:pt x="643" y="296"/>
                    </a:cubicBezTo>
                    <a:cubicBezTo>
                      <a:pt x="643" y="296"/>
                      <a:pt x="643" y="294"/>
                      <a:pt x="643" y="294"/>
                    </a:cubicBezTo>
                    <a:cubicBezTo>
                      <a:pt x="643" y="294"/>
                      <a:pt x="641" y="294"/>
                      <a:pt x="642" y="293"/>
                    </a:cubicBezTo>
                    <a:cubicBezTo>
                      <a:pt x="641" y="293"/>
                      <a:pt x="641" y="293"/>
                      <a:pt x="641" y="293"/>
                    </a:cubicBezTo>
                    <a:cubicBezTo>
                      <a:pt x="640" y="291"/>
                      <a:pt x="639" y="290"/>
                      <a:pt x="639" y="286"/>
                    </a:cubicBezTo>
                    <a:cubicBezTo>
                      <a:pt x="639" y="287"/>
                      <a:pt x="640" y="287"/>
                      <a:pt x="641" y="287"/>
                    </a:cubicBezTo>
                    <a:cubicBezTo>
                      <a:pt x="641" y="289"/>
                      <a:pt x="641" y="290"/>
                      <a:pt x="642" y="291"/>
                    </a:cubicBezTo>
                    <a:cubicBezTo>
                      <a:pt x="644" y="290"/>
                      <a:pt x="644" y="290"/>
                      <a:pt x="644" y="290"/>
                    </a:cubicBezTo>
                    <a:cubicBezTo>
                      <a:pt x="644" y="289"/>
                      <a:pt x="644" y="289"/>
                      <a:pt x="644" y="289"/>
                    </a:cubicBezTo>
                    <a:cubicBezTo>
                      <a:pt x="644" y="289"/>
                      <a:pt x="644" y="288"/>
                      <a:pt x="644" y="286"/>
                    </a:cubicBezTo>
                    <a:cubicBezTo>
                      <a:pt x="643" y="285"/>
                      <a:pt x="641" y="284"/>
                      <a:pt x="643" y="284"/>
                    </a:cubicBezTo>
                    <a:cubicBezTo>
                      <a:pt x="645" y="286"/>
                      <a:pt x="645" y="286"/>
                      <a:pt x="645" y="286"/>
                    </a:cubicBezTo>
                    <a:cubicBezTo>
                      <a:pt x="645" y="286"/>
                      <a:pt x="646" y="284"/>
                      <a:pt x="647" y="285"/>
                    </a:cubicBezTo>
                    <a:cubicBezTo>
                      <a:pt x="648" y="286"/>
                      <a:pt x="646" y="287"/>
                      <a:pt x="647" y="288"/>
                    </a:cubicBezTo>
                    <a:cubicBezTo>
                      <a:pt x="647" y="289"/>
                      <a:pt x="648" y="289"/>
                      <a:pt x="649" y="289"/>
                    </a:cubicBezTo>
                    <a:cubicBezTo>
                      <a:pt x="650" y="290"/>
                      <a:pt x="649" y="293"/>
                      <a:pt x="650" y="294"/>
                    </a:cubicBezTo>
                    <a:cubicBezTo>
                      <a:pt x="651" y="295"/>
                      <a:pt x="651" y="294"/>
                      <a:pt x="653" y="294"/>
                    </a:cubicBezTo>
                    <a:cubicBezTo>
                      <a:pt x="653" y="295"/>
                      <a:pt x="655" y="296"/>
                      <a:pt x="655" y="296"/>
                    </a:cubicBezTo>
                    <a:cubicBezTo>
                      <a:pt x="658" y="297"/>
                      <a:pt x="661" y="295"/>
                      <a:pt x="663" y="294"/>
                    </a:cubicBezTo>
                    <a:cubicBezTo>
                      <a:pt x="662" y="295"/>
                      <a:pt x="662" y="297"/>
                      <a:pt x="661" y="297"/>
                    </a:cubicBezTo>
                    <a:cubicBezTo>
                      <a:pt x="660" y="298"/>
                      <a:pt x="660" y="297"/>
                      <a:pt x="659" y="298"/>
                    </a:cubicBezTo>
                    <a:cubicBezTo>
                      <a:pt x="659" y="299"/>
                      <a:pt x="659" y="299"/>
                      <a:pt x="659" y="299"/>
                    </a:cubicBezTo>
                    <a:cubicBezTo>
                      <a:pt x="660" y="299"/>
                      <a:pt x="663" y="298"/>
                      <a:pt x="663" y="298"/>
                    </a:cubicBezTo>
                    <a:cubicBezTo>
                      <a:pt x="663" y="301"/>
                      <a:pt x="663" y="301"/>
                      <a:pt x="663" y="301"/>
                    </a:cubicBezTo>
                    <a:cubicBezTo>
                      <a:pt x="663" y="301"/>
                      <a:pt x="664" y="301"/>
                      <a:pt x="665" y="301"/>
                    </a:cubicBezTo>
                    <a:cubicBezTo>
                      <a:pt x="664" y="301"/>
                      <a:pt x="667" y="300"/>
                      <a:pt x="667" y="300"/>
                    </a:cubicBezTo>
                    <a:cubicBezTo>
                      <a:pt x="666" y="301"/>
                      <a:pt x="666" y="303"/>
                      <a:pt x="665" y="303"/>
                    </a:cubicBezTo>
                    <a:cubicBezTo>
                      <a:pt x="664" y="303"/>
                      <a:pt x="665" y="304"/>
                      <a:pt x="665" y="304"/>
                    </a:cubicBezTo>
                    <a:cubicBezTo>
                      <a:pt x="666" y="304"/>
                      <a:pt x="675" y="302"/>
                      <a:pt x="669" y="306"/>
                    </a:cubicBezTo>
                    <a:cubicBezTo>
                      <a:pt x="667" y="307"/>
                      <a:pt x="668" y="307"/>
                      <a:pt x="670" y="308"/>
                    </a:cubicBezTo>
                    <a:cubicBezTo>
                      <a:pt x="671" y="308"/>
                      <a:pt x="671" y="307"/>
                      <a:pt x="672" y="306"/>
                    </a:cubicBezTo>
                    <a:cubicBezTo>
                      <a:pt x="672" y="307"/>
                      <a:pt x="672" y="308"/>
                      <a:pt x="672" y="308"/>
                    </a:cubicBezTo>
                    <a:cubicBezTo>
                      <a:pt x="673" y="309"/>
                      <a:pt x="673" y="310"/>
                      <a:pt x="674" y="310"/>
                    </a:cubicBezTo>
                    <a:cubicBezTo>
                      <a:pt x="675" y="311"/>
                      <a:pt x="675" y="309"/>
                      <a:pt x="677" y="310"/>
                    </a:cubicBezTo>
                    <a:cubicBezTo>
                      <a:pt x="677" y="311"/>
                      <a:pt x="677" y="311"/>
                      <a:pt x="677" y="311"/>
                    </a:cubicBezTo>
                    <a:cubicBezTo>
                      <a:pt x="681" y="311"/>
                      <a:pt x="678" y="311"/>
                      <a:pt x="679" y="310"/>
                    </a:cubicBezTo>
                    <a:cubicBezTo>
                      <a:pt x="683" y="307"/>
                      <a:pt x="680" y="308"/>
                      <a:pt x="679" y="305"/>
                    </a:cubicBezTo>
                    <a:cubicBezTo>
                      <a:pt x="679" y="304"/>
                      <a:pt x="679" y="303"/>
                      <a:pt x="679" y="302"/>
                    </a:cubicBezTo>
                    <a:cubicBezTo>
                      <a:pt x="679" y="302"/>
                      <a:pt x="677" y="302"/>
                      <a:pt x="677" y="302"/>
                    </a:cubicBezTo>
                    <a:cubicBezTo>
                      <a:pt x="677" y="301"/>
                      <a:pt x="679" y="298"/>
                      <a:pt x="679" y="299"/>
                    </a:cubicBezTo>
                    <a:cubicBezTo>
                      <a:pt x="679" y="299"/>
                      <a:pt x="679" y="300"/>
                      <a:pt x="680" y="301"/>
                    </a:cubicBezTo>
                    <a:cubicBezTo>
                      <a:pt x="680" y="301"/>
                      <a:pt x="684" y="300"/>
                      <a:pt x="683" y="300"/>
                    </a:cubicBezTo>
                    <a:cubicBezTo>
                      <a:pt x="684" y="300"/>
                      <a:pt x="684" y="300"/>
                      <a:pt x="686" y="300"/>
                    </a:cubicBezTo>
                    <a:cubicBezTo>
                      <a:pt x="685" y="300"/>
                      <a:pt x="686" y="299"/>
                      <a:pt x="686" y="298"/>
                    </a:cubicBezTo>
                    <a:cubicBezTo>
                      <a:pt x="686" y="298"/>
                      <a:pt x="685" y="298"/>
                      <a:pt x="684" y="298"/>
                    </a:cubicBezTo>
                    <a:cubicBezTo>
                      <a:pt x="684" y="296"/>
                      <a:pt x="684" y="296"/>
                      <a:pt x="684" y="296"/>
                    </a:cubicBezTo>
                    <a:cubicBezTo>
                      <a:pt x="682" y="295"/>
                      <a:pt x="684" y="296"/>
                      <a:pt x="686" y="296"/>
                    </a:cubicBezTo>
                    <a:cubicBezTo>
                      <a:pt x="686" y="294"/>
                      <a:pt x="686" y="294"/>
                      <a:pt x="686" y="294"/>
                    </a:cubicBezTo>
                    <a:cubicBezTo>
                      <a:pt x="685" y="294"/>
                      <a:pt x="685" y="294"/>
                      <a:pt x="685" y="294"/>
                    </a:cubicBezTo>
                    <a:cubicBezTo>
                      <a:pt x="685" y="294"/>
                      <a:pt x="685" y="291"/>
                      <a:pt x="685" y="291"/>
                    </a:cubicBezTo>
                    <a:cubicBezTo>
                      <a:pt x="686" y="291"/>
                      <a:pt x="687" y="291"/>
                      <a:pt x="688" y="290"/>
                    </a:cubicBezTo>
                    <a:cubicBezTo>
                      <a:pt x="688" y="290"/>
                      <a:pt x="690" y="286"/>
                      <a:pt x="688" y="288"/>
                    </a:cubicBezTo>
                    <a:cubicBezTo>
                      <a:pt x="688" y="287"/>
                      <a:pt x="689" y="286"/>
                      <a:pt x="688" y="286"/>
                    </a:cubicBezTo>
                    <a:cubicBezTo>
                      <a:pt x="689" y="286"/>
                      <a:pt x="691" y="286"/>
                      <a:pt x="691" y="286"/>
                    </a:cubicBezTo>
                    <a:cubicBezTo>
                      <a:pt x="692" y="288"/>
                      <a:pt x="692" y="288"/>
                      <a:pt x="692" y="288"/>
                    </a:cubicBezTo>
                    <a:cubicBezTo>
                      <a:pt x="693" y="289"/>
                      <a:pt x="695" y="289"/>
                      <a:pt x="695" y="288"/>
                    </a:cubicBezTo>
                    <a:cubicBezTo>
                      <a:pt x="695" y="290"/>
                      <a:pt x="696" y="288"/>
                      <a:pt x="696" y="288"/>
                    </a:cubicBezTo>
                    <a:cubicBezTo>
                      <a:pt x="693" y="287"/>
                      <a:pt x="696" y="286"/>
                      <a:pt x="695" y="284"/>
                    </a:cubicBezTo>
                    <a:cubicBezTo>
                      <a:pt x="695" y="283"/>
                      <a:pt x="694" y="283"/>
                      <a:pt x="694" y="283"/>
                    </a:cubicBezTo>
                    <a:cubicBezTo>
                      <a:pt x="695" y="283"/>
                      <a:pt x="695" y="283"/>
                      <a:pt x="696" y="283"/>
                    </a:cubicBezTo>
                    <a:cubicBezTo>
                      <a:pt x="695" y="284"/>
                      <a:pt x="698" y="284"/>
                      <a:pt x="698" y="284"/>
                    </a:cubicBezTo>
                    <a:cubicBezTo>
                      <a:pt x="698" y="283"/>
                      <a:pt x="697" y="282"/>
                      <a:pt x="698" y="282"/>
                    </a:cubicBezTo>
                    <a:cubicBezTo>
                      <a:pt x="698" y="281"/>
                      <a:pt x="698" y="281"/>
                      <a:pt x="698" y="281"/>
                    </a:cubicBezTo>
                    <a:cubicBezTo>
                      <a:pt x="696" y="280"/>
                      <a:pt x="696" y="280"/>
                      <a:pt x="696" y="280"/>
                    </a:cubicBezTo>
                    <a:cubicBezTo>
                      <a:pt x="696" y="279"/>
                      <a:pt x="696" y="276"/>
                      <a:pt x="695" y="276"/>
                    </a:cubicBezTo>
                    <a:cubicBezTo>
                      <a:pt x="694" y="275"/>
                      <a:pt x="692" y="275"/>
                      <a:pt x="691" y="275"/>
                    </a:cubicBezTo>
                    <a:cubicBezTo>
                      <a:pt x="691" y="274"/>
                      <a:pt x="691" y="273"/>
                      <a:pt x="690" y="273"/>
                    </a:cubicBezTo>
                    <a:cubicBezTo>
                      <a:pt x="689" y="272"/>
                      <a:pt x="690" y="277"/>
                      <a:pt x="690" y="278"/>
                    </a:cubicBezTo>
                    <a:cubicBezTo>
                      <a:pt x="689" y="278"/>
                      <a:pt x="690" y="277"/>
                      <a:pt x="689" y="277"/>
                    </a:cubicBezTo>
                    <a:cubicBezTo>
                      <a:pt x="688" y="277"/>
                      <a:pt x="687" y="278"/>
                      <a:pt x="686" y="279"/>
                    </a:cubicBezTo>
                    <a:cubicBezTo>
                      <a:pt x="686" y="277"/>
                      <a:pt x="686" y="277"/>
                      <a:pt x="686" y="277"/>
                    </a:cubicBezTo>
                    <a:cubicBezTo>
                      <a:pt x="685" y="277"/>
                      <a:pt x="685" y="277"/>
                      <a:pt x="685" y="277"/>
                    </a:cubicBezTo>
                    <a:cubicBezTo>
                      <a:pt x="687" y="276"/>
                      <a:pt x="682" y="278"/>
                      <a:pt x="684" y="278"/>
                    </a:cubicBezTo>
                    <a:cubicBezTo>
                      <a:pt x="684" y="278"/>
                      <a:pt x="683" y="281"/>
                      <a:pt x="683" y="281"/>
                    </a:cubicBezTo>
                    <a:cubicBezTo>
                      <a:pt x="683" y="281"/>
                      <a:pt x="681" y="281"/>
                      <a:pt x="681" y="281"/>
                    </a:cubicBezTo>
                    <a:cubicBezTo>
                      <a:pt x="681" y="280"/>
                      <a:pt x="681" y="278"/>
                      <a:pt x="681" y="277"/>
                    </a:cubicBezTo>
                    <a:cubicBezTo>
                      <a:pt x="681" y="277"/>
                      <a:pt x="683" y="275"/>
                      <a:pt x="683" y="275"/>
                    </a:cubicBezTo>
                    <a:cubicBezTo>
                      <a:pt x="683" y="274"/>
                      <a:pt x="684" y="273"/>
                      <a:pt x="683" y="274"/>
                    </a:cubicBezTo>
                    <a:cubicBezTo>
                      <a:pt x="683" y="275"/>
                      <a:pt x="683" y="275"/>
                      <a:pt x="683" y="275"/>
                    </a:cubicBezTo>
                    <a:cubicBezTo>
                      <a:pt x="682" y="275"/>
                      <a:pt x="680" y="274"/>
                      <a:pt x="680" y="273"/>
                    </a:cubicBezTo>
                    <a:cubicBezTo>
                      <a:pt x="680" y="275"/>
                      <a:pt x="680" y="275"/>
                      <a:pt x="680" y="275"/>
                    </a:cubicBezTo>
                    <a:cubicBezTo>
                      <a:pt x="679" y="275"/>
                      <a:pt x="679" y="275"/>
                      <a:pt x="679" y="275"/>
                    </a:cubicBezTo>
                    <a:cubicBezTo>
                      <a:pt x="679" y="276"/>
                      <a:pt x="679" y="277"/>
                      <a:pt x="679" y="279"/>
                    </a:cubicBezTo>
                    <a:cubicBezTo>
                      <a:pt x="674" y="275"/>
                      <a:pt x="678" y="277"/>
                      <a:pt x="672" y="277"/>
                    </a:cubicBezTo>
                    <a:cubicBezTo>
                      <a:pt x="672" y="275"/>
                      <a:pt x="672" y="275"/>
                      <a:pt x="672" y="275"/>
                    </a:cubicBezTo>
                    <a:cubicBezTo>
                      <a:pt x="671" y="275"/>
                      <a:pt x="670" y="275"/>
                      <a:pt x="669" y="276"/>
                    </a:cubicBezTo>
                    <a:cubicBezTo>
                      <a:pt x="669" y="275"/>
                      <a:pt x="669" y="275"/>
                      <a:pt x="669" y="275"/>
                    </a:cubicBezTo>
                    <a:cubicBezTo>
                      <a:pt x="669" y="274"/>
                      <a:pt x="671" y="274"/>
                      <a:pt x="672" y="273"/>
                    </a:cubicBezTo>
                    <a:cubicBezTo>
                      <a:pt x="672" y="273"/>
                      <a:pt x="671" y="272"/>
                      <a:pt x="671" y="272"/>
                    </a:cubicBezTo>
                    <a:cubicBezTo>
                      <a:pt x="671" y="272"/>
                      <a:pt x="671" y="270"/>
                      <a:pt x="671" y="269"/>
                    </a:cubicBezTo>
                    <a:cubicBezTo>
                      <a:pt x="669" y="269"/>
                      <a:pt x="668" y="268"/>
                      <a:pt x="666" y="267"/>
                    </a:cubicBezTo>
                    <a:cubicBezTo>
                      <a:pt x="666" y="267"/>
                      <a:pt x="666" y="269"/>
                      <a:pt x="666" y="270"/>
                    </a:cubicBezTo>
                    <a:cubicBezTo>
                      <a:pt x="666" y="270"/>
                      <a:pt x="663" y="270"/>
                      <a:pt x="663" y="271"/>
                    </a:cubicBezTo>
                    <a:cubicBezTo>
                      <a:pt x="663" y="271"/>
                      <a:pt x="664" y="265"/>
                      <a:pt x="665" y="263"/>
                    </a:cubicBezTo>
                    <a:cubicBezTo>
                      <a:pt x="663" y="264"/>
                      <a:pt x="664" y="262"/>
                      <a:pt x="663" y="263"/>
                    </a:cubicBezTo>
                    <a:cubicBezTo>
                      <a:pt x="662" y="263"/>
                      <a:pt x="660" y="266"/>
                      <a:pt x="661" y="265"/>
                    </a:cubicBezTo>
                    <a:cubicBezTo>
                      <a:pt x="660" y="266"/>
                      <a:pt x="660" y="267"/>
                      <a:pt x="660" y="268"/>
                    </a:cubicBezTo>
                    <a:cubicBezTo>
                      <a:pt x="660" y="268"/>
                      <a:pt x="659" y="268"/>
                      <a:pt x="659" y="269"/>
                    </a:cubicBezTo>
                    <a:cubicBezTo>
                      <a:pt x="658" y="268"/>
                      <a:pt x="659" y="266"/>
                      <a:pt x="659" y="265"/>
                    </a:cubicBezTo>
                    <a:cubicBezTo>
                      <a:pt x="658" y="265"/>
                      <a:pt x="658" y="265"/>
                      <a:pt x="657" y="265"/>
                    </a:cubicBezTo>
                    <a:cubicBezTo>
                      <a:pt x="657" y="265"/>
                      <a:pt x="657" y="266"/>
                      <a:pt x="656" y="267"/>
                    </a:cubicBezTo>
                    <a:cubicBezTo>
                      <a:pt x="657" y="267"/>
                      <a:pt x="655" y="269"/>
                      <a:pt x="655" y="269"/>
                    </a:cubicBezTo>
                    <a:cubicBezTo>
                      <a:pt x="655" y="269"/>
                      <a:pt x="655" y="267"/>
                      <a:pt x="655" y="267"/>
                    </a:cubicBezTo>
                    <a:cubicBezTo>
                      <a:pt x="653" y="267"/>
                      <a:pt x="653" y="267"/>
                      <a:pt x="653" y="267"/>
                    </a:cubicBezTo>
                    <a:cubicBezTo>
                      <a:pt x="652" y="268"/>
                      <a:pt x="653" y="268"/>
                      <a:pt x="652" y="270"/>
                    </a:cubicBezTo>
                    <a:cubicBezTo>
                      <a:pt x="651" y="270"/>
                      <a:pt x="650" y="270"/>
                      <a:pt x="650" y="270"/>
                    </a:cubicBezTo>
                    <a:cubicBezTo>
                      <a:pt x="651" y="268"/>
                      <a:pt x="651" y="266"/>
                      <a:pt x="651" y="265"/>
                    </a:cubicBezTo>
                    <a:cubicBezTo>
                      <a:pt x="653" y="264"/>
                      <a:pt x="650" y="263"/>
                      <a:pt x="650" y="263"/>
                    </a:cubicBezTo>
                    <a:cubicBezTo>
                      <a:pt x="650" y="264"/>
                      <a:pt x="651" y="265"/>
                      <a:pt x="649" y="265"/>
                    </a:cubicBezTo>
                    <a:cubicBezTo>
                      <a:pt x="649" y="265"/>
                      <a:pt x="649" y="263"/>
                      <a:pt x="649" y="263"/>
                    </a:cubicBezTo>
                    <a:cubicBezTo>
                      <a:pt x="649" y="263"/>
                      <a:pt x="648" y="264"/>
                      <a:pt x="647" y="263"/>
                    </a:cubicBezTo>
                    <a:cubicBezTo>
                      <a:pt x="647" y="263"/>
                      <a:pt x="647" y="261"/>
                      <a:pt x="647" y="261"/>
                    </a:cubicBezTo>
                    <a:cubicBezTo>
                      <a:pt x="646" y="262"/>
                      <a:pt x="644" y="262"/>
                      <a:pt x="643" y="262"/>
                    </a:cubicBezTo>
                    <a:cubicBezTo>
                      <a:pt x="647" y="258"/>
                      <a:pt x="646" y="260"/>
                      <a:pt x="643" y="257"/>
                    </a:cubicBezTo>
                    <a:cubicBezTo>
                      <a:pt x="642" y="258"/>
                      <a:pt x="642" y="259"/>
                      <a:pt x="641" y="259"/>
                    </a:cubicBezTo>
                    <a:cubicBezTo>
                      <a:pt x="641" y="258"/>
                      <a:pt x="641" y="257"/>
                      <a:pt x="641" y="256"/>
                    </a:cubicBezTo>
                    <a:cubicBezTo>
                      <a:pt x="640" y="256"/>
                      <a:pt x="636" y="256"/>
                      <a:pt x="634" y="255"/>
                    </a:cubicBezTo>
                    <a:cubicBezTo>
                      <a:pt x="633" y="255"/>
                      <a:pt x="634" y="253"/>
                      <a:pt x="634" y="253"/>
                    </a:cubicBezTo>
                    <a:cubicBezTo>
                      <a:pt x="633" y="252"/>
                      <a:pt x="632" y="253"/>
                      <a:pt x="631" y="253"/>
                    </a:cubicBezTo>
                    <a:cubicBezTo>
                      <a:pt x="631" y="251"/>
                      <a:pt x="631" y="251"/>
                      <a:pt x="631" y="251"/>
                    </a:cubicBezTo>
                    <a:cubicBezTo>
                      <a:pt x="633" y="251"/>
                      <a:pt x="636" y="251"/>
                      <a:pt x="637" y="251"/>
                    </a:cubicBezTo>
                    <a:cubicBezTo>
                      <a:pt x="637" y="250"/>
                      <a:pt x="637" y="249"/>
                      <a:pt x="637" y="249"/>
                    </a:cubicBezTo>
                    <a:cubicBezTo>
                      <a:pt x="638" y="248"/>
                      <a:pt x="639" y="248"/>
                      <a:pt x="639" y="248"/>
                    </a:cubicBezTo>
                    <a:cubicBezTo>
                      <a:pt x="639" y="247"/>
                      <a:pt x="639" y="247"/>
                      <a:pt x="639" y="247"/>
                    </a:cubicBezTo>
                    <a:cubicBezTo>
                      <a:pt x="639" y="246"/>
                      <a:pt x="636" y="244"/>
                      <a:pt x="635" y="244"/>
                    </a:cubicBezTo>
                    <a:cubicBezTo>
                      <a:pt x="635" y="242"/>
                      <a:pt x="635" y="242"/>
                      <a:pt x="635" y="242"/>
                    </a:cubicBezTo>
                    <a:cubicBezTo>
                      <a:pt x="634" y="242"/>
                      <a:pt x="635" y="241"/>
                      <a:pt x="636" y="241"/>
                    </a:cubicBezTo>
                    <a:cubicBezTo>
                      <a:pt x="637" y="243"/>
                      <a:pt x="637" y="243"/>
                      <a:pt x="637" y="243"/>
                    </a:cubicBezTo>
                    <a:cubicBezTo>
                      <a:pt x="639" y="243"/>
                      <a:pt x="642" y="243"/>
                      <a:pt x="644" y="243"/>
                    </a:cubicBezTo>
                    <a:cubicBezTo>
                      <a:pt x="648" y="242"/>
                      <a:pt x="640" y="238"/>
                      <a:pt x="638" y="237"/>
                    </a:cubicBezTo>
                    <a:cubicBezTo>
                      <a:pt x="637" y="237"/>
                      <a:pt x="634" y="238"/>
                      <a:pt x="634" y="238"/>
                    </a:cubicBezTo>
                    <a:cubicBezTo>
                      <a:pt x="634" y="237"/>
                      <a:pt x="634" y="237"/>
                      <a:pt x="634" y="237"/>
                    </a:cubicBezTo>
                    <a:cubicBezTo>
                      <a:pt x="634" y="236"/>
                      <a:pt x="631" y="234"/>
                      <a:pt x="631" y="234"/>
                    </a:cubicBezTo>
                    <a:cubicBezTo>
                      <a:pt x="632" y="234"/>
                      <a:pt x="634" y="234"/>
                      <a:pt x="636" y="234"/>
                    </a:cubicBezTo>
                    <a:cubicBezTo>
                      <a:pt x="636" y="234"/>
                      <a:pt x="637" y="232"/>
                      <a:pt x="637" y="232"/>
                    </a:cubicBezTo>
                    <a:cubicBezTo>
                      <a:pt x="638" y="232"/>
                      <a:pt x="640" y="232"/>
                      <a:pt x="641" y="232"/>
                    </a:cubicBezTo>
                    <a:cubicBezTo>
                      <a:pt x="641" y="230"/>
                      <a:pt x="642" y="229"/>
                      <a:pt x="641" y="227"/>
                    </a:cubicBezTo>
                    <a:cubicBezTo>
                      <a:pt x="641" y="226"/>
                      <a:pt x="639" y="225"/>
                      <a:pt x="639" y="225"/>
                    </a:cubicBezTo>
                    <a:cubicBezTo>
                      <a:pt x="638" y="224"/>
                      <a:pt x="638" y="223"/>
                      <a:pt x="637" y="223"/>
                    </a:cubicBezTo>
                    <a:cubicBezTo>
                      <a:pt x="637" y="223"/>
                      <a:pt x="635" y="223"/>
                      <a:pt x="636" y="223"/>
                    </a:cubicBezTo>
                    <a:cubicBezTo>
                      <a:pt x="636" y="224"/>
                      <a:pt x="633" y="228"/>
                      <a:pt x="632" y="228"/>
                    </a:cubicBezTo>
                    <a:cubicBezTo>
                      <a:pt x="629" y="229"/>
                      <a:pt x="632" y="227"/>
                      <a:pt x="630" y="225"/>
                    </a:cubicBezTo>
                    <a:cubicBezTo>
                      <a:pt x="629" y="225"/>
                      <a:pt x="627" y="225"/>
                      <a:pt x="626" y="225"/>
                    </a:cubicBezTo>
                    <a:cubicBezTo>
                      <a:pt x="626" y="225"/>
                      <a:pt x="627" y="224"/>
                      <a:pt x="627" y="224"/>
                    </a:cubicBezTo>
                    <a:cubicBezTo>
                      <a:pt x="628" y="224"/>
                      <a:pt x="628" y="224"/>
                      <a:pt x="629" y="223"/>
                    </a:cubicBezTo>
                    <a:cubicBezTo>
                      <a:pt x="630" y="223"/>
                      <a:pt x="630" y="222"/>
                      <a:pt x="630" y="221"/>
                    </a:cubicBezTo>
                    <a:cubicBezTo>
                      <a:pt x="631" y="221"/>
                      <a:pt x="632" y="222"/>
                      <a:pt x="633" y="222"/>
                    </a:cubicBezTo>
                    <a:cubicBezTo>
                      <a:pt x="633" y="222"/>
                      <a:pt x="633" y="220"/>
                      <a:pt x="633" y="220"/>
                    </a:cubicBezTo>
                    <a:cubicBezTo>
                      <a:pt x="631" y="219"/>
                      <a:pt x="630" y="220"/>
                      <a:pt x="629" y="219"/>
                    </a:cubicBezTo>
                    <a:cubicBezTo>
                      <a:pt x="628" y="219"/>
                      <a:pt x="627" y="216"/>
                      <a:pt x="627" y="216"/>
                    </a:cubicBezTo>
                    <a:cubicBezTo>
                      <a:pt x="626" y="216"/>
                      <a:pt x="624" y="216"/>
                      <a:pt x="623" y="216"/>
                    </a:cubicBezTo>
                    <a:cubicBezTo>
                      <a:pt x="622" y="217"/>
                      <a:pt x="621" y="218"/>
                      <a:pt x="621" y="219"/>
                    </a:cubicBezTo>
                    <a:cubicBezTo>
                      <a:pt x="620" y="219"/>
                      <a:pt x="619" y="218"/>
                      <a:pt x="620" y="218"/>
                    </a:cubicBezTo>
                    <a:cubicBezTo>
                      <a:pt x="620" y="218"/>
                      <a:pt x="621" y="216"/>
                      <a:pt x="621" y="216"/>
                    </a:cubicBezTo>
                    <a:cubicBezTo>
                      <a:pt x="619" y="216"/>
                      <a:pt x="616" y="215"/>
                      <a:pt x="615" y="218"/>
                    </a:cubicBezTo>
                    <a:cubicBezTo>
                      <a:pt x="615" y="219"/>
                      <a:pt x="615" y="219"/>
                      <a:pt x="615" y="219"/>
                    </a:cubicBezTo>
                    <a:cubicBezTo>
                      <a:pt x="613" y="219"/>
                      <a:pt x="613" y="219"/>
                      <a:pt x="613" y="219"/>
                    </a:cubicBezTo>
                    <a:cubicBezTo>
                      <a:pt x="614" y="219"/>
                      <a:pt x="613" y="216"/>
                      <a:pt x="613" y="216"/>
                    </a:cubicBezTo>
                    <a:cubicBezTo>
                      <a:pt x="614" y="216"/>
                      <a:pt x="615" y="216"/>
                      <a:pt x="615" y="216"/>
                    </a:cubicBezTo>
                    <a:cubicBezTo>
                      <a:pt x="616" y="216"/>
                      <a:pt x="617" y="214"/>
                      <a:pt x="617" y="214"/>
                    </a:cubicBezTo>
                    <a:cubicBezTo>
                      <a:pt x="617" y="211"/>
                      <a:pt x="617" y="211"/>
                      <a:pt x="617" y="211"/>
                    </a:cubicBezTo>
                    <a:cubicBezTo>
                      <a:pt x="617" y="211"/>
                      <a:pt x="614" y="213"/>
                      <a:pt x="615" y="213"/>
                    </a:cubicBezTo>
                    <a:cubicBezTo>
                      <a:pt x="614" y="212"/>
                      <a:pt x="613" y="213"/>
                      <a:pt x="613" y="213"/>
                    </a:cubicBezTo>
                    <a:cubicBezTo>
                      <a:pt x="613" y="213"/>
                      <a:pt x="613" y="211"/>
                      <a:pt x="613" y="211"/>
                    </a:cubicBezTo>
                    <a:cubicBezTo>
                      <a:pt x="613" y="211"/>
                      <a:pt x="611" y="211"/>
                      <a:pt x="612" y="211"/>
                    </a:cubicBezTo>
                    <a:cubicBezTo>
                      <a:pt x="611" y="211"/>
                      <a:pt x="611" y="211"/>
                      <a:pt x="611" y="211"/>
                    </a:cubicBezTo>
                    <a:cubicBezTo>
                      <a:pt x="612" y="212"/>
                      <a:pt x="612" y="213"/>
                      <a:pt x="612" y="213"/>
                    </a:cubicBezTo>
                    <a:cubicBezTo>
                      <a:pt x="612" y="214"/>
                      <a:pt x="610" y="214"/>
                      <a:pt x="610" y="215"/>
                    </a:cubicBezTo>
                    <a:cubicBezTo>
                      <a:pt x="606" y="214"/>
                      <a:pt x="605" y="215"/>
                      <a:pt x="608" y="212"/>
                    </a:cubicBezTo>
                    <a:cubicBezTo>
                      <a:pt x="609" y="211"/>
                      <a:pt x="610" y="211"/>
                      <a:pt x="611" y="211"/>
                    </a:cubicBezTo>
                    <a:cubicBezTo>
                      <a:pt x="611" y="210"/>
                      <a:pt x="611" y="209"/>
                      <a:pt x="610" y="209"/>
                    </a:cubicBezTo>
                    <a:cubicBezTo>
                      <a:pt x="610" y="209"/>
                      <a:pt x="606" y="209"/>
                      <a:pt x="606" y="209"/>
                    </a:cubicBezTo>
                    <a:cubicBezTo>
                      <a:pt x="605" y="208"/>
                      <a:pt x="605" y="206"/>
                      <a:pt x="604" y="205"/>
                    </a:cubicBezTo>
                    <a:cubicBezTo>
                      <a:pt x="603" y="205"/>
                      <a:pt x="603" y="204"/>
                      <a:pt x="602" y="204"/>
                    </a:cubicBezTo>
                    <a:cubicBezTo>
                      <a:pt x="598" y="204"/>
                      <a:pt x="599" y="208"/>
                      <a:pt x="599" y="211"/>
                    </a:cubicBezTo>
                    <a:cubicBezTo>
                      <a:pt x="599" y="211"/>
                      <a:pt x="599" y="211"/>
                      <a:pt x="598" y="211"/>
                    </a:cubicBezTo>
                    <a:cubicBezTo>
                      <a:pt x="598" y="211"/>
                      <a:pt x="598" y="209"/>
                      <a:pt x="598" y="209"/>
                    </a:cubicBezTo>
                    <a:cubicBezTo>
                      <a:pt x="596" y="210"/>
                      <a:pt x="597" y="209"/>
                      <a:pt x="596" y="209"/>
                    </a:cubicBezTo>
                    <a:cubicBezTo>
                      <a:pt x="596" y="209"/>
                      <a:pt x="595" y="211"/>
                      <a:pt x="594" y="211"/>
                    </a:cubicBezTo>
                    <a:cubicBezTo>
                      <a:pt x="593" y="208"/>
                      <a:pt x="593" y="199"/>
                      <a:pt x="590" y="206"/>
                    </a:cubicBezTo>
                    <a:cubicBezTo>
                      <a:pt x="590" y="207"/>
                      <a:pt x="590" y="208"/>
                      <a:pt x="589" y="209"/>
                    </a:cubicBezTo>
                    <a:cubicBezTo>
                      <a:pt x="589" y="210"/>
                      <a:pt x="588" y="210"/>
                      <a:pt x="587" y="210"/>
                    </a:cubicBezTo>
                    <a:cubicBezTo>
                      <a:pt x="588" y="210"/>
                      <a:pt x="586" y="209"/>
                      <a:pt x="586" y="209"/>
                    </a:cubicBezTo>
                    <a:cubicBezTo>
                      <a:pt x="587" y="209"/>
                      <a:pt x="587" y="207"/>
                      <a:pt x="587" y="207"/>
                    </a:cubicBezTo>
                    <a:cubicBezTo>
                      <a:pt x="588" y="207"/>
                      <a:pt x="587" y="205"/>
                      <a:pt x="587" y="205"/>
                    </a:cubicBezTo>
                    <a:cubicBezTo>
                      <a:pt x="586" y="205"/>
                      <a:pt x="586" y="206"/>
                      <a:pt x="585" y="205"/>
                    </a:cubicBezTo>
                    <a:cubicBezTo>
                      <a:pt x="585" y="205"/>
                      <a:pt x="584" y="203"/>
                      <a:pt x="584" y="203"/>
                    </a:cubicBezTo>
                    <a:cubicBezTo>
                      <a:pt x="586" y="203"/>
                      <a:pt x="588" y="203"/>
                      <a:pt x="589" y="202"/>
                    </a:cubicBezTo>
                    <a:cubicBezTo>
                      <a:pt x="589" y="196"/>
                      <a:pt x="589" y="194"/>
                      <a:pt x="583" y="194"/>
                    </a:cubicBezTo>
                    <a:cubicBezTo>
                      <a:pt x="584" y="194"/>
                      <a:pt x="585" y="194"/>
                      <a:pt x="586" y="193"/>
                    </a:cubicBezTo>
                    <a:cubicBezTo>
                      <a:pt x="586" y="193"/>
                      <a:pt x="586" y="191"/>
                      <a:pt x="586" y="191"/>
                    </a:cubicBezTo>
                    <a:cubicBezTo>
                      <a:pt x="585" y="191"/>
                      <a:pt x="585" y="191"/>
                      <a:pt x="585" y="191"/>
                    </a:cubicBezTo>
                    <a:cubicBezTo>
                      <a:pt x="585" y="191"/>
                      <a:pt x="583" y="187"/>
                      <a:pt x="583" y="186"/>
                    </a:cubicBezTo>
                    <a:cubicBezTo>
                      <a:pt x="582" y="187"/>
                      <a:pt x="579" y="187"/>
                      <a:pt x="578" y="187"/>
                    </a:cubicBezTo>
                    <a:cubicBezTo>
                      <a:pt x="576" y="187"/>
                      <a:pt x="576" y="186"/>
                      <a:pt x="575" y="187"/>
                    </a:cubicBezTo>
                    <a:cubicBezTo>
                      <a:pt x="574" y="187"/>
                      <a:pt x="573" y="189"/>
                      <a:pt x="570" y="189"/>
                    </a:cubicBezTo>
                    <a:cubicBezTo>
                      <a:pt x="569" y="189"/>
                      <a:pt x="567" y="187"/>
                      <a:pt x="566" y="186"/>
                    </a:cubicBezTo>
                    <a:close/>
                    <a:moveTo>
                      <a:pt x="474" y="30"/>
                    </a:moveTo>
                    <a:cubicBezTo>
                      <a:pt x="471" y="29"/>
                      <a:pt x="467" y="22"/>
                      <a:pt x="464" y="22"/>
                    </a:cubicBezTo>
                    <a:cubicBezTo>
                      <a:pt x="463" y="23"/>
                      <a:pt x="463" y="23"/>
                      <a:pt x="463" y="23"/>
                    </a:cubicBezTo>
                    <a:cubicBezTo>
                      <a:pt x="462" y="23"/>
                      <a:pt x="460" y="23"/>
                      <a:pt x="459" y="24"/>
                    </a:cubicBezTo>
                    <a:cubicBezTo>
                      <a:pt x="456" y="25"/>
                      <a:pt x="453" y="29"/>
                      <a:pt x="451" y="31"/>
                    </a:cubicBezTo>
                    <a:cubicBezTo>
                      <a:pt x="449" y="30"/>
                      <a:pt x="443" y="27"/>
                      <a:pt x="439" y="28"/>
                    </a:cubicBezTo>
                    <a:cubicBezTo>
                      <a:pt x="439" y="28"/>
                      <a:pt x="437" y="30"/>
                      <a:pt x="437" y="30"/>
                    </a:cubicBezTo>
                    <a:cubicBezTo>
                      <a:pt x="436" y="30"/>
                      <a:pt x="434" y="29"/>
                      <a:pt x="433" y="30"/>
                    </a:cubicBezTo>
                    <a:cubicBezTo>
                      <a:pt x="433" y="30"/>
                      <a:pt x="433" y="32"/>
                      <a:pt x="433" y="33"/>
                    </a:cubicBezTo>
                    <a:cubicBezTo>
                      <a:pt x="436" y="32"/>
                      <a:pt x="439" y="31"/>
                      <a:pt x="444" y="31"/>
                    </a:cubicBezTo>
                    <a:cubicBezTo>
                      <a:pt x="443" y="32"/>
                      <a:pt x="440" y="33"/>
                      <a:pt x="438" y="33"/>
                    </a:cubicBezTo>
                    <a:cubicBezTo>
                      <a:pt x="438" y="33"/>
                      <a:pt x="437" y="36"/>
                      <a:pt x="439" y="36"/>
                    </a:cubicBezTo>
                    <a:cubicBezTo>
                      <a:pt x="441" y="36"/>
                      <a:pt x="446" y="34"/>
                      <a:pt x="449" y="34"/>
                    </a:cubicBezTo>
                    <a:cubicBezTo>
                      <a:pt x="452" y="34"/>
                      <a:pt x="455" y="35"/>
                      <a:pt x="457" y="35"/>
                    </a:cubicBezTo>
                    <a:cubicBezTo>
                      <a:pt x="451" y="36"/>
                      <a:pt x="446" y="37"/>
                      <a:pt x="439" y="39"/>
                    </a:cubicBezTo>
                    <a:cubicBezTo>
                      <a:pt x="439" y="39"/>
                      <a:pt x="439" y="41"/>
                      <a:pt x="439" y="43"/>
                    </a:cubicBezTo>
                    <a:cubicBezTo>
                      <a:pt x="440" y="42"/>
                      <a:pt x="441" y="43"/>
                      <a:pt x="441" y="42"/>
                    </a:cubicBezTo>
                    <a:cubicBezTo>
                      <a:pt x="442" y="41"/>
                      <a:pt x="442" y="41"/>
                      <a:pt x="444" y="41"/>
                    </a:cubicBezTo>
                    <a:cubicBezTo>
                      <a:pt x="450" y="38"/>
                      <a:pt x="457" y="38"/>
                      <a:pt x="463" y="36"/>
                    </a:cubicBezTo>
                    <a:cubicBezTo>
                      <a:pt x="463" y="37"/>
                      <a:pt x="463" y="37"/>
                      <a:pt x="463" y="37"/>
                    </a:cubicBezTo>
                    <a:cubicBezTo>
                      <a:pt x="462" y="38"/>
                      <a:pt x="461" y="38"/>
                      <a:pt x="461" y="39"/>
                    </a:cubicBezTo>
                    <a:cubicBezTo>
                      <a:pt x="458" y="40"/>
                      <a:pt x="457" y="38"/>
                      <a:pt x="454" y="39"/>
                    </a:cubicBezTo>
                    <a:cubicBezTo>
                      <a:pt x="452" y="39"/>
                      <a:pt x="451" y="41"/>
                      <a:pt x="450" y="41"/>
                    </a:cubicBezTo>
                    <a:cubicBezTo>
                      <a:pt x="449" y="42"/>
                      <a:pt x="447" y="41"/>
                      <a:pt x="446" y="41"/>
                    </a:cubicBezTo>
                    <a:cubicBezTo>
                      <a:pt x="445" y="41"/>
                      <a:pt x="443" y="44"/>
                      <a:pt x="442" y="45"/>
                    </a:cubicBezTo>
                    <a:cubicBezTo>
                      <a:pt x="443" y="45"/>
                      <a:pt x="444" y="47"/>
                      <a:pt x="445" y="47"/>
                    </a:cubicBezTo>
                    <a:cubicBezTo>
                      <a:pt x="447" y="47"/>
                      <a:pt x="448" y="45"/>
                      <a:pt x="449" y="45"/>
                    </a:cubicBezTo>
                    <a:cubicBezTo>
                      <a:pt x="452" y="45"/>
                      <a:pt x="458" y="47"/>
                      <a:pt x="461" y="47"/>
                    </a:cubicBezTo>
                    <a:cubicBezTo>
                      <a:pt x="463" y="45"/>
                      <a:pt x="463" y="45"/>
                      <a:pt x="463" y="45"/>
                    </a:cubicBezTo>
                    <a:cubicBezTo>
                      <a:pt x="464" y="45"/>
                      <a:pt x="465" y="46"/>
                      <a:pt x="466" y="46"/>
                    </a:cubicBezTo>
                    <a:cubicBezTo>
                      <a:pt x="467" y="46"/>
                      <a:pt x="466" y="44"/>
                      <a:pt x="468" y="45"/>
                    </a:cubicBezTo>
                    <a:cubicBezTo>
                      <a:pt x="469" y="45"/>
                      <a:pt x="469" y="46"/>
                      <a:pt x="469" y="47"/>
                    </a:cubicBezTo>
                    <a:cubicBezTo>
                      <a:pt x="471" y="47"/>
                      <a:pt x="472" y="47"/>
                      <a:pt x="474" y="47"/>
                    </a:cubicBezTo>
                    <a:cubicBezTo>
                      <a:pt x="475" y="47"/>
                      <a:pt x="478" y="44"/>
                      <a:pt x="480" y="43"/>
                    </a:cubicBezTo>
                    <a:cubicBezTo>
                      <a:pt x="480" y="43"/>
                      <a:pt x="479" y="47"/>
                      <a:pt x="479" y="48"/>
                    </a:cubicBezTo>
                    <a:cubicBezTo>
                      <a:pt x="481" y="48"/>
                      <a:pt x="483" y="49"/>
                      <a:pt x="485" y="49"/>
                    </a:cubicBezTo>
                    <a:cubicBezTo>
                      <a:pt x="486" y="49"/>
                      <a:pt x="489" y="48"/>
                      <a:pt x="490" y="49"/>
                    </a:cubicBezTo>
                    <a:cubicBezTo>
                      <a:pt x="491" y="49"/>
                      <a:pt x="492" y="50"/>
                      <a:pt x="492" y="50"/>
                    </a:cubicBezTo>
                    <a:cubicBezTo>
                      <a:pt x="494" y="47"/>
                      <a:pt x="494" y="47"/>
                      <a:pt x="497" y="45"/>
                    </a:cubicBezTo>
                    <a:cubicBezTo>
                      <a:pt x="497" y="44"/>
                      <a:pt x="496" y="42"/>
                      <a:pt x="496" y="42"/>
                    </a:cubicBezTo>
                    <a:cubicBezTo>
                      <a:pt x="497" y="42"/>
                      <a:pt x="498" y="42"/>
                      <a:pt x="498" y="41"/>
                    </a:cubicBezTo>
                    <a:cubicBezTo>
                      <a:pt x="498" y="41"/>
                      <a:pt x="499" y="41"/>
                      <a:pt x="500" y="41"/>
                    </a:cubicBezTo>
                    <a:cubicBezTo>
                      <a:pt x="500" y="43"/>
                      <a:pt x="500" y="43"/>
                      <a:pt x="500" y="43"/>
                    </a:cubicBezTo>
                    <a:cubicBezTo>
                      <a:pt x="500" y="42"/>
                      <a:pt x="499" y="45"/>
                      <a:pt x="499" y="46"/>
                    </a:cubicBezTo>
                    <a:cubicBezTo>
                      <a:pt x="500" y="46"/>
                      <a:pt x="500" y="45"/>
                      <a:pt x="500" y="47"/>
                    </a:cubicBezTo>
                    <a:cubicBezTo>
                      <a:pt x="507" y="45"/>
                      <a:pt x="515" y="43"/>
                      <a:pt x="522" y="43"/>
                    </a:cubicBezTo>
                    <a:cubicBezTo>
                      <a:pt x="529" y="42"/>
                      <a:pt x="532" y="43"/>
                      <a:pt x="538" y="43"/>
                    </a:cubicBezTo>
                    <a:cubicBezTo>
                      <a:pt x="544" y="42"/>
                      <a:pt x="550" y="40"/>
                      <a:pt x="555" y="38"/>
                    </a:cubicBezTo>
                    <a:cubicBezTo>
                      <a:pt x="556" y="37"/>
                      <a:pt x="556" y="37"/>
                      <a:pt x="556" y="37"/>
                    </a:cubicBezTo>
                    <a:cubicBezTo>
                      <a:pt x="556" y="36"/>
                      <a:pt x="559" y="37"/>
                      <a:pt x="560" y="37"/>
                    </a:cubicBezTo>
                    <a:cubicBezTo>
                      <a:pt x="563" y="37"/>
                      <a:pt x="566" y="36"/>
                      <a:pt x="569" y="35"/>
                    </a:cubicBezTo>
                    <a:cubicBezTo>
                      <a:pt x="568" y="35"/>
                      <a:pt x="566" y="37"/>
                      <a:pt x="565" y="37"/>
                    </a:cubicBezTo>
                    <a:cubicBezTo>
                      <a:pt x="562" y="38"/>
                      <a:pt x="561" y="37"/>
                      <a:pt x="558" y="38"/>
                    </a:cubicBezTo>
                    <a:cubicBezTo>
                      <a:pt x="558" y="38"/>
                      <a:pt x="556" y="40"/>
                      <a:pt x="556" y="40"/>
                    </a:cubicBezTo>
                    <a:cubicBezTo>
                      <a:pt x="556" y="40"/>
                      <a:pt x="556" y="40"/>
                      <a:pt x="557" y="41"/>
                    </a:cubicBezTo>
                    <a:cubicBezTo>
                      <a:pt x="559" y="41"/>
                      <a:pt x="562" y="41"/>
                      <a:pt x="565" y="41"/>
                    </a:cubicBezTo>
                    <a:cubicBezTo>
                      <a:pt x="565" y="43"/>
                      <a:pt x="565" y="43"/>
                      <a:pt x="565" y="43"/>
                    </a:cubicBezTo>
                    <a:cubicBezTo>
                      <a:pt x="561" y="43"/>
                      <a:pt x="557" y="42"/>
                      <a:pt x="556" y="43"/>
                    </a:cubicBezTo>
                    <a:cubicBezTo>
                      <a:pt x="555" y="43"/>
                      <a:pt x="553" y="44"/>
                      <a:pt x="553" y="45"/>
                    </a:cubicBezTo>
                    <a:cubicBezTo>
                      <a:pt x="550" y="45"/>
                      <a:pt x="548" y="44"/>
                      <a:pt x="546" y="45"/>
                    </a:cubicBezTo>
                    <a:cubicBezTo>
                      <a:pt x="536" y="48"/>
                      <a:pt x="557" y="48"/>
                      <a:pt x="559" y="48"/>
                    </a:cubicBezTo>
                    <a:cubicBezTo>
                      <a:pt x="555" y="49"/>
                      <a:pt x="549" y="51"/>
                      <a:pt x="544" y="51"/>
                    </a:cubicBezTo>
                    <a:cubicBezTo>
                      <a:pt x="543" y="51"/>
                      <a:pt x="541" y="50"/>
                      <a:pt x="540" y="50"/>
                    </a:cubicBezTo>
                    <a:cubicBezTo>
                      <a:pt x="539" y="50"/>
                      <a:pt x="539" y="51"/>
                      <a:pt x="539" y="52"/>
                    </a:cubicBezTo>
                    <a:cubicBezTo>
                      <a:pt x="531" y="51"/>
                      <a:pt x="525" y="52"/>
                      <a:pt x="516" y="53"/>
                    </a:cubicBezTo>
                    <a:cubicBezTo>
                      <a:pt x="517" y="54"/>
                      <a:pt x="516" y="55"/>
                      <a:pt x="516" y="55"/>
                    </a:cubicBezTo>
                    <a:cubicBezTo>
                      <a:pt x="517" y="56"/>
                      <a:pt x="519" y="56"/>
                      <a:pt x="518" y="59"/>
                    </a:cubicBezTo>
                    <a:cubicBezTo>
                      <a:pt x="518" y="59"/>
                      <a:pt x="517" y="60"/>
                      <a:pt x="518" y="61"/>
                    </a:cubicBezTo>
                    <a:cubicBezTo>
                      <a:pt x="518" y="62"/>
                      <a:pt x="519" y="62"/>
                      <a:pt x="519" y="62"/>
                    </a:cubicBezTo>
                    <a:cubicBezTo>
                      <a:pt x="522" y="63"/>
                      <a:pt x="532" y="63"/>
                      <a:pt x="528" y="63"/>
                    </a:cubicBezTo>
                    <a:cubicBezTo>
                      <a:pt x="530" y="64"/>
                      <a:pt x="531" y="63"/>
                      <a:pt x="532" y="64"/>
                    </a:cubicBezTo>
                    <a:cubicBezTo>
                      <a:pt x="532" y="65"/>
                      <a:pt x="532" y="65"/>
                      <a:pt x="532" y="65"/>
                    </a:cubicBezTo>
                    <a:cubicBezTo>
                      <a:pt x="531" y="65"/>
                      <a:pt x="530" y="64"/>
                      <a:pt x="530" y="64"/>
                    </a:cubicBezTo>
                    <a:cubicBezTo>
                      <a:pt x="529" y="66"/>
                      <a:pt x="530" y="65"/>
                      <a:pt x="528" y="65"/>
                    </a:cubicBezTo>
                    <a:cubicBezTo>
                      <a:pt x="528" y="67"/>
                      <a:pt x="528" y="67"/>
                      <a:pt x="528" y="67"/>
                    </a:cubicBezTo>
                    <a:cubicBezTo>
                      <a:pt x="527" y="67"/>
                      <a:pt x="526" y="66"/>
                      <a:pt x="525" y="66"/>
                    </a:cubicBezTo>
                    <a:cubicBezTo>
                      <a:pt x="523" y="66"/>
                      <a:pt x="522" y="67"/>
                      <a:pt x="521" y="66"/>
                    </a:cubicBezTo>
                    <a:cubicBezTo>
                      <a:pt x="520" y="65"/>
                      <a:pt x="520" y="65"/>
                      <a:pt x="520" y="65"/>
                    </a:cubicBezTo>
                    <a:cubicBezTo>
                      <a:pt x="520" y="65"/>
                      <a:pt x="518" y="65"/>
                      <a:pt x="518" y="65"/>
                    </a:cubicBezTo>
                    <a:cubicBezTo>
                      <a:pt x="514" y="64"/>
                      <a:pt x="516" y="60"/>
                      <a:pt x="515" y="57"/>
                    </a:cubicBezTo>
                    <a:cubicBezTo>
                      <a:pt x="510" y="53"/>
                      <a:pt x="510" y="53"/>
                      <a:pt x="510" y="53"/>
                    </a:cubicBezTo>
                    <a:cubicBezTo>
                      <a:pt x="510" y="52"/>
                      <a:pt x="510" y="52"/>
                      <a:pt x="510" y="52"/>
                    </a:cubicBezTo>
                    <a:cubicBezTo>
                      <a:pt x="506" y="50"/>
                      <a:pt x="489" y="52"/>
                      <a:pt x="483" y="52"/>
                    </a:cubicBezTo>
                    <a:cubicBezTo>
                      <a:pt x="482" y="56"/>
                      <a:pt x="482" y="56"/>
                      <a:pt x="482" y="56"/>
                    </a:cubicBezTo>
                    <a:cubicBezTo>
                      <a:pt x="483" y="55"/>
                      <a:pt x="483" y="57"/>
                      <a:pt x="483" y="57"/>
                    </a:cubicBezTo>
                    <a:cubicBezTo>
                      <a:pt x="483" y="56"/>
                      <a:pt x="482" y="60"/>
                      <a:pt x="482" y="60"/>
                    </a:cubicBezTo>
                    <a:cubicBezTo>
                      <a:pt x="481" y="61"/>
                      <a:pt x="480" y="60"/>
                      <a:pt x="478" y="61"/>
                    </a:cubicBezTo>
                    <a:cubicBezTo>
                      <a:pt x="478" y="61"/>
                      <a:pt x="477" y="64"/>
                      <a:pt x="476" y="64"/>
                    </a:cubicBezTo>
                    <a:cubicBezTo>
                      <a:pt x="476" y="64"/>
                      <a:pt x="475" y="63"/>
                      <a:pt x="475" y="62"/>
                    </a:cubicBezTo>
                    <a:cubicBezTo>
                      <a:pt x="476" y="61"/>
                      <a:pt x="477" y="60"/>
                      <a:pt x="477" y="58"/>
                    </a:cubicBezTo>
                    <a:cubicBezTo>
                      <a:pt x="477" y="58"/>
                      <a:pt x="475" y="56"/>
                      <a:pt x="475" y="55"/>
                    </a:cubicBezTo>
                    <a:cubicBezTo>
                      <a:pt x="475" y="55"/>
                      <a:pt x="473" y="55"/>
                      <a:pt x="473" y="55"/>
                    </a:cubicBezTo>
                    <a:cubicBezTo>
                      <a:pt x="473" y="54"/>
                      <a:pt x="473" y="53"/>
                      <a:pt x="473" y="51"/>
                    </a:cubicBezTo>
                    <a:cubicBezTo>
                      <a:pt x="472" y="51"/>
                      <a:pt x="472" y="51"/>
                      <a:pt x="472" y="51"/>
                    </a:cubicBezTo>
                    <a:cubicBezTo>
                      <a:pt x="471" y="51"/>
                      <a:pt x="471" y="53"/>
                      <a:pt x="471" y="54"/>
                    </a:cubicBezTo>
                    <a:cubicBezTo>
                      <a:pt x="470" y="53"/>
                      <a:pt x="468" y="54"/>
                      <a:pt x="467" y="54"/>
                    </a:cubicBezTo>
                    <a:cubicBezTo>
                      <a:pt x="467" y="52"/>
                      <a:pt x="467" y="51"/>
                      <a:pt x="466" y="51"/>
                    </a:cubicBezTo>
                    <a:cubicBezTo>
                      <a:pt x="466" y="51"/>
                      <a:pt x="465" y="52"/>
                      <a:pt x="464" y="52"/>
                    </a:cubicBezTo>
                    <a:cubicBezTo>
                      <a:pt x="464" y="53"/>
                      <a:pt x="464" y="53"/>
                      <a:pt x="464" y="53"/>
                    </a:cubicBezTo>
                    <a:cubicBezTo>
                      <a:pt x="464" y="53"/>
                      <a:pt x="444" y="53"/>
                      <a:pt x="443" y="53"/>
                    </a:cubicBezTo>
                    <a:cubicBezTo>
                      <a:pt x="442" y="53"/>
                      <a:pt x="438" y="51"/>
                      <a:pt x="436" y="50"/>
                    </a:cubicBezTo>
                    <a:cubicBezTo>
                      <a:pt x="436" y="48"/>
                      <a:pt x="437" y="47"/>
                      <a:pt x="437" y="45"/>
                    </a:cubicBezTo>
                    <a:cubicBezTo>
                      <a:pt x="431" y="38"/>
                      <a:pt x="431" y="38"/>
                      <a:pt x="431" y="38"/>
                    </a:cubicBezTo>
                    <a:cubicBezTo>
                      <a:pt x="428" y="35"/>
                      <a:pt x="422" y="37"/>
                      <a:pt x="417" y="36"/>
                    </a:cubicBezTo>
                    <a:cubicBezTo>
                      <a:pt x="416" y="36"/>
                      <a:pt x="414" y="34"/>
                      <a:pt x="414" y="34"/>
                    </a:cubicBezTo>
                    <a:cubicBezTo>
                      <a:pt x="409" y="32"/>
                      <a:pt x="401" y="33"/>
                      <a:pt x="397" y="33"/>
                    </a:cubicBezTo>
                    <a:cubicBezTo>
                      <a:pt x="397" y="33"/>
                      <a:pt x="397" y="36"/>
                      <a:pt x="397" y="36"/>
                    </a:cubicBezTo>
                    <a:cubicBezTo>
                      <a:pt x="401" y="35"/>
                      <a:pt x="402" y="35"/>
                      <a:pt x="406" y="36"/>
                    </a:cubicBezTo>
                    <a:cubicBezTo>
                      <a:pt x="406" y="36"/>
                      <a:pt x="408" y="35"/>
                      <a:pt x="409" y="36"/>
                    </a:cubicBezTo>
                    <a:cubicBezTo>
                      <a:pt x="409" y="36"/>
                      <a:pt x="410" y="37"/>
                      <a:pt x="410" y="37"/>
                    </a:cubicBezTo>
                    <a:cubicBezTo>
                      <a:pt x="411" y="36"/>
                      <a:pt x="411" y="39"/>
                      <a:pt x="411" y="39"/>
                    </a:cubicBezTo>
                    <a:cubicBezTo>
                      <a:pt x="410" y="39"/>
                      <a:pt x="410" y="39"/>
                      <a:pt x="410" y="39"/>
                    </a:cubicBezTo>
                    <a:cubicBezTo>
                      <a:pt x="411" y="41"/>
                      <a:pt x="411" y="41"/>
                      <a:pt x="411" y="43"/>
                    </a:cubicBezTo>
                    <a:cubicBezTo>
                      <a:pt x="407" y="42"/>
                      <a:pt x="405" y="42"/>
                      <a:pt x="401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7" y="40"/>
                      <a:pt x="397" y="41"/>
                      <a:pt x="396" y="41"/>
                    </a:cubicBezTo>
                    <a:cubicBezTo>
                      <a:pt x="396" y="42"/>
                      <a:pt x="397" y="44"/>
                      <a:pt x="397" y="45"/>
                    </a:cubicBezTo>
                    <a:cubicBezTo>
                      <a:pt x="398" y="45"/>
                      <a:pt x="399" y="45"/>
                      <a:pt x="400" y="45"/>
                    </a:cubicBezTo>
                    <a:cubicBezTo>
                      <a:pt x="400" y="45"/>
                      <a:pt x="400" y="46"/>
                      <a:pt x="400" y="47"/>
                    </a:cubicBezTo>
                    <a:cubicBezTo>
                      <a:pt x="404" y="47"/>
                      <a:pt x="404" y="45"/>
                      <a:pt x="405" y="44"/>
                    </a:cubicBezTo>
                    <a:cubicBezTo>
                      <a:pt x="409" y="46"/>
                      <a:pt x="409" y="47"/>
                      <a:pt x="415" y="47"/>
                    </a:cubicBezTo>
                    <a:cubicBezTo>
                      <a:pt x="415" y="45"/>
                      <a:pt x="415" y="45"/>
                      <a:pt x="416" y="44"/>
                    </a:cubicBezTo>
                    <a:cubicBezTo>
                      <a:pt x="416" y="45"/>
                      <a:pt x="416" y="46"/>
                      <a:pt x="417" y="47"/>
                    </a:cubicBezTo>
                    <a:cubicBezTo>
                      <a:pt x="417" y="48"/>
                      <a:pt x="418" y="48"/>
                      <a:pt x="419" y="49"/>
                    </a:cubicBezTo>
                    <a:cubicBezTo>
                      <a:pt x="419" y="49"/>
                      <a:pt x="418" y="50"/>
                      <a:pt x="419" y="51"/>
                    </a:cubicBezTo>
                    <a:cubicBezTo>
                      <a:pt x="413" y="51"/>
                      <a:pt x="408" y="51"/>
                      <a:pt x="404" y="52"/>
                    </a:cubicBezTo>
                    <a:cubicBezTo>
                      <a:pt x="404" y="53"/>
                      <a:pt x="406" y="55"/>
                      <a:pt x="406" y="55"/>
                    </a:cubicBezTo>
                    <a:cubicBezTo>
                      <a:pt x="405" y="56"/>
                      <a:pt x="405" y="56"/>
                      <a:pt x="405" y="56"/>
                    </a:cubicBezTo>
                    <a:cubicBezTo>
                      <a:pt x="404" y="57"/>
                      <a:pt x="405" y="56"/>
                      <a:pt x="403" y="56"/>
                    </a:cubicBezTo>
                    <a:cubicBezTo>
                      <a:pt x="402" y="57"/>
                      <a:pt x="402" y="57"/>
                      <a:pt x="402" y="57"/>
                    </a:cubicBezTo>
                    <a:cubicBezTo>
                      <a:pt x="398" y="58"/>
                      <a:pt x="410" y="60"/>
                      <a:pt x="412" y="60"/>
                    </a:cubicBezTo>
                    <a:cubicBezTo>
                      <a:pt x="412" y="60"/>
                      <a:pt x="413" y="58"/>
                      <a:pt x="414" y="57"/>
                    </a:cubicBezTo>
                    <a:cubicBezTo>
                      <a:pt x="414" y="58"/>
                      <a:pt x="414" y="60"/>
                      <a:pt x="414" y="60"/>
                    </a:cubicBezTo>
                    <a:cubicBezTo>
                      <a:pt x="416" y="60"/>
                      <a:pt x="415" y="61"/>
                      <a:pt x="417" y="61"/>
                    </a:cubicBezTo>
                    <a:cubicBezTo>
                      <a:pt x="419" y="60"/>
                      <a:pt x="419" y="60"/>
                      <a:pt x="419" y="60"/>
                    </a:cubicBezTo>
                    <a:cubicBezTo>
                      <a:pt x="419" y="60"/>
                      <a:pt x="421" y="61"/>
                      <a:pt x="420" y="61"/>
                    </a:cubicBezTo>
                    <a:cubicBezTo>
                      <a:pt x="421" y="61"/>
                      <a:pt x="421" y="63"/>
                      <a:pt x="421" y="63"/>
                    </a:cubicBezTo>
                    <a:cubicBezTo>
                      <a:pt x="418" y="63"/>
                      <a:pt x="415" y="63"/>
                      <a:pt x="412" y="62"/>
                    </a:cubicBezTo>
                    <a:cubicBezTo>
                      <a:pt x="411" y="62"/>
                      <a:pt x="409" y="61"/>
                      <a:pt x="409" y="60"/>
                    </a:cubicBezTo>
                    <a:cubicBezTo>
                      <a:pt x="402" y="60"/>
                      <a:pt x="404" y="65"/>
                      <a:pt x="405" y="64"/>
                    </a:cubicBezTo>
                    <a:cubicBezTo>
                      <a:pt x="405" y="64"/>
                      <a:pt x="405" y="68"/>
                      <a:pt x="405" y="67"/>
                    </a:cubicBezTo>
                    <a:cubicBezTo>
                      <a:pt x="406" y="67"/>
                      <a:pt x="406" y="68"/>
                      <a:pt x="407" y="68"/>
                    </a:cubicBezTo>
                    <a:cubicBezTo>
                      <a:pt x="411" y="72"/>
                      <a:pt x="416" y="74"/>
                      <a:pt x="423" y="72"/>
                    </a:cubicBezTo>
                    <a:cubicBezTo>
                      <a:pt x="423" y="74"/>
                      <a:pt x="423" y="74"/>
                      <a:pt x="423" y="74"/>
                    </a:cubicBezTo>
                    <a:cubicBezTo>
                      <a:pt x="422" y="74"/>
                      <a:pt x="421" y="74"/>
                      <a:pt x="421" y="74"/>
                    </a:cubicBezTo>
                    <a:cubicBezTo>
                      <a:pt x="419" y="75"/>
                      <a:pt x="415" y="73"/>
                      <a:pt x="413" y="74"/>
                    </a:cubicBezTo>
                    <a:cubicBezTo>
                      <a:pt x="412" y="75"/>
                      <a:pt x="412" y="78"/>
                      <a:pt x="413" y="77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4" y="79"/>
                      <a:pt x="424" y="78"/>
                      <a:pt x="425" y="78"/>
                    </a:cubicBezTo>
                    <a:cubicBezTo>
                      <a:pt x="426" y="77"/>
                      <a:pt x="427" y="75"/>
                      <a:pt x="427" y="75"/>
                    </a:cubicBezTo>
                    <a:cubicBezTo>
                      <a:pt x="430" y="74"/>
                      <a:pt x="433" y="75"/>
                      <a:pt x="436" y="76"/>
                    </a:cubicBezTo>
                    <a:cubicBezTo>
                      <a:pt x="436" y="76"/>
                      <a:pt x="436" y="78"/>
                      <a:pt x="436" y="78"/>
                    </a:cubicBezTo>
                    <a:cubicBezTo>
                      <a:pt x="430" y="78"/>
                      <a:pt x="428" y="79"/>
                      <a:pt x="423" y="80"/>
                    </a:cubicBezTo>
                    <a:cubicBezTo>
                      <a:pt x="423" y="81"/>
                      <a:pt x="423" y="82"/>
                      <a:pt x="423" y="82"/>
                    </a:cubicBezTo>
                    <a:cubicBezTo>
                      <a:pt x="423" y="83"/>
                      <a:pt x="424" y="84"/>
                      <a:pt x="425" y="86"/>
                    </a:cubicBezTo>
                    <a:cubicBezTo>
                      <a:pt x="425" y="86"/>
                      <a:pt x="427" y="86"/>
                      <a:pt x="427" y="86"/>
                    </a:cubicBezTo>
                    <a:cubicBezTo>
                      <a:pt x="427" y="86"/>
                      <a:pt x="427" y="90"/>
                      <a:pt x="427" y="90"/>
                    </a:cubicBezTo>
                    <a:cubicBezTo>
                      <a:pt x="428" y="90"/>
                      <a:pt x="429" y="90"/>
                      <a:pt x="430" y="90"/>
                    </a:cubicBezTo>
                    <a:cubicBezTo>
                      <a:pt x="430" y="92"/>
                      <a:pt x="430" y="92"/>
                      <a:pt x="430" y="92"/>
                    </a:cubicBezTo>
                    <a:cubicBezTo>
                      <a:pt x="428" y="92"/>
                      <a:pt x="428" y="92"/>
                      <a:pt x="427" y="92"/>
                    </a:cubicBezTo>
                    <a:cubicBezTo>
                      <a:pt x="427" y="93"/>
                      <a:pt x="428" y="95"/>
                      <a:pt x="427" y="95"/>
                    </a:cubicBezTo>
                    <a:cubicBezTo>
                      <a:pt x="434" y="95"/>
                      <a:pt x="436" y="96"/>
                      <a:pt x="441" y="94"/>
                    </a:cubicBezTo>
                    <a:cubicBezTo>
                      <a:pt x="441" y="93"/>
                      <a:pt x="440" y="92"/>
                      <a:pt x="441" y="91"/>
                    </a:cubicBezTo>
                    <a:cubicBezTo>
                      <a:pt x="441" y="91"/>
                      <a:pt x="442" y="91"/>
                      <a:pt x="443" y="91"/>
                    </a:cubicBezTo>
                    <a:cubicBezTo>
                      <a:pt x="443" y="91"/>
                      <a:pt x="443" y="93"/>
                      <a:pt x="444" y="94"/>
                    </a:cubicBezTo>
                    <a:cubicBezTo>
                      <a:pt x="445" y="94"/>
                      <a:pt x="446" y="94"/>
                      <a:pt x="447" y="94"/>
                    </a:cubicBezTo>
                    <a:cubicBezTo>
                      <a:pt x="446" y="95"/>
                      <a:pt x="449" y="95"/>
                      <a:pt x="449" y="95"/>
                    </a:cubicBezTo>
                    <a:cubicBezTo>
                      <a:pt x="449" y="95"/>
                      <a:pt x="449" y="93"/>
                      <a:pt x="449" y="93"/>
                    </a:cubicBezTo>
                    <a:cubicBezTo>
                      <a:pt x="450" y="93"/>
                      <a:pt x="451" y="95"/>
                      <a:pt x="452" y="94"/>
                    </a:cubicBezTo>
                    <a:cubicBezTo>
                      <a:pt x="454" y="88"/>
                      <a:pt x="454" y="88"/>
                      <a:pt x="454" y="88"/>
                    </a:cubicBezTo>
                    <a:cubicBezTo>
                      <a:pt x="454" y="88"/>
                      <a:pt x="457" y="89"/>
                      <a:pt x="458" y="88"/>
                    </a:cubicBezTo>
                    <a:cubicBezTo>
                      <a:pt x="459" y="88"/>
                      <a:pt x="461" y="87"/>
                      <a:pt x="463" y="86"/>
                    </a:cubicBezTo>
                    <a:cubicBezTo>
                      <a:pt x="461" y="85"/>
                      <a:pt x="462" y="80"/>
                      <a:pt x="464" y="79"/>
                    </a:cubicBezTo>
                    <a:cubicBezTo>
                      <a:pt x="464" y="79"/>
                      <a:pt x="464" y="82"/>
                      <a:pt x="464" y="84"/>
                    </a:cubicBezTo>
                    <a:cubicBezTo>
                      <a:pt x="465" y="83"/>
                      <a:pt x="466" y="84"/>
                      <a:pt x="467" y="84"/>
                    </a:cubicBezTo>
                    <a:cubicBezTo>
                      <a:pt x="467" y="83"/>
                      <a:pt x="467" y="83"/>
                      <a:pt x="467" y="83"/>
                    </a:cubicBezTo>
                    <a:cubicBezTo>
                      <a:pt x="468" y="83"/>
                      <a:pt x="472" y="78"/>
                      <a:pt x="472" y="78"/>
                    </a:cubicBezTo>
                    <a:cubicBezTo>
                      <a:pt x="474" y="78"/>
                      <a:pt x="474" y="80"/>
                      <a:pt x="474" y="80"/>
                    </a:cubicBezTo>
                    <a:cubicBezTo>
                      <a:pt x="475" y="80"/>
                      <a:pt x="478" y="79"/>
                      <a:pt x="479" y="79"/>
                    </a:cubicBezTo>
                    <a:cubicBezTo>
                      <a:pt x="479" y="79"/>
                      <a:pt x="477" y="82"/>
                      <a:pt x="478" y="82"/>
                    </a:cubicBezTo>
                    <a:cubicBezTo>
                      <a:pt x="481" y="82"/>
                      <a:pt x="482" y="79"/>
                      <a:pt x="479" y="78"/>
                    </a:cubicBezTo>
                    <a:cubicBezTo>
                      <a:pt x="480" y="79"/>
                      <a:pt x="483" y="80"/>
                      <a:pt x="483" y="80"/>
                    </a:cubicBezTo>
                    <a:cubicBezTo>
                      <a:pt x="483" y="78"/>
                      <a:pt x="483" y="78"/>
                      <a:pt x="483" y="78"/>
                    </a:cubicBezTo>
                    <a:cubicBezTo>
                      <a:pt x="486" y="78"/>
                      <a:pt x="491" y="77"/>
                      <a:pt x="492" y="75"/>
                    </a:cubicBezTo>
                    <a:cubicBezTo>
                      <a:pt x="493" y="75"/>
                      <a:pt x="493" y="72"/>
                      <a:pt x="493" y="72"/>
                    </a:cubicBezTo>
                    <a:cubicBezTo>
                      <a:pt x="493" y="72"/>
                      <a:pt x="489" y="66"/>
                      <a:pt x="489" y="65"/>
                    </a:cubicBezTo>
                    <a:cubicBezTo>
                      <a:pt x="489" y="65"/>
                      <a:pt x="491" y="65"/>
                      <a:pt x="491" y="65"/>
                    </a:cubicBezTo>
                    <a:cubicBezTo>
                      <a:pt x="492" y="68"/>
                      <a:pt x="494" y="70"/>
                      <a:pt x="495" y="73"/>
                    </a:cubicBezTo>
                    <a:cubicBezTo>
                      <a:pt x="497" y="72"/>
                      <a:pt x="496" y="74"/>
                      <a:pt x="497" y="74"/>
                    </a:cubicBezTo>
                    <a:cubicBezTo>
                      <a:pt x="497" y="74"/>
                      <a:pt x="499" y="72"/>
                      <a:pt x="500" y="72"/>
                    </a:cubicBezTo>
                    <a:cubicBezTo>
                      <a:pt x="500" y="73"/>
                      <a:pt x="500" y="73"/>
                      <a:pt x="500" y="73"/>
                    </a:cubicBezTo>
                    <a:cubicBezTo>
                      <a:pt x="500" y="73"/>
                      <a:pt x="500" y="73"/>
                      <a:pt x="500" y="73"/>
                    </a:cubicBezTo>
                    <a:cubicBezTo>
                      <a:pt x="501" y="74"/>
                      <a:pt x="502" y="75"/>
                      <a:pt x="502" y="76"/>
                    </a:cubicBezTo>
                    <a:cubicBezTo>
                      <a:pt x="501" y="76"/>
                      <a:pt x="491" y="77"/>
                      <a:pt x="495" y="78"/>
                    </a:cubicBezTo>
                    <a:cubicBezTo>
                      <a:pt x="501" y="79"/>
                      <a:pt x="508" y="79"/>
                      <a:pt x="513" y="80"/>
                    </a:cubicBezTo>
                    <a:cubicBezTo>
                      <a:pt x="512" y="81"/>
                      <a:pt x="514" y="83"/>
                      <a:pt x="512" y="83"/>
                    </a:cubicBezTo>
                    <a:cubicBezTo>
                      <a:pt x="510" y="82"/>
                      <a:pt x="510" y="82"/>
                      <a:pt x="510" y="82"/>
                    </a:cubicBezTo>
                    <a:cubicBezTo>
                      <a:pt x="505" y="81"/>
                      <a:pt x="500" y="81"/>
                      <a:pt x="495" y="81"/>
                    </a:cubicBezTo>
                    <a:cubicBezTo>
                      <a:pt x="494" y="81"/>
                      <a:pt x="491" y="82"/>
                      <a:pt x="488" y="82"/>
                    </a:cubicBezTo>
                    <a:cubicBezTo>
                      <a:pt x="488" y="82"/>
                      <a:pt x="487" y="80"/>
                      <a:pt x="486" y="80"/>
                    </a:cubicBezTo>
                    <a:cubicBezTo>
                      <a:pt x="485" y="80"/>
                      <a:pt x="475" y="84"/>
                      <a:pt x="474" y="84"/>
                    </a:cubicBezTo>
                    <a:cubicBezTo>
                      <a:pt x="474" y="84"/>
                      <a:pt x="473" y="86"/>
                      <a:pt x="473" y="86"/>
                    </a:cubicBezTo>
                    <a:cubicBezTo>
                      <a:pt x="472" y="86"/>
                      <a:pt x="471" y="85"/>
                      <a:pt x="470" y="86"/>
                    </a:cubicBezTo>
                    <a:cubicBezTo>
                      <a:pt x="472" y="85"/>
                      <a:pt x="468" y="85"/>
                      <a:pt x="468" y="85"/>
                    </a:cubicBezTo>
                    <a:cubicBezTo>
                      <a:pt x="467" y="89"/>
                      <a:pt x="466" y="91"/>
                      <a:pt x="466" y="95"/>
                    </a:cubicBezTo>
                    <a:cubicBezTo>
                      <a:pt x="468" y="95"/>
                      <a:pt x="467" y="95"/>
                      <a:pt x="468" y="96"/>
                    </a:cubicBezTo>
                    <a:cubicBezTo>
                      <a:pt x="469" y="95"/>
                      <a:pt x="470" y="96"/>
                      <a:pt x="470" y="96"/>
                    </a:cubicBezTo>
                    <a:cubicBezTo>
                      <a:pt x="473" y="95"/>
                      <a:pt x="476" y="92"/>
                      <a:pt x="478" y="92"/>
                    </a:cubicBezTo>
                    <a:cubicBezTo>
                      <a:pt x="481" y="92"/>
                      <a:pt x="478" y="93"/>
                      <a:pt x="480" y="94"/>
                    </a:cubicBezTo>
                    <a:cubicBezTo>
                      <a:pt x="484" y="95"/>
                      <a:pt x="487" y="93"/>
                      <a:pt x="489" y="92"/>
                    </a:cubicBezTo>
                    <a:cubicBezTo>
                      <a:pt x="491" y="90"/>
                      <a:pt x="493" y="89"/>
                      <a:pt x="494" y="87"/>
                    </a:cubicBezTo>
                    <a:cubicBezTo>
                      <a:pt x="494" y="92"/>
                      <a:pt x="494" y="92"/>
                      <a:pt x="491" y="96"/>
                    </a:cubicBezTo>
                    <a:cubicBezTo>
                      <a:pt x="492" y="96"/>
                      <a:pt x="492" y="96"/>
                      <a:pt x="494" y="96"/>
                    </a:cubicBezTo>
                    <a:cubicBezTo>
                      <a:pt x="494" y="98"/>
                      <a:pt x="495" y="99"/>
                      <a:pt x="495" y="100"/>
                    </a:cubicBezTo>
                    <a:cubicBezTo>
                      <a:pt x="494" y="101"/>
                      <a:pt x="496" y="102"/>
                      <a:pt x="496" y="102"/>
                    </a:cubicBezTo>
                    <a:cubicBezTo>
                      <a:pt x="497" y="101"/>
                      <a:pt x="497" y="100"/>
                      <a:pt x="498" y="99"/>
                    </a:cubicBezTo>
                    <a:cubicBezTo>
                      <a:pt x="499" y="99"/>
                      <a:pt x="499" y="99"/>
                      <a:pt x="499" y="99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3" y="103"/>
                      <a:pt x="509" y="100"/>
                      <a:pt x="508" y="101"/>
                    </a:cubicBezTo>
                    <a:cubicBezTo>
                      <a:pt x="507" y="101"/>
                      <a:pt x="506" y="103"/>
                      <a:pt x="506" y="103"/>
                    </a:cubicBezTo>
                    <a:cubicBezTo>
                      <a:pt x="506" y="104"/>
                      <a:pt x="507" y="105"/>
                      <a:pt x="506" y="106"/>
                    </a:cubicBezTo>
                    <a:cubicBezTo>
                      <a:pt x="506" y="106"/>
                      <a:pt x="504" y="106"/>
                      <a:pt x="504" y="106"/>
                    </a:cubicBezTo>
                    <a:cubicBezTo>
                      <a:pt x="503" y="108"/>
                      <a:pt x="503" y="108"/>
                      <a:pt x="503" y="108"/>
                    </a:cubicBezTo>
                    <a:cubicBezTo>
                      <a:pt x="501" y="109"/>
                      <a:pt x="501" y="107"/>
                      <a:pt x="500" y="106"/>
                    </a:cubicBezTo>
                    <a:cubicBezTo>
                      <a:pt x="497" y="106"/>
                      <a:pt x="492" y="108"/>
                      <a:pt x="491" y="107"/>
                    </a:cubicBezTo>
                    <a:cubicBezTo>
                      <a:pt x="491" y="107"/>
                      <a:pt x="489" y="102"/>
                      <a:pt x="488" y="102"/>
                    </a:cubicBezTo>
                    <a:cubicBezTo>
                      <a:pt x="488" y="101"/>
                      <a:pt x="485" y="102"/>
                      <a:pt x="484" y="102"/>
                    </a:cubicBezTo>
                    <a:cubicBezTo>
                      <a:pt x="483" y="101"/>
                      <a:pt x="482" y="98"/>
                      <a:pt x="480" y="98"/>
                    </a:cubicBezTo>
                    <a:cubicBezTo>
                      <a:pt x="476" y="97"/>
                      <a:pt x="468" y="98"/>
                      <a:pt x="464" y="99"/>
                    </a:cubicBezTo>
                    <a:cubicBezTo>
                      <a:pt x="464" y="99"/>
                      <a:pt x="465" y="103"/>
                      <a:pt x="464" y="103"/>
                    </a:cubicBezTo>
                    <a:cubicBezTo>
                      <a:pt x="465" y="103"/>
                      <a:pt x="466" y="105"/>
                      <a:pt x="466" y="105"/>
                    </a:cubicBezTo>
                    <a:cubicBezTo>
                      <a:pt x="467" y="105"/>
                      <a:pt x="469" y="105"/>
                      <a:pt x="470" y="105"/>
                    </a:cubicBezTo>
                    <a:cubicBezTo>
                      <a:pt x="470" y="105"/>
                      <a:pt x="470" y="106"/>
                      <a:pt x="470" y="106"/>
                    </a:cubicBezTo>
                    <a:cubicBezTo>
                      <a:pt x="471" y="107"/>
                      <a:pt x="471" y="109"/>
                      <a:pt x="471" y="110"/>
                    </a:cubicBezTo>
                    <a:cubicBezTo>
                      <a:pt x="461" y="112"/>
                      <a:pt x="457" y="111"/>
                      <a:pt x="451" y="117"/>
                    </a:cubicBezTo>
                    <a:cubicBezTo>
                      <a:pt x="450" y="117"/>
                      <a:pt x="449" y="118"/>
                      <a:pt x="449" y="118"/>
                    </a:cubicBezTo>
                    <a:cubicBezTo>
                      <a:pt x="450" y="121"/>
                      <a:pt x="451" y="123"/>
                      <a:pt x="452" y="126"/>
                    </a:cubicBezTo>
                    <a:cubicBezTo>
                      <a:pt x="452" y="125"/>
                      <a:pt x="454" y="126"/>
                      <a:pt x="454" y="126"/>
                    </a:cubicBezTo>
                    <a:cubicBezTo>
                      <a:pt x="454" y="126"/>
                      <a:pt x="454" y="124"/>
                      <a:pt x="454" y="124"/>
                    </a:cubicBezTo>
                    <a:cubicBezTo>
                      <a:pt x="455" y="124"/>
                      <a:pt x="455" y="124"/>
                      <a:pt x="455" y="124"/>
                    </a:cubicBezTo>
                    <a:cubicBezTo>
                      <a:pt x="455" y="122"/>
                      <a:pt x="455" y="122"/>
                      <a:pt x="455" y="122"/>
                    </a:cubicBezTo>
                    <a:cubicBezTo>
                      <a:pt x="455" y="122"/>
                      <a:pt x="457" y="122"/>
                      <a:pt x="455" y="123"/>
                    </a:cubicBezTo>
                    <a:cubicBezTo>
                      <a:pt x="456" y="123"/>
                      <a:pt x="457" y="123"/>
                      <a:pt x="457" y="123"/>
                    </a:cubicBezTo>
                    <a:cubicBezTo>
                      <a:pt x="458" y="126"/>
                      <a:pt x="458" y="126"/>
                      <a:pt x="458" y="126"/>
                    </a:cubicBezTo>
                    <a:cubicBezTo>
                      <a:pt x="461" y="127"/>
                      <a:pt x="464" y="125"/>
                      <a:pt x="466" y="125"/>
                    </a:cubicBezTo>
                    <a:cubicBezTo>
                      <a:pt x="466" y="125"/>
                      <a:pt x="467" y="122"/>
                      <a:pt x="465" y="124"/>
                    </a:cubicBezTo>
                    <a:cubicBezTo>
                      <a:pt x="465" y="122"/>
                      <a:pt x="465" y="122"/>
                      <a:pt x="465" y="122"/>
                    </a:cubicBezTo>
                    <a:cubicBezTo>
                      <a:pt x="466" y="122"/>
                      <a:pt x="467" y="121"/>
                      <a:pt x="467" y="120"/>
                    </a:cubicBezTo>
                    <a:cubicBezTo>
                      <a:pt x="468" y="121"/>
                      <a:pt x="469" y="122"/>
                      <a:pt x="470" y="122"/>
                    </a:cubicBezTo>
                    <a:cubicBezTo>
                      <a:pt x="470" y="123"/>
                      <a:pt x="470" y="124"/>
                      <a:pt x="470" y="124"/>
                    </a:cubicBezTo>
                    <a:cubicBezTo>
                      <a:pt x="472" y="124"/>
                      <a:pt x="472" y="126"/>
                      <a:pt x="472" y="126"/>
                    </a:cubicBezTo>
                    <a:cubicBezTo>
                      <a:pt x="472" y="126"/>
                      <a:pt x="472" y="125"/>
                      <a:pt x="473" y="122"/>
                    </a:cubicBezTo>
                    <a:cubicBezTo>
                      <a:pt x="474" y="121"/>
                      <a:pt x="474" y="121"/>
                      <a:pt x="474" y="121"/>
                    </a:cubicBezTo>
                    <a:cubicBezTo>
                      <a:pt x="475" y="121"/>
                      <a:pt x="474" y="123"/>
                      <a:pt x="474" y="124"/>
                    </a:cubicBezTo>
                    <a:cubicBezTo>
                      <a:pt x="476" y="124"/>
                      <a:pt x="478" y="125"/>
                      <a:pt x="480" y="126"/>
                    </a:cubicBezTo>
                    <a:cubicBezTo>
                      <a:pt x="483" y="126"/>
                      <a:pt x="484" y="125"/>
                      <a:pt x="487" y="126"/>
                    </a:cubicBezTo>
                    <a:cubicBezTo>
                      <a:pt x="488" y="127"/>
                      <a:pt x="488" y="128"/>
                      <a:pt x="488" y="128"/>
                    </a:cubicBezTo>
                    <a:cubicBezTo>
                      <a:pt x="489" y="128"/>
                      <a:pt x="488" y="126"/>
                      <a:pt x="488" y="126"/>
                    </a:cubicBezTo>
                    <a:cubicBezTo>
                      <a:pt x="494" y="123"/>
                      <a:pt x="494" y="124"/>
                      <a:pt x="490" y="119"/>
                    </a:cubicBezTo>
                    <a:cubicBezTo>
                      <a:pt x="496" y="121"/>
                      <a:pt x="494" y="121"/>
                      <a:pt x="497" y="118"/>
                    </a:cubicBezTo>
                    <a:cubicBezTo>
                      <a:pt x="497" y="117"/>
                      <a:pt x="498" y="117"/>
                      <a:pt x="498" y="117"/>
                    </a:cubicBezTo>
                    <a:cubicBezTo>
                      <a:pt x="498" y="116"/>
                      <a:pt x="498" y="116"/>
                      <a:pt x="498" y="116"/>
                    </a:cubicBezTo>
                    <a:cubicBezTo>
                      <a:pt x="500" y="115"/>
                      <a:pt x="499" y="121"/>
                      <a:pt x="499" y="120"/>
                    </a:cubicBezTo>
                    <a:cubicBezTo>
                      <a:pt x="499" y="121"/>
                      <a:pt x="499" y="122"/>
                      <a:pt x="499" y="122"/>
                    </a:cubicBezTo>
                    <a:cubicBezTo>
                      <a:pt x="502" y="122"/>
                      <a:pt x="506" y="121"/>
                      <a:pt x="507" y="121"/>
                    </a:cubicBezTo>
                    <a:cubicBezTo>
                      <a:pt x="507" y="121"/>
                      <a:pt x="510" y="122"/>
                      <a:pt x="510" y="122"/>
                    </a:cubicBezTo>
                    <a:cubicBezTo>
                      <a:pt x="512" y="122"/>
                      <a:pt x="513" y="121"/>
                      <a:pt x="514" y="121"/>
                    </a:cubicBezTo>
                    <a:cubicBezTo>
                      <a:pt x="514" y="121"/>
                      <a:pt x="515" y="121"/>
                      <a:pt x="515" y="122"/>
                    </a:cubicBezTo>
                    <a:cubicBezTo>
                      <a:pt x="515" y="121"/>
                      <a:pt x="516" y="121"/>
                      <a:pt x="516" y="120"/>
                    </a:cubicBezTo>
                    <a:cubicBezTo>
                      <a:pt x="516" y="117"/>
                      <a:pt x="516" y="116"/>
                      <a:pt x="515" y="114"/>
                    </a:cubicBezTo>
                    <a:cubicBezTo>
                      <a:pt x="516" y="115"/>
                      <a:pt x="517" y="115"/>
                      <a:pt x="518" y="116"/>
                    </a:cubicBezTo>
                    <a:cubicBezTo>
                      <a:pt x="518" y="117"/>
                      <a:pt x="517" y="118"/>
                      <a:pt x="518" y="119"/>
                    </a:cubicBezTo>
                    <a:cubicBezTo>
                      <a:pt x="520" y="122"/>
                      <a:pt x="521" y="120"/>
                      <a:pt x="523" y="120"/>
                    </a:cubicBezTo>
                    <a:cubicBezTo>
                      <a:pt x="522" y="119"/>
                      <a:pt x="524" y="119"/>
                      <a:pt x="524" y="119"/>
                    </a:cubicBezTo>
                    <a:cubicBezTo>
                      <a:pt x="525" y="119"/>
                      <a:pt x="525" y="121"/>
                      <a:pt x="526" y="121"/>
                    </a:cubicBezTo>
                    <a:cubicBezTo>
                      <a:pt x="526" y="124"/>
                      <a:pt x="526" y="125"/>
                      <a:pt x="526" y="129"/>
                    </a:cubicBezTo>
                    <a:cubicBezTo>
                      <a:pt x="526" y="129"/>
                      <a:pt x="529" y="129"/>
                      <a:pt x="528" y="128"/>
                    </a:cubicBezTo>
                    <a:cubicBezTo>
                      <a:pt x="529" y="128"/>
                      <a:pt x="531" y="129"/>
                      <a:pt x="531" y="129"/>
                    </a:cubicBezTo>
                    <a:cubicBezTo>
                      <a:pt x="532" y="129"/>
                      <a:pt x="532" y="126"/>
                      <a:pt x="533" y="126"/>
                    </a:cubicBezTo>
                    <a:cubicBezTo>
                      <a:pt x="534" y="124"/>
                      <a:pt x="537" y="124"/>
                      <a:pt x="538" y="122"/>
                    </a:cubicBezTo>
                    <a:cubicBezTo>
                      <a:pt x="539" y="122"/>
                      <a:pt x="539" y="122"/>
                      <a:pt x="539" y="122"/>
                    </a:cubicBezTo>
                    <a:cubicBezTo>
                      <a:pt x="539" y="120"/>
                      <a:pt x="539" y="120"/>
                      <a:pt x="539" y="120"/>
                    </a:cubicBezTo>
                    <a:cubicBezTo>
                      <a:pt x="540" y="121"/>
                      <a:pt x="540" y="122"/>
                      <a:pt x="541" y="123"/>
                    </a:cubicBezTo>
                    <a:cubicBezTo>
                      <a:pt x="542" y="123"/>
                      <a:pt x="543" y="123"/>
                      <a:pt x="544" y="123"/>
                    </a:cubicBezTo>
                    <a:cubicBezTo>
                      <a:pt x="544" y="123"/>
                      <a:pt x="545" y="121"/>
                      <a:pt x="545" y="121"/>
                    </a:cubicBezTo>
                    <a:cubicBezTo>
                      <a:pt x="547" y="119"/>
                      <a:pt x="550" y="118"/>
                      <a:pt x="552" y="116"/>
                    </a:cubicBezTo>
                    <a:cubicBezTo>
                      <a:pt x="551" y="116"/>
                      <a:pt x="551" y="114"/>
                      <a:pt x="550" y="114"/>
                    </a:cubicBezTo>
                    <a:cubicBezTo>
                      <a:pt x="549" y="114"/>
                      <a:pt x="547" y="115"/>
                      <a:pt x="546" y="114"/>
                    </a:cubicBezTo>
                    <a:cubicBezTo>
                      <a:pt x="545" y="114"/>
                      <a:pt x="543" y="110"/>
                      <a:pt x="542" y="109"/>
                    </a:cubicBezTo>
                    <a:cubicBezTo>
                      <a:pt x="539" y="108"/>
                      <a:pt x="536" y="108"/>
                      <a:pt x="532" y="108"/>
                    </a:cubicBezTo>
                    <a:cubicBezTo>
                      <a:pt x="539" y="106"/>
                      <a:pt x="545" y="106"/>
                      <a:pt x="552" y="104"/>
                    </a:cubicBezTo>
                    <a:cubicBezTo>
                      <a:pt x="551" y="101"/>
                      <a:pt x="551" y="99"/>
                      <a:pt x="551" y="97"/>
                    </a:cubicBezTo>
                    <a:cubicBezTo>
                      <a:pt x="554" y="97"/>
                      <a:pt x="559" y="100"/>
                      <a:pt x="564" y="98"/>
                    </a:cubicBezTo>
                    <a:cubicBezTo>
                      <a:pt x="565" y="97"/>
                      <a:pt x="565" y="97"/>
                      <a:pt x="565" y="97"/>
                    </a:cubicBezTo>
                    <a:cubicBezTo>
                      <a:pt x="566" y="97"/>
                      <a:pt x="568" y="98"/>
                      <a:pt x="569" y="97"/>
                    </a:cubicBezTo>
                    <a:cubicBezTo>
                      <a:pt x="569" y="97"/>
                      <a:pt x="569" y="96"/>
                      <a:pt x="570" y="96"/>
                    </a:cubicBezTo>
                    <a:cubicBezTo>
                      <a:pt x="571" y="96"/>
                      <a:pt x="570" y="94"/>
                      <a:pt x="571" y="94"/>
                    </a:cubicBezTo>
                    <a:cubicBezTo>
                      <a:pt x="568" y="93"/>
                      <a:pt x="563" y="92"/>
                      <a:pt x="569" y="92"/>
                    </a:cubicBezTo>
                    <a:cubicBezTo>
                      <a:pt x="572" y="91"/>
                      <a:pt x="580" y="93"/>
                      <a:pt x="574" y="89"/>
                    </a:cubicBezTo>
                    <a:cubicBezTo>
                      <a:pt x="574" y="88"/>
                      <a:pt x="574" y="88"/>
                      <a:pt x="574" y="88"/>
                    </a:cubicBezTo>
                    <a:cubicBezTo>
                      <a:pt x="580" y="88"/>
                      <a:pt x="580" y="87"/>
                      <a:pt x="584" y="85"/>
                    </a:cubicBezTo>
                    <a:cubicBezTo>
                      <a:pt x="584" y="84"/>
                      <a:pt x="584" y="84"/>
                      <a:pt x="584" y="84"/>
                    </a:cubicBezTo>
                    <a:cubicBezTo>
                      <a:pt x="583" y="83"/>
                      <a:pt x="584" y="83"/>
                      <a:pt x="583" y="81"/>
                    </a:cubicBezTo>
                    <a:cubicBezTo>
                      <a:pt x="580" y="81"/>
                      <a:pt x="579" y="82"/>
                      <a:pt x="576" y="82"/>
                    </a:cubicBezTo>
                    <a:cubicBezTo>
                      <a:pt x="576" y="82"/>
                      <a:pt x="576" y="80"/>
                      <a:pt x="576" y="80"/>
                    </a:cubicBezTo>
                    <a:cubicBezTo>
                      <a:pt x="574" y="80"/>
                      <a:pt x="570" y="78"/>
                      <a:pt x="570" y="78"/>
                    </a:cubicBezTo>
                    <a:cubicBezTo>
                      <a:pt x="569" y="78"/>
                      <a:pt x="568" y="80"/>
                      <a:pt x="568" y="80"/>
                    </a:cubicBezTo>
                    <a:cubicBezTo>
                      <a:pt x="566" y="80"/>
                      <a:pt x="565" y="79"/>
                      <a:pt x="564" y="80"/>
                    </a:cubicBezTo>
                    <a:cubicBezTo>
                      <a:pt x="562" y="81"/>
                      <a:pt x="562" y="81"/>
                      <a:pt x="562" y="81"/>
                    </a:cubicBezTo>
                    <a:cubicBezTo>
                      <a:pt x="558" y="82"/>
                      <a:pt x="556" y="83"/>
                      <a:pt x="552" y="84"/>
                    </a:cubicBezTo>
                    <a:cubicBezTo>
                      <a:pt x="553" y="83"/>
                      <a:pt x="552" y="82"/>
                      <a:pt x="553" y="81"/>
                    </a:cubicBezTo>
                    <a:cubicBezTo>
                      <a:pt x="554" y="80"/>
                      <a:pt x="556" y="79"/>
                      <a:pt x="557" y="79"/>
                    </a:cubicBezTo>
                    <a:cubicBezTo>
                      <a:pt x="558" y="80"/>
                      <a:pt x="556" y="77"/>
                      <a:pt x="556" y="77"/>
                    </a:cubicBezTo>
                    <a:cubicBezTo>
                      <a:pt x="553" y="76"/>
                      <a:pt x="551" y="76"/>
                      <a:pt x="548" y="76"/>
                    </a:cubicBezTo>
                    <a:cubicBezTo>
                      <a:pt x="548" y="76"/>
                      <a:pt x="549" y="74"/>
                      <a:pt x="550" y="74"/>
                    </a:cubicBezTo>
                    <a:cubicBezTo>
                      <a:pt x="550" y="74"/>
                      <a:pt x="558" y="76"/>
                      <a:pt x="559" y="76"/>
                    </a:cubicBezTo>
                    <a:cubicBezTo>
                      <a:pt x="559" y="76"/>
                      <a:pt x="561" y="78"/>
                      <a:pt x="561" y="78"/>
                    </a:cubicBezTo>
                    <a:cubicBezTo>
                      <a:pt x="562" y="78"/>
                      <a:pt x="564" y="77"/>
                      <a:pt x="566" y="77"/>
                    </a:cubicBezTo>
                    <a:cubicBezTo>
                      <a:pt x="567" y="77"/>
                      <a:pt x="574" y="76"/>
                      <a:pt x="569" y="74"/>
                    </a:cubicBezTo>
                    <a:cubicBezTo>
                      <a:pt x="566" y="73"/>
                      <a:pt x="565" y="73"/>
                      <a:pt x="562" y="72"/>
                    </a:cubicBezTo>
                    <a:cubicBezTo>
                      <a:pt x="563" y="72"/>
                      <a:pt x="560" y="71"/>
                      <a:pt x="560" y="71"/>
                    </a:cubicBezTo>
                    <a:cubicBezTo>
                      <a:pt x="564" y="72"/>
                      <a:pt x="567" y="71"/>
                      <a:pt x="571" y="72"/>
                    </a:cubicBezTo>
                    <a:cubicBezTo>
                      <a:pt x="571" y="73"/>
                      <a:pt x="573" y="74"/>
                      <a:pt x="574" y="74"/>
                    </a:cubicBezTo>
                    <a:cubicBezTo>
                      <a:pt x="574" y="74"/>
                      <a:pt x="576" y="73"/>
                      <a:pt x="576" y="72"/>
                    </a:cubicBezTo>
                    <a:cubicBezTo>
                      <a:pt x="575" y="70"/>
                      <a:pt x="575" y="70"/>
                      <a:pt x="575" y="70"/>
                    </a:cubicBezTo>
                    <a:cubicBezTo>
                      <a:pt x="570" y="69"/>
                      <a:pt x="565" y="69"/>
                      <a:pt x="560" y="69"/>
                    </a:cubicBezTo>
                    <a:cubicBezTo>
                      <a:pt x="560" y="69"/>
                      <a:pt x="560" y="67"/>
                      <a:pt x="560" y="66"/>
                    </a:cubicBezTo>
                    <a:cubicBezTo>
                      <a:pt x="562" y="67"/>
                      <a:pt x="564" y="67"/>
                      <a:pt x="566" y="68"/>
                    </a:cubicBezTo>
                    <a:cubicBezTo>
                      <a:pt x="566" y="67"/>
                      <a:pt x="567" y="65"/>
                      <a:pt x="568" y="65"/>
                    </a:cubicBezTo>
                    <a:cubicBezTo>
                      <a:pt x="568" y="65"/>
                      <a:pt x="569" y="66"/>
                      <a:pt x="570" y="65"/>
                    </a:cubicBezTo>
                    <a:cubicBezTo>
                      <a:pt x="570" y="65"/>
                      <a:pt x="570" y="67"/>
                      <a:pt x="570" y="67"/>
                    </a:cubicBezTo>
                    <a:cubicBezTo>
                      <a:pt x="572" y="69"/>
                      <a:pt x="576" y="70"/>
                      <a:pt x="577" y="69"/>
                    </a:cubicBezTo>
                    <a:cubicBezTo>
                      <a:pt x="577" y="69"/>
                      <a:pt x="575" y="66"/>
                      <a:pt x="579" y="67"/>
                    </a:cubicBezTo>
                    <a:cubicBezTo>
                      <a:pt x="579" y="67"/>
                      <a:pt x="582" y="69"/>
                      <a:pt x="583" y="70"/>
                    </a:cubicBezTo>
                    <a:cubicBezTo>
                      <a:pt x="584" y="69"/>
                      <a:pt x="586" y="67"/>
                      <a:pt x="586" y="66"/>
                    </a:cubicBezTo>
                    <a:cubicBezTo>
                      <a:pt x="587" y="67"/>
                      <a:pt x="588" y="68"/>
                      <a:pt x="588" y="68"/>
                    </a:cubicBezTo>
                    <a:cubicBezTo>
                      <a:pt x="593" y="70"/>
                      <a:pt x="596" y="68"/>
                      <a:pt x="600" y="68"/>
                    </a:cubicBezTo>
                    <a:cubicBezTo>
                      <a:pt x="600" y="68"/>
                      <a:pt x="601" y="66"/>
                      <a:pt x="601" y="65"/>
                    </a:cubicBezTo>
                    <a:cubicBezTo>
                      <a:pt x="600" y="65"/>
                      <a:pt x="600" y="65"/>
                      <a:pt x="599" y="64"/>
                    </a:cubicBezTo>
                    <a:cubicBezTo>
                      <a:pt x="596" y="63"/>
                      <a:pt x="603" y="64"/>
                      <a:pt x="603" y="64"/>
                    </a:cubicBezTo>
                    <a:cubicBezTo>
                      <a:pt x="604" y="64"/>
                      <a:pt x="605" y="61"/>
                      <a:pt x="605" y="61"/>
                    </a:cubicBezTo>
                    <a:cubicBezTo>
                      <a:pt x="605" y="61"/>
                      <a:pt x="615" y="60"/>
                      <a:pt x="611" y="59"/>
                    </a:cubicBezTo>
                    <a:cubicBezTo>
                      <a:pt x="610" y="59"/>
                      <a:pt x="608" y="58"/>
                      <a:pt x="607" y="58"/>
                    </a:cubicBezTo>
                    <a:cubicBezTo>
                      <a:pt x="607" y="58"/>
                      <a:pt x="608" y="57"/>
                      <a:pt x="607" y="56"/>
                    </a:cubicBezTo>
                    <a:cubicBezTo>
                      <a:pt x="609" y="55"/>
                      <a:pt x="609" y="55"/>
                      <a:pt x="609" y="55"/>
                    </a:cubicBezTo>
                    <a:cubicBezTo>
                      <a:pt x="610" y="55"/>
                      <a:pt x="611" y="57"/>
                      <a:pt x="612" y="57"/>
                    </a:cubicBezTo>
                    <a:cubicBezTo>
                      <a:pt x="616" y="59"/>
                      <a:pt x="616" y="57"/>
                      <a:pt x="619" y="56"/>
                    </a:cubicBezTo>
                    <a:cubicBezTo>
                      <a:pt x="619" y="54"/>
                      <a:pt x="619" y="54"/>
                      <a:pt x="619" y="54"/>
                    </a:cubicBezTo>
                    <a:cubicBezTo>
                      <a:pt x="620" y="54"/>
                      <a:pt x="621" y="55"/>
                      <a:pt x="622" y="54"/>
                    </a:cubicBezTo>
                    <a:cubicBezTo>
                      <a:pt x="623" y="53"/>
                      <a:pt x="621" y="52"/>
                      <a:pt x="621" y="51"/>
                    </a:cubicBezTo>
                    <a:cubicBezTo>
                      <a:pt x="622" y="50"/>
                      <a:pt x="623" y="50"/>
                      <a:pt x="623" y="49"/>
                    </a:cubicBezTo>
                    <a:cubicBezTo>
                      <a:pt x="627" y="55"/>
                      <a:pt x="628" y="51"/>
                      <a:pt x="627" y="51"/>
                    </a:cubicBezTo>
                    <a:cubicBezTo>
                      <a:pt x="628" y="51"/>
                      <a:pt x="628" y="52"/>
                      <a:pt x="629" y="52"/>
                    </a:cubicBezTo>
                    <a:cubicBezTo>
                      <a:pt x="630" y="52"/>
                      <a:pt x="630" y="49"/>
                      <a:pt x="631" y="49"/>
                    </a:cubicBezTo>
                    <a:cubicBezTo>
                      <a:pt x="633" y="48"/>
                      <a:pt x="635" y="48"/>
                      <a:pt x="637" y="47"/>
                    </a:cubicBezTo>
                    <a:cubicBezTo>
                      <a:pt x="638" y="47"/>
                      <a:pt x="639" y="45"/>
                      <a:pt x="639" y="45"/>
                    </a:cubicBezTo>
                    <a:cubicBezTo>
                      <a:pt x="640" y="44"/>
                      <a:pt x="642" y="44"/>
                      <a:pt x="643" y="43"/>
                    </a:cubicBezTo>
                    <a:cubicBezTo>
                      <a:pt x="644" y="43"/>
                      <a:pt x="643" y="41"/>
                      <a:pt x="644" y="41"/>
                    </a:cubicBezTo>
                    <a:cubicBezTo>
                      <a:pt x="646" y="41"/>
                      <a:pt x="647" y="42"/>
                      <a:pt x="650" y="42"/>
                    </a:cubicBezTo>
                    <a:cubicBezTo>
                      <a:pt x="651" y="42"/>
                      <a:pt x="655" y="40"/>
                      <a:pt x="656" y="40"/>
                    </a:cubicBezTo>
                    <a:cubicBezTo>
                      <a:pt x="663" y="38"/>
                      <a:pt x="667" y="38"/>
                      <a:pt x="673" y="35"/>
                    </a:cubicBezTo>
                    <a:cubicBezTo>
                      <a:pt x="674" y="34"/>
                      <a:pt x="674" y="32"/>
                      <a:pt x="675" y="31"/>
                    </a:cubicBezTo>
                    <a:cubicBezTo>
                      <a:pt x="673" y="31"/>
                      <a:pt x="672" y="31"/>
                      <a:pt x="670" y="31"/>
                    </a:cubicBezTo>
                    <a:cubicBezTo>
                      <a:pt x="668" y="32"/>
                      <a:pt x="664" y="34"/>
                      <a:pt x="662" y="35"/>
                    </a:cubicBezTo>
                    <a:cubicBezTo>
                      <a:pt x="659" y="35"/>
                      <a:pt x="652" y="35"/>
                      <a:pt x="653" y="35"/>
                    </a:cubicBezTo>
                    <a:cubicBezTo>
                      <a:pt x="655" y="33"/>
                      <a:pt x="655" y="33"/>
                      <a:pt x="655" y="33"/>
                    </a:cubicBezTo>
                    <a:cubicBezTo>
                      <a:pt x="658" y="32"/>
                      <a:pt x="661" y="33"/>
                      <a:pt x="665" y="32"/>
                    </a:cubicBezTo>
                    <a:cubicBezTo>
                      <a:pt x="664" y="31"/>
                      <a:pt x="665" y="31"/>
                      <a:pt x="665" y="31"/>
                    </a:cubicBezTo>
                    <a:cubicBezTo>
                      <a:pt x="665" y="31"/>
                      <a:pt x="663" y="29"/>
                      <a:pt x="664" y="29"/>
                    </a:cubicBezTo>
                    <a:cubicBezTo>
                      <a:pt x="665" y="29"/>
                      <a:pt x="667" y="30"/>
                      <a:pt x="667" y="31"/>
                    </a:cubicBezTo>
                    <a:cubicBezTo>
                      <a:pt x="668" y="31"/>
                      <a:pt x="674" y="30"/>
                      <a:pt x="675" y="29"/>
                    </a:cubicBezTo>
                    <a:cubicBezTo>
                      <a:pt x="676" y="29"/>
                      <a:pt x="677" y="26"/>
                      <a:pt x="678" y="25"/>
                    </a:cubicBezTo>
                    <a:cubicBezTo>
                      <a:pt x="679" y="25"/>
                      <a:pt x="682" y="26"/>
                      <a:pt x="683" y="25"/>
                    </a:cubicBezTo>
                    <a:cubicBezTo>
                      <a:pt x="683" y="24"/>
                      <a:pt x="683" y="24"/>
                      <a:pt x="683" y="24"/>
                    </a:cubicBezTo>
                    <a:cubicBezTo>
                      <a:pt x="684" y="24"/>
                      <a:pt x="686" y="24"/>
                      <a:pt x="687" y="23"/>
                    </a:cubicBezTo>
                    <a:cubicBezTo>
                      <a:pt x="688" y="23"/>
                      <a:pt x="689" y="21"/>
                      <a:pt x="689" y="21"/>
                    </a:cubicBezTo>
                    <a:cubicBezTo>
                      <a:pt x="690" y="20"/>
                      <a:pt x="692" y="21"/>
                      <a:pt x="693" y="21"/>
                    </a:cubicBezTo>
                    <a:cubicBezTo>
                      <a:pt x="694" y="19"/>
                      <a:pt x="694" y="19"/>
                      <a:pt x="694" y="19"/>
                    </a:cubicBezTo>
                    <a:cubicBezTo>
                      <a:pt x="695" y="19"/>
                      <a:pt x="696" y="20"/>
                      <a:pt x="696" y="19"/>
                    </a:cubicBezTo>
                    <a:cubicBezTo>
                      <a:pt x="696" y="19"/>
                      <a:pt x="696" y="19"/>
                      <a:pt x="696" y="19"/>
                    </a:cubicBezTo>
                    <a:cubicBezTo>
                      <a:pt x="696" y="18"/>
                      <a:pt x="698" y="17"/>
                      <a:pt x="698" y="17"/>
                    </a:cubicBezTo>
                    <a:cubicBezTo>
                      <a:pt x="698" y="14"/>
                      <a:pt x="698" y="14"/>
                      <a:pt x="698" y="14"/>
                    </a:cubicBezTo>
                    <a:cubicBezTo>
                      <a:pt x="695" y="14"/>
                      <a:pt x="693" y="14"/>
                      <a:pt x="690" y="13"/>
                    </a:cubicBezTo>
                    <a:cubicBezTo>
                      <a:pt x="690" y="12"/>
                      <a:pt x="690" y="12"/>
                      <a:pt x="690" y="12"/>
                    </a:cubicBezTo>
                    <a:cubicBezTo>
                      <a:pt x="690" y="12"/>
                      <a:pt x="686" y="11"/>
                      <a:pt x="686" y="11"/>
                    </a:cubicBezTo>
                    <a:cubicBezTo>
                      <a:pt x="685" y="11"/>
                      <a:pt x="684" y="13"/>
                      <a:pt x="683" y="12"/>
                    </a:cubicBezTo>
                    <a:cubicBezTo>
                      <a:pt x="683" y="11"/>
                      <a:pt x="683" y="11"/>
                      <a:pt x="683" y="11"/>
                    </a:cubicBezTo>
                    <a:cubicBezTo>
                      <a:pt x="681" y="11"/>
                      <a:pt x="682" y="10"/>
                      <a:pt x="681" y="9"/>
                    </a:cubicBezTo>
                    <a:cubicBezTo>
                      <a:pt x="680" y="9"/>
                      <a:pt x="679" y="9"/>
                      <a:pt x="678" y="9"/>
                    </a:cubicBezTo>
                    <a:cubicBezTo>
                      <a:pt x="678" y="7"/>
                      <a:pt x="678" y="7"/>
                      <a:pt x="678" y="7"/>
                    </a:cubicBezTo>
                    <a:cubicBezTo>
                      <a:pt x="675" y="6"/>
                      <a:pt x="673" y="7"/>
                      <a:pt x="669" y="6"/>
                    </a:cubicBezTo>
                    <a:cubicBezTo>
                      <a:pt x="669" y="6"/>
                      <a:pt x="667" y="4"/>
                      <a:pt x="666" y="4"/>
                    </a:cubicBezTo>
                    <a:cubicBezTo>
                      <a:pt x="662" y="3"/>
                      <a:pt x="654" y="3"/>
                      <a:pt x="653" y="3"/>
                    </a:cubicBezTo>
                    <a:cubicBezTo>
                      <a:pt x="651" y="4"/>
                      <a:pt x="650" y="8"/>
                      <a:pt x="648" y="9"/>
                    </a:cubicBezTo>
                    <a:cubicBezTo>
                      <a:pt x="646" y="10"/>
                      <a:pt x="644" y="10"/>
                      <a:pt x="643" y="11"/>
                    </a:cubicBezTo>
                    <a:cubicBezTo>
                      <a:pt x="642" y="11"/>
                      <a:pt x="641" y="13"/>
                      <a:pt x="640" y="13"/>
                    </a:cubicBezTo>
                    <a:cubicBezTo>
                      <a:pt x="638" y="14"/>
                      <a:pt x="638" y="12"/>
                      <a:pt x="637" y="13"/>
                    </a:cubicBezTo>
                    <a:cubicBezTo>
                      <a:pt x="637" y="13"/>
                      <a:pt x="635" y="14"/>
                      <a:pt x="635" y="15"/>
                    </a:cubicBezTo>
                    <a:cubicBezTo>
                      <a:pt x="631" y="16"/>
                      <a:pt x="630" y="15"/>
                      <a:pt x="627" y="17"/>
                    </a:cubicBezTo>
                    <a:cubicBezTo>
                      <a:pt x="628" y="16"/>
                      <a:pt x="627" y="15"/>
                      <a:pt x="627" y="15"/>
                    </a:cubicBezTo>
                    <a:cubicBezTo>
                      <a:pt x="628" y="14"/>
                      <a:pt x="631" y="12"/>
                      <a:pt x="633" y="11"/>
                    </a:cubicBezTo>
                    <a:cubicBezTo>
                      <a:pt x="634" y="11"/>
                      <a:pt x="636" y="12"/>
                      <a:pt x="638" y="11"/>
                    </a:cubicBezTo>
                    <a:cubicBezTo>
                      <a:pt x="639" y="11"/>
                      <a:pt x="647" y="7"/>
                      <a:pt x="647" y="6"/>
                    </a:cubicBezTo>
                    <a:cubicBezTo>
                      <a:pt x="648" y="5"/>
                      <a:pt x="647" y="4"/>
                      <a:pt x="648" y="3"/>
                    </a:cubicBezTo>
                    <a:cubicBezTo>
                      <a:pt x="647" y="3"/>
                      <a:pt x="645" y="2"/>
                      <a:pt x="644" y="2"/>
                    </a:cubicBezTo>
                    <a:cubicBezTo>
                      <a:pt x="639" y="0"/>
                      <a:pt x="637" y="2"/>
                      <a:pt x="632" y="3"/>
                    </a:cubicBezTo>
                    <a:cubicBezTo>
                      <a:pt x="631" y="3"/>
                      <a:pt x="628" y="2"/>
                      <a:pt x="629" y="2"/>
                    </a:cubicBezTo>
                    <a:cubicBezTo>
                      <a:pt x="628" y="3"/>
                      <a:pt x="628" y="3"/>
                      <a:pt x="628" y="3"/>
                    </a:cubicBezTo>
                    <a:cubicBezTo>
                      <a:pt x="627" y="3"/>
                      <a:pt x="623" y="3"/>
                      <a:pt x="622" y="2"/>
                    </a:cubicBezTo>
                    <a:cubicBezTo>
                      <a:pt x="621" y="1"/>
                      <a:pt x="621" y="1"/>
                      <a:pt x="621" y="1"/>
                    </a:cubicBezTo>
                    <a:cubicBezTo>
                      <a:pt x="621" y="0"/>
                      <a:pt x="620" y="1"/>
                      <a:pt x="618" y="1"/>
                    </a:cubicBezTo>
                    <a:cubicBezTo>
                      <a:pt x="616" y="1"/>
                      <a:pt x="613" y="0"/>
                      <a:pt x="611" y="0"/>
                    </a:cubicBezTo>
                    <a:cubicBezTo>
                      <a:pt x="610" y="0"/>
                      <a:pt x="606" y="3"/>
                      <a:pt x="606" y="3"/>
                    </a:cubicBezTo>
                    <a:cubicBezTo>
                      <a:pt x="606" y="4"/>
                      <a:pt x="606" y="6"/>
                      <a:pt x="606" y="7"/>
                    </a:cubicBezTo>
                    <a:cubicBezTo>
                      <a:pt x="605" y="6"/>
                      <a:pt x="605" y="5"/>
                      <a:pt x="605" y="5"/>
                    </a:cubicBezTo>
                    <a:cubicBezTo>
                      <a:pt x="602" y="4"/>
                      <a:pt x="589" y="7"/>
                      <a:pt x="594" y="12"/>
                    </a:cubicBezTo>
                    <a:cubicBezTo>
                      <a:pt x="592" y="11"/>
                      <a:pt x="590" y="11"/>
                      <a:pt x="588" y="9"/>
                    </a:cubicBezTo>
                    <a:cubicBezTo>
                      <a:pt x="587" y="9"/>
                      <a:pt x="587" y="7"/>
                      <a:pt x="585" y="7"/>
                    </a:cubicBezTo>
                    <a:cubicBezTo>
                      <a:pt x="584" y="6"/>
                      <a:pt x="582" y="7"/>
                      <a:pt x="582" y="7"/>
                    </a:cubicBezTo>
                    <a:cubicBezTo>
                      <a:pt x="575" y="8"/>
                      <a:pt x="566" y="6"/>
                      <a:pt x="561" y="7"/>
                    </a:cubicBezTo>
                    <a:cubicBezTo>
                      <a:pt x="559" y="7"/>
                      <a:pt x="557" y="9"/>
                      <a:pt x="556" y="9"/>
                    </a:cubicBezTo>
                    <a:cubicBezTo>
                      <a:pt x="556" y="11"/>
                      <a:pt x="556" y="11"/>
                      <a:pt x="556" y="11"/>
                    </a:cubicBezTo>
                    <a:cubicBezTo>
                      <a:pt x="556" y="11"/>
                      <a:pt x="557" y="11"/>
                      <a:pt x="558" y="11"/>
                    </a:cubicBezTo>
                    <a:cubicBezTo>
                      <a:pt x="558" y="12"/>
                      <a:pt x="557" y="13"/>
                      <a:pt x="558" y="13"/>
                    </a:cubicBezTo>
                    <a:cubicBezTo>
                      <a:pt x="559" y="14"/>
                      <a:pt x="561" y="13"/>
                      <a:pt x="562" y="13"/>
                    </a:cubicBezTo>
                    <a:cubicBezTo>
                      <a:pt x="562" y="13"/>
                      <a:pt x="563" y="15"/>
                      <a:pt x="563" y="15"/>
                    </a:cubicBezTo>
                    <a:cubicBezTo>
                      <a:pt x="564" y="15"/>
                      <a:pt x="566" y="16"/>
                      <a:pt x="567" y="17"/>
                    </a:cubicBezTo>
                    <a:cubicBezTo>
                      <a:pt x="567" y="18"/>
                      <a:pt x="566" y="20"/>
                      <a:pt x="566" y="20"/>
                    </a:cubicBezTo>
                    <a:cubicBezTo>
                      <a:pt x="564" y="17"/>
                      <a:pt x="563" y="15"/>
                      <a:pt x="560" y="15"/>
                    </a:cubicBezTo>
                    <a:cubicBezTo>
                      <a:pt x="559" y="14"/>
                      <a:pt x="557" y="15"/>
                      <a:pt x="557" y="15"/>
                    </a:cubicBezTo>
                    <a:cubicBezTo>
                      <a:pt x="556" y="14"/>
                      <a:pt x="555" y="12"/>
                      <a:pt x="554" y="11"/>
                    </a:cubicBezTo>
                    <a:cubicBezTo>
                      <a:pt x="554" y="12"/>
                      <a:pt x="553" y="11"/>
                      <a:pt x="552" y="11"/>
                    </a:cubicBezTo>
                    <a:cubicBezTo>
                      <a:pt x="552" y="11"/>
                      <a:pt x="551" y="13"/>
                      <a:pt x="551" y="13"/>
                    </a:cubicBezTo>
                    <a:cubicBezTo>
                      <a:pt x="549" y="14"/>
                      <a:pt x="547" y="13"/>
                      <a:pt x="545" y="13"/>
                    </a:cubicBezTo>
                    <a:cubicBezTo>
                      <a:pt x="544" y="12"/>
                      <a:pt x="544" y="11"/>
                      <a:pt x="543" y="11"/>
                    </a:cubicBezTo>
                    <a:cubicBezTo>
                      <a:pt x="543" y="11"/>
                      <a:pt x="543" y="13"/>
                      <a:pt x="543" y="13"/>
                    </a:cubicBezTo>
                    <a:cubicBezTo>
                      <a:pt x="543" y="14"/>
                      <a:pt x="540" y="17"/>
                      <a:pt x="539" y="17"/>
                    </a:cubicBezTo>
                    <a:cubicBezTo>
                      <a:pt x="538" y="17"/>
                      <a:pt x="537" y="18"/>
                      <a:pt x="536" y="17"/>
                    </a:cubicBezTo>
                    <a:cubicBezTo>
                      <a:pt x="535" y="17"/>
                      <a:pt x="535" y="15"/>
                      <a:pt x="535" y="15"/>
                    </a:cubicBezTo>
                    <a:cubicBezTo>
                      <a:pt x="534" y="15"/>
                      <a:pt x="533" y="15"/>
                      <a:pt x="532" y="15"/>
                    </a:cubicBezTo>
                    <a:cubicBezTo>
                      <a:pt x="532" y="15"/>
                      <a:pt x="531" y="16"/>
                      <a:pt x="531" y="17"/>
                    </a:cubicBezTo>
                    <a:cubicBezTo>
                      <a:pt x="532" y="18"/>
                      <a:pt x="533" y="19"/>
                      <a:pt x="533" y="19"/>
                    </a:cubicBezTo>
                    <a:cubicBezTo>
                      <a:pt x="534" y="20"/>
                      <a:pt x="535" y="19"/>
                      <a:pt x="536" y="19"/>
                    </a:cubicBezTo>
                    <a:cubicBezTo>
                      <a:pt x="536" y="21"/>
                      <a:pt x="536" y="21"/>
                      <a:pt x="536" y="21"/>
                    </a:cubicBezTo>
                    <a:cubicBezTo>
                      <a:pt x="532" y="19"/>
                      <a:pt x="529" y="17"/>
                      <a:pt x="526" y="17"/>
                    </a:cubicBezTo>
                    <a:cubicBezTo>
                      <a:pt x="526" y="16"/>
                      <a:pt x="524" y="17"/>
                      <a:pt x="524" y="17"/>
                    </a:cubicBezTo>
                    <a:cubicBezTo>
                      <a:pt x="523" y="16"/>
                      <a:pt x="522" y="14"/>
                      <a:pt x="521" y="14"/>
                    </a:cubicBezTo>
                    <a:cubicBezTo>
                      <a:pt x="520" y="14"/>
                      <a:pt x="518" y="14"/>
                      <a:pt x="517" y="14"/>
                    </a:cubicBezTo>
                    <a:cubicBezTo>
                      <a:pt x="517" y="16"/>
                      <a:pt x="517" y="21"/>
                      <a:pt x="518" y="23"/>
                    </a:cubicBezTo>
                    <a:cubicBezTo>
                      <a:pt x="519" y="24"/>
                      <a:pt x="521" y="24"/>
                      <a:pt x="521" y="25"/>
                    </a:cubicBezTo>
                    <a:cubicBezTo>
                      <a:pt x="521" y="25"/>
                      <a:pt x="521" y="26"/>
                      <a:pt x="521" y="27"/>
                    </a:cubicBezTo>
                    <a:cubicBezTo>
                      <a:pt x="520" y="26"/>
                      <a:pt x="519" y="24"/>
                      <a:pt x="518" y="23"/>
                    </a:cubicBezTo>
                    <a:cubicBezTo>
                      <a:pt x="517" y="23"/>
                      <a:pt x="517" y="22"/>
                      <a:pt x="516" y="22"/>
                    </a:cubicBezTo>
                    <a:cubicBezTo>
                      <a:pt x="516" y="23"/>
                      <a:pt x="515" y="21"/>
                      <a:pt x="514" y="21"/>
                    </a:cubicBezTo>
                    <a:cubicBezTo>
                      <a:pt x="514" y="22"/>
                      <a:pt x="515" y="25"/>
                      <a:pt x="514" y="25"/>
                    </a:cubicBezTo>
                    <a:cubicBezTo>
                      <a:pt x="513" y="25"/>
                      <a:pt x="513" y="25"/>
                      <a:pt x="513" y="25"/>
                    </a:cubicBezTo>
                    <a:cubicBezTo>
                      <a:pt x="510" y="21"/>
                      <a:pt x="510" y="19"/>
                      <a:pt x="504" y="18"/>
                    </a:cubicBezTo>
                    <a:cubicBezTo>
                      <a:pt x="503" y="17"/>
                      <a:pt x="503" y="17"/>
                      <a:pt x="503" y="17"/>
                    </a:cubicBezTo>
                    <a:cubicBezTo>
                      <a:pt x="500" y="16"/>
                      <a:pt x="498" y="17"/>
                      <a:pt x="495" y="16"/>
                    </a:cubicBezTo>
                    <a:cubicBezTo>
                      <a:pt x="491" y="15"/>
                      <a:pt x="491" y="15"/>
                      <a:pt x="491" y="15"/>
                    </a:cubicBezTo>
                    <a:cubicBezTo>
                      <a:pt x="491" y="14"/>
                      <a:pt x="490" y="13"/>
                      <a:pt x="490" y="13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8" y="11"/>
                      <a:pt x="484" y="12"/>
                      <a:pt x="482" y="12"/>
                    </a:cubicBezTo>
                    <a:cubicBezTo>
                      <a:pt x="483" y="13"/>
                      <a:pt x="482" y="13"/>
                      <a:pt x="482" y="14"/>
                    </a:cubicBezTo>
                    <a:cubicBezTo>
                      <a:pt x="482" y="14"/>
                      <a:pt x="485" y="18"/>
                      <a:pt x="486" y="19"/>
                    </a:cubicBezTo>
                    <a:cubicBezTo>
                      <a:pt x="480" y="17"/>
                      <a:pt x="476" y="19"/>
                      <a:pt x="470" y="18"/>
                    </a:cubicBezTo>
                    <a:cubicBezTo>
                      <a:pt x="471" y="20"/>
                      <a:pt x="471" y="21"/>
                      <a:pt x="472" y="23"/>
                    </a:cubicBezTo>
                    <a:cubicBezTo>
                      <a:pt x="474" y="23"/>
                      <a:pt x="474" y="22"/>
                      <a:pt x="476" y="23"/>
                    </a:cubicBezTo>
                    <a:cubicBezTo>
                      <a:pt x="477" y="23"/>
                      <a:pt x="478" y="25"/>
                      <a:pt x="478" y="25"/>
                    </a:cubicBezTo>
                    <a:cubicBezTo>
                      <a:pt x="481" y="25"/>
                      <a:pt x="482" y="23"/>
                      <a:pt x="484" y="23"/>
                    </a:cubicBezTo>
                    <a:cubicBezTo>
                      <a:pt x="485" y="23"/>
                      <a:pt x="487" y="24"/>
                      <a:pt x="489" y="24"/>
                    </a:cubicBezTo>
                    <a:cubicBezTo>
                      <a:pt x="490" y="24"/>
                      <a:pt x="491" y="22"/>
                      <a:pt x="493" y="23"/>
                    </a:cubicBezTo>
                    <a:cubicBezTo>
                      <a:pt x="493" y="23"/>
                      <a:pt x="494" y="24"/>
                      <a:pt x="494" y="24"/>
                    </a:cubicBezTo>
                    <a:cubicBezTo>
                      <a:pt x="494" y="25"/>
                      <a:pt x="494" y="25"/>
                      <a:pt x="494" y="25"/>
                    </a:cubicBezTo>
                    <a:cubicBezTo>
                      <a:pt x="494" y="26"/>
                      <a:pt x="492" y="25"/>
                      <a:pt x="492" y="25"/>
                    </a:cubicBezTo>
                    <a:cubicBezTo>
                      <a:pt x="492" y="25"/>
                      <a:pt x="492" y="31"/>
                      <a:pt x="492" y="31"/>
                    </a:cubicBezTo>
                    <a:cubicBezTo>
                      <a:pt x="491" y="31"/>
                      <a:pt x="491" y="31"/>
                      <a:pt x="490" y="31"/>
                    </a:cubicBezTo>
                    <a:cubicBezTo>
                      <a:pt x="490" y="29"/>
                      <a:pt x="490" y="28"/>
                      <a:pt x="489" y="26"/>
                    </a:cubicBezTo>
                    <a:cubicBezTo>
                      <a:pt x="487" y="26"/>
                      <a:pt x="486" y="26"/>
                      <a:pt x="484" y="27"/>
                    </a:cubicBezTo>
                    <a:cubicBezTo>
                      <a:pt x="483" y="29"/>
                      <a:pt x="483" y="29"/>
                      <a:pt x="483" y="29"/>
                    </a:cubicBezTo>
                    <a:cubicBezTo>
                      <a:pt x="483" y="29"/>
                      <a:pt x="476" y="26"/>
                      <a:pt x="474" y="25"/>
                    </a:cubicBezTo>
                    <a:cubicBezTo>
                      <a:pt x="475" y="25"/>
                      <a:pt x="473" y="27"/>
                      <a:pt x="473" y="27"/>
                    </a:cubicBezTo>
                    <a:cubicBezTo>
                      <a:pt x="474" y="27"/>
                      <a:pt x="475" y="30"/>
                      <a:pt x="474" y="30"/>
                    </a:cubicBezTo>
                    <a:close/>
                    <a:moveTo>
                      <a:pt x="101" y="453"/>
                    </a:moveTo>
                    <a:cubicBezTo>
                      <a:pt x="102" y="453"/>
                      <a:pt x="102" y="453"/>
                      <a:pt x="102" y="453"/>
                    </a:cubicBezTo>
                    <a:cubicBezTo>
                      <a:pt x="102" y="452"/>
                      <a:pt x="102" y="452"/>
                      <a:pt x="102" y="452"/>
                    </a:cubicBezTo>
                    <a:cubicBezTo>
                      <a:pt x="102" y="452"/>
                      <a:pt x="103" y="453"/>
                      <a:pt x="104" y="453"/>
                    </a:cubicBezTo>
                    <a:cubicBezTo>
                      <a:pt x="103" y="453"/>
                      <a:pt x="104" y="455"/>
                      <a:pt x="104" y="455"/>
                    </a:cubicBezTo>
                    <a:cubicBezTo>
                      <a:pt x="103" y="456"/>
                      <a:pt x="102" y="455"/>
                      <a:pt x="102" y="455"/>
                    </a:cubicBezTo>
                    <a:cubicBezTo>
                      <a:pt x="100" y="456"/>
                      <a:pt x="97" y="462"/>
                      <a:pt x="96" y="464"/>
                    </a:cubicBezTo>
                    <a:cubicBezTo>
                      <a:pt x="97" y="465"/>
                      <a:pt x="99" y="465"/>
                      <a:pt x="100" y="466"/>
                    </a:cubicBezTo>
                    <a:cubicBezTo>
                      <a:pt x="100" y="467"/>
                      <a:pt x="99" y="467"/>
                      <a:pt x="99" y="467"/>
                    </a:cubicBezTo>
                    <a:cubicBezTo>
                      <a:pt x="99" y="467"/>
                      <a:pt x="99" y="469"/>
                      <a:pt x="99" y="469"/>
                    </a:cubicBezTo>
                    <a:cubicBezTo>
                      <a:pt x="99" y="469"/>
                      <a:pt x="101" y="470"/>
                      <a:pt x="101" y="470"/>
                    </a:cubicBezTo>
                    <a:cubicBezTo>
                      <a:pt x="101" y="471"/>
                      <a:pt x="101" y="471"/>
                      <a:pt x="101" y="471"/>
                    </a:cubicBezTo>
                    <a:cubicBezTo>
                      <a:pt x="98" y="470"/>
                      <a:pt x="100" y="476"/>
                      <a:pt x="101" y="477"/>
                    </a:cubicBezTo>
                    <a:cubicBezTo>
                      <a:pt x="104" y="480"/>
                      <a:pt x="104" y="480"/>
                      <a:pt x="104" y="480"/>
                    </a:cubicBezTo>
                    <a:cubicBezTo>
                      <a:pt x="104" y="479"/>
                      <a:pt x="106" y="480"/>
                      <a:pt x="106" y="479"/>
                    </a:cubicBezTo>
                    <a:cubicBezTo>
                      <a:pt x="107" y="479"/>
                      <a:pt x="106" y="478"/>
                      <a:pt x="106" y="478"/>
                    </a:cubicBezTo>
                    <a:cubicBezTo>
                      <a:pt x="108" y="475"/>
                      <a:pt x="108" y="475"/>
                      <a:pt x="108" y="475"/>
                    </a:cubicBezTo>
                    <a:cubicBezTo>
                      <a:pt x="109" y="474"/>
                      <a:pt x="110" y="476"/>
                      <a:pt x="111" y="475"/>
                    </a:cubicBezTo>
                    <a:cubicBezTo>
                      <a:pt x="110" y="477"/>
                      <a:pt x="110" y="476"/>
                      <a:pt x="109" y="477"/>
                    </a:cubicBezTo>
                    <a:cubicBezTo>
                      <a:pt x="109" y="478"/>
                      <a:pt x="110" y="481"/>
                      <a:pt x="110" y="481"/>
                    </a:cubicBezTo>
                    <a:cubicBezTo>
                      <a:pt x="110" y="481"/>
                      <a:pt x="108" y="481"/>
                      <a:pt x="108" y="481"/>
                    </a:cubicBezTo>
                    <a:cubicBezTo>
                      <a:pt x="108" y="481"/>
                      <a:pt x="107" y="483"/>
                      <a:pt x="107" y="484"/>
                    </a:cubicBezTo>
                    <a:cubicBezTo>
                      <a:pt x="108" y="484"/>
                      <a:pt x="109" y="485"/>
                      <a:pt x="110" y="486"/>
                    </a:cubicBezTo>
                    <a:cubicBezTo>
                      <a:pt x="110" y="489"/>
                      <a:pt x="110" y="489"/>
                      <a:pt x="110" y="489"/>
                    </a:cubicBezTo>
                    <a:cubicBezTo>
                      <a:pt x="110" y="489"/>
                      <a:pt x="112" y="487"/>
                      <a:pt x="110" y="487"/>
                    </a:cubicBezTo>
                    <a:cubicBezTo>
                      <a:pt x="111" y="487"/>
                      <a:pt x="112" y="487"/>
                      <a:pt x="113" y="487"/>
                    </a:cubicBezTo>
                    <a:cubicBezTo>
                      <a:pt x="114" y="487"/>
                      <a:pt x="112" y="486"/>
                      <a:pt x="114" y="485"/>
                    </a:cubicBezTo>
                    <a:cubicBezTo>
                      <a:pt x="114" y="487"/>
                      <a:pt x="114" y="490"/>
                      <a:pt x="116" y="491"/>
                    </a:cubicBezTo>
                    <a:cubicBezTo>
                      <a:pt x="116" y="492"/>
                      <a:pt x="118" y="491"/>
                      <a:pt x="120" y="493"/>
                    </a:cubicBezTo>
                    <a:cubicBezTo>
                      <a:pt x="119" y="495"/>
                      <a:pt x="119" y="495"/>
                      <a:pt x="119" y="495"/>
                    </a:cubicBezTo>
                    <a:cubicBezTo>
                      <a:pt x="118" y="494"/>
                      <a:pt x="119" y="495"/>
                      <a:pt x="121" y="495"/>
                    </a:cubicBezTo>
                    <a:cubicBezTo>
                      <a:pt x="120" y="497"/>
                      <a:pt x="121" y="496"/>
                      <a:pt x="120" y="497"/>
                    </a:cubicBezTo>
                    <a:cubicBezTo>
                      <a:pt x="120" y="498"/>
                      <a:pt x="120" y="499"/>
                      <a:pt x="120" y="500"/>
                    </a:cubicBezTo>
                    <a:cubicBezTo>
                      <a:pt x="120" y="500"/>
                      <a:pt x="122" y="501"/>
                      <a:pt x="122" y="501"/>
                    </a:cubicBezTo>
                    <a:cubicBezTo>
                      <a:pt x="122" y="501"/>
                      <a:pt x="121" y="502"/>
                      <a:pt x="120" y="502"/>
                    </a:cubicBezTo>
                    <a:cubicBezTo>
                      <a:pt x="118" y="502"/>
                      <a:pt x="122" y="502"/>
                      <a:pt x="121" y="503"/>
                    </a:cubicBezTo>
                    <a:cubicBezTo>
                      <a:pt x="120" y="504"/>
                      <a:pt x="119" y="503"/>
                      <a:pt x="118" y="504"/>
                    </a:cubicBezTo>
                    <a:cubicBezTo>
                      <a:pt x="117" y="505"/>
                      <a:pt x="119" y="509"/>
                      <a:pt x="119" y="510"/>
                    </a:cubicBezTo>
                    <a:cubicBezTo>
                      <a:pt x="117" y="510"/>
                      <a:pt x="116" y="510"/>
                      <a:pt x="114" y="509"/>
                    </a:cubicBezTo>
                    <a:cubicBezTo>
                      <a:pt x="114" y="509"/>
                      <a:pt x="114" y="512"/>
                      <a:pt x="114" y="513"/>
                    </a:cubicBezTo>
                    <a:cubicBezTo>
                      <a:pt x="116" y="514"/>
                      <a:pt x="116" y="514"/>
                      <a:pt x="116" y="514"/>
                    </a:cubicBezTo>
                    <a:cubicBezTo>
                      <a:pt x="116" y="515"/>
                      <a:pt x="116" y="517"/>
                      <a:pt x="116" y="520"/>
                    </a:cubicBezTo>
                    <a:cubicBezTo>
                      <a:pt x="117" y="520"/>
                      <a:pt x="117" y="521"/>
                      <a:pt x="118" y="520"/>
                    </a:cubicBezTo>
                    <a:cubicBezTo>
                      <a:pt x="119" y="520"/>
                      <a:pt x="120" y="518"/>
                      <a:pt x="121" y="518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24" y="520"/>
                      <a:pt x="127" y="520"/>
                      <a:pt x="130" y="520"/>
                    </a:cubicBezTo>
                    <a:cubicBezTo>
                      <a:pt x="129" y="523"/>
                      <a:pt x="129" y="525"/>
                      <a:pt x="129" y="526"/>
                    </a:cubicBezTo>
                    <a:cubicBezTo>
                      <a:pt x="131" y="525"/>
                      <a:pt x="132" y="525"/>
                      <a:pt x="135" y="525"/>
                    </a:cubicBezTo>
                    <a:cubicBezTo>
                      <a:pt x="135" y="525"/>
                      <a:pt x="135" y="526"/>
                      <a:pt x="135" y="526"/>
                    </a:cubicBezTo>
                    <a:cubicBezTo>
                      <a:pt x="136" y="527"/>
                      <a:pt x="137" y="526"/>
                      <a:pt x="137" y="526"/>
                    </a:cubicBezTo>
                    <a:cubicBezTo>
                      <a:pt x="137" y="526"/>
                      <a:pt x="137" y="529"/>
                      <a:pt x="137" y="529"/>
                    </a:cubicBezTo>
                    <a:cubicBezTo>
                      <a:pt x="139" y="530"/>
                      <a:pt x="141" y="530"/>
                      <a:pt x="143" y="530"/>
                    </a:cubicBezTo>
                    <a:cubicBezTo>
                      <a:pt x="143" y="534"/>
                      <a:pt x="142" y="535"/>
                      <a:pt x="146" y="537"/>
                    </a:cubicBezTo>
                    <a:cubicBezTo>
                      <a:pt x="147" y="537"/>
                      <a:pt x="148" y="537"/>
                      <a:pt x="149" y="537"/>
                    </a:cubicBezTo>
                    <a:cubicBezTo>
                      <a:pt x="149" y="537"/>
                      <a:pt x="149" y="538"/>
                      <a:pt x="149" y="538"/>
                    </a:cubicBezTo>
                    <a:cubicBezTo>
                      <a:pt x="156" y="538"/>
                      <a:pt x="158" y="539"/>
                      <a:pt x="162" y="540"/>
                    </a:cubicBezTo>
                    <a:cubicBezTo>
                      <a:pt x="162" y="539"/>
                      <a:pt x="162" y="537"/>
                      <a:pt x="162" y="536"/>
                    </a:cubicBezTo>
                    <a:cubicBezTo>
                      <a:pt x="162" y="536"/>
                      <a:pt x="160" y="536"/>
                      <a:pt x="159" y="535"/>
                    </a:cubicBezTo>
                    <a:cubicBezTo>
                      <a:pt x="159" y="535"/>
                      <a:pt x="157" y="532"/>
                      <a:pt x="157" y="532"/>
                    </a:cubicBezTo>
                    <a:cubicBezTo>
                      <a:pt x="157" y="531"/>
                      <a:pt x="158" y="531"/>
                      <a:pt x="157" y="530"/>
                    </a:cubicBezTo>
                    <a:cubicBezTo>
                      <a:pt x="156" y="529"/>
                      <a:pt x="151" y="526"/>
                      <a:pt x="149" y="525"/>
                    </a:cubicBezTo>
                    <a:cubicBezTo>
                      <a:pt x="147" y="524"/>
                      <a:pt x="144" y="525"/>
                      <a:pt x="143" y="523"/>
                    </a:cubicBezTo>
                    <a:cubicBezTo>
                      <a:pt x="142" y="523"/>
                      <a:pt x="143" y="520"/>
                      <a:pt x="143" y="520"/>
                    </a:cubicBezTo>
                    <a:cubicBezTo>
                      <a:pt x="143" y="519"/>
                      <a:pt x="141" y="519"/>
                      <a:pt x="140" y="519"/>
                    </a:cubicBezTo>
                    <a:cubicBezTo>
                      <a:pt x="139" y="519"/>
                      <a:pt x="139" y="515"/>
                      <a:pt x="139" y="517"/>
                    </a:cubicBezTo>
                    <a:cubicBezTo>
                      <a:pt x="140" y="515"/>
                      <a:pt x="140" y="515"/>
                      <a:pt x="140" y="515"/>
                    </a:cubicBezTo>
                    <a:cubicBezTo>
                      <a:pt x="139" y="515"/>
                      <a:pt x="139" y="516"/>
                      <a:pt x="138" y="516"/>
                    </a:cubicBezTo>
                    <a:cubicBezTo>
                      <a:pt x="138" y="516"/>
                      <a:pt x="136" y="514"/>
                      <a:pt x="135" y="514"/>
                    </a:cubicBezTo>
                    <a:cubicBezTo>
                      <a:pt x="133" y="513"/>
                      <a:pt x="130" y="514"/>
                      <a:pt x="128" y="514"/>
                    </a:cubicBezTo>
                    <a:cubicBezTo>
                      <a:pt x="125" y="513"/>
                      <a:pt x="121" y="511"/>
                      <a:pt x="119" y="511"/>
                    </a:cubicBezTo>
                    <a:cubicBezTo>
                      <a:pt x="121" y="510"/>
                      <a:pt x="123" y="508"/>
                      <a:pt x="127" y="508"/>
                    </a:cubicBezTo>
                    <a:cubicBezTo>
                      <a:pt x="131" y="508"/>
                      <a:pt x="130" y="510"/>
                      <a:pt x="128" y="512"/>
                    </a:cubicBezTo>
                    <a:cubicBezTo>
                      <a:pt x="129" y="512"/>
                      <a:pt x="129" y="513"/>
                      <a:pt x="130" y="513"/>
                    </a:cubicBezTo>
                    <a:cubicBezTo>
                      <a:pt x="132" y="514"/>
                      <a:pt x="137" y="512"/>
                      <a:pt x="139" y="511"/>
                    </a:cubicBezTo>
                    <a:cubicBezTo>
                      <a:pt x="140" y="511"/>
                      <a:pt x="141" y="510"/>
                      <a:pt x="142" y="510"/>
                    </a:cubicBezTo>
                    <a:cubicBezTo>
                      <a:pt x="143" y="510"/>
                      <a:pt x="142" y="512"/>
                      <a:pt x="142" y="513"/>
                    </a:cubicBezTo>
                    <a:cubicBezTo>
                      <a:pt x="142" y="513"/>
                      <a:pt x="144" y="513"/>
                      <a:pt x="145" y="514"/>
                    </a:cubicBezTo>
                    <a:cubicBezTo>
                      <a:pt x="145" y="515"/>
                      <a:pt x="144" y="515"/>
                      <a:pt x="144" y="516"/>
                    </a:cubicBezTo>
                    <a:cubicBezTo>
                      <a:pt x="147" y="517"/>
                      <a:pt x="148" y="517"/>
                      <a:pt x="151" y="517"/>
                    </a:cubicBezTo>
                    <a:cubicBezTo>
                      <a:pt x="151" y="518"/>
                      <a:pt x="151" y="518"/>
                      <a:pt x="151" y="518"/>
                    </a:cubicBezTo>
                    <a:cubicBezTo>
                      <a:pt x="155" y="520"/>
                      <a:pt x="149" y="524"/>
                      <a:pt x="153" y="523"/>
                    </a:cubicBezTo>
                    <a:cubicBezTo>
                      <a:pt x="154" y="523"/>
                      <a:pt x="155" y="521"/>
                      <a:pt x="155" y="520"/>
                    </a:cubicBezTo>
                    <a:cubicBezTo>
                      <a:pt x="156" y="520"/>
                      <a:pt x="157" y="521"/>
                      <a:pt x="157" y="520"/>
                    </a:cubicBezTo>
                    <a:cubicBezTo>
                      <a:pt x="157" y="521"/>
                      <a:pt x="158" y="522"/>
                      <a:pt x="158" y="522"/>
                    </a:cubicBezTo>
                    <a:cubicBezTo>
                      <a:pt x="157" y="522"/>
                      <a:pt x="157" y="524"/>
                      <a:pt x="157" y="524"/>
                    </a:cubicBezTo>
                    <a:cubicBezTo>
                      <a:pt x="158" y="525"/>
                      <a:pt x="159" y="525"/>
                      <a:pt x="160" y="526"/>
                    </a:cubicBezTo>
                    <a:cubicBezTo>
                      <a:pt x="160" y="527"/>
                      <a:pt x="160" y="527"/>
                      <a:pt x="160" y="527"/>
                    </a:cubicBezTo>
                    <a:cubicBezTo>
                      <a:pt x="161" y="527"/>
                      <a:pt x="161" y="527"/>
                      <a:pt x="162" y="527"/>
                    </a:cubicBezTo>
                    <a:cubicBezTo>
                      <a:pt x="162" y="528"/>
                      <a:pt x="162" y="529"/>
                      <a:pt x="162" y="530"/>
                    </a:cubicBezTo>
                    <a:cubicBezTo>
                      <a:pt x="163" y="531"/>
                      <a:pt x="165" y="531"/>
                      <a:pt x="165" y="532"/>
                    </a:cubicBezTo>
                    <a:cubicBezTo>
                      <a:pt x="403" y="536"/>
                      <a:pt x="403" y="536"/>
                      <a:pt x="403" y="536"/>
                    </a:cubicBezTo>
                    <a:cubicBezTo>
                      <a:pt x="403" y="536"/>
                      <a:pt x="403" y="531"/>
                      <a:pt x="405" y="531"/>
                    </a:cubicBezTo>
                    <a:cubicBezTo>
                      <a:pt x="407" y="531"/>
                      <a:pt x="409" y="539"/>
                      <a:pt x="409" y="539"/>
                    </a:cubicBezTo>
                    <a:cubicBezTo>
                      <a:pt x="409" y="539"/>
                      <a:pt x="410" y="540"/>
                      <a:pt x="413" y="540"/>
                    </a:cubicBezTo>
                    <a:cubicBezTo>
                      <a:pt x="416" y="540"/>
                      <a:pt x="418" y="544"/>
                      <a:pt x="419" y="542"/>
                    </a:cubicBezTo>
                    <a:cubicBezTo>
                      <a:pt x="419" y="540"/>
                      <a:pt x="422" y="539"/>
                      <a:pt x="423" y="540"/>
                    </a:cubicBezTo>
                    <a:cubicBezTo>
                      <a:pt x="425" y="541"/>
                      <a:pt x="427" y="543"/>
                      <a:pt x="430" y="543"/>
                    </a:cubicBezTo>
                    <a:cubicBezTo>
                      <a:pt x="432" y="543"/>
                      <a:pt x="433" y="544"/>
                      <a:pt x="435" y="544"/>
                    </a:cubicBezTo>
                    <a:cubicBezTo>
                      <a:pt x="437" y="543"/>
                      <a:pt x="438" y="544"/>
                      <a:pt x="440" y="544"/>
                    </a:cubicBezTo>
                    <a:cubicBezTo>
                      <a:pt x="442" y="545"/>
                      <a:pt x="443" y="543"/>
                      <a:pt x="445" y="545"/>
                    </a:cubicBezTo>
                    <a:cubicBezTo>
                      <a:pt x="446" y="546"/>
                      <a:pt x="448" y="546"/>
                      <a:pt x="449" y="547"/>
                    </a:cubicBezTo>
                    <a:cubicBezTo>
                      <a:pt x="451" y="546"/>
                      <a:pt x="451" y="545"/>
                      <a:pt x="453" y="540"/>
                    </a:cubicBezTo>
                    <a:cubicBezTo>
                      <a:pt x="454" y="540"/>
                      <a:pt x="454" y="541"/>
                      <a:pt x="456" y="541"/>
                    </a:cubicBezTo>
                    <a:cubicBezTo>
                      <a:pt x="456" y="541"/>
                      <a:pt x="457" y="539"/>
                      <a:pt x="457" y="539"/>
                    </a:cubicBezTo>
                    <a:cubicBezTo>
                      <a:pt x="459" y="539"/>
                      <a:pt x="459" y="539"/>
                      <a:pt x="459" y="539"/>
                    </a:cubicBezTo>
                    <a:cubicBezTo>
                      <a:pt x="459" y="538"/>
                      <a:pt x="458" y="537"/>
                      <a:pt x="459" y="536"/>
                    </a:cubicBezTo>
                    <a:cubicBezTo>
                      <a:pt x="461" y="536"/>
                      <a:pt x="461" y="536"/>
                      <a:pt x="461" y="536"/>
                    </a:cubicBezTo>
                    <a:cubicBezTo>
                      <a:pt x="459" y="537"/>
                      <a:pt x="460" y="539"/>
                      <a:pt x="461" y="539"/>
                    </a:cubicBezTo>
                    <a:cubicBezTo>
                      <a:pt x="461" y="539"/>
                      <a:pt x="462" y="539"/>
                      <a:pt x="462" y="538"/>
                    </a:cubicBezTo>
                    <a:cubicBezTo>
                      <a:pt x="462" y="537"/>
                      <a:pt x="462" y="537"/>
                      <a:pt x="462" y="537"/>
                    </a:cubicBezTo>
                    <a:cubicBezTo>
                      <a:pt x="462" y="538"/>
                      <a:pt x="461" y="536"/>
                      <a:pt x="461" y="535"/>
                    </a:cubicBezTo>
                    <a:cubicBezTo>
                      <a:pt x="463" y="534"/>
                      <a:pt x="463" y="534"/>
                      <a:pt x="463" y="534"/>
                    </a:cubicBezTo>
                    <a:cubicBezTo>
                      <a:pt x="464" y="534"/>
                      <a:pt x="465" y="535"/>
                      <a:pt x="466" y="535"/>
                    </a:cubicBezTo>
                    <a:cubicBezTo>
                      <a:pt x="467" y="535"/>
                      <a:pt x="469" y="534"/>
                      <a:pt x="470" y="534"/>
                    </a:cubicBezTo>
                    <a:cubicBezTo>
                      <a:pt x="471" y="534"/>
                      <a:pt x="470" y="536"/>
                      <a:pt x="472" y="536"/>
                    </a:cubicBezTo>
                    <a:cubicBezTo>
                      <a:pt x="473" y="536"/>
                      <a:pt x="473" y="535"/>
                      <a:pt x="474" y="534"/>
                    </a:cubicBezTo>
                    <a:cubicBezTo>
                      <a:pt x="476" y="538"/>
                      <a:pt x="479" y="547"/>
                      <a:pt x="483" y="548"/>
                    </a:cubicBezTo>
                    <a:cubicBezTo>
                      <a:pt x="485" y="548"/>
                      <a:pt x="486" y="546"/>
                      <a:pt x="488" y="547"/>
                    </a:cubicBezTo>
                    <a:cubicBezTo>
                      <a:pt x="488" y="547"/>
                      <a:pt x="488" y="548"/>
                      <a:pt x="489" y="548"/>
                    </a:cubicBezTo>
                    <a:cubicBezTo>
                      <a:pt x="490" y="554"/>
                      <a:pt x="488" y="552"/>
                      <a:pt x="492" y="555"/>
                    </a:cubicBezTo>
                    <a:cubicBezTo>
                      <a:pt x="492" y="556"/>
                      <a:pt x="492" y="556"/>
                      <a:pt x="491" y="556"/>
                    </a:cubicBezTo>
                    <a:cubicBezTo>
                      <a:pt x="492" y="560"/>
                      <a:pt x="492" y="562"/>
                      <a:pt x="493" y="566"/>
                    </a:cubicBezTo>
                    <a:cubicBezTo>
                      <a:pt x="494" y="566"/>
                      <a:pt x="496" y="566"/>
                      <a:pt x="497" y="566"/>
                    </a:cubicBezTo>
                    <a:cubicBezTo>
                      <a:pt x="498" y="567"/>
                      <a:pt x="500" y="570"/>
                      <a:pt x="502" y="570"/>
                    </a:cubicBezTo>
                    <a:cubicBezTo>
                      <a:pt x="503" y="571"/>
                      <a:pt x="502" y="570"/>
                      <a:pt x="503" y="570"/>
                    </a:cubicBezTo>
                    <a:cubicBezTo>
                      <a:pt x="503" y="570"/>
                      <a:pt x="508" y="570"/>
                      <a:pt x="509" y="570"/>
                    </a:cubicBezTo>
                    <a:cubicBezTo>
                      <a:pt x="510" y="572"/>
                      <a:pt x="510" y="572"/>
                      <a:pt x="510" y="572"/>
                    </a:cubicBezTo>
                    <a:cubicBezTo>
                      <a:pt x="512" y="572"/>
                      <a:pt x="514" y="571"/>
                      <a:pt x="516" y="572"/>
                    </a:cubicBezTo>
                    <a:cubicBezTo>
                      <a:pt x="516" y="572"/>
                      <a:pt x="517" y="574"/>
                      <a:pt x="517" y="574"/>
                    </a:cubicBezTo>
                    <a:cubicBezTo>
                      <a:pt x="521" y="574"/>
                      <a:pt x="522" y="572"/>
                      <a:pt x="525" y="572"/>
                    </a:cubicBezTo>
                    <a:cubicBezTo>
                      <a:pt x="525" y="574"/>
                      <a:pt x="525" y="574"/>
                      <a:pt x="525" y="574"/>
                    </a:cubicBezTo>
                    <a:cubicBezTo>
                      <a:pt x="525" y="575"/>
                      <a:pt x="529" y="575"/>
                      <a:pt x="529" y="576"/>
                    </a:cubicBezTo>
                    <a:cubicBezTo>
                      <a:pt x="529" y="578"/>
                      <a:pt x="529" y="578"/>
                      <a:pt x="529" y="578"/>
                    </a:cubicBezTo>
                    <a:cubicBezTo>
                      <a:pt x="530" y="578"/>
                      <a:pt x="531" y="577"/>
                      <a:pt x="532" y="578"/>
                    </a:cubicBezTo>
                    <a:cubicBezTo>
                      <a:pt x="532" y="584"/>
                      <a:pt x="532" y="583"/>
                      <a:pt x="536" y="586"/>
                    </a:cubicBezTo>
                    <a:cubicBezTo>
                      <a:pt x="536" y="587"/>
                      <a:pt x="536" y="588"/>
                      <a:pt x="536" y="588"/>
                    </a:cubicBezTo>
                    <a:cubicBezTo>
                      <a:pt x="536" y="588"/>
                      <a:pt x="535" y="590"/>
                      <a:pt x="535" y="590"/>
                    </a:cubicBezTo>
                    <a:cubicBezTo>
                      <a:pt x="535" y="590"/>
                      <a:pt x="532" y="590"/>
                      <a:pt x="532" y="590"/>
                    </a:cubicBezTo>
                    <a:cubicBezTo>
                      <a:pt x="533" y="590"/>
                      <a:pt x="532" y="590"/>
                      <a:pt x="532" y="590"/>
                    </a:cubicBezTo>
                    <a:cubicBezTo>
                      <a:pt x="532" y="591"/>
                      <a:pt x="532" y="592"/>
                      <a:pt x="533" y="592"/>
                    </a:cubicBezTo>
                    <a:cubicBezTo>
                      <a:pt x="533" y="592"/>
                      <a:pt x="532" y="592"/>
                      <a:pt x="532" y="594"/>
                    </a:cubicBezTo>
                    <a:cubicBezTo>
                      <a:pt x="532" y="593"/>
                      <a:pt x="530" y="594"/>
                      <a:pt x="530" y="594"/>
                    </a:cubicBezTo>
                    <a:cubicBezTo>
                      <a:pt x="529" y="593"/>
                      <a:pt x="529" y="592"/>
                      <a:pt x="529" y="592"/>
                    </a:cubicBezTo>
                    <a:cubicBezTo>
                      <a:pt x="528" y="591"/>
                      <a:pt x="524" y="591"/>
                      <a:pt x="524" y="591"/>
                    </a:cubicBezTo>
                    <a:cubicBezTo>
                      <a:pt x="524" y="591"/>
                      <a:pt x="524" y="589"/>
                      <a:pt x="524" y="589"/>
                    </a:cubicBezTo>
                    <a:cubicBezTo>
                      <a:pt x="523" y="589"/>
                      <a:pt x="522" y="588"/>
                      <a:pt x="522" y="588"/>
                    </a:cubicBezTo>
                    <a:cubicBezTo>
                      <a:pt x="520" y="590"/>
                      <a:pt x="517" y="593"/>
                      <a:pt x="516" y="594"/>
                    </a:cubicBezTo>
                    <a:cubicBezTo>
                      <a:pt x="514" y="598"/>
                      <a:pt x="517" y="601"/>
                      <a:pt x="516" y="605"/>
                    </a:cubicBezTo>
                    <a:cubicBezTo>
                      <a:pt x="516" y="605"/>
                      <a:pt x="515" y="607"/>
                      <a:pt x="515" y="608"/>
                    </a:cubicBezTo>
                    <a:cubicBezTo>
                      <a:pt x="513" y="608"/>
                      <a:pt x="512" y="608"/>
                      <a:pt x="511" y="609"/>
                    </a:cubicBezTo>
                    <a:cubicBezTo>
                      <a:pt x="511" y="609"/>
                      <a:pt x="510" y="612"/>
                      <a:pt x="510" y="615"/>
                    </a:cubicBezTo>
                    <a:cubicBezTo>
                      <a:pt x="510" y="617"/>
                      <a:pt x="508" y="618"/>
                      <a:pt x="506" y="619"/>
                    </a:cubicBezTo>
                    <a:cubicBezTo>
                      <a:pt x="506" y="619"/>
                      <a:pt x="506" y="620"/>
                      <a:pt x="506" y="622"/>
                    </a:cubicBezTo>
                    <a:cubicBezTo>
                      <a:pt x="511" y="621"/>
                      <a:pt x="511" y="621"/>
                      <a:pt x="514" y="620"/>
                    </a:cubicBezTo>
                    <a:cubicBezTo>
                      <a:pt x="515" y="619"/>
                      <a:pt x="515" y="617"/>
                      <a:pt x="516" y="617"/>
                    </a:cubicBezTo>
                    <a:cubicBezTo>
                      <a:pt x="517" y="616"/>
                      <a:pt x="518" y="617"/>
                      <a:pt x="519" y="616"/>
                    </a:cubicBezTo>
                    <a:cubicBezTo>
                      <a:pt x="519" y="616"/>
                      <a:pt x="520" y="614"/>
                      <a:pt x="521" y="614"/>
                    </a:cubicBezTo>
                    <a:cubicBezTo>
                      <a:pt x="523" y="613"/>
                      <a:pt x="525" y="614"/>
                      <a:pt x="528" y="613"/>
                    </a:cubicBezTo>
                    <a:cubicBezTo>
                      <a:pt x="528" y="613"/>
                      <a:pt x="528" y="611"/>
                      <a:pt x="528" y="611"/>
                    </a:cubicBezTo>
                    <a:cubicBezTo>
                      <a:pt x="531" y="609"/>
                      <a:pt x="534" y="610"/>
                      <a:pt x="537" y="610"/>
                    </a:cubicBezTo>
                    <a:cubicBezTo>
                      <a:pt x="537" y="610"/>
                      <a:pt x="539" y="607"/>
                      <a:pt x="537" y="606"/>
                    </a:cubicBezTo>
                    <a:cubicBezTo>
                      <a:pt x="536" y="606"/>
                      <a:pt x="535" y="607"/>
                      <a:pt x="534" y="606"/>
                    </a:cubicBezTo>
                    <a:cubicBezTo>
                      <a:pt x="534" y="605"/>
                      <a:pt x="534" y="605"/>
                      <a:pt x="534" y="605"/>
                    </a:cubicBezTo>
                    <a:cubicBezTo>
                      <a:pt x="537" y="603"/>
                      <a:pt x="545" y="598"/>
                      <a:pt x="552" y="600"/>
                    </a:cubicBezTo>
                    <a:cubicBezTo>
                      <a:pt x="553" y="600"/>
                      <a:pt x="553" y="602"/>
                      <a:pt x="554" y="602"/>
                    </a:cubicBezTo>
                    <a:cubicBezTo>
                      <a:pt x="554" y="603"/>
                      <a:pt x="556" y="602"/>
                      <a:pt x="556" y="602"/>
                    </a:cubicBezTo>
                    <a:cubicBezTo>
                      <a:pt x="557" y="601"/>
                      <a:pt x="557" y="600"/>
                      <a:pt x="559" y="600"/>
                    </a:cubicBezTo>
                    <a:cubicBezTo>
                      <a:pt x="560" y="599"/>
                      <a:pt x="557" y="599"/>
                      <a:pt x="557" y="599"/>
                    </a:cubicBezTo>
                    <a:cubicBezTo>
                      <a:pt x="556" y="600"/>
                      <a:pt x="556" y="599"/>
                      <a:pt x="555" y="600"/>
                    </a:cubicBezTo>
                    <a:cubicBezTo>
                      <a:pt x="554" y="600"/>
                      <a:pt x="555" y="598"/>
                      <a:pt x="554" y="598"/>
                    </a:cubicBezTo>
                    <a:cubicBezTo>
                      <a:pt x="553" y="597"/>
                      <a:pt x="552" y="598"/>
                      <a:pt x="551" y="597"/>
                    </a:cubicBezTo>
                    <a:cubicBezTo>
                      <a:pt x="551" y="597"/>
                      <a:pt x="550" y="596"/>
                      <a:pt x="550" y="596"/>
                    </a:cubicBezTo>
                    <a:cubicBezTo>
                      <a:pt x="553" y="595"/>
                      <a:pt x="554" y="595"/>
                      <a:pt x="556" y="595"/>
                    </a:cubicBezTo>
                    <a:cubicBezTo>
                      <a:pt x="557" y="595"/>
                      <a:pt x="560" y="597"/>
                      <a:pt x="563" y="596"/>
                    </a:cubicBezTo>
                    <a:cubicBezTo>
                      <a:pt x="564" y="596"/>
                      <a:pt x="565" y="595"/>
                      <a:pt x="566" y="594"/>
                    </a:cubicBezTo>
                    <a:cubicBezTo>
                      <a:pt x="566" y="594"/>
                      <a:pt x="566" y="593"/>
                      <a:pt x="566" y="593"/>
                    </a:cubicBezTo>
                    <a:cubicBezTo>
                      <a:pt x="566" y="593"/>
                      <a:pt x="567" y="591"/>
                      <a:pt x="574" y="587"/>
                    </a:cubicBezTo>
                    <a:cubicBezTo>
                      <a:pt x="578" y="585"/>
                      <a:pt x="579" y="584"/>
                      <a:pt x="581" y="584"/>
                    </a:cubicBezTo>
                    <a:cubicBezTo>
                      <a:pt x="581" y="583"/>
                      <a:pt x="582" y="582"/>
                      <a:pt x="583" y="582"/>
                    </a:cubicBezTo>
                    <a:cubicBezTo>
                      <a:pt x="584" y="582"/>
                      <a:pt x="582" y="583"/>
                      <a:pt x="582" y="584"/>
                    </a:cubicBezTo>
                    <a:cubicBezTo>
                      <a:pt x="582" y="584"/>
                      <a:pt x="583" y="584"/>
                      <a:pt x="583" y="585"/>
                    </a:cubicBezTo>
                    <a:cubicBezTo>
                      <a:pt x="586" y="585"/>
                      <a:pt x="608" y="582"/>
                      <a:pt x="608" y="582"/>
                    </a:cubicBezTo>
                    <a:cubicBezTo>
                      <a:pt x="608" y="582"/>
                      <a:pt x="609" y="579"/>
                      <a:pt x="611" y="578"/>
                    </a:cubicBezTo>
                    <a:cubicBezTo>
                      <a:pt x="613" y="578"/>
                      <a:pt x="619" y="572"/>
                      <a:pt x="619" y="571"/>
                    </a:cubicBezTo>
                    <a:cubicBezTo>
                      <a:pt x="618" y="569"/>
                      <a:pt x="621" y="564"/>
                      <a:pt x="621" y="564"/>
                    </a:cubicBezTo>
                    <a:cubicBezTo>
                      <a:pt x="624" y="559"/>
                      <a:pt x="624" y="559"/>
                      <a:pt x="624" y="559"/>
                    </a:cubicBezTo>
                    <a:cubicBezTo>
                      <a:pt x="624" y="559"/>
                      <a:pt x="626" y="556"/>
                      <a:pt x="627" y="560"/>
                    </a:cubicBezTo>
                    <a:cubicBezTo>
                      <a:pt x="627" y="564"/>
                      <a:pt x="628" y="557"/>
                      <a:pt x="631" y="558"/>
                    </a:cubicBezTo>
                    <a:cubicBezTo>
                      <a:pt x="635" y="559"/>
                      <a:pt x="638" y="560"/>
                      <a:pt x="637" y="565"/>
                    </a:cubicBezTo>
                    <a:cubicBezTo>
                      <a:pt x="637" y="570"/>
                      <a:pt x="637" y="577"/>
                      <a:pt x="637" y="577"/>
                    </a:cubicBezTo>
                    <a:cubicBezTo>
                      <a:pt x="637" y="577"/>
                      <a:pt x="641" y="576"/>
                      <a:pt x="641" y="578"/>
                    </a:cubicBezTo>
                    <a:cubicBezTo>
                      <a:pt x="641" y="581"/>
                      <a:pt x="640" y="583"/>
                      <a:pt x="641" y="583"/>
                    </a:cubicBezTo>
                    <a:cubicBezTo>
                      <a:pt x="642" y="583"/>
                      <a:pt x="643" y="584"/>
                      <a:pt x="643" y="584"/>
                    </a:cubicBezTo>
                    <a:cubicBezTo>
                      <a:pt x="643" y="584"/>
                      <a:pt x="644" y="584"/>
                      <a:pt x="645" y="584"/>
                    </a:cubicBezTo>
                    <a:cubicBezTo>
                      <a:pt x="646" y="584"/>
                      <a:pt x="647" y="586"/>
                      <a:pt x="649" y="586"/>
                    </a:cubicBezTo>
                    <a:cubicBezTo>
                      <a:pt x="649" y="586"/>
                      <a:pt x="651" y="586"/>
                      <a:pt x="650" y="586"/>
                    </a:cubicBezTo>
                    <a:cubicBezTo>
                      <a:pt x="651" y="585"/>
                      <a:pt x="655" y="585"/>
                      <a:pt x="653" y="584"/>
                    </a:cubicBezTo>
                    <a:cubicBezTo>
                      <a:pt x="652" y="583"/>
                      <a:pt x="652" y="583"/>
                      <a:pt x="651" y="583"/>
                    </a:cubicBezTo>
                    <a:cubicBezTo>
                      <a:pt x="651" y="582"/>
                      <a:pt x="651" y="582"/>
                      <a:pt x="651" y="582"/>
                    </a:cubicBezTo>
                    <a:cubicBezTo>
                      <a:pt x="651" y="581"/>
                      <a:pt x="652" y="581"/>
                      <a:pt x="653" y="581"/>
                    </a:cubicBezTo>
                    <a:cubicBezTo>
                      <a:pt x="653" y="580"/>
                      <a:pt x="653" y="579"/>
                      <a:pt x="653" y="578"/>
                    </a:cubicBezTo>
                    <a:cubicBezTo>
                      <a:pt x="653" y="578"/>
                      <a:pt x="654" y="579"/>
                      <a:pt x="655" y="579"/>
                    </a:cubicBezTo>
                    <a:cubicBezTo>
                      <a:pt x="655" y="580"/>
                      <a:pt x="655" y="580"/>
                      <a:pt x="655" y="580"/>
                    </a:cubicBezTo>
                    <a:cubicBezTo>
                      <a:pt x="655" y="580"/>
                      <a:pt x="653" y="581"/>
                      <a:pt x="654" y="581"/>
                    </a:cubicBezTo>
                    <a:cubicBezTo>
                      <a:pt x="653" y="580"/>
                      <a:pt x="654" y="583"/>
                      <a:pt x="655" y="584"/>
                    </a:cubicBezTo>
                    <a:cubicBezTo>
                      <a:pt x="656" y="584"/>
                      <a:pt x="656" y="584"/>
                      <a:pt x="656" y="584"/>
                    </a:cubicBezTo>
                    <a:cubicBezTo>
                      <a:pt x="657" y="583"/>
                      <a:pt x="657" y="580"/>
                      <a:pt x="661" y="579"/>
                    </a:cubicBezTo>
                    <a:cubicBezTo>
                      <a:pt x="661" y="578"/>
                      <a:pt x="661" y="578"/>
                      <a:pt x="661" y="578"/>
                    </a:cubicBezTo>
                    <a:cubicBezTo>
                      <a:pt x="661" y="578"/>
                      <a:pt x="661" y="576"/>
                      <a:pt x="661" y="576"/>
                    </a:cubicBezTo>
                    <a:cubicBezTo>
                      <a:pt x="662" y="576"/>
                      <a:pt x="662" y="576"/>
                      <a:pt x="662" y="576"/>
                    </a:cubicBezTo>
                    <a:cubicBezTo>
                      <a:pt x="662" y="574"/>
                      <a:pt x="662" y="574"/>
                      <a:pt x="662" y="572"/>
                    </a:cubicBezTo>
                    <a:cubicBezTo>
                      <a:pt x="663" y="572"/>
                      <a:pt x="663" y="574"/>
                      <a:pt x="663" y="574"/>
                    </a:cubicBezTo>
                    <a:cubicBezTo>
                      <a:pt x="664" y="574"/>
                      <a:pt x="665" y="573"/>
                      <a:pt x="666" y="573"/>
                    </a:cubicBezTo>
                    <a:cubicBezTo>
                      <a:pt x="666" y="573"/>
                      <a:pt x="666" y="575"/>
                      <a:pt x="666" y="575"/>
                    </a:cubicBezTo>
                    <a:cubicBezTo>
                      <a:pt x="666" y="575"/>
                      <a:pt x="664" y="576"/>
                      <a:pt x="664" y="576"/>
                    </a:cubicBezTo>
                    <a:cubicBezTo>
                      <a:pt x="664" y="577"/>
                      <a:pt x="665" y="577"/>
                      <a:pt x="665" y="578"/>
                    </a:cubicBezTo>
                    <a:cubicBezTo>
                      <a:pt x="664" y="578"/>
                      <a:pt x="663" y="579"/>
                      <a:pt x="663" y="580"/>
                    </a:cubicBezTo>
                    <a:cubicBezTo>
                      <a:pt x="662" y="581"/>
                      <a:pt x="663" y="582"/>
                      <a:pt x="663" y="582"/>
                    </a:cubicBezTo>
                    <a:cubicBezTo>
                      <a:pt x="663" y="582"/>
                      <a:pt x="663" y="581"/>
                      <a:pt x="663" y="581"/>
                    </a:cubicBezTo>
                    <a:cubicBezTo>
                      <a:pt x="667" y="580"/>
                      <a:pt x="673" y="581"/>
                      <a:pt x="676" y="581"/>
                    </a:cubicBezTo>
                    <a:cubicBezTo>
                      <a:pt x="675" y="581"/>
                      <a:pt x="674" y="581"/>
                      <a:pt x="673" y="582"/>
                    </a:cubicBezTo>
                    <a:cubicBezTo>
                      <a:pt x="672" y="583"/>
                      <a:pt x="671" y="585"/>
                      <a:pt x="670" y="586"/>
                    </a:cubicBezTo>
                    <a:cubicBezTo>
                      <a:pt x="669" y="586"/>
                      <a:pt x="668" y="586"/>
                      <a:pt x="667" y="586"/>
                    </a:cubicBezTo>
                    <a:cubicBezTo>
                      <a:pt x="667" y="586"/>
                      <a:pt x="667" y="584"/>
                      <a:pt x="667" y="584"/>
                    </a:cubicBezTo>
                    <a:cubicBezTo>
                      <a:pt x="665" y="583"/>
                      <a:pt x="659" y="586"/>
                      <a:pt x="659" y="587"/>
                    </a:cubicBezTo>
                    <a:cubicBezTo>
                      <a:pt x="658" y="588"/>
                      <a:pt x="659" y="589"/>
                      <a:pt x="658" y="590"/>
                    </a:cubicBezTo>
                    <a:cubicBezTo>
                      <a:pt x="657" y="591"/>
                      <a:pt x="655" y="590"/>
                      <a:pt x="654" y="591"/>
                    </a:cubicBezTo>
                    <a:cubicBezTo>
                      <a:pt x="654" y="591"/>
                      <a:pt x="653" y="593"/>
                      <a:pt x="653" y="594"/>
                    </a:cubicBezTo>
                    <a:cubicBezTo>
                      <a:pt x="649" y="597"/>
                      <a:pt x="650" y="597"/>
                      <a:pt x="651" y="602"/>
                    </a:cubicBezTo>
                    <a:cubicBezTo>
                      <a:pt x="652" y="602"/>
                      <a:pt x="654" y="601"/>
                      <a:pt x="655" y="602"/>
                    </a:cubicBezTo>
                    <a:cubicBezTo>
                      <a:pt x="655" y="602"/>
                      <a:pt x="655" y="603"/>
                      <a:pt x="656" y="604"/>
                    </a:cubicBezTo>
                    <a:cubicBezTo>
                      <a:pt x="657" y="604"/>
                      <a:pt x="657" y="604"/>
                      <a:pt x="657" y="605"/>
                    </a:cubicBezTo>
                    <a:cubicBezTo>
                      <a:pt x="658" y="605"/>
                      <a:pt x="658" y="605"/>
                      <a:pt x="659" y="606"/>
                    </a:cubicBezTo>
                    <a:cubicBezTo>
                      <a:pt x="659" y="605"/>
                      <a:pt x="659" y="603"/>
                      <a:pt x="660" y="603"/>
                    </a:cubicBezTo>
                    <a:cubicBezTo>
                      <a:pt x="661" y="603"/>
                      <a:pt x="661" y="603"/>
                      <a:pt x="661" y="603"/>
                    </a:cubicBezTo>
                    <a:cubicBezTo>
                      <a:pt x="661" y="605"/>
                      <a:pt x="661" y="605"/>
                      <a:pt x="661" y="605"/>
                    </a:cubicBezTo>
                    <a:cubicBezTo>
                      <a:pt x="661" y="605"/>
                      <a:pt x="662" y="605"/>
                      <a:pt x="662" y="606"/>
                    </a:cubicBezTo>
                    <a:cubicBezTo>
                      <a:pt x="663" y="605"/>
                      <a:pt x="663" y="604"/>
                      <a:pt x="665" y="603"/>
                    </a:cubicBezTo>
                    <a:cubicBezTo>
                      <a:pt x="665" y="603"/>
                      <a:pt x="665" y="601"/>
                      <a:pt x="666" y="601"/>
                    </a:cubicBezTo>
                    <a:cubicBezTo>
                      <a:pt x="666" y="601"/>
                      <a:pt x="668" y="601"/>
                      <a:pt x="667" y="602"/>
                    </a:cubicBezTo>
                    <a:cubicBezTo>
                      <a:pt x="669" y="602"/>
                      <a:pt x="669" y="602"/>
                      <a:pt x="669" y="602"/>
                    </a:cubicBezTo>
                    <a:cubicBezTo>
                      <a:pt x="669" y="601"/>
                      <a:pt x="668" y="600"/>
                      <a:pt x="668" y="600"/>
                    </a:cubicBezTo>
                    <a:cubicBezTo>
                      <a:pt x="667" y="598"/>
                      <a:pt x="668" y="596"/>
                      <a:pt x="669" y="594"/>
                    </a:cubicBezTo>
                    <a:cubicBezTo>
                      <a:pt x="669" y="594"/>
                      <a:pt x="670" y="596"/>
                      <a:pt x="671" y="595"/>
                    </a:cubicBezTo>
                    <a:cubicBezTo>
                      <a:pt x="671" y="595"/>
                      <a:pt x="671" y="593"/>
                      <a:pt x="671" y="592"/>
                    </a:cubicBezTo>
                    <a:cubicBezTo>
                      <a:pt x="672" y="593"/>
                      <a:pt x="674" y="595"/>
                      <a:pt x="675" y="596"/>
                    </a:cubicBezTo>
                    <a:cubicBezTo>
                      <a:pt x="675" y="596"/>
                      <a:pt x="676" y="594"/>
                      <a:pt x="675" y="593"/>
                    </a:cubicBezTo>
                    <a:cubicBezTo>
                      <a:pt x="675" y="593"/>
                      <a:pt x="676" y="592"/>
                      <a:pt x="676" y="592"/>
                    </a:cubicBezTo>
                    <a:cubicBezTo>
                      <a:pt x="685" y="591"/>
                      <a:pt x="688" y="588"/>
                      <a:pt x="691" y="582"/>
                    </a:cubicBezTo>
                    <a:cubicBezTo>
                      <a:pt x="692" y="582"/>
                      <a:pt x="693" y="582"/>
                      <a:pt x="693" y="582"/>
                    </a:cubicBezTo>
                    <a:cubicBezTo>
                      <a:pt x="693" y="581"/>
                      <a:pt x="693" y="580"/>
                      <a:pt x="692" y="580"/>
                    </a:cubicBezTo>
                    <a:cubicBezTo>
                      <a:pt x="692" y="579"/>
                      <a:pt x="690" y="580"/>
                      <a:pt x="690" y="580"/>
                    </a:cubicBezTo>
                    <a:cubicBezTo>
                      <a:pt x="690" y="577"/>
                      <a:pt x="690" y="577"/>
                      <a:pt x="690" y="574"/>
                    </a:cubicBezTo>
                    <a:cubicBezTo>
                      <a:pt x="690" y="575"/>
                      <a:pt x="689" y="574"/>
                      <a:pt x="688" y="574"/>
                    </a:cubicBezTo>
                    <a:cubicBezTo>
                      <a:pt x="687" y="575"/>
                      <a:pt x="685" y="579"/>
                      <a:pt x="683" y="580"/>
                    </a:cubicBezTo>
                    <a:cubicBezTo>
                      <a:pt x="683" y="580"/>
                      <a:pt x="681" y="580"/>
                      <a:pt x="681" y="580"/>
                    </a:cubicBezTo>
                    <a:cubicBezTo>
                      <a:pt x="681" y="579"/>
                      <a:pt x="681" y="578"/>
                      <a:pt x="681" y="578"/>
                    </a:cubicBezTo>
                    <a:cubicBezTo>
                      <a:pt x="681" y="577"/>
                      <a:pt x="679" y="578"/>
                      <a:pt x="679" y="578"/>
                    </a:cubicBezTo>
                    <a:cubicBezTo>
                      <a:pt x="678" y="577"/>
                      <a:pt x="676" y="575"/>
                      <a:pt x="675" y="575"/>
                    </a:cubicBezTo>
                    <a:cubicBezTo>
                      <a:pt x="674" y="575"/>
                      <a:pt x="674" y="575"/>
                      <a:pt x="674" y="575"/>
                    </a:cubicBezTo>
                    <a:cubicBezTo>
                      <a:pt x="673" y="575"/>
                      <a:pt x="673" y="576"/>
                      <a:pt x="672" y="576"/>
                    </a:cubicBezTo>
                    <a:cubicBezTo>
                      <a:pt x="671" y="574"/>
                      <a:pt x="671" y="574"/>
                      <a:pt x="671" y="574"/>
                    </a:cubicBezTo>
                    <a:cubicBezTo>
                      <a:pt x="672" y="574"/>
                      <a:pt x="673" y="574"/>
                      <a:pt x="674" y="574"/>
                    </a:cubicBezTo>
                    <a:cubicBezTo>
                      <a:pt x="674" y="573"/>
                      <a:pt x="674" y="572"/>
                      <a:pt x="675" y="572"/>
                    </a:cubicBezTo>
                    <a:cubicBezTo>
                      <a:pt x="672" y="572"/>
                      <a:pt x="670" y="571"/>
                      <a:pt x="667" y="570"/>
                    </a:cubicBezTo>
                    <a:cubicBezTo>
                      <a:pt x="667" y="570"/>
                      <a:pt x="667" y="568"/>
                      <a:pt x="667" y="568"/>
                    </a:cubicBezTo>
                    <a:cubicBezTo>
                      <a:pt x="666" y="568"/>
                      <a:pt x="666" y="569"/>
                      <a:pt x="665" y="568"/>
                    </a:cubicBezTo>
                    <a:cubicBezTo>
                      <a:pt x="666" y="568"/>
                      <a:pt x="666" y="563"/>
                      <a:pt x="665" y="562"/>
                    </a:cubicBezTo>
                    <a:cubicBezTo>
                      <a:pt x="667" y="562"/>
                      <a:pt x="667" y="562"/>
                      <a:pt x="667" y="562"/>
                    </a:cubicBezTo>
                    <a:cubicBezTo>
                      <a:pt x="668" y="561"/>
                      <a:pt x="667" y="560"/>
                      <a:pt x="667" y="559"/>
                    </a:cubicBezTo>
                    <a:cubicBezTo>
                      <a:pt x="666" y="559"/>
                      <a:pt x="663" y="560"/>
                      <a:pt x="663" y="560"/>
                    </a:cubicBezTo>
                    <a:cubicBezTo>
                      <a:pt x="663" y="560"/>
                      <a:pt x="660" y="559"/>
                      <a:pt x="662" y="559"/>
                    </a:cubicBezTo>
                    <a:cubicBezTo>
                      <a:pt x="663" y="557"/>
                      <a:pt x="663" y="557"/>
                      <a:pt x="663" y="557"/>
                    </a:cubicBezTo>
                    <a:cubicBezTo>
                      <a:pt x="663" y="557"/>
                      <a:pt x="664" y="557"/>
                      <a:pt x="665" y="557"/>
                    </a:cubicBezTo>
                    <a:cubicBezTo>
                      <a:pt x="665" y="556"/>
                      <a:pt x="665" y="556"/>
                      <a:pt x="665" y="556"/>
                    </a:cubicBezTo>
                    <a:cubicBezTo>
                      <a:pt x="664" y="556"/>
                      <a:pt x="664" y="553"/>
                      <a:pt x="664" y="552"/>
                    </a:cubicBezTo>
                    <a:cubicBezTo>
                      <a:pt x="666" y="552"/>
                      <a:pt x="666" y="552"/>
                      <a:pt x="666" y="552"/>
                    </a:cubicBezTo>
                    <a:cubicBezTo>
                      <a:pt x="666" y="550"/>
                      <a:pt x="665" y="551"/>
                      <a:pt x="665" y="549"/>
                    </a:cubicBezTo>
                    <a:cubicBezTo>
                      <a:pt x="664" y="549"/>
                      <a:pt x="662" y="548"/>
                      <a:pt x="660" y="549"/>
                    </a:cubicBezTo>
                    <a:cubicBezTo>
                      <a:pt x="659" y="549"/>
                      <a:pt x="659" y="551"/>
                      <a:pt x="658" y="551"/>
                    </a:cubicBezTo>
                    <a:cubicBezTo>
                      <a:pt x="652" y="553"/>
                      <a:pt x="653" y="549"/>
                      <a:pt x="655" y="549"/>
                    </a:cubicBezTo>
                    <a:cubicBezTo>
                      <a:pt x="655" y="548"/>
                      <a:pt x="655" y="548"/>
                      <a:pt x="655" y="548"/>
                    </a:cubicBezTo>
                    <a:cubicBezTo>
                      <a:pt x="654" y="547"/>
                      <a:pt x="654" y="547"/>
                      <a:pt x="653" y="546"/>
                    </a:cubicBezTo>
                    <a:cubicBezTo>
                      <a:pt x="653" y="545"/>
                      <a:pt x="653" y="545"/>
                      <a:pt x="653" y="545"/>
                    </a:cubicBezTo>
                    <a:cubicBezTo>
                      <a:pt x="654" y="545"/>
                      <a:pt x="654" y="543"/>
                      <a:pt x="655" y="543"/>
                    </a:cubicBezTo>
                    <a:cubicBezTo>
                      <a:pt x="655" y="543"/>
                      <a:pt x="656" y="544"/>
                      <a:pt x="656" y="544"/>
                    </a:cubicBezTo>
                    <a:cubicBezTo>
                      <a:pt x="656" y="545"/>
                      <a:pt x="656" y="546"/>
                      <a:pt x="657" y="547"/>
                    </a:cubicBezTo>
                    <a:cubicBezTo>
                      <a:pt x="657" y="547"/>
                      <a:pt x="659" y="548"/>
                      <a:pt x="659" y="548"/>
                    </a:cubicBezTo>
                    <a:cubicBezTo>
                      <a:pt x="659" y="546"/>
                      <a:pt x="659" y="546"/>
                      <a:pt x="659" y="546"/>
                    </a:cubicBezTo>
                    <a:cubicBezTo>
                      <a:pt x="660" y="546"/>
                      <a:pt x="662" y="546"/>
                      <a:pt x="663" y="546"/>
                    </a:cubicBezTo>
                    <a:cubicBezTo>
                      <a:pt x="663" y="544"/>
                      <a:pt x="663" y="543"/>
                      <a:pt x="663" y="540"/>
                    </a:cubicBezTo>
                    <a:cubicBezTo>
                      <a:pt x="664" y="540"/>
                      <a:pt x="666" y="541"/>
                      <a:pt x="667" y="541"/>
                    </a:cubicBezTo>
                    <a:cubicBezTo>
                      <a:pt x="668" y="538"/>
                      <a:pt x="668" y="537"/>
                      <a:pt x="667" y="533"/>
                    </a:cubicBezTo>
                    <a:cubicBezTo>
                      <a:pt x="668" y="533"/>
                      <a:pt x="669" y="534"/>
                      <a:pt x="670" y="534"/>
                    </a:cubicBezTo>
                    <a:cubicBezTo>
                      <a:pt x="670" y="534"/>
                      <a:pt x="670" y="532"/>
                      <a:pt x="670" y="532"/>
                    </a:cubicBezTo>
                    <a:cubicBezTo>
                      <a:pt x="669" y="531"/>
                      <a:pt x="669" y="531"/>
                      <a:pt x="669" y="530"/>
                    </a:cubicBezTo>
                    <a:cubicBezTo>
                      <a:pt x="667" y="530"/>
                      <a:pt x="667" y="530"/>
                      <a:pt x="667" y="530"/>
                    </a:cubicBezTo>
                    <a:cubicBezTo>
                      <a:pt x="667" y="528"/>
                      <a:pt x="667" y="528"/>
                      <a:pt x="667" y="528"/>
                    </a:cubicBezTo>
                    <a:cubicBezTo>
                      <a:pt x="666" y="528"/>
                      <a:pt x="666" y="528"/>
                      <a:pt x="666" y="528"/>
                    </a:cubicBezTo>
                    <a:cubicBezTo>
                      <a:pt x="666" y="528"/>
                      <a:pt x="666" y="528"/>
                      <a:pt x="666" y="528"/>
                    </a:cubicBezTo>
                    <a:cubicBezTo>
                      <a:pt x="663" y="527"/>
                      <a:pt x="660" y="529"/>
                      <a:pt x="658" y="528"/>
                    </a:cubicBezTo>
                    <a:cubicBezTo>
                      <a:pt x="657" y="528"/>
                      <a:pt x="658" y="526"/>
                      <a:pt x="656" y="526"/>
                    </a:cubicBezTo>
                    <a:cubicBezTo>
                      <a:pt x="655" y="528"/>
                      <a:pt x="655" y="528"/>
                      <a:pt x="655" y="528"/>
                    </a:cubicBezTo>
                    <a:cubicBezTo>
                      <a:pt x="651" y="529"/>
                      <a:pt x="648" y="529"/>
                      <a:pt x="645" y="531"/>
                    </a:cubicBezTo>
                    <a:cubicBezTo>
                      <a:pt x="644" y="531"/>
                      <a:pt x="644" y="533"/>
                      <a:pt x="643" y="533"/>
                    </a:cubicBezTo>
                    <a:cubicBezTo>
                      <a:pt x="642" y="534"/>
                      <a:pt x="641" y="533"/>
                      <a:pt x="640" y="534"/>
                    </a:cubicBezTo>
                    <a:cubicBezTo>
                      <a:pt x="640" y="534"/>
                      <a:pt x="639" y="536"/>
                      <a:pt x="639" y="536"/>
                    </a:cubicBezTo>
                    <a:cubicBezTo>
                      <a:pt x="638" y="536"/>
                      <a:pt x="637" y="535"/>
                      <a:pt x="637" y="536"/>
                    </a:cubicBezTo>
                    <a:cubicBezTo>
                      <a:pt x="635" y="537"/>
                      <a:pt x="635" y="539"/>
                      <a:pt x="634" y="540"/>
                    </a:cubicBezTo>
                    <a:cubicBezTo>
                      <a:pt x="633" y="541"/>
                      <a:pt x="629" y="541"/>
                      <a:pt x="628" y="542"/>
                    </a:cubicBezTo>
                    <a:cubicBezTo>
                      <a:pt x="627" y="543"/>
                      <a:pt x="628" y="546"/>
                      <a:pt x="628" y="546"/>
                    </a:cubicBezTo>
                    <a:cubicBezTo>
                      <a:pt x="627" y="547"/>
                      <a:pt x="623" y="547"/>
                      <a:pt x="623" y="547"/>
                    </a:cubicBezTo>
                    <a:cubicBezTo>
                      <a:pt x="622" y="548"/>
                      <a:pt x="622" y="551"/>
                      <a:pt x="622" y="552"/>
                    </a:cubicBezTo>
                    <a:cubicBezTo>
                      <a:pt x="622" y="552"/>
                      <a:pt x="618" y="557"/>
                      <a:pt x="617" y="557"/>
                    </a:cubicBezTo>
                    <a:cubicBezTo>
                      <a:pt x="617" y="557"/>
                      <a:pt x="617" y="557"/>
                      <a:pt x="617" y="557"/>
                    </a:cubicBezTo>
                    <a:cubicBezTo>
                      <a:pt x="617" y="558"/>
                      <a:pt x="617" y="558"/>
                      <a:pt x="617" y="558"/>
                    </a:cubicBezTo>
                    <a:cubicBezTo>
                      <a:pt x="616" y="558"/>
                      <a:pt x="616" y="557"/>
                      <a:pt x="615" y="558"/>
                    </a:cubicBezTo>
                    <a:cubicBezTo>
                      <a:pt x="618" y="553"/>
                      <a:pt x="620" y="551"/>
                      <a:pt x="622" y="544"/>
                    </a:cubicBezTo>
                    <a:cubicBezTo>
                      <a:pt x="621" y="544"/>
                      <a:pt x="620" y="543"/>
                      <a:pt x="619" y="542"/>
                    </a:cubicBezTo>
                    <a:cubicBezTo>
                      <a:pt x="621" y="542"/>
                      <a:pt x="622" y="543"/>
                      <a:pt x="623" y="542"/>
                    </a:cubicBezTo>
                    <a:cubicBezTo>
                      <a:pt x="625" y="542"/>
                      <a:pt x="625" y="538"/>
                      <a:pt x="627" y="537"/>
                    </a:cubicBezTo>
                    <a:cubicBezTo>
                      <a:pt x="627" y="537"/>
                      <a:pt x="628" y="537"/>
                      <a:pt x="629" y="536"/>
                    </a:cubicBezTo>
                    <a:cubicBezTo>
                      <a:pt x="629" y="536"/>
                      <a:pt x="629" y="535"/>
                      <a:pt x="629" y="534"/>
                    </a:cubicBezTo>
                    <a:cubicBezTo>
                      <a:pt x="631" y="534"/>
                      <a:pt x="632" y="535"/>
                      <a:pt x="633" y="534"/>
                    </a:cubicBezTo>
                    <a:cubicBezTo>
                      <a:pt x="633" y="534"/>
                      <a:pt x="633" y="532"/>
                      <a:pt x="634" y="531"/>
                    </a:cubicBezTo>
                    <a:cubicBezTo>
                      <a:pt x="634" y="530"/>
                      <a:pt x="634" y="530"/>
                      <a:pt x="634" y="530"/>
                    </a:cubicBezTo>
                    <a:cubicBezTo>
                      <a:pt x="635" y="530"/>
                      <a:pt x="637" y="531"/>
                      <a:pt x="637" y="530"/>
                    </a:cubicBezTo>
                    <a:cubicBezTo>
                      <a:pt x="638" y="529"/>
                      <a:pt x="637" y="528"/>
                      <a:pt x="638" y="527"/>
                    </a:cubicBezTo>
                    <a:cubicBezTo>
                      <a:pt x="639" y="526"/>
                      <a:pt x="641" y="527"/>
                      <a:pt x="642" y="526"/>
                    </a:cubicBezTo>
                    <a:cubicBezTo>
                      <a:pt x="643" y="525"/>
                      <a:pt x="643" y="520"/>
                      <a:pt x="643" y="520"/>
                    </a:cubicBezTo>
                    <a:cubicBezTo>
                      <a:pt x="645" y="520"/>
                      <a:pt x="645" y="520"/>
                      <a:pt x="645" y="520"/>
                    </a:cubicBezTo>
                    <a:cubicBezTo>
                      <a:pt x="645" y="518"/>
                      <a:pt x="645" y="518"/>
                      <a:pt x="645" y="518"/>
                    </a:cubicBezTo>
                    <a:cubicBezTo>
                      <a:pt x="645" y="518"/>
                      <a:pt x="646" y="519"/>
                      <a:pt x="646" y="519"/>
                    </a:cubicBezTo>
                    <a:cubicBezTo>
                      <a:pt x="647" y="518"/>
                      <a:pt x="647" y="518"/>
                      <a:pt x="649" y="517"/>
                    </a:cubicBezTo>
                    <a:cubicBezTo>
                      <a:pt x="649" y="516"/>
                      <a:pt x="649" y="516"/>
                      <a:pt x="649" y="516"/>
                    </a:cubicBezTo>
                    <a:cubicBezTo>
                      <a:pt x="650" y="515"/>
                      <a:pt x="655" y="517"/>
                      <a:pt x="658" y="517"/>
                    </a:cubicBezTo>
                    <a:cubicBezTo>
                      <a:pt x="658" y="517"/>
                      <a:pt x="658" y="517"/>
                      <a:pt x="658" y="517"/>
                    </a:cubicBezTo>
                    <a:cubicBezTo>
                      <a:pt x="661" y="517"/>
                      <a:pt x="662" y="517"/>
                      <a:pt x="665" y="517"/>
                    </a:cubicBezTo>
                    <a:cubicBezTo>
                      <a:pt x="665" y="516"/>
                      <a:pt x="665" y="515"/>
                      <a:pt x="665" y="515"/>
                    </a:cubicBezTo>
                    <a:cubicBezTo>
                      <a:pt x="667" y="515"/>
                      <a:pt x="668" y="517"/>
                      <a:pt x="669" y="517"/>
                    </a:cubicBezTo>
                    <a:cubicBezTo>
                      <a:pt x="670" y="517"/>
                      <a:pt x="671" y="516"/>
                      <a:pt x="673" y="516"/>
                    </a:cubicBezTo>
                    <a:cubicBezTo>
                      <a:pt x="675" y="516"/>
                      <a:pt x="676" y="517"/>
                      <a:pt x="677" y="517"/>
                    </a:cubicBezTo>
                    <a:cubicBezTo>
                      <a:pt x="677" y="517"/>
                      <a:pt x="678" y="515"/>
                      <a:pt x="679" y="515"/>
                    </a:cubicBezTo>
                    <a:cubicBezTo>
                      <a:pt x="685" y="514"/>
                      <a:pt x="683" y="518"/>
                      <a:pt x="690" y="515"/>
                    </a:cubicBezTo>
                    <a:cubicBezTo>
                      <a:pt x="691" y="515"/>
                      <a:pt x="691" y="517"/>
                      <a:pt x="691" y="518"/>
                    </a:cubicBezTo>
                    <a:cubicBezTo>
                      <a:pt x="693" y="518"/>
                      <a:pt x="694" y="517"/>
                      <a:pt x="694" y="517"/>
                    </a:cubicBezTo>
                    <a:cubicBezTo>
                      <a:pt x="694" y="519"/>
                      <a:pt x="696" y="517"/>
                      <a:pt x="696" y="517"/>
                    </a:cubicBezTo>
                    <a:cubicBezTo>
                      <a:pt x="696" y="517"/>
                      <a:pt x="696" y="515"/>
                      <a:pt x="696" y="515"/>
                    </a:cubicBezTo>
                    <a:cubicBezTo>
                      <a:pt x="696" y="515"/>
                      <a:pt x="697" y="516"/>
                      <a:pt x="698" y="515"/>
                    </a:cubicBezTo>
                    <a:cubicBezTo>
                      <a:pt x="699" y="516"/>
                      <a:pt x="699" y="518"/>
                      <a:pt x="702" y="517"/>
                    </a:cubicBezTo>
                    <a:cubicBezTo>
                      <a:pt x="702" y="517"/>
                      <a:pt x="703" y="515"/>
                      <a:pt x="703" y="515"/>
                    </a:cubicBezTo>
                    <a:cubicBezTo>
                      <a:pt x="706" y="514"/>
                      <a:pt x="706" y="514"/>
                      <a:pt x="708" y="515"/>
                    </a:cubicBezTo>
                    <a:cubicBezTo>
                      <a:pt x="708" y="514"/>
                      <a:pt x="709" y="513"/>
                      <a:pt x="709" y="513"/>
                    </a:cubicBezTo>
                    <a:cubicBezTo>
                      <a:pt x="709" y="513"/>
                      <a:pt x="709" y="510"/>
                      <a:pt x="709" y="510"/>
                    </a:cubicBezTo>
                    <a:cubicBezTo>
                      <a:pt x="709" y="510"/>
                      <a:pt x="714" y="510"/>
                      <a:pt x="715" y="508"/>
                    </a:cubicBezTo>
                    <a:cubicBezTo>
                      <a:pt x="716" y="506"/>
                      <a:pt x="714" y="506"/>
                      <a:pt x="714" y="505"/>
                    </a:cubicBezTo>
                    <a:cubicBezTo>
                      <a:pt x="715" y="504"/>
                      <a:pt x="717" y="503"/>
                      <a:pt x="717" y="503"/>
                    </a:cubicBezTo>
                    <a:cubicBezTo>
                      <a:pt x="717" y="502"/>
                      <a:pt x="717" y="500"/>
                      <a:pt x="717" y="500"/>
                    </a:cubicBezTo>
                    <a:cubicBezTo>
                      <a:pt x="718" y="499"/>
                      <a:pt x="719" y="500"/>
                      <a:pt x="720" y="499"/>
                    </a:cubicBezTo>
                    <a:cubicBezTo>
                      <a:pt x="721" y="499"/>
                      <a:pt x="720" y="497"/>
                      <a:pt x="720" y="497"/>
                    </a:cubicBezTo>
                    <a:cubicBezTo>
                      <a:pt x="722" y="497"/>
                      <a:pt x="720" y="498"/>
                      <a:pt x="721" y="498"/>
                    </a:cubicBezTo>
                    <a:cubicBezTo>
                      <a:pt x="725" y="499"/>
                      <a:pt x="725" y="495"/>
                      <a:pt x="729" y="496"/>
                    </a:cubicBezTo>
                    <a:cubicBezTo>
                      <a:pt x="729" y="496"/>
                      <a:pt x="730" y="497"/>
                      <a:pt x="732" y="497"/>
                    </a:cubicBezTo>
                    <a:cubicBezTo>
                      <a:pt x="734" y="494"/>
                      <a:pt x="734" y="494"/>
                      <a:pt x="734" y="494"/>
                    </a:cubicBezTo>
                    <a:cubicBezTo>
                      <a:pt x="735" y="493"/>
                      <a:pt x="736" y="494"/>
                      <a:pt x="737" y="493"/>
                    </a:cubicBezTo>
                    <a:cubicBezTo>
                      <a:pt x="738" y="493"/>
                      <a:pt x="737" y="491"/>
                      <a:pt x="738" y="491"/>
                    </a:cubicBezTo>
                    <a:cubicBezTo>
                      <a:pt x="738" y="491"/>
                      <a:pt x="739" y="492"/>
                      <a:pt x="740" y="491"/>
                    </a:cubicBezTo>
                    <a:cubicBezTo>
                      <a:pt x="740" y="490"/>
                      <a:pt x="740" y="490"/>
                      <a:pt x="740" y="490"/>
                    </a:cubicBezTo>
                    <a:cubicBezTo>
                      <a:pt x="741" y="489"/>
                      <a:pt x="741" y="489"/>
                      <a:pt x="741" y="489"/>
                    </a:cubicBezTo>
                    <a:cubicBezTo>
                      <a:pt x="743" y="486"/>
                      <a:pt x="742" y="486"/>
                      <a:pt x="740" y="483"/>
                    </a:cubicBezTo>
                    <a:cubicBezTo>
                      <a:pt x="741" y="483"/>
                      <a:pt x="741" y="483"/>
                      <a:pt x="740" y="483"/>
                    </a:cubicBezTo>
                    <a:cubicBezTo>
                      <a:pt x="740" y="481"/>
                      <a:pt x="740" y="481"/>
                      <a:pt x="740" y="481"/>
                    </a:cubicBezTo>
                    <a:cubicBezTo>
                      <a:pt x="742" y="481"/>
                      <a:pt x="742" y="478"/>
                      <a:pt x="742" y="476"/>
                    </a:cubicBezTo>
                    <a:cubicBezTo>
                      <a:pt x="741" y="476"/>
                      <a:pt x="741" y="475"/>
                      <a:pt x="740" y="475"/>
                    </a:cubicBezTo>
                    <a:cubicBezTo>
                      <a:pt x="740" y="475"/>
                      <a:pt x="738" y="475"/>
                      <a:pt x="738" y="475"/>
                    </a:cubicBezTo>
                    <a:cubicBezTo>
                      <a:pt x="738" y="475"/>
                      <a:pt x="738" y="477"/>
                      <a:pt x="738" y="477"/>
                    </a:cubicBezTo>
                    <a:cubicBezTo>
                      <a:pt x="736" y="477"/>
                      <a:pt x="736" y="477"/>
                      <a:pt x="736" y="477"/>
                    </a:cubicBezTo>
                    <a:cubicBezTo>
                      <a:pt x="736" y="476"/>
                      <a:pt x="736" y="475"/>
                      <a:pt x="736" y="474"/>
                    </a:cubicBezTo>
                    <a:cubicBezTo>
                      <a:pt x="735" y="473"/>
                      <a:pt x="732" y="472"/>
                      <a:pt x="731" y="471"/>
                    </a:cubicBezTo>
                    <a:cubicBezTo>
                      <a:pt x="731" y="471"/>
                      <a:pt x="730" y="469"/>
                      <a:pt x="730" y="469"/>
                    </a:cubicBezTo>
                    <a:cubicBezTo>
                      <a:pt x="727" y="468"/>
                      <a:pt x="725" y="469"/>
                      <a:pt x="723" y="469"/>
                    </a:cubicBezTo>
                    <a:cubicBezTo>
                      <a:pt x="724" y="471"/>
                      <a:pt x="724" y="471"/>
                      <a:pt x="724" y="471"/>
                    </a:cubicBezTo>
                    <a:cubicBezTo>
                      <a:pt x="722" y="472"/>
                      <a:pt x="720" y="471"/>
                      <a:pt x="718" y="471"/>
                    </a:cubicBezTo>
                    <a:cubicBezTo>
                      <a:pt x="716" y="472"/>
                      <a:pt x="713" y="476"/>
                      <a:pt x="710" y="477"/>
                    </a:cubicBezTo>
                    <a:cubicBezTo>
                      <a:pt x="709" y="478"/>
                      <a:pt x="708" y="477"/>
                      <a:pt x="706" y="478"/>
                    </a:cubicBezTo>
                    <a:cubicBezTo>
                      <a:pt x="706" y="478"/>
                      <a:pt x="706" y="481"/>
                      <a:pt x="705" y="481"/>
                    </a:cubicBezTo>
                    <a:cubicBezTo>
                      <a:pt x="704" y="482"/>
                      <a:pt x="703" y="481"/>
                      <a:pt x="702" y="481"/>
                    </a:cubicBezTo>
                    <a:cubicBezTo>
                      <a:pt x="702" y="480"/>
                      <a:pt x="702" y="478"/>
                      <a:pt x="701" y="476"/>
                    </a:cubicBezTo>
                    <a:cubicBezTo>
                      <a:pt x="702" y="476"/>
                      <a:pt x="706" y="476"/>
                      <a:pt x="708" y="476"/>
                    </a:cubicBezTo>
                    <a:cubicBezTo>
                      <a:pt x="709" y="476"/>
                      <a:pt x="713" y="472"/>
                      <a:pt x="714" y="471"/>
                    </a:cubicBezTo>
                    <a:cubicBezTo>
                      <a:pt x="714" y="471"/>
                      <a:pt x="715" y="472"/>
                      <a:pt x="716" y="471"/>
                    </a:cubicBezTo>
                    <a:cubicBezTo>
                      <a:pt x="716" y="471"/>
                      <a:pt x="717" y="470"/>
                      <a:pt x="717" y="469"/>
                    </a:cubicBezTo>
                    <a:cubicBezTo>
                      <a:pt x="719" y="468"/>
                      <a:pt x="719" y="470"/>
                      <a:pt x="721" y="469"/>
                    </a:cubicBezTo>
                    <a:cubicBezTo>
                      <a:pt x="722" y="468"/>
                      <a:pt x="722" y="468"/>
                      <a:pt x="722" y="468"/>
                    </a:cubicBezTo>
                    <a:cubicBezTo>
                      <a:pt x="723" y="467"/>
                      <a:pt x="724" y="468"/>
                      <a:pt x="725" y="467"/>
                    </a:cubicBezTo>
                    <a:cubicBezTo>
                      <a:pt x="726" y="467"/>
                      <a:pt x="727" y="464"/>
                      <a:pt x="728" y="463"/>
                    </a:cubicBezTo>
                    <a:cubicBezTo>
                      <a:pt x="728" y="463"/>
                      <a:pt x="727" y="463"/>
                      <a:pt x="726" y="463"/>
                    </a:cubicBezTo>
                    <a:cubicBezTo>
                      <a:pt x="726" y="463"/>
                      <a:pt x="725" y="462"/>
                      <a:pt x="724" y="462"/>
                    </a:cubicBezTo>
                    <a:cubicBezTo>
                      <a:pt x="724" y="461"/>
                      <a:pt x="724" y="459"/>
                      <a:pt x="724" y="458"/>
                    </a:cubicBezTo>
                    <a:cubicBezTo>
                      <a:pt x="723" y="458"/>
                      <a:pt x="722" y="459"/>
                      <a:pt x="722" y="459"/>
                    </a:cubicBezTo>
                    <a:cubicBezTo>
                      <a:pt x="721" y="460"/>
                      <a:pt x="722" y="461"/>
                      <a:pt x="721" y="462"/>
                    </a:cubicBezTo>
                    <a:cubicBezTo>
                      <a:pt x="718" y="461"/>
                      <a:pt x="718" y="462"/>
                      <a:pt x="716" y="459"/>
                    </a:cubicBezTo>
                    <a:cubicBezTo>
                      <a:pt x="715" y="458"/>
                      <a:pt x="715" y="458"/>
                      <a:pt x="715" y="458"/>
                    </a:cubicBezTo>
                    <a:cubicBezTo>
                      <a:pt x="715" y="457"/>
                      <a:pt x="715" y="456"/>
                      <a:pt x="715" y="455"/>
                    </a:cubicBezTo>
                    <a:cubicBezTo>
                      <a:pt x="714" y="455"/>
                      <a:pt x="713" y="456"/>
                      <a:pt x="713" y="456"/>
                    </a:cubicBezTo>
                    <a:cubicBezTo>
                      <a:pt x="712" y="456"/>
                      <a:pt x="713" y="456"/>
                      <a:pt x="712" y="455"/>
                    </a:cubicBezTo>
                    <a:cubicBezTo>
                      <a:pt x="711" y="456"/>
                      <a:pt x="710" y="456"/>
                      <a:pt x="709" y="457"/>
                    </a:cubicBezTo>
                    <a:cubicBezTo>
                      <a:pt x="709" y="457"/>
                      <a:pt x="709" y="455"/>
                      <a:pt x="709" y="455"/>
                    </a:cubicBezTo>
                    <a:cubicBezTo>
                      <a:pt x="706" y="455"/>
                      <a:pt x="706" y="455"/>
                      <a:pt x="702" y="455"/>
                    </a:cubicBezTo>
                    <a:cubicBezTo>
                      <a:pt x="703" y="454"/>
                      <a:pt x="702" y="451"/>
                      <a:pt x="702" y="451"/>
                    </a:cubicBezTo>
                    <a:cubicBezTo>
                      <a:pt x="701" y="450"/>
                      <a:pt x="702" y="448"/>
                      <a:pt x="702" y="447"/>
                    </a:cubicBezTo>
                    <a:cubicBezTo>
                      <a:pt x="701" y="447"/>
                      <a:pt x="700" y="448"/>
                      <a:pt x="700" y="447"/>
                    </a:cubicBezTo>
                    <a:cubicBezTo>
                      <a:pt x="699" y="447"/>
                      <a:pt x="699" y="445"/>
                      <a:pt x="698" y="445"/>
                    </a:cubicBezTo>
                    <a:cubicBezTo>
                      <a:pt x="696" y="444"/>
                      <a:pt x="694" y="444"/>
                      <a:pt x="692" y="444"/>
                    </a:cubicBezTo>
                    <a:cubicBezTo>
                      <a:pt x="692" y="443"/>
                      <a:pt x="692" y="441"/>
                      <a:pt x="692" y="439"/>
                    </a:cubicBezTo>
                    <a:cubicBezTo>
                      <a:pt x="692" y="439"/>
                      <a:pt x="689" y="440"/>
                      <a:pt x="689" y="439"/>
                    </a:cubicBezTo>
                    <a:cubicBezTo>
                      <a:pt x="688" y="438"/>
                      <a:pt x="690" y="439"/>
                      <a:pt x="690" y="439"/>
                    </a:cubicBezTo>
                    <a:cubicBezTo>
                      <a:pt x="691" y="435"/>
                      <a:pt x="687" y="438"/>
                      <a:pt x="686" y="438"/>
                    </a:cubicBezTo>
                    <a:cubicBezTo>
                      <a:pt x="688" y="434"/>
                      <a:pt x="689" y="434"/>
                      <a:pt x="685" y="433"/>
                    </a:cubicBezTo>
                    <a:cubicBezTo>
                      <a:pt x="685" y="431"/>
                      <a:pt x="685" y="431"/>
                      <a:pt x="685" y="431"/>
                    </a:cubicBezTo>
                    <a:cubicBezTo>
                      <a:pt x="687" y="432"/>
                      <a:pt x="689" y="433"/>
                      <a:pt x="691" y="432"/>
                    </a:cubicBezTo>
                    <a:cubicBezTo>
                      <a:pt x="692" y="432"/>
                      <a:pt x="692" y="431"/>
                      <a:pt x="692" y="431"/>
                    </a:cubicBezTo>
                    <a:cubicBezTo>
                      <a:pt x="693" y="431"/>
                      <a:pt x="693" y="432"/>
                      <a:pt x="694" y="432"/>
                    </a:cubicBezTo>
                    <a:cubicBezTo>
                      <a:pt x="694" y="431"/>
                      <a:pt x="693" y="430"/>
                      <a:pt x="694" y="430"/>
                    </a:cubicBezTo>
                    <a:cubicBezTo>
                      <a:pt x="694" y="429"/>
                      <a:pt x="694" y="427"/>
                      <a:pt x="693" y="427"/>
                    </a:cubicBezTo>
                    <a:cubicBezTo>
                      <a:pt x="693" y="426"/>
                      <a:pt x="691" y="427"/>
                      <a:pt x="690" y="427"/>
                    </a:cubicBezTo>
                    <a:cubicBezTo>
                      <a:pt x="689" y="426"/>
                      <a:pt x="689" y="424"/>
                      <a:pt x="688" y="424"/>
                    </a:cubicBezTo>
                    <a:cubicBezTo>
                      <a:pt x="687" y="424"/>
                      <a:pt x="686" y="425"/>
                      <a:pt x="685" y="424"/>
                    </a:cubicBezTo>
                    <a:cubicBezTo>
                      <a:pt x="687" y="421"/>
                      <a:pt x="687" y="422"/>
                      <a:pt x="688" y="417"/>
                    </a:cubicBezTo>
                    <a:cubicBezTo>
                      <a:pt x="687" y="417"/>
                      <a:pt x="687" y="417"/>
                      <a:pt x="686" y="417"/>
                    </a:cubicBezTo>
                    <a:cubicBezTo>
                      <a:pt x="686" y="417"/>
                      <a:pt x="686" y="415"/>
                      <a:pt x="685" y="415"/>
                    </a:cubicBezTo>
                    <a:cubicBezTo>
                      <a:pt x="684" y="415"/>
                      <a:pt x="683" y="415"/>
                      <a:pt x="683" y="415"/>
                    </a:cubicBezTo>
                    <a:cubicBezTo>
                      <a:pt x="683" y="415"/>
                      <a:pt x="683" y="412"/>
                      <a:pt x="683" y="412"/>
                    </a:cubicBezTo>
                    <a:cubicBezTo>
                      <a:pt x="682" y="412"/>
                      <a:pt x="681" y="412"/>
                      <a:pt x="681" y="412"/>
                    </a:cubicBezTo>
                    <a:cubicBezTo>
                      <a:pt x="681" y="411"/>
                      <a:pt x="682" y="410"/>
                      <a:pt x="683" y="409"/>
                    </a:cubicBezTo>
                    <a:cubicBezTo>
                      <a:pt x="683" y="408"/>
                      <a:pt x="682" y="408"/>
                      <a:pt x="683" y="407"/>
                    </a:cubicBezTo>
                    <a:cubicBezTo>
                      <a:pt x="679" y="408"/>
                      <a:pt x="677" y="407"/>
                      <a:pt x="675" y="407"/>
                    </a:cubicBezTo>
                    <a:cubicBezTo>
                      <a:pt x="675" y="407"/>
                      <a:pt x="675" y="406"/>
                      <a:pt x="675" y="405"/>
                    </a:cubicBezTo>
                    <a:cubicBezTo>
                      <a:pt x="676" y="405"/>
                      <a:pt x="678" y="405"/>
                      <a:pt x="679" y="404"/>
                    </a:cubicBezTo>
                    <a:cubicBezTo>
                      <a:pt x="682" y="401"/>
                      <a:pt x="677" y="402"/>
                      <a:pt x="677" y="400"/>
                    </a:cubicBezTo>
                    <a:cubicBezTo>
                      <a:pt x="676" y="399"/>
                      <a:pt x="678" y="399"/>
                      <a:pt x="678" y="399"/>
                    </a:cubicBezTo>
                    <a:cubicBezTo>
                      <a:pt x="678" y="398"/>
                      <a:pt x="678" y="398"/>
                      <a:pt x="678" y="398"/>
                    </a:cubicBezTo>
                    <a:cubicBezTo>
                      <a:pt x="677" y="397"/>
                      <a:pt x="677" y="398"/>
                      <a:pt x="676" y="398"/>
                    </a:cubicBezTo>
                    <a:cubicBezTo>
                      <a:pt x="676" y="397"/>
                      <a:pt x="676" y="396"/>
                      <a:pt x="676" y="396"/>
                    </a:cubicBezTo>
                    <a:cubicBezTo>
                      <a:pt x="674" y="396"/>
                      <a:pt x="675" y="395"/>
                      <a:pt x="674" y="395"/>
                    </a:cubicBezTo>
                    <a:cubicBezTo>
                      <a:pt x="674" y="395"/>
                      <a:pt x="672" y="396"/>
                      <a:pt x="671" y="396"/>
                    </a:cubicBezTo>
                    <a:cubicBezTo>
                      <a:pt x="671" y="395"/>
                      <a:pt x="671" y="394"/>
                      <a:pt x="671" y="394"/>
                    </a:cubicBezTo>
                    <a:cubicBezTo>
                      <a:pt x="670" y="394"/>
                      <a:pt x="670" y="394"/>
                      <a:pt x="670" y="394"/>
                    </a:cubicBezTo>
                    <a:cubicBezTo>
                      <a:pt x="669" y="391"/>
                      <a:pt x="668" y="389"/>
                      <a:pt x="669" y="386"/>
                    </a:cubicBezTo>
                    <a:cubicBezTo>
                      <a:pt x="669" y="386"/>
                      <a:pt x="670" y="385"/>
                      <a:pt x="670" y="383"/>
                    </a:cubicBezTo>
                    <a:cubicBezTo>
                      <a:pt x="670" y="382"/>
                      <a:pt x="669" y="382"/>
                      <a:pt x="668" y="382"/>
                    </a:cubicBezTo>
                    <a:cubicBezTo>
                      <a:pt x="668" y="379"/>
                      <a:pt x="668" y="379"/>
                      <a:pt x="668" y="376"/>
                    </a:cubicBezTo>
                    <a:cubicBezTo>
                      <a:pt x="666" y="376"/>
                      <a:pt x="666" y="376"/>
                      <a:pt x="664" y="376"/>
                    </a:cubicBezTo>
                    <a:cubicBezTo>
                      <a:pt x="663" y="378"/>
                      <a:pt x="664" y="379"/>
                      <a:pt x="663" y="381"/>
                    </a:cubicBezTo>
                    <a:cubicBezTo>
                      <a:pt x="662" y="381"/>
                      <a:pt x="662" y="381"/>
                      <a:pt x="661" y="382"/>
                    </a:cubicBezTo>
                    <a:cubicBezTo>
                      <a:pt x="661" y="383"/>
                      <a:pt x="662" y="384"/>
                      <a:pt x="661" y="385"/>
                    </a:cubicBezTo>
                    <a:cubicBezTo>
                      <a:pt x="661" y="385"/>
                      <a:pt x="659" y="386"/>
                      <a:pt x="659" y="386"/>
                    </a:cubicBezTo>
                    <a:cubicBezTo>
                      <a:pt x="658" y="389"/>
                      <a:pt x="660" y="389"/>
                      <a:pt x="660" y="390"/>
                    </a:cubicBezTo>
                    <a:cubicBezTo>
                      <a:pt x="659" y="391"/>
                      <a:pt x="659" y="391"/>
                      <a:pt x="659" y="391"/>
                    </a:cubicBezTo>
                    <a:cubicBezTo>
                      <a:pt x="657" y="394"/>
                      <a:pt x="656" y="394"/>
                      <a:pt x="654" y="396"/>
                    </a:cubicBezTo>
                    <a:cubicBezTo>
                      <a:pt x="654" y="397"/>
                      <a:pt x="655" y="400"/>
                      <a:pt x="655" y="400"/>
                    </a:cubicBezTo>
                    <a:cubicBezTo>
                      <a:pt x="654" y="401"/>
                      <a:pt x="652" y="399"/>
                      <a:pt x="651" y="399"/>
                    </a:cubicBezTo>
                    <a:cubicBezTo>
                      <a:pt x="651" y="401"/>
                      <a:pt x="649" y="405"/>
                      <a:pt x="647" y="405"/>
                    </a:cubicBezTo>
                    <a:cubicBezTo>
                      <a:pt x="647" y="406"/>
                      <a:pt x="646" y="405"/>
                      <a:pt x="645" y="405"/>
                    </a:cubicBezTo>
                    <a:cubicBezTo>
                      <a:pt x="645" y="406"/>
                      <a:pt x="644" y="407"/>
                      <a:pt x="644" y="407"/>
                    </a:cubicBezTo>
                    <a:cubicBezTo>
                      <a:pt x="643" y="406"/>
                      <a:pt x="642" y="404"/>
                      <a:pt x="641" y="403"/>
                    </a:cubicBezTo>
                    <a:cubicBezTo>
                      <a:pt x="640" y="403"/>
                      <a:pt x="640" y="403"/>
                      <a:pt x="640" y="403"/>
                    </a:cubicBezTo>
                    <a:cubicBezTo>
                      <a:pt x="640" y="402"/>
                      <a:pt x="640" y="401"/>
                      <a:pt x="640" y="401"/>
                    </a:cubicBezTo>
                    <a:cubicBezTo>
                      <a:pt x="640" y="401"/>
                      <a:pt x="638" y="400"/>
                      <a:pt x="638" y="400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637" y="402"/>
                      <a:pt x="636" y="403"/>
                      <a:pt x="636" y="403"/>
                    </a:cubicBezTo>
                    <a:cubicBezTo>
                      <a:pt x="635" y="402"/>
                      <a:pt x="634" y="399"/>
                      <a:pt x="634" y="397"/>
                    </a:cubicBezTo>
                    <a:cubicBezTo>
                      <a:pt x="633" y="397"/>
                      <a:pt x="630" y="396"/>
                      <a:pt x="629" y="396"/>
                    </a:cubicBezTo>
                    <a:cubicBezTo>
                      <a:pt x="629" y="395"/>
                      <a:pt x="629" y="395"/>
                      <a:pt x="629" y="395"/>
                    </a:cubicBezTo>
                    <a:cubicBezTo>
                      <a:pt x="627" y="394"/>
                      <a:pt x="627" y="396"/>
                      <a:pt x="626" y="396"/>
                    </a:cubicBezTo>
                    <a:cubicBezTo>
                      <a:pt x="625" y="395"/>
                      <a:pt x="623" y="393"/>
                      <a:pt x="622" y="393"/>
                    </a:cubicBezTo>
                    <a:cubicBezTo>
                      <a:pt x="622" y="391"/>
                      <a:pt x="621" y="392"/>
                      <a:pt x="621" y="390"/>
                    </a:cubicBezTo>
                    <a:cubicBezTo>
                      <a:pt x="621" y="390"/>
                      <a:pt x="623" y="390"/>
                      <a:pt x="623" y="390"/>
                    </a:cubicBezTo>
                    <a:cubicBezTo>
                      <a:pt x="623" y="388"/>
                      <a:pt x="623" y="385"/>
                      <a:pt x="623" y="384"/>
                    </a:cubicBezTo>
                    <a:cubicBezTo>
                      <a:pt x="623" y="383"/>
                      <a:pt x="621" y="383"/>
                      <a:pt x="621" y="382"/>
                    </a:cubicBezTo>
                    <a:cubicBezTo>
                      <a:pt x="621" y="382"/>
                      <a:pt x="620" y="379"/>
                      <a:pt x="621" y="378"/>
                    </a:cubicBezTo>
                    <a:cubicBezTo>
                      <a:pt x="621" y="378"/>
                      <a:pt x="624" y="378"/>
                      <a:pt x="624" y="378"/>
                    </a:cubicBezTo>
                    <a:cubicBezTo>
                      <a:pt x="624" y="377"/>
                      <a:pt x="624" y="376"/>
                      <a:pt x="624" y="376"/>
                    </a:cubicBezTo>
                    <a:cubicBezTo>
                      <a:pt x="619" y="378"/>
                      <a:pt x="626" y="368"/>
                      <a:pt x="627" y="368"/>
                    </a:cubicBezTo>
                    <a:cubicBezTo>
                      <a:pt x="626" y="368"/>
                      <a:pt x="625" y="367"/>
                      <a:pt x="625" y="368"/>
                    </a:cubicBezTo>
                    <a:cubicBezTo>
                      <a:pt x="624" y="368"/>
                      <a:pt x="623" y="370"/>
                      <a:pt x="623" y="370"/>
                    </a:cubicBezTo>
                    <a:cubicBezTo>
                      <a:pt x="623" y="370"/>
                      <a:pt x="622" y="368"/>
                      <a:pt x="621" y="368"/>
                    </a:cubicBezTo>
                    <a:cubicBezTo>
                      <a:pt x="617" y="367"/>
                      <a:pt x="613" y="369"/>
                      <a:pt x="619" y="365"/>
                    </a:cubicBezTo>
                    <a:cubicBezTo>
                      <a:pt x="619" y="364"/>
                      <a:pt x="619" y="364"/>
                      <a:pt x="619" y="364"/>
                    </a:cubicBezTo>
                    <a:cubicBezTo>
                      <a:pt x="615" y="363"/>
                      <a:pt x="611" y="364"/>
                      <a:pt x="606" y="363"/>
                    </a:cubicBezTo>
                    <a:cubicBezTo>
                      <a:pt x="606" y="363"/>
                      <a:pt x="606" y="360"/>
                      <a:pt x="605" y="359"/>
                    </a:cubicBezTo>
                    <a:cubicBezTo>
                      <a:pt x="605" y="359"/>
                      <a:pt x="604" y="359"/>
                      <a:pt x="603" y="360"/>
                    </a:cubicBezTo>
                    <a:cubicBezTo>
                      <a:pt x="603" y="359"/>
                      <a:pt x="603" y="357"/>
                      <a:pt x="603" y="356"/>
                    </a:cubicBezTo>
                    <a:cubicBezTo>
                      <a:pt x="602" y="355"/>
                      <a:pt x="599" y="355"/>
                      <a:pt x="599" y="354"/>
                    </a:cubicBezTo>
                    <a:cubicBezTo>
                      <a:pt x="598" y="354"/>
                      <a:pt x="599" y="352"/>
                      <a:pt x="599" y="352"/>
                    </a:cubicBezTo>
                    <a:cubicBezTo>
                      <a:pt x="598" y="351"/>
                      <a:pt x="597" y="351"/>
                      <a:pt x="597" y="351"/>
                    </a:cubicBezTo>
                    <a:cubicBezTo>
                      <a:pt x="596" y="351"/>
                      <a:pt x="595" y="349"/>
                      <a:pt x="595" y="348"/>
                    </a:cubicBezTo>
                    <a:cubicBezTo>
                      <a:pt x="593" y="347"/>
                      <a:pt x="591" y="348"/>
                      <a:pt x="589" y="347"/>
                    </a:cubicBezTo>
                    <a:cubicBezTo>
                      <a:pt x="589" y="346"/>
                      <a:pt x="589" y="346"/>
                      <a:pt x="589" y="346"/>
                    </a:cubicBezTo>
                    <a:cubicBezTo>
                      <a:pt x="587" y="346"/>
                      <a:pt x="581" y="352"/>
                      <a:pt x="581" y="352"/>
                    </a:cubicBezTo>
                    <a:cubicBezTo>
                      <a:pt x="578" y="352"/>
                      <a:pt x="576" y="350"/>
                      <a:pt x="574" y="350"/>
                    </a:cubicBezTo>
                    <a:cubicBezTo>
                      <a:pt x="571" y="350"/>
                      <a:pt x="569" y="351"/>
                      <a:pt x="566" y="351"/>
                    </a:cubicBezTo>
                    <a:cubicBezTo>
                      <a:pt x="566" y="351"/>
                      <a:pt x="564" y="349"/>
                      <a:pt x="564" y="349"/>
                    </a:cubicBezTo>
                    <a:cubicBezTo>
                      <a:pt x="563" y="349"/>
                      <a:pt x="562" y="350"/>
                      <a:pt x="561" y="350"/>
                    </a:cubicBezTo>
                    <a:cubicBezTo>
                      <a:pt x="558" y="348"/>
                      <a:pt x="558" y="348"/>
                      <a:pt x="558" y="348"/>
                    </a:cubicBezTo>
                    <a:cubicBezTo>
                      <a:pt x="555" y="348"/>
                      <a:pt x="555" y="350"/>
                      <a:pt x="554" y="350"/>
                    </a:cubicBezTo>
                    <a:cubicBezTo>
                      <a:pt x="553" y="351"/>
                      <a:pt x="552" y="350"/>
                      <a:pt x="551" y="350"/>
                    </a:cubicBezTo>
                    <a:cubicBezTo>
                      <a:pt x="551" y="351"/>
                      <a:pt x="550" y="352"/>
                      <a:pt x="550" y="353"/>
                    </a:cubicBezTo>
                    <a:cubicBezTo>
                      <a:pt x="550" y="354"/>
                      <a:pt x="552" y="355"/>
                      <a:pt x="552" y="356"/>
                    </a:cubicBezTo>
                    <a:cubicBezTo>
                      <a:pt x="553" y="355"/>
                      <a:pt x="555" y="355"/>
                      <a:pt x="555" y="355"/>
                    </a:cubicBezTo>
                    <a:cubicBezTo>
                      <a:pt x="555" y="355"/>
                      <a:pt x="555" y="358"/>
                      <a:pt x="555" y="358"/>
                    </a:cubicBezTo>
                    <a:cubicBezTo>
                      <a:pt x="553" y="358"/>
                      <a:pt x="553" y="358"/>
                      <a:pt x="553" y="358"/>
                    </a:cubicBezTo>
                    <a:cubicBezTo>
                      <a:pt x="553" y="358"/>
                      <a:pt x="554" y="360"/>
                      <a:pt x="554" y="361"/>
                    </a:cubicBezTo>
                    <a:cubicBezTo>
                      <a:pt x="553" y="362"/>
                      <a:pt x="550" y="366"/>
                      <a:pt x="549" y="368"/>
                    </a:cubicBezTo>
                    <a:cubicBezTo>
                      <a:pt x="549" y="368"/>
                      <a:pt x="550" y="369"/>
                      <a:pt x="550" y="370"/>
                    </a:cubicBezTo>
                    <a:cubicBezTo>
                      <a:pt x="551" y="370"/>
                      <a:pt x="553" y="369"/>
                      <a:pt x="554" y="370"/>
                    </a:cubicBezTo>
                    <a:cubicBezTo>
                      <a:pt x="553" y="370"/>
                      <a:pt x="552" y="371"/>
                      <a:pt x="551" y="372"/>
                    </a:cubicBezTo>
                    <a:cubicBezTo>
                      <a:pt x="551" y="373"/>
                      <a:pt x="552" y="378"/>
                      <a:pt x="553" y="378"/>
                    </a:cubicBezTo>
                    <a:cubicBezTo>
                      <a:pt x="553" y="378"/>
                      <a:pt x="552" y="379"/>
                      <a:pt x="552" y="380"/>
                    </a:cubicBezTo>
                    <a:cubicBezTo>
                      <a:pt x="552" y="380"/>
                      <a:pt x="555" y="381"/>
                      <a:pt x="555" y="381"/>
                    </a:cubicBezTo>
                    <a:cubicBezTo>
                      <a:pt x="555" y="381"/>
                      <a:pt x="554" y="383"/>
                      <a:pt x="555" y="384"/>
                    </a:cubicBezTo>
                    <a:cubicBezTo>
                      <a:pt x="554" y="384"/>
                      <a:pt x="554" y="384"/>
                      <a:pt x="554" y="384"/>
                    </a:cubicBezTo>
                    <a:cubicBezTo>
                      <a:pt x="553" y="385"/>
                      <a:pt x="554" y="386"/>
                      <a:pt x="553" y="386"/>
                    </a:cubicBezTo>
                    <a:cubicBezTo>
                      <a:pt x="550" y="386"/>
                      <a:pt x="550" y="386"/>
                      <a:pt x="550" y="386"/>
                    </a:cubicBezTo>
                    <a:cubicBezTo>
                      <a:pt x="550" y="386"/>
                      <a:pt x="550" y="388"/>
                      <a:pt x="551" y="388"/>
                    </a:cubicBezTo>
                    <a:cubicBezTo>
                      <a:pt x="551" y="389"/>
                      <a:pt x="551" y="390"/>
                      <a:pt x="551" y="391"/>
                    </a:cubicBezTo>
                    <a:cubicBezTo>
                      <a:pt x="544" y="392"/>
                      <a:pt x="544" y="393"/>
                      <a:pt x="542" y="399"/>
                    </a:cubicBezTo>
                    <a:cubicBezTo>
                      <a:pt x="543" y="399"/>
                      <a:pt x="542" y="400"/>
                      <a:pt x="543" y="400"/>
                    </a:cubicBezTo>
                    <a:cubicBezTo>
                      <a:pt x="545" y="401"/>
                      <a:pt x="546" y="400"/>
                      <a:pt x="547" y="401"/>
                    </a:cubicBezTo>
                    <a:cubicBezTo>
                      <a:pt x="548" y="402"/>
                      <a:pt x="548" y="404"/>
                      <a:pt x="549" y="405"/>
                    </a:cubicBezTo>
                    <a:cubicBezTo>
                      <a:pt x="550" y="405"/>
                      <a:pt x="551" y="405"/>
                      <a:pt x="552" y="405"/>
                    </a:cubicBezTo>
                    <a:cubicBezTo>
                      <a:pt x="553" y="406"/>
                      <a:pt x="553" y="408"/>
                      <a:pt x="553" y="409"/>
                    </a:cubicBezTo>
                    <a:cubicBezTo>
                      <a:pt x="553" y="409"/>
                      <a:pt x="554" y="409"/>
                      <a:pt x="554" y="409"/>
                    </a:cubicBezTo>
                    <a:cubicBezTo>
                      <a:pt x="555" y="411"/>
                      <a:pt x="554" y="412"/>
                      <a:pt x="555" y="413"/>
                    </a:cubicBezTo>
                    <a:cubicBezTo>
                      <a:pt x="555" y="414"/>
                      <a:pt x="557" y="414"/>
                      <a:pt x="557" y="415"/>
                    </a:cubicBezTo>
                    <a:cubicBezTo>
                      <a:pt x="558" y="417"/>
                      <a:pt x="557" y="420"/>
                      <a:pt x="559" y="422"/>
                    </a:cubicBezTo>
                    <a:cubicBezTo>
                      <a:pt x="560" y="423"/>
                      <a:pt x="562" y="424"/>
                      <a:pt x="563" y="425"/>
                    </a:cubicBezTo>
                    <a:cubicBezTo>
                      <a:pt x="561" y="429"/>
                      <a:pt x="560" y="431"/>
                      <a:pt x="560" y="437"/>
                    </a:cubicBezTo>
                    <a:cubicBezTo>
                      <a:pt x="562" y="437"/>
                      <a:pt x="562" y="437"/>
                      <a:pt x="562" y="437"/>
                    </a:cubicBezTo>
                    <a:cubicBezTo>
                      <a:pt x="562" y="430"/>
                      <a:pt x="563" y="434"/>
                      <a:pt x="564" y="438"/>
                    </a:cubicBezTo>
                    <a:cubicBezTo>
                      <a:pt x="563" y="438"/>
                      <a:pt x="562" y="438"/>
                      <a:pt x="560" y="439"/>
                    </a:cubicBezTo>
                    <a:cubicBezTo>
                      <a:pt x="559" y="440"/>
                      <a:pt x="559" y="441"/>
                      <a:pt x="559" y="442"/>
                    </a:cubicBezTo>
                    <a:cubicBezTo>
                      <a:pt x="558" y="443"/>
                      <a:pt x="556" y="444"/>
                      <a:pt x="555" y="445"/>
                    </a:cubicBezTo>
                    <a:cubicBezTo>
                      <a:pt x="554" y="447"/>
                      <a:pt x="554" y="448"/>
                      <a:pt x="554" y="449"/>
                    </a:cubicBezTo>
                    <a:cubicBezTo>
                      <a:pt x="553" y="450"/>
                      <a:pt x="550" y="451"/>
                      <a:pt x="549" y="452"/>
                    </a:cubicBezTo>
                    <a:cubicBezTo>
                      <a:pt x="549" y="452"/>
                      <a:pt x="548" y="454"/>
                      <a:pt x="548" y="454"/>
                    </a:cubicBezTo>
                    <a:cubicBezTo>
                      <a:pt x="547" y="455"/>
                      <a:pt x="546" y="454"/>
                      <a:pt x="545" y="455"/>
                    </a:cubicBezTo>
                    <a:cubicBezTo>
                      <a:pt x="544" y="455"/>
                      <a:pt x="544" y="456"/>
                      <a:pt x="544" y="457"/>
                    </a:cubicBezTo>
                    <a:cubicBezTo>
                      <a:pt x="542" y="458"/>
                      <a:pt x="540" y="457"/>
                      <a:pt x="538" y="459"/>
                    </a:cubicBezTo>
                    <a:cubicBezTo>
                      <a:pt x="538" y="459"/>
                      <a:pt x="538" y="459"/>
                      <a:pt x="538" y="459"/>
                    </a:cubicBezTo>
                    <a:cubicBezTo>
                      <a:pt x="537" y="461"/>
                      <a:pt x="537" y="467"/>
                      <a:pt x="538" y="468"/>
                    </a:cubicBezTo>
                    <a:cubicBezTo>
                      <a:pt x="542" y="471"/>
                      <a:pt x="542" y="471"/>
                      <a:pt x="542" y="471"/>
                    </a:cubicBezTo>
                    <a:cubicBezTo>
                      <a:pt x="543" y="475"/>
                      <a:pt x="541" y="480"/>
                      <a:pt x="542" y="484"/>
                    </a:cubicBezTo>
                    <a:cubicBezTo>
                      <a:pt x="542" y="484"/>
                      <a:pt x="543" y="485"/>
                      <a:pt x="543" y="485"/>
                    </a:cubicBezTo>
                    <a:cubicBezTo>
                      <a:pt x="544" y="487"/>
                      <a:pt x="541" y="487"/>
                      <a:pt x="544" y="489"/>
                    </a:cubicBezTo>
                    <a:cubicBezTo>
                      <a:pt x="544" y="489"/>
                      <a:pt x="546" y="490"/>
                      <a:pt x="544" y="490"/>
                    </a:cubicBezTo>
                    <a:cubicBezTo>
                      <a:pt x="541" y="496"/>
                      <a:pt x="541" y="496"/>
                      <a:pt x="541" y="496"/>
                    </a:cubicBezTo>
                    <a:cubicBezTo>
                      <a:pt x="541" y="497"/>
                      <a:pt x="541" y="499"/>
                      <a:pt x="542" y="499"/>
                    </a:cubicBezTo>
                    <a:cubicBezTo>
                      <a:pt x="542" y="500"/>
                      <a:pt x="542" y="500"/>
                      <a:pt x="542" y="500"/>
                    </a:cubicBezTo>
                    <a:cubicBezTo>
                      <a:pt x="540" y="501"/>
                      <a:pt x="539" y="499"/>
                      <a:pt x="538" y="500"/>
                    </a:cubicBezTo>
                    <a:cubicBezTo>
                      <a:pt x="537" y="500"/>
                      <a:pt x="537" y="502"/>
                      <a:pt x="536" y="502"/>
                    </a:cubicBezTo>
                    <a:cubicBezTo>
                      <a:pt x="535" y="503"/>
                      <a:pt x="536" y="502"/>
                      <a:pt x="536" y="504"/>
                    </a:cubicBezTo>
                    <a:cubicBezTo>
                      <a:pt x="532" y="503"/>
                      <a:pt x="530" y="504"/>
                      <a:pt x="527" y="503"/>
                    </a:cubicBezTo>
                    <a:cubicBezTo>
                      <a:pt x="527" y="502"/>
                      <a:pt x="527" y="502"/>
                      <a:pt x="528" y="502"/>
                    </a:cubicBezTo>
                    <a:cubicBezTo>
                      <a:pt x="528" y="501"/>
                      <a:pt x="525" y="498"/>
                      <a:pt x="524" y="498"/>
                    </a:cubicBezTo>
                    <a:cubicBezTo>
                      <a:pt x="524" y="498"/>
                      <a:pt x="518" y="493"/>
                      <a:pt x="518" y="493"/>
                    </a:cubicBezTo>
                    <a:cubicBezTo>
                      <a:pt x="518" y="492"/>
                      <a:pt x="520" y="492"/>
                      <a:pt x="520" y="491"/>
                    </a:cubicBezTo>
                    <a:cubicBezTo>
                      <a:pt x="520" y="490"/>
                      <a:pt x="517" y="484"/>
                      <a:pt x="516" y="484"/>
                    </a:cubicBezTo>
                    <a:cubicBezTo>
                      <a:pt x="515" y="484"/>
                      <a:pt x="514" y="484"/>
                      <a:pt x="514" y="484"/>
                    </a:cubicBezTo>
                    <a:cubicBezTo>
                      <a:pt x="514" y="482"/>
                      <a:pt x="515" y="471"/>
                      <a:pt x="514" y="469"/>
                    </a:cubicBezTo>
                    <a:cubicBezTo>
                      <a:pt x="514" y="468"/>
                      <a:pt x="512" y="467"/>
                      <a:pt x="512" y="467"/>
                    </a:cubicBezTo>
                    <a:cubicBezTo>
                      <a:pt x="512" y="465"/>
                      <a:pt x="514" y="462"/>
                      <a:pt x="514" y="461"/>
                    </a:cubicBezTo>
                    <a:cubicBezTo>
                      <a:pt x="515" y="459"/>
                      <a:pt x="514" y="457"/>
                      <a:pt x="514" y="455"/>
                    </a:cubicBezTo>
                    <a:cubicBezTo>
                      <a:pt x="513" y="454"/>
                      <a:pt x="508" y="452"/>
                      <a:pt x="508" y="452"/>
                    </a:cubicBezTo>
                    <a:cubicBezTo>
                      <a:pt x="506" y="452"/>
                      <a:pt x="506" y="453"/>
                      <a:pt x="504" y="453"/>
                    </a:cubicBezTo>
                    <a:cubicBezTo>
                      <a:pt x="504" y="453"/>
                      <a:pt x="502" y="451"/>
                      <a:pt x="502" y="451"/>
                    </a:cubicBezTo>
                    <a:cubicBezTo>
                      <a:pt x="498" y="450"/>
                      <a:pt x="495" y="452"/>
                      <a:pt x="491" y="451"/>
                    </a:cubicBezTo>
                    <a:cubicBezTo>
                      <a:pt x="491" y="451"/>
                      <a:pt x="489" y="450"/>
                      <a:pt x="488" y="449"/>
                    </a:cubicBezTo>
                    <a:cubicBezTo>
                      <a:pt x="488" y="448"/>
                      <a:pt x="488" y="448"/>
                      <a:pt x="488" y="448"/>
                    </a:cubicBezTo>
                    <a:cubicBezTo>
                      <a:pt x="486" y="447"/>
                      <a:pt x="485" y="448"/>
                      <a:pt x="483" y="447"/>
                    </a:cubicBezTo>
                    <a:cubicBezTo>
                      <a:pt x="483" y="447"/>
                      <a:pt x="482" y="445"/>
                      <a:pt x="482" y="445"/>
                    </a:cubicBezTo>
                    <a:cubicBezTo>
                      <a:pt x="480" y="444"/>
                      <a:pt x="479" y="446"/>
                      <a:pt x="476" y="445"/>
                    </a:cubicBezTo>
                    <a:cubicBezTo>
                      <a:pt x="474" y="444"/>
                      <a:pt x="473" y="441"/>
                      <a:pt x="472" y="441"/>
                    </a:cubicBezTo>
                    <a:cubicBezTo>
                      <a:pt x="470" y="440"/>
                      <a:pt x="469" y="441"/>
                      <a:pt x="466" y="441"/>
                    </a:cubicBezTo>
                    <a:cubicBezTo>
                      <a:pt x="466" y="439"/>
                      <a:pt x="467" y="438"/>
                      <a:pt x="466" y="437"/>
                    </a:cubicBezTo>
                    <a:cubicBezTo>
                      <a:pt x="466" y="436"/>
                      <a:pt x="464" y="435"/>
                      <a:pt x="464" y="433"/>
                    </a:cubicBezTo>
                    <a:cubicBezTo>
                      <a:pt x="464" y="433"/>
                      <a:pt x="464" y="432"/>
                      <a:pt x="464" y="431"/>
                    </a:cubicBezTo>
                    <a:cubicBezTo>
                      <a:pt x="463" y="430"/>
                      <a:pt x="460" y="431"/>
                      <a:pt x="459" y="431"/>
                    </a:cubicBezTo>
                    <a:cubicBezTo>
                      <a:pt x="458" y="430"/>
                      <a:pt x="457" y="428"/>
                      <a:pt x="456" y="427"/>
                    </a:cubicBezTo>
                    <a:cubicBezTo>
                      <a:pt x="455" y="427"/>
                      <a:pt x="454" y="428"/>
                      <a:pt x="453" y="427"/>
                    </a:cubicBezTo>
                    <a:cubicBezTo>
                      <a:pt x="451" y="427"/>
                      <a:pt x="449" y="425"/>
                      <a:pt x="448" y="424"/>
                    </a:cubicBezTo>
                    <a:cubicBezTo>
                      <a:pt x="447" y="424"/>
                      <a:pt x="445" y="424"/>
                      <a:pt x="445" y="424"/>
                    </a:cubicBezTo>
                    <a:cubicBezTo>
                      <a:pt x="443" y="424"/>
                      <a:pt x="441" y="420"/>
                      <a:pt x="440" y="420"/>
                    </a:cubicBezTo>
                    <a:cubicBezTo>
                      <a:pt x="436" y="419"/>
                      <a:pt x="430" y="423"/>
                      <a:pt x="427" y="423"/>
                    </a:cubicBezTo>
                    <a:cubicBezTo>
                      <a:pt x="427" y="421"/>
                      <a:pt x="427" y="418"/>
                      <a:pt x="426" y="415"/>
                    </a:cubicBezTo>
                    <a:cubicBezTo>
                      <a:pt x="426" y="415"/>
                      <a:pt x="424" y="413"/>
                      <a:pt x="423" y="412"/>
                    </a:cubicBezTo>
                    <a:cubicBezTo>
                      <a:pt x="423" y="411"/>
                      <a:pt x="424" y="409"/>
                      <a:pt x="423" y="408"/>
                    </a:cubicBezTo>
                    <a:cubicBezTo>
                      <a:pt x="423" y="408"/>
                      <a:pt x="421" y="407"/>
                      <a:pt x="421" y="407"/>
                    </a:cubicBezTo>
                    <a:cubicBezTo>
                      <a:pt x="421" y="406"/>
                      <a:pt x="421" y="405"/>
                      <a:pt x="421" y="405"/>
                    </a:cubicBezTo>
                    <a:cubicBezTo>
                      <a:pt x="421" y="403"/>
                      <a:pt x="419" y="401"/>
                      <a:pt x="418" y="399"/>
                    </a:cubicBezTo>
                    <a:cubicBezTo>
                      <a:pt x="413" y="400"/>
                      <a:pt x="406" y="401"/>
                      <a:pt x="405" y="398"/>
                    </a:cubicBezTo>
                    <a:cubicBezTo>
                      <a:pt x="404" y="396"/>
                      <a:pt x="405" y="393"/>
                      <a:pt x="404" y="391"/>
                    </a:cubicBezTo>
                    <a:cubicBezTo>
                      <a:pt x="404" y="391"/>
                      <a:pt x="401" y="388"/>
                      <a:pt x="401" y="388"/>
                    </a:cubicBezTo>
                    <a:cubicBezTo>
                      <a:pt x="402" y="388"/>
                      <a:pt x="403" y="387"/>
                      <a:pt x="403" y="387"/>
                    </a:cubicBezTo>
                    <a:cubicBezTo>
                      <a:pt x="404" y="385"/>
                      <a:pt x="403" y="383"/>
                      <a:pt x="403" y="381"/>
                    </a:cubicBezTo>
                    <a:cubicBezTo>
                      <a:pt x="404" y="380"/>
                      <a:pt x="407" y="377"/>
                      <a:pt x="407" y="377"/>
                    </a:cubicBezTo>
                    <a:cubicBezTo>
                      <a:pt x="408" y="376"/>
                      <a:pt x="407" y="375"/>
                      <a:pt x="407" y="374"/>
                    </a:cubicBezTo>
                    <a:cubicBezTo>
                      <a:pt x="406" y="374"/>
                      <a:pt x="406" y="374"/>
                      <a:pt x="405" y="374"/>
                    </a:cubicBezTo>
                    <a:cubicBezTo>
                      <a:pt x="406" y="373"/>
                      <a:pt x="406" y="372"/>
                      <a:pt x="406" y="372"/>
                    </a:cubicBezTo>
                    <a:cubicBezTo>
                      <a:pt x="408" y="372"/>
                      <a:pt x="410" y="372"/>
                      <a:pt x="412" y="372"/>
                    </a:cubicBezTo>
                    <a:cubicBezTo>
                      <a:pt x="412" y="370"/>
                      <a:pt x="410" y="369"/>
                      <a:pt x="411" y="367"/>
                    </a:cubicBezTo>
                    <a:cubicBezTo>
                      <a:pt x="411" y="366"/>
                      <a:pt x="417" y="362"/>
                      <a:pt x="417" y="362"/>
                    </a:cubicBezTo>
                    <a:cubicBezTo>
                      <a:pt x="417" y="362"/>
                      <a:pt x="416" y="360"/>
                      <a:pt x="417" y="360"/>
                    </a:cubicBezTo>
                    <a:cubicBezTo>
                      <a:pt x="417" y="359"/>
                      <a:pt x="421" y="359"/>
                      <a:pt x="421" y="359"/>
                    </a:cubicBezTo>
                    <a:cubicBezTo>
                      <a:pt x="421" y="357"/>
                      <a:pt x="422" y="356"/>
                      <a:pt x="422" y="353"/>
                    </a:cubicBezTo>
                    <a:cubicBezTo>
                      <a:pt x="422" y="353"/>
                      <a:pt x="424" y="353"/>
                      <a:pt x="425" y="353"/>
                    </a:cubicBezTo>
                    <a:cubicBezTo>
                      <a:pt x="425" y="353"/>
                      <a:pt x="425" y="351"/>
                      <a:pt x="425" y="350"/>
                    </a:cubicBezTo>
                    <a:cubicBezTo>
                      <a:pt x="425" y="350"/>
                      <a:pt x="427" y="350"/>
                      <a:pt x="426" y="351"/>
                    </a:cubicBezTo>
                    <a:cubicBezTo>
                      <a:pt x="427" y="351"/>
                      <a:pt x="429" y="351"/>
                      <a:pt x="430" y="351"/>
                    </a:cubicBezTo>
                    <a:cubicBezTo>
                      <a:pt x="429" y="351"/>
                      <a:pt x="430" y="349"/>
                      <a:pt x="428" y="350"/>
                    </a:cubicBezTo>
                    <a:cubicBezTo>
                      <a:pt x="428" y="349"/>
                      <a:pt x="427" y="348"/>
                      <a:pt x="427" y="348"/>
                    </a:cubicBezTo>
                    <a:cubicBezTo>
                      <a:pt x="428" y="348"/>
                      <a:pt x="430" y="348"/>
                      <a:pt x="431" y="348"/>
                    </a:cubicBezTo>
                    <a:cubicBezTo>
                      <a:pt x="431" y="348"/>
                      <a:pt x="433" y="345"/>
                      <a:pt x="430" y="346"/>
                    </a:cubicBezTo>
                    <a:cubicBezTo>
                      <a:pt x="430" y="344"/>
                      <a:pt x="430" y="344"/>
                      <a:pt x="430" y="344"/>
                    </a:cubicBezTo>
                    <a:cubicBezTo>
                      <a:pt x="435" y="346"/>
                      <a:pt x="436" y="346"/>
                      <a:pt x="441" y="344"/>
                    </a:cubicBezTo>
                    <a:cubicBezTo>
                      <a:pt x="441" y="343"/>
                      <a:pt x="442" y="344"/>
                      <a:pt x="443" y="343"/>
                    </a:cubicBezTo>
                    <a:cubicBezTo>
                      <a:pt x="443" y="343"/>
                      <a:pt x="443" y="341"/>
                      <a:pt x="443" y="341"/>
                    </a:cubicBezTo>
                    <a:cubicBezTo>
                      <a:pt x="443" y="341"/>
                      <a:pt x="443" y="339"/>
                      <a:pt x="443" y="338"/>
                    </a:cubicBezTo>
                    <a:cubicBezTo>
                      <a:pt x="442" y="338"/>
                      <a:pt x="440" y="338"/>
                      <a:pt x="440" y="338"/>
                    </a:cubicBezTo>
                    <a:cubicBezTo>
                      <a:pt x="439" y="337"/>
                      <a:pt x="440" y="335"/>
                      <a:pt x="440" y="334"/>
                    </a:cubicBezTo>
                    <a:cubicBezTo>
                      <a:pt x="438" y="333"/>
                      <a:pt x="443" y="334"/>
                      <a:pt x="444" y="334"/>
                    </a:cubicBezTo>
                    <a:cubicBezTo>
                      <a:pt x="445" y="332"/>
                      <a:pt x="445" y="332"/>
                      <a:pt x="445" y="332"/>
                    </a:cubicBezTo>
                    <a:cubicBezTo>
                      <a:pt x="446" y="332"/>
                      <a:pt x="446" y="332"/>
                      <a:pt x="446" y="332"/>
                    </a:cubicBezTo>
                    <a:cubicBezTo>
                      <a:pt x="446" y="331"/>
                      <a:pt x="446" y="330"/>
                      <a:pt x="447" y="329"/>
                    </a:cubicBezTo>
                    <a:cubicBezTo>
                      <a:pt x="444" y="328"/>
                      <a:pt x="445" y="327"/>
                      <a:pt x="446" y="324"/>
                    </a:cubicBezTo>
                    <a:cubicBezTo>
                      <a:pt x="447" y="324"/>
                      <a:pt x="448" y="324"/>
                      <a:pt x="451" y="324"/>
                    </a:cubicBezTo>
                    <a:cubicBezTo>
                      <a:pt x="451" y="323"/>
                      <a:pt x="450" y="321"/>
                      <a:pt x="451" y="321"/>
                    </a:cubicBezTo>
                    <a:cubicBezTo>
                      <a:pt x="452" y="321"/>
                      <a:pt x="459" y="323"/>
                      <a:pt x="459" y="323"/>
                    </a:cubicBezTo>
                    <a:cubicBezTo>
                      <a:pt x="460" y="323"/>
                      <a:pt x="459" y="325"/>
                      <a:pt x="461" y="325"/>
                    </a:cubicBezTo>
                    <a:cubicBezTo>
                      <a:pt x="461" y="323"/>
                      <a:pt x="461" y="323"/>
                      <a:pt x="461" y="323"/>
                    </a:cubicBezTo>
                    <a:cubicBezTo>
                      <a:pt x="462" y="322"/>
                      <a:pt x="464" y="323"/>
                      <a:pt x="465" y="322"/>
                    </a:cubicBezTo>
                    <a:cubicBezTo>
                      <a:pt x="466" y="322"/>
                      <a:pt x="468" y="320"/>
                      <a:pt x="469" y="320"/>
                    </a:cubicBezTo>
                    <a:cubicBezTo>
                      <a:pt x="468" y="314"/>
                      <a:pt x="469" y="312"/>
                      <a:pt x="472" y="310"/>
                    </a:cubicBezTo>
                    <a:cubicBezTo>
                      <a:pt x="468" y="309"/>
                      <a:pt x="465" y="307"/>
                      <a:pt x="461" y="307"/>
                    </a:cubicBezTo>
                    <a:cubicBezTo>
                      <a:pt x="455" y="307"/>
                      <a:pt x="447" y="308"/>
                      <a:pt x="443" y="308"/>
                    </a:cubicBezTo>
                    <a:cubicBezTo>
                      <a:pt x="443" y="308"/>
                      <a:pt x="443" y="306"/>
                      <a:pt x="443" y="306"/>
                    </a:cubicBezTo>
                    <a:cubicBezTo>
                      <a:pt x="445" y="306"/>
                      <a:pt x="446" y="307"/>
                      <a:pt x="447" y="306"/>
                    </a:cubicBezTo>
                    <a:cubicBezTo>
                      <a:pt x="448" y="306"/>
                      <a:pt x="451" y="305"/>
                      <a:pt x="452" y="305"/>
                    </a:cubicBezTo>
                    <a:cubicBezTo>
                      <a:pt x="452" y="304"/>
                      <a:pt x="452" y="304"/>
                      <a:pt x="452" y="304"/>
                    </a:cubicBezTo>
                    <a:cubicBezTo>
                      <a:pt x="451" y="304"/>
                      <a:pt x="449" y="303"/>
                      <a:pt x="451" y="303"/>
                    </a:cubicBezTo>
                    <a:cubicBezTo>
                      <a:pt x="451" y="302"/>
                      <a:pt x="451" y="301"/>
                      <a:pt x="451" y="300"/>
                    </a:cubicBezTo>
                    <a:cubicBezTo>
                      <a:pt x="453" y="301"/>
                      <a:pt x="455" y="303"/>
                      <a:pt x="458" y="302"/>
                    </a:cubicBezTo>
                    <a:cubicBezTo>
                      <a:pt x="459" y="302"/>
                      <a:pt x="458" y="301"/>
                      <a:pt x="461" y="301"/>
                    </a:cubicBezTo>
                    <a:cubicBezTo>
                      <a:pt x="461" y="301"/>
                      <a:pt x="463" y="303"/>
                      <a:pt x="464" y="303"/>
                    </a:cubicBezTo>
                    <a:cubicBezTo>
                      <a:pt x="465" y="303"/>
                      <a:pt x="466" y="302"/>
                      <a:pt x="467" y="302"/>
                    </a:cubicBezTo>
                    <a:cubicBezTo>
                      <a:pt x="468" y="303"/>
                      <a:pt x="472" y="307"/>
                      <a:pt x="474" y="308"/>
                    </a:cubicBezTo>
                    <a:cubicBezTo>
                      <a:pt x="474" y="308"/>
                      <a:pt x="475" y="307"/>
                      <a:pt x="476" y="307"/>
                    </a:cubicBezTo>
                    <a:cubicBezTo>
                      <a:pt x="476" y="306"/>
                      <a:pt x="475" y="306"/>
                      <a:pt x="476" y="304"/>
                    </a:cubicBezTo>
                    <a:cubicBezTo>
                      <a:pt x="477" y="302"/>
                      <a:pt x="480" y="302"/>
                      <a:pt x="479" y="297"/>
                    </a:cubicBezTo>
                    <a:cubicBezTo>
                      <a:pt x="479" y="296"/>
                      <a:pt x="476" y="294"/>
                      <a:pt x="476" y="294"/>
                    </a:cubicBezTo>
                    <a:cubicBezTo>
                      <a:pt x="477" y="294"/>
                      <a:pt x="484" y="292"/>
                      <a:pt x="484" y="292"/>
                    </a:cubicBezTo>
                    <a:cubicBezTo>
                      <a:pt x="484" y="292"/>
                      <a:pt x="490" y="297"/>
                      <a:pt x="490" y="298"/>
                    </a:cubicBezTo>
                    <a:cubicBezTo>
                      <a:pt x="490" y="298"/>
                      <a:pt x="493" y="298"/>
                      <a:pt x="494" y="298"/>
                    </a:cubicBezTo>
                    <a:cubicBezTo>
                      <a:pt x="494" y="297"/>
                      <a:pt x="494" y="297"/>
                      <a:pt x="494" y="297"/>
                    </a:cubicBezTo>
                    <a:cubicBezTo>
                      <a:pt x="496" y="297"/>
                      <a:pt x="497" y="296"/>
                      <a:pt x="499" y="296"/>
                    </a:cubicBezTo>
                    <a:cubicBezTo>
                      <a:pt x="499" y="296"/>
                      <a:pt x="498" y="295"/>
                      <a:pt x="498" y="294"/>
                    </a:cubicBezTo>
                    <a:cubicBezTo>
                      <a:pt x="498" y="294"/>
                      <a:pt x="497" y="295"/>
                      <a:pt x="496" y="294"/>
                    </a:cubicBezTo>
                    <a:cubicBezTo>
                      <a:pt x="496" y="293"/>
                      <a:pt x="496" y="293"/>
                      <a:pt x="496" y="293"/>
                    </a:cubicBezTo>
                    <a:cubicBezTo>
                      <a:pt x="496" y="292"/>
                      <a:pt x="495" y="293"/>
                      <a:pt x="494" y="292"/>
                    </a:cubicBezTo>
                    <a:cubicBezTo>
                      <a:pt x="494" y="292"/>
                      <a:pt x="493" y="291"/>
                      <a:pt x="493" y="290"/>
                    </a:cubicBezTo>
                    <a:cubicBezTo>
                      <a:pt x="492" y="289"/>
                      <a:pt x="492" y="290"/>
                      <a:pt x="492" y="288"/>
                    </a:cubicBezTo>
                    <a:cubicBezTo>
                      <a:pt x="491" y="288"/>
                      <a:pt x="490" y="289"/>
                      <a:pt x="489" y="288"/>
                    </a:cubicBezTo>
                    <a:cubicBezTo>
                      <a:pt x="490" y="288"/>
                      <a:pt x="488" y="289"/>
                      <a:pt x="491" y="286"/>
                    </a:cubicBezTo>
                    <a:cubicBezTo>
                      <a:pt x="490" y="286"/>
                      <a:pt x="492" y="286"/>
                      <a:pt x="492" y="286"/>
                    </a:cubicBezTo>
                    <a:cubicBezTo>
                      <a:pt x="493" y="286"/>
                      <a:pt x="493" y="288"/>
                      <a:pt x="494" y="288"/>
                    </a:cubicBezTo>
                    <a:cubicBezTo>
                      <a:pt x="495" y="288"/>
                      <a:pt x="495" y="287"/>
                      <a:pt x="496" y="287"/>
                    </a:cubicBezTo>
                    <a:cubicBezTo>
                      <a:pt x="497" y="288"/>
                      <a:pt x="496" y="290"/>
                      <a:pt x="497" y="291"/>
                    </a:cubicBezTo>
                    <a:cubicBezTo>
                      <a:pt x="498" y="292"/>
                      <a:pt x="499" y="291"/>
                      <a:pt x="500" y="292"/>
                    </a:cubicBezTo>
                    <a:cubicBezTo>
                      <a:pt x="501" y="292"/>
                      <a:pt x="501" y="294"/>
                      <a:pt x="502" y="294"/>
                    </a:cubicBezTo>
                    <a:cubicBezTo>
                      <a:pt x="503" y="294"/>
                      <a:pt x="503" y="294"/>
                      <a:pt x="503" y="294"/>
                    </a:cubicBezTo>
                    <a:cubicBezTo>
                      <a:pt x="503" y="294"/>
                      <a:pt x="507" y="289"/>
                      <a:pt x="508" y="288"/>
                    </a:cubicBezTo>
                    <a:cubicBezTo>
                      <a:pt x="508" y="288"/>
                      <a:pt x="508" y="288"/>
                      <a:pt x="508" y="288"/>
                    </a:cubicBezTo>
                    <a:cubicBezTo>
                      <a:pt x="509" y="287"/>
                      <a:pt x="511" y="288"/>
                      <a:pt x="512" y="287"/>
                    </a:cubicBezTo>
                    <a:cubicBezTo>
                      <a:pt x="513" y="287"/>
                      <a:pt x="516" y="284"/>
                      <a:pt x="518" y="283"/>
                    </a:cubicBezTo>
                    <a:cubicBezTo>
                      <a:pt x="520" y="282"/>
                      <a:pt x="520" y="284"/>
                      <a:pt x="522" y="283"/>
                    </a:cubicBezTo>
                    <a:cubicBezTo>
                      <a:pt x="524" y="282"/>
                      <a:pt x="527" y="278"/>
                      <a:pt x="526" y="275"/>
                    </a:cubicBezTo>
                    <a:cubicBezTo>
                      <a:pt x="525" y="273"/>
                      <a:pt x="525" y="273"/>
                      <a:pt x="525" y="273"/>
                    </a:cubicBezTo>
                    <a:cubicBezTo>
                      <a:pt x="523" y="269"/>
                      <a:pt x="523" y="272"/>
                      <a:pt x="520" y="271"/>
                    </a:cubicBezTo>
                    <a:cubicBezTo>
                      <a:pt x="519" y="270"/>
                      <a:pt x="516" y="265"/>
                      <a:pt x="516" y="264"/>
                    </a:cubicBezTo>
                    <a:cubicBezTo>
                      <a:pt x="517" y="263"/>
                      <a:pt x="514" y="260"/>
                      <a:pt x="516" y="258"/>
                    </a:cubicBezTo>
                    <a:cubicBezTo>
                      <a:pt x="517" y="257"/>
                      <a:pt x="519" y="257"/>
                      <a:pt x="520" y="257"/>
                    </a:cubicBezTo>
                    <a:cubicBezTo>
                      <a:pt x="521" y="254"/>
                      <a:pt x="521" y="254"/>
                      <a:pt x="521" y="254"/>
                    </a:cubicBezTo>
                    <a:cubicBezTo>
                      <a:pt x="520" y="254"/>
                      <a:pt x="518" y="254"/>
                      <a:pt x="518" y="254"/>
                    </a:cubicBezTo>
                    <a:cubicBezTo>
                      <a:pt x="518" y="253"/>
                      <a:pt x="517" y="254"/>
                      <a:pt x="517" y="252"/>
                    </a:cubicBezTo>
                    <a:cubicBezTo>
                      <a:pt x="517" y="252"/>
                      <a:pt x="526" y="244"/>
                      <a:pt x="521" y="243"/>
                    </a:cubicBezTo>
                    <a:cubicBezTo>
                      <a:pt x="520" y="242"/>
                      <a:pt x="516" y="244"/>
                      <a:pt x="514" y="244"/>
                    </a:cubicBezTo>
                    <a:cubicBezTo>
                      <a:pt x="513" y="242"/>
                      <a:pt x="511" y="239"/>
                      <a:pt x="514" y="239"/>
                    </a:cubicBezTo>
                    <a:cubicBezTo>
                      <a:pt x="512" y="238"/>
                      <a:pt x="511" y="238"/>
                      <a:pt x="510" y="237"/>
                    </a:cubicBezTo>
                    <a:cubicBezTo>
                      <a:pt x="510" y="236"/>
                      <a:pt x="511" y="236"/>
                      <a:pt x="510" y="235"/>
                    </a:cubicBezTo>
                    <a:cubicBezTo>
                      <a:pt x="508" y="234"/>
                      <a:pt x="506" y="234"/>
                      <a:pt x="504" y="234"/>
                    </a:cubicBezTo>
                    <a:cubicBezTo>
                      <a:pt x="503" y="235"/>
                      <a:pt x="503" y="236"/>
                      <a:pt x="502" y="236"/>
                    </a:cubicBezTo>
                    <a:cubicBezTo>
                      <a:pt x="502" y="236"/>
                      <a:pt x="500" y="234"/>
                      <a:pt x="500" y="234"/>
                    </a:cubicBezTo>
                    <a:cubicBezTo>
                      <a:pt x="496" y="232"/>
                      <a:pt x="493" y="233"/>
                      <a:pt x="488" y="233"/>
                    </a:cubicBezTo>
                    <a:cubicBezTo>
                      <a:pt x="488" y="234"/>
                      <a:pt x="490" y="234"/>
                      <a:pt x="490" y="235"/>
                    </a:cubicBezTo>
                    <a:cubicBezTo>
                      <a:pt x="490" y="235"/>
                      <a:pt x="489" y="241"/>
                      <a:pt x="490" y="244"/>
                    </a:cubicBezTo>
                    <a:cubicBezTo>
                      <a:pt x="492" y="245"/>
                      <a:pt x="492" y="245"/>
                      <a:pt x="492" y="245"/>
                    </a:cubicBezTo>
                    <a:cubicBezTo>
                      <a:pt x="493" y="246"/>
                      <a:pt x="494" y="247"/>
                      <a:pt x="494" y="247"/>
                    </a:cubicBezTo>
                    <a:cubicBezTo>
                      <a:pt x="493" y="247"/>
                      <a:pt x="493" y="249"/>
                      <a:pt x="493" y="249"/>
                    </a:cubicBezTo>
                    <a:cubicBezTo>
                      <a:pt x="493" y="250"/>
                      <a:pt x="494" y="250"/>
                      <a:pt x="494" y="251"/>
                    </a:cubicBezTo>
                    <a:cubicBezTo>
                      <a:pt x="494" y="251"/>
                      <a:pt x="493" y="250"/>
                      <a:pt x="492" y="251"/>
                    </a:cubicBezTo>
                    <a:cubicBezTo>
                      <a:pt x="492" y="252"/>
                      <a:pt x="492" y="252"/>
                      <a:pt x="492" y="252"/>
                    </a:cubicBezTo>
                    <a:cubicBezTo>
                      <a:pt x="494" y="252"/>
                      <a:pt x="492" y="253"/>
                      <a:pt x="492" y="253"/>
                    </a:cubicBezTo>
                    <a:cubicBezTo>
                      <a:pt x="492" y="253"/>
                      <a:pt x="489" y="253"/>
                      <a:pt x="488" y="253"/>
                    </a:cubicBezTo>
                    <a:cubicBezTo>
                      <a:pt x="487" y="255"/>
                      <a:pt x="487" y="258"/>
                      <a:pt x="486" y="260"/>
                    </a:cubicBezTo>
                    <a:cubicBezTo>
                      <a:pt x="486" y="260"/>
                      <a:pt x="485" y="261"/>
                      <a:pt x="485" y="261"/>
                    </a:cubicBezTo>
                    <a:cubicBezTo>
                      <a:pt x="485" y="262"/>
                      <a:pt x="486" y="262"/>
                      <a:pt x="486" y="263"/>
                    </a:cubicBezTo>
                    <a:cubicBezTo>
                      <a:pt x="486" y="263"/>
                      <a:pt x="484" y="264"/>
                      <a:pt x="484" y="264"/>
                    </a:cubicBezTo>
                    <a:cubicBezTo>
                      <a:pt x="483" y="264"/>
                      <a:pt x="483" y="266"/>
                      <a:pt x="483" y="267"/>
                    </a:cubicBezTo>
                    <a:cubicBezTo>
                      <a:pt x="482" y="268"/>
                      <a:pt x="478" y="270"/>
                      <a:pt x="479" y="274"/>
                    </a:cubicBezTo>
                    <a:cubicBezTo>
                      <a:pt x="479" y="274"/>
                      <a:pt x="480" y="275"/>
                      <a:pt x="480" y="276"/>
                    </a:cubicBezTo>
                    <a:cubicBezTo>
                      <a:pt x="478" y="277"/>
                      <a:pt x="477" y="277"/>
                      <a:pt x="474" y="278"/>
                    </a:cubicBezTo>
                    <a:cubicBezTo>
                      <a:pt x="475" y="278"/>
                      <a:pt x="475" y="280"/>
                      <a:pt x="475" y="281"/>
                    </a:cubicBezTo>
                    <a:cubicBezTo>
                      <a:pt x="473" y="281"/>
                      <a:pt x="473" y="279"/>
                      <a:pt x="472" y="279"/>
                    </a:cubicBezTo>
                    <a:cubicBezTo>
                      <a:pt x="471" y="279"/>
                      <a:pt x="471" y="279"/>
                      <a:pt x="469" y="280"/>
                    </a:cubicBezTo>
                    <a:cubicBezTo>
                      <a:pt x="468" y="278"/>
                      <a:pt x="467" y="274"/>
                      <a:pt x="466" y="273"/>
                    </a:cubicBezTo>
                    <a:cubicBezTo>
                      <a:pt x="465" y="272"/>
                      <a:pt x="463" y="272"/>
                      <a:pt x="463" y="272"/>
                    </a:cubicBezTo>
                    <a:cubicBezTo>
                      <a:pt x="462" y="271"/>
                      <a:pt x="459" y="265"/>
                      <a:pt x="459" y="264"/>
                    </a:cubicBezTo>
                    <a:cubicBezTo>
                      <a:pt x="460" y="263"/>
                      <a:pt x="460" y="261"/>
                      <a:pt x="462" y="261"/>
                    </a:cubicBezTo>
                    <a:cubicBezTo>
                      <a:pt x="463" y="261"/>
                      <a:pt x="463" y="261"/>
                      <a:pt x="463" y="261"/>
                    </a:cubicBezTo>
                    <a:cubicBezTo>
                      <a:pt x="463" y="259"/>
                      <a:pt x="462" y="257"/>
                      <a:pt x="463" y="255"/>
                    </a:cubicBezTo>
                    <a:cubicBezTo>
                      <a:pt x="463" y="255"/>
                      <a:pt x="464" y="254"/>
                      <a:pt x="464" y="253"/>
                    </a:cubicBezTo>
                    <a:cubicBezTo>
                      <a:pt x="466" y="251"/>
                      <a:pt x="466" y="251"/>
                      <a:pt x="466" y="251"/>
                    </a:cubicBezTo>
                    <a:cubicBezTo>
                      <a:pt x="466" y="250"/>
                      <a:pt x="465" y="248"/>
                      <a:pt x="465" y="248"/>
                    </a:cubicBezTo>
                    <a:cubicBezTo>
                      <a:pt x="464" y="246"/>
                      <a:pt x="463" y="243"/>
                      <a:pt x="462" y="241"/>
                    </a:cubicBezTo>
                    <a:cubicBezTo>
                      <a:pt x="460" y="242"/>
                      <a:pt x="455" y="243"/>
                      <a:pt x="454" y="245"/>
                    </a:cubicBezTo>
                    <a:cubicBezTo>
                      <a:pt x="453" y="246"/>
                      <a:pt x="453" y="250"/>
                      <a:pt x="453" y="251"/>
                    </a:cubicBezTo>
                    <a:cubicBezTo>
                      <a:pt x="454" y="251"/>
                      <a:pt x="453" y="255"/>
                      <a:pt x="453" y="257"/>
                    </a:cubicBezTo>
                    <a:cubicBezTo>
                      <a:pt x="452" y="257"/>
                      <a:pt x="452" y="256"/>
                      <a:pt x="451" y="257"/>
                    </a:cubicBezTo>
                    <a:cubicBezTo>
                      <a:pt x="449" y="258"/>
                      <a:pt x="449" y="258"/>
                      <a:pt x="449" y="258"/>
                    </a:cubicBezTo>
                    <a:cubicBezTo>
                      <a:pt x="448" y="264"/>
                      <a:pt x="451" y="262"/>
                      <a:pt x="445" y="262"/>
                    </a:cubicBezTo>
                    <a:cubicBezTo>
                      <a:pt x="445" y="261"/>
                      <a:pt x="445" y="261"/>
                      <a:pt x="445" y="261"/>
                    </a:cubicBezTo>
                    <a:cubicBezTo>
                      <a:pt x="445" y="261"/>
                      <a:pt x="446" y="259"/>
                      <a:pt x="446" y="258"/>
                    </a:cubicBezTo>
                    <a:cubicBezTo>
                      <a:pt x="446" y="257"/>
                      <a:pt x="444" y="254"/>
                      <a:pt x="444" y="253"/>
                    </a:cubicBezTo>
                    <a:cubicBezTo>
                      <a:pt x="443" y="252"/>
                      <a:pt x="443" y="252"/>
                      <a:pt x="442" y="251"/>
                    </a:cubicBezTo>
                    <a:cubicBezTo>
                      <a:pt x="445" y="251"/>
                      <a:pt x="441" y="246"/>
                      <a:pt x="441" y="246"/>
                    </a:cubicBezTo>
                    <a:cubicBezTo>
                      <a:pt x="440" y="246"/>
                      <a:pt x="440" y="244"/>
                      <a:pt x="440" y="242"/>
                    </a:cubicBezTo>
                    <a:cubicBezTo>
                      <a:pt x="437" y="242"/>
                      <a:pt x="434" y="242"/>
                      <a:pt x="431" y="241"/>
                    </a:cubicBezTo>
                    <a:cubicBezTo>
                      <a:pt x="431" y="240"/>
                      <a:pt x="430" y="238"/>
                      <a:pt x="429" y="238"/>
                    </a:cubicBezTo>
                    <a:cubicBezTo>
                      <a:pt x="429" y="238"/>
                      <a:pt x="427" y="238"/>
                      <a:pt x="427" y="237"/>
                    </a:cubicBezTo>
                    <a:cubicBezTo>
                      <a:pt x="426" y="237"/>
                      <a:pt x="426" y="236"/>
                      <a:pt x="426" y="235"/>
                    </a:cubicBezTo>
                    <a:cubicBezTo>
                      <a:pt x="425" y="235"/>
                      <a:pt x="425" y="235"/>
                      <a:pt x="425" y="235"/>
                    </a:cubicBezTo>
                    <a:cubicBezTo>
                      <a:pt x="426" y="235"/>
                      <a:pt x="427" y="233"/>
                      <a:pt x="427" y="233"/>
                    </a:cubicBezTo>
                    <a:cubicBezTo>
                      <a:pt x="428" y="232"/>
                      <a:pt x="429" y="233"/>
                      <a:pt x="429" y="233"/>
                    </a:cubicBezTo>
                    <a:cubicBezTo>
                      <a:pt x="429" y="233"/>
                      <a:pt x="432" y="230"/>
                      <a:pt x="433" y="230"/>
                    </a:cubicBezTo>
                    <a:cubicBezTo>
                      <a:pt x="433" y="230"/>
                      <a:pt x="433" y="227"/>
                      <a:pt x="433" y="227"/>
                    </a:cubicBezTo>
                    <a:cubicBezTo>
                      <a:pt x="433" y="227"/>
                      <a:pt x="430" y="227"/>
                      <a:pt x="431" y="227"/>
                    </a:cubicBezTo>
                    <a:cubicBezTo>
                      <a:pt x="430" y="228"/>
                      <a:pt x="429" y="228"/>
                      <a:pt x="428" y="229"/>
                    </a:cubicBezTo>
                    <a:cubicBezTo>
                      <a:pt x="429" y="227"/>
                      <a:pt x="429" y="225"/>
                      <a:pt x="430" y="223"/>
                    </a:cubicBezTo>
                    <a:cubicBezTo>
                      <a:pt x="430" y="223"/>
                      <a:pt x="431" y="223"/>
                      <a:pt x="431" y="223"/>
                    </a:cubicBezTo>
                    <a:cubicBezTo>
                      <a:pt x="433" y="225"/>
                      <a:pt x="433" y="225"/>
                      <a:pt x="433" y="225"/>
                    </a:cubicBezTo>
                    <a:cubicBezTo>
                      <a:pt x="434" y="225"/>
                      <a:pt x="436" y="225"/>
                      <a:pt x="437" y="225"/>
                    </a:cubicBezTo>
                    <a:cubicBezTo>
                      <a:pt x="437" y="220"/>
                      <a:pt x="437" y="220"/>
                      <a:pt x="437" y="220"/>
                    </a:cubicBezTo>
                    <a:cubicBezTo>
                      <a:pt x="436" y="220"/>
                      <a:pt x="435" y="220"/>
                      <a:pt x="435" y="221"/>
                    </a:cubicBezTo>
                    <a:cubicBezTo>
                      <a:pt x="433" y="217"/>
                      <a:pt x="433" y="217"/>
                      <a:pt x="433" y="217"/>
                    </a:cubicBezTo>
                    <a:cubicBezTo>
                      <a:pt x="431" y="216"/>
                      <a:pt x="430" y="217"/>
                      <a:pt x="429" y="217"/>
                    </a:cubicBezTo>
                    <a:cubicBezTo>
                      <a:pt x="428" y="216"/>
                      <a:pt x="426" y="213"/>
                      <a:pt x="425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1"/>
                      <a:pt x="421" y="211"/>
                      <a:pt x="421" y="211"/>
                    </a:cubicBezTo>
                    <a:cubicBezTo>
                      <a:pt x="419" y="211"/>
                      <a:pt x="418" y="209"/>
                      <a:pt x="417" y="209"/>
                    </a:cubicBezTo>
                    <a:cubicBezTo>
                      <a:pt x="417" y="209"/>
                      <a:pt x="416" y="209"/>
                      <a:pt x="415" y="209"/>
                    </a:cubicBezTo>
                    <a:cubicBezTo>
                      <a:pt x="415" y="207"/>
                      <a:pt x="415" y="207"/>
                      <a:pt x="415" y="207"/>
                    </a:cubicBezTo>
                    <a:cubicBezTo>
                      <a:pt x="411" y="203"/>
                      <a:pt x="411" y="203"/>
                      <a:pt x="411" y="203"/>
                    </a:cubicBezTo>
                    <a:cubicBezTo>
                      <a:pt x="410" y="204"/>
                      <a:pt x="410" y="204"/>
                      <a:pt x="409" y="204"/>
                    </a:cubicBezTo>
                    <a:cubicBezTo>
                      <a:pt x="409" y="204"/>
                      <a:pt x="409" y="202"/>
                      <a:pt x="409" y="201"/>
                    </a:cubicBezTo>
                    <a:cubicBezTo>
                      <a:pt x="407" y="201"/>
                      <a:pt x="408" y="203"/>
                      <a:pt x="406" y="202"/>
                    </a:cubicBezTo>
                    <a:cubicBezTo>
                      <a:pt x="406" y="202"/>
                      <a:pt x="406" y="200"/>
                      <a:pt x="406" y="199"/>
                    </a:cubicBezTo>
                    <a:cubicBezTo>
                      <a:pt x="407" y="199"/>
                      <a:pt x="408" y="199"/>
                      <a:pt x="409" y="199"/>
                    </a:cubicBezTo>
                    <a:cubicBezTo>
                      <a:pt x="408" y="199"/>
                      <a:pt x="409" y="198"/>
                      <a:pt x="409" y="198"/>
                    </a:cubicBezTo>
                    <a:cubicBezTo>
                      <a:pt x="410" y="198"/>
                      <a:pt x="408" y="197"/>
                      <a:pt x="408" y="197"/>
                    </a:cubicBezTo>
                    <a:cubicBezTo>
                      <a:pt x="408" y="197"/>
                      <a:pt x="409" y="195"/>
                      <a:pt x="409" y="195"/>
                    </a:cubicBezTo>
                    <a:cubicBezTo>
                      <a:pt x="410" y="194"/>
                      <a:pt x="411" y="194"/>
                      <a:pt x="413" y="193"/>
                    </a:cubicBezTo>
                    <a:cubicBezTo>
                      <a:pt x="413" y="193"/>
                      <a:pt x="413" y="193"/>
                      <a:pt x="413" y="193"/>
                    </a:cubicBezTo>
                    <a:cubicBezTo>
                      <a:pt x="414" y="192"/>
                      <a:pt x="410" y="190"/>
                      <a:pt x="409" y="189"/>
                    </a:cubicBezTo>
                    <a:cubicBezTo>
                      <a:pt x="410" y="189"/>
                      <a:pt x="409" y="187"/>
                      <a:pt x="409" y="187"/>
                    </a:cubicBezTo>
                    <a:cubicBezTo>
                      <a:pt x="409" y="187"/>
                      <a:pt x="411" y="187"/>
                      <a:pt x="410" y="186"/>
                    </a:cubicBezTo>
                    <a:cubicBezTo>
                      <a:pt x="411" y="186"/>
                      <a:pt x="411" y="185"/>
                      <a:pt x="411" y="185"/>
                    </a:cubicBezTo>
                    <a:cubicBezTo>
                      <a:pt x="414" y="184"/>
                      <a:pt x="417" y="185"/>
                      <a:pt x="420" y="185"/>
                    </a:cubicBezTo>
                    <a:cubicBezTo>
                      <a:pt x="423" y="185"/>
                      <a:pt x="431" y="183"/>
                      <a:pt x="434" y="182"/>
                    </a:cubicBezTo>
                    <a:cubicBezTo>
                      <a:pt x="436" y="181"/>
                      <a:pt x="436" y="178"/>
                      <a:pt x="438" y="177"/>
                    </a:cubicBezTo>
                    <a:cubicBezTo>
                      <a:pt x="439" y="176"/>
                      <a:pt x="440" y="176"/>
                      <a:pt x="441" y="175"/>
                    </a:cubicBezTo>
                    <a:cubicBezTo>
                      <a:pt x="441" y="174"/>
                      <a:pt x="440" y="173"/>
                      <a:pt x="441" y="172"/>
                    </a:cubicBezTo>
                    <a:cubicBezTo>
                      <a:pt x="441" y="172"/>
                      <a:pt x="442" y="172"/>
                      <a:pt x="442" y="171"/>
                    </a:cubicBezTo>
                    <a:cubicBezTo>
                      <a:pt x="443" y="170"/>
                      <a:pt x="443" y="168"/>
                      <a:pt x="444" y="166"/>
                    </a:cubicBezTo>
                    <a:cubicBezTo>
                      <a:pt x="438" y="165"/>
                      <a:pt x="436" y="164"/>
                      <a:pt x="430" y="164"/>
                    </a:cubicBezTo>
                    <a:cubicBezTo>
                      <a:pt x="429" y="165"/>
                      <a:pt x="430" y="165"/>
                      <a:pt x="429" y="166"/>
                    </a:cubicBezTo>
                    <a:cubicBezTo>
                      <a:pt x="428" y="165"/>
                      <a:pt x="428" y="163"/>
                      <a:pt x="427" y="163"/>
                    </a:cubicBezTo>
                    <a:cubicBezTo>
                      <a:pt x="425" y="161"/>
                      <a:pt x="416" y="160"/>
                      <a:pt x="412" y="160"/>
                    </a:cubicBezTo>
                    <a:cubicBezTo>
                      <a:pt x="411" y="161"/>
                      <a:pt x="410" y="163"/>
                      <a:pt x="409" y="165"/>
                    </a:cubicBezTo>
                    <a:cubicBezTo>
                      <a:pt x="408" y="164"/>
                      <a:pt x="408" y="164"/>
                      <a:pt x="407" y="163"/>
                    </a:cubicBezTo>
                    <a:cubicBezTo>
                      <a:pt x="404" y="163"/>
                      <a:pt x="402" y="163"/>
                      <a:pt x="399" y="164"/>
                    </a:cubicBezTo>
                    <a:cubicBezTo>
                      <a:pt x="401" y="170"/>
                      <a:pt x="401" y="168"/>
                      <a:pt x="397" y="168"/>
                    </a:cubicBezTo>
                    <a:cubicBezTo>
                      <a:pt x="397" y="168"/>
                      <a:pt x="397" y="171"/>
                      <a:pt x="397" y="171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7" y="173"/>
                      <a:pt x="397" y="174"/>
                    </a:cubicBezTo>
                    <a:cubicBezTo>
                      <a:pt x="397" y="175"/>
                      <a:pt x="399" y="177"/>
                      <a:pt x="399" y="177"/>
                    </a:cubicBezTo>
                    <a:cubicBezTo>
                      <a:pt x="400" y="179"/>
                      <a:pt x="399" y="180"/>
                      <a:pt x="400" y="183"/>
                    </a:cubicBezTo>
                    <a:cubicBezTo>
                      <a:pt x="401" y="183"/>
                      <a:pt x="401" y="183"/>
                      <a:pt x="401" y="183"/>
                    </a:cubicBezTo>
                    <a:cubicBezTo>
                      <a:pt x="402" y="184"/>
                      <a:pt x="401" y="185"/>
                      <a:pt x="401" y="186"/>
                    </a:cubicBezTo>
                    <a:cubicBezTo>
                      <a:pt x="400" y="187"/>
                      <a:pt x="400" y="187"/>
                      <a:pt x="399" y="188"/>
                    </a:cubicBezTo>
                    <a:cubicBezTo>
                      <a:pt x="400" y="189"/>
                      <a:pt x="402" y="190"/>
                      <a:pt x="403" y="191"/>
                    </a:cubicBezTo>
                    <a:cubicBezTo>
                      <a:pt x="403" y="192"/>
                      <a:pt x="401" y="199"/>
                      <a:pt x="403" y="199"/>
                    </a:cubicBezTo>
                    <a:cubicBezTo>
                      <a:pt x="403" y="199"/>
                      <a:pt x="401" y="200"/>
                      <a:pt x="402" y="201"/>
                    </a:cubicBezTo>
                    <a:cubicBezTo>
                      <a:pt x="401" y="201"/>
                      <a:pt x="400" y="201"/>
                      <a:pt x="399" y="201"/>
                    </a:cubicBezTo>
                    <a:cubicBezTo>
                      <a:pt x="398" y="202"/>
                      <a:pt x="397" y="204"/>
                      <a:pt x="397" y="205"/>
                    </a:cubicBezTo>
                    <a:cubicBezTo>
                      <a:pt x="399" y="206"/>
                      <a:pt x="400" y="207"/>
                      <a:pt x="401" y="209"/>
                    </a:cubicBezTo>
                    <a:cubicBezTo>
                      <a:pt x="401" y="209"/>
                      <a:pt x="400" y="210"/>
                      <a:pt x="399" y="209"/>
                    </a:cubicBezTo>
                    <a:cubicBezTo>
                      <a:pt x="399" y="209"/>
                      <a:pt x="397" y="208"/>
                      <a:pt x="397" y="207"/>
                    </a:cubicBezTo>
                    <a:cubicBezTo>
                      <a:pt x="397" y="207"/>
                      <a:pt x="395" y="207"/>
                      <a:pt x="395" y="207"/>
                    </a:cubicBezTo>
                    <a:cubicBezTo>
                      <a:pt x="394" y="208"/>
                      <a:pt x="395" y="209"/>
                      <a:pt x="395" y="210"/>
                    </a:cubicBezTo>
                    <a:cubicBezTo>
                      <a:pt x="395" y="210"/>
                      <a:pt x="393" y="211"/>
                      <a:pt x="393" y="211"/>
                    </a:cubicBezTo>
                    <a:cubicBezTo>
                      <a:pt x="392" y="211"/>
                      <a:pt x="393" y="213"/>
                      <a:pt x="392" y="213"/>
                    </a:cubicBezTo>
                    <a:cubicBezTo>
                      <a:pt x="392" y="212"/>
                      <a:pt x="393" y="215"/>
                      <a:pt x="393" y="215"/>
                    </a:cubicBezTo>
                    <a:cubicBezTo>
                      <a:pt x="392" y="215"/>
                      <a:pt x="392" y="215"/>
                      <a:pt x="392" y="215"/>
                    </a:cubicBezTo>
                    <a:cubicBezTo>
                      <a:pt x="393" y="220"/>
                      <a:pt x="392" y="219"/>
                      <a:pt x="395" y="222"/>
                    </a:cubicBezTo>
                    <a:cubicBezTo>
                      <a:pt x="393" y="222"/>
                      <a:pt x="392" y="222"/>
                      <a:pt x="389" y="223"/>
                    </a:cubicBezTo>
                    <a:cubicBezTo>
                      <a:pt x="390" y="224"/>
                      <a:pt x="389" y="226"/>
                      <a:pt x="391" y="225"/>
                    </a:cubicBezTo>
                    <a:cubicBezTo>
                      <a:pt x="390" y="227"/>
                      <a:pt x="390" y="227"/>
                      <a:pt x="390" y="227"/>
                    </a:cubicBezTo>
                    <a:cubicBezTo>
                      <a:pt x="393" y="230"/>
                      <a:pt x="393" y="230"/>
                      <a:pt x="393" y="230"/>
                    </a:cubicBezTo>
                    <a:cubicBezTo>
                      <a:pt x="394" y="230"/>
                      <a:pt x="395" y="230"/>
                      <a:pt x="396" y="230"/>
                    </a:cubicBezTo>
                    <a:cubicBezTo>
                      <a:pt x="397" y="230"/>
                      <a:pt x="396" y="232"/>
                      <a:pt x="396" y="232"/>
                    </a:cubicBezTo>
                    <a:cubicBezTo>
                      <a:pt x="396" y="232"/>
                      <a:pt x="394" y="233"/>
                      <a:pt x="394" y="233"/>
                    </a:cubicBezTo>
                    <a:cubicBezTo>
                      <a:pt x="394" y="235"/>
                      <a:pt x="393" y="238"/>
                      <a:pt x="395" y="237"/>
                    </a:cubicBezTo>
                    <a:cubicBezTo>
                      <a:pt x="395" y="237"/>
                      <a:pt x="397" y="235"/>
                      <a:pt x="396" y="235"/>
                    </a:cubicBezTo>
                    <a:cubicBezTo>
                      <a:pt x="398" y="236"/>
                      <a:pt x="396" y="236"/>
                      <a:pt x="397" y="237"/>
                    </a:cubicBezTo>
                    <a:cubicBezTo>
                      <a:pt x="397" y="237"/>
                      <a:pt x="400" y="236"/>
                      <a:pt x="399" y="235"/>
                    </a:cubicBezTo>
                    <a:cubicBezTo>
                      <a:pt x="399" y="234"/>
                      <a:pt x="398" y="233"/>
                      <a:pt x="399" y="232"/>
                    </a:cubicBezTo>
                    <a:cubicBezTo>
                      <a:pt x="400" y="231"/>
                      <a:pt x="400" y="231"/>
                      <a:pt x="400" y="231"/>
                    </a:cubicBezTo>
                    <a:cubicBezTo>
                      <a:pt x="405" y="233"/>
                      <a:pt x="407" y="236"/>
                      <a:pt x="409" y="240"/>
                    </a:cubicBezTo>
                    <a:cubicBezTo>
                      <a:pt x="411" y="239"/>
                      <a:pt x="412" y="240"/>
                      <a:pt x="414" y="239"/>
                    </a:cubicBezTo>
                    <a:cubicBezTo>
                      <a:pt x="416" y="238"/>
                      <a:pt x="418" y="235"/>
                      <a:pt x="421" y="235"/>
                    </a:cubicBezTo>
                    <a:cubicBezTo>
                      <a:pt x="422" y="234"/>
                      <a:pt x="422" y="235"/>
                      <a:pt x="423" y="235"/>
                    </a:cubicBezTo>
                    <a:cubicBezTo>
                      <a:pt x="423" y="235"/>
                      <a:pt x="423" y="237"/>
                      <a:pt x="423" y="237"/>
                    </a:cubicBezTo>
                    <a:cubicBezTo>
                      <a:pt x="422" y="237"/>
                      <a:pt x="420" y="237"/>
                      <a:pt x="419" y="237"/>
                    </a:cubicBezTo>
                    <a:cubicBezTo>
                      <a:pt x="418" y="237"/>
                      <a:pt x="417" y="238"/>
                      <a:pt x="417" y="239"/>
                    </a:cubicBezTo>
                    <a:cubicBezTo>
                      <a:pt x="416" y="241"/>
                      <a:pt x="417" y="243"/>
                      <a:pt x="417" y="245"/>
                    </a:cubicBezTo>
                    <a:cubicBezTo>
                      <a:pt x="415" y="245"/>
                      <a:pt x="411" y="243"/>
                      <a:pt x="410" y="243"/>
                    </a:cubicBezTo>
                    <a:cubicBezTo>
                      <a:pt x="409" y="243"/>
                      <a:pt x="408" y="245"/>
                      <a:pt x="407" y="245"/>
                    </a:cubicBezTo>
                    <a:cubicBezTo>
                      <a:pt x="407" y="246"/>
                      <a:pt x="408" y="247"/>
                      <a:pt x="407" y="247"/>
                    </a:cubicBezTo>
                    <a:cubicBezTo>
                      <a:pt x="407" y="247"/>
                      <a:pt x="409" y="250"/>
                      <a:pt x="409" y="250"/>
                    </a:cubicBezTo>
                    <a:cubicBezTo>
                      <a:pt x="407" y="251"/>
                      <a:pt x="406" y="256"/>
                      <a:pt x="411" y="255"/>
                    </a:cubicBezTo>
                    <a:cubicBezTo>
                      <a:pt x="412" y="255"/>
                      <a:pt x="414" y="252"/>
                      <a:pt x="415" y="252"/>
                    </a:cubicBezTo>
                    <a:cubicBezTo>
                      <a:pt x="414" y="254"/>
                      <a:pt x="414" y="254"/>
                      <a:pt x="415" y="255"/>
                    </a:cubicBezTo>
                    <a:cubicBezTo>
                      <a:pt x="415" y="256"/>
                      <a:pt x="415" y="255"/>
                      <a:pt x="415" y="257"/>
                    </a:cubicBezTo>
                    <a:cubicBezTo>
                      <a:pt x="414" y="257"/>
                      <a:pt x="411" y="259"/>
                      <a:pt x="409" y="259"/>
                    </a:cubicBezTo>
                    <a:cubicBezTo>
                      <a:pt x="409" y="259"/>
                      <a:pt x="407" y="259"/>
                      <a:pt x="407" y="259"/>
                    </a:cubicBezTo>
                    <a:cubicBezTo>
                      <a:pt x="404" y="260"/>
                      <a:pt x="404" y="265"/>
                      <a:pt x="401" y="267"/>
                    </a:cubicBezTo>
                    <a:cubicBezTo>
                      <a:pt x="401" y="267"/>
                      <a:pt x="398" y="266"/>
                      <a:pt x="397" y="266"/>
                    </a:cubicBezTo>
                    <a:cubicBezTo>
                      <a:pt x="397" y="267"/>
                      <a:pt x="397" y="267"/>
                      <a:pt x="397" y="267"/>
                    </a:cubicBezTo>
                    <a:cubicBezTo>
                      <a:pt x="398" y="267"/>
                      <a:pt x="398" y="267"/>
                      <a:pt x="398" y="268"/>
                    </a:cubicBezTo>
                    <a:cubicBezTo>
                      <a:pt x="398" y="268"/>
                      <a:pt x="396" y="269"/>
                      <a:pt x="396" y="269"/>
                    </a:cubicBezTo>
                    <a:cubicBezTo>
                      <a:pt x="396" y="270"/>
                      <a:pt x="396" y="271"/>
                      <a:pt x="396" y="272"/>
                    </a:cubicBezTo>
                    <a:cubicBezTo>
                      <a:pt x="396" y="272"/>
                      <a:pt x="393" y="273"/>
                      <a:pt x="393" y="273"/>
                    </a:cubicBezTo>
                    <a:cubicBezTo>
                      <a:pt x="393" y="275"/>
                      <a:pt x="393" y="275"/>
                      <a:pt x="393" y="275"/>
                    </a:cubicBezTo>
                    <a:cubicBezTo>
                      <a:pt x="394" y="275"/>
                      <a:pt x="396" y="275"/>
                      <a:pt x="397" y="276"/>
                    </a:cubicBezTo>
                    <a:cubicBezTo>
                      <a:pt x="397" y="277"/>
                      <a:pt x="396" y="278"/>
                      <a:pt x="396" y="279"/>
                    </a:cubicBezTo>
                    <a:cubicBezTo>
                      <a:pt x="397" y="280"/>
                      <a:pt x="398" y="280"/>
                      <a:pt x="400" y="281"/>
                    </a:cubicBezTo>
                    <a:cubicBezTo>
                      <a:pt x="400" y="282"/>
                      <a:pt x="400" y="282"/>
                      <a:pt x="400" y="282"/>
                    </a:cubicBezTo>
                    <a:cubicBezTo>
                      <a:pt x="399" y="282"/>
                      <a:pt x="399" y="282"/>
                      <a:pt x="399" y="282"/>
                    </a:cubicBezTo>
                    <a:cubicBezTo>
                      <a:pt x="398" y="283"/>
                      <a:pt x="398" y="283"/>
                      <a:pt x="398" y="283"/>
                    </a:cubicBezTo>
                    <a:cubicBezTo>
                      <a:pt x="397" y="283"/>
                      <a:pt x="393" y="280"/>
                      <a:pt x="391" y="280"/>
                    </a:cubicBezTo>
                    <a:cubicBezTo>
                      <a:pt x="392" y="280"/>
                      <a:pt x="392" y="278"/>
                      <a:pt x="391" y="278"/>
                    </a:cubicBezTo>
                    <a:cubicBezTo>
                      <a:pt x="391" y="278"/>
                      <a:pt x="390" y="278"/>
                      <a:pt x="389" y="278"/>
                    </a:cubicBezTo>
                    <a:cubicBezTo>
                      <a:pt x="388" y="277"/>
                      <a:pt x="386" y="275"/>
                      <a:pt x="385" y="274"/>
                    </a:cubicBezTo>
                    <a:cubicBezTo>
                      <a:pt x="387" y="271"/>
                      <a:pt x="387" y="268"/>
                      <a:pt x="388" y="263"/>
                    </a:cubicBezTo>
                    <a:cubicBezTo>
                      <a:pt x="388" y="263"/>
                      <a:pt x="386" y="264"/>
                      <a:pt x="387" y="265"/>
                    </a:cubicBezTo>
                    <a:cubicBezTo>
                      <a:pt x="386" y="265"/>
                      <a:pt x="386" y="263"/>
                      <a:pt x="387" y="263"/>
                    </a:cubicBezTo>
                    <a:cubicBezTo>
                      <a:pt x="386" y="260"/>
                      <a:pt x="386" y="260"/>
                      <a:pt x="386" y="260"/>
                    </a:cubicBezTo>
                    <a:cubicBezTo>
                      <a:pt x="386" y="261"/>
                      <a:pt x="384" y="261"/>
                      <a:pt x="384" y="262"/>
                    </a:cubicBezTo>
                    <a:cubicBezTo>
                      <a:pt x="384" y="263"/>
                      <a:pt x="384" y="263"/>
                      <a:pt x="384" y="263"/>
                    </a:cubicBezTo>
                    <a:cubicBezTo>
                      <a:pt x="384" y="263"/>
                      <a:pt x="379" y="262"/>
                      <a:pt x="381" y="262"/>
                    </a:cubicBezTo>
                    <a:cubicBezTo>
                      <a:pt x="381" y="262"/>
                      <a:pt x="380" y="261"/>
                      <a:pt x="379" y="261"/>
                    </a:cubicBezTo>
                    <a:cubicBezTo>
                      <a:pt x="379" y="259"/>
                      <a:pt x="379" y="259"/>
                      <a:pt x="379" y="259"/>
                    </a:cubicBezTo>
                    <a:cubicBezTo>
                      <a:pt x="379" y="259"/>
                      <a:pt x="378" y="259"/>
                      <a:pt x="377" y="259"/>
                    </a:cubicBezTo>
                    <a:cubicBezTo>
                      <a:pt x="376" y="259"/>
                      <a:pt x="374" y="257"/>
                      <a:pt x="373" y="256"/>
                    </a:cubicBezTo>
                    <a:cubicBezTo>
                      <a:pt x="372" y="256"/>
                      <a:pt x="372" y="259"/>
                      <a:pt x="373" y="259"/>
                    </a:cubicBezTo>
                    <a:cubicBezTo>
                      <a:pt x="373" y="259"/>
                      <a:pt x="371" y="259"/>
                      <a:pt x="371" y="259"/>
                    </a:cubicBezTo>
                    <a:cubicBezTo>
                      <a:pt x="371" y="261"/>
                      <a:pt x="371" y="266"/>
                      <a:pt x="373" y="267"/>
                    </a:cubicBezTo>
                    <a:cubicBezTo>
                      <a:pt x="373" y="268"/>
                      <a:pt x="372" y="268"/>
                      <a:pt x="372" y="269"/>
                    </a:cubicBezTo>
                    <a:cubicBezTo>
                      <a:pt x="371" y="269"/>
                      <a:pt x="371" y="268"/>
                      <a:pt x="369" y="268"/>
                    </a:cubicBezTo>
                    <a:cubicBezTo>
                      <a:pt x="368" y="268"/>
                      <a:pt x="368" y="270"/>
                      <a:pt x="367" y="271"/>
                    </a:cubicBezTo>
                    <a:cubicBezTo>
                      <a:pt x="366" y="271"/>
                      <a:pt x="364" y="269"/>
                      <a:pt x="363" y="269"/>
                    </a:cubicBezTo>
                    <a:cubicBezTo>
                      <a:pt x="353" y="268"/>
                      <a:pt x="351" y="266"/>
                      <a:pt x="344" y="272"/>
                    </a:cubicBezTo>
                    <a:cubicBezTo>
                      <a:pt x="344" y="271"/>
                      <a:pt x="344" y="271"/>
                      <a:pt x="344" y="271"/>
                    </a:cubicBezTo>
                    <a:cubicBezTo>
                      <a:pt x="343" y="271"/>
                      <a:pt x="342" y="269"/>
                      <a:pt x="342" y="269"/>
                    </a:cubicBezTo>
                    <a:cubicBezTo>
                      <a:pt x="341" y="268"/>
                      <a:pt x="341" y="269"/>
                      <a:pt x="340" y="270"/>
                    </a:cubicBezTo>
                    <a:cubicBezTo>
                      <a:pt x="340" y="270"/>
                      <a:pt x="339" y="270"/>
                      <a:pt x="338" y="270"/>
                    </a:cubicBezTo>
                    <a:cubicBezTo>
                      <a:pt x="338" y="268"/>
                      <a:pt x="338" y="268"/>
                      <a:pt x="338" y="268"/>
                    </a:cubicBezTo>
                    <a:cubicBezTo>
                      <a:pt x="336" y="267"/>
                      <a:pt x="334" y="268"/>
                      <a:pt x="333" y="268"/>
                    </a:cubicBezTo>
                    <a:cubicBezTo>
                      <a:pt x="332" y="268"/>
                      <a:pt x="333" y="266"/>
                      <a:pt x="332" y="266"/>
                    </a:cubicBezTo>
                    <a:cubicBezTo>
                      <a:pt x="332" y="265"/>
                      <a:pt x="331" y="266"/>
                      <a:pt x="330" y="266"/>
                    </a:cubicBezTo>
                    <a:cubicBezTo>
                      <a:pt x="329" y="266"/>
                      <a:pt x="330" y="264"/>
                      <a:pt x="330" y="263"/>
                    </a:cubicBezTo>
                    <a:cubicBezTo>
                      <a:pt x="328" y="263"/>
                      <a:pt x="329" y="264"/>
                      <a:pt x="328" y="264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25" y="263"/>
                      <a:pt x="326" y="264"/>
                      <a:pt x="326" y="265"/>
                    </a:cubicBezTo>
                    <a:cubicBezTo>
                      <a:pt x="324" y="265"/>
                      <a:pt x="321" y="265"/>
                      <a:pt x="319" y="265"/>
                    </a:cubicBezTo>
                    <a:cubicBezTo>
                      <a:pt x="321" y="261"/>
                      <a:pt x="321" y="263"/>
                      <a:pt x="319" y="259"/>
                    </a:cubicBezTo>
                    <a:cubicBezTo>
                      <a:pt x="317" y="261"/>
                      <a:pt x="314" y="264"/>
                      <a:pt x="312" y="261"/>
                    </a:cubicBezTo>
                    <a:cubicBezTo>
                      <a:pt x="310" y="260"/>
                      <a:pt x="312" y="252"/>
                      <a:pt x="308" y="251"/>
                    </a:cubicBezTo>
                    <a:cubicBezTo>
                      <a:pt x="304" y="248"/>
                      <a:pt x="302" y="251"/>
                      <a:pt x="298" y="251"/>
                    </a:cubicBezTo>
                    <a:cubicBezTo>
                      <a:pt x="298" y="251"/>
                      <a:pt x="296" y="250"/>
                      <a:pt x="295" y="250"/>
                    </a:cubicBezTo>
                    <a:cubicBezTo>
                      <a:pt x="294" y="250"/>
                      <a:pt x="293" y="252"/>
                      <a:pt x="292" y="252"/>
                    </a:cubicBezTo>
                    <a:cubicBezTo>
                      <a:pt x="291" y="252"/>
                      <a:pt x="287" y="251"/>
                      <a:pt x="285" y="251"/>
                    </a:cubicBezTo>
                    <a:cubicBezTo>
                      <a:pt x="285" y="252"/>
                      <a:pt x="284" y="258"/>
                      <a:pt x="283" y="259"/>
                    </a:cubicBezTo>
                    <a:cubicBezTo>
                      <a:pt x="283" y="260"/>
                      <a:pt x="281" y="260"/>
                      <a:pt x="281" y="260"/>
                    </a:cubicBezTo>
                    <a:cubicBezTo>
                      <a:pt x="280" y="261"/>
                      <a:pt x="281" y="262"/>
                      <a:pt x="280" y="263"/>
                    </a:cubicBezTo>
                    <a:cubicBezTo>
                      <a:pt x="282" y="262"/>
                      <a:pt x="281" y="263"/>
                      <a:pt x="282" y="263"/>
                    </a:cubicBezTo>
                    <a:cubicBezTo>
                      <a:pt x="283" y="263"/>
                      <a:pt x="283" y="262"/>
                      <a:pt x="284" y="262"/>
                    </a:cubicBezTo>
                    <a:cubicBezTo>
                      <a:pt x="285" y="262"/>
                      <a:pt x="286" y="263"/>
                      <a:pt x="286" y="263"/>
                    </a:cubicBezTo>
                    <a:cubicBezTo>
                      <a:pt x="286" y="263"/>
                      <a:pt x="287" y="262"/>
                      <a:pt x="287" y="261"/>
                    </a:cubicBezTo>
                    <a:cubicBezTo>
                      <a:pt x="286" y="262"/>
                      <a:pt x="286" y="260"/>
                      <a:pt x="286" y="260"/>
                    </a:cubicBezTo>
                    <a:cubicBezTo>
                      <a:pt x="286" y="260"/>
                      <a:pt x="288" y="259"/>
                      <a:pt x="288" y="259"/>
                    </a:cubicBezTo>
                    <a:cubicBezTo>
                      <a:pt x="289" y="260"/>
                      <a:pt x="290" y="260"/>
                      <a:pt x="291" y="261"/>
                    </a:cubicBezTo>
                    <a:cubicBezTo>
                      <a:pt x="295" y="256"/>
                      <a:pt x="294" y="258"/>
                      <a:pt x="301" y="257"/>
                    </a:cubicBezTo>
                    <a:cubicBezTo>
                      <a:pt x="301" y="257"/>
                      <a:pt x="301" y="255"/>
                      <a:pt x="302" y="255"/>
                    </a:cubicBezTo>
                    <a:cubicBezTo>
                      <a:pt x="300" y="255"/>
                      <a:pt x="300" y="252"/>
                      <a:pt x="303" y="253"/>
                    </a:cubicBezTo>
                    <a:cubicBezTo>
                      <a:pt x="303" y="253"/>
                      <a:pt x="305" y="255"/>
                      <a:pt x="305" y="255"/>
                    </a:cubicBezTo>
                    <a:cubicBezTo>
                      <a:pt x="308" y="258"/>
                      <a:pt x="304" y="257"/>
                      <a:pt x="302" y="257"/>
                    </a:cubicBezTo>
                    <a:cubicBezTo>
                      <a:pt x="301" y="258"/>
                      <a:pt x="301" y="259"/>
                      <a:pt x="301" y="259"/>
                    </a:cubicBezTo>
                    <a:cubicBezTo>
                      <a:pt x="300" y="260"/>
                      <a:pt x="299" y="259"/>
                      <a:pt x="298" y="259"/>
                    </a:cubicBezTo>
                    <a:cubicBezTo>
                      <a:pt x="297" y="259"/>
                      <a:pt x="296" y="261"/>
                      <a:pt x="295" y="262"/>
                    </a:cubicBezTo>
                    <a:cubicBezTo>
                      <a:pt x="295" y="263"/>
                      <a:pt x="295" y="263"/>
                      <a:pt x="295" y="263"/>
                    </a:cubicBezTo>
                    <a:cubicBezTo>
                      <a:pt x="294" y="264"/>
                      <a:pt x="292" y="263"/>
                      <a:pt x="291" y="264"/>
                    </a:cubicBezTo>
                    <a:cubicBezTo>
                      <a:pt x="290" y="264"/>
                      <a:pt x="290" y="266"/>
                      <a:pt x="289" y="267"/>
                    </a:cubicBezTo>
                    <a:cubicBezTo>
                      <a:pt x="288" y="267"/>
                      <a:pt x="287" y="266"/>
                      <a:pt x="286" y="267"/>
                    </a:cubicBezTo>
                    <a:cubicBezTo>
                      <a:pt x="286" y="267"/>
                      <a:pt x="286" y="268"/>
                      <a:pt x="286" y="269"/>
                    </a:cubicBezTo>
                    <a:cubicBezTo>
                      <a:pt x="286" y="269"/>
                      <a:pt x="284" y="269"/>
                      <a:pt x="284" y="270"/>
                    </a:cubicBezTo>
                    <a:cubicBezTo>
                      <a:pt x="284" y="272"/>
                      <a:pt x="285" y="274"/>
                      <a:pt x="286" y="275"/>
                    </a:cubicBezTo>
                    <a:cubicBezTo>
                      <a:pt x="286" y="275"/>
                      <a:pt x="286" y="275"/>
                      <a:pt x="286" y="275"/>
                    </a:cubicBezTo>
                    <a:cubicBezTo>
                      <a:pt x="287" y="277"/>
                      <a:pt x="285" y="278"/>
                      <a:pt x="285" y="279"/>
                    </a:cubicBezTo>
                    <a:cubicBezTo>
                      <a:pt x="286" y="280"/>
                      <a:pt x="288" y="280"/>
                      <a:pt x="288" y="281"/>
                    </a:cubicBezTo>
                    <a:cubicBezTo>
                      <a:pt x="289" y="282"/>
                      <a:pt x="288" y="283"/>
                      <a:pt x="288" y="283"/>
                    </a:cubicBezTo>
                    <a:cubicBezTo>
                      <a:pt x="288" y="283"/>
                      <a:pt x="286" y="283"/>
                      <a:pt x="286" y="283"/>
                    </a:cubicBezTo>
                    <a:cubicBezTo>
                      <a:pt x="286" y="284"/>
                      <a:pt x="285" y="286"/>
                      <a:pt x="285" y="287"/>
                    </a:cubicBezTo>
                    <a:cubicBezTo>
                      <a:pt x="280" y="283"/>
                      <a:pt x="280" y="279"/>
                      <a:pt x="279" y="271"/>
                    </a:cubicBezTo>
                    <a:cubicBezTo>
                      <a:pt x="279" y="273"/>
                      <a:pt x="278" y="275"/>
                      <a:pt x="278" y="278"/>
                    </a:cubicBezTo>
                    <a:cubicBezTo>
                      <a:pt x="276" y="279"/>
                      <a:pt x="276" y="279"/>
                      <a:pt x="276" y="279"/>
                    </a:cubicBezTo>
                    <a:cubicBezTo>
                      <a:pt x="276" y="279"/>
                      <a:pt x="275" y="275"/>
                      <a:pt x="275" y="275"/>
                    </a:cubicBezTo>
                    <a:cubicBezTo>
                      <a:pt x="276" y="275"/>
                      <a:pt x="276" y="273"/>
                      <a:pt x="276" y="273"/>
                    </a:cubicBezTo>
                    <a:cubicBezTo>
                      <a:pt x="276" y="273"/>
                      <a:pt x="275" y="271"/>
                      <a:pt x="274" y="269"/>
                    </a:cubicBezTo>
                    <a:cubicBezTo>
                      <a:pt x="274" y="269"/>
                      <a:pt x="272" y="269"/>
                      <a:pt x="272" y="269"/>
                    </a:cubicBezTo>
                    <a:cubicBezTo>
                      <a:pt x="269" y="268"/>
                      <a:pt x="268" y="267"/>
                      <a:pt x="266" y="264"/>
                    </a:cubicBezTo>
                    <a:cubicBezTo>
                      <a:pt x="265" y="265"/>
                      <a:pt x="264" y="264"/>
                      <a:pt x="262" y="265"/>
                    </a:cubicBezTo>
                    <a:cubicBezTo>
                      <a:pt x="262" y="266"/>
                      <a:pt x="261" y="268"/>
                      <a:pt x="260" y="268"/>
                    </a:cubicBezTo>
                    <a:cubicBezTo>
                      <a:pt x="259" y="268"/>
                      <a:pt x="257" y="268"/>
                      <a:pt x="256" y="268"/>
                    </a:cubicBezTo>
                    <a:cubicBezTo>
                      <a:pt x="255" y="268"/>
                      <a:pt x="252" y="270"/>
                      <a:pt x="251" y="270"/>
                    </a:cubicBezTo>
                    <a:cubicBezTo>
                      <a:pt x="250" y="270"/>
                      <a:pt x="250" y="269"/>
                      <a:pt x="249" y="269"/>
                    </a:cubicBezTo>
                    <a:cubicBezTo>
                      <a:pt x="247" y="271"/>
                      <a:pt x="247" y="271"/>
                      <a:pt x="247" y="271"/>
                    </a:cubicBezTo>
                    <a:cubicBezTo>
                      <a:pt x="241" y="272"/>
                      <a:pt x="234" y="272"/>
                      <a:pt x="229" y="270"/>
                    </a:cubicBezTo>
                    <a:cubicBezTo>
                      <a:pt x="229" y="265"/>
                      <a:pt x="228" y="265"/>
                      <a:pt x="231" y="263"/>
                    </a:cubicBezTo>
                    <a:cubicBezTo>
                      <a:pt x="231" y="263"/>
                      <a:pt x="231" y="261"/>
                      <a:pt x="231" y="261"/>
                    </a:cubicBezTo>
                    <a:cubicBezTo>
                      <a:pt x="233" y="261"/>
                      <a:pt x="235" y="261"/>
                      <a:pt x="237" y="261"/>
                    </a:cubicBezTo>
                    <a:cubicBezTo>
                      <a:pt x="238" y="259"/>
                      <a:pt x="238" y="259"/>
                      <a:pt x="238" y="259"/>
                    </a:cubicBezTo>
                    <a:cubicBezTo>
                      <a:pt x="237" y="259"/>
                      <a:pt x="237" y="259"/>
                      <a:pt x="237" y="259"/>
                    </a:cubicBezTo>
                    <a:cubicBezTo>
                      <a:pt x="235" y="258"/>
                      <a:pt x="236" y="257"/>
                      <a:pt x="235" y="255"/>
                    </a:cubicBezTo>
                    <a:cubicBezTo>
                      <a:pt x="231" y="252"/>
                      <a:pt x="231" y="252"/>
                      <a:pt x="231" y="252"/>
                    </a:cubicBezTo>
                    <a:cubicBezTo>
                      <a:pt x="230" y="252"/>
                      <a:pt x="230" y="253"/>
                      <a:pt x="229" y="253"/>
                    </a:cubicBezTo>
                    <a:cubicBezTo>
                      <a:pt x="228" y="252"/>
                      <a:pt x="227" y="250"/>
                      <a:pt x="227" y="250"/>
                    </a:cubicBezTo>
                    <a:cubicBezTo>
                      <a:pt x="225" y="250"/>
                      <a:pt x="224" y="250"/>
                      <a:pt x="224" y="251"/>
                    </a:cubicBezTo>
                    <a:cubicBezTo>
                      <a:pt x="222" y="251"/>
                      <a:pt x="222" y="251"/>
                      <a:pt x="220" y="251"/>
                    </a:cubicBezTo>
                    <a:cubicBezTo>
                      <a:pt x="220" y="251"/>
                      <a:pt x="221" y="253"/>
                      <a:pt x="222" y="253"/>
                    </a:cubicBezTo>
                    <a:cubicBezTo>
                      <a:pt x="222" y="253"/>
                      <a:pt x="224" y="254"/>
                      <a:pt x="221" y="255"/>
                    </a:cubicBezTo>
                    <a:cubicBezTo>
                      <a:pt x="221" y="255"/>
                      <a:pt x="218" y="254"/>
                      <a:pt x="217" y="254"/>
                    </a:cubicBezTo>
                    <a:cubicBezTo>
                      <a:pt x="217" y="253"/>
                      <a:pt x="217" y="253"/>
                      <a:pt x="217" y="253"/>
                    </a:cubicBezTo>
                    <a:cubicBezTo>
                      <a:pt x="215" y="252"/>
                      <a:pt x="213" y="253"/>
                      <a:pt x="211" y="252"/>
                    </a:cubicBezTo>
                    <a:cubicBezTo>
                      <a:pt x="210" y="252"/>
                      <a:pt x="208" y="249"/>
                      <a:pt x="207" y="249"/>
                    </a:cubicBezTo>
                    <a:cubicBezTo>
                      <a:pt x="207" y="248"/>
                      <a:pt x="202" y="249"/>
                      <a:pt x="200" y="248"/>
                    </a:cubicBezTo>
                    <a:cubicBezTo>
                      <a:pt x="199" y="245"/>
                      <a:pt x="199" y="245"/>
                      <a:pt x="199" y="245"/>
                    </a:cubicBezTo>
                    <a:cubicBezTo>
                      <a:pt x="194" y="245"/>
                      <a:pt x="188" y="243"/>
                      <a:pt x="185" y="241"/>
                    </a:cubicBezTo>
                    <a:cubicBezTo>
                      <a:pt x="184" y="240"/>
                      <a:pt x="184" y="238"/>
                      <a:pt x="183" y="238"/>
                    </a:cubicBezTo>
                    <a:cubicBezTo>
                      <a:pt x="182" y="238"/>
                      <a:pt x="181" y="238"/>
                      <a:pt x="180" y="238"/>
                    </a:cubicBezTo>
                    <a:cubicBezTo>
                      <a:pt x="178" y="238"/>
                      <a:pt x="175" y="235"/>
                      <a:pt x="173" y="235"/>
                    </a:cubicBezTo>
                    <a:cubicBezTo>
                      <a:pt x="169" y="234"/>
                      <a:pt x="167" y="235"/>
                      <a:pt x="163" y="235"/>
                    </a:cubicBezTo>
                    <a:cubicBezTo>
                      <a:pt x="163" y="235"/>
                      <a:pt x="163" y="237"/>
                      <a:pt x="163" y="237"/>
                    </a:cubicBezTo>
                    <a:cubicBezTo>
                      <a:pt x="161" y="239"/>
                      <a:pt x="159" y="240"/>
                      <a:pt x="157" y="241"/>
                    </a:cubicBezTo>
                    <a:cubicBezTo>
                      <a:pt x="155" y="237"/>
                      <a:pt x="154" y="236"/>
                      <a:pt x="153" y="231"/>
                    </a:cubicBezTo>
                    <a:cubicBezTo>
                      <a:pt x="155" y="230"/>
                      <a:pt x="154" y="231"/>
                      <a:pt x="155" y="229"/>
                    </a:cubicBezTo>
                    <a:cubicBezTo>
                      <a:pt x="155" y="229"/>
                      <a:pt x="153" y="229"/>
                      <a:pt x="153" y="229"/>
                    </a:cubicBezTo>
                    <a:cubicBezTo>
                      <a:pt x="152" y="231"/>
                      <a:pt x="150" y="232"/>
                      <a:pt x="152" y="234"/>
                    </a:cubicBezTo>
                    <a:cubicBezTo>
                      <a:pt x="149" y="234"/>
                      <a:pt x="151" y="236"/>
                      <a:pt x="151" y="239"/>
                    </a:cubicBezTo>
                    <a:cubicBezTo>
                      <a:pt x="151" y="239"/>
                      <a:pt x="149" y="240"/>
                      <a:pt x="149" y="240"/>
                    </a:cubicBezTo>
                    <a:cubicBezTo>
                      <a:pt x="149" y="241"/>
                      <a:pt x="151" y="241"/>
                      <a:pt x="150" y="243"/>
                    </a:cubicBezTo>
                    <a:cubicBezTo>
                      <a:pt x="150" y="243"/>
                      <a:pt x="148" y="243"/>
                      <a:pt x="147" y="243"/>
                    </a:cubicBezTo>
                    <a:cubicBezTo>
                      <a:pt x="144" y="239"/>
                      <a:pt x="141" y="237"/>
                      <a:pt x="137" y="233"/>
                    </a:cubicBezTo>
                    <a:cubicBezTo>
                      <a:pt x="136" y="233"/>
                      <a:pt x="136" y="231"/>
                      <a:pt x="135" y="231"/>
                    </a:cubicBezTo>
                    <a:cubicBezTo>
                      <a:pt x="135" y="231"/>
                      <a:pt x="134" y="232"/>
                      <a:pt x="134" y="231"/>
                    </a:cubicBezTo>
                    <a:cubicBezTo>
                      <a:pt x="133" y="230"/>
                      <a:pt x="133" y="228"/>
                      <a:pt x="132" y="227"/>
                    </a:cubicBezTo>
                    <a:cubicBezTo>
                      <a:pt x="131" y="227"/>
                      <a:pt x="130" y="227"/>
                      <a:pt x="129" y="227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1" y="220"/>
                      <a:pt x="121" y="218"/>
                      <a:pt x="120" y="217"/>
                    </a:cubicBezTo>
                    <a:cubicBezTo>
                      <a:pt x="119" y="215"/>
                      <a:pt x="116" y="214"/>
                      <a:pt x="114" y="213"/>
                    </a:cubicBezTo>
                    <a:cubicBezTo>
                      <a:pt x="112" y="215"/>
                      <a:pt x="111" y="215"/>
                      <a:pt x="112" y="219"/>
                    </a:cubicBezTo>
                    <a:cubicBezTo>
                      <a:pt x="112" y="220"/>
                      <a:pt x="114" y="219"/>
                      <a:pt x="114" y="221"/>
                    </a:cubicBezTo>
                    <a:cubicBezTo>
                      <a:pt x="113" y="223"/>
                      <a:pt x="109" y="229"/>
                      <a:pt x="108" y="231"/>
                    </a:cubicBezTo>
                    <a:cubicBezTo>
                      <a:pt x="106" y="231"/>
                      <a:pt x="98" y="232"/>
                      <a:pt x="96" y="234"/>
                    </a:cubicBezTo>
                    <a:cubicBezTo>
                      <a:pt x="95" y="236"/>
                      <a:pt x="96" y="238"/>
                      <a:pt x="95" y="239"/>
                    </a:cubicBezTo>
                    <a:cubicBezTo>
                      <a:pt x="95" y="240"/>
                      <a:pt x="89" y="242"/>
                      <a:pt x="88" y="242"/>
                    </a:cubicBezTo>
                    <a:cubicBezTo>
                      <a:pt x="88" y="241"/>
                      <a:pt x="88" y="239"/>
                      <a:pt x="88" y="239"/>
                    </a:cubicBezTo>
                    <a:cubicBezTo>
                      <a:pt x="87" y="239"/>
                      <a:pt x="86" y="240"/>
                      <a:pt x="86" y="239"/>
                    </a:cubicBezTo>
                    <a:cubicBezTo>
                      <a:pt x="85" y="241"/>
                      <a:pt x="85" y="239"/>
                      <a:pt x="84" y="240"/>
                    </a:cubicBezTo>
                    <a:cubicBezTo>
                      <a:pt x="84" y="241"/>
                      <a:pt x="84" y="241"/>
                      <a:pt x="84" y="241"/>
                    </a:cubicBezTo>
                    <a:cubicBezTo>
                      <a:pt x="85" y="241"/>
                      <a:pt x="85" y="242"/>
                      <a:pt x="85" y="243"/>
                    </a:cubicBezTo>
                    <a:cubicBezTo>
                      <a:pt x="84" y="243"/>
                      <a:pt x="83" y="243"/>
                      <a:pt x="82" y="243"/>
                    </a:cubicBezTo>
                    <a:cubicBezTo>
                      <a:pt x="82" y="243"/>
                      <a:pt x="82" y="244"/>
                      <a:pt x="82" y="245"/>
                    </a:cubicBezTo>
                    <a:cubicBezTo>
                      <a:pt x="82" y="245"/>
                      <a:pt x="80" y="245"/>
                      <a:pt x="81" y="244"/>
                    </a:cubicBezTo>
                    <a:cubicBezTo>
                      <a:pt x="80" y="244"/>
                      <a:pt x="80" y="244"/>
                      <a:pt x="80" y="244"/>
                    </a:cubicBezTo>
                    <a:cubicBezTo>
                      <a:pt x="79" y="244"/>
                      <a:pt x="79" y="247"/>
                      <a:pt x="79" y="247"/>
                    </a:cubicBezTo>
                    <a:cubicBezTo>
                      <a:pt x="79" y="248"/>
                      <a:pt x="77" y="248"/>
                      <a:pt x="77" y="249"/>
                    </a:cubicBezTo>
                    <a:cubicBezTo>
                      <a:pt x="76" y="250"/>
                      <a:pt x="77" y="251"/>
                      <a:pt x="78" y="252"/>
                    </a:cubicBezTo>
                    <a:cubicBezTo>
                      <a:pt x="75" y="253"/>
                      <a:pt x="74" y="253"/>
                      <a:pt x="72" y="253"/>
                    </a:cubicBezTo>
                    <a:cubicBezTo>
                      <a:pt x="73" y="248"/>
                      <a:pt x="71" y="250"/>
                      <a:pt x="76" y="247"/>
                    </a:cubicBezTo>
                    <a:cubicBezTo>
                      <a:pt x="75" y="246"/>
                      <a:pt x="75" y="244"/>
                      <a:pt x="75" y="243"/>
                    </a:cubicBezTo>
                    <a:cubicBezTo>
                      <a:pt x="76" y="242"/>
                      <a:pt x="78" y="242"/>
                      <a:pt x="79" y="241"/>
                    </a:cubicBezTo>
                    <a:cubicBezTo>
                      <a:pt x="79" y="240"/>
                      <a:pt x="80" y="237"/>
                      <a:pt x="80" y="237"/>
                    </a:cubicBezTo>
                    <a:cubicBezTo>
                      <a:pt x="84" y="236"/>
                      <a:pt x="88" y="234"/>
                      <a:pt x="91" y="234"/>
                    </a:cubicBezTo>
                    <a:cubicBezTo>
                      <a:pt x="93" y="234"/>
                      <a:pt x="93" y="235"/>
                      <a:pt x="95" y="234"/>
                    </a:cubicBezTo>
                    <a:cubicBezTo>
                      <a:pt x="95" y="234"/>
                      <a:pt x="98" y="230"/>
                      <a:pt x="98" y="229"/>
                    </a:cubicBezTo>
                    <a:cubicBezTo>
                      <a:pt x="102" y="227"/>
                      <a:pt x="102" y="227"/>
                      <a:pt x="102" y="227"/>
                    </a:cubicBezTo>
                    <a:cubicBezTo>
                      <a:pt x="102" y="226"/>
                      <a:pt x="101" y="225"/>
                      <a:pt x="102" y="224"/>
                    </a:cubicBezTo>
                    <a:cubicBezTo>
                      <a:pt x="97" y="224"/>
                      <a:pt x="95" y="224"/>
                      <a:pt x="91" y="223"/>
                    </a:cubicBezTo>
                    <a:cubicBezTo>
                      <a:pt x="90" y="226"/>
                      <a:pt x="89" y="228"/>
                      <a:pt x="88" y="231"/>
                    </a:cubicBezTo>
                    <a:cubicBezTo>
                      <a:pt x="85" y="230"/>
                      <a:pt x="84" y="230"/>
                      <a:pt x="82" y="230"/>
                    </a:cubicBezTo>
                    <a:cubicBezTo>
                      <a:pt x="82" y="230"/>
                      <a:pt x="81" y="231"/>
                      <a:pt x="81" y="231"/>
                    </a:cubicBezTo>
                    <a:cubicBezTo>
                      <a:pt x="80" y="232"/>
                      <a:pt x="78" y="231"/>
                      <a:pt x="77" y="231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75" y="233"/>
                      <a:pt x="74" y="232"/>
                      <a:pt x="73" y="233"/>
                    </a:cubicBezTo>
                    <a:cubicBezTo>
                      <a:pt x="72" y="234"/>
                      <a:pt x="72" y="237"/>
                      <a:pt x="72" y="238"/>
                    </a:cubicBezTo>
                    <a:cubicBezTo>
                      <a:pt x="70" y="239"/>
                      <a:pt x="68" y="239"/>
                      <a:pt x="66" y="239"/>
                    </a:cubicBezTo>
                    <a:cubicBezTo>
                      <a:pt x="65" y="239"/>
                      <a:pt x="66" y="237"/>
                      <a:pt x="66" y="237"/>
                    </a:cubicBezTo>
                    <a:cubicBezTo>
                      <a:pt x="65" y="236"/>
                      <a:pt x="61" y="235"/>
                      <a:pt x="61" y="235"/>
                    </a:cubicBezTo>
                    <a:cubicBezTo>
                      <a:pt x="60" y="233"/>
                      <a:pt x="61" y="233"/>
                      <a:pt x="60" y="233"/>
                    </a:cubicBezTo>
                    <a:cubicBezTo>
                      <a:pt x="60" y="234"/>
                      <a:pt x="61" y="237"/>
                      <a:pt x="60" y="237"/>
                    </a:cubicBezTo>
                    <a:cubicBezTo>
                      <a:pt x="60" y="238"/>
                      <a:pt x="59" y="238"/>
                      <a:pt x="58" y="239"/>
                    </a:cubicBezTo>
                    <a:cubicBezTo>
                      <a:pt x="58" y="239"/>
                      <a:pt x="59" y="240"/>
                      <a:pt x="58" y="241"/>
                    </a:cubicBezTo>
                    <a:cubicBezTo>
                      <a:pt x="57" y="240"/>
                      <a:pt x="57" y="240"/>
                      <a:pt x="55" y="240"/>
                    </a:cubicBezTo>
                    <a:cubicBezTo>
                      <a:pt x="55" y="241"/>
                      <a:pt x="55" y="244"/>
                      <a:pt x="55" y="244"/>
                    </a:cubicBezTo>
                    <a:cubicBezTo>
                      <a:pt x="54" y="244"/>
                      <a:pt x="54" y="244"/>
                      <a:pt x="53" y="244"/>
                    </a:cubicBezTo>
                    <a:cubicBezTo>
                      <a:pt x="52" y="244"/>
                      <a:pt x="53" y="243"/>
                      <a:pt x="52" y="242"/>
                    </a:cubicBezTo>
                    <a:cubicBezTo>
                      <a:pt x="47" y="242"/>
                      <a:pt x="47" y="242"/>
                      <a:pt x="47" y="242"/>
                    </a:cubicBezTo>
                    <a:cubicBezTo>
                      <a:pt x="47" y="243"/>
                      <a:pt x="47" y="244"/>
                      <a:pt x="47" y="245"/>
                    </a:cubicBezTo>
                    <a:cubicBezTo>
                      <a:pt x="52" y="247"/>
                      <a:pt x="53" y="248"/>
                      <a:pt x="53" y="253"/>
                    </a:cubicBezTo>
                    <a:cubicBezTo>
                      <a:pt x="52" y="253"/>
                      <a:pt x="52" y="253"/>
                      <a:pt x="52" y="253"/>
                    </a:cubicBezTo>
                    <a:cubicBezTo>
                      <a:pt x="50" y="251"/>
                      <a:pt x="50" y="249"/>
                      <a:pt x="48" y="247"/>
                    </a:cubicBezTo>
                    <a:cubicBezTo>
                      <a:pt x="47" y="247"/>
                      <a:pt x="38" y="243"/>
                      <a:pt x="38" y="243"/>
                    </a:cubicBezTo>
                    <a:cubicBezTo>
                      <a:pt x="37" y="242"/>
                      <a:pt x="36" y="243"/>
                      <a:pt x="35" y="243"/>
                    </a:cubicBezTo>
                    <a:cubicBezTo>
                      <a:pt x="34" y="242"/>
                      <a:pt x="33" y="240"/>
                      <a:pt x="32" y="239"/>
                    </a:cubicBezTo>
                    <a:cubicBezTo>
                      <a:pt x="31" y="239"/>
                      <a:pt x="30" y="240"/>
                      <a:pt x="28" y="239"/>
                    </a:cubicBezTo>
                    <a:cubicBezTo>
                      <a:pt x="28" y="239"/>
                      <a:pt x="26" y="236"/>
                      <a:pt x="25" y="236"/>
                    </a:cubicBezTo>
                    <a:cubicBezTo>
                      <a:pt x="24" y="236"/>
                      <a:pt x="23" y="236"/>
                      <a:pt x="22" y="236"/>
                    </a:cubicBezTo>
                    <a:cubicBezTo>
                      <a:pt x="21" y="235"/>
                      <a:pt x="20" y="232"/>
                      <a:pt x="18" y="232"/>
                    </a:cubicBezTo>
                    <a:cubicBezTo>
                      <a:pt x="14" y="231"/>
                      <a:pt x="10" y="234"/>
                      <a:pt x="7" y="233"/>
                    </a:cubicBezTo>
                    <a:cubicBezTo>
                      <a:pt x="7" y="232"/>
                      <a:pt x="7" y="232"/>
                      <a:pt x="7" y="232"/>
                    </a:cubicBezTo>
                    <a:cubicBezTo>
                      <a:pt x="4" y="231"/>
                      <a:pt x="2" y="232"/>
                      <a:pt x="0" y="231"/>
                    </a:cubicBezTo>
                    <a:cubicBezTo>
                      <a:pt x="3" y="370"/>
                      <a:pt x="3" y="370"/>
                      <a:pt x="3" y="370"/>
                    </a:cubicBezTo>
                    <a:cubicBezTo>
                      <a:pt x="3" y="370"/>
                      <a:pt x="9" y="367"/>
                      <a:pt x="11" y="368"/>
                    </a:cubicBezTo>
                    <a:cubicBezTo>
                      <a:pt x="12" y="369"/>
                      <a:pt x="15" y="371"/>
                      <a:pt x="16" y="370"/>
                    </a:cubicBezTo>
                    <a:cubicBezTo>
                      <a:pt x="22" y="364"/>
                      <a:pt x="19" y="370"/>
                      <a:pt x="20" y="373"/>
                    </a:cubicBezTo>
                    <a:cubicBezTo>
                      <a:pt x="21" y="376"/>
                      <a:pt x="21" y="376"/>
                      <a:pt x="23" y="379"/>
                    </a:cubicBezTo>
                    <a:cubicBezTo>
                      <a:pt x="25" y="382"/>
                      <a:pt x="31" y="385"/>
                      <a:pt x="33" y="388"/>
                    </a:cubicBezTo>
                    <a:cubicBezTo>
                      <a:pt x="35" y="391"/>
                      <a:pt x="32" y="395"/>
                      <a:pt x="37" y="390"/>
                    </a:cubicBezTo>
                    <a:cubicBezTo>
                      <a:pt x="40" y="388"/>
                      <a:pt x="43" y="389"/>
                      <a:pt x="44" y="386"/>
                    </a:cubicBezTo>
                    <a:cubicBezTo>
                      <a:pt x="45" y="383"/>
                      <a:pt x="42" y="381"/>
                      <a:pt x="44" y="381"/>
                    </a:cubicBezTo>
                    <a:cubicBezTo>
                      <a:pt x="47" y="381"/>
                      <a:pt x="50" y="378"/>
                      <a:pt x="52" y="381"/>
                    </a:cubicBezTo>
                    <a:cubicBezTo>
                      <a:pt x="53" y="384"/>
                      <a:pt x="58" y="383"/>
                      <a:pt x="58" y="386"/>
                    </a:cubicBezTo>
                    <a:cubicBezTo>
                      <a:pt x="58" y="388"/>
                      <a:pt x="58" y="390"/>
                      <a:pt x="61" y="390"/>
                    </a:cubicBezTo>
                    <a:cubicBezTo>
                      <a:pt x="65" y="391"/>
                      <a:pt x="67" y="395"/>
                      <a:pt x="69" y="397"/>
                    </a:cubicBezTo>
                    <a:cubicBezTo>
                      <a:pt x="70" y="400"/>
                      <a:pt x="77" y="406"/>
                      <a:pt x="79" y="409"/>
                    </a:cubicBezTo>
                    <a:cubicBezTo>
                      <a:pt x="81" y="412"/>
                      <a:pt x="81" y="416"/>
                      <a:pt x="85" y="418"/>
                    </a:cubicBezTo>
                    <a:cubicBezTo>
                      <a:pt x="88" y="420"/>
                      <a:pt x="87" y="423"/>
                      <a:pt x="91" y="425"/>
                    </a:cubicBezTo>
                    <a:cubicBezTo>
                      <a:pt x="94" y="427"/>
                      <a:pt x="97" y="422"/>
                      <a:pt x="97" y="425"/>
                    </a:cubicBezTo>
                    <a:cubicBezTo>
                      <a:pt x="97" y="428"/>
                      <a:pt x="98" y="430"/>
                      <a:pt x="99" y="433"/>
                    </a:cubicBezTo>
                    <a:cubicBezTo>
                      <a:pt x="100" y="436"/>
                      <a:pt x="100" y="434"/>
                      <a:pt x="102" y="435"/>
                    </a:cubicBezTo>
                    <a:cubicBezTo>
                      <a:pt x="104" y="437"/>
                      <a:pt x="103" y="441"/>
                      <a:pt x="105" y="441"/>
                    </a:cubicBezTo>
                    <a:cubicBezTo>
                      <a:pt x="107" y="441"/>
                      <a:pt x="103" y="443"/>
                      <a:pt x="104" y="445"/>
                    </a:cubicBezTo>
                    <a:cubicBezTo>
                      <a:pt x="104" y="447"/>
                      <a:pt x="104" y="448"/>
                      <a:pt x="104" y="449"/>
                    </a:cubicBezTo>
                    <a:cubicBezTo>
                      <a:pt x="103" y="450"/>
                      <a:pt x="101" y="453"/>
                      <a:pt x="101" y="453"/>
                    </a:cubicBezTo>
                    <a:close/>
                    <a:moveTo>
                      <a:pt x="506" y="620"/>
                    </a:moveTo>
                    <a:cubicBezTo>
                      <a:pt x="506" y="620"/>
                      <a:pt x="506" y="620"/>
                      <a:pt x="506" y="619"/>
                    </a:cubicBezTo>
                    <a:cubicBezTo>
                      <a:pt x="505" y="620"/>
                      <a:pt x="505" y="621"/>
                      <a:pt x="505" y="621"/>
                    </a:cubicBezTo>
                    <a:lnTo>
                      <a:pt x="506" y="620"/>
                    </a:lnTo>
                    <a:close/>
                    <a:moveTo>
                      <a:pt x="656" y="29"/>
                    </a:moveTo>
                    <a:cubicBezTo>
                      <a:pt x="657" y="29"/>
                      <a:pt x="657" y="30"/>
                      <a:pt x="657" y="31"/>
                    </a:cubicBezTo>
                    <a:cubicBezTo>
                      <a:pt x="653" y="30"/>
                      <a:pt x="653" y="29"/>
                      <a:pt x="656" y="29"/>
                    </a:cubicBezTo>
                    <a:close/>
                    <a:moveTo>
                      <a:pt x="386" y="265"/>
                    </a:moveTo>
                    <a:cubicBezTo>
                      <a:pt x="386" y="266"/>
                      <a:pt x="386" y="266"/>
                      <a:pt x="386" y="266"/>
                    </a:cubicBezTo>
                    <a:cubicBezTo>
                      <a:pt x="384" y="266"/>
                      <a:pt x="385" y="265"/>
                      <a:pt x="386" y="265"/>
                    </a:cubicBezTo>
                    <a:close/>
                    <a:moveTo>
                      <a:pt x="94" y="241"/>
                    </a:moveTo>
                    <a:cubicBezTo>
                      <a:pt x="95" y="241"/>
                      <a:pt x="94" y="242"/>
                      <a:pt x="94" y="242"/>
                    </a:cubicBezTo>
                    <a:cubicBezTo>
                      <a:pt x="94" y="241"/>
                      <a:pt x="93" y="240"/>
                      <a:pt x="94" y="241"/>
                    </a:cubicBezTo>
                    <a:close/>
                    <a:moveTo>
                      <a:pt x="147" y="518"/>
                    </a:moveTo>
                    <a:cubicBezTo>
                      <a:pt x="147" y="520"/>
                      <a:pt x="147" y="521"/>
                      <a:pt x="147" y="522"/>
                    </a:cubicBezTo>
                    <a:cubicBezTo>
                      <a:pt x="148" y="522"/>
                      <a:pt x="148" y="523"/>
                      <a:pt x="149" y="523"/>
                    </a:cubicBezTo>
                    <a:cubicBezTo>
                      <a:pt x="155" y="525"/>
                      <a:pt x="147" y="518"/>
                      <a:pt x="147" y="518"/>
                    </a:cubicBezTo>
                    <a:close/>
                    <a:moveTo>
                      <a:pt x="113" y="492"/>
                    </a:moveTo>
                    <a:cubicBezTo>
                      <a:pt x="112" y="492"/>
                      <a:pt x="114" y="494"/>
                      <a:pt x="114" y="494"/>
                    </a:cubicBezTo>
                    <a:cubicBezTo>
                      <a:pt x="114" y="494"/>
                      <a:pt x="115" y="491"/>
                      <a:pt x="113" y="492"/>
                    </a:cubicBezTo>
                    <a:close/>
                    <a:moveTo>
                      <a:pt x="111" y="472"/>
                    </a:moveTo>
                    <a:cubicBezTo>
                      <a:pt x="112" y="472"/>
                      <a:pt x="110" y="473"/>
                      <a:pt x="110" y="473"/>
                    </a:cubicBezTo>
                    <a:cubicBezTo>
                      <a:pt x="110" y="473"/>
                      <a:pt x="110" y="471"/>
                      <a:pt x="111" y="472"/>
                    </a:cubicBezTo>
                    <a:close/>
                    <a:moveTo>
                      <a:pt x="453" y="542"/>
                    </a:moveTo>
                    <a:cubicBezTo>
                      <a:pt x="452" y="543"/>
                      <a:pt x="454" y="544"/>
                      <a:pt x="454" y="544"/>
                    </a:cubicBezTo>
                    <a:cubicBezTo>
                      <a:pt x="454" y="544"/>
                      <a:pt x="456" y="542"/>
                      <a:pt x="453" y="542"/>
                    </a:cubicBezTo>
                    <a:close/>
                    <a:moveTo>
                      <a:pt x="464" y="536"/>
                    </a:moveTo>
                    <a:cubicBezTo>
                      <a:pt x="464" y="536"/>
                      <a:pt x="463" y="537"/>
                      <a:pt x="463" y="537"/>
                    </a:cubicBezTo>
                    <a:cubicBezTo>
                      <a:pt x="465" y="537"/>
                      <a:pt x="466" y="536"/>
                      <a:pt x="464" y="536"/>
                    </a:cubicBezTo>
                    <a:close/>
                    <a:moveTo>
                      <a:pt x="638" y="573"/>
                    </a:moveTo>
                    <a:cubicBezTo>
                      <a:pt x="639" y="573"/>
                      <a:pt x="637" y="574"/>
                      <a:pt x="637" y="574"/>
                    </a:cubicBezTo>
                    <a:cubicBezTo>
                      <a:pt x="637" y="574"/>
                      <a:pt x="637" y="572"/>
                      <a:pt x="638" y="573"/>
                    </a:cubicBezTo>
                    <a:close/>
                    <a:moveTo>
                      <a:pt x="693" y="583"/>
                    </a:moveTo>
                    <a:cubicBezTo>
                      <a:pt x="693" y="584"/>
                      <a:pt x="693" y="584"/>
                      <a:pt x="693" y="584"/>
                    </a:cubicBezTo>
                    <a:cubicBezTo>
                      <a:pt x="694" y="584"/>
                      <a:pt x="694" y="584"/>
                      <a:pt x="694" y="584"/>
                    </a:cubicBezTo>
                    <a:cubicBezTo>
                      <a:pt x="694" y="584"/>
                      <a:pt x="695" y="583"/>
                      <a:pt x="693" y="583"/>
                    </a:cubicBezTo>
                    <a:close/>
                    <a:moveTo>
                      <a:pt x="613" y="559"/>
                    </a:moveTo>
                    <a:cubicBezTo>
                      <a:pt x="617" y="558"/>
                      <a:pt x="612" y="562"/>
                      <a:pt x="611" y="562"/>
                    </a:cubicBezTo>
                    <a:cubicBezTo>
                      <a:pt x="607" y="564"/>
                      <a:pt x="612" y="559"/>
                      <a:pt x="613" y="559"/>
                    </a:cubicBezTo>
                    <a:close/>
                    <a:moveTo>
                      <a:pt x="667" y="520"/>
                    </a:moveTo>
                    <a:cubicBezTo>
                      <a:pt x="667" y="521"/>
                      <a:pt x="667" y="523"/>
                      <a:pt x="667" y="524"/>
                    </a:cubicBezTo>
                    <a:cubicBezTo>
                      <a:pt x="668" y="524"/>
                      <a:pt x="669" y="524"/>
                      <a:pt x="671" y="524"/>
                    </a:cubicBezTo>
                    <a:cubicBezTo>
                      <a:pt x="674" y="527"/>
                      <a:pt x="674" y="527"/>
                      <a:pt x="674" y="527"/>
                    </a:cubicBezTo>
                    <a:cubicBezTo>
                      <a:pt x="674" y="528"/>
                      <a:pt x="674" y="529"/>
                      <a:pt x="674" y="529"/>
                    </a:cubicBezTo>
                    <a:cubicBezTo>
                      <a:pt x="675" y="530"/>
                      <a:pt x="677" y="530"/>
                      <a:pt x="679" y="530"/>
                    </a:cubicBezTo>
                    <a:cubicBezTo>
                      <a:pt x="681" y="531"/>
                      <a:pt x="683" y="533"/>
                      <a:pt x="685" y="534"/>
                    </a:cubicBezTo>
                    <a:cubicBezTo>
                      <a:pt x="686" y="534"/>
                      <a:pt x="687" y="534"/>
                      <a:pt x="689" y="534"/>
                    </a:cubicBezTo>
                    <a:cubicBezTo>
                      <a:pt x="689" y="533"/>
                      <a:pt x="690" y="533"/>
                      <a:pt x="690" y="532"/>
                    </a:cubicBezTo>
                    <a:cubicBezTo>
                      <a:pt x="686" y="529"/>
                      <a:pt x="686" y="529"/>
                      <a:pt x="686" y="529"/>
                    </a:cubicBezTo>
                    <a:cubicBezTo>
                      <a:pt x="686" y="529"/>
                      <a:pt x="685" y="529"/>
                      <a:pt x="685" y="529"/>
                    </a:cubicBezTo>
                    <a:cubicBezTo>
                      <a:pt x="683" y="528"/>
                      <a:pt x="682" y="525"/>
                      <a:pt x="681" y="524"/>
                    </a:cubicBezTo>
                    <a:cubicBezTo>
                      <a:pt x="681" y="524"/>
                      <a:pt x="679" y="525"/>
                      <a:pt x="679" y="524"/>
                    </a:cubicBezTo>
                    <a:cubicBezTo>
                      <a:pt x="676" y="524"/>
                      <a:pt x="674" y="522"/>
                      <a:pt x="672" y="521"/>
                    </a:cubicBezTo>
                    <a:cubicBezTo>
                      <a:pt x="670" y="521"/>
                      <a:pt x="669" y="521"/>
                      <a:pt x="667" y="520"/>
                    </a:cubicBezTo>
                    <a:close/>
                    <a:moveTo>
                      <a:pt x="538" y="591"/>
                    </a:moveTo>
                    <a:cubicBezTo>
                      <a:pt x="538" y="592"/>
                      <a:pt x="539" y="593"/>
                      <a:pt x="539" y="593"/>
                    </a:cubicBezTo>
                    <a:cubicBezTo>
                      <a:pt x="538" y="596"/>
                      <a:pt x="538" y="596"/>
                      <a:pt x="538" y="596"/>
                    </a:cubicBezTo>
                    <a:cubicBezTo>
                      <a:pt x="534" y="594"/>
                      <a:pt x="537" y="593"/>
                      <a:pt x="538" y="591"/>
                    </a:cubicBezTo>
                    <a:close/>
                    <a:moveTo>
                      <a:pt x="518" y="583"/>
                    </a:moveTo>
                    <a:cubicBezTo>
                      <a:pt x="518" y="583"/>
                      <a:pt x="519" y="586"/>
                      <a:pt x="519" y="586"/>
                    </a:cubicBezTo>
                    <a:cubicBezTo>
                      <a:pt x="522" y="587"/>
                      <a:pt x="520" y="584"/>
                      <a:pt x="518" y="583"/>
                    </a:cubicBezTo>
                    <a:close/>
                    <a:moveTo>
                      <a:pt x="583" y="578"/>
                    </a:moveTo>
                    <a:cubicBezTo>
                      <a:pt x="584" y="579"/>
                      <a:pt x="586" y="580"/>
                      <a:pt x="587" y="580"/>
                    </a:cubicBezTo>
                    <a:cubicBezTo>
                      <a:pt x="586" y="581"/>
                      <a:pt x="585" y="583"/>
                      <a:pt x="583" y="582"/>
                    </a:cubicBezTo>
                    <a:cubicBezTo>
                      <a:pt x="583" y="582"/>
                      <a:pt x="584" y="581"/>
                      <a:pt x="584" y="580"/>
                    </a:cubicBezTo>
                    <a:cubicBezTo>
                      <a:pt x="583" y="580"/>
                      <a:pt x="580" y="580"/>
                      <a:pt x="582" y="579"/>
                    </a:cubicBezTo>
                    <a:cubicBezTo>
                      <a:pt x="584" y="578"/>
                      <a:pt x="581" y="578"/>
                      <a:pt x="583" y="578"/>
                    </a:cubicBezTo>
                    <a:close/>
                    <a:moveTo>
                      <a:pt x="506" y="575"/>
                    </a:moveTo>
                    <a:cubicBezTo>
                      <a:pt x="507" y="575"/>
                      <a:pt x="506" y="576"/>
                      <a:pt x="506" y="576"/>
                    </a:cubicBezTo>
                    <a:cubicBezTo>
                      <a:pt x="507" y="577"/>
                      <a:pt x="509" y="578"/>
                      <a:pt x="510" y="578"/>
                    </a:cubicBezTo>
                    <a:cubicBezTo>
                      <a:pt x="512" y="579"/>
                      <a:pt x="516" y="579"/>
                      <a:pt x="516" y="579"/>
                    </a:cubicBezTo>
                    <a:cubicBezTo>
                      <a:pt x="518" y="580"/>
                      <a:pt x="515" y="578"/>
                      <a:pt x="515" y="578"/>
                    </a:cubicBezTo>
                    <a:cubicBezTo>
                      <a:pt x="512" y="576"/>
                      <a:pt x="510" y="576"/>
                      <a:pt x="506" y="575"/>
                    </a:cubicBezTo>
                    <a:close/>
                    <a:moveTo>
                      <a:pt x="708" y="568"/>
                    </a:moveTo>
                    <a:cubicBezTo>
                      <a:pt x="707" y="569"/>
                      <a:pt x="707" y="570"/>
                      <a:pt x="707" y="570"/>
                    </a:cubicBezTo>
                    <a:cubicBezTo>
                      <a:pt x="706" y="571"/>
                      <a:pt x="705" y="570"/>
                      <a:pt x="704" y="570"/>
                    </a:cubicBezTo>
                    <a:cubicBezTo>
                      <a:pt x="703" y="571"/>
                      <a:pt x="702" y="572"/>
                      <a:pt x="702" y="573"/>
                    </a:cubicBezTo>
                    <a:cubicBezTo>
                      <a:pt x="703" y="574"/>
                      <a:pt x="703" y="574"/>
                      <a:pt x="702" y="574"/>
                    </a:cubicBezTo>
                    <a:cubicBezTo>
                      <a:pt x="702" y="576"/>
                      <a:pt x="701" y="578"/>
                      <a:pt x="701" y="579"/>
                    </a:cubicBezTo>
                    <a:cubicBezTo>
                      <a:pt x="703" y="578"/>
                      <a:pt x="705" y="579"/>
                      <a:pt x="706" y="578"/>
                    </a:cubicBezTo>
                    <a:cubicBezTo>
                      <a:pt x="707" y="577"/>
                      <a:pt x="706" y="576"/>
                      <a:pt x="706" y="576"/>
                    </a:cubicBezTo>
                    <a:cubicBezTo>
                      <a:pt x="706" y="576"/>
                      <a:pt x="713" y="571"/>
                      <a:pt x="708" y="574"/>
                    </a:cubicBezTo>
                    <a:cubicBezTo>
                      <a:pt x="708" y="573"/>
                      <a:pt x="708" y="572"/>
                      <a:pt x="708" y="572"/>
                    </a:cubicBezTo>
                    <a:cubicBezTo>
                      <a:pt x="711" y="571"/>
                      <a:pt x="709" y="570"/>
                      <a:pt x="708" y="568"/>
                    </a:cubicBezTo>
                    <a:close/>
                    <a:moveTo>
                      <a:pt x="532" y="566"/>
                    </a:moveTo>
                    <a:cubicBezTo>
                      <a:pt x="535" y="567"/>
                      <a:pt x="536" y="570"/>
                      <a:pt x="532" y="570"/>
                    </a:cubicBezTo>
                    <a:cubicBezTo>
                      <a:pt x="532" y="569"/>
                      <a:pt x="532" y="569"/>
                      <a:pt x="532" y="569"/>
                    </a:cubicBezTo>
                    <a:cubicBezTo>
                      <a:pt x="530" y="569"/>
                      <a:pt x="528" y="569"/>
                      <a:pt x="527" y="568"/>
                    </a:cubicBezTo>
                    <a:cubicBezTo>
                      <a:pt x="527" y="567"/>
                      <a:pt x="527" y="567"/>
                      <a:pt x="527" y="567"/>
                    </a:cubicBezTo>
                    <a:cubicBezTo>
                      <a:pt x="528" y="567"/>
                      <a:pt x="531" y="566"/>
                      <a:pt x="532" y="566"/>
                    </a:cubicBezTo>
                    <a:close/>
                    <a:moveTo>
                      <a:pt x="671" y="560"/>
                    </a:moveTo>
                    <a:cubicBezTo>
                      <a:pt x="670" y="560"/>
                      <a:pt x="670" y="561"/>
                      <a:pt x="670" y="562"/>
                    </a:cubicBezTo>
                    <a:cubicBezTo>
                      <a:pt x="670" y="563"/>
                      <a:pt x="668" y="564"/>
                      <a:pt x="668" y="564"/>
                    </a:cubicBezTo>
                    <a:cubicBezTo>
                      <a:pt x="669" y="566"/>
                      <a:pt x="669" y="566"/>
                      <a:pt x="669" y="566"/>
                    </a:cubicBezTo>
                    <a:cubicBezTo>
                      <a:pt x="669" y="566"/>
                      <a:pt x="671" y="566"/>
                      <a:pt x="671" y="566"/>
                    </a:cubicBezTo>
                    <a:cubicBezTo>
                      <a:pt x="672" y="567"/>
                      <a:pt x="671" y="569"/>
                      <a:pt x="672" y="569"/>
                    </a:cubicBezTo>
                    <a:cubicBezTo>
                      <a:pt x="672" y="569"/>
                      <a:pt x="674" y="569"/>
                      <a:pt x="674" y="569"/>
                    </a:cubicBezTo>
                    <a:cubicBezTo>
                      <a:pt x="679" y="570"/>
                      <a:pt x="678" y="570"/>
                      <a:pt x="683" y="568"/>
                    </a:cubicBezTo>
                    <a:cubicBezTo>
                      <a:pt x="683" y="569"/>
                      <a:pt x="683" y="570"/>
                      <a:pt x="682" y="570"/>
                    </a:cubicBezTo>
                    <a:cubicBezTo>
                      <a:pt x="682" y="572"/>
                      <a:pt x="682" y="572"/>
                      <a:pt x="682" y="572"/>
                    </a:cubicBezTo>
                    <a:cubicBezTo>
                      <a:pt x="683" y="572"/>
                      <a:pt x="683" y="573"/>
                      <a:pt x="683" y="573"/>
                    </a:cubicBezTo>
                    <a:cubicBezTo>
                      <a:pt x="684" y="573"/>
                      <a:pt x="685" y="573"/>
                      <a:pt x="686" y="573"/>
                    </a:cubicBezTo>
                    <a:cubicBezTo>
                      <a:pt x="685" y="572"/>
                      <a:pt x="686" y="572"/>
                      <a:pt x="686" y="572"/>
                    </a:cubicBezTo>
                    <a:cubicBezTo>
                      <a:pt x="686" y="572"/>
                      <a:pt x="687" y="571"/>
                      <a:pt x="687" y="571"/>
                    </a:cubicBezTo>
                    <a:cubicBezTo>
                      <a:pt x="686" y="571"/>
                      <a:pt x="685" y="570"/>
                      <a:pt x="685" y="570"/>
                    </a:cubicBezTo>
                    <a:cubicBezTo>
                      <a:pt x="685" y="569"/>
                      <a:pt x="685" y="568"/>
                      <a:pt x="685" y="568"/>
                    </a:cubicBezTo>
                    <a:cubicBezTo>
                      <a:pt x="685" y="568"/>
                      <a:pt x="687" y="567"/>
                      <a:pt x="686" y="567"/>
                    </a:cubicBezTo>
                    <a:cubicBezTo>
                      <a:pt x="684" y="567"/>
                      <a:pt x="680" y="568"/>
                      <a:pt x="677" y="568"/>
                    </a:cubicBezTo>
                    <a:cubicBezTo>
                      <a:pt x="677" y="566"/>
                      <a:pt x="677" y="566"/>
                      <a:pt x="677" y="566"/>
                    </a:cubicBezTo>
                    <a:cubicBezTo>
                      <a:pt x="676" y="566"/>
                      <a:pt x="676" y="567"/>
                      <a:pt x="676" y="567"/>
                    </a:cubicBezTo>
                    <a:cubicBezTo>
                      <a:pt x="674" y="568"/>
                      <a:pt x="672" y="566"/>
                      <a:pt x="671" y="565"/>
                    </a:cubicBezTo>
                    <a:cubicBezTo>
                      <a:pt x="671" y="565"/>
                      <a:pt x="672" y="562"/>
                      <a:pt x="671" y="562"/>
                    </a:cubicBezTo>
                    <a:cubicBezTo>
                      <a:pt x="672" y="562"/>
                      <a:pt x="673" y="559"/>
                      <a:pt x="671" y="560"/>
                    </a:cubicBezTo>
                    <a:close/>
                    <a:moveTo>
                      <a:pt x="707" y="558"/>
                    </a:moveTo>
                    <a:cubicBezTo>
                      <a:pt x="706" y="560"/>
                      <a:pt x="706" y="560"/>
                      <a:pt x="706" y="560"/>
                    </a:cubicBezTo>
                    <a:cubicBezTo>
                      <a:pt x="703" y="561"/>
                      <a:pt x="702" y="559"/>
                      <a:pt x="700" y="559"/>
                    </a:cubicBezTo>
                    <a:cubicBezTo>
                      <a:pt x="699" y="560"/>
                      <a:pt x="698" y="561"/>
                      <a:pt x="697" y="562"/>
                    </a:cubicBezTo>
                    <a:cubicBezTo>
                      <a:pt x="698" y="562"/>
                      <a:pt x="698" y="565"/>
                      <a:pt x="697" y="566"/>
                    </a:cubicBezTo>
                    <a:cubicBezTo>
                      <a:pt x="695" y="566"/>
                      <a:pt x="695" y="566"/>
                      <a:pt x="695" y="566"/>
                    </a:cubicBezTo>
                    <a:cubicBezTo>
                      <a:pt x="695" y="567"/>
                      <a:pt x="694" y="568"/>
                      <a:pt x="694" y="568"/>
                    </a:cubicBezTo>
                    <a:cubicBezTo>
                      <a:pt x="693" y="570"/>
                      <a:pt x="695" y="570"/>
                      <a:pt x="694" y="571"/>
                    </a:cubicBezTo>
                    <a:cubicBezTo>
                      <a:pt x="692" y="572"/>
                      <a:pt x="692" y="572"/>
                      <a:pt x="692" y="572"/>
                    </a:cubicBezTo>
                    <a:cubicBezTo>
                      <a:pt x="693" y="575"/>
                      <a:pt x="692" y="578"/>
                      <a:pt x="694" y="579"/>
                    </a:cubicBezTo>
                    <a:cubicBezTo>
                      <a:pt x="696" y="580"/>
                      <a:pt x="696" y="579"/>
                      <a:pt x="698" y="580"/>
                    </a:cubicBezTo>
                    <a:cubicBezTo>
                      <a:pt x="698" y="579"/>
                      <a:pt x="699" y="579"/>
                      <a:pt x="698" y="578"/>
                    </a:cubicBezTo>
                    <a:cubicBezTo>
                      <a:pt x="694" y="576"/>
                      <a:pt x="700" y="571"/>
                      <a:pt x="701" y="570"/>
                    </a:cubicBezTo>
                    <a:cubicBezTo>
                      <a:pt x="701" y="569"/>
                      <a:pt x="701" y="569"/>
                      <a:pt x="701" y="569"/>
                    </a:cubicBezTo>
                    <a:cubicBezTo>
                      <a:pt x="701" y="569"/>
                      <a:pt x="700" y="569"/>
                      <a:pt x="699" y="569"/>
                    </a:cubicBezTo>
                    <a:cubicBezTo>
                      <a:pt x="700" y="568"/>
                      <a:pt x="702" y="562"/>
                      <a:pt x="703" y="562"/>
                    </a:cubicBezTo>
                    <a:cubicBezTo>
                      <a:pt x="704" y="561"/>
                      <a:pt x="706" y="562"/>
                      <a:pt x="707" y="562"/>
                    </a:cubicBezTo>
                    <a:cubicBezTo>
                      <a:pt x="708" y="559"/>
                      <a:pt x="707" y="561"/>
                      <a:pt x="709" y="559"/>
                    </a:cubicBezTo>
                    <a:cubicBezTo>
                      <a:pt x="709" y="559"/>
                      <a:pt x="708" y="558"/>
                      <a:pt x="707" y="558"/>
                    </a:cubicBezTo>
                    <a:close/>
                    <a:moveTo>
                      <a:pt x="747" y="554"/>
                    </a:moveTo>
                    <a:cubicBezTo>
                      <a:pt x="747" y="555"/>
                      <a:pt x="746" y="560"/>
                      <a:pt x="748" y="558"/>
                    </a:cubicBezTo>
                    <a:cubicBezTo>
                      <a:pt x="750" y="558"/>
                      <a:pt x="749" y="556"/>
                      <a:pt x="749" y="554"/>
                    </a:cubicBezTo>
                    <a:cubicBezTo>
                      <a:pt x="748" y="554"/>
                      <a:pt x="747" y="554"/>
                      <a:pt x="747" y="554"/>
                    </a:cubicBezTo>
                    <a:close/>
                    <a:moveTo>
                      <a:pt x="692" y="549"/>
                    </a:moveTo>
                    <a:cubicBezTo>
                      <a:pt x="692" y="549"/>
                      <a:pt x="686" y="555"/>
                      <a:pt x="690" y="552"/>
                    </a:cubicBezTo>
                    <a:cubicBezTo>
                      <a:pt x="691" y="552"/>
                      <a:pt x="696" y="547"/>
                      <a:pt x="692" y="549"/>
                    </a:cubicBezTo>
                    <a:close/>
                    <a:moveTo>
                      <a:pt x="461" y="517"/>
                    </a:moveTo>
                    <a:cubicBezTo>
                      <a:pt x="464" y="520"/>
                      <a:pt x="464" y="521"/>
                      <a:pt x="465" y="526"/>
                    </a:cubicBezTo>
                    <a:cubicBezTo>
                      <a:pt x="464" y="526"/>
                      <a:pt x="462" y="526"/>
                      <a:pt x="463" y="526"/>
                    </a:cubicBezTo>
                    <a:cubicBezTo>
                      <a:pt x="463" y="526"/>
                      <a:pt x="460" y="526"/>
                      <a:pt x="462" y="526"/>
                    </a:cubicBezTo>
                    <a:cubicBezTo>
                      <a:pt x="461" y="526"/>
                      <a:pt x="459" y="526"/>
                      <a:pt x="459" y="526"/>
                    </a:cubicBezTo>
                    <a:cubicBezTo>
                      <a:pt x="459" y="523"/>
                      <a:pt x="459" y="523"/>
                      <a:pt x="459" y="523"/>
                    </a:cubicBezTo>
                    <a:cubicBezTo>
                      <a:pt x="457" y="522"/>
                      <a:pt x="459" y="525"/>
                      <a:pt x="458" y="525"/>
                    </a:cubicBezTo>
                    <a:cubicBezTo>
                      <a:pt x="457" y="525"/>
                      <a:pt x="457" y="525"/>
                      <a:pt x="457" y="525"/>
                    </a:cubicBezTo>
                    <a:cubicBezTo>
                      <a:pt x="457" y="525"/>
                      <a:pt x="457" y="519"/>
                      <a:pt x="457" y="518"/>
                    </a:cubicBezTo>
                    <a:cubicBezTo>
                      <a:pt x="458" y="517"/>
                      <a:pt x="460" y="517"/>
                      <a:pt x="461" y="517"/>
                    </a:cubicBezTo>
                    <a:close/>
                    <a:moveTo>
                      <a:pt x="603" y="505"/>
                    </a:moveTo>
                    <a:cubicBezTo>
                      <a:pt x="607" y="504"/>
                      <a:pt x="601" y="509"/>
                      <a:pt x="601" y="509"/>
                    </a:cubicBezTo>
                    <a:cubicBezTo>
                      <a:pt x="599" y="509"/>
                      <a:pt x="601" y="506"/>
                      <a:pt x="601" y="506"/>
                    </a:cubicBezTo>
                    <a:cubicBezTo>
                      <a:pt x="602" y="505"/>
                      <a:pt x="602" y="506"/>
                      <a:pt x="603" y="505"/>
                    </a:cubicBezTo>
                    <a:close/>
                    <a:moveTo>
                      <a:pt x="598" y="502"/>
                    </a:moveTo>
                    <a:cubicBezTo>
                      <a:pt x="598" y="502"/>
                      <a:pt x="597" y="502"/>
                      <a:pt x="599" y="503"/>
                    </a:cubicBezTo>
                    <a:cubicBezTo>
                      <a:pt x="600" y="503"/>
                      <a:pt x="599" y="504"/>
                      <a:pt x="599" y="505"/>
                    </a:cubicBezTo>
                    <a:cubicBezTo>
                      <a:pt x="599" y="506"/>
                      <a:pt x="592" y="512"/>
                      <a:pt x="591" y="512"/>
                    </a:cubicBezTo>
                    <a:cubicBezTo>
                      <a:pt x="590" y="512"/>
                      <a:pt x="590" y="511"/>
                      <a:pt x="589" y="511"/>
                    </a:cubicBezTo>
                    <a:cubicBezTo>
                      <a:pt x="589" y="511"/>
                      <a:pt x="588" y="511"/>
                      <a:pt x="587" y="511"/>
                    </a:cubicBezTo>
                    <a:cubicBezTo>
                      <a:pt x="589" y="509"/>
                      <a:pt x="591" y="506"/>
                      <a:pt x="593" y="505"/>
                    </a:cubicBezTo>
                    <a:cubicBezTo>
                      <a:pt x="594" y="504"/>
                      <a:pt x="596" y="505"/>
                      <a:pt x="596" y="504"/>
                    </a:cubicBezTo>
                    <a:cubicBezTo>
                      <a:pt x="597" y="503"/>
                      <a:pt x="597" y="502"/>
                      <a:pt x="598" y="502"/>
                    </a:cubicBezTo>
                    <a:close/>
                    <a:moveTo>
                      <a:pt x="738" y="499"/>
                    </a:moveTo>
                    <a:cubicBezTo>
                      <a:pt x="736" y="499"/>
                      <a:pt x="732" y="502"/>
                      <a:pt x="732" y="503"/>
                    </a:cubicBezTo>
                    <a:cubicBezTo>
                      <a:pt x="731" y="504"/>
                      <a:pt x="732" y="506"/>
                      <a:pt x="732" y="506"/>
                    </a:cubicBezTo>
                    <a:cubicBezTo>
                      <a:pt x="732" y="507"/>
                      <a:pt x="730" y="507"/>
                      <a:pt x="728" y="507"/>
                    </a:cubicBezTo>
                    <a:cubicBezTo>
                      <a:pt x="728" y="509"/>
                      <a:pt x="729" y="511"/>
                      <a:pt x="728" y="513"/>
                    </a:cubicBezTo>
                    <a:cubicBezTo>
                      <a:pt x="727" y="515"/>
                      <a:pt x="727" y="515"/>
                      <a:pt x="727" y="515"/>
                    </a:cubicBezTo>
                    <a:cubicBezTo>
                      <a:pt x="727" y="517"/>
                      <a:pt x="729" y="520"/>
                      <a:pt x="727" y="523"/>
                    </a:cubicBezTo>
                    <a:cubicBezTo>
                      <a:pt x="724" y="525"/>
                      <a:pt x="724" y="525"/>
                      <a:pt x="724" y="525"/>
                    </a:cubicBezTo>
                    <a:cubicBezTo>
                      <a:pt x="726" y="526"/>
                      <a:pt x="725" y="525"/>
                      <a:pt x="725" y="526"/>
                    </a:cubicBezTo>
                    <a:cubicBezTo>
                      <a:pt x="727" y="527"/>
                      <a:pt x="728" y="527"/>
                      <a:pt x="729" y="527"/>
                    </a:cubicBezTo>
                    <a:cubicBezTo>
                      <a:pt x="728" y="528"/>
                      <a:pt x="728" y="528"/>
                      <a:pt x="727" y="529"/>
                    </a:cubicBezTo>
                    <a:cubicBezTo>
                      <a:pt x="728" y="529"/>
                      <a:pt x="726" y="531"/>
                      <a:pt x="726" y="531"/>
                    </a:cubicBezTo>
                    <a:cubicBezTo>
                      <a:pt x="725" y="531"/>
                      <a:pt x="725" y="529"/>
                      <a:pt x="722" y="529"/>
                    </a:cubicBezTo>
                    <a:cubicBezTo>
                      <a:pt x="722" y="530"/>
                      <a:pt x="722" y="530"/>
                      <a:pt x="722" y="530"/>
                    </a:cubicBezTo>
                    <a:cubicBezTo>
                      <a:pt x="722" y="530"/>
                      <a:pt x="721" y="532"/>
                      <a:pt x="721" y="532"/>
                    </a:cubicBezTo>
                    <a:cubicBezTo>
                      <a:pt x="722" y="532"/>
                      <a:pt x="724" y="534"/>
                      <a:pt x="720" y="533"/>
                    </a:cubicBezTo>
                    <a:cubicBezTo>
                      <a:pt x="721" y="533"/>
                      <a:pt x="719" y="533"/>
                      <a:pt x="718" y="533"/>
                    </a:cubicBezTo>
                    <a:cubicBezTo>
                      <a:pt x="718" y="533"/>
                      <a:pt x="717" y="535"/>
                      <a:pt x="717" y="536"/>
                    </a:cubicBezTo>
                    <a:cubicBezTo>
                      <a:pt x="717" y="536"/>
                      <a:pt x="720" y="536"/>
                      <a:pt x="718" y="535"/>
                    </a:cubicBezTo>
                    <a:cubicBezTo>
                      <a:pt x="720" y="536"/>
                      <a:pt x="722" y="536"/>
                      <a:pt x="723" y="536"/>
                    </a:cubicBezTo>
                    <a:cubicBezTo>
                      <a:pt x="723" y="536"/>
                      <a:pt x="723" y="538"/>
                      <a:pt x="722" y="538"/>
                    </a:cubicBezTo>
                    <a:cubicBezTo>
                      <a:pt x="722" y="536"/>
                      <a:pt x="722" y="536"/>
                      <a:pt x="722" y="536"/>
                    </a:cubicBezTo>
                    <a:cubicBezTo>
                      <a:pt x="722" y="537"/>
                      <a:pt x="720" y="537"/>
                      <a:pt x="720" y="537"/>
                    </a:cubicBezTo>
                    <a:cubicBezTo>
                      <a:pt x="719" y="538"/>
                      <a:pt x="720" y="539"/>
                      <a:pt x="720" y="540"/>
                    </a:cubicBezTo>
                    <a:cubicBezTo>
                      <a:pt x="716" y="542"/>
                      <a:pt x="716" y="542"/>
                      <a:pt x="716" y="542"/>
                    </a:cubicBezTo>
                    <a:cubicBezTo>
                      <a:pt x="716" y="543"/>
                      <a:pt x="715" y="543"/>
                      <a:pt x="714" y="544"/>
                    </a:cubicBezTo>
                    <a:cubicBezTo>
                      <a:pt x="717" y="548"/>
                      <a:pt x="715" y="548"/>
                      <a:pt x="720" y="547"/>
                    </a:cubicBezTo>
                    <a:cubicBezTo>
                      <a:pt x="722" y="547"/>
                      <a:pt x="721" y="547"/>
                      <a:pt x="721" y="546"/>
                    </a:cubicBezTo>
                    <a:cubicBezTo>
                      <a:pt x="723" y="546"/>
                      <a:pt x="726" y="546"/>
                      <a:pt x="730" y="546"/>
                    </a:cubicBezTo>
                    <a:cubicBezTo>
                      <a:pt x="732" y="546"/>
                      <a:pt x="733" y="546"/>
                      <a:pt x="736" y="546"/>
                    </a:cubicBezTo>
                    <a:cubicBezTo>
                      <a:pt x="736" y="547"/>
                      <a:pt x="735" y="548"/>
                      <a:pt x="736" y="548"/>
                    </a:cubicBezTo>
                    <a:cubicBezTo>
                      <a:pt x="738" y="548"/>
                      <a:pt x="739" y="545"/>
                      <a:pt x="740" y="545"/>
                    </a:cubicBezTo>
                    <a:cubicBezTo>
                      <a:pt x="741" y="545"/>
                      <a:pt x="741" y="547"/>
                      <a:pt x="741" y="547"/>
                    </a:cubicBezTo>
                    <a:cubicBezTo>
                      <a:pt x="745" y="547"/>
                      <a:pt x="748" y="546"/>
                      <a:pt x="754" y="545"/>
                    </a:cubicBezTo>
                    <a:cubicBezTo>
                      <a:pt x="752" y="550"/>
                      <a:pt x="751" y="548"/>
                      <a:pt x="756" y="549"/>
                    </a:cubicBezTo>
                    <a:cubicBezTo>
                      <a:pt x="756" y="548"/>
                      <a:pt x="757" y="546"/>
                      <a:pt x="758" y="545"/>
                    </a:cubicBezTo>
                    <a:cubicBezTo>
                      <a:pt x="758" y="545"/>
                      <a:pt x="759" y="545"/>
                      <a:pt x="760" y="545"/>
                    </a:cubicBezTo>
                    <a:cubicBezTo>
                      <a:pt x="759" y="546"/>
                      <a:pt x="760" y="547"/>
                      <a:pt x="759" y="548"/>
                    </a:cubicBezTo>
                    <a:cubicBezTo>
                      <a:pt x="758" y="549"/>
                      <a:pt x="756" y="549"/>
                      <a:pt x="756" y="550"/>
                    </a:cubicBezTo>
                    <a:cubicBezTo>
                      <a:pt x="755" y="551"/>
                      <a:pt x="756" y="552"/>
                      <a:pt x="755" y="553"/>
                    </a:cubicBezTo>
                    <a:cubicBezTo>
                      <a:pt x="755" y="553"/>
                      <a:pt x="753" y="554"/>
                      <a:pt x="752" y="554"/>
                    </a:cubicBezTo>
                    <a:cubicBezTo>
                      <a:pt x="752" y="554"/>
                      <a:pt x="752" y="556"/>
                      <a:pt x="752" y="556"/>
                    </a:cubicBezTo>
                    <a:cubicBezTo>
                      <a:pt x="753" y="556"/>
                      <a:pt x="754" y="557"/>
                      <a:pt x="754" y="556"/>
                    </a:cubicBezTo>
                    <a:cubicBezTo>
                      <a:pt x="756" y="556"/>
                      <a:pt x="758" y="553"/>
                      <a:pt x="759" y="551"/>
                    </a:cubicBezTo>
                    <a:cubicBezTo>
                      <a:pt x="758" y="552"/>
                      <a:pt x="759" y="549"/>
                      <a:pt x="760" y="549"/>
                    </a:cubicBezTo>
                    <a:cubicBezTo>
                      <a:pt x="761" y="548"/>
                      <a:pt x="762" y="549"/>
                      <a:pt x="763" y="548"/>
                    </a:cubicBezTo>
                    <a:cubicBezTo>
                      <a:pt x="763" y="548"/>
                      <a:pt x="764" y="545"/>
                      <a:pt x="764" y="545"/>
                    </a:cubicBezTo>
                    <a:cubicBezTo>
                      <a:pt x="766" y="545"/>
                      <a:pt x="766" y="545"/>
                      <a:pt x="766" y="545"/>
                    </a:cubicBezTo>
                    <a:cubicBezTo>
                      <a:pt x="766" y="545"/>
                      <a:pt x="766" y="547"/>
                      <a:pt x="766" y="547"/>
                    </a:cubicBezTo>
                    <a:cubicBezTo>
                      <a:pt x="768" y="548"/>
                      <a:pt x="768" y="548"/>
                      <a:pt x="768" y="548"/>
                    </a:cubicBezTo>
                    <a:cubicBezTo>
                      <a:pt x="769" y="549"/>
                      <a:pt x="768" y="550"/>
                      <a:pt x="768" y="551"/>
                    </a:cubicBezTo>
                    <a:cubicBezTo>
                      <a:pt x="768" y="552"/>
                      <a:pt x="767" y="551"/>
                      <a:pt x="766" y="552"/>
                    </a:cubicBezTo>
                    <a:cubicBezTo>
                      <a:pt x="766" y="554"/>
                      <a:pt x="766" y="556"/>
                      <a:pt x="766" y="557"/>
                    </a:cubicBezTo>
                    <a:cubicBezTo>
                      <a:pt x="767" y="557"/>
                      <a:pt x="768" y="556"/>
                      <a:pt x="768" y="556"/>
                    </a:cubicBezTo>
                    <a:cubicBezTo>
                      <a:pt x="769" y="555"/>
                      <a:pt x="769" y="553"/>
                      <a:pt x="769" y="552"/>
                    </a:cubicBezTo>
                    <a:cubicBezTo>
                      <a:pt x="772" y="555"/>
                      <a:pt x="772" y="553"/>
                      <a:pt x="771" y="558"/>
                    </a:cubicBezTo>
                    <a:cubicBezTo>
                      <a:pt x="773" y="558"/>
                      <a:pt x="773" y="558"/>
                      <a:pt x="776" y="558"/>
                    </a:cubicBezTo>
                    <a:cubicBezTo>
                      <a:pt x="776" y="556"/>
                      <a:pt x="776" y="556"/>
                      <a:pt x="777" y="554"/>
                    </a:cubicBezTo>
                    <a:cubicBezTo>
                      <a:pt x="777" y="553"/>
                      <a:pt x="779" y="550"/>
                      <a:pt x="779" y="549"/>
                    </a:cubicBezTo>
                    <a:cubicBezTo>
                      <a:pt x="780" y="546"/>
                      <a:pt x="780" y="546"/>
                      <a:pt x="780" y="546"/>
                    </a:cubicBezTo>
                    <a:cubicBezTo>
                      <a:pt x="779" y="547"/>
                      <a:pt x="778" y="547"/>
                      <a:pt x="778" y="547"/>
                    </a:cubicBezTo>
                    <a:cubicBezTo>
                      <a:pt x="777" y="548"/>
                      <a:pt x="778" y="549"/>
                      <a:pt x="778" y="550"/>
                    </a:cubicBezTo>
                    <a:cubicBezTo>
                      <a:pt x="777" y="550"/>
                      <a:pt x="773" y="551"/>
                      <a:pt x="774" y="546"/>
                    </a:cubicBezTo>
                    <a:cubicBezTo>
                      <a:pt x="774" y="545"/>
                      <a:pt x="777" y="543"/>
                      <a:pt x="778" y="542"/>
                    </a:cubicBezTo>
                    <a:cubicBezTo>
                      <a:pt x="778" y="542"/>
                      <a:pt x="777" y="541"/>
                      <a:pt x="778" y="540"/>
                    </a:cubicBezTo>
                    <a:cubicBezTo>
                      <a:pt x="777" y="541"/>
                      <a:pt x="776" y="541"/>
                      <a:pt x="776" y="541"/>
                    </a:cubicBezTo>
                    <a:cubicBezTo>
                      <a:pt x="776" y="542"/>
                      <a:pt x="776" y="542"/>
                      <a:pt x="776" y="542"/>
                    </a:cubicBezTo>
                    <a:cubicBezTo>
                      <a:pt x="775" y="543"/>
                      <a:pt x="774" y="543"/>
                      <a:pt x="774" y="544"/>
                    </a:cubicBezTo>
                    <a:cubicBezTo>
                      <a:pt x="773" y="545"/>
                      <a:pt x="773" y="547"/>
                      <a:pt x="773" y="549"/>
                    </a:cubicBezTo>
                    <a:cubicBezTo>
                      <a:pt x="772" y="549"/>
                      <a:pt x="771" y="548"/>
                      <a:pt x="769" y="548"/>
                    </a:cubicBezTo>
                    <a:cubicBezTo>
                      <a:pt x="768" y="546"/>
                      <a:pt x="768" y="546"/>
                      <a:pt x="768" y="546"/>
                    </a:cubicBezTo>
                    <a:cubicBezTo>
                      <a:pt x="769" y="546"/>
                      <a:pt x="770" y="546"/>
                      <a:pt x="771" y="546"/>
                    </a:cubicBezTo>
                    <a:cubicBezTo>
                      <a:pt x="771" y="546"/>
                      <a:pt x="771" y="544"/>
                      <a:pt x="772" y="544"/>
                    </a:cubicBezTo>
                    <a:cubicBezTo>
                      <a:pt x="770" y="543"/>
                      <a:pt x="770" y="543"/>
                      <a:pt x="769" y="542"/>
                    </a:cubicBezTo>
                    <a:cubicBezTo>
                      <a:pt x="769" y="542"/>
                      <a:pt x="769" y="541"/>
                      <a:pt x="769" y="540"/>
                    </a:cubicBezTo>
                    <a:cubicBezTo>
                      <a:pt x="769" y="540"/>
                      <a:pt x="771" y="540"/>
                      <a:pt x="771" y="540"/>
                    </a:cubicBezTo>
                    <a:cubicBezTo>
                      <a:pt x="772" y="538"/>
                      <a:pt x="772" y="537"/>
                      <a:pt x="773" y="535"/>
                    </a:cubicBezTo>
                    <a:cubicBezTo>
                      <a:pt x="771" y="536"/>
                      <a:pt x="771" y="536"/>
                      <a:pt x="770" y="536"/>
                    </a:cubicBezTo>
                    <a:cubicBezTo>
                      <a:pt x="770" y="538"/>
                      <a:pt x="770" y="538"/>
                      <a:pt x="770" y="538"/>
                    </a:cubicBezTo>
                    <a:cubicBezTo>
                      <a:pt x="769" y="538"/>
                      <a:pt x="769" y="537"/>
                      <a:pt x="768" y="537"/>
                    </a:cubicBezTo>
                    <a:cubicBezTo>
                      <a:pt x="767" y="537"/>
                      <a:pt x="765" y="539"/>
                      <a:pt x="765" y="539"/>
                    </a:cubicBezTo>
                    <a:cubicBezTo>
                      <a:pt x="764" y="539"/>
                      <a:pt x="764" y="538"/>
                      <a:pt x="763" y="538"/>
                    </a:cubicBezTo>
                    <a:cubicBezTo>
                      <a:pt x="764" y="537"/>
                      <a:pt x="764" y="535"/>
                      <a:pt x="765" y="534"/>
                    </a:cubicBezTo>
                    <a:cubicBezTo>
                      <a:pt x="764" y="534"/>
                      <a:pt x="764" y="535"/>
                      <a:pt x="764" y="535"/>
                    </a:cubicBezTo>
                    <a:cubicBezTo>
                      <a:pt x="763" y="535"/>
                      <a:pt x="762" y="535"/>
                      <a:pt x="762" y="535"/>
                    </a:cubicBezTo>
                    <a:cubicBezTo>
                      <a:pt x="762" y="535"/>
                      <a:pt x="762" y="534"/>
                      <a:pt x="762" y="533"/>
                    </a:cubicBezTo>
                    <a:cubicBezTo>
                      <a:pt x="761" y="532"/>
                      <a:pt x="761" y="532"/>
                      <a:pt x="760" y="532"/>
                    </a:cubicBezTo>
                    <a:cubicBezTo>
                      <a:pt x="762" y="531"/>
                      <a:pt x="762" y="531"/>
                      <a:pt x="762" y="531"/>
                    </a:cubicBezTo>
                    <a:cubicBezTo>
                      <a:pt x="762" y="531"/>
                      <a:pt x="763" y="527"/>
                      <a:pt x="764" y="526"/>
                    </a:cubicBezTo>
                    <a:cubicBezTo>
                      <a:pt x="762" y="525"/>
                      <a:pt x="762" y="525"/>
                      <a:pt x="761" y="524"/>
                    </a:cubicBezTo>
                    <a:cubicBezTo>
                      <a:pt x="760" y="524"/>
                      <a:pt x="760" y="524"/>
                      <a:pt x="760" y="524"/>
                    </a:cubicBezTo>
                    <a:cubicBezTo>
                      <a:pt x="759" y="526"/>
                      <a:pt x="759" y="526"/>
                      <a:pt x="759" y="526"/>
                    </a:cubicBezTo>
                    <a:cubicBezTo>
                      <a:pt x="754" y="528"/>
                      <a:pt x="756" y="524"/>
                      <a:pt x="755" y="523"/>
                    </a:cubicBezTo>
                    <a:cubicBezTo>
                      <a:pt x="751" y="526"/>
                      <a:pt x="756" y="525"/>
                      <a:pt x="750" y="525"/>
                    </a:cubicBezTo>
                    <a:cubicBezTo>
                      <a:pt x="750" y="525"/>
                      <a:pt x="750" y="528"/>
                      <a:pt x="750" y="528"/>
                    </a:cubicBezTo>
                    <a:cubicBezTo>
                      <a:pt x="749" y="528"/>
                      <a:pt x="749" y="527"/>
                      <a:pt x="748" y="526"/>
                    </a:cubicBezTo>
                    <a:cubicBezTo>
                      <a:pt x="747" y="526"/>
                      <a:pt x="745" y="527"/>
                      <a:pt x="744" y="527"/>
                    </a:cubicBezTo>
                    <a:cubicBezTo>
                      <a:pt x="743" y="527"/>
                      <a:pt x="745" y="526"/>
                      <a:pt x="745" y="526"/>
                    </a:cubicBezTo>
                    <a:cubicBezTo>
                      <a:pt x="745" y="524"/>
                      <a:pt x="745" y="524"/>
                      <a:pt x="745" y="524"/>
                    </a:cubicBezTo>
                    <a:cubicBezTo>
                      <a:pt x="743" y="525"/>
                      <a:pt x="743" y="525"/>
                      <a:pt x="741" y="525"/>
                    </a:cubicBezTo>
                    <a:cubicBezTo>
                      <a:pt x="746" y="521"/>
                      <a:pt x="745" y="521"/>
                      <a:pt x="740" y="518"/>
                    </a:cubicBezTo>
                    <a:cubicBezTo>
                      <a:pt x="739" y="518"/>
                      <a:pt x="740" y="520"/>
                      <a:pt x="740" y="520"/>
                    </a:cubicBezTo>
                    <a:cubicBezTo>
                      <a:pt x="739" y="520"/>
                      <a:pt x="739" y="519"/>
                      <a:pt x="738" y="519"/>
                    </a:cubicBezTo>
                    <a:cubicBezTo>
                      <a:pt x="737" y="522"/>
                      <a:pt x="736" y="523"/>
                      <a:pt x="734" y="525"/>
                    </a:cubicBezTo>
                    <a:cubicBezTo>
                      <a:pt x="734" y="525"/>
                      <a:pt x="735" y="522"/>
                      <a:pt x="735" y="522"/>
                    </a:cubicBezTo>
                    <a:cubicBezTo>
                      <a:pt x="734" y="523"/>
                      <a:pt x="734" y="520"/>
                      <a:pt x="734" y="520"/>
                    </a:cubicBezTo>
                    <a:cubicBezTo>
                      <a:pt x="734" y="520"/>
                      <a:pt x="733" y="519"/>
                      <a:pt x="734" y="518"/>
                    </a:cubicBezTo>
                    <a:cubicBezTo>
                      <a:pt x="734" y="516"/>
                      <a:pt x="737" y="515"/>
                      <a:pt x="737" y="514"/>
                    </a:cubicBezTo>
                    <a:cubicBezTo>
                      <a:pt x="738" y="512"/>
                      <a:pt x="737" y="510"/>
                      <a:pt x="737" y="508"/>
                    </a:cubicBezTo>
                    <a:cubicBezTo>
                      <a:pt x="738" y="508"/>
                      <a:pt x="738" y="508"/>
                      <a:pt x="738" y="508"/>
                    </a:cubicBezTo>
                    <a:cubicBezTo>
                      <a:pt x="738" y="508"/>
                      <a:pt x="740" y="508"/>
                      <a:pt x="740" y="507"/>
                    </a:cubicBezTo>
                    <a:cubicBezTo>
                      <a:pt x="742" y="506"/>
                      <a:pt x="743" y="504"/>
                      <a:pt x="740" y="504"/>
                    </a:cubicBezTo>
                    <a:cubicBezTo>
                      <a:pt x="740" y="503"/>
                      <a:pt x="740" y="503"/>
                      <a:pt x="740" y="503"/>
                    </a:cubicBezTo>
                    <a:cubicBezTo>
                      <a:pt x="740" y="502"/>
                      <a:pt x="741" y="503"/>
                      <a:pt x="742" y="503"/>
                    </a:cubicBezTo>
                    <a:cubicBezTo>
                      <a:pt x="742" y="501"/>
                      <a:pt x="742" y="501"/>
                      <a:pt x="742" y="501"/>
                    </a:cubicBezTo>
                    <a:cubicBezTo>
                      <a:pt x="744" y="501"/>
                      <a:pt x="744" y="501"/>
                      <a:pt x="744" y="501"/>
                    </a:cubicBezTo>
                    <a:cubicBezTo>
                      <a:pt x="744" y="500"/>
                      <a:pt x="743" y="499"/>
                      <a:pt x="744" y="499"/>
                    </a:cubicBezTo>
                    <a:cubicBezTo>
                      <a:pt x="743" y="499"/>
                      <a:pt x="740" y="500"/>
                      <a:pt x="741" y="500"/>
                    </a:cubicBezTo>
                    <a:cubicBezTo>
                      <a:pt x="740" y="500"/>
                      <a:pt x="738" y="499"/>
                      <a:pt x="738" y="499"/>
                    </a:cubicBezTo>
                    <a:close/>
                    <a:moveTo>
                      <a:pt x="363" y="494"/>
                    </a:moveTo>
                    <a:cubicBezTo>
                      <a:pt x="366" y="494"/>
                      <a:pt x="366" y="496"/>
                      <a:pt x="367" y="498"/>
                    </a:cubicBezTo>
                    <a:cubicBezTo>
                      <a:pt x="368" y="498"/>
                      <a:pt x="369" y="497"/>
                      <a:pt x="369" y="497"/>
                    </a:cubicBezTo>
                    <a:cubicBezTo>
                      <a:pt x="370" y="498"/>
                      <a:pt x="369" y="501"/>
                      <a:pt x="369" y="502"/>
                    </a:cubicBezTo>
                    <a:cubicBezTo>
                      <a:pt x="370" y="503"/>
                      <a:pt x="372" y="504"/>
                      <a:pt x="373" y="505"/>
                    </a:cubicBezTo>
                    <a:cubicBezTo>
                      <a:pt x="374" y="506"/>
                      <a:pt x="373" y="507"/>
                      <a:pt x="373" y="509"/>
                    </a:cubicBezTo>
                    <a:cubicBezTo>
                      <a:pt x="374" y="510"/>
                      <a:pt x="375" y="511"/>
                      <a:pt x="376" y="513"/>
                    </a:cubicBezTo>
                    <a:cubicBezTo>
                      <a:pt x="375" y="514"/>
                      <a:pt x="376" y="514"/>
                      <a:pt x="375" y="515"/>
                    </a:cubicBezTo>
                    <a:cubicBezTo>
                      <a:pt x="374" y="515"/>
                      <a:pt x="372" y="515"/>
                      <a:pt x="371" y="515"/>
                    </a:cubicBezTo>
                    <a:cubicBezTo>
                      <a:pt x="371" y="512"/>
                      <a:pt x="371" y="508"/>
                      <a:pt x="369" y="505"/>
                    </a:cubicBezTo>
                    <a:cubicBezTo>
                      <a:pt x="369" y="505"/>
                      <a:pt x="368" y="505"/>
                      <a:pt x="367" y="505"/>
                    </a:cubicBezTo>
                    <a:cubicBezTo>
                      <a:pt x="367" y="504"/>
                      <a:pt x="368" y="503"/>
                      <a:pt x="367" y="503"/>
                    </a:cubicBezTo>
                    <a:cubicBezTo>
                      <a:pt x="367" y="500"/>
                      <a:pt x="362" y="499"/>
                      <a:pt x="362" y="497"/>
                    </a:cubicBezTo>
                    <a:cubicBezTo>
                      <a:pt x="362" y="495"/>
                      <a:pt x="362" y="494"/>
                      <a:pt x="363" y="494"/>
                    </a:cubicBezTo>
                    <a:close/>
                    <a:moveTo>
                      <a:pt x="625" y="481"/>
                    </a:moveTo>
                    <a:cubicBezTo>
                      <a:pt x="626" y="481"/>
                      <a:pt x="626" y="481"/>
                      <a:pt x="627" y="482"/>
                    </a:cubicBezTo>
                    <a:cubicBezTo>
                      <a:pt x="626" y="484"/>
                      <a:pt x="626" y="485"/>
                      <a:pt x="626" y="487"/>
                    </a:cubicBezTo>
                    <a:cubicBezTo>
                      <a:pt x="625" y="488"/>
                      <a:pt x="625" y="487"/>
                      <a:pt x="623" y="487"/>
                    </a:cubicBezTo>
                    <a:cubicBezTo>
                      <a:pt x="623" y="487"/>
                      <a:pt x="622" y="489"/>
                      <a:pt x="621" y="489"/>
                    </a:cubicBezTo>
                    <a:cubicBezTo>
                      <a:pt x="621" y="488"/>
                      <a:pt x="620" y="488"/>
                      <a:pt x="621" y="486"/>
                    </a:cubicBezTo>
                    <a:cubicBezTo>
                      <a:pt x="621" y="484"/>
                      <a:pt x="624" y="482"/>
                      <a:pt x="625" y="481"/>
                    </a:cubicBezTo>
                    <a:close/>
                    <a:moveTo>
                      <a:pt x="519" y="480"/>
                    </a:moveTo>
                    <a:cubicBezTo>
                      <a:pt x="519" y="480"/>
                      <a:pt x="517" y="483"/>
                      <a:pt x="517" y="483"/>
                    </a:cubicBezTo>
                    <a:cubicBezTo>
                      <a:pt x="520" y="484"/>
                      <a:pt x="522" y="485"/>
                      <a:pt x="526" y="486"/>
                    </a:cubicBezTo>
                    <a:cubicBezTo>
                      <a:pt x="526" y="486"/>
                      <a:pt x="526" y="483"/>
                      <a:pt x="526" y="483"/>
                    </a:cubicBezTo>
                    <a:cubicBezTo>
                      <a:pt x="525" y="483"/>
                      <a:pt x="524" y="483"/>
                      <a:pt x="524" y="483"/>
                    </a:cubicBezTo>
                    <a:cubicBezTo>
                      <a:pt x="522" y="481"/>
                      <a:pt x="522" y="481"/>
                      <a:pt x="519" y="480"/>
                    </a:cubicBezTo>
                    <a:close/>
                    <a:moveTo>
                      <a:pt x="357" y="474"/>
                    </a:moveTo>
                    <a:cubicBezTo>
                      <a:pt x="360" y="474"/>
                      <a:pt x="359" y="477"/>
                      <a:pt x="357" y="478"/>
                    </a:cubicBezTo>
                    <a:cubicBezTo>
                      <a:pt x="359" y="479"/>
                      <a:pt x="360" y="479"/>
                      <a:pt x="361" y="480"/>
                    </a:cubicBezTo>
                    <a:cubicBezTo>
                      <a:pt x="361" y="485"/>
                      <a:pt x="361" y="489"/>
                      <a:pt x="361" y="494"/>
                    </a:cubicBezTo>
                    <a:cubicBezTo>
                      <a:pt x="360" y="494"/>
                      <a:pt x="359" y="494"/>
                      <a:pt x="357" y="494"/>
                    </a:cubicBezTo>
                    <a:cubicBezTo>
                      <a:pt x="357" y="493"/>
                      <a:pt x="356" y="492"/>
                      <a:pt x="356" y="492"/>
                    </a:cubicBezTo>
                    <a:cubicBezTo>
                      <a:pt x="356" y="490"/>
                      <a:pt x="357" y="490"/>
                      <a:pt x="357" y="489"/>
                    </a:cubicBezTo>
                    <a:cubicBezTo>
                      <a:pt x="359" y="483"/>
                      <a:pt x="354" y="480"/>
                      <a:pt x="351" y="478"/>
                    </a:cubicBezTo>
                    <a:cubicBezTo>
                      <a:pt x="352" y="478"/>
                      <a:pt x="355" y="477"/>
                      <a:pt x="357" y="477"/>
                    </a:cubicBezTo>
                    <a:cubicBezTo>
                      <a:pt x="356" y="477"/>
                      <a:pt x="355" y="474"/>
                      <a:pt x="357" y="474"/>
                    </a:cubicBezTo>
                    <a:close/>
                    <a:moveTo>
                      <a:pt x="667" y="473"/>
                    </a:moveTo>
                    <a:cubicBezTo>
                      <a:pt x="667" y="473"/>
                      <a:pt x="672" y="476"/>
                      <a:pt x="672" y="476"/>
                    </a:cubicBezTo>
                    <a:cubicBezTo>
                      <a:pt x="672" y="476"/>
                      <a:pt x="672" y="478"/>
                      <a:pt x="672" y="478"/>
                    </a:cubicBezTo>
                    <a:cubicBezTo>
                      <a:pt x="671" y="478"/>
                      <a:pt x="669" y="479"/>
                      <a:pt x="669" y="479"/>
                    </a:cubicBezTo>
                    <a:cubicBezTo>
                      <a:pt x="668" y="479"/>
                      <a:pt x="666" y="473"/>
                      <a:pt x="667" y="473"/>
                    </a:cubicBezTo>
                    <a:close/>
                    <a:moveTo>
                      <a:pt x="634" y="463"/>
                    </a:moveTo>
                    <a:cubicBezTo>
                      <a:pt x="634" y="465"/>
                      <a:pt x="634" y="467"/>
                      <a:pt x="634" y="469"/>
                    </a:cubicBezTo>
                    <a:cubicBezTo>
                      <a:pt x="633" y="469"/>
                      <a:pt x="633" y="469"/>
                      <a:pt x="633" y="469"/>
                    </a:cubicBezTo>
                    <a:cubicBezTo>
                      <a:pt x="633" y="470"/>
                      <a:pt x="634" y="470"/>
                      <a:pt x="633" y="472"/>
                    </a:cubicBezTo>
                    <a:cubicBezTo>
                      <a:pt x="631" y="471"/>
                      <a:pt x="628" y="474"/>
                      <a:pt x="630" y="468"/>
                    </a:cubicBezTo>
                    <a:cubicBezTo>
                      <a:pt x="630" y="467"/>
                      <a:pt x="632" y="467"/>
                      <a:pt x="633" y="467"/>
                    </a:cubicBezTo>
                    <a:cubicBezTo>
                      <a:pt x="633" y="466"/>
                      <a:pt x="633" y="465"/>
                      <a:pt x="633" y="464"/>
                    </a:cubicBezTo>
                    <a:cubicBezTo>
                      <a:pt x="633" y="464"/>
                      <a:pt x="634" y="463"/>
                      <a:pt x="634" y="463"/>
                    </a:cubicBezTo>
                    <a:close/>
                    <a:moveTo>
                      <a:pt x="374" y="461"/>
                    </a:moveTo>
                    <a:cubicBezTo>
                      <a:pt x="374" y="461"/>
                      <a:pt x="374" y="463"/>
                      <a:pt x="374" y="463"/>
                    </a:cubicBezTo>
                    <a:cubicBezTo>
                      <a:pt x="375" y="464"/>
                      <a:pt x="376" y="463"/>
                      <a:pt x="376" y="463"/>
                    </a:cubicBezTo>
                    <a:cubicBezTo>
                      <a:pt x="376" y="467"/>
                      <a:pt x="375" y="470"/>
                      <a:pt x="377" y="474"/>
                    </a:cubicBezTo>
                    <a:cubicBezTo>
                      <a:pt x="377" y="474"/>
                      <a:pt x="379" y="476"/>
                      <a:pt x="379" y="476"/>
                    </a:cubicBezTo>
                    <a:cubicBezTo>
                      <a:pt x="379" y="477"/>
                      <a:pt x="378" y="478"/>
                      <a:pt x="379" y="479"/>
                    </a:cubicBezTo>
                    <a:cubicBezTo>
                      <a:pt x="379" y="479"/>
                      <a:pt x="379" y="479"/>
                      <a:pt x="379" y="479"/>
                    </a:cubicBezTo>
                    <a:cubicBezTo>
                      <a:pt x="380" y="481"/>
                      <a:pt x="381" y="483"/>
                      <a:pt x="383" y="485"/>
                    </a:cubicBezTo>
                    <a:cubicBezTo>
                      <a:pt x="384" y="486"/>
                      <a:pt x="384" y="486"/>
                      <a:pt x="384" y="486"/>
                    </a:cubicBezTo>
                    <a:cubicBezTo>
                      <a:pt x="385" y="488"/>
                      <a:pt x="383" y="488"/>
                      <a:pt x="383" y="489"/>
                    </a:cubicBezTo>
                    <a:cubicBezTo>
                      <a:pt x="384" y="490"/>
                      <a:pt x="387" y="497"/>
                      <a:pt x="389" y="497"/>
                    </a:cubicBezTo>
                    <a:cubicBezTo>
                      <a:pt x="389" y="498"/>
                      <a:pt x="389" y="498"/>
                      <a:pt x="389" y="498"/>
                    </a:cubicBezTo>
                    <a:cubicBezTo>
                      <a:pt x="390" y="499"/>
                      <a:pt x="392" y="498"/>
                      <a:pt x="393" y="499"/>
                    </a:cubicBezTo>
                    <a:cubicBezTo>
                      <a:pt x="391" y="503"/>
                      <a:pt x="392" y="505"/>
                      <a:pt x="393" y="510"/>
                    </a:cubicBezTo>
                    <a:cubicBezTo>
                      <a:pt x="392" y="510"/>
                      <a:pt x="390" y="510"/>
                      <a:pt x="389" y="511"/>
                    </a:cubicBezTo>
                    <a:cubicBezTo>
                      <a:pt x="389" y="511"/>
                      <a:pt x="389" y="512"/>
                      <a:pt x="389" y="513"/>
                    </a:cubicBezTo>
                    <a:cubicBezTo>
                      <a:pt x="389" y="513"/>
                      <a:pt x="387" y="512"/>
                      <a:pt x="387" y="513"/>
                    </a:cubicBezTo>
                    <a:cubicBezTo>
                      <a:pt x="386" y="508"/>
                      <a:pt x="387" y="503"/>
                      <a:pt x="385" y="499"/>
                    </a:cubicBezTo>
                    <a:cubicBezTo>
                      <a:pt x="385" y="498"/>
                      <a:pt x="383" y="499"/>
                      <a:pt x="383" y="499"/>
                    </a:cubicBezTo>
                    <a:cubicBezTo>
                      <a:pt x="383" y="498"/>
                      <a:pt x="383" y="497"/>
                      <a:pt x="383" y="496"/>
                    </a:cubicBezTo>
                    <a:cubicBezTo>
                      <a:pt x="383" y="495"/>
                      <a:pt x="383" y="495"/>
                      <a:pt x="383" y="495"/>
                    </a:cubicBezTo>
                    <a:cubicBezTo>
                      <a:pt x="382" y="495"/>
                      <a:pt x="380" y="495"/>
                      <a:pt x="379" y="495"/>
                    </a:cubicBezTo>
                    <a:cubicBezTo>
                      <a:pt x="379" y="491"/>
                      <a:pt x="378" y="492"/>
                      <a:pt x="380" y="489"/>
                    </a:cubicBezTo>
                    <a:cubicBezTo>
                      <a:pt x="378" y="488"/>
                      <a:pt x="378" y="486"/>
                      <a:pt x="376" y="487"/>
                    </a:cubicBezTo>
                    <a:cubicBezTo>
                      <a:pt x="376" y="488"/>
                      <a:pt x="377" y="488"/>
                      <a:pt x="375" y="488"/>
                    </a:cubicBezTo>
                    <a:cubicBezTo>
                      <a:pt x="374" y="488"/>
                      <a:pt x="374" y="485"/>
                      <a:pt x="373" y="485"/>
                    </a:cubicBezTo>
                    <a:cubicBezTo>
                      <a:pt x="372" y="484"/>
                      <a:pt x="369" y="483"/>
                      <a:pt x="368" y="482"/>
                    </a:cubicBezTo>
                    <a:cubicBezTo>
                      <a:pt x="367" y="481"/>
                      <a:pt x="368" y="480"/>
                      <a:pt x="367" y="478"/>
                    </a:cubicBezTo>
                    <a:cubicBezTo>
                      <a:pt x="368" y="478"/>
                      <a:pt x="369" y="478"/>
                      <a:pt x="369" y="477"/>
                    </a:cubicBezTo>
                    <a:cubicBezTo>
                      <a:pt x="364" y="475"/>
                      <a:pt x="366" y="477"/>
                      <a:pt x="363" y="473"/>
                    </a:cubicBezTo>
                    <a:cubicBezTo>
                      <a:pt x="365" y="471"/>
                      <a:pt x="367" y="468"/>
                      <a:pt x="368" y="465"/>
                    </a:cubicBezTo>
                    <a:cubicBezTo>
                      <a:pt x="369" y="465"/>
                      <a:pt x="371" y="465"/>
                      <a:pt x="373" y="465"/>
                    </a:cubicBezTo>
                    <a:cubicBezTo>
                      <a:pt x="373" y="465"/>
                      <a:pt x="373" y="463"/>
                      <a:pt x="373" y="463"/>
                    </a:cubicBezTo>
                    <a:cubicBezTo>
                      <a:pt x="373" y="463"/>
                      <a:pt x="372" y="463"/>
                      <a:pt x="372" y="462"/>
                    </a:cubicBezTo>
                    <a:lnTo>
                      <a:pt x="374" y="461"/>
                    </a:lnTo>
                    <a:close/>
                    <a:moveTo>
                      <a:pt x="592" y="457"/>
                    </a:moveTo>
                    <a:cubicBezTo>
                      <a:pt x="594" y="457"/>
                      <a:pt x="592" y="459"/>
                      <a:pt x="592" y="459"/>
                    </a:cubicBezTo>
                    <a:cubicBezTo>
                      <a:pt x="590" y="459"/>
                      <a:pt x="591" y="458"/>
                      <a:pt x="592" y="457"/>
                    </a:cubicBezTo>
                    <a:close/>
                    <a:moveTo>
                      <a:pt x="651" y="453"/>
                    </a:moveTo>
                    <a:cubicBezTo>
                      <a:pt x="652" y="453"/>
                      <a:pt x="654" y="456"/>
                      <a:pt x="652" y="455"/>
                    </a:cubicBezTo>
                    <a:cubicBezTo>
                      <a:pt x="652" y="455"/>
                      <a:pt x="650" y="452"/>
                      <a:pt x="651" y="453"/>
                    </a:cubicBezTo>
                    <a:close/>
                    <a:moveTo>
                      <a:pt x="591" y="442"/>
                    </a:moveTo>
                    <a:cubicBezTo>
                      <a:pt x="591" y="442"/>
                      <a:pt x="591" y="442"/>
                      <a:pt x="591" y="442"/>
                    </a:cubicBezTo>
                    <a:cubicBezTo>
                      <a:pt x="590" y="444"/>
                      <a:pt x="592" y="445"/>
                      <a:pt x="589" y="446"/>
                    </a:cubicBezTo>
                    <a:cubicBezTo>
                      <a:pt x="588" y="447"/>
                      <a:pt x="589" y="443"/>
                      <a:pt x="591" y="442"/>
                    </a:cubicBezTo>
                    <a:close/>
                    <a:moveTo>
                      <a:pt x="535" y="439"/>
                    </a:moveTo>
                    <a:cubicBezTo>
                      <a:pt x="534" y="439"/>
                      <a:pt x="534" y="440"/>
                      <a:pt x="536" y="441"/>
                    </a:cubicBezTo>
                    <a:cubicBezTo>
                      <a:pt x="536" y="441"/>
                      <a:pt x="537" y="438"/>
                      <a:pt x="535" y="439"/>
                    </a:cubicBezTo>
                    <a:close/>
                    <a:moveTo>
                      <a:pt x="579" y="435"/>
                    </a:moveTo>
                    <a:cubicBezTo>
                      <a:pt x="581" y="435"/>
                      <a:pt x="582" y="437"/>
                      <a:pt x="583" y="437"/>
                    </a:cubicBezTo>
                    <a:cubicBezTo>
                      <a:pt x="583" y="438"/>
                      <a:pt x="583" y="439"/>
                      <a:pt x="583" y="439"/>
                    </a:cubicBezTo>
                    <a:cubicBezTo>
                      <a:pt x="582" y="439"/>
                      <a:pt x="580" y="439"/>
                      <a:pt x="578" y="439"/>
                    </a:cubicBezTo>
                    <a:cubicBezTo>
                      <a:pt x="578" y="438"/>
                      <a:pt x="576" y="436"/>
                      <a:pt x="579" y="435"/>
                    </a:cubicBezTo>
                    <a:close/>
                    <a:moveTo>
                      <a:pt x="534" y="434"/>
                    </a:moveTo>
                    <a:cubicBezTo>
                      <a:pt x="532" y="434"/>
                      <a:pt x="533" y="436"/>
                      <a:pt x="534" y="436"/>
                    </a:cubicBezTo>
                    <a:cubicBezTo>
                      <a:pt x="534" y="436"/>
                      <a:pt x="536" y="433"/>
                      <a:pt x="534" y="434"/>
                    </a:cubicBezTo>
                    <a:close/>
                    <a:moveTo>
                      <a:pt x="330" y="432"/>
                    </a:moveTo>
                    <a:cubicBezTo>
                      <a:pt x="330" y="433"/>
                      <a:pt x="330" y="433"/>
                      <a:pt x="330" y="433"/>
                    </a:cubicBezTo>
                    <a:cubicBezTo>
                      <a:pt x="334" y="432"/>
                      <a:pt x="331" y="435"/>
                      <a:pt x="331" y="435"/>
                    </a:cubicBezTo>
                    <a:cubicBezTo>
                      <a:pt x="328" y="435"/>
                      <a:pt x="329" y="432"/>
                      <a:pt x="330" y="432"/>
                    </a:cubicBezTo>
                    <a:close/>
                    <a:moveTo>
                      <a:pt x="538" y="430"/>
                    </a:moveTo>
                    <a:cubicBezTo>
                      <a:pt x="538" y="434"/>
                      <a:pt x="537" y="437"/>
                      <a:pt x="537" y="440"/>
                    </a:cubicBezTo>
                    <a:cubicBezTo>
                      <a:pt x="537" y="440"/>
                      <a:pt x="539" y="440"/>
                      <a:pt x="539" y="440"/>
                    </a:cubicBezTo>
                    <a:cubicBezTo>
                      <a:pt x="540" y="437"/>
                      <a:pt x="541" y="434"/>
                      <a:pt x="541" y="431"/>
                    </a:cubicBezTo>
                    <a:cubicBezTo>
                      <a:pt x="540" y="430"/>
                      <a:pt x="539" y="431"/>
                      <a:pt x="538" y="430"/>
                    </a:cubicBezTo>
                    <a:close/>
                    <a:moveTo>
                      <a:pt x="535" y="429"/>
                    </a:moveTo>
                    <a:cubicBezTo>
                      <a:pt x="533" y="430"/>
                      <a:pt x="531" y="433"/>
                      <a:pt x="535" y="432"/>
                    </a:cubicBezTo>
                    <a:cubicBezTo>
                      <a:pt x="535" y="432"/>
                      <a:pt x="538" y="429"/>
                      <a:pt x="535" y="429"/>
                    </a:cubicBezTo>
                    <a:close/>
                    <a:moveTo>
                      <a:pt x="341" y="409"/>
                    </a:moveTo>
                    <a:cubicBezTo>
                      <a:pt x="342" y="410"/>
                      <a:pt x="342" y="411"/>
                      <a:pt x="342" y="411"/>
                    </a:cubicBezTo>
                    <a:cubicBezTo>
                      <a:pt x="343" y="411"/>
                      <a:pt x="344" y="411"/>
                      <a:pt x="345" y="411"/>
                    </a:cubicBezTo>
                    <a:cubicBezTo>
                      <a:pt x="344" y="413"/>
                      <a:pt x="344" y="414"/>
                      <a:pt x="344" y="415"/>
                    </a:cubicBezTo>
                    <a:cubicBezTo>
                      <a:pt x="343" y="416"/>
                      <a:pt x="342" y="416"/>
                      <a:pt x="342" y="417"/>
                    </a:cubicBezTo>
                    <a:cubicBezTo>
                      <a:pt x="341" y="419"/>
                      <a:pt x="343" y="419"/>
                      <a:pt x="343" y="421"/>
                    </a:cubicBezTo>
                    <a:cubicBezTo>
                      <a:pt x="343" y="421"/>
                      <a:pt x="341" y="422"/>
                      <a:pt x="341" y="422"/>
                    </a:cubicBezTo>
                    <a:cubicBezTo>
                      <a:pt x="338" y="428"/>
                      <a:pt x="342" y="429"/>
                      <a:pt x="335" y="431"/>
                    </a:cubicBezTo>
                    <a:cubicBezTo>
                      <a:pt x="335" y="429"/>
                      <a:pt x="335" y="429"/>
                      <a:pt x="335" y="426"/>
                    </a:cubicBezTo>
                    <a:cubicBezTo>
                      <a:pt x="334" y="421"/>
                      <a:pt x="332" y="423"/>
                      <a:pt x="335" y="418"/>
                    </a:cubicBezTo>
                    <a:cubicBezTo>
                      <a:pt x="337" y="415"/>
                      <a:pt x="339" y="412"/>
                      <a:pt x="341" y="409"/>
                    </a:cubicBezTo>
                    <a:close/>
                    <a:moveTo>
                      <a:pt x="334" y="402"/>
                    </a:moveTo>
                    <a:cubicBezTo>
                      <a:pt x="334" y="404"/>
                      <a:pt x="337" y="408"/>
                      <a:pt x="332" y="409"/>
                    </a:cubicBezTo>
                    <a:cubicBezTo>
                      <a:pt x="331" y="409"/>
                      <a:pt x="331" y="407"/>
                      <a:pt x="330" y="405"/>
                    </a:cubicBezTo>
                    <a:cubicBezTo>
                      <a:pt x="331" y="404"/>
                      <a:pt x="332" y="403"/>
                      <a:pt x="334" y="402"/>
                    </a:cubicBezTo>
                    <a:close/>
                    <a:moveTo>
                      <a:pt x="626" y="391"/>
                    </a:moveTo>
                    <a:cubicBezTo>
                      <a:pt x="627" y="392"/>
                      <a:pt x="627" y="392"/>
                      <a:pt x="627" y="392"/>
                    </a:cubicBezTo>
                    <a:cubicBezTo>
                      <a:pt x="626" y="391"/>
                      <a:pt x="627" y="391"/>
                      <a:pt x="626" y="391"/>
                    </a:cubicBezTo>
                    <a:close/>
                    <a:moveTo>
                      <a:pt x="635" y="374"/>
                    </a:moveTo>
                    <a:cubicBezTo>
                      <a:pt x="635" y="376"/>
                      <a:pt x="635" y="376"/>
                      <a:pt x="635" y="376"/>
                    </a:cubicBezTo>
                    <a:cubicBezTo>
                      <a:pt x="638" y="375"/>
                      <a:pt x="638" y="374"/>
                      <a:pt x="635" y="374"/>
                    </a:cubicBezTo>
                    <a:close/>
                    <a:moveTo>
                      <a:pt x="611" y="353"/>
                    </a:moveTo>
                    <a:cubicBezTo>
                      <a:pt x="611" y="353"/>
                      <a:pt x="613" y="355"/>
                      <a:pt x="613" y="356"/>
                    </a:cubicBezTo>
                    <a:cubicBezTo>
                      <a:pt x="620" y="354"/>
                      <a:pt x="613" y="354"/>
                      <a:pt x="611" y="353"/>
                    </a:cubicBezTo>
                    <a:close/>
                    <a:moveTo>
                      <a:pt x="586" y="328"/>
                    </a:moveTo>
                    <a:cubicBezTo>
                      <a:pt x="585" y="328"/>
                      <a:pt x="587" y="330"/>
                      <a:pt x="587" y="330"/>
                    </a:cubicBezTo>
                    <a:cubicBezTo>
                      <a:pt x="587" y="330"/>
                      <a:pt x="589" y="326"/>
                      <a:pt x="586" y="328"/>
                    </a:cubicBezTo>
                    <a:close/>
                    <a:moveTo>
                      <a:pt x="657" y="320"/>
                    </a:moveTo>
                    <a:cubicBezTo>
                      <a:pt x="657" y="321"/>
                      <a:pt x="659" y="324"/>
                      <a:pt x="657" y="322"/>
                    </a:cubicBezTo>
                    <a:cubicBezTo>
                      <a:pt x="657" y="322"/>
                      <a:pt x="655" y="320"/>
                      <a:pt x="657" y="320"/>
                    </a:cubicBezTo>
                    <a:close/>
                    <a:moveTo>
                      <a:pt x="485" y="299"/>
                    </a:moveTo>
                    <a:cubicBezTo>
                      <a:pt x="486" y="300"/>
                      <a:pt x="487" y="303"/>
                      <a:pt x="488" y="303"/>
                    </a:cubicBezTo>
                    <a:cubicBezTo>
                      <a:pt x="490" y="303"/>
                      <a:pt x="490" y="302"/>
                      <a:pt x="489" y="302"/>
                    </a:cubicBezTo>
                    <a:cubicBezTo>
                      <a:pt x="489" y="302"/>
                      <a:pt x="489" y="300"/>
                      <a:pt x="489" y="300"/>
                    </a:cubicBezTo>
                    <a:cubicBezTo>
                      <a:pt x="488" y="300"/>
                      <a:pt x="486" y="300"/>
                      <a:pt x="485" y="299"/>
                    </a:cubicBezTo>
                    <a:close/>
                    <a:moveTo>
                      <a:pt x="494" y="289"/>
                    </a:moveTo>
                    <a:cubicBezTo>
                      <a:pt x="494" y="290"/>
                      <a:pt x="494" y="290"/>
                      <a:pt x="494" y="290"/>
                    </a:cubicBezTo>
                    <a:cubicBezTo>
                      <a:pt x="496" y="290"/>
                      <a:pt x="496" y="289"/>
                      <a:pt x="494" y="289"/>
                    </a:cubicBezTo>
                    <a:close/>
                    <a:moveTo>
                      <a:pt x="530" y="236"/>
                    </a:moveTo>
                    <a:cubicBezTo>
                      <a:pt x="531" y="237"/>
                      <a:pt x="531" y="237"/>
                      <a:pt x="531" y="237"/>
                    </a:cubicBezTo>
                    <a:cubicBezTo>
                      <a:pt x="531" y="236"/>
                      <a:pt x="532" y="236"/>
                      <a:pt x="530" y="236"/>
                    </a:cubicBezTo>
                    <a:close/>
                    <a:moveTo>
                      <a:pt x="434" y="231"/>
                    </a:moveTo>
                    <a:cubicBezTo>
                      <a:pt x="435" y="233"/>
                      <a:pt x="435" y="233"/>
                      <a:pt x="435" y="233"/>
                    </a:cubicBezTo>
                    <a:cubicBezTo>
                      <a:pt x="434" y="232"/>
                      <a:pt x="435" y="231"/>
                      <a:pt x="434" y="231"/>
                    </a:cubicBezTo>
                    <a:close/>
                    <a:moveTo>
                      <a:pt x="476" y="226"/>
                    </a:moveTo>
                    <a:cubicBezTo>
                      <a:pt x="477" y="226"/>
                      <a:pt x="478" y="228"/>
                      <a:pt x="478" y="228"/>
                    </a:cubicBezTo>
                    <a:cubicBezTo>
                      <a:pt x="478" y="228"/>
                      <a:pt x="482" y="227"/>
                      <a:pt x="480" y="227"/>
                    </a:cubicBezTo>
                    <a:cubicBezTo>
                      <a:pt x="479" y="226"/>
                      <a:pt x="478" y="227"/>
                      <a:pt x="476" y="226"/>
                    </a:cubicBezTo>
                    <a:close/>
                    <a:moveTo>
                      <a:pt x="597" y="205"/>
                    </a:moveTo>
                    <a:cubicBezTo>
                      <a:pt x="596" y="207"/>
                      <a:pt x="596" y="207"/>
                      <a:pt x="596" y="207"/>
                    </a:cubicBezTo>
                    <a:cubicBezTo>
                      <a:pt x="597" y="207"/>
                      <a:pt x="597" y="207"/>
                      <a:pt x="597" y="207"/>
                    </a:cubicBezTo>
                    <a:cubicBezTo>
                      <a:pt x="597" y="207"/>
                      <a:pt x="599" y="204"/>
                      <a:pt x="597" y="205"/>
                    </a:cubicBezTo>
                    <a:close/>
                    <a:moveTo>
                      <a:pt x="546" y="198"/>
                    </a:moveTo>
                    <a:cubicBezTo>
                      <a:pt x="547" y="199"/>
                      <a:pt x="545" y="199"/>
                      <a:pt x="545" y="199"/>
                    </a:cubicBezTo>
                    <a:cubicBezTo>
                      <a:pt x="545" y="199"/>
                      <a:pt x="545" y="198"/>
                      <a:pt x="546" y="198"/>
                    </a:cubicBezTo>
                    <a:close/>
                    <a:moveTo>
                      <a:pt x="545" y="195"/>
                    </a:moveTo>
                    <a:cubicBezTo>
                      <a:pt x="546" y="196"/>
                      <a:pt x="544" y="197"/>
                      <a:pt x="544" y="197"/>
                    </a:cubicBezTo>
                    <a:cubicBezTo>
                      <a:pt x="544" y="196"/>
                      <a:pt x="544" y="195"/>
                      <a:pt x="545" y="195"/>
                    </a:cubicBezTo>
                    <a:close/>
                    <a:moveTo>
                      <a:pt x="533" y="149"/>
                    </a:moveTo>
                    <a:cubicBezTo>
                      <a:pt x="534" y="152"/>
                      <a:pt x="534" y="152"/>
                      <a:pt x="534" y="152"/>
                    </a:cubicBezTo>
                    <a:cubicBezTo>
                      <a:pt x="537" y="149"/>
                      <a:pt x="537" y="150"/>
                      <a:pt x="533" y="149"/>
                    </a:cubicBezTo>
                    <a:close/>
                    <a:moveTo>
                      <a:pt x="448" y="132"/>
                    </a:moveTo>
                    <a:cubicBezTo>
                      <a:pt x="449" y="132"/>
                      <a:pt x="447" y="133"/>
                      <a:pt x="447" y="133"/>
                    </a:cubicBezTo>
                    <a:cubicBezTo>
                      <a:pt x="447" y="132"/>
                      <a:pt x="447" y="131"/>
                      <a:pt x="448" y="132"/>
                    </a:cubicBezTo>
                    <a:close/>
                    <a:moveTo>
                      <a:pt x="504" y="114"/>
                    </a:moveTo>
                    <a:cubicBezTo>
                      <a:pt x="506" y="115"/>
                      <a:pt x="511" y="121"/>
                      <a:pt x="506" y="120"/>
                    </a:cubicBezTo>
                    <a:cubicBezTo>
                      <a:pt x="506" y="120"/>
                      <a:pt x="501" y="113"/>
                      <a:pt x="504" y="114"/>
                    </a:cubicBezTo>
                    <a:close/>
                    <a:moveTo>
                      <a:pt x="449" y="92"/>
                    </a:moveTo>
                    <a:cubicBezTo>
                      <a:pt x="449" y="92"/>
                      <a:pt x="449" y="93"/>
                      <a:pt x="448" y="93"/>
                    </a:cubicBezTo>
                    <a:cubicBezTo>
                      <a:pt x="448" y="92"/>
                      <a:pt x="447" y="91"/>
                      <a:pt x="449" y="92"/>
                    </a:cubicBezTo>
                    <a:close/>
                    <a:moveTo>
                      <a:pt x="447" y="88"/>
                    </a:moveTo>
                    <a:cubicBezTo>
                      <a:pt x="447" y="89"/>
                      <a:pt x="446" y="90"/>
                      <a:pt x="446" y="90"/>
                    </a:cubicBezTo>
                    <a:cubicBezTo>
                      <a:pt x="446" y="90"/>
                      <a:pt x="445" y="88"/>
                      <a:pt x="447" y="88"/>
                    </a:cubicBezTo>
                    <a:close/>
                    <a:moveTo>
                      <a:pt x="577" y="72"/>
                    </a:moveTo>
                    <a:cubicBezTo>
                      <a:pt x="577" y="73"/>
                      <a:pt x="577" y="74"/>
                      <a:pt x="576" y="76"/>
                    </a:cubicBezTo>
                    <a:cubicBezTo>
                      <a:pt x="579" y="77"/>
                      <a:pt x="581" y="77"/>
                      <a:pt x="584" y="78"/>
                    </a:cubicBezTo>
                    <a:cubicBezTo>
                      <a:pt x="585" y="79"/>
                      <a:pt x="585" y="79"/>
                      <a:pt x="585" y="79"/>
                    </a:cubicBezTo>
                    <a:cubicBezTo>
                      <a:pt x="587" y="79"/>
                      <a:pt x="585" y="78"/>
                      <a:pt x="587" y="78"/>
                    </a:cubicBezTo>
                    <a:cubicBezTo>
                      <a:pt x="587" y="77"/>
                      <a:pt x="586" y="76"/>
                      <a:pt x="586" y="74"/>
                    </a:cubicBezTo>
                    <a:cubicBezTo>
                      <a:pt x="588" y="74"/>
                      <a:pt x="587" y="73"/>
                      <a:pt x="587" y="72"/>
                    </a:cubicBezTo>
                    <a:cubicBezTo>
                      <a:pt x="584" y="73"/>
                      <a:pt x="582" y="73"/>
                      <a:pt x="577" y="72"/>
                    </a:cubicBezTo>
                    <a:close/>
                    <a:moveTo>
                      <a:pt x="423" y="56"/>
                    </a:moveTo>
                    <a:cubicBezTo>
                      <a:pt x="426" y="55"/>
                      <a:pt x="423" y="58"/>
                      <a:pt x="421" y="58"/>
                    </a:cubicBezTo>
                    <a:cubicBezTo>
                      <a:pt x="420" y="59"/>
                      <a:pt x="422" y="56"/>
                      <a:pt x="423" y="56"/>
                    </a:cubicBezTo>
                    <a:close/>
                    <a:moveTo>
                      <a:pt x="484" y="29"/>
                    </a:moveTo>
                    <a:cubicBezTo>
                      <a:pt x="485" y="29"/>
                      <a:pt x="488" y="36"/>
                      <a:pt x="486" y="33"/>
                    </a:cubicBezTo>
                    <a:cubicBezTo>
                      <a:pt x="486" y="33"/>
                      <a:pt x="482" y="27"/>
                      <a:pt x="484" y="29"/>
                    </a:cubicBezTo>
                    <a:close/>
                    <a:moveTo>
                      <a:pt x="498" y="27"/>
                    </a:moveTo>
                    <a:cubicBezTo>
                      <a:pt x="499" y="27"/>
                      <a:pt x="499" y="28"/>
                      <a:pt x="498" y="29"/>
                    </a:cubicBezTo>
                    <a:cubicBezTo>
                      <a:pt x="498" y="28"/>
                      <a:pt x="497" y="27"/>
                      <a:pt x="498" y="27"/>
                    </a:cubicBezTo>
                    <a:close/>
                    <a:moveTo>
                      <a:pt x="537" y="21"/>
                    </a:moveTo>
                    <a:cubicBezTo>
                      <a:pt x="540" y="21"/>
                      <a:pt x="541" y="22"/>
                      <a:pt x="543" y="23"/>
                    </a:cubicBezTo>
                    <a:cubicBezTo>
                      <a:pt x="541" y="23"/>
                      <a:pt x="541" y="23"/>
                      <a:pt x="539" y="24"/>
                    </a:cubicBezTo>
                    <a:cubicBezTo>
                      <a:pt x="539" y="24"/>
                      <a:pt x="539" y="22"/>
                      <a:pt x="539" y="22"/>
                    </a:cubicBezTo>
                    <a:cubicBezTo>
                      <a:pt x="538" y="22"/>
                      <a:pt x="535" y="20"/>
                      <a:pt x="537" y="21"/>
                    </a:cubicBezTo>
                    <a:close/>
                    <a:moveTo>
                      <a:pt x="660" y="359"/>
                    </a:moveTo>
                    <a:cubicBezTo>
                      <a:pt x="660" y="362"/>
                      <a:pt x="660" y="362"/>
                      <a:pt x="660" y="362"/>
                    </a:cubicBezTo>
                    <a:cubicBezTo>
                      <a:pt x="660" y="361"/>
                      <a:pt x="662" y="362"/>
                      <a:pt x="663" y="362"/>
                    </a:cubicBezTo>
                    <a:cubicBezTo>
                      <a:pt x="663" y="361"/>
                      <a:pt x="664" y="359"/>
                      <a:pt x="664" y="359"/>
                    </a:cubicBezTo>
                    <a:cubicBezTo>
                      <a:pt x="663" y="359"/>
                      <a:pt x="661" y="359"/>
                      <a:pt x="660" y="359"/>
                    </a:cubicBezTo>
                    <a:close/>
                    <a:moveTo>
                      <a:pt x="537" y="349"/>
                    </a:moveTo>
                    <a:cubicBezTo>
                      <a:pt x="535" y="350"/>
                      <a:pt x="533" y="355"/>
                      <a:pt x="532" y="356"/>
                    </a:cubicBezTo>
                    <a:cubicBezTo>
                      <a:pt x="533" y="357"/>
                      <a:pt x="535" y="357"/>
                      <a:pt x="536" y="358"/>
                    </a:cubicBezTo>
                    <a:cubicBezTo>
                      <a:pt x="537" y="358"/>
                      <a:pt x="540" y="348"/>
                      <a:pt x="537" y="349"/>
                    </a:cubicBezTo>
                    <a:close/>
                    <a:moveTo>
                      <a:pt x="585" y="343"/>
                    </a:moveTo>
                    <a:cubicBezTo>
                      <a:pt x="584" y="343"/>
                      <a:pt x="584" y="344"/>
                      <a:pt x="585" y="344"/>
                    </a:cubicBezTo>
                    <a:cubicBezTo>
                      <a:pt x="585" y="344"/>
                      <a:pt x="586" y="343"/>
                      <a:pt x="585" y="343"/>
                    </a:cubicBezTo>
                    <a:close/>
                    <a:moveTo>
                      <a:pt x="552" y="342"/>
                    </a:moveTo>
                    <a:cubicBezTo>
                      <a:pt x="552" y="342"/>
                      <a:pt x="551" y="343"/>
                      <a:pt x="551" y="343"/>
                    </a:cubicBezTo>
                    <a:cubicBezTo>
                      <a:pt x="551" y="343"/>
                      <a:pt x="554" y="344"/>
                      <a:pt x="554" y="344"/>
                    </a:cubicBezTo>
                    <a:cubicBezTo>
                      <a:pt x="554" y="344"/>
                      <a:pt x="554" y="342"/>
                      <a:pt x="554" y="342"/>
                    </a:cubicBezTo>
                    <a:cubicBezTo>
                      <a:pt x="553" y="342"/>
                      <a:pt x="552" y="342"/>
                      <a:pt x="552" y="342"/>
                    </a:cubicBezTo>
                    <a:close/>
                    <a:moveTo>
                      <a:pt x="560" y="341"/>
                    </a:moveTo>
                    <a:cubicBezTo>
                      <a:pt x="561" y="342"/>
                      <a:pt x="559" y="343"/>
                      <a:pt x="562" y="344"/>
                    </a:cubicBezTo>
                    <a:cubicBezTo>
                      <a:pt x="563" y="344"/>
                      <a:pt x="562" y="341"/>
                      <a:pt x="562" y="341"/>
                    </a:cubicBezTo>
                    <a:cubicBezTo>
                      <a:pt x="561" y="341"/>
                      <a:pt x="560" y="341"/>
                      <a:pt x="560" y="341"/>
                    </a:cubicBezTo>
                    <a:close/>
                    <a:moveTo>
                      <a:pt x="508" y="340"/>
                    </a:moveTo>
                    <a:cubicBezTo>
                      <a:pt x="508" y="340"/>
                      <a:pt x="508" y="342"/>
                      <a:pt x="507" y="342"/>
                    </a:cubicBezTo>
                    <a:cubicBezTo>
                      <a:pt x="507" y="343"/>
                      <a:pt x="501" y="345"/>
                      <a:pt x="501" y="346"/>
                    </a:cubicBezTo>
                    <a:cubicBezTo>
                      <a:pt x="500" y="346"/>
                      <a:pt x="497" y="347"/>
                      <a:pt x="496" y="348"/>
                    </a:cubicBezTo>
                    <a:cubicBezTo>
                      <a:pt x="495" y="348"/>
                      <a:pt x="494" y="349"/>
                      <a:pt x="493" y="350"/>
                    </a:cubicBezTo>
                    <a:cubicBezTo>
                      <a:pt x="494" y="350"/>
                      <a:pt x="492" y="352"/>
                      <a:pt x="492" y="352"/>
                    </a:cubicBezTo>
                    <a:cubicBezTo>
                      <a:pt x="500" y="352"/>
                      <a:pt x="496" y="351"/>
                      <a:pt x="500" y="349"/>
                    </a:cubicBezTo>
                    <a:cubicBezTo>
                      <a:pt x="502" y="348"/>
                      <a:pt x="504" y="349"/>
                      <a:pt x="505" y="348"/>
                    </a:cubicBezTo>
                    <a:cubicBezTo>
                      <a:pt x="506" y="348"/>
                      <a:pt x="506" y="345"/>
                      <a:pt x="507" y="344"/>
                    </a:cubicBezTo>
                    <a:cubicBezTo>
                      <a:pt x="508" y="343"/>
                      <a:pt x="515" y="343"/>
                      <a:pt x="508" y="340"/>
                    </a:cubicBezTo>
                    <a:close/>
                    <a:moveTo>
                      <a:pt x="668" y="337"/>
                    </a:moveTo>
                    <a:cubicBezTo>
                      <a:pt x="668" y="338"/>
                      <a:pt x="668" y="338"/>
                      <a:pt x="668" y="338"/>
                    </a:cubicBezTo>
                    <a:cubicBezTo>
                      <a:pt x="665" y="337"/>
                      <a:pt x="666" y="340"/>
                      <a:pt x="668" y="340"/>
                    </a:cubicBezTo>
                    <a:cubicBezTo>
                      <a:pt x="668" y="341"/>
                      <a:pt x="668" y="342"/>
                      <a:pt x="668" y="343"/>
                    </a:cubicBezTo>
                    <a:cubicBezTo>
                      <a:pt x="669" y="343"/>
                      <a:pt x="671" y="343"/>
                      <a:pt x="671" y="343"/>
                    </a:cubicBezTo>
                    <a:cubicBezTo>
                      <a:pt x="672" y="342"/>
                      <a:pt x="673" y="342"/>
                      <a:pt x="674" y="341"/>
                    </a:cubicBezTo>
                    <a:cubicBezTo>
                      <a:pt x="674" y="341"/>
                      <a:pt x="673" y="335"/>
                      <a:pt x="673" y="338"/>
                    </a:cubicBezTo>
                    <a:cubicBezTo>
                      <a:pt x="672" y="338"/>
                      <a:pt x="670" y="338"/>
                      <a:pt x="669" y="338"/>
                    </a:cubicBezTo>
                    <a:cubicBezTo>
                      <a:pt x="669" y="338"/>
                      <a:pt x="669" y="337"/>
                      <a:pt x="668" y="337"/>
                    </a:cubicBezTo>
                    <a:close/>
                    <a:moveTo>
                      <a:pt x="552" y="337"/>
                    </a:moveTo>
                    <a:cubicBezTo>
                      <a:pt x="551" y="339"/>
                      <a:pt x="551" y="339"/>
                      <a:pt x="551" y="339"/>
                    </a:cubicBezTo>
                    <a:cubicBezTo>
                      <a:pt x="552" y="339"/>
                      <a:pt x="554" y="339"/>
                      <a:pt x="554" y="339"/>
                    </a:cubicBezTo>
                    <a:cubicBezTo>
                      <a:pt x="555" y="340"/>
                      <a:pt x="552" y="337"/>
                      <a:pt x="552" y="337"/>
                    </a:cubicBezTo>
                    <a:close/>
                    <a:moveTo>
                      <a:pt x="607" y="308"/>
                    </a:moveTo>
                    <a:cubicBezTo>
                      <a:pt x="609" y="307"/>
                      <a:pt x="609" y="309"/>
                      <a:pt x="610" y="309"/>
                    </a:cubicBezTo>
                    <a:cubicBezTo>
                      <a:pt x="612" y="309"/>
                      <a:pt x="613" y="309"/>
                      <a:pt x="614" y="308"/>
                    </a:cubicBezTo>
                    <a:cubicBezTo>
                      <a:pt x="614" y="310"/>
                      <a:pt x="614" y="309"/>
                      <a:pt x="615" y="309"/>
                    </a:cubicBezTo>
                    <a:cubicBezTo>
                      <a:pt x="616" y="314"/>
                      <a:pt x="617" y="316"/>
                      <a:pt x="617" y="321"/>
                    </a:cubicBezTo>
                    <a:cubicBezTo>
                      <a:pt x="617" y="321"/>
                      <a:pt x="616" y="321"/>
                      <a:pt x="615" y="321"/>
                    </a:cubicBezTo>
                    <a:cubicBezTo>
                      <a:pt x="615" y="321"/>
                      <a:pt x="615" y="319"/>
                      <a:pt x="615" y="319"/>
                    </a:cubicBezTo>
                    <a:cubicBezTo>
                      <a:pt x="613" y="318"/>
                      <a:pt x="613" y="321"/>
                      <a:pt x="612" y="321"/>
                    </a:cubicBezTo>
                    <a:cubicBezTo>
                      <a:pt x="611" y="321"/>
                      <a:pt x="608" y="321"/>
                      <a:pt x="607" y="320"/>
                    </a:cubicBezTo>
                    <a:cubicBezTo>
                      <a:pt x="606" y="318"/>
                      <a:pt x="606" y="318"/>
                      <a:pt x="606" y="318"/>
                    </a:cubicBezTo>
                    <a:cubicBezTo>
                      <a:pt x="607" y="317"/>
                      <a:pt x="608" y="317"/>
                      <a:pt x="609" y="316"/>
                    </a:cubicBezTo>
                    <a:cubicBezTo>
                      <a:pt x="608" y="314"/>
                      <a:pt x="606" y="308"/>
                      <a:pt x="607" y="310"/>
                    </a:cubicBezTo>
                    <a:cubicBezTo>
                      <a:pt x="606" y="309"/>
                      <a:pt x="606" y="308"/>
                      <a:pt x="607" y="308"/>
                    </a:cubicBezTo>
                    <a:close/>
                    <a:moveTo>
                      <a:pt x="484" y="303"/>
                    </a:moveTo>
                    <a:cubicBezTo>
                      <a:pt x="482" y="309"/>
                      <a:pt x="482" y="317"/>
                      <a:pt x="483" y="324"/>
                    </a:cubicBezTo>
                    <a:cubicBezTo>
                      <a:pt x="481" y="325"/>
                      <a:pt x="478" y="328"/>
                      <a:pt x="475" y="329"/>
                    </a:cubicBezTo>
                    <a:cubicBezTo>
                      <a:pt x="475" y="329"/>
                      <a:pt x="474" y="333"/>
                      <a:pt x="475" y="334"/>
                    </a:cubicBezTo>
                    <a:cubicBezTo>
                      <a:pt x="478" y="335"/>
                      <a:pt x="480" y="332"/>
                      <a:pt x="482" y="332"/>
                    </a:cubicBezTo>
                    <a:cubicBezTo>
                      <a:pt x="485" y="332"/>
                      <a:pt x="484" y="334"/>
                      <a:pt x="482" y="334"/>
                    </a:cubicBezTo>
                    <a:cubicBezTo>
                      <a:pt x="483" y="336"/>
                      <a:pt x="483" y="337"/>
                      <a:pt x="483" y="339"/>
                    </a:cubicBezTo>
                    <a:cubicBezTo>
                      <a:pt x="488" y="339"/>
                      <a:pt x="487" y="339"/>
                      <a:pt x="491" y="338"/>
                    </a:cubicBezTo>
                    <a:cubicBezTo>
                      <a:pt x="491" y="337"/>
                      <a:pt x="491" y="336"/>
                      <a:pt x="491" y="336"/>
                    </a:cubicBezTo>
                    <a:cubicBezTo>
                      <a:pt x="491" y="335"/>
                      <a:pt x="493" y="334"/>
                      <a:pt x="493" y="334"/>
                    </a:cubicBezTo>
                    <a:cubicBezTo>
                      <a:pt x="494" y="331"/>
                      <a:pt x="492" y="328"/>
                      <a:pt x="493" y="325"/>
                    </a:cubicBezTo>
                    <a:cubicBezTo>
                      <a:pt x="493" y="325"/>
                      <a:pt x="496" y="322"/>
                      <a:pt x="496" y="322"/>
                    </a:cubicBezTo>
                    <a:cubicBezTo>
                      <a:pt x="497" y="321"/>
                      <a:pt x="498" y="322"/>
                      <a:pt x="499" y="322"/>
                    </a:cubicBezTo>
                    <a:cubicBezTo>
                      <a:pt x="498" y="321"/>
                      <a:pt x="501" y="321"/>
                      <a:pt x="501" y="321"/>
                    </a:cubicBezTo>
                    <a:cubicBezTo>
                      <a:pt x="502" y="324"/>
                      <a:pt x="501" y="323"/>
                      <a:pt x="502" y="324"/>
                    </a:cubicBezTo>
                    <a:cubicBezTo>
                      <a:pt x="502" y="325"/>
                      <a:pt x="503" y="326"/>
                      <a:pt x="502" y="326"/>
                    </a:cubicBezTo>
                    <a:cubicBezTo>
                      <a:pt x="502" y="327"/>
                      <a:pt x="500" y="327"/>
                      <a:pt x="500" y="328"/>
                    </a:cubicBezTo>
                    <a:cubicBezTo>
                      <a:pt x="500" y="328"/>
                      <a:pt x="500" y="329"/>
                      <a:pt x="500" y="330"/>
                    </a:cubicBezTo>
                    <a:cubicBezTo>
                      <a:pt x="501" y="330"/>
                      <a:pt x="502" y="330"/>
                      <a:pt x="502" y="330"/>
                    </a:cubicBezTo>
                    <a:cubicBezTo>
                      <a:pt x="503" y="330"/>
                      <a:pt x="504" y="332"/>
                      <a:pt x="504" y="332"/>
                    </a:cubicBezTo>
                    <a:cubicBezTo>
                      <a:pt x="509" y="333"/>
                      <a:pt x="511" y="332"/>
                      <a:pt x="515" y="334"/>
                    </a:cubicBezTo>
                    <a:cubicBezTo>
                      <a:pt x="515" y="334"/>
                      <a:pt x="517" y="333"/>
                      <a:pt x="517" y="332"/>
                    </a:cubicBezTo>
                    <a:cubicBezTo>
                      <a:pt x="517" y="332"/>
                      <a:pt x="517" y="329"/>
                      <a:pt x="517" y="328"/>
                    </a:cubicBezTo>
                    <a:cubicBezTo>
                      <a:pt x="519" y="330"/>
                      <a:pt x="518" y="327"/>
                      <a:pt x="518" y="326"/>
                    </a:cubicBezTo>
                    <a:cubicBezTo>
                      <a:pt x="517" y="326"/>
                      <a:pt x="514" y="326"/>
                      <a:pt x="514" y="326"/>
                    </a:cubicBezTo>
                    <a:cubicBezTo>
                      <a:pt x="513" y="326"/>
                      <a:pt x="512" y="325"/>
                      <a:pt x="511" y="326"/>
                    </a:cubicBezTo>
                    <a:cubicBezTo>
                      <a:pt x="511" y="326"/>
                      <a:pt x="509" y="328"/>
                      <a:pt x="509" y="328"/>
                    </a:cubicBezTo>
                    <a:cubicBezTo>
                      <a:pt x="508" y="325"/>
                      <a:pt x="509" y="322"/>
                      <a:pt x="507" y="320"/>
                    </a:cubicBezTo>
                    <a:cubicBezTo>
                      <a:pt x="506" y="320"/>
                      <a:pt x="506" y="320"/>
                      <a:pt x="506" y="320"/>
                    </a:cubicBezTo>
                    <a:cubicBezTo>
                      <a:pt x="506" y="318"/>
                      <a:pt x="506" y="318"/>
                      <a:pt x="506" y="318"/>
                    </a:cubicBezTo>
                    <a:cubicBezTo>
                      <a:pt x="500" y="314"/>
                      <a:pt x="500" y="314"/>
                      <a:pt x="500" y="314"/>
                    </a:cubicBezTo>
                    <a:cubicBezTo>
                      <a:pt x="500" y="313"/>
                      <a:pt x="500" y="313"/>
                      <a:pt x="500" y="313"/>
                    </a:cubicBezTo>
                    <a:cubicBezTo>
                      <a:pt x="499" y="313"/>
                      <a:pt x="499" y="313"/>
                      <a:pt x="499" y="313"/>
                    </a:cubicBezTo>
                    <a:cubicBezTo>
                      <a:pt x="499" y="312"/>
                      <a:pt x="499" y="311"/>
                      <a:pt x="498" y="310"/>
                    </a:cubicBezTo>
                    <a:cubicBezTo>
                      <a:pt x="496" y="309"/>
                      <a:pt x="494" y="311"/>
                      <a:pt x="492" y="310"/>
                    </a:cubicBezTo>
                    <a:cubicBezTo>
                      <a:pt x="491" y="308"/>
                      <a:pt x="491" y="308"/>
                      <a:pt x="491" y="308"/>
                    </a:cubicBezTo>
                    <a:cubicBezTo>
                      <a:pt x="489" y="308"/>
                      <a:pt x="490" y="310"/>
                      <a:pt x="488" y="311"/>
                    </a:cubicBezTo>
                    <a:cubicBezTo>
                      <a:pt x="487" y="310"/>
                      <a:pt x="487" y="310"/>
                      <a:pt x="486" y="310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7" y="306"/>
                      <a:pt x="490" y="305"/>
                      <a:pt x="486" y="304"/>
                    </a:cubicBezTo>
                    <a:lnTo>
                      <a:pt x="484" y="303"/>
                    </a:lnTo>
                    <a:close/>
                    <a:moveTo>
                      <a:pt x="613" y="275"/>
                    </a:moveTo>
                    <a:cubicBezTo>
                      <a:pt x="613" y="276"/>
                      <a:pt x="617" y="281"/>
                      <a:pt x="617" y="281"/>
                    </a:cubicBezTo>
                    <a:cubicBezTo>
                      <a:pt x="619" y="282"/>
                      <a:pt x="620" y="280"/>
                      <a:pt x="622" y="281"/>
                    </a:cubicBezTo>
                    <a:cubicBezTo>
                      <a:pt x="623" y="282"/>
                      <a:pt x="623" y="282"/>
                      <a:pt x="623" y="282"/>
                    </a:cubicBezTo>
                    <a:cubicBezTo>
                      <a:pt x="624" y="283"/>
                      <a:pt x="627" y="283"/>
                      <a:pt x="629" y="284"/>
                    </a:cubicBezTo>
                    <a:cubicBezTo>
                      <a:pt x="629" y="284"/>
                      <a:pt x="629" y="286"/>
                      <a:pt x="629" y="286"/>
                    </a:cubicBezTo>
                    <a:cubicBezTo>
                      <a:pt x="629" y="286"/>
                      <a:pt x="630" y="286"/>
                      <a:pt x="631" y="286"/>
                    </a:cubicBezTo>
                    <a:cubicBezTo>
                      <a:pt x="631" y="287"/>
                      <a:pt x="631" y="289"/>
                      <a:pt x="632" y="289"/>
                    </a:cubicBezTo>
                    <a:cubicBezTo>
                      <a:pt x="631" y="289"/>
                      <a:pt x="632" y="289"/>
                      <a:pt x="631" y="290"/>
                    </a:cubicBezTo>
                    <a:cubicBezTo>
                      <a:pt x="630" y="290"/>
                      <a:pt x="629" y="291"/>
                      <a:pt x="627" y="290"/>
                    </a:cubicBezTo>
                    <a:cubicBezTo>
                      <a:pt x="627" y="290"/>
                      <a:pt x="627" y="289"/>
                      <a:pt x="626" y="289"/>
                    </a:cubicBezTo>
                    <a:cubicBezTo>
                      <a:pt x="626" y="289"/>
                      <a:pt x="625" y="291"/>
                      <a:pt x="625" y="291"/>
                    </a:cubicBezTo>
                    <a:cubicBezTo>
                      <a:pt x="624" y="292"/>
                      <a:pt x="623" y="291"/>
                      <a:pt x="622" y="292"/>
                    </a:cubicBezTo>
                    <a:cubicBezTo>
                      <a:pt x="623" y="292"/>
                      <a:pt x="619" y="291"/>
                      <a:pt x="620" y="291"/>
                    </a:cubicBezTo>
                    <a:cubicBezTo>
                      <a:pt x="620" y="292"/>
                      <a:pt x="619" y="293"/>
                      <a:pt x="618" y="293"/>
                    </a:cubicBezTo>
                    <a:cubicBezTo>
                      <a:pt x="617" y="294"/>
                      <a:pt x="617" y="295"/>
                      <a:pt x="617" y="296"/>
                    </a:cubicBezTo>
                    <a:cubicBezTo>
                      <a:pt x="615" y="295"/>
                      <a:pt x="615" y="295"/>
                      <a:pt x="614" y="294"/>
                    </a:cubicBezTo>
                    <a:cubicBezTo>
                      <a:pt x="612" y="291"/>
                      <a:pt x="614" y="293"/>
                      <a:pt x="613" y="289"/>
                    </a:cubicBezTo>
                    <a:cubicBezTo>
                      <a:pt x="613" y="288"/>
                      <a:pt x="611" y="287"/>
                      <a:pt x="611" y="286"/>
                    </a:cubicBezTo>
                    <a:cubicBezTo>
                      <a:pt x="610" y="285"/>
                      <a:pt x="610" y="283"/>
                      <a:pt x="610" y="283"/>
                    </a:cubicBezTo>
                    <a:cubicBezTo>
                      <a:pt x="611" y="284"/>
                      <a:pt x="611" y="277"/>
                      <a:pt x="611" y="276"/>
                    </a:cubicBezTo>
                    <a:lnTo>
                      <a:pt x="613" y="275"/>
                    </a:lnTo>
                    <a:close/>
                    <a:moveTo>
                      <a:pt x="474" y="270"/>
                    </a:moveTo>
                    <a:cubicBezTo>
                      <a:pt x="474" y="272"/>
                      <a:pt x="474" y="272"/>
                      <a:pt x="474" y="272"/>
                    </a:cubicBezTo>
                    <a:cubicBezTo>
                      <a:pt x="474" y="272"/>
                      <a:pt x="475" y="272"/>
                      <a:pt x="476" y="273"/>
                    </a:cubicBezTo>
                    <a:cubicBezTo>
                      <a:pt x="475" y="271"/>
                      <a:pt x="477" y="269"/>
                      <a:pt x="474" y="270"/>
                    </a:cubicBezTo>
                    <a:close/>
                    <a:moveTo>
                      <a:pt x="583" y="262"/>
                    </a:moveTo>
                    <a:cubicBezTo>
                      <a:pt x="583" y="262"/>
                      <a:pt x="582" y="265"/>
                      <a:pt x="581" y="266"/>
                    </a:cubicBezTo>
                    <a:cubicBezTo>
                      <a:pt x="582" y="266"/>
                      <a:pt x="584" y="266"/>
                      <a:pt x="585" y="267"/>
                    </a:cubicBezTo>
                    <a:cubicBezTo>
                      <a:pt x="587" y="265"/>
                      <a:pt x="587" y="265"/>
                      <a:pt x="587" y="265"/>
                    </a:cubicBezTo>
                    <a:cubicBezTo>
                      <a:pt x="587" y="264"/>
                      <a:pt x="587" y="263"/>
                      <a:pt x="587" y="263"/>
                    </a:cubicBezTo>
                    <a:cubicBezTo>
                      <a:pt x="586" y="262"/>
                      <a:pt x="584" y="262"/>
                      <a:pt x="583" y="262"/>
                    </a:cubicBezTo>
                    <a:close/>
                    <a:moveTo>
                      <a:pt x="570" y="259"/>
                    </a:moveTo>
                    <a:cubicBezTo>
                      <a:pt x="567" y="260"/>
                      <a:pt x="563" y="263"/>
                      <a:pt x="564" y="267"/>
                    </a:cubicBezTo>
                    <a:cubicBezTo>
                      <a:pt x="566" y="269"/>
                      <a:pt x="566" y="269"/>
                      <a:pt x="566" y="269"/>
                    </a:cubicBezTo>
                    <a:cubicBezTo>
                      <a:pt x="566" y="269"/>
                      <a:pt x="565" y="270"/>
                      <a:pt x="566" y="271"/>
                    </a:cubicBezTo>
                    <a:cubicBezTo>
                      <a:pt x="566" y="271"/>
                      <a:pt x="568" y="272"/>
                      <a:pt x="568" y="273"/>
                    </a:cubicBezTo>
                    <a:cubicBezTo>
                      <a:pt x="570" y="272"/>
                      <a:pt x="572" y="271"/>
                      <a:pt x="574" y="271"/>
                    </a:cubicBezTo>
                    <a:cubicBezTo>
                      <a:pt x="574" y="269"/>
                      <a:pt x="574" y="268"/>
                      <a:pt x="574" y="266"/>
                    </a:cubicBezTo>
                    <a:cubicBezTo>
                      <a:pt x="575" y="265"/>
                      <a:pt x="575" y="265"/>
                      <a:pt x="575" y="265"/>
                    </a:cubicBezTo>
                    <a:cubicBezTo>
                      <a:pt x="575" y="264"/>
                      <a:pt x="575" y="263"/>
                      <a:pt x="575" y="263"/>
                    </a:cubicBezTo>
                    <a:cubicBezTo>
                      <a:pt x="575" y="262"/>
                      <a:pt x="574" y="262"/>
                      <a:pt x="573" y="261"/>
                    </a:cubicBezTo>
                    <a:cubicBezTo>
                      <a:pt x="572" y="261"/>
                      <a:pt x="572" y="259"/>
                      <a:pt x="572" y="259"/>
                    </a:cubicBezTo>
                    <a:cubicBezTo>
                      <a:pt x="571" y="258"/>
                      <a:pt x="570" y="259"/>
                      <a:pt x="570" y="259"/>
                    </a:cubicBezTo>
                    <a:close/>
                    <a:moveTo>
                      <a:pt x="585" y="254"/>
                    </a:moveTo>
                    <a:cubicBezTo>
                      <a:pt x="586" y="255"/>
                      <a:pt x="585" y="256"/>
                      <a:pt x="585" y="257"/>
                    </a:cubicBezTo>
                    <a:cubicBezTo>
                      <a:pt x="586" y="257"/>
                      <a:pt x="585" y="258"/>
                      <a:pt x="585" y="259"/>
                    </a:cubicBezTo>
                    <a:cubicBezTo>
                      <a:pt x="586" y="259"/>
                      <a:pt x="587" y="258"/>
                      <a:pt x="587" y="259"/>
                    </a:cubicBezTo>
                    <a:cubicBezTo>
                      <a:pt x="587" y="258"/>
                      <a:pt x="587" y="256"/>
                      <a:pt x="587" y="256"/>
                    </a:cubicBezTo>
                    <a:cubicBezTo>
                      <a:pt x="587" y="255"/>
                      <a:pt x="586" y="254"/>
                      <a:pt x="585" y="254"/>
                    </a:cubicBezTo>
                    <a:close/>
                    <a:moveTo>
                      <a:pt x="538" y="251"/>
                    </a:moveTo>
                    <a:cubicBezTo>
                      <a:pt x="538" y="251"/>
                      <a:pt x="538" y="254"/>
                      <a:pt x="538" y="254"/>
                    </a:cubicBezTo>
                    <a:cubicBezTo>
                      <a:pt x="538" y="254"/>
                      <a:pt x="540" y="254"/>
                      <a:pt x="540" y="254"/>
                    </a:cubicBezTo>
                    <a:cubicBezTo>
                      <a:pt x="540" y="254"/>
                      <a:pt x="543" y="254"/>
                      <a:pt x="542" y="254"/>
                    </a:cubicBezTo>
                    <a:cubicBezTo>
                      <a:pt x="544" y="255"/>
                      <a:pt x="543" y="252"/>
                      <a:pt x="543" y="252"/>
                    </a:cubicBezTo>
                    <a:cubicBezTo>
                      <a:pt x="541" y="251"/>
                      <a:pt x="540" y="251"/>
                      <a:pt x="538" y="251"/>
                    </a:cubicBezTo>
                    <a:close/>
                    <a:moveTo>
                      <a:pt x="544" y="241"/>
                    </a:moveTo>
                    <a:cubicBezTo>
                      <a:pt x="544" y="241"/>
                      <a:pt x="544" y="243"/>
                      <a:pt x="545" y="243"/>
                    </a:cubicBezTo>
                    <a:cubicBezTo>
                      <a:pt x="546" y="244"/>
                      <a:pt x="545" y="241"/>
                      <a:pt x="545" y="241"/>
                    </a:cubicBezTo>
                    <a:lnTo>
                      <a:pt x="544" y="241"/>
                    </a:lnTo>
                    <a:close/>
                    <a:moveTo>
                      <a:pt x="567" y="239"/>
                    </a:moveTo>
                    <a:cubicBezTo>
                      <a:pt x="567" y="239"/>
                      <a:pt x="566" y="241"/>
                      <a:pt x="566" y="241"/>
                    </a:cubicBezTo>
                    <a:cubicBezTo>
                      <a:pt x="566" y="241"/>
                      <a:pt x="566" y="241"/>
                      <a:pt x="566" y="242"/>
                    </a:cubicBezTo>
                    <a:cubicBezTo>
                      <a:pt x="567" y="242"/>
                      <a:pt x="568" y="242"/>
                      <a:pt x="569" y="242"/>
                    </a:cubicBezTo>
                    <a:cubicBezTo>
                      <a:pt x="570" y="239"/>
                      <a:pt x="570" y="239"/>
                      <a:pt x="570" y="239"/>
                    </a:cubicBezTo>
                    <a:cubicBezTo>
                      <a:pt x="569" y="239"/>
                      <a:pt x="567" y="240"/>
                      <a:pt x="567" y="239"/>
                    </a:cubicBezTo>
                    <a:close/>
                    <a:moveTo>
                      <a:pt x="548" y="237"/>
                    </a:moveTo>
                    <a:cubicBezTo>
                      <a:pt x="548" y="237"/>
                      <a:pt x="548" y="240"/>
                      <a:pt x="548" y="240"/>
                    </a:cubicBezTo>
                    <a:cubicBezTo>
                      <a:pt x="550" y="239"/>
                      <a:pt x="550" y="239"/>
                      <a:pt x="550" y="239"/>
                    </a:cubicBezTo>
                    <a:cubicBezTo>
                      <a:pt x="550" y="238"/>
                      <a:pt x="550" y="237"/>
                      <a:pt x="550" y="237"/>
                    </a:cubicBezTo>
                    <a:cubicBezTo>
                      <a:pt x="550" y="237"/>
                      <a:pt x="548" y="237"/>
                      <a:pt x="548" y="237"/>
                    </a:cubicBezTo>
                    <a:close/>
                    <a:moveTo>
                      <a:pt x="542" y="233"/>
                    </a:moveTo>
                    <a:cubicBezTo>
                      <a:pt x="541" y="233"/>
                      <a:pt x="539" y="235"/>
                      <a:pt x="538" y="235"/>
                    </a:cubicBezTo>
                    <a:cubicBezTo>
                      <a:pt x="536" y="236"/>
                      <a:pt x="534" y="235"/>
                      <a:pt x="532" y="235"/>
                    </a:cubicBezTo>
                    <a:cubicBezTo>
                      <a:pt x="532" y="236"/>
                      <a:pt x="531" y="237"/>
                      <a:pt x="532" y="237"/>
                    </a:cubicBezTo>
                    <a:cubicBezTo>
                      <a:pt x="531" y="237"/>
                      <a:pt x="533" y="238"/>
                      <a:pt x="533" y="238"/>
                    </a:cubicBezTo>
                    <a:cubicBezTo>
                      <a:pt x="532" y="238"/>
                      <a:pt x="534" y="239"/>
                      <a:pt x="534" y="239"/>
                    </a:cubicBezTo>
                    <a:cubicBezTo>
                      <a:pt x="534" y="238"/>
                      <a:pt x="536" y="237"/>
                      <a:pt x="536" y="237"/>
                    </a:cubicBezTo>
                    <a:cubicBezTo>
                      <a:pt x="536" y="238"/>
                      <a:pt x="537" y="240"/>
                      <a:pt x="537" y="240"/>
                    </a:cubicBezTo>
                    <a:cubicBezTo>
                      <a:pt x="538" y="240"/>
                      <a:pt x="538" y="240"/>
                      <a:pt x="538" y="240"/>
                    </a:cubicBezTo>
                    <a:cubicBezTo>
                      <a:pt x="539" y="240"/>
                      <a:pt x="550" y="232"/>
                      <a:pt x="542" y="233"/>
                    </a:cubicBezTo>
                    <a:close/>
                    <a:moveTo>
                      <a:pt x="623" y="232"/>
                    </a:moveTo>
                    <a:cubicBezTo>
                      <a:pt x="629" y="232"/>
                      <a:pt x="627" y="233"/>
                      <a:pt x="629" y="234"/>
                    </a:cubicBezTo>
                    <a:cubicBezTo>
                      <a:pt x="628" y="234"/>
                      <a:pt x="618" y="232"/>
                      <a:pt x="623" y="232"/>
                    </a:cubicBezTo>
                    <a:close/>
                    <a:moveTo>
                      <a:pt x="474" y="229"/>
                    </a:moveTo>
                    <a:cubicBezTo>
                      <a:pt x="475" y="236"/>
                      <a:pt x="474" y="236"/>
                      <a:pt x="481" y="237"/>
                    </a:cubicBezTo>
                    <a:cubicBezTo>
                      <a:pt x="478" y="235"/>
                      <a:pt x="475" y="232"/>
                      <a:pt x="474" y="229"/>
                    </a:cubicBezTo>
                    <a:close/>
                    <a:moveTo>
                      <a:pt x="622" y="227"/>
                    </a:moveTo>
                    <a:cubicBezTo>
                      <a:pt x="622" y="227"/>
                      <a:pt x="622" y="229"/>
                      <a:pt x="622" y="229"/>
                    </a:cubicBezTo>
                    <a:cubicBezTo>
                      <a:pt x="619" y="230"/>
                      <a:pt x="621" y="227"/>
                      <a:pt x="622" y="227"/>
                    </a:cubicBezTo>
                    <a:close/>
                    <a:moveTo>
                      <a:pt x="615" y="220"/>
                    </a:moveTo>
                    <a:cubicBezTo>
                      <a:pt x="618" y="220"/>
                      <a:pt x="616" y="223"/>
                      <a:pt x="616" y="223"/>
                    </a:cubicBezTo>
                    <a:cubicBezTo>
                      <a:pt x="616" y="223"/>
                      <a:pt x="614" y="223"/>
                      <a:pt x="614" y="223"/>
                    </a:cubicBezTo>
                    <a:cubicBezTo>
                      <a:pt x="614" y="222"/>
                      <a:pt x="613" y="220"/>
                      <a:pt x="615" y="220"/>
                    </a:cubicBezTo>
                    <a:close/>
                    <a:moveTo>
                      <a:pt x="604" y="216"/>
                    </a:moveTo>
                    <a:cubicBezTo>
                      <a:pt x="604" y="216"/>
                      <a:pt x="604" y="218"/>
                      <a:pt x="604" y="218"/>
                    </a:cubicBezTo>
                    <a:cubicBezTo>
                      <a:pt x="602" y="219"/>
                      <a:pt x="603" y="216"/>
                      <a:pt x="604" y="216"/>
                    </a:cubicBezTo>
                    <a:close/>
                    <a:moveTo>
                      <a:pt x="387" y="173"/>
                    </a:move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9" y="176"/>
                      <a:pt x="389" y="176"/>
                    </a:cubicBezTo>
                    <a:cubicBezTo>
                      <a:pt x="389" y="173"/>
                      <a:pt x="389" y="173"/>
                      <a:pt x="389" y="173"/>
                    </a:cubicBezTo>
                    <a:cubicBezTo>
                      <a:pt x="388" y="173"/>
                      <a:pt x="387" y="174"/>
                      <a:pt x="387" y="173"/>
                    </a:cubicBezTo>
                    <a:close/>
                    <a:moveTo>
                      <a:pt x="550" y="163"/>
                    </a:moveTo>
                    <a:cubicBezTo>
                      <a:pt x="547" y="163"/>
                      <a:pt x="544" y="165"/>
                      <a:pt x="542" y="166"/>
                    </a:cubicBezTo>
                    <a:cubicBezTo>
                      <a:pt x="542" y="166"/>
                      <a:pt x="542" y="166"/>
                      <a:pt x="542" y="166"/>
                    </a:cubicBezTo>
                    <a:cubicBezTo>
                      <a:pt x="539" y="166"/>
                      <a:pt x="537" y="164"/>
                      <a:pt x="535" y="164"/>
                    </a:cubicBezTo>
                    <a:cubicBezTo>
                      <a:pt x="532" y="163"/>
                      <a:pt x="532" y="165"/>
                      <a:pt x="530" y="166"/>
                    </a:cubicBezTo>
                    <a:cubicBezTo>
                      <a:pt x="529" y="166"/>
                      <a:pt x="528" y="166"/>
                      <a:pt x="527" y="166"/>
                    </a:cubicBezTo>
                    <a:cubicBezTo>
                      <a:pt x="522" y="169"/>
                      <a:pt x="523" y="175"/>
                      <a:pt x="522" y="179"/>
                    </a:cubicBezTo>
                    <a:cubicBezTo>
                      <a:pt x="521" y="176"/>
                      <a:pt x="521" y="185"/>
                      <a:pt x="525" y="186"/>
                    </a:cubicBezTo>
                    <a:cubicBezTo>
                      <a:pt x="529" y="187"/>
                      <a:pt x="530" y="184"/>
                      <a:pt x="532" y="184"/>
                    </a:cubicBezTo>
                    <a:cubicBezTo>
                      <a:pt x="535" y="184"/>
                      <a:pt x="537" y="186"/>
                      <a:pt x="540" y="185"/>
                    </a:cubicBezTo>
                    <a:cubicBezTo>
                      <a:pt x="544" y="185"/>
                      <a:pt x="545" y="181"/>
                      <a:pt x="548" y="180"/>
                    </a:cubicBezTo>
                    <a:cubicBezTo>
                      <a:pt x="549" y="180"/>
                      <a:pt x="550" y="181"/>
                      <a:pt x="552" y="180"/>
                    </a:cubicBezTo>
                    <a:cubicBezTo>
                      <a:pt x="552" y="180"/>
                      <a:pt x="553" y="178"/>
                      <a:pt x="553" y="178"/>
                    </a:cubicBezTo>
                    <a:cubicBezTo>
                      <a:pt x="554" y="178"/>
                      <a:pt x="555" y="179"/>
                      <a:pt x="558" y="179"/>
                    </a:cubicBezTo>
                    <a:cubicBezTo>
                      <a:pt x="558" y="179"/>
                      <a:pt x="559" y="177"/>
                      <a:pt x="560" y="177"/>
                    </a:cubicBezTo>
                    <a:cubicBezTo>
                      <a:pt x="559" y="176"/>
                      <a:pt x="560" y="176"/>
                      <a:pt x="560" y="175"/>
                    </a:cubicBezTo>
                    <a:cubicBezTo>
                      <a:pt x="558" y="174"/>
                      <a:pt x="558" y="174"/>
                      <a:pt x="558" y="174"/>
                    </a:cubicBezTo>
                    <a:cubicBezTo>
                      <a:pt x="557" y="172"/>
                      <a:pt x="556" y="169"/>
                      <a:pt x="556" y="168"/>
                    </a:cubicBezTo>
                    <a:cubicBezTo>
                      <a:pt x="555" y="166"/>
                      <a:pt x="555" y="166"/>
                      <a:pt x="555" y="164"/>
                    </a:cubicBezTo>
                    <a:cubicBezTo>
                      <a:pt x="554" y="164"/>
                      <a:pt x="552" y="165"/>
                      <a:pt x="552" y="165"/>
                    </a:cubicBezTo>
                    <a:cubicBezTo>
                      <a:pt x="551" y="165"/>
                      <a:pt x="551" y="163"/>
                      <a:pt x="550" y="163"/>
                    </a:cubicBezTo>
                    <a:close/>
                    <a:moveTo>
                      <a:pt x="397" y="156"/>
                    </a:moveTo>
                    <a:cubicBezTo>
                      <a:pt x="397" y="156"/>
                      <a:pt x="397" y="157"/>
                      <a:pt x="397" y="158"/>
                    </a:cubicBezTo>
                    <a:cubicBezTo>
                      <a:pt x="399" y="158"/>
                      <a:pt x="399" y="156"/>
                      <a:pt x="397" y="156"/>
                    </a:cubicBezTo>
                    <a:close/>
                    <a:moveTo>
                      <a:pt x="381" y="153"/>
                    </a:moveTo>
                    <a:cubicBezTo>
                      <a:pt x="380" y="153"/>
                      <a:pt x="378" y="156"/>
                      <a:pt x="381" y="156"/>
                    </a:cubicBezTo>
                    <a:cubicBezTo>
                      <a:pt x="381" y="156"/>
                      <a:pt x="383" y="152"/>
                      <a:pt x="381" y="153"/>
                    </a:cubicBezTo>
                    <a:close/>
                    <a:moveTo>
                      <a:pt x="399" y="135"/>
                    </a:moveTo>
                    <a:cubicBezTo>
                      <a:pt x="399" y="137"/>
                      <a:pt x="398" y="141"/>
                      <a:pt x="396" y="142"/>
                    </a:cubicBezTo>
                    <a:cubicBezTo>
                      <a:pt x="395" y="142"/>
                      <a:pt x="394" y="141"/>
                      <a:pt x="393" y="142"/>
                    </a:cubicBezTo>
                    <a:cubicBezTo>
                      <a:pt x="393" y="143"/>
                      <a:pt x="394" y="144"/>
                      <a:pt x="393" y="145"/>
                    </a:cubicBezTo>
                    <a:cubicBezTo>
                      <a:pt x="393" y="145"/>
                      <a:pt x="391" y="147"/>
                      <a:pt x="391" y="147"/>
                    </a:cubicBezTo>
                    <a:cubicBezTo>
                      <a:pt x="391" y="148"/>
                      <a:pt x="392" y="150"/>
                      <a:pt x="392" y="150"/>
                    </a:cubicBezTo>
                    <a:cubicBezTo>
                      <a:pt x="393" y="150"/>
                      <a:pt x="393" y="149"/>
                      <a:pt x="393" y="149"/>
                    </a:cubicBezTo>
                    <a:cubicBezTo>
                      <a:pt x="394" y="149"/>
                      <a:pt x="395" y="149"/>
                      <a:pt x="396" y="150"/>
                    </a:cubicBezTo>
                    <a:cubicBezTo>
                      <a:pt x="397" y="150"/>
                      <a:pt x="397" y="151"/>
                      <a:pt x="397" y="152"/>
                    </a:cubicBezTo>
                    <a:cubicBezTo>
                      <a:pt x="398" y="152"/>
                      <a:pt x="404" y="154"/>
                      <a:pt x="405" y="154"/>
                    </a:cubicBezTo>
                    <a:cubicBezTo>
                      <a:pt x="405" y="154"/>
                      <a:pt x="405" y="152"/>
                      <a:pt x="407" y="153"/>
                    </a:cubicBezTo>
                    <a:cubicBezTo>
                      <a:pt x="407" y="153"/>
                      <a:pt x="408" y="155"/>
                      <a:pt x="409" y="156"/>
                    </a:cubicBezTo>
                    <a:cubicBezTo>
                      <a:pt x="410" y="155"/>
                      <a:pt x="411" y="155"/>
                      <a:pt x="412" y="155"/>
                    </a:cubicBezTo>
                    <a:cubicBezTo>
                      <a:pt x="413" y="151"/>
                      <a:pt x="415" y="145"/>
                      <a:pt x="413" y="141"/>
                    </a:cubicBezTo>
                    <a:cubicBezTo>
                      <a:pt x="413" y="140"/>
                      <a:pt x="411" y="140"/>
                      <a:pt x="410" y="139"/>
                    </a:cubicBezTo>
                    <a:cubicBezTo>
                      <a:pt x="409" y="138"/>
                      <a:pt x="410" y="137"/>
                      <a:pt x="409" y="136"/>
                    </a:cubicBezTo>
                    <a:cubicBezTo>
                      <a:pt x="408" y="135"/>
                      <a:pt x="401" y="135"/>
                      <a:pt x="399" y="135"/>
                    </a:cubicBezTo>
                    <a:close/>
                    <a:moveTo>
                      <a:pt x="395" y="133"/>
                    </a:moveTo>
                    <a:cubicBezTo>
                      <a:pt x="395" y="133"/>
                      <a:pt x="394" y="135"/>
                      <a:pt x="393" y="136"/>
                    </a:cubicBezTo>
                    <a:cubicBezTo>
                      <a:pt x="392" y="137"/>
                      <a:pt x="390" y="136"/>
                      <a:pt x="388" y="137"/>
                    </a:cubicBezTo>
                    <a:cubicBezTo>
                      <a:pt x="388" y="139"/>
                      <a:pt x="388" y="140"/>
                      <a:pt x="389" y="140"/>
                    </a:cubicBezTo>
                    <a:cubicBezTo>
                      <a:pt x="389" y="139"/>
                      <a:pt x="390" y="140"/>
                      <a:pt x="391" y="140"/>
                    </a:cubicBezTo>
                    <a:cubicBezTo>
                      <a:pt x="391" y="140"/>
                      <a:pt x="392" y="137"/>
                      <a:pt x="392" y="137"/>
                    </a:cubicBezTo>
                    <a:cubicBezTo>
                      <a:pt x="393" y="137"/>
                      <a:pt x="394" y="137"/>
                      <a:pt x="395" y="137"/>
                    </a:cubicBezTo>
                    <a:cubicBezTo>
                      <a:pt x="395" y="137"/>
                      <a:pt x="397" y="132"/>
                      <a:pt x="395" y="133"/>
                    </a:cubicBezTo>
                    <a:close/>
                    <a:moveTo>
                      <a:pt x="389" y="132"/>
                    </a:moveTo>
                    <a:cubicBezTo>
                      <a:pt x="390" y="134"/>
                      <a:pt x="390" y="134"/>
                      <a:pt x="390" y="134"/>
                    </a:cubicBezTo>
                    <a:cubicBezTo>
                      <a:pt x="390" y="133"/>
                      <a:pt x="391" y="132"/>
                      <a:pt x="389" y="132"/>
                    </a:cubicBezTo>
                    <a:close/>
                    <a:moveTo>
                      <a:pt x="386" y="132"/>
                    </a:moveTo>
                    <a:cubicBezTo>
                      <a:pt x="386" y="132"/>
                      <a:pt x="386" y="134"/>
                      <a:pt x="386" y="134"/>
                    </a:cubicBezTo>
                    <a:cubicBezTo>
                      <a:pt x="388" y="135"/>
                      <a:pt x="387" y="133"/>
                      <a:pt x="386" y="132"/>
                    </a:cubicBezTo>
                    <a:close/>
                    <a:moveTo>
                      <a:pt x="404" y="131"/>
                    </a:moveTo>
                    <a:cubicBezTo>
                      <a:pt x="402" y="131"/>
                      <a:pt x="404" y="133"/>
                      <a:pt x="405" y="133"/>
                    </a:cubicBezTo>
                    <a:cubicBezTo>
                      <a:pt x="405" y="133"/>
                      <a:pt x="407" y="130"/>
                      <a:pt x="404" y="131"/>
                    </a:cubicBezTo>
                    <a:close/>
                    <a:moveTo>
                      <a:pt x="538" y="128"/>
                    </a:moveTo>
                    <a:cubicBezTo>
                      <a:pt x="537" y="128"/>
                      <a:pt x="535" y="129"/>
                      <a:pt x="535" y="130"/>
                    </a:cubicBezTo>
                    <a:cubicBezTo>
                      <a:pt x="535" y="130"/>
                      <a:pt x="533" y="130"/>
                      <a:pt x="533" y="130"/>
                    </a:cubicBezTo>
                    <a:cubicBezTo>
                      <a:pt x="534" y="130"/>
                      <a:pt x="532" y="130"/>
                      <a:pt x="532" y="130"/>
                    </a:cubicBezTo>
                    <a:cubicBezTo>
                      <a:pt x="533" y="132"/>
                      <a:pt x="533" y="132"/>
                      <a:pt x="533" y="132"/>
                    </a:cubicBezTo>
                    <a:cubicBezTo>
                      <a:pt x="534" y="132"/>
                      <a:pt x="535" y="131"/>
                      <a:pt x="536" y="132"/>
                    </a:cubicBezTo>
                    <a:cubicBezTo>
                      <a:pt x="536" y="132"/>
                      <a:pt x="537" y="133"/>
                      <a:pt x="538" y="134"/>
                    </a:cubicBezTo>
                    <a:cubicBezTo>
                      <a:pt x="538" y="133"/>
                      <a:pt x="537" y="132"/>
                      <a:pt x="538" y="131"/>
                    </a:cubicBezTo>
                    <a:cubicBezTo>
                      <a:pt x="538" y="130"/>
                      <a:pt x="544" y="127"/>
                      <a:pt x="538" y="128"/>
                    </a:cubicBezTo>
                    <a:close/>
                    <a:moveTo>
                      <a:pt x="443" y="114"/>
                    </a:moveTo>
                    <a:cubicBezTo>
                      <a:pt x="442" y="114"/>
                      <a:pt x="441" y="114"/>
                      <a:pt x="440" y="114"/>
                    </a:cubicBezTo>
                    <a:cubicBezTo>
                      <a:pt x="439" y="116"/>
                      <a:pt x="439" y="116"/>
                      <a:pt x="439" y="116"/>
                    </a:cubicBezTo>
                    <a:cubicBezTo>
                      <a:pt x="441" y="119"/>
                      <a:pt x="441" y="119"/>
                      <a:pt x="446" y="120"/>
                    </a:cubicBezTo>
                    <a:cubicBezTo>
                      <a:pt x="446" y="120"/>
                      <a:pt x="445" y="118"/>
                      <a:pt x="445" y="118"/>
                    </a:cubicBezTo>
                    <a:cubicBezTo>
                      <a:pt x="445" y="118"/>
                      <a:pt x="445" y="115"/>
                      <a:pt x="445" y="114"/>
                    </a:cubicBezTo>
                    <a:cubicBezTo>
                      <a:pt x="444" y="114"/>
                      <a:pt x="443" y="114"/>
                      <a:pt x="443" y="114"/>
                    </a:cubicBezTo>
                    <a:close/>
                    <a:moveTo>
                      <a:pt x="395" y="111"/>
                    </a:moveTo>
                    <a:cubicBezTo>
                      <a:pt x="394" y="112"/>
                      <a:pt x="394" y="114"/>
                      <a:pt x="393" y="115"/>
                    </a:cubicBezTo>
                    <a:cubicBezTo>
                      <a:pt x="392" y="114"/>
                      <a:pt x="392" y="117"/>
                      <a:pt x="391" y="117"/>
                    </a:cubicBezTo>
                    <a:cubicBezTo>
                      <a:pt x="392" y="118"/>
                      <a:pt x="394" y="118"/>
                      <a:pt x="395" y="119"/>
                    </a:cubicBezTo>
                    <a:cubicBezTo>
                      <a:pt x="397" y="120"/>
                      <a:pt x="396" y="123"/>
                      <a:pt x="398" y="124"/>
                    </a:cubicBezTo>
                    <a:cubicBezTo>
                      <a:pt x="400" y="125"/>
                      <a:pt x="402" y="124"/>
                      <a:pt x="405" y="124"/>
                    </a:cubicBezTo>
                    <a:cubicBezTo>
                      <a:pt x="408" y="125"/>
                      <a:pt x="410" y="127"/>
                      <a:pt x="412" y="128"/>
                    </a:cubicBezTo>
                    <a:cubicBezTo>
                      <a:pt x="413" y="128"/>
                      <a:pt x="413" y="127"/>
                      <a:pt x="414" y="128"/>
                    </a:cubicBezTo>
                    <a:cubicBezTo>
                      <a:pt x="416" y="126"/>
                      <a:pt x="414" y="124"/>
                      <a:pt x="418" y="124"/>
                    </a:cubicBezTo>
                    <a:cubicBezTo>
                      <a:pt x="418" y="126"/>
                      <a:pt x="418" y="126"/>
                      <a:pt x="418" y="126"/>
                    </a:cubicBezTo>
                    <a:cubicBezTo>
                      <a:pt x="421" y="127"/>
                      <a:pt x="428" y="128"/>
                      <a:pt x="429" y="130"/>
                    </a:cubicBezTo>
                    <a:cubicBezTo>
                      <a:pt x="429" y="131"/>
                      <a:pt x="428" y="132"/>
                      <a:pt x="429" y="132"/>
                    </a:cubicBezTo>
                    <a:cubicBezTo>
                      <a:pt x="429" y="133"/>
                      <a:pt x="431" y="133"/>
                      <a:pt x="431" y="134"/>
                    </a:cubicBezTo>
                    <a:cubicBezTo>
                      <a:pt x="433" y="138"/>
                      <a:pt x="430" y="139"/>
                      <a:pt x="430" y="142"/>
                    </a:cubicBezTo>
                    <a:cubicBezTo>
                      <a:pt x="430" y="143"/>
                      <a:pt x="431" y="144"/>
                      <a:pt x="431" y="144"/>
                    </a:cubicBezTo>
                    <a:cubicBezTo>
                      <a:pt x="431" y="146"/>
                      <a:pt x="429" y="147"/>
                      <a:pt x="429" y="148"/>
                    </a:cubicBezTo>
                    <a:cubicBezTo>
                      <a:pt x="429" y="149"/>
                      <a:pt x="430" y="151"/>
                      <a:pt x="431" y="152"/>
                    </a:cubicBezTo>
                    <a:cubicBezTo>
                      <a:pt x="431" y="153"/>
                      <a:pt x="431" y="155"/>
                      <a:pt x="431" y="154"/>
                    </a:cubicBezTo>
                    <a:cubicBezTo>
                      <a:pt x="431" y="155"/>
                      <a:pt x="431" y="158"/>
                      <a:pt x="431" y="158"/>
                    </a:cubicBezTo>
                    <a:cubicBezTo>
                      <a:pt x="433" y="158"/>
                      <a:pt x="434" y="158"/>
                      <a:pt x="435" y="158"/>
                    </a:cubicBezTo>
                    <a:cubicBezTo>
                      <a:pt x="436" y="156"/>
                      <a:pt x="436" y="156"/>
                      <a:pt x="436" y="156"/>
                    </a:cubicBezTo>
                    <a:cubicBezTo>
                      <a:pt x="440" y="155"/>
                      <a:pt x="439" y="157"/>
                      <a:pt x="439" y="158"/>
                    </a:cubicBezTo>
                    <a:cubicBezTo>
                      <a:pt x="439" y="158"/>
                      <a:pt x="439" y="158"/>
                      <a:pt x="439" y="158"/>
                    </a:cubicBezTo>
                    <a:cubicBezTo>
                      <a:pt x="439" y="158"/>
                      <a:pt x="451" y="156"/>
                      <a:pt x="451" y="156"/>
                    </a:cubicBezTo>
                    <a:cubicBezTo>
                      <a:pt x="452" y="155"/>
                      <a:pt x="451" y="153"/>
                      <a:pt x="452" y="152"/>
                    </a:cubicBezTo>
                    <a:cubicBezTo>
                      <a:pt x="455" y="150"/>
                      <a:pt x="455" y="150"/>
                      <a:pt x="455" y="150"/>
                    </a:cubicBezTo>
                    <a:cubicBezTo>
                      <a:pt x="456" y="152"/>
                      <a:pt x="457" y="155"/>
                      <a:pt x="457" y="157"/>
                    </a:cubicBezTo>
                    <a:cubicBezTo>
                      <a:pt x="459" y="157"/>
                      <a:pt x="460" y="158"/>
                      <a:pt x="462" y="158"/>
                    </a:cubicBezTo>
                    <a:cubicBezTo>
                      <a:pt x="462" y="157"/>
                      <a:pt x="465" y="155"/>
                      <a:pt x="466" y="156"/>
                    </a:cubicBezTo>
                    <a:cubicBezTo>
                      <a:pt x="466" y="156"/>
                      <a:pt x="468" y="158"/>
                      <a:pt x="470" y="157"/>
                    </a:cubicBezTo>
                    <a:cubicBezTo>
                      <a:pt x="471" y="154"/>
                      <a:pt x="471" y="154"/>
                      <a:pt x="471" y="154"/>
                    </a:cubicBezTo>
                    <a:cubicBezTo>
                      <a:pt x="473" y="154"/>
                      <a:pt x="473" y="154"/>
                      <a:pt x="474" y="154"/>
                    </a:cubicBezTo>
                    <a:cubicBezTo>
                      <a:pt x="475" y="154"/>
                      <a:pt x="475" y="155"/>
                      <a:pt x="475" y="157"/>
                    </a:cubicBezTo>
                    <a:cubicBezTo>
                      <a:pt x="478" y="157"/>
                      <a:pt x="480" y="156"/>
                      <a:pt x="482" y="156"/>
                    </a:cubicBezTo>
                    <a:cubicBezTo>
                      <a:pt x="482" y="154"/>
                      <a:pt x="482" y="154"/>
                      <a:pt x="482" y="154"/>
                    </a:cubicBezTo>
                    <a:cubicBezTo>
                      <a:pt x="484" y="155"/>
                      <a:pt x="483" y="156"/>
                      <a:pt x="484" y="157"/>
                    </a:cubicBezTo>
                    <a:cubicBezTo>
                      <a:pt x="485" y="157"/>
                      <a:pt x="485" y="156"/>
                      <a:pt x="486" y="156"/>
                    </a:cubicBezTo>
                    <a:cubicBezTo>
                      <a:pt x="487" y="155"/>
                      <a:pt x="489" y="156"/>
                      <a:pt x="491" y="156"/>
                    </a:cubicBezTo>
                    <a:cubicBezTo>
                      <a:pt x="495" y="156"/>
                      <a:pt x="498" y="156"/>
                      <a:pt x="502" y="156"/>
                    </a:cubicBezTo>
                    <a:cubicBezTo>
                      <a:pt x="502" y="154"/>
                      <a:pt x="502" y="155"/>
                      <a:pt x="503" y="155"/>
                    </a:cubicBezTo>
                    <a:cubicBezTo>
                      <a:pt x="503" y="153"/>
                      <a:pt x="503" y="151"/>
                      <a:pt x="502" y="151"/>
                    </a:cubicBezTo>
                    <a:cubicBezTo>
                      <a:pt x="503" y="151"/>
                      <a:pt x="504" y="151"/>
                      <a:pt x="504" y="151"/>
                    </a:cubicBezTo>
                    <a:cubicBezTo>
                      <a:pt x="505" y="151"/>
                      <a:pt x="505" y="154"/>
                      <a:pt x="505" y="154"/>
                    </a:cubicBezTo>
                    <a:cubicBezTo>
                      <a:pt x="506" y="154"/>
                      <a:pt x="507" y="155"/>
                      <a:pt x="508" y="156"/>
                    </a:cubicBezTo>
                    <a:cubicBezTo>
                      <a:pt x="509" y="156"/>
                      <a:pt x="509" y="155"/>
                      <a:pt x="510" y="155"/>
                    </a:cubicBezTo>
                    <a:cubicBezTo>
                      <a:pt x="511" y="154"/>
                      <a:pt x="510" y="154"/>
                      <a:pt x="511" y="154"/>
                    </a:cubicBezTo>
                    <a:cubicBezTo>
                      <a:pt x="511" y="154"/>
                      <a:pt x="512" y="155"/>
                      <a:pt x="512" y="156"/>
                    </a:cubicBezTo>
                    <a:cubicBezTo>
                      <a:pt x="514" y="156"/>
                      <a:pt x="526" y="155"/>
                      <a:pt x="529" y="154"/>
                    </a:cubicBezTo>
                    <a:cubicBezTo>
                      <a:pt x="529" y="154"/>
                      <a:pt x="529" y="152"/>
                      <a:pt x="530" y="152"/>
                    </a:cubicBezTo>
                    <a:cubicBezTo>
                      <a:pt x="531" y="156"/>
                      <a:pt x="530" y="150"/>
                      <a:pt x="530" y="148"/>
                    </a:cubicBezTo>
                    <a:cubicBezTo>
                      <a:pt x="531" y="147"/>
                      <a:pt x="530" y="149"/>
                      <a:pt x="530" y="149"/>
                    </a:cubicBezTo>
                    <a:cubicBezTo>
                      <a:pt x="532" y="148"/>
                      <a:pt x="534" y="147"/>
                      <a:pt x="535" y="146"/>
                    </a:cubicBezTo>
                    <a:cubicBezTo>
                      <a:pt x="537" y="143"/>
                      <a:pt x="536" y="142"/>
                      <a:pt x="535" y="139"/>
                    </a:cubicBezTo>
                    <a:cubicBezTo>
                      <a:pt x="535" y="139"/>
                      <a:pt x="533" y="139"/>
                      <a:pt x="533" y="139"/>
                    </a:cubicBezTo>
                    <a:cubicBezTo>
                      <a:pt x="531" y="138"/>
                      <a:pt x="527" y="135"/>
                      <a:pt x="524" y="135"/>
                    </a:cubicBezTo>
                    <a:cubicBezTo>
                      <a:pt x="523" y="135"/>
                      <a:pt x="521" y="137"/>
                      <a:pt x="520" y="136"/>
                    </a:cubicBez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134"/>
                      <a:pt x="517" y="132"/>
                      <a:pt x="517" y="132"/>
                    </a:cubicBezTo>
                    <a:cubicBezTo>
                      <a:pt x="516" y="132"/>
                      <a:pt x="508" y="131"/>
                      <a:pt x="506" y="132"/>
                    </a:cubicBezTo>
                    <a:cubicBezTo>
                      <a:pt x="506" y="132"/>
                      <a:pt x="505" y="133"/>
                      <a:pt x="503" y="133"/>
                    </a:cubicBezTo>
                    <a:cubicBezTo>
                      <a:pt x="502" y="133"/>
                      <a:pt x="501" y="131"/>
                      <a:pt x="497" y="131"/>
                    </a:cubicBezTo>
                    <a:cubicBezTo>
                      <a:pt x="496" y="132"/>
                      <a:pt x="496" y="132"/>
                      <a:pt x="496" y="132"/>
                    </a:cubicBezTo>
                    <a:cubicBezTo>
                      <a:pt x="494" y="133"/>
                      <a:pt x="493" y="132"/>
                      <a:pt x="492" y="132"/>
                    </a:cubicBezTo>
                    <a:cubicBezTo>
                      <a:pt x="491" y="134"/>
                      <a:pt x="491" y="134"/>
                      <a:pt x="491" y="134"/>
                    </a:cubicBezTo>
                    <a:cubicBezTo>
                      <a:pt x="489" y="135"/>
                      <a:pt x="485" y="133"/>
                      <a:pt x="482" y="134"/>
                    </a:cubicBezTo>
                    <a:cubicBezTo>
                      <a:pt x="482" y="135"/>
                      <a:pt x="480" y="135"/>
                      <a:pt x="479" y="136"/>
                    </a:cubicBezTo>
                    <a:cubicBezTo>
                      <a:pt x="479" y="136"/>
                      <a:pt x="479" y="138"/>
                      <a:pt x="479" y="138"/>
                    </a:cubicBezTo>
                    <a:cubicBezTo>
                      <a:pt x="477" y="138"/>
                      <a:pt x="470" y="136"/>
                      <a:pt x="468" y="135"/>
                    </a:cubicBezTo>
                    <a:cubicBezTo>
                      <a:pt x="468" y="138"/>
                      <a:pt x="468" y="138"/>
                      <a:pt x="468" y="138"/>
                    </a:cubicBezTo>
                    <a:cubicBezTo>
                      <a:pt x="467" y="138"/>
                      <a:pt x="465" y="136"/>
                      <a:pt x="463" y="136"/>
                    </a:cubicBezTo>
                    <a:cubicBezTo>
                      <a:pt x="463" y="136"/>
                      <a:pt x="463" y="138"/>
                      <a:pt x="461" y="138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8" y="135"/>
                      <a:pt x="456" y="135"/>
                      <a:pt x="453" y="134"/>
                    </a:cubicBezTo>
                    <a:cubicBezTo>
                      <a:pt x="452" y="134"/>
                      <a:pt x="452" y="135"/>
                      <a:pt x="451" y="136"/>
                    </a:cubicBezTo>
                    <a:cubicBezTo>
                      <a:pt x="451" y="134"/>
                      <a:pt x="451" y="133"/>
                      <a:pt x="451" y="132"/>
                    </a:cubicBezTo>
                    <a:cubicBezTo>
                      <a:pt x="448" y="131"/>
                      <a:pt x="447" y="130"/>
                      <a:pt x="444" y="131"/>
                    </a:cubicBezTo>
                    <a:cubicBezTo>
                      <a:pt x="443" y="131"/>
                      <a:pt x="443" y="133"/>
                      <a:pt x="443" y="133"/>
                    </a:cubicBezTo>
                    <a:cubicBezTo>
                      <a:pt x="439" y="135"/>
                      <a:pt x="442" y="131"/>
                      <a:pt x="443" y="130"/>
                    </a:cubicBezTo>
                    <a:cubicBezTo>
                      <a:pt x="442" y="130"/>
                      <a:pt x="440" y="130"/>
                      <a:pt x="439" y="13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44" y="129"/>
                      <a:pt x="445" y="129"/>
                      <a:pt x="449" y="127"/>
                    </a:cubicBezTo>
                    <a:cubicBezTo>
                      <a:pt x="449" y="127"/>
                      <a:pt x="449" y="125"/>
                      <a:pt x="449" y="125"/>
                    </a:cubicBezTo>
                    <a:cubicBezTo>
                      <a:pt x="447" y="124"/>
                      <a:pt x="445" y="124"/>
                      <a:pt x="443" y="123"/>
                    </a:cubicBezTo>
                    <a:cubicBezTo>
                      <a:pt x="442" y="123"/>
                      <a:pt x="441" y="121"/>
                      <a:pt x="441" y="121"/>
                    </a:cubicBezTo>
                    <a:cubicBezTo>
                      <a:pt x="439" y="120"/>
                      <a:pt x="437" y="121"/>
                      <a:pt x="436" y="120"/>
                    </a:cubicBezTo>
                    <a:cubicBezTo>
                      <a:pt x="435" y="120"/>
                      <a:pt x="435" y="118"/>
                      <a:pt x="435" y="117"/>
                    </a:cubicBezTo>
                    <a:cubicBezTo>
                      <a:pt x="431" y="118"/>
                      <a:pt x="420" y="120"/>
                      <a:pt x="419" y="119"/>
                    </a:cubicBezTo>
                    <a:cubicBezTo>
                      <a:pt x="418" y="119"/>
                      <a:pt x="419" y="117"/>
                      <a:pt x="419" y="117"/>
                    </a:cubicBezTo>
                    <a:cubicBezTo>
                      <a:pt x="419" y="117"/>
                      <a:pt x="415" y="114"/>
                      <a:pt x="415" y="114"/>
                    </a:cubicBezTo>
                    <a:cubicBezTo>
                      <a:pt x="413" y="113"/>
                      <a:pt x="412" y="114"/>
                      <a:pt x="409" y="114"/>
                    </a:cubicBezTo>
                    <a:cubicBezTo>
                      <a:pt x="408" y="114"/>
                      <a:pt x="404" y="113"/>
                      <a:pt x="403" y="113"/>
                    </a:cubicBezTo>
                    <a:cubicBezTo>
                      <a:pt x="402" y="113"/>
                      <a:pt x="402" y="112"/>
                      <a:pt x="402" y="112"/>
                    </a:cubicBezTo>
                    <a:cubicBezTo>
                      <a:pt x="401" y="111"/>
                      <a:pt x="399" y="112"/>
                      <a:pt x="399" y="112"/>
                    </a:cubicBezTo>
                    <a:cubicBezTo>
                      <a:pt x="399" y="112"/>
                      <a:pt x="397" y="111"/>
                      <a:pt x="395" y="111"/>
                    </a:cubicBezTo>
                    <a:close/>
                    <a:moveTo>
                      <a:pt x="523" y="102"/>
                    </a:moveTo>
                    <a:cubicBezTo>
                      <a:pt x="524" y="102"/>
                      <a:pt x="524" y="103"/>
                      <a:pt x="524" y="104"/>
                    </a:cubicBezTo>
                    <a:cubicBezTo>
                      <a:pt x="525" y="104"/>
                      <a:pt x="525" y="105"/>
                      <a:pt x="526" y="105"/>
                    </a:cubicBezTo>
                    <a:cubicBezTo>
                      <a:pt x="523" y="105"/>
                      <a:pt x="520" y="105"/>
                      <a:pt x="518" y="105"/>
                    </a:cubicBezTo>
                    <a:cubicBezTo>
                      <a:pt x="519" y="105"/>
                      <a:pt x="518" y="104"/>
                      <a:pt x="518" y="104"/>
                    </a:cubicBezTo>
                    <a:cubicBezTo>
                      <a:pt x="518" y="104"/>
                      <a:pt x="522" y="102"/>
                      <a:pt x="523" y="102"/>
                    </a:cubicBezTo>
                    <a:close/>
                    <a:moveTo>
                      <a:pt x="411" y="99"/>
                    </a:moveTo>
                    <a:cubicBezTo>
                      <a:pt x="411" y="100"/>
                      <a:pt x="411" y="100"/>
                      <a:pt x="411" y="100"/>
                    </a:cubicBezTo>
                    <a:cubicBezTo>
                      <a:pt x="409" y="101"/>
                      <a:pt x="407" y="101"/>
                      <a:pt x="405" y="102"/>
                    </a:cubicBezTo>
                    <a:cubicBezTo>
                      <a:pt x="405" y="102"/>
                      <a:pt x="405" y="102"/>
                      <a:pt x="405" y="102"/>
                    </a:cubicBezTo>
                    <a:cubicBezTo>
                      <a:pt x="402" y="103"/>
                      <a:pt x="399" y="102"/>
                      <a:pt x="397" y="102"/>
                    </a:cubicBezTo>
                    <a:cubicBezTo>
                      <a:pt x="397" y="102"/>
                      <a:pt x="394" y="104"/>
                      <a:pt x="393" y="104"/>
                    </a:cubicBezTo>
                    <a:cubicBezTo>
                      <a:pt x="394" y="105"/>
                      <a:pt x="394" y="105"/>
                      <a:pt x="394" y="106"/>
                    </a:cubicBezTo>
                    <a:cubicBezTo>
                      <a:pt x="404" y="105"/>
                      <a:pt x="414" y="111"/>
                      <a:pt x="421" y="106"/>
                    </a:cubicBezTo>
                    <a:cubicBezTo>
                      <a:pt x="422" y="105"/>
                      <a:pt x="422" y="105"/>
                      <a:pt x="423" y="105"/>
                    </a:cubicBezTo>
                    <a:cubicBezTo>
                      <a:pt x="424" y="102"/>
                      <a:pt x="424" y="102"/>
                      <a:pt x="424" y="102"/>
                    </a:cubicBezTo>
                    <a:cubicBezTo>
                      <a:pt x="429" y="101"/>
                      <a:pt x="420" y="100"/>
                      <a:pt x="420" y="100"/>
                    </a:cubicBezTo>
                    <a:cubicBezTo>
                      <a:pt x="420" y="99"/>
                      <a:pt x="420" y="99"/>
                      <a:pt x="420" y="99"/>
                    </a:cubicBezTo>
                    <a:cubicBezTo>
                      <a:pt x="418" y="99"/>
                      <a:pt x="417" y="101"/>
                      <a:pt x="414" y="100"/>
                    </a:cubicBezTo>
                    <a:cubicBezTo>
                      <a:pt x="413" y="100"/>
                      <a:pt x="413" y="99"/>
                      <a:pt x="411" y="99"/>
                    </a:cubicBezTo>
                    <a:close/>
                    <a:moveTo>
                      <a:pt x="442" y="96"/>
                    </a:moveTo>
                    <a:cubicBezTo>
                      <a:pt x="441" y="97"/>
                      <a:pt x="442" y="98"/>
                      <a:pt x="442" y="98"/>
                    </a:cubicBezTo>
                    <a:cubicBezTo>
                      <a:pt x="442" y="99"/>
                      <a:pt x="440" y="100"/>
                      <a:pt x="439" y="100"/>
                    </a:cubicBezTo>
                    <a:cubicBezTo>
                      <a:pt x="439" y="101"/>
                      <a:pt x="439" y="103"/>
                      <a:pt x="439" y="102"/>
                    </a:cubicBezTo>
                    <a:cubicBezTo>
                      <a:pt x="440" y="105"/>
                      <a:pt x="440" y="106"/>
                      <a:pt x="440" y="108"/>
                    </a:cubicBezTo>
                    <a:cubicBezTo>
                      <a:pt x="441" y="107"/>
                      <a:pt x="441" y="106"/>
                      <a:pt x="441" y="106"/>
                    </a:cubicBezTo>
                    <a:cubicBezTo>
                      <a:pt x="442" y="106"/>
                      <a:pt x="444" y="106"/>
                      <a:pt x="445" y="106"/>
                    </a:cubicBezTo>
                    <a:cubicBezTo>
                      <a:pt x="446" y="104"/>
                      <a:pt x="447" y="102"/>
                      <a:pt x="447" y="99"/>
                    </a:cubicBezTo>
                    <a:cubicBezTo>
                      <a:pt x="445" y="98"/>
                      <a:pt x="444" y="97"/>
                      <a:pt x="442" y="96"/>
                    </a:cubicBezTo>
                    <a:close/>
                    <a:moveTo>
                      <a:pt x="510" y="94"/>
                    </a:moveTo>
                    <a:cubicBezTo>
                      <a:pt x="511" y="93"/>
                      <a:pt x="510" y="96"/>
                      <a:pt x="510" y="96"/>
                    </a:cubicBezTo>
                    <a:cubicBezTo>
                      <a:pt x="508" y="96"/>
                      <a:pt x="509" y="94"/>
                      <a:pt x="510" y="94"/>
                    </a:cubicBezTo>
                    <a:close/>
                    <a:moveTo>
                      <a:pt x="377" y="79"/>
                    </a:moveTo>
                    <a:cubicBezTo>
                      <a:pt x="373" y="88"/>
                      <a:pt x="374" y="92"/>
                      <a:pt x="384" y="92"/>
                    </a:cubicBezTo>
                    <a:cubicBezTo>
                      <a:pt x="384" y="92"/>
                      <a:pt x="385" y="94"/>
                      <a:pt x="385" y="94"/>
                    </a:cubicBezTo>
                    <a:cubicBezTo>
                      <a:pt x="384" y="94"/>
                      <a:pt x="383" y="93"/>
                      <a:pt x="382" y="94"/>
                    </a:cubicBezTo>
                    <a:cubicBezTo>
                      <a:pt x="382" y="94"/>
                      <a:pt x="381" y="96"/>
                      <a:pt x="382" y="96"/>
                    </a:cubicBezTo>
                    <a:cubicBezTo>
                      <a:pt x="383" y="96"/>
                      <a:pt x="383" y="98"/>
                      <a:pt x="384" y="98"/>
                    </a:cubicBezTo>
                    <a:cubicBezTo>
                      <a:pt x="385" y="99"/>
                      <a:pt x="388" y="100"/>
                      <a:pt x="388" y="101"/>
                    </a:cubicBezTo>
                    <a:cubicBezTo>
                      <a:pt x="388" y="102"/>
                      <a:pt x="387" y="102"/>
                      <a:pt x="388" y="103"/>
                    </a:cubicBezTo>
                    <a:cubicBezTo>
                      <a:pt x="389" y="103"/>
                      <a:pt x="390" y="103"/>
                      <a:pt x="391" y="103"/>
                    </a:cubicBezTo>
                    <a:cubicBezTo>
                      <a:pt x="392" y="103"/>
                      <a:pt x="392" y="101"/>
                      <a:pt x="393" y="100"/>
                    </a:cubicBezTo>
                    <a:cubicBezTo>
                      <a:pt x="395" y="99"/>
                      <a:pt x="402" y="99"/>
                      <a:pt x="404" y="99"/>
                    </a:cubicBezTo>
                    <a:cubicBezTo>
                      <a:pt x="404" y="98"/>
                      <a:pt x="404" y="97"/>
                      <a:pt x="404" y="96"/>
                    </a:cubicBezTo>
                    <a:cubicBezTo>
                      <a:pt x="404" y="96"/>
                      <a:pt x="402" y="95"/>
                      <a:pt x="402" y="94"/>
                    </a:cubicBezTo>
                    <a:cubicBezTo>
                      <a:pt x="402" y="93"/>
                      <a:pt x="403" y="93"/>
                      <a:pt x="403" y="93"/>
                    </a:cubicBezTo>
                    <a:cubicBezTo>
                      <a:pt x="403" y="93"/>
                      <a:pt x="401" y="90"/>
                      <a:pt x="401" y="90"/>
                    </a:cubicBezTo>
                    <a:cubicBezTo>
                      <a:pt x="401" y="90"/>
                      <a:pt x="400" y="90"/>
                      <a:pt x="399" y="90"/>
                    </a:cubicBezTo>
                    <a:cubicBezTo>
                      <a:pt x="399" y="90"/>
                      <a:pt x="397" y="88"/>
                      <a:pt x="397" y="88"/>
                    </a:cubicBezTo>
                    <a:cubicBezTo>
                      <a:pt x="396" y="87"/>
                      <a:pt x="395" y="89"/>
                      <a:pt x="394" y="88"/>
                    </a:cubicBezTo>
                    <a:cubicBezTo>
                      <a:pt x="394" y="88"/>
                      <a:pt x="394" y="88"/>
                      <a:pt x="394" y="88"/>
                    </a:cubicBezTo>
                    <a:cubicBezTo>
                      <a:pt x="394" y="87"/>
                      <a:pt x="392" y="86"/>
                      <a:pt x="392" y="86"/>
                    </a:cubicBezTo>
                    <a:cubicBezTo>
                      <a:pt x="389" y="84"/>
                      <a:pt x="386" y="84"/>
                      <a:pt x="383" y="83"/>
                    </a:cubicBezTo>
                    <a:cubicBezTo>
                      <a:pt x="381" y="82"/>
                      <a:pt x="379" y="80"/>
                      <a:pt x="377" y="79"/>
                    </a:cubicBezTo>
                    <a:close/>
                    <a:moveTo>
                      <a:pt x="363" y="57"/>
                    </a:moveTo>
                    <a:cubicBezTo>
                      <a:pt x="364" y="60"/>
                      <a:pt x="364" y="63"/>
                      <a:pt x="365" y="65"/>
                    </a:cubicBezTo>
                    <a:cubicBezTo>
                      <a:pt x="365" y="65"/>
                      <a:pt x="367" y="64"/>
                      <a:pt x="367" y="64"/>
                    </a:cubicBezTo>
                    <a:cubicBezTo>
                      <a:pt x="368" y="65"/>
                      <a:pt x="368" y="67"/>
                      <a:pt x="369" y="68"/>
                    </a:cubicBezTo>
                    <a:cubicBezTo>
                      <a:pt x="369" y="68"/>
                      <a:pt x="370" y="67"/>
                      <a:pt x="371" y="68"/>
                    </a:cubicBezTo>
                    <a:cubicBezTo>
                      <a:pt x="370" y="66"/>
                      <a:pt x="371" y="65"/>
                      <a:pt x="370" y="63"/>
                    </a:cubicBezTo>
                    <a:cubicBezTo>
                      <a:pt x="370" y="62"/>
                      <a:pt x="367" y="61"/>
                      <a:pt x="367" y="60"/>
                    </a:cubicBezTo>
                    <a:cubicBezTo>
                      <a:pt x="366" y="59"/>
                      <a:pt x="367" y="58"/>
                      <a:pt x="367" y="57"/>
                    </a:cubicBezTo>
                    <a:cubicBezTo>
                      <a:pt x="366" y="57"/>
                      <a:pt x="364" y="58"/>
                      <a:pt x="363" y="57"/>
                    </a:cubicBezTo>
                    <a:close/>
                    <a:moveTo>
                      <a:pt x="578" y="40"/>
                    </a:moveTo>
                    <a:cubicBezTo>
                      <a:pt x="581" y="40"/>
                      <a:pt x="580" y="41"/>
                      <a:pt x="579" y="41"/>
                    </a:cubicBezTo>
                    <a:cubicBezTo>
                      <a:pt x="573" y="42"/>
                      <a:pt x="573" y="40"/>
                      <a:pt x="578" y="40"/>
                    </a:cubicBezTo>
                    <a:close/>
                    <a:moveTo>
                      <a:pt x="374" y="160"/>
                    </a:moveTo>
                    <a:cubicBezTo>
                      <a:pt x="374" y="160"/>
                      <a:pt x="372" y="163"/>
                      <a:pt x="371" y="164"/>
                    </a:cubicBezTo>
                    <a:cubicBezTo>
                      <a:pt x="369" y="164"/>
                      <a:pt x="358" y="165"/>
                      <a:pt x="365" y="167"/>
                    </a:cubicBezTo>
                    <a:cubicBezTo>
                      <a:pt x="365" y="167"/>
                      <a:pt x="364" y="169"/>
                      <a:pt x="364" y="169"/>
                    </a:cubicBezTo>
                    <a:cubicBezTo>
                      <a:pt x="362" y="168"/>
                      <a:pt x="360" y="169"/>
                      <a:pt x="357" y="168"/>
                    </a:cubicBezTo>
                    <a:cubicBezTo>
                      <a:pt x="357" y="167"/>
                      <a:pt x="356" y="165"/>
                      <a:pt x="355" y="165"/>
                    </a:cubicBezTo>
                    <a:cubicBezTo>
                      <a:pt x="353" y="166"/>
                      <a:pt x="347" y="171"/>
                      <a:pt x="348" y="174"/>
                    </a:cubicBezTo>
                    <a:cubicBezTo>
                      <a:pt x="348" y="175"/>
                      <a:pt x="349" y="175"/>
                      <a:pt x="349" y="176"/>
                    </a:cubicBezTo>
                    <a:cubicBezTo>
                      <a:pt x="351" y="176"/>
                      <a:pt x="353" y="177"/>
                      <a:pt x="353" y="177"/>
                    </a:cubicBezTo>
                    <a:cubicBezTo>
                      <a:pt x="355" y="177"/>
                      <a:pt x="357" y="177"/>
                      <a:pt x="357" y="178"/>
                    </a:cubicBezTo>
                    <a:cubicBezTo>
                      <a:pt x="358" y="179"/>
                      <a:pt x="358" y="181"/>
                      <a:pt x="357" y="181"/>
                    </a:cubicBezTo>
                    <a:cubicBezTo>
                      <a:pt x="357" y="182"/>
                      <a:pt x="358" y="184"/>
                      <a:pt x="357" y="185"/>
                    </a:cubicBezTo>
                    <a:cubicBezTo>
                      <a:pt x="356" y="187"/>
                      <a:pt x="347" y="186"/>
                      <a:pt x="344" y="186"/>
                    </a:cubicBezTo>
                    <a:cubicBezTo>
                      <a:pt x="342" y="184"/>
                      <a:pt x="341" y="182"/>
                      <a:pt x="340" y="180"/>
                    </a:cubicBezTo>
                    <a:cubicBezTo>
                      <a:pt x="340" y="180"/>
                      <a:pt x="339" y="181"/>
                      <a:pt x="338" y="181"/>
                    </a:cubicBezTo>
                    <a:cubicBezTo>
                      <a:pt x="337" y="182"/>
                      <a:pt x="337" y="181"/>
                      <a:pt x="336" y="181"/>
                    </a:cubicBezTo>
                    <a:cubicBezTo>
                      <a:pt x="336" y="182"/>
                      <a:pt x="335" y="182"/>
                      <a:pt x="335" y="184"/>
                    </a:cubicBezTo>
                    <a:cubicBezTo>
                      <a:pt x="335" y="184"/>
                      <a:pt x="336" y="186"/>
                      <a:pt x="336" y="186"/>
                    </a:cubicBezTo>
                    <a:cubicBezTo>
                      <a:pt x="336" y="187"/>
                      <a:pt x="335" y="188"/>
                      <a:pt x="336" y="188"/>
                    </a:cubicBezTo>
                    <a:cubicBezTo>
                      <a:pt x="336" y="189"/>
                      <a:pt x="338" y="190"/>
                      <a:pt x="338" y="191"/>
                    </a:cubicBezTo>
                    <a:cubicBezTo>
                      <a:pt x="339" y="191"/>
                      <a:pt x="341" y="194"/>
                      <a:pt x="341" y="194"/>
                    </a:cubicBezTo>
                    <a:cubicBezTo>
                      <a:pt x="342" y="194"/>
                      <a:pt x="343" y="194"/>
                      <a:pt x="344" y="194"/>
                    </a:cubicBezTo>
                    <a:cubicBezTo>
                      <a:pt x="344" y="194"/>
                      <a:pt x="346" y="196"/>
                      <a:pt x="346" y="196"/>
                    </a:cubicBezTo>
                    <a:cubicBezTo>
                      <a:pt x="348" y="196"/>
                      <a:pt x="348" y="196"/>
                      <a:pt x="348" y="196"/>
                    </a:cubicBezTo>
                    <a:cubicBezTo>
                      <a:pt x="348" y="196"/>
                      <a:pt x="348" y="194"/>
                      <a:pt x="348" y="193"/>
                    </a:cubicBezTo>
                    <a:cubicBezTo>
                      <a:pt x="349" y="193"/>
                      <a:pt x="350" y="193"/>
                      <a:pt x="352" y="193"/>
                    </a:cubicBezTo>
                    <a:cubicBezTo>
                      <a:pt x="352" y="194"/>
                      <a:pt x="353" y="195"/>
                      <a:pt x="354" y="196"/>
                    </a:cubicBezTo>
                    <a:cubicBezTo>
                      <a:pt x="355" y="197"/>
                      <a:pt x="356" y="199"/>
                      <a:pt x="357" y="199"/>
                    </a:cubicBezTo>
                    <a:cubicBezTo>
                      <a:pt x="357" y="200"/>
                      <a:pt x="359" y="199"/>
                      <a:pt x="359" y="199"/>
                    </a:cubicBezTo>
                    <a:cubicBezTo>
                      <a:pt x="360" y="200"/>
                      <a:pt x="364" y="203"/>
                      <a:pt x="364" y="203"/>
                    </a:cubicBezTo>
                    <a:cubicBezTo>
                      <a:pt x="364" y="204"/>
                      <a:pt x="364" y="205"/>
                      <a:pt x="364" y="206"/>
                    </a:cubicBezTo>
                    <a:cubicBezTo>
                      <a:pt x="364" y="207"/>
                      <a:pt x="366" y="209"/>
                      <a:pt x="367" y="211"/>
                    </a:cubicBezTo>
                    <a:cubicBezTo>
                      <a:pt x="369" y="211"/>
                      <a:pt x="370" y="212"/>
                      <a:pt x="372" y="211"/>
                    </a:cubicBezTo>
                    <a:cubicBezTo>
                      <a:pt x="374" y="210"/>
                      <a:pt x="375" y="206"/>
                      <a:pt x="377" y="205"/>
                    </a:cubicBezTo>
                    <a:cubicBezTo>
                      <a:pt x="378" y="204"/>
                      <a:pt x="380" y="205"/>
                      <a:pt x="381" y="205"/>
                    </a:cubicBezTo>
                    <a:cubicBezTo>
                      <a:pt x="381" y="205"/>
                      <a:pt x="382" y="203"/>
                      <a:pt x="383" y="203"/>
                    </a:cubicBezTo>
                    <a:cubicBezTo>
                      <a:pt x="386" y="201"/>
                      <a:pt x="388" y="202"/>
                      <a:pt x="391" y="201"/>
                    </a:cubicBezTo>
                    <a:cubicBezTo>
                      <a:pt x="391" y="198"/>
                      <a:pt x="391" y="199"/>
                      <a:pt x="391" y="197"/>
                    </a:cubicBezTo>
                    <a:cubicBezTo>
                      <a:pt x="393" y="197"/>
                      <a:pt x="393" y="197"/>
                      <a:pt x="393" y="197"/>
                    </a:cubicBezTo>
                    <a:cubicBezTo>
                      <a:pt x="393" y="196"/>
                      <a:pt x="394" y="192"/>
                      <a:pt x="393" y="191"/>
                    </a:cubicBezTo>
                    <a:cubicBezTo>
                      <a:pt x="392" y="189"/>
                      <a:pt x="392" y="189"/>
                      <a:pt x="392" y="189"/>
                    </a:cubicBezTo>
                    <a:cubicBezTo>
                      <a:pt x="392" y="187"/>
                      <a:pt x="393" y="187"/>
                      <a:pt x="393" y="185"/>
                    </a:cubicBezTo>
                    <a:cubicBezTo>
                      <a:pt x="393" y="185"/>
                      <a:pt x="390" y="183"/>
                      <a:pt x="390" y="183"/>
                    </a:cubicBezTo>
                    <a:cubicBezTo>
                      <a:pt x="387" y="186"/>
                      <a:pt x="388" y="185"/>
                      <a:pt x="385" y="187"/>
                    </a:cubicBezTo>
                    <a:cubicBezTo>
                      <a:pt x="384" y="184"/>
                      <a:pt x="384" y="183"/>
                      <a:pt x="383" y="179"/>
                    </a:cubicBezTo>
                    <a:cubicBezTo>
                      <a:pt x="377" y="182"/>
                      <a:pt x="379" y="182"/>
                      <a:pt x="377" y="177"/>
                    </a:cubicBezTo>
                    <a:cubicBezTo>
                      <a:pt x="375" y="177"/>
                      <a:pt x="375" y="177"/>
                      <a:pt x="375" y="177"/>
                    </a:cubicBez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79" y="174"/>
                      <a:pt x="381" y="175"/>
                      <a:pt x="384" y="174"/>
                    </a:cubicBezTo>
                    <a:cubicBezTo>
                      <a:pt x="384" y="174"/>
                      <a:pt x="385" y="171"/>
                      <a:pt x="383" y="171"/>
                    </a:cubicBezTo>
                    <a:cubicBezTo>
                      <a:pt x="384" y="171"/>
                      <a:pt x="384" y="169"/>
                      <a:pt x="384" y="168"/>
                    </a:cubicBezTo>
                    <a:cubicBezTo>
                      <a:pt x="384" y="168"/>
                      <a:pt x="382" y="168"/>
                      <a:pt x="382" y="168"/>
                    </a:cubicBezTo>
                    <a:cubicBezTo>
                      <a:pt x="382" y="168"/>
                      <a:pt x="381" y="166"/>
                      <a:pt x="381" y="166"/>
                    </a:cubicBezTo>
                    <a:cubicBezTo>
                      <a:pt x="379" y="165"/>
                      <a:pt x="375" y="165"/>
                      <a:pt x="373" y="166"/>
                    </a:cubicBezTo>
                    <a:cubicBezTo>
                      <a:pt x="372" y="168"/>
                      <a:pt x="372" y="168"/>
                      <a:pt x="372" y="168"/>
                    </a:cubicBezTo>
                    <a:cubicBezTo>
                      <a:pt x="371" y="168"/>
                      <a:pt x="369" y="167"/>
                      <a:pt x="368" y="168"/>
                    </a:cubicBezTo>
                    <a:cubicBezTo>
                      <a:pt x="369" y="167"/>
                      <a:pt x="370" y="167"/>
                      <a:pt x="371" y="166"/>
                    </a:cubicBezTo>
                    <a:cubicBezTo>
                      <a:pt x="372" y="166"/>
                      <a:pt x="374" y="164"/>
                      <a:pt x="374" y="164"/>
                    </a:cubicBezTo>
                    <a:cubicBezTo>
                      <a:pt x="375" y="164"/>
                      <a:pt x="376" y="164"/>
                      <a:pt x="377" y="164"/>
                    </a:cubicBezTo>
                    <a:cubicBezTo>
                      <a:pt x="379" y="162"/>
                      <a:pt x="378" y="158"/>
                      <a:pt x="374" y="160"/>
                    </a:cubicBezTo>
                    <a:close/>
                    <a:moveTo>
                      <a:pt x="294" y="131"/>
                    </a:moveTo>
                    <a:cubicBezTo>
                      <a:pt x="294" y="131"/>
                      <a:pt x="294" y="133"/>
                      <a:pt x="294" y="133"/>
                    </a:cubicBezTo>
                    <a:cubicBezTo>
                      <a:pt x="291" y="134"/>
                      <a:pt x="293" y="131"/>
                      <a:pt x="294" y="131"/>
                    </a:cubicBezTo>
                    <a:close/>
                    <a:moveTo>
                      <a:pt x="188" y="120"/>
                    </a:moveTo>
                    <a:cubicBezTo>
                      <a:pt x="189" y="121"/>
                      <a:pt x="187" y="122"/>
                      <a:pt x="187" y="122"/>
                    </a:cubicBezTo>
                    <a:cubicBezTo>
                      <a:pt x="187" y="121"/>
                      <a:pt x="187" y="120"/>
                      <a:pt x="188" y="120"/>
                    </a:cubicBezTo>
                    <a:close/>
                    <a:moveTo>
                      <a:pt x="335" y="119"/>
                    </a:moveTo>
                    <a:cubicBezTo>
                      <a:pt x="333" y="119"/>
                      <a:pt x="327" y="121"/>
                      <a:pt x="326" y="122"/>
                    </a:cubicBezTo>
                    <a:cubicBezTo>
                      <a:pt x="325" y="122"/>
                      <a:pt x="324" y="123"/>
                      <a:pt x="324" y="124"/>
                    </a:cubicBezTo>
                    <a:cubicBezTo>
                      <a:pt x="322" y="122"/>
                      <a:pt x="321" y="125"/>
                      <a:pt x="324" y="127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8" y="127"/>
                      <a:pt x="330" y="127"/>
                      <a:pt x="334" y="126"/>
                    </a:cubicBezTo>
                    <a:cubicBezTo>
                      <a:pt x="334" y="126"/>
                      <a:pt x="332" y="128"/>
                      <a:pt x="332" y="128"/>
                    </a:cubicBezTo>
                    <a:cubicBezTo>
                      <a:pt x="329" y="128"/>
                      <a:pt x="328" y="129"/>
                      <a:pt x="326" y="130"/>
                    </a:cubicBezTo>
                    <a:cubicBezTo>
                      <a:pt x="325" y="132"/>
                      <a:pt x="325" y="132"/>
                      <a:pt x="325" y="132"/>
                    </a:cubicBezTo>
                    <a:cubicBezTo>
                      <a:pt x="329" y="131"/>
                      <a:pt x="337" y="131"/>
                      <a:pt x="334" y="132"/>
                    </a:cubicBezTo>
                    <a:cubicBezTo>
                      <a:pt x="333" y="132"/>
                      <a:pt x="331" y="132"/>
                      <a:pt x="331" y="133"/>
                    </a:cubicBezTo>
                    <a:cubicBezTo>
                      <a:pt x="330" y="133"/>
                      <a:pt x="330" y="135"/>
                      <a:pt x="330" y="136"/>
                    </a:cubicBezTo>
                    <a:cubicBezTo>
                      <a:pt x="329" y="136"/>
                      <a:pt x="327" y="136"/>
                      <a:pt x="327" y="136"/>
                    </a:cubicBezTo>
                    <a:cubicBezTo>
                      <a:pt x="327" y="137"/>
                      <a:pt x="327" y="138"/>
                      <a:pt x="327" y="138"/>
                    </a:cubicBezTo>
                    <a:cubicBezTo>
                      <a:pt x="329" y="138"/>
                      <a:pt x="332" y="139"/>
                      <a:pt x="335" y="138"/>
                    </a:cubicBezTo>
                    <a:cubicBezTo>
                      <a:pt x="336" y="137"/>
                      <a:pt x="336" y="135"/>
                      <a:pt x="338" y="134"/>
                    </a:cubicBezTo>
                    <a:cubicBezTo>
                      <a:pt x="339" y="133"/>
                      <a:pt x="341" y="133"/>
                      <a:pt x="342" y="132"/>
                    </a:cubicBezTo>
                    <a:cubicBezTo>
                      <a:pt x="342" y="132"/>
                      <a:pt x="342" y="130"/>
                      <a:pt x="341" y="131"/>
                    </a:cubicBezTo>
                    <a:cubicBezTo>
                      <a:pt x="341" y="130"/>
                      <a:pt x="341" y="130"/>
                      <a:pt x="341" y="130"/>
                    </a:cubicBezTo>
                    <a:cubicBezTo>
                      <a:pt x="342" y="128"/>
                      <a:pt x="342" y="128"/>
                      <a:pt x="342" y="128"/>
                    </a:cubicBezTo>
                    <a:cubicBezTo>
                      <a:pt x="341" y="127"/>
                      <a:pt x="344" y="125"/>
                      <a:pt x="340" y="125"/>
                    </a:cubicBezTo>
                    <a:cubicBezTo>
                      <a:pt x="338" y="125"/>
                      <a:pt x="337" y="125"/>
                      <a:pt x="336" y="126"/>
                    </a:cubicBezTo>
                    <a:cubicBezTo>
                      <a:pt x="337" y="124"/>
                      <a:pt x="341" y="120"/>
                      <a:pt x="335" y="119"/>
                    </a:cubicBezTo>
                    <a:close/>
                    <a:moveTo>
                      <a:pt x="325" y="114"/>
                    </a:moveTo>
                    <a:cubicBezTo>
                      <a:pt x="324" y="116"/>
                      <a:pt x="323" y="118"/>
                      <a:pt x="322" y="120"/>
                    </a:cubicBezTo>
                    <a:cubicBezTo>
                      <a:pt x="330" y="118"/>
                      <a:pt x="337" y="117"/>
                      <a:pt x="325" y="114"/>
                    </a:cubicBezTo>
                    <a:close/>
                    <a:moveTo>
                      <a:pt x="361" y="112"/>
                    </a:moveTo>
                    <a:cubicBezTo>
                      <a:pt x="361" y="114"/>
                      <a:pt x="361" y="114"/>
                      <a:pt x="361" y="114"/>
                    </a:cubicBezTo>
                    <a:cubicBezTo>
                      <a:pt x="359" y="114"/>
                      <a:pt x="358" y="114"/>
                      <a:pt x="357" y="114"/>
                    </a:cubicBezTo>
                    <a:cubicBezTo>
                      <a:pt x="358" y="115"/>
                      <a:pt x="356" y="116"/>
                      <a:pt x="356" y="116"/>
                    </a:cubicBezTo>
                    <a:cubicBezTo>
                      <a:pt x="357" y="118"/>
                      <a:pt x="357" y="118"/>
                      <a:pt x="357" y="118"/>
                    </a:cubicBezTo>
                    <a:cubicBezTo>
                      <a:pt x="359" y="118"/>
                      <a:pt x="361" y="119"/>
                      <a:pt x="363" y="119"/>
                    </a:cubicBezTo>
                    <a:cubicBezTo>
                      <a:pt x="362" y="119"/>
                      <a:pt x="362" y="119"/>
                      <a:pt x="362" y="120"/>
                    </a:cubicBezTo>
                    <a:cubicBezTo>
                      <a:pt x="360" y="120"/>
                      <a:pt x="357" y="121"/>
                      <a:pt x="355" y="121"/>
                    </a:cubicBezTo>
                    <a:cubicBezTo>
                      <a:pt x="356" y="122"/>
                      <a:pt x="355" y="122"/>
                      <a:pt x="355" y="123"/>
                    </a:cubicBezTo>
                    <a:cubicBezTo>
                      <a:pt x="356" y="124"/>
                      <a:pt x="359" y="125"/>
                      <a:pt x="360" y="126"/>
                    </a:cubicBezTo>
                    <a:cubicBezTo>
                      <a:pt x="360" y="127"/>
                      <a:pt x="360" y="129"/>
                      <a:pt x="359" y="131"/>
                    </a:cubicBezTo>
                    <a:cubicBezTo>
                      <a:pt x="363" y="131"/>
                      <a:pt x="361" y="134"/>
                      <a:pt x="360" y="134"/>
                    </a:cubicBezTo>
                    <a:cubicBezTo>
                      <a:pt x="360" y="134"/>
                      <a:pt x="358" y="133"/>
                      <a:pt x="357" y="134"/>
                    </a:cubicBezTo>
                    <a:cubicBezTo>
                      <a:pt x="357" y="133"/>
                      <a:pt x="358" y="131"/>
                      <a:pt x="357" y="130"/>
                    </a:cubicBezTo>
                    <a:cubicBezTo>
                      <a:pt x="357" y="130"/>
                      <a:pt x="352" y="126"/>
                      <a:pt x="351" y="125"/>
                    </a:cubicBezTo>
                    <a:cubicBezTo>
                      <a:pt x="350" y="124"/>
                      <a:pt x="350" y="120"/>
                      <a:pt x="350" y="120"/>
                    </a:cubicBezTo>
                    <a:cubicBezTo>
                      <a:pt x="345" y="116"/>
                      <a:pt x="345" y="121"/>
                      <a:pt x="344" y="121"/>
                    </a:cubicBezTo>
                    <a:cubicBezTo>
                      <a:pt x="344" y="120"/>
                      <a:pt x="344" y="123"/>
                      <a:pt x="344" y="123"/>
                    </a:cubicBezTo>
                    <a:cubicBezTo>
                      <a:pt x="344" y="123"/>
                      <a:pt x="345" y="123"/>
                      <a:pt x="346" y="123"/>
                    </a:cubicBezTo>
                    <a:cubicBezTo>
                      <a:pt x="344" y="127"/>
                      <a:pt x="345" y="127"/>
                      <a:pt x="346" y="130"/>
                    </a:cubicBezTo>
                    <a:cubicBezTo>
                      <a:pt x="346" y="130"/>
                      <a:pt x="348" y="130"/>
                      <a:pt x="348" y="130"/>
                    </a:cubicBezTo>
                    <a:cubicBezTo>
                      <a:pt x="348" y="130"/>
                      <a:pt x="349" y="135"/>
                      <a:pt x="350" y="135"/>
                    </a:cubicBezTo>
                    <a:cubicBezTo>
                      <a:pt x="349" y="135"/>
                      <a:pt x="348" y="136"/>
                      <a:pt x="347" y="136"/>
                    </a:cubicBezTo>
                    <a:cubicBezTo>
                      <a:pt x="347" y="136"/>
                      <a:pt x="346" y="134"/>
                      <a:pt x="346" y="134"/>
                    </a:cubicBezTo>
                    <a:cubicBezTo>
                      <a:pt x="343" y="135"/>
                      <a:pt x="343" y="135"/>
                      <a:pt x="340" y="136"/>
                    </a:cubicBezTo>
                    <a:cubicBezTo>
                      <a:pt x="341" y="136"/>
                      <a:pt x="339" y="136"/>
                      <a:pt x="342" y="137"/>
                    </a:cubicBezTo>
                    <a:cubicBezTo>
                      <a:pt x="341" y="139"/>
                      <a:pt x="341" y="139"/>
                      <a:pt x="341" y="139"/>
                    </a:cubicBezTo>
                    <a:cubicBezTo>
                      <a:pt x="340" y="139"/>
                      <a:pt x="339" y="139"/>
                      <a:pt x="338" y="139"/>
                    </a:cubicBezTo>
                    <a:cubicBezTo>
                      <a:pt x="338" y="139"/>
                      <a:pt x="339" y="142"/>
                      <a:pt x="338" y="142"/>
                    </a:cubicBezTo>
                    <a:cubicBezTo>
                      <a:pt x="340" y="143"/>
                      <a:pt x="339" y="144"/>
                      <a:pt x="342" y="144"/>
                    </a:cubicBezTo>
                    <a:cubicBezTo>
                      <a:pt x="344" y="143"/>
                      <a:pt x="346" y="140"/>
                      <a:pt x="348" y="140"/>
                    </a:cubicBezTo>
                    <a:cubicBezTo>
                      <a:pt x="351" y="138"/>
                      <a:pt x="353" y="140"/>
                      <a:pt x="357" y="140"/>
                    </a:cubicBezTo>
                    <a:cubicBezTo>
                      <a:pt x="358" y="139"/>
                      <a:pt x="360" y="138"/>
                      <a:pt x="361" y="138"/>
                    </a:cubicBezTo>
                    <a:cubicBezTo>
                      <a:pt x="361" y="138"/>
                      <a:pt x="362" y="139"/>
                      <a:pt x="361" y="140"/>
                    </a:cubicBezTo>
                    <a:cubicBezTo>
                      <a:pt x="360" y="140"/>
                      <a:pt x="360" y="140"/>
                      <a:pt x="360" y="140"/>
                    </a:cubicBezTo>
                    <a:cubicBezTo>
                      <a:pt x="360" y="140"/>
                      <a:pt x="359" y="141"/>
                      <a:pt x="359" y="142"/>
                    </a:cubicBezTo>
                    <a:cubicBezTo>
                      <a:pt x="358" y="142"/>
                      <a:pt x="356" y="143"/>
                      <a:pt x="355" y="144"/>
                    </a:cubicBezTo>
                    <a:cubicBezTo>
                      <a:pt x="355" y="151"/>
                      <a:pt x="357" y="149"/>
                      <a:pt x="364" y="149"/>
                    </a:cubicBezTo>
                    <a:cubicBezTo>
                      <a:pt x="365" y="149"/>
                      <a:pt x="368" y="150"/>
                      <a:pt x="368" y="150"/>
                    </a:cubicBezTo>
                    <a:cubicBezTo>
                      <a:pt x="373" y="149"/>
                      <a:pt x="376" y="149"/>
                      <a:pt x="383" y="149"/>
                    </a:cubicBezTo>
                    <a:cubicBezTo>
                      <a:pt x="383" y="148"/>
                      <a:pt x="383" y="148"/>
                      <a:pt x="384" y="148"/>
                    </a:cubicBezTo>
                    <a:cubicBezTo>
                      <a:pt x="384" y="147"/>
                      <a:pt x="383" y="146"/>
                      <a:pt x="383" y="146"/>
                    </a:cubicBezTo>
                    <a:cubicBezTo>
                      <a:pt x="383" y="145"/>
                      <a:pt x="383" y="145"/>
                      <a:pt x="383" y="145"/>
                    </a:cubicBezTo>
                    <a:cubicBezTo>
                      <a:pt x="383" y="145"/>
                      <a:pt x="384" y="145"/>
                      <a:pt x="385" y="145"/>
                    </a:cubicBezTo>
                    <a:cubicBezTo>
                      <a:pt x="384" y="144"/>
                      <a:pt x="386" y="144"/>
                      <a:pt x="385" y="142"/>
                    </a:cubicBezTo>
                    <a:cubicBezTo>
                      <a:pt x="384" y="142"/>
                      <a:pt x="382" y="142"/>
                      <a:pt x="382" y="141"/>
                    </a:cubicBezTo>
                    <a:cubicBezTo>
                      <a:pt x="382" y="140"/>
                      <a:pt x="382" y="139"/>
                      <a:pt x="382" y="138"/>
                    </a:cubicBezTo>
                    <a:cubicBezTo>
                      <a:pt x="384" y="139"/>
                      <a:pt x="383" y="135"/>
                      <a:pt x="383" y="135"/>
                    </a:cubicBezTo>
                    <a:cubicBezTo>
                      <a:pt x="381" y="135"/>
                      <a:pt x="380" y="135"/>
                      <a:pt x="379" y="134"/>
                    </a:cubicBezTo>
                    <a:cubicBezTo>
                      <a:pt x="380" y="133"/>
                      <a:pt x="381" y="131"/>
                      <a:pt x="380" y="129"/>
                    </a:cubicBezTo>
                    <a:cubicBezTo>
                      <a:pt x="379" y="127"/>
                      <a:pt x="379" y="127"/>
                      <a:pt x="379" y="127"/>
                    </a:cubicBezTo>
                    <a:cubicBezTo>
                      <a:pt x="379" y="126"/>
                      <a:pt x="378" y="121"/>
                      <a:pt x="379" y="121"/>
                    </a:cubicBezTo>
                    <a:cubicBezTo>
                      <a:pt x="377" y="120"/>
                      <a:pt x="374" y="119"/>
                      <a:pt x="373" y="118"/>
                    </a:cubicBezTo>
                    <a:cubicBezTo>
                      <a:pt x="373" y="118"/>
                      <a:pt x="375" y="118"/>
                      <a:pt x="374" y="117"/>
                    </a:cubicBezTo>
                    <a:cubicBezTo>
                      <a:pt x="373" y="115"/>
                      <a:pt x="370" y="115"/>
                      <a:pt x="369" y="114"/>
                    </a:cubicBezTo>
                    <a:cubicBezTo>
                      <a:pt x="368" y="115"/>
                      <a:pt x="368" y="117"/>
                      <a:pt x="367" y="118"/>
                    </a:cubicBezTo>
                    <a:cubicBezTo>
                      <a:pt x="369" y="118"/>
                      <a:pt x="368" y="119"/>
                      <a:pt x="369" y="120"/>
                    </a:cubicBezTo>
                    <a:cubicBezTo>
                      <a:pt x="370" y="121"/>
                      <a:pt x="366" y="121"/>
                      <a:pt x="364" y="121"/>
                    </a:cubicBezTo>
                    <a:cubicBezTo>
                      <a:pt x="364" y="120"/>
                      <a:pt x="364" y="119"/>
                      <a:pt x="363" y="119"/>
                    </a:cubicBezTo>
                    <a:cubicBezTo>
                      <a:pt x="364" y="120"/>
                      <a:pt x="365" y="118"/>
                      <a:pt x="365" y="118"/>
                    </a:cubicBezTo>
                    <a:cubicBezTo>
                      <a:pt x="364" y="116"/>
                      <a:pt x="362" y="114"/>
                      <a:pt x="361" y="112"/>
                    </a:cubicBezTo>
                    <a:close/>
                    <a:moveTo>
                      <a:pt x="346" y="97"/>
                    </a:moveTo>
                    <a:cubicBezTo>
                      <a:pt x="345" y="98"/>
                      <a:pt x="344" y="100"/>
                      <a:pt x="344" y="100"/>
                    </a:cubicBezTo>
                    <a:cubicBezTo>
                      <a:pt x="344" y="100"/>
                      <a:pt x="344" y="101"/>
                      <a:pt x="345" y="100"/>
                    </a:cubicBezTo>
                    <a:cubicBezTo>
                      <a:pt x="345" y="100"/>
                      <a:pt x="346" y="103"/>
                      <a:pt x="346" y="103"/>
                    </a:cubicBezTo>
                    <a:cubicBezTo>
                      <a:pt x="349" y="102"/>
                      <a:pt x="354" y="102"/>
                      <a:pt x="350" y="99"/>
                    </a:cubicBezTo>
                    <a:cubicBezTo>
                      <a:pt x="349" y="98"/>
                      <a:pt x="347" y="98"/>
                      <a:pt x="346" y="97"/>
                    </a:cubicBezTo>
                    <a:close/>
                    <a:moveTo>
                      <a:pt x="316" y="97"/>
                    </a:moveTo>
                    <a:cubicBezTo>
                      <a:pt x="316" y="98"/>
                      <a:pt x="316" y="97"/>
                      <a:pt x="315" y="98"/>
                    </a:cubicBezTo>
                    <a:cubicBezTo>
                      <a:pt x="315" y="99"/>
                      <a:pt x="314" y="101"/>
                      <a:pt x="315" y="102"/>
                    </a:cubicBezTo>
                    <a:cubicBezTo>
                      <a:pt x="315" y="103"/>
                      <a:pt x="317" y="103"/>
                      <a:pt x="318" y="104"/>
                    </a:cubicBezTo>
                    <a:cubicBezTo>
                      <a:pt x="318" y="105"/>
                      <a:pt x="318" y="107"/>
                      <a:pt x="319" y="108"/>
                    </a:cubicBezTo>
                    <a:cubicBezTo>
                      <a:pt x="319" y="107"/>
                      <a:pt x="321" y="106"/>
                      <a:pt x="321" y="106"/>
                    </a:cubicBezTo>
                    <a:cubicBezTo>
                      <a:pt x="321" y="104"/>
                      <a:pt x="321" y="104"/>
                      <a:pt x="321" y="102"/>
                    </a:cubicBezTo>
                    <a:cubicBezTo>
                      <a:pt x="321" y="102"/>
                      <a:pt x="319" y="101"/>
                      <a:pt x="319" y="100"/>
                    </a:cubicBezTo>
                    <a:cubicBezTo>
                      <a:pt x="319" y="100"/>
                      <a:pt x="319" y="99"/>
                      <a:pt x="319" y="98"/>
                    </a:cubicBezTo>
                    <a:cubicBezTo>
                      <a:pt x="319" y="98"/>
                      <a:pt x="317" y="97"/>
                      <a:pt x="316" y="97"/>
                    </a:cubicBezTo>
                    <a:close/>
                    <a:moveTo>
                      <a:pt x="273" y="80"/>
                    </a:moveTo>
                    <a:cubicBezTo>
                      <a:pt x="273" y="80"/>
                      <a:pt x="271" y="82"/>
                      <a:pt x="271" y="82"/>
                    </a:cubicBezTo>
                    <a:cubicBezTo>
                      <a:pt x="270" y="82"/>
                      <a:pt x="269" y="81"/>
                      <a:pt x="268" y="82"/>
                    </a:cubicBezTo>
                    <a:cubicBezTo>
                      <a:pt x="267" y="82"/>
                      <a:pt x="267" y="83"/>
                      <a:pt x="266" y="84"/>
                    </a:cubicBezTo>
                    <a:cubicBezTo>
                      <a:pt x="263" y="86"/>
                      <a:pt x="264" y="85"/>
                      <a:pt x="262" y="88"/>
                    </a:cubicBezTo>
                    <a:cubicBezTo>
                      <a:pt x="265" y="89"/>
                      <a:pt x="270" y="91"/>
                      <a:pt x="274" y="91"/>
                    </a:cubicBezTo>
                    <a:cubicBezTo>
                      <a:pt x="275" y="90"/>
                      <a:pt x="275" y="90"/>
                      <a:pt x="275" y="90"/>
                    </a:cubicBezTo>
                    <a:cubicBezTo>
                      <a:pt x="276" y="89"/>
                      <a:pt x="278" y="90"/>
                      <a:pt x="280" y="90"/>
                    </a:cubicBezTo>
                    <a:cubicBezTo>
                      <a:pt x="280" y="88"/>
                      <a:pt x="282" y="86"/>
                      <a:pt x="281" y="83"/>
                    </a:cubicBezTo>
                    <a:cubicBezTo>
                      <a:pt x="281" y="83"/>
                      <a:pt x="280" y="82"/>
                      <a:pt x="280" y="82"/>
                    </a:cubicBezTo>
                    <a:cubicBezTo>
                      <a:pt x="279" y="82"/>
                      <a:pt x="278" y="82"/>
                      <a:pt x="277" y="82"/>
                    </a:cubicBezTo>
                    <a:cubicBezTo>
                      <a:pt x="276" y="81"/>
                      <a:pt x="276" y="80"/>
                      <a:pt x="273" y="80"/>
                    </a:cubicBezTo>
                    <a:close/>
                    <a:moveTo>
                      <a:pt x="310" y="73"/>
                    </a:moveTo>
                    <a:cubicBezTo>
                      <a:pt x="306" y="77"/>
                      <a:pt x="307" y="76"/>
                      <a:pt x="308" y="81"/>
                    </a:cubicBezTo>
                    <a:cubicBezTo>
                      <a:pt x="309" y="81"/>
                      <a:pt x="311" y="80"/>
                      <a:pt x="312" y="80"/>
                    </a:cubicBezTo>
                    <a:cubicBezTo>
                      <a:pt x="312" y="80"/>
                      <a:pt x="311" y="83"/>
                      <a:pt x="312" y="84"/>
                    </a:cubicBezTo>
                    <a:cubicBezTo>
                      <a:pt x="314" y="83"/>
                      <a:pt x="313" y="81"/>
                      <a:pt x="316" y="82"/>
                    </a:cubicBezTo>
                    <a:cubicBezTo>
                      <a:pt x="316" y="83"/>
                      <a:pt x="315" y="86"/>
                      <a:pt x="315" y="86"/>
                    </a:cubicBezTo>
                    <a:cubicBezTo>
                      <a:pt x="316" y="86"/>
                      <a:pt x="317" y="86"/>
                      <a:pt x="318" y="86"/>
                    </a:cubicBezTo>
                    <a:cubicBezTo>
                      <a:pt x="318" y="85"/>
                      <a:pt x="318" y="85"/>
                      <a:pt x="318" y="85"/>
                    </a:cubicBezTo>
                    <a:cubicBezTo>
                      <a:pt x="318" y="85"/>
                      <a:pt x="320" y="86"/>
                      <a:pt x="320" y="86"/>
                    </a:cubicBezTo>
                    <a:cubicBezTo>
                      <a:pt x="320" y="86"/>
                      <a:pt x="321" y="87"/>
                      <a:pt x="320" y="87"/>
                    </a:cubicBezTo>
                    <a:cubicBezTo>
                      <a:pt x="317" y="88"/>
                      <a:pt x="320" y="89"/>
                      <a:pt x="321" y="90"/>
                    </a:cubicBezTo>
                    <a:cubicBezTo>
                      <a:pt x="320" y="90"/>
                      <a:pt x="318" y="90"/>
                      <a:pt x="316" y="90"/>
                    </a:cubicBezTo>
                    <a:cubicBezTo>
                      <a:pt x="316" y="90"/>
                      <a:pt x="316" y="92"/>
                      <a:pt x="316" y="92"/>
                    </a:cubicBezTo>
                    <a:cubicBezTo>
                      <a:pt x="317" y="93"/>
                      <a:pt x="317" y="92"/>
                      <a:pt x="318" y="93"/>
                    </a:cubicBezTo>
                    <a:cubicBezTo>
                      <a:pt x="318" y="93"/>
                      <a:pt x="320" y="93"/>
                      <a:pt x="321" y="92"/>
                    </a:cubicBezTo>
                    <a:cubicBezTo>
                      <a:pt x="322" y="92"/>
                      <a:pt x="323" y="90"/>
                      <a:pt x="324" y="90"/>
                    </a:cubicBezTo>
                    <a:cubicBezTo>
                      <a:pt x="325" y="89"/>
                      <a:pt x="326" y="90"/>
                      <a:pt x="328" y="90"/>
                    </a:cubicBezTo>
                    <a:cubicBezTo>
                      <a:pt x="329" y="88"/>
                      <a:pt x="329" y="88"/>
                      <a:pt x="329" y="88"/>
                    </a:cubicBezTo>
                    <a:cubicBezTo>
                      <a:pt x="332" y="88"/>
                      <a:pt x="330" y="91"/>
                      <a:pt x="334" y="90"/>
                    </a:cubicBezTo>
                    <a:cubicBezTo>
                      <a:pt x="334" y="90"/>
                      <a:pt x="334" y="88"/>
                      <a:pt x="334" y="88"/>
                    </a:cubicBezTo>
                    <a:cubicBezTo>
                      <a:pt x="335" y="88"/>
                      <a:pt x="336" y="89"/>
                      <a:pt x="336" y="89"/>
                    </a:cubicBezTo>
                    <a:cubicBezTo>
                      <a:pt x="338" y="90"/>
                      <a:pt x="340" y="89"/>
                      <a:pt x="342" y="89"/>
                    </a:cubicBezTo>
                    <a:cubicBezTo>
                      <a:pt x="342" y="89"/>
                      <a:pt x="344" y="91"/>
                      <a:pt x="344" y="92"/>
                    </a:cubicBezTo>
                    <a:cubicBezTo>
                      <a:pt x="345" y="92"/>
                      <a:pt x="346" y="92"/>
                      <a:pt x="348" y="92"/>
                    </a:cubicBezTo>
                    <a:cubicBezTo>
                      <a:pt x="349" y="93"/>
                      <a:pt x="351" y="96"/>
                      <a:pt x="353" y="97"/>
                    </a:cubicBezTo>
                    <a:cubicBezTo>
                      <a:pt x="354" y="98"/>
                      <a:pt x="355" y="97"/>
                      <a:pt x="357" y="98"/>
                    </a:cubicBezTo>
                    <a:cubicBezTo>
                      <a:pt x="359" y="100"/>
                      <a:pt x="360" y="104"/>
                      <a:pt x="363" y="104"/>
                    </a:cubicBezTo>
                    <a:cubicBezTo>
                      <a:pt x="371" y="104"/>
                      <a:pt x="368" y="94"/>
                      <a:pt x="365" y="91"/>
                    </a:cubicBezTo>
                    <a:cubicBezTo>
                      <a:pt x="363" y="88"/>
                      <a:pt x="360" y="86"/>
                      <a:pt x="355" y="86"/>
                    </a:cubicBezTo>
                    <a:cubicBezTo>
                      <a:pt x="355" y="86"/>
                      <a:pt x="354" y="88"/>
                      <a:pt x="353" y="87"/>
                    </a:cubicBezTo>
                    <a:cubicBezTo>
                      <a:pt x="353" y="87"/>
                      <a:pt x="351" y="83"/>
                      <a:pt x="351" y="83"/>
                    </a:cubicBezTo>
                    <a:cubicBezTo>
                      <a:pt x="348" y="81"/>
                      <a:pt x="346" y="82"/>
                      <a:pt x="344" y="82"/>
                    </a:cubicBezTo>
                    <a:cubicBezTo>
                      <a:pt x="344" y="82"/>
                      <a:pt x="343" y="79"/>
                      <a:pt x="343" y="79"/>
                    </a:cubicBezTo>
                    <a:cubicBezTo>
                      <a:pt x="339" y="77"/>
                      <a:pt x="338" y="80"/>
                      <a:pt x="336" y="81"/>
                    </a:cubicBezTo>
                    <a:cubicBezTo>
                      <a:pt x="335" y="81"/>
                      <a:pt x="335" y="81"/>
                      <a:pt x="334" y="81"/>
                    </a:cubicBezTo>
                    <a:cubicBezTo>
                      <a:pt x="334" y="80"/>
                      <a:pt x="334" y="79"/>
                      <a:pt x="334" y="78"/>
                    </a:cubicBezTo>
                    <a:cubicBezTo>
                      <a:pt x="332" y="77"/>
                      <a:pt x="329" y="76"/>
                      <a:pt x="327" y="75"/>
                    </a:cubicBezTo>
                    <a:cubicBezTo>
                      <a:pt x="327" y="76"/>
                      <a:pt x="326" y="76"/>
                      <a:pt x="326" y="76"/>
                    </a:cubicBezTo>
                    <a:cubicBezTo>
                      <a:pt x="325" y="78"/>
                      <a:pt x="326" y="79"/>
                      <a:pt x="326" y="80"/>
                    </a:cubicBezTo>
                    <a:cubicBezTo>
                      <a:pt x="323" y="81"/>
                      <a:pt x="323" y="81"/>
                      <a:pt x="323" y="81"/>
                    </a:cubicBezTo>
                    <a:cubicBezTo>
                      <a:pt x="322" y="80"/>
                      <a:pt x="320" y="75"/>
                      <a:pt x="320" y="75"/>
                    </a:cubicBezTo>
                    <a:cubicBezTo>
                      <a:pt x="318" y="74"/>
                      <a:pt x="316" y="75"/>
                      <a:pt x="315" y="75"/>
                    </a:cubicBezTo>
                    <a:cubicBezTo>
                      <a:pt x="314" y="75"/>
                      <a:pt x="312" y="74"/>
                      <a:pt x="310" y="73"/>
                    </a:cubicBezTo>
                    <a:close/>
                    <a:moveTo>
                      <a:pt x="83" y="478"/>
                    </a:moveTo>
                    <a:cubicBezTo>
                      <a:pt x="82" y="478"/>
                      <a:pt x="80" y="479"/>
                      <a:pt x="79" y="480"/>
                    </a:cubicBezTo>
                    <a:cubicBezTo>
                      <a:pt x="80" y="482"/>
                      <a:pt x="78" y="481"/>
                      <a:pt x="80" y="482"/>
                    </a:cubicBezTo>
                    <a:cubicBezTo>
                      <a:pt x="80" y="483"/>
                      <a:pt x="80" y="483"/>
                      <a:pt x="80" y="483"/>
                    </a:cubicBezTo>
                    <a:cubicBezTo>
                      <a:pt x="80" y="481"/>
                      <a:pt x="79" y="485"/>
                      <a:pt x="80" y="487"/>
                    </a:cubicBezTo>
                    <a:cubicBezTo>
                      <a:pt x="81" y="489"/>
                      <a:pt x="87" y="491"/>
                      <a:pt x="88" y="493"/>
                    </a:cubicBezTo>
                    <a:cubicBezTo>
                      <a:pt x="88" y="492"/>
                      <a:pt x="88" y="491"/>
                      <a:pt x="88" y="491"/>
                    </a:cubicBezTo>
                    <a:cubicBezTo>
                      <a:pt x="87" y="488"/>
                      <a:pt x="86" y="489"/>
                      <a:pt x="86" y="489"/>
                    </a:cubicBezTo>
                    <a:cubicBezTo>
                      <a:pt x="86" y="489"/>
                      <a:pt x="87" y="488"/>
                      <a:pt x="89" y="487"/>
                    </a:cubicBezTo>
                    <a:cubicBezTo>
                      <a:pt x="88" y="486"/>
                      <a:pt x="88" y="486"/>
                      <a:pt x="86" y="485"/>
                    </a:cubicBezTo>
                    <a:cubicBezTo>
                      <a:pt x="86" y="485"/>
                      <a:pt x="88" y="483"/>
                      <a:pt x="87" y="482"/>
                    </a:cubicBezTo>
                    <a:cubicBezTo>
                      <a:pt x="86" y="481"/>
                      <a:pt x="85" y="482"/>
                      <a:pt x="85" y="481"/>
                    </a:cubicBezTo>
                    <a:cubicBezTo>
                      <a:pt x="85" y="481"/>
                      <a:pt x="86" y="480"/>
                      <a:pt x="86" y="479"/>
                    </a:cubicBezTo>
                    <a:cubicBezTo>
                      <a:pt x="85" y="478"/>
                      <a:pt x="84" y="479"/>
                      <a:pt x="83" y="478"/>
                    </a:cubicBezTo>
                    <a:close/>
                    <a:moveTo>
                      <a:pt x="96" y="469"/>
                    </a:moveTo>
                    <a:cubicBezTo>
                      <a:pt x="96" y="470"/>
                      <a:pt x="96" y="470"/>
                      <a:pt x="96" y="470"/>
                    </a:cubicBezTo>
                    <a:cubicBezTo>
                      <a:pt x="94" y="470"/>
                      <a:pt x="96" y="470"/>
                      <a:pt x="97" y="471"/>
                    </a:cubicBezTo>
                    <a:cubicBezTo>
                      <a:pt x="97" y="471"/>
                      <a:pt x="98" y="468"/>
                      <a:pt x="96" y="469"/>
                    </a:cubicBezTo>
                    <a:close/>
                    <a:moveTo>
                      <a:pt x="74" y="467"/>
                    </a:moveTo>
                    <a:cubicBezTo>
                      <a:pt x="74" y="469"/>
                      <a:pt x="75" y="474"/>
                      <a:pt x="75" y="475"/>
                    </a:cubicBezTo>
                    <a:cubicBezTo>
                      <a:pt x="75" y="475"/>
                      <a:pt x="74" y="475"/>
                      <a:pt x="74" y="477"/>
                    </a:cubicBezTo>
                    <a:cubicBezTo>
                      <a:pt x="76" y="477"/>
                      <a:pt x="76" y="477"/>
                      <a:pt x="76" y="477"/>
                    </a:cubicBezTo>
                    <a:cubicBezTo>
                      <a:pt x="76" y="477"/>
                      <a:pt x="76" y="479"/>
                      <a:pt x="76" y="478"/>
                    </a:cubicBezTo>
                    <a:cubicBezTo>
                      <a:pt x="76" y="478"/>
                      <a:pt x="76" y="480"/>
                      <a:pt x="76" y="480"/>
                    </a:cubicBezTo>
                    <a:cubicBezTo>
                      <a:pt x="77" y="481"/>
                      <a:pt x="79" y="479"/>
                      <a:pt x="79" y="479"/>
                    </a:cubicBezTo>
                    <a:cubicBezTo>
                      <a:pt x="80" y="478"/>
                      <a:pt x="82" y="478"/>
                      <a:pt x="82" y="477"/>
                    </a:cubicBezTo>
                    <a:cubicBezTo>
                      <a:pt x="83" y="476"/>
                      <a:pt x="82" y="474"/>
                      <a:pt x="82" y="473"/>
                    </a:cubicBezTo>
                    <a:cubicBezTo>
                      <a:pt x="83" y="471"/>
                      <a:pt x="84" y="469"/>
                      <a:pt x="84" y="467"/>
                    </a:cubicBezTo>
                    <a:cubicBezTo>
                      <a:pt x="79" y="468"/>
                      <a:pt x="78" y="470"/>
                      <a:pt x="74" y="467"/>
                    </a:cubicBezTo>
                    <a:close/>
                    <a:moveTo>
                      <a:pt x="278" y="385"/>
                    </a:moveTo>
                    <a:cubicBezTo>
                      <a:pt x="279" y="385"/>
                      <a:pt x="280" y="385"/>
                      <a:pt x="281" y="385"/>
                    </a:cubicBezTo>
                    <a:cubicBezTo>
                      <a:pt x="282" y="385"/>
                      <a:pt x="282" y="387"/>
                      <a:pt x="283" y="388"/>
                    </a:cubicBezTo>
                    <a:cubicBezTo>
                      <a:pt x="283" y="388"/>
                      <a:pt x="287" y="387"/>
                      <a:pt x="288" y="387"/>
                    </a:cubicBezTo>
                    <a:cubicBezTo>
                      <a:pt x="288" y="386"/>
                      <a:pt x="288" y="386"/>
                      <a:pt x="288" y="386"/>
                    </a:cubicBezTo>
                    <a:cubicBezTo>
                      <a:pt x="290" y="385"/>
                      <a:pt x="295" y="385"/>
                      <a:pt x="296" y="386"/>
                    </a:cubicBezTo>
                    <a:cubicBezTo>
                      <a:pt x="297" y="386"/>
                      <a:pt x="304" y="389"/>
                      <a:pt x="299" y="388"/>
                    </a:cubicBezTo>
                    <a:cubicBezTo>
                      <a:pt x="299" y="388"/>
                      <a:pt x="297" y="388"/>
                      <a:pt x="296" y="388"/>
                    </a:cubicBezTo>
                    <a:cubicBezTo>
                      <a:pt x="296" y="388"/>
                      <a:pt x="293" y="387"/>
                      <a:pt x="291" y="388"/>
                    </a:cubicBezTo>
                    <a:cubicBezTo>
                      <a:pt x="291" y="388"/>
                      <a:pt x="291" y="389"/>
                      <a:pt x="290" y="390"/>
                    </a:cubicBezTo>
                    <a:cubicBezTo>
                      <a:pt x="289" y="391"/>
                      <a:pt x="288" y="390"/>
                      <a:pt x="286" y="390"/>
                    </a:cubicBezTo>
                    <a:cubicBezTo>
                      <a:pt x="284" y="391"/>
                      <a:pt x="283" y="393"/>
                      <a:pt x="282" y="394"/>
                    </a:cubicBezTo>
                    <a:cubicBezTo>
                      <a:pt x="278" y="395"/>
                      <a:pt x="276" y="396"/>
                      <a:pt x="273" y="399"/>
                    </a:cubicBezTo>
                    <a:cubicBezTo>
                      <a:pt x="272" y="400"/>
                      <a:pt x="269" y="402"/>
                      <a:pt x="269" y="403"/>
                    </a:cubicBezTo>
                    <a:cubicBezTo>
                      <a:pt x="269" y="404"/>
                      <a:pt x="269" y="405"/>
                      <a:pt x="269" y="405"/>
                    </a:cubicBezTo>
                    <a:cubicBezTo>
                      <a:pt x="267" y="405"/>
                      <a:pt x="265" y="406"/>
                      <a:pt x="264" y="405"/>
                    </a:cubicBezTo>
                    <a:cubicBezTo>
                      <a:pt x="264" y="405"/>
                      <a:pt x="263" y="404"/>
                      <a:pt x="263" y="404"/>
                    </a:cubicBezTo>
                    <a:cubicBezTo>
                      <a:pt x="261" y="405"/>
                      <a:pt x="262" y="402"/>
                      <a:pt x="262" y="402"/>
                    </a:cubicBezTo>
                    <a:cubicBezTo>
                      <a:pt x="263" y="401"/>
                      <a:pt x="263" y="402"/>
                      <a:pt x="264" y="401"/>
                    </a:cubicBezTo>
                    <a:cubicBezTo>
                      <a:pt x="266" y="400"/>
                      <a:pt x="267" y="397"/>
                      <a:pt x="268" y="396"/>
                    </a:cubicBezTo>
                    <a:cubicBezTo>
                      <a:pt x="270" y="394"/>
                      <a:pt x="274" y="393"/>
                      <a:pt x="275" y="391"/>
                    </a:cubicBezTo>
                    <a:cubicBezTo>
                      <a:pt x="275" y="390"/>
                      <a:pt x="275" y="389"/>
                      <a:pt x="275" y="388"/>
                    </a:cubicBezTo>
                    <a:cubicBezTo>
                      <a:pt x="275" y="387"/>
                      <a:pt x="278" y="386"/>
                      <a:pt x="278" y="385"/>
                    </a:cubicBezTo>
                    <a:close/>
                    <a:moveTo>
                      <a:pt x="274" y="332"/>
                    </a:moveTo>
                    <a:cubicBezTo>
                      <a:pt x="277" y="332"/>
                      <a:pt x="278" y="333"/>
                      <a:pt x="280" y="334"/>
                    </a:cubicBezTo>
                    <a:cubicBezTo>
                      <a:pt x="280" y="335"/>
                      <a:pt x="280" y="335"/>
                      <a:pt x="280" y="335"/>
                    </a:cubicBezTo>
                    <a:cubicBezTo>
                      <a:pt x="278" y="335"/>
                      <a:pt x="277" y="334"/>
                      <a:pt x="275" y="334"/>
                    </a:cubicBezTo>
                    <a:cubicBezTo>
                      <a:pt x="276" y="335"/>
                      <a:pt x="275" y="336"/>
                      <a:pt x="276" y="336"/>
                    </a:cubicBezTo>
                    <a:cubicBezTo>
                      <a:pt x="276" y="336"/>
                      <a:pt x="277" y="337"/>
                      <a:pt x="277" y="338"/>
                    </a:cubicBezTo>
                    <a:cubicBezTo>
                      <a:pt x="276" y="338"/>
                      <a:pt x="274" y="337"/>
                      <a:pt x="273" y="338"/>
                    </a:cubicBezTo>
                    <a:cubicBezTo>
                      <a:pt x="272" y="338"/>
                      <a:pt x="273" y="340"/>
                      <a:pt x="272" y="341"/>
                    </a:cubicBezTo>
                    <a:cubicBezTo>
                      <a:pt x="272" y="341"/>
                      <a:pt x="270" y="341"/>
                      <a:pt x="270" y="341"/>
                    </a:cubicBezTo>
                    <a:cubicBezTo>
                      <a:pt x="269" y="343"/>
                      <a:pt x="268" y="346"/>
                      <a:pt x="266" y="347"/>
                    </a:cubicBezTo>
                    <a:cubicBezTo>
                      <a:pt x="264" y="348"/>
                      <a:pt x="264" y="346"/>
                      <a:pt x="262" y="347"/>
                    </a:cubicBezTo>
                    <a:cubicBezTo>
                      <a:pt x="262" y="347"/>
                      <a:pt x="254" y="355"/>
                      <a:pt x="254" y="355"/>
                    </a:cubicBezTo>
                    <a:cubicBezTo>
                      <a:pt x="253" y="356"/>
                      <a:pt x="254" y="357"/>
                      <a:pt x="253" y="358"/>
                    </a:cubicBezTo>
                    <a:cubicBezTo>
                      <a:pt x="252" y="359"/>
                      <a:pt x="250" y="359"/>
                      <a:pt x="248" y="360"/>
                    </a:cubicBezTo>
                    <a:cubicBezTo>
                      <a:pt x="248" y="359"/>
                      <a:pt x="247" y="358"/>
                      <a:pt x="246" y="358"/>
                    </a:cubicBezTo>
                    <a:cubicBezTo>
                      <a:pt x="245" y="357"/>
                      <a:pt x="244" y="358"/>
                      <a:pt x="243" y="358"/>
                    </a:cubicBezTo>
                    <a:cubicBezTo>
                      <a:pt x="242" y="360"/>
                      <a:pt x="239" y="365"/>
                      <a:pt x="237" y="366"/>
                    </a:cubicBezTo>
                    <a:cubicBezTo>
                      <a:pt x="237" y="366"/>
                      <a:pt x="234" y="365"/>
                      <a:pt x="233" y="365"/>
                    </a:cubicBezTo>
                    <a:cubicBezTo>
                      <a:pt x="229" y="365"/>
                      <a:pt x="226" y="366"/>
                      <a:pt x="223" y="368"/>
                    </a:cubicBezTo>
                    <a:cubicBezTo>
                      <a:pt x="222" y="367"/>
                      <a:pt x="221" y="367"/>
                      <a:pt x="220" y="366"/>
                    </a:cubicBezTo>
                    <a:cubicBezTo>
                      <a:pt x="219" y="365"/>
                      <a:pt x="219" y="362"/>
                      <a:pt x="218" y="362"/>
                    </a:cubicBezTo>
                    <a:cubicBezTo>
                      <a:pt x="216" y="361"/>
                      <a:pt x="214" y="362"/>
                      <a:pt x="212" y="361"/>
                    </a:cubicBezTo>
                    <a:cubicBezTo>
                      <a:pt x="212" y="361"/>
                      <a:pt x="210" y="359"/>
                      <a:pt x="209" y="359"/>
                    </a:cubicBezTo>
                    <a:cubicBezTo>
                      <a:pt x="205" y="354"/>
                      <a:pt x="214" y="359"/>
                      <a:pt x="218" y="358"/>
                    </a:cubicBezTo>
                    <a:cubicBezTo>
                      <a:pt x="218" y="358"/>
                      <a:pt x="220" y="356"/>
                      <a:pt x="220" y="356"/>
                    </a:cubicBezTo>
                    <a:cubicBezTo>
                      <a:pt x="222" y="355"/>
                      <a:pt x="224" y="354"/>
                      <a:pt x="227" y="352"/>
                    </a:cubicBezTo>
                    <a:cubicBezTo>
                      <a:pt x="227" y="352"/>
                      <a:pt x="228" y="350"/>
                      <a:pt x="229" y="350"/>
                    </a:cubicBezTo>
                    <a:cubicBezTo>
                      <a:pt x="231" y="349"/>
                      <a:pt x="232" y="350"/>
                      <a:pt x="234" y="350"/>
                    </a:cubicBezTo>
                    <a:cubicBezTo>
                      <a:pt x="233" y="349"/>
                      <a:pt x="234" y="349"/>
                      <a:pt x="235" y="348"/>
                    </a:cubicBezTo>
                    <a:cubicBezTo>
                      <a:pt x="231" y="345"/>
                      <a:pt x="229" y="344"/>
                      <a:pt x="228" y="340"/>
                    </a:cubicBezTo>
                    <a:cubicBezTo>
                      <a:pt x="228" y="339"/>
                      <a:pt x="228" y="338"/>
                      <a:pt x="228" y="337"/>
                    </a:cubicBezTo>
                    <a:cubicBezTo>
                      <a:pt x="228" y="336"/>
                      <a:pt x="226" y="335"/>
                      <a:pt x="225" y="335"/>
                    </a:cubicBezTo>
                    <a:cubicBezTo>
                      <a:pt x="225" y="333"/>
                      <a:pt x="225" y="333"/>
                      <a:pt x="225" y="333"/>
                    </a:cubicBezTo>
                    <a:cubicBezTo>
                      <a:pt x="227" y="334"/>
                      <a:pt x="229" y="333"/>
                      <a:pt x="231" y="334"/>
                    </a:cubicBezTo>
                    <a:cubicBezTo>
                      <a:pt x="231" y="334"/>
                      <a:pt x="233" y="337"/>
                      <a:pt x="233" y="337"/>
                    </a:cubicBezTo>
                    <a:cubicBezTo>
                      <a:pt x="234" y="338"/>
                      <a:pt x="234" y="336"/>
                      <a:pt x="236" y="336"/>
                    </a:cubicBezTo>
                    <a:cubicBezTo>
                      <a:pt x="236" y="340"/>
                      <a:pt x="237" y="342"/>
                      <a:pt x="238" y="346"/>
                    </a:cubicBezTo>
                    <a:cubicBezTo>
                      <a:pt x="242" y="346"/>
                      <a:pt x="250" y="347"/>
                      <a:pt x="253" y="346"/>
                    </a:cubicBezTo>
                    <a:cubicBezTo>
                      <a:pt x="256" y="346"/>
                      <a:pt x="258" y="341"/>
                      <a:pt x="260" y="340"/>
                    </a:cubicBezTo>
                    <a:cubicBezTo>
                      <a:pt x="261" y="339"/>
                      <a:pt x="262" y="339"/>
                      <a:pt x="264" y="338"/>
                    </a:cubicBezTo>
                    <a:cubicBezTo>
                      <a:pt x="265" y="337"/>
                      <a:pt x="266" y="334"/>
                      <a:pt x="268" y="334"/>
                    </a:cubicBezTo>
                    <a:cubicBezTo>
                      <a:pt x="270" y="333"/>
                      <a:pt x="271" y="334"/>
                      <a:pt x="272" y="334"/>
                    </a:cubicBezTo>
                    <a:cubicBezTo>
                      <a:pt x="273" y="334"/>
                      <a:pt x="274" y="332"/>
                      <a:pt x="274" y="332"/>
                    </a:cubicBezTo>
                    <a:close/>
                    <a:moveTo>
                      <a:pt x="189" y="328"/>
                    </a:moveTo>
                    <a:cubicBezTo>
                      <a:pt x="190" y="328"/>
                      <a:pt x="194" y="329"/>
                      <a:pt x="197" y="330"/>
                    </a:cubicBezTo>
                    <a:cubicBezTo>
                      <a:pt x="197" y="330"/>
                      <a:pt x="197" y="332"/>
                      <a:pt x="197" y="332"/>
                    </a:cubicBezTo>
                    <a:cubicBezTo>
                      <a:pt x="199" y="332"/>
                      <a:pt x="202" y="332"/>
                      <a:pt x="206" y="332"/>
                    </a:cubicBezTo>
                    <a:cubicBezTo>
                      <a:pt x="205" y="334"/>
                      <a:pt x="205" y="334"/>
                      <a:pt x="205" y="334"/>
                    </a:cubicBezTo>
                    <a:cubicBezTo>
                      <a:pt x="202" y="334"/>
                      <a:pt x="199" y="335"/>
                      <a:pt x="197" y="336"/>
                    </a:cubicBezTo>
                    <a:cubicBezTo>
                      <a:pt x="193" y="336"/>
                      <a:pt x="191" y="334"/>
                      <a:pt x="188" y="334"/>
                    </a:cubicBezTo>
                    <a:cubicBezTo>
                      <a:pt x="186" y="334"/>
                      <a:pt x="186" y="335"/>
                      <a:pt x="184" y="334"/>
                    </a:cubicBezTo>
                    <a:cubicBezTo>
                      <a:pt x="183" y="334"/>
                      <a:pt x="182" y="333"/>
                      <a:pt x="181" y="332"/>
                    </a:cubicBezTo>
                    <a:cubicBezTo>
                      <a:pt x="183" y="332"/>
                      <a:pt x="184" y="332"/>
                      <a:pt x="185" y="331"/>
                    </a:cubicBezTo>
                    <a:cubicBezTo>
                      <a:pt x="185" y="331"/>
                      <a:pt x="187" y="331"/>
                      <a:pt x="188" y="330"/>
                    </a:cubicBezTo>
                    <a:cubicBezTo>
                      <a:pt x="189" y="330"/>
                      <a:pt x="188" y="329"/>
                      <a:pt x="189" y="328"/>
                    </a:cubicBezTo>
                    <a:close/>
                    <a:moveTo>
                      <a:pt x="185" y="279"/>
                    </a:moveTo>
                    <a:cubicBezTo>
                      <a:pt x="188" y="278"/>
                      <a:pt x="190" y="280"/>
                      <a:pt x="193" y="281"/>
                    </a:cubicBezTo>
                    <a:cubicBezTo>
                      <a:pt x="194" y="281"/>
                      <a:pt x="196" y="281"/>
                      <a:pt x="197" y="282"/>
                    </a:cubicBezTo>
                    <a:cubicBezTo>
                      <a:pt x="197" y="282"/>
                      <a:pt x="198" y="282"/>
                      <a:pt x="199" y="282"/>
                    </a:cubicBezTo>
                    <a:cubicBezTo>
                      <a:pt x="198" y="283"/>
                      <a:pt x="198" y="283"/>
                      <a:pt x="198" y="283"/>
                    </a:cubicBezTo>
                    <a:cubicBezTo>
                      <a:pt x="193" y="283"/>
                      <a:pt x="182" y="285"/>
                      <a:pt x="189" y="287"/>
                    </a:cubicBezTo>
                    <a:cubicBezTo>
                      <a:pt x="190" y="288"/>
                      <a:pt x="191" y="287"/>
                      <a:pt x="192" y="287"/>
                    </a:cubicBezTo>
                    <a:cubicBezTo>
                      <a:pt x="194" y="287"/>
                      <a:pt x="197" y="290"/>
                      <a:pt x="198" y="290"/>
                    </a:cubicBezTo>
                    <a:cubicBezTo>
                      <a:pt x="202" y="291"/>
                      <a:pt x="205" y="289"/>
                      <a:pt x="208" y="288"/>
                    </a:cubicBezTo>
                    <a:cubicBezTo>
                      <a:pt x="208" y="290"/>
                      <a:pt x="209" y="290"/>
                      <a:pt x="209" y="292"/>
                    </a:cubicBezTo>
                    <a:cubicBezTo>
                      <a:pt x="209" y="294"/>
                      <a:pt x="206" y="297"/>
                      <a:pt x="205" y="298"/>
                    </a:cubicBezTo>
                    <a:cubicBezTo>
                      <a:pt x="206" y="299"/>
                      <a:pt x="206" y="299"/>
                      <a:pt x="207" y="299"/>
                    </a:cubicBezTo>
                    <a:cubicBezTo>
                      <a:pt x="207" y="299"/>
                      <a:pt x="207" y="301"/>
                      <a:pt x="207" y="301"/>
                    </a:cubicBezTo>
                    <a:cubicBezTo>
                      <a:pt x="205" y="302"/>
                      <a:pt x="202" y="303"/>
                      <a:pt x="198" y="302"/>
                    </a:cubicBezTo>
                    <a:cubicBezTo>
                      <a:pt x="198" y="302"/>
                      <a:pt x="196" y="300"/>
                      <a:pt x="196" y="300"/>
                    </a:cubicBezTo>
                    <a:cubicBezTo>
                      <a:pt x="194" y="300"/>
                      <a:pt x="194" y="301"/>
                      <a:pt x="192" y="301"/>
                    </a:cubicBezTo>
                    <a:cubicBezTo>
                      <a:pt x="192" y="301"/>
                      <a:pt x="191" y="303"/>
                      <a:pt x="191" y="304"/>
                    </a:cubicBezTo>
                    <a:cubicBezTo>
                      <a:pt x="192" y="305"/>
                      <a:pt x="203" y="310"/>
                      <a:pt x="199" y="309"/>
                    </a:cubicBezTo>
                    <a:cubicBezTo>
                      <a:pt x="198" y="309"/>
                      <a:pt x="196" y="308"/>
                      <a:pt x="195" y="308"/>
                    </a:cubicBezTo>
                    <a:cubicBezTo>
                      <a:pt x="194" y="308"/>
                      <a:pt x="191" y="308"/>
                      <a:pt x="191" y="308"/>
                    </a:cubicBezTo>
                    <a:cubicBezTo>
                      <a:pt x="188" y="309"/>
                      <a:pt x="185" y="309"/>
                      <a:pt x="182" y="311"/>
                    </a:cubicBezTo>
                    <a:cubicBezTo>
                      <a:pt x="181" y="312"/>
                      <a:pt x="179" y="315"/>
                      <a:pt x="177" y="316"/>
                    </a:cubicBezTo>
                    <a:cubicBezTo>
                      <a:pt x="176" y="316"/>
                      <a:pt x="177" y="313"/>
                      <a:pt x="177" y="312"/>
                    </a:cubicBezTo>
                    <a:cubicBezTo>
                      <a:pt x="178" y="311"/>
                      <a:pt x="178" y="313"/>
                      <a:pt x="180" y="312"/>
                    </a:cubicBezTo>
                    <a:cubicBezTo>
                      <a:pt x="181" y="311"/>
                      <a:pt x="180" y="310"/>
                      <a:pt x="181" y="310"/>
                    </a:cubicBezTo>
                    <a:cubicBezTo>
                      <a:pt x="182" y="307"/>
                      <a:pt x="185" y="307"/>
                      <a:pt x="189" y="306"/>
                    </a:cubicBezTo>
                    <a:cubicBezTo>
                      <a:pt x="189" y="305"/>
                      <a:pt x="189" y="305"/>
                      <a:pt x="189" y="305"/>
                    </a:cubicBezTo>
                    <a:cubicBezTo>
                      <a:pt x="183" y="303"/>
                      <a:pt x="183" y="303"/>
                      <a:pt x="179" y="306"/>
                    </a:cubicBezTo>
                    <a:cubicBezTo>
                      <a:pt x="178" y="307"/>
                      <a:pt x="176" y="308"/>
                      <a:pt x="175" y="309"/>
                    </a:cubicBezTo>
                    <a:cubicBezTo>
                      <a:pt x="175" y="310"/>
                      <a:pt x="176" y="311"/>
                      <a:pt x="175" y="312"/>
                    </a:cubicBezTo>
                    <a:cubicBezTo>
                      <a:pt x="175" y="313"/>
                      <a:pt x="174" y="314"/>
                      <a:pt x="173" y="314"/>
                    </a:cubicBezTo>
                    <a:cubicBezTo>
                      <a:pt x="168" y="313"/>
                      <a:pt x="165" y="313"/>
                      <a:pt x="161" y="310"/>
                    </a:cubicBezTo>
                    <a:cubicBezTo>
                      <a:pt x="161" y="308"/>
                      <a:pt x="161" y="308"/>
                      <a:pt x="161" y="308"/>
                    </a:cubicBezTo>
                    <a:cubicBezTo>
                      <a:pt x="165" y="307"/>
                      <a:pt x="163" y="307"/>
                      <a:pt x="163" y="304"/>
                    </a:cubicBezTo>
                    <a:cubicBezTo>
                      <a:pt x="165" y="303"/>
                      <a:pt x="166" y="301"/>
                      <a:pt x="168" y="300"/>
                    </a:cubicBezTo>
                    <a:cubicBezTo>
                      <a:pt x="168" y="299"/>
                      <a:pt x="168" y="299"/>
                      <a:pt x="168" y="298"/>
                    </a:cubicBezTo>
                    <a:cubicBezTo>
                      <a:pt x="168" y="297"/>
                      <a:pt x="165" y="295"/>
                      <a:pt x="165" y="294"/>
                    </a:cubicBezTo>
                    <a:cubicBezTo>
                      <a:pt x="161" y="292"/>
                      <a:pt x="168" y="294"/>
                      <a:pt x="169" y="294"/>
                    </a:cubicBezTo>
                    <a:cubicBezTo>
                      <a:pt x="171" y="295"/>
                      <a:pt x="173" y="295"/>
                      <a:pt x="175" y="295"/>
                    </a:cubicBezTo>
                    <a:cubicBezTo>
                      <a:pt x="174" y="294"/>
                      <a:pt x="177" y="292"/>
                      <a:pt x="173" y="292"/>
                    </a:cubicBezTo>
                    <a:cubicBezTo>
                      <a:pt x="173" y="292"/>
                      <a:pt x="173" y="291"/>
                      <a:pt x="173" y="290"/>
                    </a:cubicBezTo>
                    <a:cubicBezTo>
                      <a:pt x="169" y="287"/>
                      <a:pt x="157" y="287"/>
                      <a:pt x="153" y="288"/>
                    </a:cubicBezTo>
                    <a:cubicBezTo>
                      <a:pt x="153" y="287"/>
                      <a:pt x="152" y="284"/>
                      <a:pt x="154" y="284"/>
                    </a:cubicBezTo>
                    <a:cubicBezTo>
                      <a:pt x="154" y="284"/>
                      <a:pt x="156" y="285"/>
                      <a:pt x="157" y="285"/>
                    </a:cubicBezTo>
                    <a:cubicBezTo>
                      <a:pt x="159" y="284"/>
                      <a:pt x="159" y="284"/>
                      <a:pt x="159" y="284"/>
                    </a:cubicBezTo>
                    <a:cubicBezTo>
                      <a:pt x="161" y="283"/>
                      <a:pt x="160" y="284"/>
                      <a:pt x="160" y="283"/>
                    </a:cubicBezTo>
                    <a:cubicBezTo>
                      <a:pt x="163" y="283"/>
                      <a:pt x="164" y="284"/>
                      <a:pt x="167" y="284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70" y="282"/>
                      <a:pt x="172" y="283"/>
                      <a:pt x="174" y="283"/>
                    </a:cubicBezTo>
                    <a:cubicBezTo>
                      <a:pt x="175" y="281"/>
                      <a:pt x="175" y="281"/>
                      <a:pt x="175" y="281"/>
                    </a:cubicBezTo>
                    <a:cubicBezTo>
                      <a:pt x="177" y="280"/>
                      <a:pt x="179" y="281"/>
                      <a:pt x="181" y="281"/>
                    </a:cubicBezTo>
                    <a:cubicBezTo>
                      <a:pt x="182" y="280"/>
                      <a:pt x="184" y="279"/>
                      <a:pt x="185" y="279"/>
                    </a:cubicBezTo>
                    <a:close/>
                    <a:moveTo>
                      <a:pt x="365" y="263"/>
                    </a:moveTo>
                    <a:cubicBezTo>
                      <a:pt x="365" y="263"/>
                      <a:pt x="366" y="264"/>
                      <a:pt x="366" y="265"/>
                    </a:cubicBezTo>
                    <a:cubicBezTo>
                      <a:pt x="367" y="265"/>
                      <a:pt x="366" y="264"/>
                      <a:pt x="367" y="264"/>
                    </a:cubicBezTo>
                    <a:cubicBezTo>
                      <a:pt x="366" y="264"/>
                      <a:pt x="366" y="263"/>
                      <a:pt x="365" y="263"/>
                    </a:cubicBezTo>
                    <a:close/>
                    <a:moveTo>
                      <a:pt x="361" y="259"/>
                    </a:moveTo>
                    <a:cubicBezTo>
                      <a:pt x="363" y="262"/>
                      <a:pt x="363" y="265"/>
                      <a:pt x="362" y="259"/>
                    </a:cubicBezTo>
                    <a:lnTo>
                      <a:pt x="361" y="259"/>
                    </a:lnTo>
                    <a:close/>
                    <a:moveTo>
                      <a:pt x="318" y="253"/>
                    </a:moveTo>
                    <a:cubicBezTo>
                      <a:pt x="318" y="254"/>
                      <a:pt x="318" y="254"/>
                      <a:pt x="318" y="254"/>
                    </a:cubicBezTo>
                    <a:cubicBezTo>
                      <a:pt x="316" y="255"/>
                      <a:pt x="313" y="253"/>
                      <a:pt x="316" y="255"/>
                    </a:cubicBezTo>
                    <a:cubicBezTo>
                      <a:pt x="316" y="255"/>
                      <a:pt x="317" y="256"/>
                      <a:pt x="318" y="257"/>
                    </a:cubicBezTo>
                    <a:cubicBezTo>
                      <a:pt x="319" y="256"/>
                      <a:pt x="322" y="256"/>
                      <a:pt x="320" y="254"/>
                    </a:cubicBezTo>
                    <a:cubicBezTo>
                      <a:pt x="319" y="253"/>
                      <a:pt x="320" y="253"/>
                      <a:pt x="318" y="253"/>
                    </a:cubicBezTo>
                    <a:close/>
                    <a:moveTo>
                      <a:pt x="346" y="249"/>
                    </a:moveTo>
                    <a:cubicBezTo>
                      <a:pt x="343" y="249"/>
                      <a:pt x="341" y="253"/>
                      <a:pt x="344" y="253"/>
                    </a:cubicBezTo>
                    <a:cubicBezTo>
                      <a:pt x="345" y="252"/>
                      <a:pt x="349" y="248"/>
                      <a:pt x="346" y="249"/>
                    </a:cubicBezTo>
                    <a:close/>
                    <a:moveTo>
                      <a:pt x="357" y="245"/>
                    </a:moveTo>
                    <a:cubicBezTo>
                      <a:pt x="357" y="247"/>
                      <a:pt x="357" y="247"/>
                      <a:pt x="357" y="247"/>
                    </a:cubicBezTo>
                    <a:cubicBezTo>
                      <a:pt x="356" y="247"/>
                      <a:pt x="355" y="246"/>
                      <a:pt x="353" y="246"/>
                    </a:cubicBezTo>
                    <a:cubicBezTo>
                      <a:pt x="353" y="248"/>
                      <a:pt x="353" y="248"/>
                      <a:pt x="353" y="248"/>
                    </a:cubicBezTo>
                    <a:cubicBezTo>
                      <a:pt x="354" y="248"/>
                      <a:pt x="356" y="249"/>
                      <a:pt x="358" y="249"/>
                    </a:cubicBezTo>
                    <a:cubicBezTo>
                      <a:pt x="360" y="248"/>
                      <a:pt x="358" y="244"/>
                      <a:pt x="357" y="245"/>
                    </a:cubicBezTo>
                    <a:close/>
                    <a:moveTo>
                      <a:pt x="352" y="241"/>
                    </a:moveTo>
                    <a:cubicBezTo>
                      <a:pt x="352" y="241"/>
                      <a:pt x="353" y="243"/>
                      <a:pt x="353" y="243"/>
                    </a:cubicBezTo>
                    <a:cubicBezTo>
                      <a:pt x="355" y="243"/>
                      <a:pt x="354" y="241"/>
                      <a:pt x="352" y="241"/>
                    </a:cubicBezTo>
                    <a:close/>
                    <a:moveTo>
                      <a:pt x="377" y="233"/>
                    </a:moveTo>
                    <a:cubicBezTo>
                      <a:pt x="377" y="233"/>
                      <a:pt x="376" y="234"/>
                      <a:pt x="376" y="234"/>
                    </a:cubicBezTo>
                    <a:cubicBezTo>
                      <a:pt x="376" y="235"/>
                      <a:pt x="376" y="236"/>
                      <a:pt x="376" y="237"/>
                    </a:cubicBezTo>
                    <a:cubicBezTo>
                      <a:pt x="375" y="237"/>
                      <a:pt x="375" y="236"/>
                      <a:pt x="375" y="236"/>
                    </a:cubicBezTo>
                    <a:cubicBezTo>
                      <a:pt x="373" y="235"/>
                      <a:pt x="373" y="237"/>
                      <a:pt x="372" y="237"/>
                    </a:cubicBezTo>
                    <a:cubicBezTo>
                      <a:pt x="372" y="240"/>
                      <a:pt x="371" y="244"/>
                      <a:pt x="368" y="245"/>
                    </a:cubicBezTo>
                    <a:cubicBezTo>
                      <a:pt x="368" y="245"/>
                      <a:pt x="367" y="245"/>
                      <a:pt x="366" y="245"/>
                    </a:cubicBezTo>
                    <a:cubicBezTo>
                      <a:pt x="366" y="246"/>
                      <a:pt x="366" y="247"/>
                      <a:pt x="365" y="247"/>
                    </a:cubicBezTo>
                    <a:cubicBezTo>
                      <a:pt x="367" y="248"/>
                      <a:pt x="366" y="248"/>
                      <a:pt x="367" y="249"/>
                    </a:cubicBezTo>
                    <a:cubicBezTo>
                      <a:pt x="368" y="249"/>
                      <a:pt x="368" y="248"/>
                      <a:pt x="369" y="248"/>
                    </a:cubicBezTo>
                    <a:cubicBezTo>
                      <a:pt x="369" y="250"/>
                      <a:pt x="369" y="250"/>
                      <a:pt x="369" y="250"/>
                    </a:cubicBezTo>
                    <a:cubicBezTo>
                      <a:pt x="370" y="250"/>
                      <a:pt x="371" y="250"/>
                      <a:pt x="371" y="251"/>
                    </a:cubicBezTo>
                    <a:cubicBezTo>
                      <a:pt x="372" y="250"/>
                      <a:pt x="373" y="247"/>
                      <a:pt x="375" y="248"/>
                    </a:cubicBezTo>
                    <a:cubicBezTo>
                      <a:pt x="376" y="248"/>
                      <a:pt x="375" y="251"/>
                      <a:pt x="375" y="251"/>
                    </a:cubicBezTo>
                    <a:cubicBezTo>
                      <a:pt x="375" y="252"/>
                      <a:pt x="375" y="252"/>
                      <a:pt x="375" y="252"/>
                    </a:cubicBezTo>
                    <a:cubicBezTo>
                      <a:pt x="379" y="254"/>
                      <a:pt x="377" y="253"/>
                      <a:pt x="379" y="257"/>
                    </a:cubicBezTo>
                    <a:cubicBezTo>
                      <a:pt x="380" y="257"/>
                      <a:pt x="382" y="257"/>
                      <a:pt x="381" y="256"/>
                    </a:cubicBezTo>
                    <a:cubicBezTo>
                      <a:pt x="382" y="256"/>
                      <a:pt x="383" y="257"/>
                      <a:pt x="384" y="257"/>
                    </a:cubicBezTo>
                    <a:cubicBezTo>
                      <a:pt x="385" y="256"/>
                      <a:pt x="387" y="254"/>
                      <a:pt x="385" y="255"/>
                    </a:cubicBezTo>
                    <a:cubicBezTo>
                      <a:pt x="385" y="254"/>
                      <a:pt x="385" y="253"/>
                      <a:pt x="385" y="253"/>
                    </a:cubicBezTo>
                    <a:cubicBezTo>
                      <a:pt x="390" y="254"/>
                      <a:pt x="389" y="254"/>
                      <a:pt x="393" y="253"/>
                    </a:cubicBezTo>
                    <a:cubicBezTo>
                      <a:pt x="393" y="252"/>
                      <a:pt x="396" y="252"/>
                      <a:pt x="397" y="252"/>
                    </a:cubicBezTo>
                    <a:cubicBezTo>
                      <a:pt x="397" y="252"/>
                      <a:pt x="399" y="250"/>
                      <a:pt x="399" y="250"/>
                    </a:cubicBezTo>
                    <a:cubicBezTo>
                      <a:pt x="397" y="250"/>
                      <a:pt x="396" y="250"/>
                      <a:pt x="395" y="249"/>
                    </a:cubicBezTo>
                    <a:cubicBezTo>
                      <a:pt x="395" y="247"/>
                      <a:pt x="396" y="243"/>
                      <a:pt x="395" y="241"/>
                    </a:cubicBezTo>
                    <a:cubicBezTo>
                      <a:pt x="388" y="235"/>
                      <a:pt x="388" y="235"/>
                      <a:pt x="388" y="235"/>
                    </a:cubicBezTo>
                    <a:cubicBezTo>
                      <a:pt x="387" y="235"/>
                      <a:pt x="385" y="236"/>
                      <a:pt x="384" y="235"/>
                    </a:cubicBezTo>
                    <a:cubicBezTo>
                      <a:pt x="383" y="234"/>
                      <a:pt x="383" y="234"/>
                      <a:pt x="383" y="234"/>
                    </a:cubicBezTo>
                    <a:cubicBezTo>
                      <a:pt x="381" y="234"/>
                      <a:pt x="381" y="235"/>
                      <a:pt x="380" y="235"/>
                    </a:cubicBezTo>
                    <a:cubicBezTo>
                      <a:pt x="380" y="235"/>
                      <a:pt x="380" y="233"/>
                      <a:pt x="380" y="233"/>
                    </a:cubicBezTo>
                    <a:cubicBezTo>
                      <a:pt x="379" y="232"/>
                      <a:pt x="378" y="233"/>
                      <a:pt x="377" y="233"/>
                    </a:cubicBezTo>
                    <a:close/>
                    <a:moveTo>
                      <a:pt x="355" y="218"/>
                    </a:moveTo>
                    <a:cubicBezTo>
                      <a:pt x="355" y="219"/>
                      <a:pt x="355" y="219"/>
                      <a:pt x="355" y="219"/>
                    </a:cubicBezTo>
                    <a:cubicBezTo>
                      <a:pt x="351" y="222"/>
                      <a:pt x="353" y="221"/>
                      <a:pt x="353" y="224"/>
                    </a:cubicBezTo>
                    <a:cubicBezTo>
                      <a:pt x="353" y="224"/>
                      <a:pt x="354" y="223"/>
                      <a:pt x="355" y="223"/>
                    </a:cubicBezTo>
                    <a:cubicBezTo>
                      <a:pt x="355" y="222"/>
                      <a:pt x="357" y="217"/>
                      <a:pt x="355" y="218"/>
                    </a:cubicBezTo>
                    <a:close/>
                    <a:moveTo>
                      <a:pt x="295" y="171"/>
                    </a:moveTo>
                    <a:cubicBezTo>
                      <a:pt x="294" y="178"/>
                      <a:pt x="294" y="182"/>
                      <a:pt x="296" y="188"/>
                    </a:cubicBezTo>
                    <a:cubicBezTo>
                      <a:pt x="297" y="188"/>
                      <a:pt x="301" y="188"/>
                      <a:pt x="303" y="189"/>
                    </a:cubicBezTo>
                    <a:cubicBezTo>
                      <a:pt x="304" y="189"/>
                      <a:pt x="305" y="191"/>
                      <a:pt x="305" y="191"/>
                    </a:cubicBezTo>
                    <a:cubicBezTo>
                      <a:pt x="307" y="192"/>
                      <a:pt x="308" y="191"/>
                      <a:pt x="310" y="191"/>
                    </a:cubicBezTo>
                    <a:cubicBezTo>
                      <a:pt x="310" y="191"/>
                      <a:pt x="310" y="190"/>
                      <a:pt x="310" y="190"/>
                    </a:cubicBezTo>
                    <a:cubicBezTo>
                      <a:pt x="310" y="188"/>
                      <a:pt x="310" y="187"/>
                      <a:pt x="310" y="185"/>
                    </a:cubicBezTo>
                    <a:cubicBezTo>
                      <a:pt x="309" y="184"/>
                      <a:pt x="306" y="183"/>
                      <a:pt x="306" y="182"/>
                    </a:cubicBezTo>
                    <a:cubicBezTo>
                      <a:pt x="304" y="181"/>
                      <a:pt x="305" y="179"/>
                      <a:pt x="304" y="177"/>
                    </a:cubicBezTo>
                    <a:cubicBezTo>
                      <a:pt x="298" y="171"/>
                      <a:pt x="298" y="171"/>
                      <a:pt x="298" y="171"/>
                    </a:cubicBezTo>
                    <a:cubicBezTo>
                      <a:pt x="297" y="171"/>
                      <a:pt x="296" y="172"/>
                      <a:pt x="295" y="171"/>
                    </a:cubicBezTo>
                    <a:close/>
                    <a:moveTo>
                      <a:pt x="177" y="153"/>
                    </a:moveTo>
                    <a:cubicBezTo>
                      <a:pt x="176" y="153"/>
                      <a:pt x="173" y="155"/>
                      <a:pt x="172" y="156"/>
                    </a:cubicBezTo>
                    <a:cubicBezTo>
                      <a:pt x="169" y="157"/>
                      <a:pt x="166" y="156"/>
                      <a:pt x="163" y="157"/>
                    </a:cubicBezTo>
                    <a:cubicBezTo>
                      <a:pt x="161" y="158"/>
                      <a:pt x="161" y="158"/>
                      <a:pt x="161" y="158"/>
                    </a:cubicBezTo>
                    <a:cubicBezTo>
                      <a:pt x="160" y="159"/>
                      <a:pt x="159" y="158"/>
                      <a:pt x="157" y="159"/>
                    </a:cubicBezTo>
                    <a:cubicBezTo>
                      <a:pt x="155" y="160"/>
                      <a:pt x="152" y="161"/>
                      <a:pt x="150" y="162"/>
                    </a:cubicBezTo>
                    <a:cubicBezTo>
                      <a:pt x="151" y="164"/>
                      <a:pt x="153" y="168"/>
                      <a:pt x="153" y="169"/>
                    </a:cubicBezTo>
                    <a:cubicBezTo>
                      <a:pt x="151" y="172"/>
                      <a:pt x="151" y="172"/>
                      <a:pt x="151" y="172"/>
                    </a:cubicBezTo>
                    <a:cubicBezTo>
                      <a:pt x="151" y="176"/>
                      <a:pt x="152" y="177"/>
                      <a:pt x="151" y="179"/>
                    </a:cubicBezTo>
                    <a:cubicBezTo>
                      <a:pt x="153" y="179"/>
                      <a:pt x="153" y="179"/>
                      <a:pt x="153" y="179"/>
                    </a:cubicBezTo>
                    <a:cubicBezTo>
                      <a:pt x="153" y="180"/>
                      <a:pt x="152" y="181"/>
                      <a:pt x="153" y="181"/>
                    </a:cubicBezTo>
                    <a:cubicBezTo>
                      <a:pt x="152" y="181"/>
                      <a:pt x="150" y="181"/>
                      <a:pt x="149" y="181"/>
                    </a:cubicBezTo>
                    <a:cubicBezTo>
                      <a:pt x="150" y="184"/>
                      <a:pt x="152" y="188"/>
                      <a:pt x="151" y="191"/>
                    </a:cubicBezTo>
                    <a:cubicBezTo>
                      <a:pt x="150" y="192"/>
                      <a:pt x="148" y="193"/>
                      <a:pt x="148" y="193"/>
                    </a:cubicBezTo>
                    <a:cubicBezTo>
                      <a:pt x="147" y="196"/>
                      <a:pt x="148" y="197"/>
                      <a:pt x="147" y="199"/>
                    </a:cubicBezTo>
                    <a:cubicBezTo>
                      <a:pt x="147" y="200"/>
                      <a:pt x="149" y="200"/>
                      <a:pt x="149" y="200"/>
                    </a:cubicBezTo>
                    <a:cubicBezTo>
                      <a:pt x="151" y="201"/>
                      <a:pt x="151" y="203"/>
                      <a:pt x="153" y="203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4" y="204"/>
                      <a:pt x="154" y="204"/>
                      <a:pt x="154" y="204"/>
                    </a:cubicBezTo>
                    <a:cubicBezTo>
                      <a:pt x="156" y="206"/>
                      <a:pt x="156" y="211"/>
                      <a:pt x="159" y="212"/>
                    </a:cubicBezTo>
                    <a:cubicBezTo>
                      <a:pt x="166" y="215"/>
                      <a:pt x="170" y="206"/>
                      <a:pt x="172" y="203"/>
                    </a:cubicBezTo>
                    <a:cubicBezTo>
                      <a:pt x="173" y="204"/>
                      <a:pt x="173" y="203"/>
                      <a:pt x="174" y="203"/>
                    </a:cubicBezTo>
                    <a:cubicBezTo>
                      <a:pt x="175" y="205"/>
                      <a:pt x="175" y="205"/>
                      <a:pt x="175" y="205"/>
                    </a:cubicBezTo>
                    <a:cubicBezTo>
                      <a:pt x="179" y="206"/>
                      <a:pt x="181" y="205"/>
                      <a:pt x="185" y="204"/>
                    </a:cubicBezTo>
                    <a:cubicBezTo>
                      <a:pt x="186" y="204"/>
                      <a:pt x="187" y="204"/>
                      <a:pt x="187" y="203"/>
                    </a:cubicBezTo>
                    <a:cubicBezTo>
                      <a:pt x="188" y="203"/>
                      <a:pt x="187" y="201"/>
                      <a:pt x="188" y="200"/>
                    </a:cubicBezTo>
                    <a:cubicBezTo>
                      <a:pt x="188" y="200"/>
                      <a:pt x="190" y="199"/>
                      <a:pt x="190" y="199"/>
                    </a:cubicBezTo>
                    <a:cubicBezTo>
                      <a:pt x="191" y="197"/>
                      <a:pt x="190" y="195"/>
                      <a:pt x="190" y="195"/>
                    </a:cubicBezTo>
                    <a:cubicBezTo>
                      <a:pt x="190" y="195"/>
                      <a:pt x="190" y="193"/>
                      <a:pt x="190" y="193"/>
                    </a:cubicBezTo>
                    <a:cubicBezTo>
                      <a:pt x="191" y="192"/>
                      <a:pt x="192" y="193"/>
                      <a:pt x="193" y="192"/>
                    </a:cubicBezTo>
                    <a:cubicBezTo>
                      <a:pt x="194" y="191"/>
                      <a:pt x="194" y="189"/>
                      <a:pt x="195" y="188"/>
                    </a:cubicBezTo>
                    <a:cubicBezTo>
                      <a:pt x="196" y="187"/>
                      <a:pt x="198" y="187"/>
                      <a:pt x="199" y="186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204" y="180"/>
                      <a:pt x="204" y="180"/>
                      <a:pt x="204" y="180"/>
                    </a:cubicBezTo>
                    <a:cubicBezTo>
                      <a:pt x="206" y="179"/>
                      <a:pt x="207" y="180"/>
                      <a:pt x="209" y="179"/>
                    </a:cubicBezTo>
                    <a:cubicBezTo>
                      <a:pt x="211" y="178"/>
                      <a:pt x="213" y="175"/>
                      <a:pt x="215" y="175"/>
                    </a:cubicBezTo>
                    <a:cubicBezTo>
                      <a:pt x="217" y="174"/>
                      <a:pt x="218" y="176"/>
                      <a:pt x="219" y="175"/>
                    </a:cubicBezTo>
                    <a:cubicBezTo>
                      <a:pt x="221" y="174"/>
                      <a:pt x="221" y="174"/>
                      <a:pt x="221" y="174"/>
                    </a:cubicBezTo>
                    <a:cubicBezTo>
                      <a:pt x="222" y="174"/>
                      <a:pt x="224" y="175"/>
                      <a:pt x="226" y="174"/>
                    </a:cubicBezTo>
                    <a:cubicBezTo>
                      <a:pt x="226" y="174"/>
                      <a:pt x="228" y="172"/>
                      <a:pt x="229" y="172"/>
                    </a:cubicBezTo>
                    <a:cubicBezTo>
                      <a:pt x="228" y="172"/>
                      <a:pt x="229" y="170"/>
                      <a:pt x="229" y="169"/>
                    </a:cubicBezTo>
                    <a:cubicBezTo>
                      <a:pt x="227" y="169"/>
                      <a:pt x="225" y="169"/>
                      <a:pt x="223" y="168"/>
                    </a:cubicBezTo>
                    <a:cubicBezTo>
                      <a:pt x="222" y="167"/>
                      <a:pt x="222" y="164"/>
                      <a:pt x="221" y="164"/>
                    </a:cubicBezTo>
                    <a:cubicBezTo>
                      <a:pt x="219" y="162"/>
                      <a:pt x="207" y="160"/>
                      <a:pt x="203" y="160"/>
                    </a:cubicBezTo>
                    <a:cubicBezTo>
                      <a:pt x="203" y="160"/>
                      <a:pt x="202" y="162"/>
                      <a:pt x="202" y="162"/>
                    </a:cubicBezTo>
                    <a:cubicBezTo>
                      <a:pt x="196" y="161"/>
                      <a:pt x="189" y="160"/>
                      <a:pt x="183" y="157"/>
                    </a:cubicBezTo>
                    <a:cubicBezTo>
                      <a:pt x="181" y="156"/>
                      <a:pt x="178" y="153"/>
                      <a:pt x="177" y="153"/>
                    </a:cubicBezTo>
                    <a:close/>
                    <a:moveTo>
                      <a:pt x="277" y="149"/>
                    </a:moveTo>
                    <a:cubicBezTo>
                      <a:pt x="276" y="149"/>
                      <a:pt x="275" y="152"/>
                      <a:pt x="278" y="151"/>
                    </a:cubicBezTo>
                    <a:cubicBezTo>
                      <a:pt x="279" y="151"/>
                      <a:pt x="280" y="148"/>
                      <a:pt x="277" y="149"/>
                    </a:cubicBezTo>
                    <a:close/>
                    <a:moveTo>
                      <a:pt x="325" y="141"/>
                    </a:moveTo>
                    <a:cubicBezTo>
                      <a:pt x="325" y="142"/>
                      <a:pt x="324" y="145"/>
                      <a:pt x="324" y="146"/>
                    </a:cubicBezTo>
                    <a:cubicBezTo>
                      <a:pt x="326" y="146"/>
                      <a:pt x="326" y="146"/>
                      <a:pt x="326" y="146"/>
                    </a:cubicBezTo>
                    <a:cubicBezTo>
                      <a:pt x="324" y="148"/>
                      <a:pt x="328" y="146"/>
                      <a:pt x="327" y="146"/>
                    </a:cubicBezTo>
                    <a:cubicBezTo>
                      <a:pt x="327" y="146"/>
                      <a:pt x="328" y="144"/>
                      <a:pt x="327" y="142"/>
                    </a:cubicBezTo>
                    <a:cubicBezTo>
                      <a:pt x="327" y="142"/>
                      <a:pt x="325" y="141"/>
                      <a:pt x="325" y="141"/>
                    </a:cubicBezTo>
                    <a:close/>
                    <a:moveTo>
                      <a:pt x="206" y="126"/>
                    </a:moveTo>
                    <a:cubicBezTo>
                      <a:pt x="206" y="127"/>
                      <a:pt x="204" y="128"/>
                      <a:pt x="204" y="128"/>
                    </a:cubicBezTo>
                    <a:cubicBezTo>
                      <a:pt x="204" y="129"/>
                      <a:pt x="204" y="130"/>
                      <a:pt x="204" y="131"/>
                    </a:cubicBezTo>
                    <a:cubicBezTo>
                      <a:pt x="203" y="132"/>
                      <a:pt x="200" y="133"/>
                      <a:pt x="199" y="134"/>
                    </a:cubicBezTo>
                    <a:cubicBezTo>
                      <a:pt x="198" y="134"/>
                      <a:pt x="198" y="136"/>
                      <a:pt x="197" y="137"/>
                    </a:cubicBezTo>
                    <a:cubicBezTo>
                      <a:pt x="196" y="136"/>
                      <a:pt x="197" y="140"/>
                      <a:pt x="197" y="140"/>
                    </a:cubicBezTo>
                    <a:cubicBezTo>
                      <a:pt x="200" y="141"/>
                      <a:pt x="201" y="140"/>
                      <a:pt x="204" y="141"/>
                    </a:cubicBezTo>
                    <a:cubicBezTo>
                      <a:pt x="205" y="138"/>
                      <a:pt x="204" y="136"/>
                      <a:pt x="205" y="134"/>
                    </a:cubicBezTo>
                    <a:cubicBezTo>
                      <a:pt x="206" y="133"/>
                      <a:pt x="207" y="133"/>
                      <a:pt x="207" y="133"/>
                    </a:cubicBezTo>
                    <a:cubicBezTo>
                      <a:pt x="208" y="132"/>
                      <a:pt x="208" y="129"/>
                      <a:pt x="209" y="127"/>
                    </a:cubicBezTo>
                    <a:cubicBezTo>
                      <a:pt x="208" y="127"/>
                      <a:pt x="206" y="126"/>
                      <a:pt x="206" y="126"/>
                    </a:cubicBezTo>
                    <a:close/>
                    <a:moveTo>
                      <a:pt x="223" y="120"/>
                    </a:moveTo>
                    <a:cubicBezTo>
                      <a:pt x="220" y="123"/>
                      <a:pt x="223" y="123"/>
                      <a:pt x="225" y="124"/>
                    </a:cubicBezTo>
                    <a:cubicBezTo>
                      <a:pt x="225" y="121"/>
                      <a:pt x="225" y="121"/>
                      <a:pt x="225" y="121"/>
                    </a:cubicBezTo>
                    <a:lnTo>
                      <a:pt x="223" y="120"/>
                    </a:lnTo>
                    <a:close/>
                    <a:moveTo>
                      <a:pt x="230" y="112"/>
                    </a:moveTo>
                    <a:cubicBezTo>
                      <a:pt x="230" y="112"/>
                      <a:pt x="230" y="114"/>
                      <a:pt x="230" y="114"/>
                    </a:cubicBezTo>
                    <a:cubicBezTo>
                      <a:pt x="229" y="114"/>
                      <a:pt x="229" y="116"/>
                      <a:pt x="229" y="117"/>
                    </a:cubicBezTo>
                    <a:cubicBezTo>
                      <a:pt x="231" y="117"/>
                      <a:pt x="231" y="116"/>
                      <a:pt x="233" y="116"/>
                    </a:cubicBezTo>
                    <a:cubicBezTo>
                      <a:pt x="233" y="115"/>
                      <a:pt x="235" y="111"/>
                      <a:pt x="230" y="112"/>
                    </a:cubicBezTo>
                    <a:close/>
                    <a:moveTo>
                      <a:pt x="276" y="110"/>
                    </a:moveTo>
                    <a:cubicBezTo>
                      <a:pt x="276" y="112"/>
                      <a:pt x="276" y="112"/>
                      <a:pt x="276" y="112"/>
                    </a:cubicBezTo>
                    <a:cubicBezTo>
                      <a:pt x="274" y="112"/>
                      <a:pt x="274" y="112"/>
                      <a:pt x="274" y="112"/>
                    </a:cubicBezTo>
                    <a:cubicBezTo>
                      <a:pt x="275" y="112"/>
                      <a:pt x="272" y="112"/>
                      <a:pt x="272" y="112"/>
                    </a:cubicBezTo>
                    <a:cubicBezTo>
                      <a:pt x="274" y="114"/>
                      <a:pt x="273" y="115"/>
                      <a:pt x="274" y="118"/>
                    </a:cubicBezTo>
                    <a:cubicBezTo>
                      <a:pt x="272" y="118"/>
                      <a:pt x="273" y="117"/>
                      <a:pt x="272" y="119"/>
                    </a:cubicBezTo>
                    <a:cubicBezTo>
                      <a:pt x="274" y="119"/>
                      <a:pt x="273" y="124"/>
                      <a:pt x="272" y="126"/>
                    </a:cubicBezTo>
                    <a:cubicBezTo>
                      <a:pt x="274" y="126"/>
                      <a:pt x="277" y="127"/>
                      <a:pt x="278" y="128"/>
                    </a:cubicBezTo>
                    <a:cubicBezTo>
                      <a:pt x="277" y="130"/>
                      <a:pt x="277" y="131"/>
                      <a:pt x="276" y="133"/>
                    </a:cubicBezTo>
                    <a:cubicBezTo>
                      <a:pt x="277" y="133"/>
                      <a:pt x="278" y="133"/>
                      <a:pt x="279" y="133"/>
                    </a:cubicBezTo>
                    <a:cubicBezTo>
                      <a:pt x="279" y="133"/>
                      <a:pt x="280" y="134"/>
                      <a:pt x="280" y="134"/>
                    </a:cubicBezTo>
                    <a:cubicBezTo>
                      <a:pt x="280" y="134"/>
                      <a:pt x="280" y="137"/>
                      <a:pt x="280" y="137"/>
                    </a:cubicBezTo>
                    <a:cubicBezTo>
                      <a:pt x="276" y="136"/>
                      <a:pt x="270" y="136"/>
                      <a:pt x="268" y="136"/>
                    </a:cubicBezTo>
                    <a:cubicBezTo>
                      <a:pt x="266" y="135"/>
                      <a:pt x="262" y="136"/>
                      <a:pt x="260" y="136"/>
                    </a:cubicBezTo>
                    <a:cubicBezTo>
                      <a:pt x="260" y="136"/>
                      <a:pt x="260" y="133"/>
                      <a:pt x="260" y="133"/>
                    </a:cubicBezTo>
                    <a:cubicBezTo>
                      <a:pt x="259" y="132"/>
                      <a:pt x="257" y="133"/>
                      <a:pt x="256" y="133"/>
                    </a:cubicBezTo>
                    <a:cubicBezTo>
                      <a:pt x="256" y="133"/>
                      <a:pt x="255" y="131"/>
                      <a:pt x="254" y="131"/>
                    </a:cubicBezTo>
                    <a:cubicBezTo>
                      <a:pt x="254" y="130"/>
                      <a:pt x="254" y="130"/>
                      <a:pt x="254" y="130"/>
                    </a:cubicBezTo>
                    <a:cubicBezTo>
                      <a:pt x="252" y="129"/>
                      <a:pt x="250" y="130"/>
                      <a:pt x="247" y="130"/>
                    </a:cubicBezTo>
                    <a:cubicBezTo>
                      <a:pt x="246" y="129"/>
                      <a:pt x="244" y="127"/>
                      <a:pt x="243" y="126"/>
                    </a:cubicBezTo>
                    <a:cubicBezTo>
                      <a:pt x="240" y="125"/>
                      <a:pt x="236" y="127"/>
                      <a:pt x="234" y="126"/>
                    </a:cubicBezTo>
                    <a:cubicBezTo>
                      <a:pt x="234" y="126"/>
                      <a:pt x="233" y="124"/>
                      <a:pt x="233" y="124"/>
                    </a:cubicBezTo>
                    <a:cubicBezTo>
                      <a:pt x="231" y="124"/>
                      <a:pt x="229" y="124"/>
                      <a:pt x="227" y="124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5" y="127"/>
                      <a:pt x="223" y="126"/>
                      <a:pt x="221" y="126"/>
                    </a:cubicBezTo>
                    <a:cubicBezTo>
                      <a:pt x="220" y="131"/>
                      <a:pt x="218" y="132"/>
                      <a:pt x="225" y="133"/>
                    </a:cubicBezTo>
                    <a:cubicBezTo>
                      <a:pt x="223" y="133"/>
                      <a:pt x="221" y="135"/>
                      <a:pt x="220" y="135"/>
                    </a:cubicBezTo>
                    <a:cubicBezTo>
                      <a:pt x="218" y="135"/>
                      <a:pt x="217" y="134"/>
                      <a:pt x="217" y="134"/>
                    </a:cubicBezTo>
                    <a:cubicBezTo>
                      <a:pt x="216" y="134"/>
                      <a:pt x="216" y="136"/>
                      <a:pt x="215" y="136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9" y="138"/>
                      <a:pt x="226" y="137"/>
                      <a:pt x="221" y="139"/>
                    </a:cubicBezTo>
                    <a:cubicBezTo>
                      <a:pt x="220" y="140"/>
                      <a:pt x="220" y="140"/>
                      <a:pt x="220" y="140"/>
                    </a:cubicBezTo>
                    <a:cubicBezTo>
                      <a:pt x="218" y="141"/>
                      <a:pt x="216" y="140"/>
                      <a:pt x="215" y="141"/>
                    </a:cubicBezTo>
                    <a:cubicBezTo>
                      <a:pt x="214" y="142"/>
                      <a:pt x="214" y="142"/>
                      <a:pt x="213" y="142"/>
                    </a:cubicBezTo>
                    <a:cubicBezTo>
                      <a:pt x="214" y="142"/>
                      <a:pt x="214" y="144"/>
                      <a:pt x="214" y="144"/>
                    </a:cubicBezTo>
                    <a:cubicBezTo>
                      <a:pt x="217" y="146"/>
                      <a:pt x="221" y="145"/>
                      <a:pt x="224" y="144"/>
                    </a:cubicBezTo>
                    <a:cubicBezTo>
                      <a:pt x="224" y="145"/>
                      <a:pt x="224" y="144"/>
                      <a:pt x="225" y="144"/>
                    </a:cubicBezTo>
                    <a:cubicBezTo>
                      <a:pt x="225" y="145"/>
                      <a:pt x="225" y="147"/>
                      <a:pt x="225" y="147"/>
                    </a:cubicBezTo>
                    <a:cubicBezTo>
                      <a:pt x="226" y="147"/>
                      <a:pt x="227" y="147"/>
                      <a:pt x="227" y="147"/>
                    </a:cubicBezTo>
                    <a:cubicBezTo>
                      <a:pt x="227" y="146"/>
                      <a:pt x="227" y="143"/>
                      <a:pt x="227" y="143"/>
                    </a:cubicBezTo>
                    <a:cubicBezTo>
                      <a:pt x="228" y="143"/>
                      <a:pt x="229" y="143"/>
                      <a:pt x="230" y="143"/>
                    </a:cubicBezTo>
                    <a:cubicBezTo>
                      <a:pt x="229" y="143"/>
                      <a:pt x="230" y="148"/>
                      <a:pt x="230" y="148"/>
                    </a:cubicBezTo>
                    <a:cubicBezTo>
                      <a:pt x="230" y="148"/>
                      <a:pt x="232" y="147"/>
                      <a:pt x="232" y="148"/>
                    </a:cubicBezTo>
                    <a:cubicBezTo>
                      <a:pt x="232" y="147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5" y="143"/>
                      <a:pt x="232" y="140"/>
                      <a:pt x="235" y="140"/>
                    </a:cubicBezTo>
                    <a:cubicBezTo>
                      <a:pt x="235" y="140"/>
                      <a:pt x="235" y="136"/>
                      <a:pt x="235" y="138"/>
                    </a:cubicBezTo>
                    <a:cubicBezTo>
                      <a:pt x="235" y="138"/>
                      <a:pt x="235" y="135"/>
                      <a:pt x="235" y="135"/>
                    </a:cubicBezTo>
                    <a:cubicBezTo>
                      <a:pt x="235" y="135"/>
                      <a:pt x="237" y="135"/>
                      <a:pt x="237" y="135"/>
                    </a:cubicBezTo>
                    <a:cubicBezTo>
                      <a:pt x="237" y="137"/>
                      <a:pt x="237" y="141"/>
                      <a:pt x="237" y="144"/>
                    </a:cubicBezTo>
                    <a:cubicBezTo>
                      <a:pt x="242" y="143"/>
                      <a:pt x="245" y="145"/>
                      <a:pt x="250" y="142"/>
                    </a:cubicBezTo>
                    <a:cubicBezTo>
                      <a:pt x="250" y="142"/>
                      <a:pt x="251" y="140"/>
                      <a:pt x="251" y="140"/>
                    </a:cubicBezTo>
                    <a:cubicBezTo>
                      <a:pt x="252" y="140"/>
                      <a:pt x="253" y="140"/>
                      <a:pt x="254" y="140"/>
                    </a:cubicBezTo>
                    <a:cubicBezTo>
                      <a:pt x="255" y="140"/>
                      <a:pt x="256" y="142"/>
                      <a:pt x="256" y="142"/>
                    </a:cubicBezTo>
                    <a:cubicBezTo>
                      <a:pt x="256" y="142"/>
                      <a:pt x="259" y="142"/>
                      <a:pt x="258" y="142"/>
                    </a:cubicBezTo>
                    <a:cubicBezTo>
                      <a:pt x="262" y="143"/>
                      <a:pt x="262" y="142"/>
                      <a:pt x="265" y="141"/>
                    </a:cubicBezTo>
                    <a:cubicBezTo>
                      <a:pt x="265" y="141"/>
                      <a:pt x="265" y="139"/>
                      <a:pt x="265" y="139"/>
                    </a:cubicBezTo>
                    <a:cubicBezTo>
                      <a:pt x="265" y="138"/>
                      <a:pt x="267" y="139"/>
                      <a:pt x="267" y="138"/>
                    </a:cubicBezTo>
                    <a:cubicBezTo>
                      <a:pt x="267" y="139"/>
                      <a:pt x="267" y="140"/>
                      <a:pt x="267" y="141"/>
                    </a:cubicBezTo>
                    <a:cubicBezTo>
                      <a:pt x="267" y="142"/>
                      <a:pt x="263" y="146"/>
                      <a:pt x="261" y="147"/>
                    </a:cubicBezTo>
                    <a:cubicBezTo>
                      <a:pt x="257" y="148"/>
                      <a:pt x="255" y="146"/>
                      <a:pt x="250" y="148"/>
                    </a:cubicBezTo>
                    <a:cubicBezTo>
                      <a:pt x="250" y="148"/>
                      <a:pt x="247" y="148"/>
                      <a:pt x="246" y="149"/>
                    </a:cubicBezTo>
                    <a:cubicBezTo>
                      <a:pt x="246" y="149"/>
                      <a:pt x="246" y="151"/>
                      <a:pt x="245" y="151"/>
                    </a:cubicBezTo>
                    <a:cubicBezTo>
                      <a:pt x="244" y="151"/>
                      <a:pt x="243" y="151"/>
                      <a:pt x="242" y="151"/>
                    </a:cubicBezTo>
                    <a:cubicBezTo>
                      <a:pt x="239" y="152"/>
                      <a:pt x="237" y="155"/>
                      <a:pt x="240" y="158"/>
                    </a:cubicBezTo>
                    <a:cubicBezTo>
                      <a:pt x="240" y="158"/>
                      <a:pt x="242" y="159"/>
                      <a:pt x="242" y="160"/>
                    </a:cubicBezTo>
                    <a:cubicBezTo>
                      <a:pt x="245" y="160"/>
                      <a:pt x="251" y="159"/>
                      <a:pt x="253" y="158"/>
                    </a:cubicBezTo>
                    <a:cubicBezTo>
                      <a:pt x="254" y="158"/>
                      <a:pt x="254" y="156"/>
                      <a:pt x="255" y="156"/>
                    </a:cubicBezTo>
                    <a:cubicBezTo>
                      <a:pt x="257" y="154"/>
                      <a:pt x="258" y="155"/>
                      <a:pt x="260" y="154"/>
                    </a:cubicBezTo>
                    <a:cubicBezTo>
                      <a:pt x="261" y="153"/>
                      <a:pt x="262" y="149"/>
                      <a:pt x="264" y="149"/>
                    </a:cubicBezTo>
                    <a:cubicBezTo>
                      <a:pt x="266" y="148"/>
                      <a:pt x="267" y="150"/>
                      <a:pt x="269" y="150"/>
                    </a:cubicBezTo>
                    <a:cubicBezTo>
                      <a:pt x="269" y="149"/>
                      <a:pt x="271" y="148"/>
                      <a:pt x="272" y="148"/>
                    </a:cubicBezTo>
                    <a:cubicBezTo>
                      <a:pt x="275" y="147"/>
                      <a:pt x="277" y="148"/>
                      <a:pt x="279" y="147"/>
                    </a:cubicBezTo>
                    <a:cubicBezTo>
                      <a:pt x="279" y="147"/>
                      <a:pt x="280" y="145"/>
                      <a:pt x="280" y="145"/>
                    </a:cubicBezTo>
                    <a:cubicBezTo>
                      <a:pt x="281" y="145"/>
                      <a:pt x="282" y="145"/>
                      <a:pt x="283" y="145"/>
                    </a:cubicBezTo>
                    <a:cubicBezTo>
                      <a:pt x="285" y="147"/>
                      <a:pt x="282" y="149"/>
                      <a:pt x="288" y="148"/>
                    </a:cubicBezTo>
                    <a:cubicBezTo>
                      <a:pt x="291" y="148"/>
                      <a:pt x="292" y="144"/>
                      <a:pt x="292" y="144"/>
                    </a:cubicBezTo>
                    <a:cubicBezTo>
                      <a:pt x="293" y="144"/>
                      <a:pt x="295" y="145"/>
                      <a:pt x="296" y="146"/>
                    </a:cubicBezTo>
                    <a:cubicBezTo>
                      <a:pt x="300" y="146"/>
                      <a:pt x="303" y="144"/>
                      <a:pt x="305" y="146"/>
                    </a:cubicBezTo>
                    <a:cubicBezTo>
                      <a:pt x="306" y="146"/>
                      <a:pt x="306" y="146"/>
                      <a:pt x="306" y="146"/>
                    </a:cubicBezTo>
                    <a:cubicBezTo>
                      <a:pt x="306" y="145"/>
                      <a:pt x="307" y="143"/>
                      <a:pt x="308" y="143"/>
                    </a:cubicBezTo>
                    <a:cubicBezTo>
                      <a:pt x="308" y="142"/>
                      <a:pt x="309" y="143"/>
                      <a:pt x="310" y="142"/>
                    </a:cubicBezTo>
                    <a:cubicBezTo>
                      <a:pt x="309" y="137"/>
                      <a:pt x="309" y="130"/>
                      <a:pt x="306" y="126"/>
                    </a:cubicBezTo>
                    <a:cubicBezTo>
                      <a:pt x="306" y="125"/>
                      <a:pt x="304" y="125"/>
                      <a:pt x="303" y="124"/>
                    </a:cubicBezTo>
                    <a:cubicBezTo>
                      <a:pt x="304" y="123"/>
                      <a:pt x="301" y="124"/>
                      <a:pt x="301" y="124"/>
                    </a:cubicBezTo>
                    <a:cubicBezTo>
                      <a:pt x="301" y="126"/>
                      <a:pt x="301" y="127"/>
                      <a:pt x="301" y="128"/>
                    </a:cubicBezTo>
                    <a:cubicBezTo>
                      <a:pt x="302" y="129"/>
                      <a:pt x="302" y="129"/>
                      <a:pt x="302" y="129"/>
                    </a:cubicBezTo>
                    <a:cubicBezTo>
                      <a:pt x="302" y="131"/>
                      <a:pt x="301" y="130"/>
                      <a:pt x="300" y="132"/>
                    </a:cubicBezTo>
                    <a:cubicBezTo>
                      <a:pt x="300" y="132"/>
                      <a:pt x="300" y="134"/>
                      <a:pt x="300" y="134"/>
                    </a:cubicBezTo>
                    <a:cubicBezTo>
                      <a:pt x="300" y="134"/>
                      <a:pt x="299" y="136"/>
                      <a:pt x="299" y="136"/>
                    </a:cubicBezTo>
                    <a:cubicBezTo>
                      <a:pt x="298" y="133"/>
                      <a:pt x="298" y="132"/>
                      <a:pt x="298" y="130"/>
                    </a:cubicBezTo>
                    <a:cubicBezTo>
                      <a:pt x="296" y="130"/>
                      <a:pt x="295" y="131"/>
                      <a:pt x="294" y="131"/>
                    </a:cubicBezTo>
                    <a:cubicBezTo>
                      <a:pt x="294" y="129"/>
                      <a:pt x="295" y="126"/>
                      <a:pt x="294" y="124"/>
                    </a:cubicBezTo>
                    <a:cubicBezTo>
                      <a:pt x="294" y="123"/>
                      <a:pt x="294" y="123"/>
                      <a:pt x="294" y="123"/>
                    </a:cubicBezTo>
                    <a:cubicBezTo>
                      <a:pt x="293" y="123"/>
                      <a:pt x="292" y="123"/>
                      <a:pt x="291" y="123"/>
                    </a:cubicBezTo>
                    <a:cubicBezTo>
                      <a:pt x="291" y="123"/>
                      <a:pt x="291" y="125"/>
                      <a:pt x="290" y="125"/>
                    </a:cubicBezTo>
                    <a:cubicBezTo>
                      <a:pt x="289" y="126"/>
                      <a:pt x="289" y="125"/>
                      <a:pt x="288" y="126"/>
                    </a:cubicBezTo>
                    <a:cubicBezTo>
                      <a:pt x="286" y="124"/>
                      <a:pt x="285" y="122"/>
                      <a:pt x="284" y="121"/>
                    </a:cubicBezTo>
                    <a:cubicBezTo>
                      <a:pt x="282" y="120"/>
                      <a:pt x="281" y="120"/>
                      <a:pt x="280" y="119"/>
                    </a:cubicBezTo>
                    <a:cubicBezTo>
                      <a:pt x="278" y="117"/>
                      <a:pt x="280" y="111"/>
                      <a:pt x="276" y="110"/>
                    </a:cubicBezTo>
                    <a:close/>
                    <a:moveTo>
                      <a:pt x="213" y="94"/>
                    </a:moveTo>
                    <a:cubicBezTo>
                      <a:pt x="213" y="94"/>
                      <a:pt x="212" y="96"/>
                      <a:pt x="212" y="96"/>
                    </a:cubicBezTo>
                    <a:cubicBezTo>
                      <a:pt x="211" y="97"/>
                      <a:pt x="210" y="96"/>
                      <a:pt x="208" y="97"/>
                    </a:cubicBezTo>
                    <a:cubicBezTo>
                      <a:pt x="211" y="99"/>
                      <a:pt x="209" y="100"/>
                      <a:pt x="207" y="102"/>
                    </a:cubicBezTo>
                    <a:cubicBezTo>
                      <a:pt x="202" y="100"/>
                      <a:pt x="195" y="99"/>
                      <a:pt x="189" y="101"/>
                    </a:cubicBezTo>
                    <a:cubicBezTo>
                      <a:pt x="185" y="102"/>
                      <a:pt x="182" y="107"/>
                      <a:pt x="179" y="109"/>
                    </a:cubicBezTo>
                    <a:cubicBezTo>
                      <a:pt x="175" y="111"/>
                      <a:pt x="174" y="111"/>
                      <a:pt x="171" y="111"/>
                    </a:cubicBezTo>
                    <a:cubicBezTo>
                      <a:pt x="170" y="112"/>
                      <a:pt x="171" y="114"/>
                      <a:pt x="169" y="114"/>
                    </a:cubicBezTo>
                    <a:cubicBezTo>
                      <a:pt x="169" y="115"/>
                      <a:pt x="167" y="114"/>
                      <a:pt x="167" y="114"/>
                    </a:cubicBezTo>
                    <a:cubicBezTo>
                      <a:pt x="165" y="116"/>
                      <a:pt x="165" y="118"/>
                      <a:pt x="165" y="120"/>
                    </a:cubicBezTo>
                    <a:cubicBezTo>
                      <a:pt x="162" y="120"/>
                      <a:pt x="161" y="119"/>
                      <a:pt x="159" y="120"/>
                    </a:cubicBezTo>
                    <a:cubicBezTo>
                      <a:pt x="158" y="121"/>
                      <a:pt x="157" y="122"/>
                      <a:pt x="157" y="122"/>
                    </a:cubicBezTo>
                    <a:cubicBezTo>
                      <a:pt x="155" y="123"/>
                      <a:pt x="154" y="122"/>
                      <a:pt x="153" y="123"/>
                    </a:cubicBezTo>
                    <a:cubicBezTo>
                      <a:pt x="152" y="123"/>
                      <a:pt x="152" y="125"/>
                      <a:pt x="152" y="125"/>
                    </a:cubicBezTo>
                    <a:cubicBezTo>
                      <a:pt x="153" y="125"/>
                      <a:pt x="155" y="125"/>
                      <a:pt x="156" y="126"/>
                    </a:cubicBezTo>
                    <a:cubicBezTo>
                      <a:pt x="157" y="126"/>
                      <a:pt x="160" y="133"/>
                      <a:pt x="161" y="134"/>
                    </a:cubicBezTo>
                    <a:cubicBezTo>
                      <a:pt x="161" y="133"/>
                      <a:pt x="163" y="134"/>
                      <a:pt x="163" y="134"/>
                    </a:cubicBezTo>
                    <a:cubicBezTo>
                      <a:pt x="164" y="133"/>
                      <a:pt x="165" y="131"/>
                      <a:pt x="165" y="131"/>
                    </a:cubicBezTo>
                    <a:cubicBezTo>
                      <a:pt x="170" y="130"/>
                      <a:pt x="169" y="132"/>
                      <a:pt x="170" y="133"/>
                    </a:cubicBezTo>
                    <a:cubicBezTo>
                      <a:pt x="170" y="133"/>
                      <a:pt x="173" y="133"/>
                      <a:pt x="172" y="132"/>
                    </a:cubicBezTo>
                    <a:cubicBezTo>
                      <a:pt x="172" y="132"/>
                      <a:pt x="174" y="132"/>
                      <a:pt x="174" y="132"/>
                    </a:cubicBezTo>
                    <a:cubicBezTo>
                      <a:pt x="175" y="130"/>
                      <a:pt x="174" y="131"/>
                      <a:pt x="176" y="130"/>
                    </a:cubicBezTo>
                    <a:cubicBezTo>
                      <a:pt x="177" y="131"/>
                      <a:pt x="176" y="131"/>
                      <a:pt x="177" y="132"/>
                    </a:cubicBezTo>
                    <a:cubicBezTo>
                      <a:pt x="177" y="128"/>
                      <a:pt x="177" y="128"/>
                      <a:pt x="177" y="128"/>
                    </a:cubicBezTo>
                    <a:cubicBezTo>
                      <a:pt x="176" y="128"/>
                      <a:pt x="176" y="124"/>
                      <a:pt x="178" y="126"/>
                    </a:cubicBezTo>
                    <a:cubicBezTo>
                      <a:pt x="179" y="126"/>
                      <a:pt x="180" y="132"/>
                      <a:pt x="181" y="133"/>
                    </a:cubicBezTo>
                    <a:cubicBezTo>
                      <a:pt x="182" y="134"/>
                      <a:pt x="182" y="134"/>
                      <a:pt x="182" y="134"/>
                    </a:cubicBezTo>
                    <a:cubicBezTo>
                      <a:pt x="187" y="131"/>
                      <a:pt x="188" y="128"/>
                      <a:pt x="188" y="122"/>
                    </a:cubicBezTo>
                    <a:cubicBezTo>
                      <a:pt x="188" y="123"/>
                      <a:pt x="190" y="125"/>
                      <a:pt x="190" y="126"/>
                    </a:cubicBezTo>
                    <a:cubicBezTo>
                      <a:pt x="189" y="127"/>
                      <a:pt x="192" y="126"/>
                      <a:pt x="192" y="126"/>
                    </a:cubicBezTo>
                    <a:cubicBezTo>
                      <a:pt x="192" y="125"/>
                      <a:pt x="192" y="124"/>
                      <a:pt x="192" y="124"/>
                    </a:cubicBezTo>
                    <a:cubicBezTo>
                      <a:pt x="193" y="123"/>
                      <a:pt x="194" y="123"/>
                      <a:pt x="195" y="123"/>
                    </a:cubicBezTo>
                    <a:cubicBezTo>
                      <a:pt x="194" y="120"/>
                      <a:pt x="195" y="120"/>
                      <a:pt x="194" y="117"/>
                    </a:cubicBezTo>
                    <a:cubicBezTo>
                      <a:pt x="194" y="117"/>
                      <a:pt x="195" y="116"/>
                      <a:pt x="195" y="116"/>
                    </a:cubicBezTo>
                    <a:cubicBezTo>
                      <a:pt x="195" y="115"/>
                      <a:pt x="195" y="115"/>
                      <a:pt x="195" y="115"/>
                    </a:cubicBezTo>
                    <a:cubicBezTo>
                      <a:pt x="197" y="115"/>
                      <a:pt x="196" y="116"/>
                      <a:pt x="197" y="117"/>
                    </a:cubicBezTo>
                    <a:cubicBezTo>
                      <a:pt x="197" y="117"/>
                      <a:pt x="199" y="116"/>
                      <a:pt x="199" y="116"/>
                    </a:cubicBezTo>
                    <a:cubicBezTo>
                      <a:pt x="199" y="116"/>
                      <a:pt x="199" y="114"/>
                      <a:pt x="199" y="113"/>
                    </a:cubicBezTo>
                    <a:cubicBezTo>
                      <a:pt x="200" y="112"/>
                      <a:pt x="201" y="113"/>
                      <a:pt x="201" y="112"/>
                    </a:cubicBezTo>
                    <a:cubicBezTo>
                      <a:pt x="202" y="112"/>
                      <a:pt x="203" y="112"/>
                      <a:pt x="203" y="112"/>
                    </a:cubicBezTo>
                    <a:cubicBezTo>
                      <a:pt x="202" y="115"/>
                      <a:pt x="201" y="117"/>
                      <a:pt x="200" y="120"/>
                    </a:cubicBezTo>
                    <a:cubicBezTo>
                      <a:pt x="201" y="121"/>
                      <a:pt x="203" y="122"/>
                      <a:pt x="205" y="123"/>
                    </a:cubicBezTo>
                    <a:cubicBezTo>
                      <a:pt x="208" y="117"/>
                      <a:pt x="206" y="121"/>
                      <a:pt x="211" y="119"/>
                    </a:cubicBezTo>
                    <a:cubicBezTo>
                      <a:pt x="215" y="117"/>
                      <a:pt x="212" y="109"/>
                      <a:pt x="215" y="109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0"/>
                      <a:pt x="220" y="110"/>
                      <a:pt x="220" y="110"/>
                    </a:cubicBezTo>
                    <a:cubicBezTo>
                      <a:pt x="220" y="109"/>
                      <a:pt x="220" y="108"/>
                      <a:pt x="220" y="108"/>
                    </a:cubicBezTo>
                    <a:cubicBezTo>
                      <a:pt x="220" y="107"/>
                      <a:pt x="221" y="107"/>
                      <a:pt x="222" y="107"/>
                    </a:cubicBezTo>
                    <a:cubicBezTo>
                      <a:pt x="223" y="106"/>
                      <a:pt x="223" y="103"/>
                      <a:pt x="224" y="102"/>
                    </a:cubicBezTo>
                    <a:cubicBezTo>
                      <a:pt x="222" y="99"/>
                      <a:pt x="218" y="93"/>
                      <a:pt x="213" y="94"/>
                    </a:cubicBezTo>
                    <a:close/>
                    <a:moveTo>
                      <a:pt x="269" y="92"/>
                    </a:moveTo>
                    <a:cubicBezTo>
                      <a:pt x="268" y="92"/>
                      <a:pt x="267" y="94"/>
                      <a:pt x="266" y="94"/>
                    </a:cubicBezTo>
                    <a:cubicBezTo>
                      <a:pt x="264" y="95"/>
                      <a:pt x="264" y="93"/>
                      <a:pt x="262" y="94"/>
                    </a:cubicBezTo>
                    <a:cubicBezTo>
                      <a:pt x="260" y="95"/>
                      <a:pt x="260" y="95"/>
                      <a:pt x="260" y="95"/>
                    </a:cubicBezTo>
                    <a:cubicBezTo>
                      <a:pt x="259" y="96"/>
                      <a:pt x="258" y="95"/>
                      <a:pt x="256" y="96"/>
                    </a:cubicBezTo>
                    <a:cubicBezTo>
                      <a:pt x="256" y="96"/>
                      <a:pt x="256" y="97"/>
                      <a:pt x="256" y="97"/>
                    </a:cubicBezTo>
                    <a:cubicBezTo>
                      <a:pt x="253" y="99"/>
                      <a:pt x="250" y="99"/>
                      <a:pt x="245" y="100"/>
                    </a:cubicBezTo>
                    <a:cubicBezTo>
                      <a:pt x="245" y="103"/>
                      <a:pt x="245" y="107"/>
                      <a:pt x="245" y="110"/>
                    </a:cubicBezTo>
                    <a:cubicBezTo>
                      <a:pt x="246" y="110"/>
                      <a:pt x="247" y="110"/>
                      <a:pt x="248" y="110"/>
                    </a:cubicBezTo>
                    <a:cubicBezTo>
                      <a:pt x="249" y="111"/>
                      <a:pt x="253" y="114"/>
                      <a:pt x="255" y="114"/>
                    </a:cubicBezTo>
                    <a:cubicBezTo>
                      <a:pt x="258" y="114"/>
                      <a:pt x="261" y="111"/>
                      <a:pt x="263" y="110"/>
                    </a:cubicBezTo>
                    <a:cubicBezTo>
                      <a:pt x="265" y="110"/>
                      <a:pt x="266" y="111"/>
                      <a:pt x="268" y="110"/>
                    </a:cubicBezTo>
                    <a:cubicBezTo>
                      <a:pt x="268" y="110"/>
                      <a:pt x="270" y="108"/>
                      <a:pt x="271" y="107"/>
                    </a:cubicBezTo>
                    <a:cubicBezTo>
                      <a:pt x="271" y="106"/>
                      <a:pt x="271" y="105"/>
                      <a:pt x="271" y="104"/>
                    </a:cubicBezTo>
                    <a:cubicBezTo>
                      <a:pt x="271" y="103"/>
                      <a:pt x="266" y="101"/>
                      <a:pt x="268" y="100"/>
                    </a:cubicBezTo>
                    <a:cubicBezTo>
                      <a:pt x="269" y="100"/>
                      <a:pt x="273" y="100"/>
                      <a:pt x="274" y="100"/>
                    </a:cubicBezTo>
                    <a:cubicBezTo>
                      <a:pt x="275" y="99"/>
                      <a:pt x="276" y="96"/>
                      <a:pt x="276" y="94"/>
                    </a:cubicBezTo>
                    <a:cubicBezTo>
                      <a:pt x="275" y="93"/>
                      <a:pt x="274" y="94"/>
                      <a:pt x="272" y="94"/>
                    </a:cubicBezTo>
                    <a:cubicBezTo>
                      <a:pt x="272" y="93"/>
                      <a:pt x="271" y="92"/>
                      <a:pt x="269" y="92"/>
                    </a:cubicBezTo>
                    <a:close/>
                    <a:moveTo>
                      <a:pt x="231" y="90"/>
                    </a:moveTo>
                    <a:cubicBezTo>
                      <a:pt x="226" y="90"/>
                      <a:pt x="224" y="97"/>
                      <a:pt x="229" y="100"/>
                    </a:cubicBezTo>
                    <a:cubicBezTo>
                      <a:pt x="230" y="101"/>
                      <a:pt x="232" y="100"/>
                      <a:pt x="235" y="100"/>
                    </a:cubicBezTo>
                    <a:cubicBezTo>
                      <a:pt x="235" y="100"/>
                      <a:pt x="237" y="97"/>
                      <a:pt x="237" y="97"/>
                    </a:cubicBezTo>
                    <a:cubicBezTo>
                      <a:pt x="238" y="94"/>
                      <a:pt x="234" y="90"/>
                      <a:pt x="231" y="90"/>
                    </a:cubicBezTo>
                    <a:close/>
                    <a:moveTo>
                      <a:pt x="250" y="84"/>
                    </a:moveTo>
                    <a:cubicBezTo>
                      <a:pt x="250" y="85"/>
                      <a:pt x="250" y="85"/>
                      <a:pt x="250" y="85"/>
                    </a:cubicBezTo>
                    <a:cubicBezTo>
                      <a:pt x="245" y="85"/>
                      <a:pt x="245" y="85"/>
                      <a:pt x="242" y="87"/>
                    </a:cubicBezTo>
                    <a:cubicBezTo>
                      <a:pt x="242" y="88"/>
                      <a:pt x="242" y="88"/>
                      <a:pt x="241" y="89"/>
                    </a:cubicBezTo>
                    <a:cubicBezTo>
                      <a:pt x="242" y="89"/>
                      <a:pt x="242" y="90"/>
                      <a:pt x="244" y="90"/>
                    </a:cubicBezTo>
                    <a:cubicBezTo>
                      <a:pt x="246" y="89"/>
                      <a:pt x="246" y="89"/>
                      <a:pt x="246" y="89"/>
                    </a:cubicBezTo>
                    <a:cubicBezTo>
                      <a:pt x="246" y="89"/>
                      <a:pt x="252" y="89"/>
                      <a:pt x="253" y="89"/>
                    </a:cubicBezTo>
                    <a:cubicBezTo>
                      <a:pt x="254" y="89"/>
                      <a:pt x="254" y="91"/>
                      <a:pt x="254" y="92"/>
                    </a:cubicBezTo>
                    <a:cubicBezTo>
                      <a:pt x="256" y="92"/>
                      <a:pt x="257" y="92"/>
                      <a:pt x="258" y="92"/>
                    </a:cubicBezTo>
                    <a:cubicBezTo>
                      <a:pt x="258" y="92"/>
                      <a:pt x="258" y="91"/>
                      <a:pt x="258" y="90"/>
                    </a:cubicBezTo>
                    <a:cubicBezTo>
                      <a:pt x="258" y="89"/>
                      <a:pt x="260" y="89"/>
                      <a:pt x="261" y="88"/>
                    </a:cubicBezTo>
                    <a:cubicBezTo>
                      <a:pt x="261" y="88"/>
                      <a:pt x="262" y="87"/>
                      <a:pt x="260" y="88"/>
                    </a:cubicBezTo>
                    <a:cubicBezTo>
                      <a:pt x="260" y="86"/>
                      <a:pt x="260" y="87"/>
                      <a:pt x="260" y="85"/>
                    </a:cubicBezTo>
                    <a:cubicBezTo>
                      <a:pt x="259" y="85"/>
                      <a:pt x="257" y="85"/>
                      <a:pt x="256" y="85"/>
                    </a:cubicBezTo>
                    <a:cubicBezTo>
                      <a:pt x="254" y="85"/>
                      <a:pt x="253" y="83"/>
                      <a:pt x="250" y="8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7" name="Freeform 296">
                <a:extLst>
                  <a:ext uri="{FF2B5EF4-FFF2-40B4-BE49-F238E27FC236}">
                    <a16:creationId xmlns:a16="http://schemas.microsoft.com/office/drawing/2014/main" id="{EAD883AA-B62A-4D59-8B1A-E17F7B45C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438" y="3968402"/>
                <a:ext cx="193723" cy="322875"/>
              </a:xfrm>
              <a:custGeom>
                <a:avLst/>
                <a:gdLst>
                  <a:gd name="T0" fmla="*/ 2 w 72"/>
                  <a:gd name="T1" fmla="*/ 97 h 120"/>
                  <a:gd name="T2" fmla="*/ 6 w 72"/>
                  <a:gd name="T3" fmla="*/ 97 h 120"/>
                  <a:gd name="T4" fmla="*/ 11 w 72"/>
                  <a:gd name="T5" fmla="*/ 103 h 120"/>
                  <a:gd name="T6" fmla="*/ 15 w 72"/>
                  <a:gd name="T7" fmla="*/ 110 h 120"/>
                  <a:gd name="T8" fmla="*/ 29 w 72"/>
                  <a:gd name="T9" fmla="*/ 118 h 120"/>
                  <a:gd name="T10" fmla="*/ 39 w 72"/>
                  <a:gd name="T11" fmla="*/ 116 h 120"/>
                  <a:gd name="T12" fmla="*/ 52 w 72"/>
                  <a:gd name="T13" fmla="*/ 116 h 120"/>
                  <a:gd name="T14" fmla="*/ 61 w 72"/>
                  <a:gd name="T15" fmla="*/ 119 h 120"/>
                  <a:gd name="T16" fmla="*/ 71 w 72"/>
                  <a:gd name="T17" fmla="*/ 120 h 120"/>
                  <a:gd name="T18" fmla="*/ 72 w 72"/>
                  <a:gd name="T19" fmla="*/ 111 h 120"/>
                  <a:gd name="T20" fmla="*/ 61 w 72"/>
                  <a:gd name="T21" fmla="*/ 99 h 120"/>
                  <a:gd name="T22" fmla="*/ 53 w 72"/>
                  <a:gd name="T23" fmla="*/ 84 h 120"/>
                  <a:gd name="T24" fmla="*/ 52 w 72"/>
                  <a:gd name="T25" fmla="*/ 76 h 120"/>
                  <a:gd name="T26" fmla="*/ 60 w 72"/>
                  <a:gd name="T27" fmla="*/ 59 h 120"/>
                  <a:gd name="T28" fmla="*/ 51 w 72"/>
                  <a:gd name="T29" fmla="*/ 44 h 120"/>
                  <a:gd name="T30" fmla="*/ 64 w 72"/>
                  <a:gd name="T31" fmla="*/ 38 h 120"/>
                  <a:gd name="T32" fmla="*/ 62 w 72"/>
                  <a:gd name="T33" fmla="*/ 29 h 120"/>
                  <a:gd name="T34" fmla="*/ 61 w 72"/>
                  <a:gd name="T35" fmla="*/ 18 h 120"/>
                  <a:gd name="T36" fmla="*/ 60 w 72"/>
                  <a:gd name="T37" fmla="*/ 11 h 120"/>
                  <a:gd name="T38" fmla="*/ 53 w 72"/>
                  <a:gd name="T39" fmla="*/ 0 h 120"/>
                  <a:gd name="T40" fmla="*/ 55 w 72"/>
                  <a:gd name="T41" fmla="*/ 11 h 120"/>
                  <a:gd name="T42" fmla="*/ 49 w 72"/>
                  <a:gd name="T43" fmla="*/ 21 h 120"/>
                  <a:gd name="T44" fmla="*/ 45 w 72"/>
                  <a:gd name="T45" fmla="*/ 30 h 120"/>
                  <a:gd name="T46" fmla="*/ 41 w 72"/>
                  <a:gd name="T47" fmla="*/ 38 h 120"/>
                  <a:gd name="T48" fmla="*/ 35 w 72"/>
                  <a:gd name="T49" fmla="*/ 45 h 120"/>
                  <a:gd name="T50" fmla="*/ 31 w 72"/>
                  <a:gd name="T51" fmla="*/ 55 h 120"/>
                  <a:gd name="T52" fmla="*/ 25 w 72"/>
                  <a:gd name="T53" fmla="*/ 63 h 120"/>
                  <a:gd name="T54" fmla="*/ 23 w 72"/>
                  <a:gd name="T55" fmla="*/ 74 h 120"/>
                  <a:gd name="T56" fmla="*/ 16 w 72"/>
                  <a:gd name="T57" fmla="*/ 73 h 120"/>
                  <a:gd name="T58" fmla="*/ 10 w 72"/>
                  <a:gd name="T59" fmla="*/ 73 h 120"/>
                  <a:gd name="T60" fmla="*/ 2 w 72"/>
                  <a:gd name="T61" fmla="*/ 82 h 120"/>
                  <a:gd name="T62" fmla="*/ 2 w 72"/>
                  <a:gd name="T63" fmla="*/ 88 h 120"/>
                  <a:gd name="T64" fmla="*/ 1 w 72"/>
                  <a:gd name="T65" fmla="*/ 9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120">
                    <a:moveTo>
                      <a:pt x="1" y="95"/>
                    </a:moveTo>
                    <a:cubicBezTo>
                      <a:pt x="2" y="95"/>
                      <a:pt x="2" y="97"/>
                      <a:pt x="2" y="97"/>
                    </a:cubicBezTo>
                    <a:cubicBezTo>
                      <a:pt x="3" y="97"/>
                      <a:pt x="5" y="95"/>
                      <a:pt x="6" y="95"/>
                    </a:cubicBezTo>
                    <a:cubicBezTo>
                      <a:pt x="7" y="95"/>
                      <a:pt x="6" y="97"/>
                      <a:pt x="6" y="97"/>
                    </a:cubicBezTo>
                    <a:cubicBezTo>
                      <a:pt x="4" y="103"/>
                      <a:pt x="10" y="101"/>
                      <a:pt x="13" y="100"/>
                    </a:cubicBezTo>
                    <a:cubicBezTo>
                      <a:pt x="12" y="101"/>
                      <a:pt x="12" y="102"/>
                      <a:pt x="11" y="103"/>
                    </a:cubicBezTo>
                    <a:cubicBezTo>
                      <a:pt x="11" y="103"/>
                      <a:pt x="13" y="109"/>
                      <a:pt x="14" y="109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5" y="110"/>
                      <a:pt x="15" y="115"/>
                      <a:pt x="14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8"/>
                      <a:pt x="32" y="118"/>
                      <a:pt x="34" y="117"/>
                    </a:cubicBezTo>
                    <a:cubicBezTo>
                      <a:pt x="35" y="116"/>
                      <a:pt x="36" y="118"/>
                      <a:pt x="39" y="116"/>
                    </a:cubicBezTo>
                    <a:cubicBezTo>
                      <a:pt x="42" y="115"/>
                      <a:pt x="45" y="116"/>
                      <a:pt x="45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4" y="115"/>
                      <a:pt x="57" y="116"/>
                      <a:pt x="58" y="117"/>
                    </a:cubicBezTo>
                    <a:cubicBezTo>
                      <a:pt x="59" y="119"/>
                      <a:pt x="59" y="119"/>
                      <a:pt x="61" y="119"/>
                    </a:cubicBezTo>
                    <a:cubicBezTo>
                      <a:pt x="63" y="119"/>
                      <a:pt x="64" y="118"/>
                      <a:pt x="66" y="119"/>
                    </a:cubicBezTo>
                    <a:cubicBezTo>
                      <a:pt x="69" y="119"/>
                      <a:pt x="71" y="120"/>
                      <a:pt x="71" y="120"/>
                    </a:cubicBezTo>
                    <a:cubicBezTo>
                      <a:pt x="71" y="120"/>
                      <a:pt x="70" y="117"/>
                      <a:pt x="70" y="116"/>
                    </a:cubicBezTo>
                    <a:cubicBezTo>
                      <a:pt x="69" y="114"/>
                      <a:pt x="72" y="111"/>
                      <a:pt x="72" y="111"/>
                    </a:cubicBezTo>
                    <a:cubicBezTo>
                      <a:pt x="72" y="111"/>
                      <a:pt x="68" y="108"/>
                      <a:pt x="66" y="104"/>
                    </a:cubicBezTo>
                    <a:cubicBezTo>
                      <a:pt x="64" y="101"/>
                      <a:pt x="64" y="102"/>
                      <a:pt x="61" y="99"/>
                    </a:cubicBezTo>
                    <a:cubicBezTo>
                      <a:pt x="58" y="96"/>
                      <a:pt x="59" y="95"/>
                      <a:pt x="57" y="92"/>
                    </a:cubicBezTo>
                    <a:cubicBezTo>
                      <a:pt x="55" y="89"/>
                      <a:pt x="54" y="86"/>
                      <a:pt x="53" y="84"/>
                    </a:cubicBezTo>
                    <a:cubicBezTo>
                      <a:pt x="53" y="81"/>
                      <a:pt x="51" y="81"/>
                      <a:pt x="50" y="80"/>
                    </a:cubicBezTo>
                    <a:cubicBezTo>
                      <a:pt x="48" y="79"/>
                      <a:pt x="49" y="77"/>
                      <a:pt x="52" y="76"/>
                    </a:cubicBezTo>
                    <a:cubicBezTo>
                      <a:pt x="54" y="75"/>
                      <a:pt x="58" y="65"/>
                      <a:pt x="58" y="65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9"/>
                      <a:pt x="59" y="52"/>
                      <a:pt x="58" y="51"/>
                    </a:cubicBezTo>
                    <a:cubicBezTo>
                      <a:pt x="56" y="50"/>
                      <a:pt x="53" y="45"/>
                      <a:pt x="51" y="44"/>
                    </a:cubicBezTo>
                    <a:cubicBezTo>
                      <a:pt x="50" y="43"/>
                      <a:pt x="51" y="40"/>
                      <a:pt x="53" y="38"/>
                    </a:cubicBezTo>
                    <a:cubicBezTo>
                      <a:pt x="55" y="37"/>
                      <a:pt x="64" y="38"/>
                      <a:pt x="64" y="38"/>
                    </a:cubicBezTo>
                    <a:cubicBezTo>
                      <a:pt x="64" y="38"/>
                      <a:pt x="64" y="36"/>
                      <a:pt x="63" y="34"/>
                    </a:cubicBezTo>
                    <a:cubicBezTo>
                      <a:pt x="62" y="32"/>
                      <a:pt x="63" y="30"/>
                      <a:pt x="62" y="29"/>
                    </a:cubicBezTo>
                    <a:cubicBezTo>
                      <a:pt x="61" y="27"/>
                      <a:pt x="60" y="24"/>
                      <a:pt x="60" y="21"/>
                    </a:cubicBezTo>
                    <a:cubicBezTo>
                      <a:pt x="60" y="19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5"/>
                    </a:cubicBezTo>
                    <a:cubicBezTo>
                      <a:pt x="62" y="14"/>
                      <a:pt x="61" y="12"/>
                      <a:pt x="60" y="11"/>
                    </a:cubicBezTo>
                    <a:cubicBezTo>
                      <a:pt x="58" y="9"/>
                      <a:pt x="60" y="8"/>
                      <a:pt x="59" y="6"/>
                    </a:cubicBezTo>
                    <a:cubicBezTo>
                      <a:pt x="57" y="4"/>
                      <a:pt x="53" y="0"/>
                      <a:pt x="53" y="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5" y="9"/>
                      <a:pt x="55" y="11"/>
                    </a:cubicBezTo>
                    <a:cubicBezTo>
                      <a:pt x="55" y="12"/>
                      <a:pt x="54" y="19"/>
                      <a:pt x="52" y="19"/>
                    </a:cubicBezTo>
                    <a:cubicBezTo>
                      <a:pt x="50" y="19"/>
                      <a:pt x="49" y="19"/>
                      <a:pt x="49" y="21"/>
                    </a:cubicBezTo>
                    <a:cubicBezTo>
                      <a:pt x="49" y="22"/>
                      <a:pt x="47" y="24"/>
                      <a:pt x="46" y="26"/>
                    </a:cubicBezTo>
                    <a:cubicBezTo>
                      <a:pt x="44" y="27"/>
                      <a:pt x="46" y="28"/>
                      <a:pt x="45" y="30"/>
                    </a:cubicBezTo>
                    <a:cubicBezTo>
                      <a:pt x="44" y="32"/>
                      <a:pt x="44" y="34"/>
                      <a:pt x="43" y="34"/>
                    </a:cubicBezTo>
                    <a:cubicBezTo>
                      <a:pt x="41" y="35"/>
                      <a:pt x="41" y="38"/>
                      <a:pt x="41" y="38"/>
                    </a:cubicBezTo>
                    <a:cubicBezTo>
                      <a:pt x="41" y="38"/>
                      <a:pt x="43" y="41"/>
                      <a:pt x="41" y="42"/>
                    </a:cubicBezTo>
                    <a:cubicBezTo>
                      <a:pt x="40" y="43"/>
                      <a:pt x="37" y="45"/>
                      <a:pt x="35" y="45"/>
                    </a:cubicBezTo>
                    <a:cubicBezTo>
                      <a:pt x="33" y="46"/>
                      <a:pt x="33" y="46"/>
                      <a:pt x="32" y="49"/>
                    </a:cubicBezTo>
                    <a:cubicBezTo>
                      <a:pt x="32" y="52"/>
                      <a:pt x="33" y="53"/>
                      <a:pt x="31" y="55"/>
                    </a:cubicBezTo>
                    <a:cubicBezTo>
                      <a:pt x="29" y="56"/>
                      <a:pt x="30" y="56"/>
                      <a:pt x="29" y="59"/>
                    </a:cubicBezTo>
                    <a:cubicBezTo>
                      <a:pt x="28" y="62"/>
                      <a:pt x="26" y="61"/>
                      <a:pt x="25" y="63"/>
                    </a:cubicBezTo>
                    <a:cubicBezTo>
                      <a:pt x="24" y="66"/>
                      <a:pt x="23" y="67"/>
                      <a:pt x="23" y="69"/>
                    </a:cubicBezTo>
                    <a:cubicBezTo>
                      <a:pt x="23" y="71"/>
                      <a:pt x="25" y="73"/>
                      <a:pt x="23" y="74"/>
                    </a:cubicBezTo>
                    <a:cubicBezTo>
                      <a:pt x="21" y="75"/>
                      <a:pt x="21" y="80"/>
                      <a:pt x="17" y="79"/>
                    </a:cubicBezTo>
                    <a:cubicBezTo>
                      <a:pt x="17" y="77"/>
                      <a:pt x="18" y="74"/>
                      <a:pt x="16" y="73"/>
                    </a:cubicBezTo>
                    <a:cubicBezTo>
                      <a:pt x="14" y="72"/>
                      <a:pt x="13" y="72"/>
                      <a:pt x="13" y="72"/>
                    </a:cubicBezTo>
                    <a:cubicBezTo>
                      <a:pt x="13" y="72"/>
                      <a:pt x="12" y="71"/>
                      <a:pt x="10" y="73"/>
                    </a:cubicBezTo>
                    <a:cubicBezTo>
                      <a:pt x="8" y="75"/>
                      <a:pt x="4" y="74"/>
                      <a:pt x="4" y="76"/>
                    </a:cubicBezTo>
                    <a:cubicBezTo>
                      <a:pt x="3" y="79"/>
                      <a:pt x="3" y="82"/>
                      <a:pt x="2" y="82"/>
                    </a:cubicBezTo>
                    <a:cubicBezTo>
                      <a:pt x="0" y="83"/>
                      <a:pt x="1" y="83"/>
                      <a:pt x="1" y="85"/>
                    </a:cubicBezTo>
                    <a:cubicBezTo>
                      <a:pt x="1" y="87"/>
                      <a:pt x="2" y="88"/>
                      <a:pt x="2" y="88"/>
                    </a:cubicBezTo>
                    <a:cubicBezTo>
                      <a:pt x="1" y="91"/>
                      <a:pt x="1" y="91"/>
                      <a:pt x="1" y="91"/>
                    </a:cubicBezTo>
                    <a:lnTo>
                      <a:pt x="1" y="95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8" name="Freeform 298">
                <a:extLst>
                  <a:ext uri="{FF2B5EF4-FFF2-40B4-BE49-F238E27FC236}">
                    <a16:creationId xmlns:a16="http://schemas.microsoft.com/office/drawing/2014/main" id="{945AEE16-B355-483C-B7C1-BFBBA9A6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729" y="3929931"/>
                <a:ext cx="126400" cy="138766"/>
              </a:xfrm>
              <a:custGeom>
                <a:avLst/>
                <a:gdLst>
                  <a:gd name="T0" fmla="*/ 5 w 47"/>
                  <a:gd name="T1" fmla="*/ 39 h 51"/>
                  <a:gd name="T2" fmla="*/ 7 w 47"/>
                  <a:gd name="T3" fmla="*/ 43 h 51"/>
                  <a:gd name="T4" fmla="*/ 8 w 47"/>
                  <a:gd name="T5" fmla="*/ 43 h 51"/>
                  <a:gd name="T6" fmla="*/ 9 w 47"/>
                  <a:gd name="T7" fmla="*/ 48 h 51"/>
                  <a:gd name="T8" fmla="*/ 13 w 47"/>
                  <a:gd name="T9" fmla="*/ 47 h 51"/>
                  <a:gd name="T10" fmla="*/ 13 w 47"/>
                  <a:gd name="T11" fmla="*/ 50 h 51"/>
                  <a:gd name="T12" fmla="*/ 17 w 47"/>
                  <a:gd name="T13" fmla="*/ 51 h 51"/>
                  <a:gd name="T14" fmla="*/ 17 w 47"/>
                  <a:gd name="T15" fmla="*/ 51 h 51"/>
                  <a:gd name="T16" fmla="*/ 21 w 47"/>
                  <a:gd name="T17" fmla="*/ 46 h 51"/>
                  <a:gd name="T18" fmla="*/ 24 w 47"/>
                  <a:gd name="T19" fmla="*/ 45 h 51"/>
                  <a:gd name="T20" fmla="*/ 25 w 47"/>
                  <a:gd name="T21" fmla="*/ 43 h 51"/>
                  <a:gd name="T22" fmla="*/ 31 w 47"/>
                  <a:gd name="T23" fmla="*/ 42 h 51"/>
                  <a:gd name="T24" fmla="*/ 34 w 47"/>
                  <a:gd name="T25" fmla="*/ 44 h 51"/>
                  <a:gd name="T26" fmla="*/ 35 w 47"/>
                  <a:gd name="T27" fmla="*/ 40 h 51"/>
                  <a:gd name="T28" fmla="*/ 37 w 47"/>
                  <a:gd name="T29" fmla="*/ 39 h 51"/>
                  <a:gd name="T30" fmla="*/ 42 w 47"/>
                  <a:gd name="T31" fmla="*/ 37 h 51"/>
                  <a:gd name="T32" fmla="*/ 44 w 47"/>
                  <a:gd name="T33" fmla="*/ 35 h 51"/>
                  <a:gd name="T34" fmla="*/ 44 w 47"/>
                  <a:gd name="T35" fmla="*/ 31 h 51"/>
                  <a:gd name="T36" fmla="*/ 45 w 47"/>
                  <a:gd name="T37" fmla="*/ 26 h 51"/>
                  <a:gd name="T38" fmla="*/ 47 w 47"/>
                  <a:gd name="T39" fmla="*/ 21 h 51"/>
                  <a:gd name="T40" fmla="*/ 46 w 47"/>
                  <a:gd name="T41" fmla="*/ 17 h 51"/>
                  <a:gd name="T42" fmla="*/ 45 w 47"/>
                  <a:gd name="T43" fmla="*/ 12 h 51"/>
                  <a:gd name="T44" fmla="*/ 43 w 47"/>
                  <a:gd name="T45" fmla="*/ 8 h 51"/>
                  <a:gd name="T46" fmla="*/ 43 w 47"/>
                  <a:gd name="T47" fmla="*/ 3 h 51"/>
                  <a:gd name="T48" fmla="*/ 39 w 47"/>
                  <a:gd name="T49" fmla="*/ 4 h 51"/>
                  <a:gd name="T50" fmla="*/ 37 w 47"/>
                  <a:gd name="T51" fmla="*/ 1 h 51"/>
                  <a:gd name="T52" fmla="*/ 34 w 47"/>
                  <a:gd name="T53" fmla="*/ 0 h 51"/>
                  <a:gd name="T54" fmla="*/ 32 w 47"/>
                  <a:gd name="T55" fmla="*/ 4 h 51"/>
                  <a:gd name="T56" fmla="*/ 32 w 47"/>
                  <a:gd name="T57" fmla="*/ 8 h 51"/>
                  <a:gd name="T58" fmla="*/ 29 w 47"/>
                  <a:gd name="T59" fmla="*/ 9 h 51"/>
                  <a:gd name="T60" fmla="*/ 26 w 47"/>
                  <a:gd name="T61" fmla="*/ 7 h 51"/>
                  <a:gd name="T62" fmla="*/ 25 w 47"/>
                  <a:gd name="T63" fmla="*/ 5 h 51"/>
                  <a:gd name="T64" fmla="*/ 20 w 47"/>
                  <a:gd name="T65" fmla="*/ 4 h 51"/>
                  <a:gd name="T66" fmla="*/ 18 w 47"/>
                  <a:gd name="T67" fmla="*/ 6 h 51"/>
                  <a:gd name="T68" fmla="*/ 14 w 47"/>
                  <a:gd name="T69" fmla="*/ 9 h 51"/>
                  <a:gd name="T70" fmla="*/ 11 w 47"/>
                  <a:gd name="T71" fmla="*/ 9 h 51"/>
                  <a:gd name="T72" fmla="*/ 8 w 47"/>
                  <a:gd name="T73" fmla="*/ 9 h 51"/>
                  <a:gd name="T74" fmla="*/ 4 w 47"/>
                  <a:gd name="T75" fmla="*/ 11 h 51"/>
                  <a:gd name="T76" fmla="*/ 1 w 47"/>
                  <a:gd name="T77" fmla="*/ 12 h 51"/>
                  <a:gd name="T78" fmla="*/ 0 w 47"/>
                  <a:gd name="T79" fmla="*/ 17 h 51"/>
                  <a:gd name="T80" fmla="*/ 1 w 47"/>
                  <a:gd name="T81" fmla="*/ 24 h 51"/>
                  <a:gd name="T82" fmla="*/ 4 w 47"/>
                  <a:gd name="T83" fmla="*/ 29 h 51"/>
                  <a:gd name="T84" fmla="*/ 4 w 47"/>
                  <a:gd name="T85" fmla="*/ 33 h 51"/>
                  <a:gd name="T86" fmla="*/ 5 w 47"/>
                  <a:gd name="T87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" h="51">
                    <a:moveTo>
                      <a:pt x="5" y="39"/>
                    </a:moveTo>
                    <a:cubicBezTo>
                      <a:pt x="5" y="40"/>
                      <a:pt x="6" y="42"/>
                      <a:pt x="7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4"/>
                      <a:pt x="9" y="47"/>
                      <a:pt x="9" y="48"/>
                    </a:cubicBezTo>
                    <a:cubicBezTo>
                      <a:pt x="11" y="48"/>
                      <a:pt x="11" y="47"/>
                      <a:pt x="13" y="47"/>
                    </a:cubicBezTo>
                    <a:cubicBezTo>
                      <a:pt x="13" y="48"/>
                      <a:pt x="13" y="49"/>
                      <a:pt x="13" y="50"/>
                    </a:cubicBezTo>
                    <a:cubicBezTo>
                      <a:pt x="15" y="50"/>
                      <a:pt x="16" y="50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9" name="Freeform 300">
                <a:extLst>
                  <a:ext uri="{FF2B5EF4-FFF2-40B4-BE49-F238E27FC236}">
                    <a16:creationId xmlns:a16="http://schemas.microsoft.com/office/drawing/2014/main" id="{90EF0C44-F7B6-4576-9650-8C11F2FD9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434" y="4442407"/>
                <a:ext cx="53583" cy="60453"/>
              </a:xfrm>
              <a:custGeom>
                <a:avLst/>
                <a:gdLst>
                  <a:gd name="T0" fmla="*/ 1 w 20"/>
                  <a:gd name="T1" fmla="*/ 3 h 22"/>
                  <a:gd name="T2" fmla="*/ 4 w 20"/>
                  <a:gd name="T3" fmla="*/ 2 h 22"/>
                  <a:gd name="T4" fmla="*/ 8 w 20"/>
                  <a:gd name="T5" fmla="*/ 5 h 22"/>
                  <a:gd name="T6" fmla="*/ 11 w 20"/>
                  <a:gd name="T7" fmla="*/ 1 h 22"/>
                  <a:gd name="T8" fmla="*/ 17 w 20"/>
                  <a:gd name="T9" fmla="*/ 2 h 22"/>
                  <a:gd name="T10" fmla="*/ 17 w 20"/>
                  <a:gd name="T11" fmla="*/ 8 h 22"/>
                  <a:gd name="T12" fmla="*/ 20 w 20"/>
                  <a:gd name="T13" fmla="*/ 9 h 22"/>
                  <a:gd name="T14" fmla="*/ 18 w 20"/>
                  <a:gd name="T15" fmla="*/ 13 h 22"/>
                  <a:gd name="T16" fmla="*/ 15 w 20"/>
                  <a:gd name="T17" fmla="*/ 16 h 22"/>
                  <a:gd name="T18" fmla="*/ 14 w 20"/>
                  <a:gd name="T19" fmla="*/ 21 h 22"/>
                  <a:gd name="T20" fmla="*/ 9 w 20"/>
                  <a:gd name="T21" fmla="*/ 22 h 22"/>
                  <a:gd name="T22" fmla="*/ 6 w 20"/>
                  <a:gd name="T23" fmla="*/ 22 h 22"/>
                  <a:gd name="T24" fmla="*/ 5 w 20"/>
                  <a:gd name="T25" fmla="*/ 7 h 22"/>
                  <a:gd name="T26" fmla="*/ 2 w 20"/>
                  <a:gd name="T27" fmla="*/ 6 h 22"/>
                  <a:gd name="T28" fmla="*/ 2 w 20"/>
                  <a:gd name="T29" fmla="*/ 7 h 22"/>
                  <a:gd name="T30" fmla="*/ 0 w 20"/>
                  <a:gd name="T31" fmla="*/ 3 h 22"/>
                  <a:gd name="T32" fmla="*/ 1 w 20"/>
                  <a:gd name="T3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2">
                    <a:moveTo>
                      <a:pt x="1" y="3"/>
                    </a:moveTo>
                    <a:cubicBezTo>
                      <a:pt x="1" y="3"/>
                      <a:pt x="2" y="0"/>
                      <a:pt x="4" y="2"/>
                    </a:cubicBezTo>
                    <a:cubicBezTo>
                      <a:pt x="6" y="5"/>
                      <a:pt x="5" y="7"/>
                      <a:pt x="8" y="5"/>
                    </a:cubicBezTo>
                    <a:cubicBezTo>
                      <a:pt x="10" y="3"/>
                      <a:pt x="9" y="0"/>
                      <a:pt x="11" y="1"/>
                    </a:cubicBezTo>
                    <a:cubicBezTo>
                      <a:pt x="12" y="2"/>
                      <a:pt x="17" y="2"/>
                      <a:pt x="17" y="2"/>
                    </a:cubicBezTo>
                    <a:cubicBezTo>
                      <a:pt x="17" y="2"/>
                      <a:pt x="15" y="7"/>
                      <a:pt x="17" y="8"/>
                    </a:cubicBezTo>
                    <a:cubicBezTo>
                      <a:pt x="20" y="10"/>
                      <a:pt x="20" y="9"/>
                      <a:pt x="20" y="9"/>
                    </a:cubicBezTo>
                    <a:cubicBezTo>
                      <a:pt x="20" y="9"/>
                      <a:pt x="20" y="11"/>
                      <a:pt x="18" y="13"/>
                    </a:cubicBezTo>
                    <a:cubicBezTo>
                      <a:pt x="17" y="14"/>
                      <a:pt x="15" y="16"/>
                      <a:pt x="15" y="16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1" y="22"/>
                      <a:pt x="9" y="22"/>
                    </a:cubicBezTo>
                    <a:cubicBezTo>
                      <a:pt x="9" y="22"/>
                      <a:pt x="7" y="22"/>
                      <a:pt x="6" y="22"/>
                    </a:cubicBezTo>
                    <a:cubicBezTo>
                      <a:pt x="5" y="16"/>
                      <a:pt x="5" y="13"/>
                      <a:pt x="5" y="7"/>
                    </a:cubicBezTo>
                    <a:cubicBezTo>
                      <a:pt x="3" y="7"/>
                      <a:pt x="3" y="7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0" name="Freeform 302">
                <a:extLst>
                  <a:ext uri="{FF2B5EF4-FFF2-40B4-BE49-F238E27FC236}">
                    <a16:creationId xmlns:a16="http://schemas.microsoft.com/office/drawing/2014/main" id="{032266C5-4F80-4C74-913C-765AF019B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759" y="3550337"/>
                <a:ext cx="196491" cy="493631"/>
              </a:xfrm>
              <a:custGeom>
                <a:avLst/>
                <a:gdLst>
                  <a:gd name="T0" fmla="*/ 57 w 73"/>
                  <a:gd name="T1" fmla="*/ 174 h 177"/>
                  <a:gd name="T2" fmla="*/ 62 w 73"/>
                  <a:gd name="T3" fmla="*/ 164 h 177"/>
                  <a:gd name="T4" fmla="*/ 59 w 73"/>
                  <a:gd name="T5" fmla="*/ 152 h 177"/>
                  <a:gd name="T6" fmla="*/ 51 w 73"/>
                  <a:gd name="T7" fmla="*/ 139 h 177"/>
                  <a:gd name="T8" fmla="*/ 54 w 73"/>
                  <a:gd name="T9" fmla="*/ 129 h 177"/>
                  <a:gd name="T10" fmla="*/ 50 w 73"/>
                  <a:gd name="T11" fmla="*/ 121 h 177"/>
                  <a:gd name="T12" fmla="*/ 45 w 73"/>
                  <a:gd name="T13" fmla="*/ 108 h 177"/>
                  <a:gd name="T14" fmla="*/ 47 w 73"/>
                  <a:gd name="T15" fmla="*/ 98 h 177"/>
                  <a:gd name="T16" fmla="*/ 46 w 73"/>
                  <a:gd name="T17" fmla="*/ 90 h 177"/>
                  <a:gd name="T18" fmla="*/ 52 w 73"/>
                  <a:gd name="T19" fmla="*/ 86 h 177"/>
                  <a:gd name="T20" fmla="*/ 54 w 73"/>
                  <a:gd name="T21" fmla="*/ 83 h 177"/>
                  <a:gd name="T22" fmla="*/ 58 w 73"/>
                  <a:gd name="T23" fmla="*/ 79 h 177"/>
                  <a:gd name="T24" fmla="*/ 67 w 73"/>
                  <a:gd name="T25" fmla="*/ 81 h 177"/>
                  <a:gd name="T26" fmla="*/ 69 w 73"/>
                  <a:gd name="T27" fmla="*/ 76 h 177"/>
                  <a:gd name="T28" fmla="*/ 73 w 73"/>
                  <a:gd name="T29" fmla="*/ 68 h 177"/>
                  <a:gd name="T30" fmla="*/ 66 w 73"/>
                  <a:gd name="T31" fmla="*/ 62 h 177"/>
                  <a:gd name="T32" fmla="*/ 62 w 73"/>
                  <a:gd name="T33" fmla="*/ 57 h 177"/>
                  <a:gd name="T34" fmla="*/ 58 w 73"/>
                  <a:gd name="T35" fmla="*/ 54 h 177"/>
                  <a:gd name="T36" fmla="*/ 61 w 73"/>
                  <a:gd name="T37" fmla="*/ 47 h 177"/>
                  <a:gd name="T38" fmla="*/ 56 w 73"/>
                  <a:gd name="T39" fmla="*/ 44 h 177"/>
                  <a:gd name="T40" fmla="*/ 55 w 73"/>
                  <a:gd name="T41" fmla="*/ 38 h 177"/>
                  <a:gd name="T42" fmla="*/ 49 w 73"/>
                  <a:gd name="T43" fmla="*/ 40 h 177"/>
                  <a:gd name="T44" fmla="*/ 46 w 73"/>
                  <a:gd name="T45" fmla="*/ 42 h 177"/>
                  <a:gd name="T46" fmla="*/ 46 w 73"/>
                  <a:gd name="T47" fmla="*/ 37 h 177"/>
                  <a:gd name="T48" fmla="*/ 44 w 73"/>
                  <a:gd name="T49" fmla="*/ 32 h 177"/>
                  <a:gd name="T50" fmla="*/ 49 w 73"/>
                  <a:gd name="T51" fmla="*/ 23 h 177"/>
                  <a:gd name="T52" fmla="*/ 50 w 73"/>
                  <a:gd name="T53" fmla="*/ 15 h 177"/>
                  <a:gd name="T54" fmla="*/ 50 w 73"/>
                  <a:gd name="T55" fmla="*/ 7 h 177"/>
                  <a:gd name="T56" fmla="*/ 48 w 73"/>
                  <a:gd name="T57" fmla="*/ 0 h 177"/>
                  <a:gd name="T58" fmla="*/ 42 w 73"/>
                  <a:gd name="T59" fmla="*/ 1 h 177"/>
                  <a:gd name="T60" fmla="*/ 39 w 73"/>
                  <a:gd name="T61" fmla="*/ 12 h 177"/>
                  <a:gd name="T62" fmla="*/ 31 w 73"/>
                  <a:gd name="T63" fmla="*/ 12 h 177"/>
                  <a:gd name="T64" fmla="*/ 28 w 73"/>
                  <a:gd name="T65" fmla="*/ 20 h 177"/>
                  <a:gd name="T66" fmla="*/ 22 w 73"/>
                  <a:gd name="T67" fmla="*/ 27 h 177"/>
                  <a:gd name="T68" fmla="*/ 17 w 73"/>
                  <a:gd name="T69" fmla="*/ 30 h 177"/>
                  <a:gd name="T70" fmla="*/ 19 w 73"/>
                  <a:gd name="T71" fmla="*/ 34 h 177"/>
                  <a:gd name="T72" fmla="*/ 14 w 73"/>
                  <a:gd name="T73" fmla="*/ 45 h 177"/>
                  <a:gd name="T74" fmla="*/ 9 w 73"/>
                  <a:gd name="T75" fmla="*/ 50 h 177"/>
                  <a:gd name="T76" fmla="*/ 11 w 73"/>
                  <a:gd name="T77" fmla="*/ 58 h 177"/>
                  <a:gd name="T78" fmla="*/ 9 w 73"/>
                  <a:gd name="T79" fmla="*/ 62 h 177"/>
                  <a:gd name="T80" fmla="*/ 5 w 73"/>
                  <a:gd name="T81" fmla="*/ 62 h 177"/>
                  <a:gd name="T82" fmla="*/ 3 w 73"/>
                  <a:gd name="T83" fmla="*/ 67 h 177"/>
                  <a:gd name="T84" fmla="*/ 4 w 73"/>
                  <a:gd name="T85" fmla="*/ 74 h 177"/>
                  <a:gd name="T86" fmla="*/ 0 w 73"/>
                  <a:gd name="T87" fmla="*/ 75 h 177"/>
                  <a:gd name="T88" fmla="*/ 2 w 73"/>
                  <a:gd name="T89" fmla="*/ 83 h 177"/>
                  <a:gd name="T90" fmla="*/ 4 w 73"/>
                  <a:gd name="T91" fmla="*/ 81 h 177"/>
                  <a:gd name="T92" fmla="*/ 6 w 73"/>
                  <a:gd name="T93" fmla="*/ 79 h 177"/>
                  <a:gd name="T94" fmla="*/ 8 w 73"/>
                  <a:gd name="T95" fmla="*/ 85 h 177"/>
                  <a:gd name="T96" fmla="*/ 10 w 73"/>
                  <a:gd name="T97" fmla="*/ 89 h 177"/>
                  <a:gd name="T98" fmla="*/ 12 w 73"/>
                  <a:gd name="T99" fmla="*/ 99 h 177"/>
                  <a:gd name="T100" fmla="*/ 16 w 73"/>
                  <a:gd name="T101" fmla="*/ 105 h 177"/>
                  <a:gd name="T102" fmla="*/ 14 w 73"/>
                  <a:gd name="T103" fmla="*/ 125 h 177"/>
                  <a:gd name="T104" fmla="*/ 18 w 73"/>
                  <a:gd name="T105" fmla="*/ 125 h 177"/>
                  <a:gd name="T106" fmla="*/ 26 w 73"/>
                  <a:gd name="T107" fmla="*/ 122 h 177"/>
                  <a:gd name="T108" fmla="*/ 32 w 73"/>
                  <a:gd name="T109" fmla="*/ 114 h 177"/>
                  <a:gd name="T110" fmla="*/ 38 w 73"/>
                  <a:gd name="T111" fmla="*/ 117 h 177"/>
                  <a:gd name="T112" fmla="*/ 42 w 73"/>
                  <a:gd name="T113" fmla="*/ 120 h 177"/>
                  <a:gd name="T114" fmla="*/ 44 w 73"/>
                  <a:gd name="T115" fmla="*/ 129 h 177"/>
                  <a:gd name="T116" fmla="*/ 48 w 73"/>
                  <a:gd name="T117" fmla="*/ 148 h 177"/>
                  <a:gd name="T118" fmla="*/ 53 w 73"/>
                  <a:gd name="T119" fmla="*/ 167 h 177"/>
                  <a:gd name="T120" fmla="*/ 53 w 73"/>
                  <a:gd name="T121" fmla="*/ 169 h 177"/>
                  <a:gd name="T122" fmla="*/ 56 w 73"/>
                  <a:gd name="T123" fmla="*/ 177 h 177"/>
                  <a:gd name="connsiteX0" fmla="*/ 7671 w 10000"/>
                  <a:gd name="connsiteY0" fmla="*/ 10000 h 10000"/>
                  <a:gd name="connsiteX1" fmla="*/ 7808 w 10000"/>
                  <a:gd name="connsiteY1" fmla="*/ 9831 h 10000"/>
                  <a:gd name="connsiteX2" fmla="*/ 7945 w 10000"/>
                  <a:gd name="connsiteY2" fmla="*/ 9492 h 10000"/>
                  <a:gd name="connsiteX3" fmla="*/ 8493 w 10000"/>
                  <a:gd name="connsiteY3" fmla="*/ 9266 h 10000"/>
                  <a:gd name="connsiteX4" fmla="*/ 8493 w 10000"/>
                  <a:gd name="connsiteY4" fmla="*/ 8927 h 10000"/>
                  <a:gd name="connsiteX5" fmla="*/ 8082 w 10000"/>
                  <a:gd name="connsiteY5" fmla="*/ 8588 h 10000"/>
                  <a:gd name="connsiteX6" fmla="*/ 7397 w 10000"/>
                  <a:gd name="connsiteY6" fmla="*/ 8305 h 10000"/>
                  <a:gd name="connsiteX7" fmla="*/ 6986 w 10000"/>
                  <a:gd name="connsiteY7" fmla="*/ 7853 h 10000"/>
                  <a:gd name="connsiteX8" fmla="*/ 6849 w 10000"/>
                  <a:gd name="connsiteY8" fmla="*/ 7401 h 10000"/>
                  <a:gd name="connsiteX9" fmla="*/ 7397 w 10000"/>
                  <a:gd name="connsiteY9" fmla="*/ 7288 h 10000"/>
                  <a:gd name="connsiteX10" fmla="*/ 7397 w 10000"/>
                  <a:gd name="connsiteY10" fmla="*/ 7006 h 10000"/>
                  <a:gd name="connsiteX11" fmla="*/ 6849 w 10000"/>
                  <a:gd name="connsiteY11" fmla="*/ 6836 h 10000"/>
                  <a:gd name="connsiteX12" fmla="*/ 6301 w 10000"/>
                  <a:gd name="connsiteY12" fmla="*/ 6554 h 10000"/>
                  <a:gd name="connsiteX13" fmla="*/ 6164 w 10000"/>
                  <a:gd name="connsiteY13" fmla="*/ 6102 h 10000"/>
                  <a:gd name="connsiteX14" fmla="*/ 6301 w 10000"/>
                  <a:gd name="connsiteY14" fmla="*/ 5763 h 10000"/>
                  <a:gd name="connsiteX15" fmla="*/ 6438 w 10000"/>
                  <a:gd name="connsiteY15" fmla="*/ 5537 h 10000"/>
                  <a:gd name="connsiteX16" fmla="*/ 6164 w 10000"/>
                  <a:gd name="connsiteY16" fmla="*/ 5254 h 10000"/>
                  <a:gd name="connsiteX17" fmla="*/ 6301 w 10000"/>
                  <a:gd name="connsiteY17" fmla="*/ 5085 h 10000"/>
                  <a:gd name="connsiteX18" fmla="*/ 6712 w 10000"/>
                  <a:gd name="connsiteY18" fmla="*/ 5028 h 10000"/>
                  <a:gd name="connsiteX19" fmla="*/ 7123 w 10000"/>
                  <a:gd name="connsiteY19" fmla="*/ 4859 h 10000"/>
                  <a:gd name="connsiteX20" fmla="*/ 7534 w 10000"/>
                  <a:gd name="connsiteY20" fmla="*/ 4859 h 10000"/>
                  <a:gd name="connsiteX21" fmla="*/ 7397 w 10000"/>
                  <a:gd name="connsiteY21" fmla="*/ 4689 h 10000"/>
                  <a:gd name="connsiteX22" fmla="*/ 7671 w 10000"/>
                  <a:gd name="connsiteY22" fmla="*/ 4463 h 10000"/>
                  <a:gd name="connsiteX23" fmla="*/ 7945 w 10000"/>
                  <a:gd name="connsiteY23" fmla="*/ 4463 h 10000"/>
                  <a:gd name="connsiteX24" fmla="*/ 8356 w 10000"/>
                  <a:gd name="connsiteY24" fmla="*/ 4576 h 10000"/>
                  <a:gd name="connsiteX25" fmla="*/ 9178 w 10000"/>
                  <a:gd name="connsiteY25" fmla="*/ 4576 h 10000"/>
                  <a:gd name="connsiteX26" fmla="*/ 9315 w 10000"/>
                  <a:gd name="connsiteY26" fmla="*/ 4463 h 10000"/>
                  <a:gd name="connsiteX27" fmla="*/ 9452 w 10000"/>
                  <a:gd name="connsiteY27" fmla="*/ 4294 h 10000"/>
                  <a:gd name="connsiteX28" fmla="*/ 9863 w 10000"/>
                  <a:gd name="connsiteY28" fmla="*/ 4011 h 10000"/>
                  <a:gd name="connsiteX29" fmla="*/ 10000 w 10000"/>
                  <a:gd name="connsiteY29" fmla="*/ 3842 h 10000"/>
                  <a:gd name="connsiteX30" fmla="*/ 9178 w 10000"/>
                  <a:gd name="connsiteY30" fmla="*/ 3729 h 10000"/>
                  <a:gd name="connsiteX31" fmla="*/ 9041 w 10000"/>
                  <a:gd name="connsiteY31" fmla="*/ 3503 h 10000"/>
                  <a:gd name="connsiteX32" fmla="*/ 8767 w 10000"/>
                  <a:gd name="connsiteY32" fmla="*/ 3220 h 10000"/>
                  <a:gd name="connsiteX33" fmla="*/ 8493 w 10000"/>
                  <a:gd name="connsiteY33" fmla="*/ 3220 h 10000"/>
                  <a:gd name="connsiteX34" fmla="*/ 7945 w 10000"/>
                  <a:gd name="connsiteY34" fmla="*/ 3164 h 10000"/>
                  <a:gd name="connsiteX35" fmla="*/ 7945 w 10000"/>
                  <a:gd name="connsiteY35" fmla="*/ 3051 h 10000"/>
                  <a:gd name="connsiteX36" fmla="*/ 8356 w 10000"/>
                  <a:gd name="connsiteY36" fmla="*/ 2768 h 10000"/>
                  <a:gd name="connsiteX37" fmla="*/ 8356 w 10000"/>
                  <a:gd name="connsiteY37" fmla="*/ 2655 h 10000"/>
                  <a:gd name="connsiteX38" fmla="*/ 7945 w 10000"/>
                  <a:gd name="connsiteY38" fmla="*/ 2655 h 10000"/>
                  <a:gd name="connsiteX39" fmla="*/ 7671 w 10000"/>
                  <a:gd name="connsiteY39" fmla="*/ 2486 h 10000"/>
                  <a:gd name="connsiteX40" fmla="*/ 7808 w 10000"/>
                  <a:gd name="connsiteY40" fmla="*/ 2316 h 10000"/>
                  <a:gd name="connsiteX41" fmla="*/ 7534 w 10000"/>
                  <a:gd name="connsiteY41" fmla="*/ 2147 h 10000"/>
                  <a:gd name="connsiteX42" fmla="*/ 7260 w 10000"/>
                  <a:gd name="connsiteY42" fmla="*/ 2147 h 10000"/>
                  <a:gd name="connsiteX43" fmla="*/ 6712 w 10000"/>
                  <a:gd name="connsiteY43" fmla="*/ 2260 h 10000"/>
                  <a:gd name="connsiteX44" fmla="*/ 6575 w 10000"/>
                  <a:gd name="connsiteY44" fmla="*/ 2316 h 10000"/>
                  <a:gd name="connsiteX45" fmla="*/ 6301 w 10000"/>
                  <a:gd name="connsiteY45" fmla="*/ 2373 h 10000"/>
                  <a:gd name="connsiteX46" fmla="*/ 6301 w 10000"/>
                  <a:gd name="connsiteY46" fmla="*/ 2260 h 10000"/>
                  <a:gd name="connsiteX47" fmla="*/ 6301 w 10000"/>
                  <a:gd name="connsiteY47" fmla="*/ 2090 h 10000"/>
                  <a:gd name="connsiteX48" fmla="*/ 6027 w 10000"/>
                  <a:gd name="connsiteY48" fmla="*/ 1921 h 10000"/>
                  <a:gd name="connsiteX49" fmla="*/ 6027 w 10000"/>
                  <a:gd name="connsiteY49" fmla="*/ 1808 h 10000"/>
                  <a:gd name="connsiteX50" fmla="*/ 6438 w 10000"/>
                  <a:gd name="connsiteY50" fmla="*/ 1582 h 10000"/>
                  <a:gd name="connsiteX51" fmla="*/ 6712 w 10000"/>
                  <a:gd name="connsiteY51" fmla="*/ 1299 h 10000"/>
                  <a:gd name="connsiteX52" fmla="*/ 6849 w 10000"/>
                  <a:gd name="connsiteY52" fmla="*/ 1017 h 10000"/>
                  <a:gd name="connsiteX53" fmla="*/ 6849 w 10000"/>
                  <a:gd name="connsiteY53" fmla="*/ 847 h 10000"/>
                  <a:gd name="connsiteX54" fmla="*/ 6712 w 10000"/>
                  <a:gd name="connsiteY54" fmla="*/ 678 h 10000"/>
                  <a:gd name="connsiteX55" fmla="*/ 6849 w 10000"/>
                  <a:gd name="connsiteY55" fmla="*/ 395 h 10000"/>
                  <a:gd name="connsiteX56" fmla="*/ 6712 w 10000"/>
                  <a:gd name="connsiteY56" fmla="*/ 226 h 10000"/>
                  <a:gd name="connsiteX57" fmla="*/ 6575 w 10000"/>
                  <a:gd name="connsiteY57" fmla="*/ 0 h 10000"/>
                  <a:gd name="connsiteX58" fmla="*/ 6164 w 10000"/>
                  <a:gd name="connsiteY58" fmla="*/ 0 h 10000"/>
                  <a:gd name="connsiteX59" fmla="*/ 5753 w 10000"/>
                  <a:gd name="connsiteY59" fmla="*/ 56 h 10000"/>
                  <a:gd name="connsiteX60" fmla="*/ 5753 w 10000"/>
                  <a:gd name="connsiteY60" fmla="*/ 339 h 10000"/>
                  <a:gd name="connsiteX61" fmla="*/ 5342 w 10000"/>
                  <a:gd name="connsiteY61" fmla="*/ 678 h 10000"/>
                  <a:gd name="connsiteX62" fmla="*/ 4932 w 10000"/>
                  <a:gd name="connsiteY62" fmla="*/ 621 h 10000"/>
                  <a:gd name="connsiteX63" fmla="*/ 3836 w 10000"/>
                  <a:gd name="connsiteY63" fmla="*/ 960 h 10000"/>
                  <a:gd name="connsiteX64" fmla="*/ 3836 w 10000"/>
                  <a:gd name="connsiteY64" fmla="*/ 1130 h 10000"/>
                  <a:gd name="connsiteX65" fmla="*/ 3288 w 10000"/>
                  <a:gd name="connsiteY65" fmla="*/ 1299 h 10000"/>
                  <a:gd name="connsiteX66" fmla="*/ 3014 w 10000"/>
                  <a:gd name="connsiteY66" fmla="*/ 1525 h 10000"/>
                  <a:gd name="connsiteX67" fmla="*/ 2466 w 10000"/>
                  <a:gd name="connsiteY67" fmla="*/ 1638 h 10000"/>
                  <a:gd name="connsiteX68" fmla="*/ 2329 w 10000"/>
                  <a:gd name="connsiteY68" fmla="*/ 1695 h 10000"/>
                  <a:gd name="connsiteX69" fmla="*/ 2603 w 10000"/>
                  <a:gd name="connsiteY69" fmla="*/ 1808 h 10000"/>
                  <a:gd name="connsiteX70" fmla="*/ 2603 w 10000"/>
                  <a:gd name="connsiteY70" fmla="*/ 1921 h 10000"/>
                  <a:gd name="connsiteX71" fmla="*/ 2192 w 10000"/>
                  <a:gd name="connsiteY71" fmla="*/ 2203 h 10000"/>
                  <a:gd name="connsiteX72" fmla="*/ 1918 w 10000"/>
                  <a:gd name="connsiteY72" fmla="*/ 2542 h 10000"/>
                  <a:gd name="connsiteX73" fmla="*/ 1233 w 10000"/>
                  <a:gd name="connsiteY73" fmla="*/ 2316 h 10000"/>
                  <a:gd name="connsiteX74" fmla="*/ 1233 w 10000"/>
                  <a:gd name="connsiteY74" fmla="*/ 2825 h 10000"/>
                  <a:gd name="connsiteX75" fmla="*/ 1370 w 10000"/>
                  <a:gd name="connsiteY75" fmla="*/ 2994 h 10000"/>
                  <a:gd name="connsiteX76" fmla="*/ 1507 w 10000"/>
                  <a:gd name="connsiteY76" fmla="*/ 3277 h 10000"/>
                  <a:gd name="connsiteX77" fmla="*/ 1370 w 10000"/>
                  <a:gd name="connsiteY77" fmla="*/ 3390 h 10000"/>
                  <a:gd name="connsiteX78" fmla="*/ 1233 w 10000"/>
                  <a:gd name="connsiteY78" fmla="*/ 3503 h 10000"/>
                  <a:gd name="connsiteX79" fmla="*/ 959 w 10000"/>
                  <a:gd name="connsiteY79" fmla="*/ 3616 h 10000"/>
                  <a:gd name="connsiteX80" fmla="*/ 685 w 10000"/>
                  <a:gd name="connsiteY80" fmla="*/ 3503 h 10000"/>
                  <a:gd name="connsiteX81" fmla="*/ 274 w 10000"/>
                  <a:gd name="connsiteY81" fmla="*/ 3559 h 10000"/>
                  <a:gd name="connsiteX82" fmla="*/ 411 w 10000"/>
                  <a:gd name="connsiteY82" fmla="*/ 3785 h 10000"/>
                  <a:gd name="connsiteX83" fmla="*/ 548 w 10000"/>
                  <a:gd name="connsiteY83" fmla="*/ 3955 h 10000"/>
                  <a:gd name="connsiteX84" fmla="*/ 548 w 10000"/>
                  <a:gd name="connsiteY84" fmla="*/ 4181 h 10000"/>
                  <a:gd name="connsiteX85" fmla="*/ 137 w 10000"/>
                  <a:gd name="connsiteY85" fmla="*/ 4068 h 10000"/>
                  <a:gd name="connsiteX86" fmla="*/ 0 w 10000"/>
                  <a:gd name="connsiteY86" fmla="*/ 4237 h 10000"/>
                  <a:gd name="connsiteX87" fmla="*/ 0 w 10000"/>
                  <a:gd name="connsiteY87" fmla="*/ 4407 h 10000"/>
                  <a:gd name="connsiteX88" fmla="*/ 274 w 10000"/>
                  <a:gd name="connsiteY88" fmla="*/ 4689 h 10000"/>
                  <a:gd name="connsiteX89" fmla="*/ 411 w 10000"/>
                  <a:gd name="connsiteY89" fmla="*/ 4689 h 10000"/>
                  <a:gd name="connsiteX90" fmla="*/ 548 w 10000"/>
                  <a:gd name="connsiteY90" fmla="*/ 4576 h 10000"/>
                  <a:gd name="connsiteX91" fmla="*/ 822 w 10000"/>
                  <a:gd name="connsiteY91" fmla="*/ 4576 h 10000"/>
                  <a:gd name="connsiteX92" fmla="*/ 822 w 10000"/>
                  <a:gd name="connsiteY92" fmla="*/ 4463 h 10000"/>
                  <a:gd name="connsiteX93" fmla="*/ 1096 w 10000"/>
                  <a:gd name="connsiteY93" fmla="*/ 4463 h 10000"/>
                  <a:gd name="connsiteX94" fmla="*/ 1096 w 10000"/>
                  <a:gd name="connsiteY94" fmla="*/ 4802 h 10000"/>
                  <a:gd name="connsiteX95" fmla="*/ 1370 w 10000"/>
                  <a:gd name="connsiteY95" fmla="*/ 4802 h 10000"/>
                  <a:gd name="connsiteX96" fmla="*/ 1370 w 10000"/>
                  <a:gd name="connsiteY96" fmla="*/ 5028 h 10000"/>
                  <a:gd name="connsiteX97" fmla="*/ 1644 w 10000"/>
                  <a:gd name="connsiteY97" fmla="*/ 5141 h 10000"/>
                  <a:gd name="connsiteX98" fmla="*/ 1644 w 10000"/>
                  <a:gd name="connsiteY98" fmla="*/ 5593 h 10000"/>
                  <a:gd name="connsiteX99" fmla="*/ 2055 w 10000"/>
                  <a:gd name="connsiteY99" fmla="*/ 5593 h 10000"/>
                  <a:gd name="connsiteX100" fmla="*/ 2192 w 10000"/>
                  <a:gd name="connsiteY100" fmla="*/ 5932 h 10000"/>
                  <a:gd name="connsiteX101" fmla="*/ 1644 w 10000"/>
                  <a:gd name="connsiteY101" fmla="*/ 6949 h 10000"/>
                  <a:gd name="connsiteX102" fmla="*/ 1918 w 10000"/>
                  <a:gd name="connsiteY102" fmla="*/ 7062 h 10000"/>
                  <a:gd name="connsiteX103" fmla="*/ 2329 w 10000"/>
                  <a:gd name="connsiteY103" fmla="*/ 7006 h 10000"/>
                  <a:gd name="connsiteX104" fmla="*/ 2466 w 10000"/>
                  <a:gd name="connsiteY104" fmla="*/ 7062 h 10000"/>
                  <a:gd name="connsiteX105" fmla="*/ 3288 w 10000"/>
                  <a:gd name="connsiteY105" fmla="*/ 7062 h 10000"/>
                  <a:gd name="connsiteX106" fmla="*/ 3562 w 10000"/>
                  <a:gd name="connsiteY106" fmla="*/ 6893 h 10000"/>
                  <a:gd name="connsiteX107" fmla="*/ 3836 w 10000"/>
                  <a:gd name="connsiteY107" fmla="*/ 6893 h 10000"/>
                  <a:gd name="connsiteX108" fmla="*/ 4384 w 10000"/>
                  <a:gd name="connsiteY108" fmla="*/ 6441 h 10000"/>
                  <a:gd name="connsiteX109" fmla="*/ 4658 w 10000"/>
                  <a:gd name="connsiteY109" fmla="*/ 6384 h 10000"/>
                  <a:gd name="connsiteX110" fmla="*/ 5205 w 10000"/>
                  <a:gd name="connsiteY110" fmla="*/ 6610 h 10000"/>
                  <a:gd name="connsiteX111" fmla="*/ 5342 w 10000"/>
                  <a:gd name="connsiteY111" fmla="*/ 6723 h 10000"/>
                  <a:gd name="connsiteX112" fmla="*/ 5753 w 10000"/>
                  <a:gd name="connsiteY112" fmla="*/ 6780 h 10000"/>
                  <a:gd name="connsiteX113" fmla="*/ 5616 w 10000"/>
                  <a:gd name="connsiteY113" fmla="*/ 7175 h 10000"/>
                  <a:gd name="connsiteX114" fmla="*/ 6027 w 10000"/>
                  <a:gd name="connsiteY114" fmla="*/ 7288 h 10000"/>
                  <a:gd name="connsiteX115" fmla="*/ 6575 w 10000"/>
                  <a:gd name="connsiteY115" fmla="*/ 8192 h 10000"/>
                  <a:gd name="connsiteX116" fmla="*/ 6575 w 10000"/>
                  <a:gd name="connsiteY116" fmla="*/ 8362 h 10000"/>
                  <a:gd name="connsiteX117" fmla="*/ 6849 w 10000"/>
                  <a:gd name="connsiteY117" fmla="*/ 8418 h 10000"/>
                  <a:gd name="connsiteX118" fmla="*/ 7260 w 10000"/>
                  <a:gd name="connsiteY118" fmla="*/ 9435 h 10000"/>
                  <a:gd name="connsiteX119" fmla="*/ 6986 w 10000"/>
                  <a:gd name="connsiteY119" fmla="*/ 9548 h 10000"/>
                  <a:gd name="connsiteX120" fmla="*/ 7260 w 10000"/>
                  <a:gd name="connsiteY120" fmla="*/ 9548 h 10000"/>
                  <a:gd name="connsiteX121" fmla="*/ 7534 w 10000"/>
                  <a:gd name="connsiteY121" fmla="*/ 10000 h 10000"/>
                  <a:gd name="connsiteX122" fmla="*/ 7671 w 10000"/>
                  <a:gd name="connsiteY122" fmla="*/ 10000 h 10000"/>
                  <a:gd name="connsiteX0" fmla="*/ 7671 w 10000"/>
                  <a:gd name="connsiteY0" fmla="*/ 10000 h 10000"/>
                  <a:gd name="connsiteX1" fmla="*/ 7808 w 10000"/>
                  <a:gd name="connsiteY1" fmla="*/ 9831 h 10000"/>
                  <a:gd name="connsiteX2" fmla="*/ 7945 w 10000"/>
                  <a:gd name="connsiteY2" fmla="*/ 9492 h 10000"/>
                  <a:gd name="connsiteX3" fmla="*/ 8493 w 10000"/>
                  <a:gd name="connsiteY3" fmla="*/ 9266 h 10000"/>
                  <a:gd name="connsiteX4" fmla="*/ 8493 w 10000"/>
                  <a:gd name="connsiteY4" fmla="*/ 8927 h 10000"/>
                  <a:gd name="connsiteX5" fmla="*/ 8082 w 10000"/>
                  <a:gd name="connsiteY5" fmla="*/ 8588 h 10000"/>
                  <a:gd name="connsiteX6" fmla="*/ 7397 w 10000"/>
                  <a:gd name="connsiteY6" fmla="*/ 8305 h 10000"/>
                  <a:gd name="connsiteX7" fmla="*/ 6986 w 10000"/>
                  <a:gd name="connsiteY7" fmla="*/ 7853 h 10000"/>
                  <a:gd name="connsiteX8" fmla="*/ 6849 w 10000"/>
                  <a:gd name="connsiteY8" fmla="*/ 7401 h 10000"/>
                  <a:gd name="connsiteX9" fmla="*/ 7397 w 10000"/>
                  <a:gd name="connsiteY9" fmla="*/ 7288 h 10000"/>
                  <a:gd name="connsiteX10" fmla="*/ 7397 w 10000"/>
                  <a:gd name="connsiteY10" fmla="*/ 7006 h 10000"/>
                  <a:gd name="connsiteX11" fmla="*/ 6849 w 10000"/>
                  <a:gd name="connsiteY11" fmla="*/ 6836 h 10000"/>
                  <a:gd name="connsiteX12" fmla="*/ 6301 w 10000"/>
                  <a:gd name="connsiteY12" fmla="*/ 6554 h 10000"/>
                  <a:gd name="connsiteX13" fmla="*/ 6164 w 10000"/>
                  <a:gd name="connsiteY13" fmla="*/ 6102 h 10000"/>
                  <a:gd name="connsiteX14" fmla="*/ 6301 w 10000"/>
                  <a:gd name="connsiteY14" fmla="*/ 5763 h 10000"/>
                  <a:gd name="connsiteX15" fmla="*/ 6438 w 10000"/>
                  <a:gd name="connsiteY15" fmla="*/ 5537 h 10000"/>
                  <a:gd name="connsiteX16" fmla="*/ 6164 w 10000"/>
                  <a:gd name="connsiteY16" fmla="*/ 5254 h 10000"/>
                  <a:gd name="connsiteX17" fmla="*/ 6301 w 10000"/>
                  <a:gd name="connsiteY17" fmla="*/ 5085 h 10000"/>
                  <a:gd name="connsiteX18" fmla="*/ 6712 w 10000"/>
                  <a:gd name="connsiteY18" fmla="*/ 5028 h 10000"/>
                  <a:gd name="connsiteX19" fmla="*/ 7123 w 10000"/>
                  <a:gd name="connsiteY19" fmla="*/ 4859 h 10000"/>
                  <a:gd name="connsiteX20" fmla="*/ 7534 w 10000"/>
                  <a:gd name="connsiteY20" fmla="*/ 4859 h 10000"/>
                  <a:gd name="connsiteX21" fmla="*/ 7397 w 10000"/>
                  <a:gd name="connsiteY21" fmla="*/ 4689 h 10000"/>
                  <a:gd name="connsiteX22" fmla="*/ 7671 w 10000"/>
                  <a:gd name="connsiteY22" fmla="*/ 4463 h 10000"/>
                  <a:gd name="connsiteX23" fmla="*/ 7945 w 10000"/>
                  <a:gd name="connsiteY23" fmla="*/ 4463 h 10000"/>
                  <a:gd name="connsiteX24" fmla="*/ 8356 w 10000"/>
                  <a:gd name="connsiteY24" fmla="*/ 4576 h 10000"/>
                  <a:gd name="connsiteX25" fmla="*/ 9178 w 10000"/>
                  <a:gd name="connsiteY25" fmla="*/ 4576 h 10000"/>
                  <a:gd name="connsiteX26" fmla="*/ 9315 w 10000"/>
                  <a:gd name="connsiteY26" fmla="*/ 4463 h 10000"/>
                  <a:gd name="connsiteX27" fmla="*/ 9452 w 10000"/>
                  <a:gd name="connsiteY27" fmla="*/ 4294 h 10000"/>
                  <a:gd name="connsiteX28" fmla="*/ 9863 w 10000"/>
                  <a:gd name="connsiteY28" fmla="*/ 4011 h 10000"/>
                  <a:gd name="connsiteX29" fmla="*/ 10000 w 10000"/>
                  <a:gd name="connsiteY29" fmla="*/ 3842 h 10000"/>
                  <a:gd name="connsiteX30" fmla="*/ 9178 w 10000"/>
                  <a:gd name="connsiteY30" fmla="*/ 3729 h 10000"/>
                  <a:gd name="connsiteX31" fmla="*/ 9041 w 10000"/>
                  <a:gd name="connsiteY31" fmla="*/ 3503 h 10000"/>
                  <a:gd name="connsiteX32" fmla="*/ 8767 w 10000"/>
                  <a:gd name="connsiteY32" fmla="*/ 3220 h 10000"/>
                  <a:gd name="connsiteX33" fmla="*/ 8493 w 10000"/>
                  <a:gd name="connsiteY33" fmla="*/ 3220 h 10000"/>
                  <a:gd name="connsiteX34" fmla="*/ 7945 w 10000"/>
                  <a:gd name="connsiteY34" fmla="*/ 3164 h 10000"/>
                  <a:gd name="connsiteX35" fmla="*/ 7945 w 10000"/>
                  <a:gd name="connsiteY35" fmla="*/ 3051 h 10000"/>
                  <a:gd name="connsiteX36" fmla="*/ 8356 w 10000"/>
                  <a:gd name="connsiteY36" fmla="*/ 2768 h 10000"/>
                  <a:gd name="connsiteX37" fmla="*/ 8356 w 10000"/>
                  <a:gd name="connsiteY37" fmla="*/ 2655 h 10000"/>
                  <a:gd name="connsiteX38" fmla="*/ 7945 w 10000"/>
                  <a:gd name="connsiteY38" fmla="*/ 2655 h 10000"/>
                  <a:gd name="connsiteX39" fmla="*/ 7671 w 10000"/>
                  <a:gd name="connsiteY39" fmla="*/ 2486 h 10000"/>
                  <a:gd name="connsiteX40" fmla="*/ 7808 w 10000"/>
                  <a:gd name="connsiteY40" fmla="*/ 2316 h 10000"/>
                  <a:gd name="connsiteX41" fmla="*/ 7534 w 10000"/>
                  <a:gd name="connsiteY41" fmla="*/ 2147 h 10000"/>
                  <a:gd name="connsiteX42" fmla="*/ 7260 w 10000"/>
                  <a:gd name="connsiteY42" fmla="*/ 2147 h 10000"/>
                  <a:gd name="connsiteX43" fmla="*/ 6712 w 10000"/>
                  <a:gd name="connsiteY43" fmla="*/ 2260 h 10000"/>
                  <a:gd name="connsiteX44" fmla="*/ 6575 w 10000"/>
                  <a:gd name="connsiteY44" fmla="*/ 2316 h 10000"/>
                  <a:gd name="connsiteX45" fmla="*/ 6301 w 10000"/>
                  <a:gd name="connsiteY45" fmla="*/ 2373 h 10000"/>
                  <a:gd name="connsiteX46" fmla="*/ 6301 w 10000"/>
                  <a:gd name="connsiteY46" fmla="*/ 2260 h 10000"/>
                  <a:gd name="connsiteX47" fmla="*/ 6301 w 10000"/>
                  <a:gd name="connsiteY47" fmla="*/ 2090 h 10000"/>
                  <a:gd name="connsiteX48" fmla="*/ 6027 w 10000"/>
                  <a:gd name="connsiteY48" fmla="*/ 1921 h 10000"/>
                  <a:gd name="connsiteX49" fmla="*/ 6027 w 10000"/>
                  <a:gd name="connsiteY49" fmla="*/ 1808 h 10000"/>
                  <a:gd name="connsiteX50" fmla="*/ 6438 w 10000"/>
                  <a:gd name="connsiteY50" fmla="*/ 1582 h 10000"/>
                  <a:gd name="connsiteX51" fmla="*/ 6712 w 10000"/>
                  <a:gd name="connsiteY51" fmla="*/ 1299 h 10000"/>
                  <a:gd name="connsiteX52" fmla="*/ 6849 w 10000"/>
                  <a:gd name="connsiteY52" fmla="*/ 1017 h 10000"/>
                  <a:gd name="connsiteX53" fmla="*/ 6849 w 10000"/>
                  <a:gd name="connsiteY53" fmla="*/ 847 h 10000"/>
                  <a:gd name="connsiteX54" fmla="*/ 6712 w 10000"/>
                  <a:gd name="connsiteY54" fmla="*/ 678 h 10000"/>
                  <a:gd name="connsiteX55" fmla="*/ 6849 w 10000"/>
                  <a:gd name="connsiteY55" fmla="*/ 395 h 10000"/>
                  <a:gd name="connsiteX56" fmla="*/ 6712 w 10000"/>
                  <a:gd name="connsiteY56" fmla="*/ 226 h 10000"/>
                  <a:gd name="connsiteX57" fmla="*/ 6575 w 10000"/>
                  <a:gd name="connsiteY57" fmla="*/ 0 h 10000"/>
                  <a:gd name="connsiteX58" fmla="*/ 6164 w 10000"/>
                  <a:gd name="connsiteY58" fmla="*/ 0 h 10000"/>
                  <a:gd name="connsiteX59" fmla="*/ 5753 w 10000"/>
                  <a:gd name="connsiteY59" fmla="*/ 56 h 10000"/>
                  <a:gd name="connsiteX60" fmla="*/ 5753 w 10000"/>
                  <a:gd name="connsiteY60" fmla="*/ 339 h 10000"/>
                  <a:gd name="connsiteX61" fmla="*/ 5342 w 10000"/>
                  <a:gd name="connsiteY61" fmla="*/ 678 h 10000"/>
                  <a:gd name="connsiteX62" fmla="*/ 4932 w 10000"/>
                  <a:gd name="connsiteY62" fmla="*/ 621 h 10000"/>
                  <a:gd name="connsiteX63" fmla="*/ 3836 w 10000"/>
                  <a:gd name="connsiteY63" fmla="*/ 960 h 10000"/>
                  <a:gd name="connsiteX64" fmla="*/ 3288 w 10000"/>
                  <a:gd name="connsiteY64" fmla="*/ 1299 h 10000"/>
                  <a:gd name="connsiteX65" fmla="*/ 3014 w 10000"/>
                  <a:gd name="connsiteY65" fmla="*/ 1525 h 10000"/>
                  <a:gd name="connsiteX66" fmla="*/ 2466 w 10000"/>
                  <a:gd name="connsiteY66" fmla="*/ 1638 h 10000"/>
                  <a:gd name="connsiteX67" fmla="*/ 2329 w 10000"/>
                  <a:gd name="connsiteY67" fmla="*/ 1695 h 10000"/>
                  <a:gd name="connsiteX68" fmla="*/ 2603 w 10000"/>
                  <a:gd name="connsiteY68" fmla="*/ 1808 h 10000"/>
                  <a:gd name="connsiteX69" fmla="*/ 2603 w 10000"/>
                  <a:gd name="connsiteY69" fmla="*/ 1921 h 10000"/>
                  <a:gd name="connsiteX70" fmla="*/ 2192 w 10000"/>
                  <a:gd name="connsiteY70" fmla="*/ 2203 h 10000"/>
                  <a:gd name="connsiteX71" fmla="*/ 1918 w 10000"/>
                  <a:gd name="connsiteY71" fmla="*/ 2542 h 10000"/>
                  <a:gd name="connsiteX72" fmla="*/ 1233 w 10000"/>
                  <a:gd name="connsiteY72" fmla="*/ 2316 h 10000"/>
                  <a:gd name="connsiteX73" fmla="*/ 1233 w 10000"/>
                  <a:gd name="connsiteY73" fmla="*/ 2825 h 10000"/>
                  <a:gd name="connsiteX74" fmla="*/ 1370 w 10000"/>
                  <a:gd name="connsiteY74" fmla="*/ 2994 h 10000"/>
                  <a:gd name="connsiteX75" fmla="*/ 1507 w 10000"/>
                  <a:gd name="connsiteY75" fmla="*/ 3277 h 10000"/>
                  <a:gd name="connsiteX76" fmla="*/ 1370 w 10000"/>
                  <a:gd name="connsiteY76" fmla="*/ 3390 h 10000"/>
                  <a:gd name="connsiteX77" fmla="*/ 1233 w 10000"/>
                  <a:gd name="connsiteY77" fmla="*/ 3503 h 10000"/>
                  <a:gd name="connsiteX78" fmla="*/ 959 w 10000"/>
                  <a:gd name="connsiteY78" fmla="*/ 3616 h 10000"/>
                  <a:gd name="connsiteX79" fmla="*/ 685 w 10000"/>
                  <a:gd name="connsiteY79" fmla="*/ 3503 h 10000"/>
                  <a:gd name="connsiteX80" fmla="*/ 274 w 10000"/>
                  <a:gd name="connsiteY80" fmla="*/ 3559 h 10000"/>
                  <a:gd name="connsiteX81" fmla="*/ 411 w 10000"/>
                  <a:gd name="connsiteY81" fmla="*/ 3785 h 10000"/>
                  <a:gd name="connsiteX82" fmla="*/ 548 w 10000"/>
                  <a:gd name="connsiteY82" fmla="*/ 3955 h 10000"/>
                  <a:gd name="connsiteX83" fmla="*/ 548 w 10000"/>
                  <a:gd name="connsiteY83" fmla="*/ 4181 h 10000"/>
                  <a:gd name="connsiteX84" fmla="*/ 137 w 10000"/>
                  <a:gd name="connsiteY84" fmla="*/ 4068 h 10000"/>
                  <a:gd name="connsiteX85" fmla="*/ 0 w 10000"/>
                  <a:gd name="connsiteY85" fmla="*/ 4237 h 10000"/>
                  <a:gd name="connsiteX86" fmla="*/ 0 w 10000"/>
                  <a:gd name="connsiteY86" fmla="*/ 4407 h 10000"/>
                  <a:gd name="connsiteX87" fmla="*/ 274 w 10000"/>
                  <a:gd name="connsiteY87" fmla="*/ 4689 h 10000"/>
                  <a:gd name="connsiteX88" fmla="*/ 411 w 10000"/>
                  <a:gd name="connsiteY88" fmla="*/ 4689 h 10000"/>
                  <a:gd name="connsiteX89" fmla="*/ 548 w 10000"/>
                  <a:gd name="connsiteY89" fmla="*/ 4576 h 10000"/>
                  <a:gd name="connsiteX90" fmla="*/ 822 w 10000"/>
                  <a:gd name="connsiteY90" fmla="*/ 4576 h 10000"/>
                  <a:gd name="connsiteX91" fmla="*/ 822 w 10000"/>
                  <a:gd name="connsiteY91" fmla="*/ 4463 h 10000"/>
                  <a:gd name="connsiteX92" fmla="*/ 1096 w 10000"/>
                  <a:gd name="connsiteY92" fmla="*/ 4463 h 10000"/>
                  <a:gd name="connsiteX93" fmla="*/ 1096 w 10000"/>
                  <a:gd name="connsiteY93" fmla="*/ 4802 h 10000"/>
                  <a:gd name="connsiteX94" fmla="*/ 1370 w 10000"/>
                  <a:gd name="connsiteY94" fmla="*/ 4802 h 10000"/>
                  <a:gd name="connsiteX95" fmla="*/ 1370 w 10000"/>
                  <a:gd name="connsiteY95" fmla="*/ 5028 h 10000"/>
                  <a:gd name="connsiteX96" fmla="*/ 1644 w 10000"/>
                  <a:gd name="connsiteY96" fmla="*/ 5141 h 10000"/>
                  <a:gd name="connsiteX97" fmla="*/ 1644 w 10000"/>
                  <a:gd name="connsiteY97" fmla="*/ 5593 h 10000"/>
                  <a:gd name="connsiteX98" fmla="*/ 2055 w 10000"/>
                  <a:gd name="connsiteY98" fmla="*/ 5593 h 10000"/>
                  <a:gd name="connsiteX99" fmla="*/ 2192 w 10000"/>
                  <a:gd name="connsiteY99" fmla="*/ 5932 h 10000"/>
                  <a:gd name="connsiteX100" fmla="*/ 1644 w 10000"/>
                  <a:gd name="connsiteY100" fmla="*/ 6949 h 10000"/>
                  <a:gd name="connsiteX101" fmla="*/ 1918 w 10000"/>
                  <a:gd name="connsiteY101" fmla="*/ 7062 h 10000"/>
                  <a:gd name="connsiteX102" fmla="*/ 2329 w 10000"/>
                  <a:gd name="connsiteY102" fmla="*/ 7006 h 10000"/>
                  <a:gd name="connsiteX103" fmla="*/ 2466 w 10000"/>
                  <a:gd name="connsiteY103" fmla="*/ 7062 h 10000"/>
                  <a:gd name="connsiteX104" fmla="*/ 3288 w 10000"/>
                  <a:gd name="connsiteY104" fmla="*/ 7062 h 10000"/>
                  <a:gd name="connsiteX105" fmla="*/ 3562 w 10000"/>
                  <a:gd name="connsiteY105" fmla="*/ 6893 h 10000"/>
                  <a:gd name="connsiteX106" fmla="*/ 3836 w 10000"/>
                  <a:gd name="connsiteY106" fmla="*/ 6893 h 10000"/>
                  <a:gd name="connsiteX107" fmla="*/ 4384 w 10000"/>
                  <a:gd name="connsiteY107" fmla="*/ 6441 h 10000"/>
                  <a:gd name="connsiteX108" fmla="*/ 4658 w 10000"/>
                  <a:gd name="connsiteY108" fmla="*/ 6384 h 10000"/>
                  <a:gd name="connsiteX109" fmla="*/ 5205 w 10000"/>
                  <a:gd name="connsiteY109" fmla="*/ 6610 h 10000"/>
                  <a:gd name="connsiteX110" fmla="*/ 5342 w 10000"/>
                  <a:gd name="connsiteY110" fmla="*/ 6723 h 10000"/>
                  <a:gd name="connsiteX111" fmla="*/ 5753 w 10000"/>
                  <a:gd name="connsiteY111" fmla="*/ 6780 h 10000"/>
                  <a:gd name="connsiteX112" fmla="*/ 5616 w 10000"/>
                  <a:gd name="connsiteY112" fmla="*/ 7175 h 10000"/>
                  <a:gd name="connsiteX113" fmla="*/ 6027 w 10000"/>
                  <a:gd name="connsiteY113" fmla="*/ 7288 h 10000"/>
                  <a:gd name="connsiteX114" fmla="*/ 6575 w 10000"/>
                  <a:gd name="connsiteY114" fmla="*/ 8192 h 10000"/>
                  <a:gd name="connsiteX115" fmla="*/ 6575 w 10000"/>
                  <a:gd name="connsiteY115" fmla="*/ 8362 h 10000"/>
                  <a:gd name="connsiteX116" fmla="*/ 6849 w 10000"/>
                  <a:gd name="connsiteY116" fmla="*/ 8418 h 10000"/>
                  <a:gd name="connsiteX117" fmla="*/ 7260 w 10000"/>
                  <a:gd name="connsiteY117" fmla="*/ 9435 h 10000"/>
                  <a:gd name="connsiteX118" fmla="*/ 6986 w 10000"/>
                  <a:gd name="connsiteY118" fmla="*/ 9548 h 10000"/>
                  <a:gd name="connsiteX119" fmla="*/ 7260 w 10000"/>
                  <a:gd name="connsiteY119" fmla="*/ 9548 h 10000"/>
                  <a:gd name="connsiteX120" fmla="*/ 7534 w 10000"/>
                  <a:gd name="connsiteY120" fmla="*/ 10000 h 10000"/>
                  <a:gd name="connsiteX121" fmla="*/ 7671 w 10000"/>
                  <a:gd name="connsiteY121" fmla="*/ 10000 h 10000"/>
                  <a:gd name="connsiteX0" fmla="*/ 7671 w 10000"/>
                  <a:gd name="connsiteY0" fmla="*/ 10000 h 10000"/>
                  <a:gd name="connsiteX1" fmla="*/ 7808 w 10000"/>
                  <a:gd name="connsiteY1" fmla="*/ 9831 h 10000"/>
                  <a:gd name="connsiteX2" fmla="*/ 7945 w 10000"/>
                  <a:gd name="connsiteY2" fmla="*/ 9492 h 10000"/>
                  <a:gd name="connsiteX3" fmla="*/ 8493 w 10000"/>
                  <a:gd name="connsiteY3" fmla="*/ 9266 h 10000"/>
                  <a:gd name="connsiteX4" fmla="*/ 8493 w 10000"/>
                  <a:gd name="connsiteY4" fmla="*/ 8927 h 10000"/>
                  <a:gd name="connsiteX5" fmla="*/ 8082 w 10000"/>
                  <a:gd name="connsiteY5" fmla="*/ 8588 h 10000"/>
                  <a:gd name="connsiteX6" fmla="*/ 7397 w 10000"/>
                  <a:gd name="connsiteY6" fmla="*/ 8305 h 10000"/>
                  <a:gd name="connsiteX7" fmla="*/ 6986 w 10000"/>
                  <a:gd name="connsiteY7" fmla="*/ 7853 h 10000"/>
                  <a:gd name="connsiteX8" fmla="*/ 6849 w 10000"/>
                  <a:gd name="connsiteY8" fmla="*/ 7401 h 10000"/>
                  <a:gd name="connsiteX9" fmla="*/ 7397 w 10000"/>
                  <a:gd name="connsiteY9" fmla="*/ 7288 h 10000"/>
                  <a:gd name="connsiteX10" fmla="*/ 7397 w 10000"/>
                  <a:gd name="connsiteY10" fmla="*/ 7006 h 10000"/>
                  <a:gd name="connsiteX11" fmla="*/ 6849 w 10000"/>
                  <a:gd name="connsiteY11" fmla="*/ 6836 h 10000"/>
                  <a:gd name="connsiteX12" fmla="*/ 6301 w 10000"/>
                  <a:gd name="connsiteY12" fmla="*/ 6554 h 10000"/>
                  <a:gd name="connsiteX13" fmla="*/ 6164 w 10000"/>
                  <a:gd name="connsiteY13" fmla="*/ 6102 h 10000"/>
                  <a:gd name="connsiteX14" fmla="*/ 6301 w 10000"/>
                  <a:gd name="connsiteY14" fmla="*/ 5763 h 10000"/>
                  <a:gd name="connsiteX15" fmla="*/ 6438 w 10000"/>
                  <a:gd name="connsiteY15" fmla="*/ 5537 h 10000"/>
                  <a:gd name="connsiteX16" fmla="*/ 6164 w 10000"/>
                  <a:gd name="connsiteY16" fmla="*/ 5254 h 10000"/>
                  <a:gd name="connsiteX17" fmla="*/ 6301 w 10000"/>
                  <a:gd name="connsiteY17" fmla="*/ 5085 h 10000"/>
                  <a:gd name="connsiteX18" fmla="*/ 6712 w 10000"/>
                  <a:gd name="connsiteY18" fmla="*/ 5028 h 10000"/>
                  <a:gd name="connsiteX19" fmla="*/ 7123 w 10000"/>
                  <a:gd name="connsiteY19" fmla="*/ 4859 h 10000"/>
                  <a:gd name="connsiteX20" fmla="*/ 7534 w 10000"/>
                  <a:gd name="connsiteY20" fmla="*/ 4859 h 10000"/>
                  <a:gd name="connsiteX21" fmla="*/ 7397 w 10000"/>
                  <a:gd name="connsiteY21" fmla="*/ 4689 h 10000"/>
                  <a:gd name="connsiteX22" fmla="*/ 7671 w 10000"/>
                  <a:gd name="connsiteY22" fmla="*/ 4463 h 10000"/>
                  <a:gd name="connsiteX23" fmla="*/ 7945 w 10000"/>
                  <a:gd name="connsiteY23" fmla="*/ 4463 h 10000"/>
                  <a:gd name="connsiteX24" fmla="*/ 8356 w 10000"/>
                  <a:gd name="connsiteY24" fmla="*/ 4576 h 10000"/>
                  <a:gd name="connsiteX25" fmla="*/ 9178 w 10000"/>
                  <a:gd name="connsiteY25" fmla="*/ 4576 h 10000"/>
                  <a:gd name="connsiteX26" fmla="*/ 9315 w 10000"/>
                  <a:gd name="connsiteY26" fmla="*/ 4463 h 10000"/>
                  <a:gd name="connsiteX27" fmla="*/ 9452 w 10000"/>
                  <a:gd name="connsiteY27" fmla="*/ 4294 h 10000"/>
                  <a:gd name="connsiteX28" fmla="*/ 9863 w 10000"/>
                  <a:gd name="connsiteY28" fmla="*/ 4011 h 10000"/>
                  <a:gd name="connsiteX29" fmla="*/ 10000 w 10000"/>
                  <a:gd name="connsiteY29" fmla="*/ 3842 h 10000"/>
                  <a:gd name="connsiteX30" fmla="*/ 9178 w 10000"/>
                  <a:gd name="connsiteY30" fmla="*/ 3729 h 10000"/>
                  <a:gd name="connsiteX31" fmla="*/ 9041 w 10000"/>
                  <a:gd name="connsiteY31" fmla="*/ 3503 h 10000"/>
                  <a:gd name="connsiteX32" fmla="*/ 8767 w 10000"/>
                  <a:gd name="connsiteY32" fmla="*/ 3220 h 10000"/>
                  <a:gd name="connsiteX33" fmla="*/ 8493 w 10000"/>
                  <a:gd name="connsiteY33" fmla="*/ 3220 h 10000"/>
                  <a:gd name="connsiteX34" fmla="*/ 7945 w 10000"/>
                  <a:gd name="connsiteY34" fmla="*/ 3164 h 10000"/>
                  <a:gd name="connsiteX35" fmla="*/ 7945 w 10000"/>
                  <a:gd name="connsiteY35" fmla="*/ 3051 h 10000"/>
                  <a:gd name="connsiteX36" fmla="*/ 8356 w 10000"/>
                  <a:gd name="connsiteY36" fmla="*/ 2768 h 10000"/>
                  <a:gd name="connsiteX37" fmla="*/ 8356 w 10000"/>
                  <a:gd name="connsiteY37" fmla="*/ 2655 h 10000"/>
                  <a:gd name="connsiteX38" fmla="*/ 7945 w 10000"/>
                  <a:gd name="connsiteY38" fmla="*/ 2655 h 10000"/>
                  <a:gd name="connsiteX39" fmla="*/ 7671 w 10000"/>
                  <a:gd name="connsiteY39" fmla="*/ 2486 h 10000"/>
                  <a:gd name="connsiteX40" fmla="*/ 7808 w 10000"/>
                  <a:gd name="connsiteY40" fmla="*/ 2316 h 10000"/>
                  <a:gd name="connsiteX41" fmla="*/ 7534 w 10000"/>
                  <a:gd name="connsiteY41" fmla="*/ 2147 h 10000"/>
                  <a:gd name="connsiteX42" fmla="*/ 7260 w 10000"/>
                  <a:gd name="connsiteY42" fmla="*/ 2147 h 10000"/>
                  <a:gd name="connsiteX43" fmla="*/ 6712 w 10000"/>
                  <a:gd name="connsiteY43" fmla="*/ 2260 h 10000"/>
                  <a:gd name="connsiteX44" fmla="*/ 6575 w 10000"/>
                  <a:gd name="connsiteY44" fmla="*/ 2316 h 10000"/>
                  <a:gd name="connsiteX45" fmla="*/ 6301 w 10000"/>
                  <a:gd name="connsiteY45" fmla="*/ 2373 h 10000"/>
                  <a:gd name="connsiteX46" fmla="*/ 6301 w 10000"/>
                  <a:gd name="connsiteY46" fmla="*/ 2260 h 10000"/>
                  <a:gd name="connsiteX47" fmla="*/ 6301 w 10000"/>
                  <a:gd name="connsiteY47" fmla="*/ 2090 h 10000"/>
                  <a:gd name="connsiteX48" fmla="*/ 6027 w 10000"/>
                  <a:gd name="connsiteY48" fmla="*/ 1921 h 10000"/>
                  <a:gd name="connsiteX49" fmla="*/ 6027 w 10000"/>
                  <a:gd name="connsiteY49" fmla="*/ 1808 h 10000"/>
                  <a:gd name="connsiteX50" fmla="*/ 6438 w 10000"/>
                  <a:gd name="connsiteY50" fmla="*/ 1582 h 10000"/>
                  <a:gd name="connsiteX51" fmla="*/ 6712 w 10000"/>
                  <a:gd name="connsiteY51" fmla="*/ 1299 h 10000"/>
                  <a:gd name="connsiteX52" fmla="*/ 6849 w 10000"/>
                  <a:gd name="connsiteY52" fmla="*/ 1017 h 10000"/>
                  <a:gd name="connsiteX53" fmla="*/ 6849 w 10000"/>
                  <a:gd name="connsiteY53" fmla="*/ 847 h 10000"/>
                  <a:gd name="connsiteX54" fmla="*/ 6712 w 10000"/>
                  <a:gd name="connsiteY54" fmla="*/ 678 h 10000"/>
                  <a:gd name="connsiteX55" fmla="*/ 6849 w 10000"/>
                  <a:gd name="connsiteY55" fmla="*/ 395 h 10000"/>
                  <a:gd name="connsiteX56" fmla="*/ 6712 w 10000"/>
                  <a:gd name="connsiteY56" fmla="*/ 226 h 10000"/>
                  <a:gd name="connsiteX57" fmla="*/ 6575 w 10000"/>
                  <a:gd name="connsiteY57" fmla="*/ 0 h 10000"/>
                  <a:gd name="connsiteX58" fmla="*/ 6164 w 10000"/>
                  <a:gd name="connsiteY58" fmla="*/ 0 h 10000"/>
                  <a:gd name="connsiteX59" fmla="*/ 5753 w 10000"/>
                  <a:gd name="connsiteY59" fmla="*/ 56 h 10000"/>
                  <a:gd name="connsiteX60" fmla="*/ 5753 w 10000"/>
                  <a:gd name="connsiteY60" fmla="*/ 339 h 10000"/>
                  <a:gd name="connsiteX61" fmla="*/ 5342 w 10000"/>
                  <a:gd name="connsiteY61" fmla="*/ 678 h 10000"/>
                  <a:gd name="connsiteX62" fmla="*/ 4932 w 10000"/>
                  <a:gd name="connsiteY62" fmla="*/ 621 h 10000"/>
                  <a:gd name="connsiteX63" fmla="*/ 3836 w 10000"/>
                  <a:gd name="connsiteY63" fmla="*/ 960 h 10000"/>
                  <a:gd name="connsiteX64" fmla="*/ 3014 w 10000"/>
                  <a:gd name="connsiteY64" fmla="*/ 1525 h 10000"/>
                  <a:gd name="connsiteX65" fmla="*/ 2466 w 10000"/>
                  <a:gd name="connsiteY65" fmla="*/ 1638 h 10000"/>
                  <a:gd name="connsiteX66" fmla="*/ 2329 w 10000"/>
                  <a:gd name="connsiteY66" fmla="*/ 1695 h 10000"/>
                  <a:gd name="connsiteX67" fmla="*/ 2603 w 10000"/>
                  <a:gd name="connsiteY67" fmla="*/ 1808 h 10000"/>
                  <a:gd name="connsiteX68" fmla="*/ 2603 w 10000"/>
                  <a:gd name="connsiteY68" fmla="*/ 1921 h 10000"/>
                  <a:gd name="connsiteX69" fmla="*/ 2192 w 10000"/>
                  <a:gd name="connsiteY69" fmla="*/ 2203 h 10000"/>
                  <a:gd name="connsiteX70" fmla="*/ 1918 w 10000"/>
                  <a:gd name="connsiteY70" fmla="*/ 2542 h 10000"/>
                  <a:gd name="connsiteX71" fmla="*/ 1233 w 10000"/>
                  <a:gd name="connsiteY71" fmla="*/ 2316 h 10000"/>
                  <a:gd name="connsiteX72" fmla="*/ 1233 w 10000"/>
                  <a:gd name="connsiteY72" fmla="*/ 2825 h 10000"/>
                  <a:gd name="connsiteX73" fmla="*/ 1370 w 10000"/>
                  <a:gd name="connsiteY73" fmla="*/ 2994 h 10000"/>
                  <a:gd name="connsiteX74" fmla="*/ 1507 w 10000"/>
                  <a:gd name="connsiteY74" fmla="*/ 3277 h 10000"/>
                  <a:gd name="connsiteX75" fmla="*/ 1370 w 10000"/>
                  <a:gd name="connsiteY75" fmla="*/ 3390 h 10000"/>
                  <a:gd name="connsiteX76" fmla="*/ 1233 w 10000"/>
                  <a:gd name="connsiteY76" fmla="*/ 3503 h 10000"/>
                  <a:gd name="connsiteX77" fmla="*/ 959 w 10000"/>
                  <a:gd name="connsiteY77" fmla="*/ 3616 h 10000"/>
                  <a:gd name="connsiteX78" fmla="*/ 685 w 10000"/>
                  <a:gd name="connsiteY78" fmla="*/ 3503 h 10000"/>
                  <a:gd name="connsiteX79" fmla="*/ 274 w 10000"/>
                  <a:gd name="connsiteY79" fmla="*/ 3559 h 10000"/>
                  <a:gd name="connsiteX80" fmla="*/ 411 w 10000"/>
                  <a:gd name="connsiteY80" fmla="*/ 3785 h 10000"/>
                  <a:gd name="connsiteX81" fmla="*/ 548 w 10000"/>
                  <a:gd name="connsiteY81" fmla="*/ 3955 h 10000"/>
                  <a:gd name="connsiteX82" fmla="*/ 548 w 10000"/>
                  <a:gd name="connsiteY82" fmla="*/ 4181 h 10000"/>
                  <a:gd name="connsiteX83" fmla="*/ 137 w 10000"/>
                  <a:gd name="connsiteY83" fmla="*/ 4068 h 10000"/>
                  <a:gd name="connsiteX84" fmla="*/ 0 w 10000"/>
                  <a:gd name="connsiteY84" fmla="*/ 4237 h 10000"/>
                  <a:gd name="connsiteX85" fmla="*/ 0 w 10000"/>
                  <a:gd name="connsiteY85" fmla="*/ 4407 h 10000"/>
                  <a:gd name="connsiteX86" fmla="*/ 274 w 10000"/>
                  <a:gd name="connsiteY86" fmla="*/ 4689 h 10000"/>
                  <a:gd name="connsiteX87" fmla="*/ 411 w 10000"/>
                  <a:gd name="connsiteY87" fmla="*/ 4689 h 10000"/>
                  <a:gd name="connsiteX88" fmla="*/ 548 w 10000"/>
                  <a:gd name="connsiteY88" fmla="*/ 4576 h 10000"/>
                  <a:gd name="connsiteX89" fmla="*/ 822 w 10000"/>
                  <a:gd name="connsiteY89" fmla="*/ 4576 h 10000"/>
                  <a:gd name="connsiteX90" fmla="*/ 822 w 10000"/>
                  <a:gd name="connsiteY90" fmla="*/ 4463 h 10000"/>
                  <a:gd name="connsiteX91" fmla="*/ 1096 w 10000"/>
                  <a:gd name="connsiteY91" fmla="*/ 4463 h 10000"/>
                  <a:gd name="connsiteX92" fmla="*/ 1096 w 10000"/>
                  <a:gd name="connsiteY92" fmla="*/ 4802 h 10000"/>
                  <a:gd name="connsiteX93" fmla="*/ 1370 w 10000"/>
                  <a:gd name="connsiteY93" fmla="*/ 4802 h 10000"/>
                  <a:gd name="connsiteX94" fmla="*/ 1370 w 10000"/>
                  <a:gd name="connsiteY94" fmla="*/ 5028 h 10000"/>
                  <a:gd name="connsiteX95" fmla="*/ 1644 w 10000"/>
                  <a:gd name="connsiteY95" fmla="*/ 5141 h 10000"/>
                  <a:gd name="connsiteX96" fmla="*/ 1644 w 10000"/>
                  <a:gd name="connsiteY96" fmla="*/ 5593 h 10000"/>
                  <a:gd name="connsiteX97" fmla="*/ 2055 w 10000"/>
                  <a:gd name="connsiteY97" fmla="*/ 5593 h 10000"/>
                  <a:gd name="connsiteX98" fmla="*/ 2192 w 10000"/>
                  <a:gd name="connsiteY98" fmla="*/ 5932 h 10000"/>
                  <a:gd name="connsiteX99" fmla="*/ 1644 w 10000"/>
                  <a:gd name="connsiteY99" fmla="*/ 6949 h 10000"/>
                  <a:gd name="connsiteX100" fmla="*/ 1918 w 10000"/>
                  <a:gd name="connsiteY100" fmla="*/ 7062 h 10000"/>
                  <a:gd name="connsiteX101" fmla="*/ 2329 w 10000"/>
                  <a:gd name="connsiteY101" fmla="*/ 7006 h 10000"/>
                  <a:gd name="connsiteX102" fmla="*/ 2466 w 10000"/>
                  <a:gd name="connsiteY102" fmla="*/ 7062 h 10000"/>
                  <a:gd name="connsiteX103" fmla="*/ 3288 w 10000"/>
                  <a:gd name="connsiteY103" fmla="*/ 7062 h 10000"/>
                  <a:gd name="connsiteX104" fmla="*/ 3562 w 10000"/>
                  <a:gd name="connsiteY104" fmla="*/ 6893 h 10000"/>
                  <a:gd name="connsiteX105" fmla="*/ 3836 w 10000"/>
                  <a:gd name="connsiteY105" fmla="*/ 6893 h 10000"/>
                  <a:gd name="connsiteX106" fmla="*/ 4384 w 10000"/>
                  <a:gd name="connsiteY106" fmla="*/ 6441 h 10000"/>
                  <a:gd name="connsiteX107" fmla="*/ 4658 w 10000"/>
                  <a:gd name="connsiteY107" fmla="*/ 6384 h 10000"/>
                  <a:gd name="connsiteX108" fmla="*/ 5205 w 10000"/>
                  <a:gd name="connsiteY108" fmla="*/ 6610 h 10000"/>
                  <a:gd name="connsiteX109" fmla="*/ 5342 w 10000"/>
                  <a:gd name="connsiteY109" fmla="*/ 6723 h 10000"/>
                  <a:gd name="connsiteX110" fmla="*/ 5753 w 10000"/>
                  <a:gd name="connsiteY110" fmla="*/ 6780 h 10000"/>
                  <a:gd name="connsiteX111" fmla="*/ 5616 w 10000"/>
                  <a:gd name="connsiteY111" fmla="*/ 7175 h 10000"/>
                  <a:gd name="connsiteX112" fmla="*/ 6027 w 10000"/>
                  <a:gd name="connsiteY112" fmla="*/ 7288 h 10000"/>
                  <a:gd name="connsiteX113" fmla="*/ 6575 w 10000"/>
                  <a:gd name="connsiteY113" fmla="*/ 8192 h 10000"/>
                  <a:gd name="connsiteX114" fmla="*/ 6575 w 10000"/>
                  <a:gd name="connsiteY114" fmla="*/ 8362 h 10000"/>
                  <a:gd name="connsiteX115" fmla="*/ 6849 w 10000"/>
                  <a:gd name="connsiteY115" fmla="*/ 8418 h 10000"/>
                  <a:gd name="connsiteX116" fmla="*/ 7260 w 10000"/>
                  <a:gd name="connsiteY116" fmla="*/ 9435 h 10000"/>
                  <a:gd name="connsiteX117" fmla="*/ 6986 w 10000"/>
                  <a:gd name="connsiteY117" fmla="*/ 9548 h 10000"/>
                  <a:gd name="connsiteX118" fmla="*/ 7260 w 10000"/>
                  <a:gd name="connsiteY118" fmla="*/ 9548 h 10000"/>
                  <a:gd name="connsiteX119" fmla="*/ 7534 w 10000"/>
                  <a:gd name="connsiteY119" fmla="*/ 10000 h 10000"/>
                  <a:gd name="connsiteX120" fmla="*/ 7671 w 10000"/>
                  <a:gd name="connsiteY120" fmla="*/ 10000 h 10000"/>
                  <a:gd name="connsiteX0" fmla="*/ 7671 w 10000"/>
                  <a:gd name="connsiteY0" fmla="*/ 10000 h 10000"/>
                  <a:gd name="connsiteX1" fmla="*/ 7808 w 10000"/>
                  <a:gd name="connsiteY1" fmla="*/ 9831 h 10000"/>
                  <a:gd name="connsiteX2" fmla="*/ 7945 w 10000"/>
                  <a:gd name="connsiteY2" fmla="*/ 9492 h 10000"/>
                  <a:gd name="connsiteX3" fmla="*/ 8493 w 10000"/>
                  <a:gd name="connsiteY3" fmla="*/ 9266 h 10000"/>
                  <a:gd name="connsiteX4" fmla="*/ 8493 w 10000"/>
                  <a:gd name="connsiteY4" fmla="*/ 8927 h 10000"/>
                  <a:gd name="connsiteX5" fmla="*/ 8082 w 10000"/>
                  <a:gd name="connsiteY5" fmla="*/ 8588 h 10000"/>
                  <a:gd name="connsiteX6" fmla="*/ 7397 w 10000"/>
                  <a:gd name="connsiteY6" fmla="*/ 8305 h 10000"/>
                  <a:gd name="connsiteX7" fmla="*/ 6986 w 10000"/>
                  <a:gd name="connsiteY7" fmla="*/ 7853 h 10000"/>
                  <a:gd name="connsiteX8" fmla="*/ 6849 w 10000"/>
                  <a:gd name="connsiteY8" fmla="*/ 7401 h 10000"/>
                  <a:gd name="connsiteX9" fmla="*/ 7397 w 10000"/>
                  <a:gd name="connsiteY9" fmla="*/ 7288 h 10000"/>
                  <a:gd name="connsiteX10" fmla="*/ 7397 w 10000"/>
                  <a:gd name="connsiteY10" fmla="*/ 7006 h 10000"/>
                  <a:gd name="connsiteX11" fmla="*/ 6849 w 10000"/>
                  <a:gd name="connsiteY11" fmla="*/ 6836 h 10000"/>
                  <a:gd name="connsiteX12" fmla="*/ 6301 w 10000"/>
                  <a:gd name="connsiteY12" fmla="*/ 6554 h 10000"/>
                  <a:gd name="connsiteX13" fmla="*/ 6164 w 10000"/>
                  <a:gd name="connsiteY13" fmla="*/ 6102 h 10000"/>
                  <a:gd name="connsiteX14" fmla="*/ 6301 w 10000"/>
                  <a:gd name="connsiteY14" fmla="*/ 5763 h 10000"/>
                  <a:gd name="connsiteX15" fmla="*/ 6438 w 10000"/>
                  <a:gd name="connsiteY15" fmla="*/ 5537 h 10000"/>
                  <a:gd name="connsiteX16" fmla="*/ 6164 w 10000"/>
                  <a:gd name="connsiteY16" fmla="*/ 5254 h 10000"/>
                  <a:gd name="connsiteX17" fmla="*/ 6301 w 10000"/>
                  <a:gd name="connsiteY17" fmla="*/ 5085 h 10000"/>
                  <a:gd name="connsiteX18" fmla="*/ 6712 w 10000"/>
                  <a:gd name="connsiteY18" fmla="*/ 5028 h 10000"/>
                  <a:gd name="connsiteX19" fmla="*/ 7123 w 10000"/>
                  <a:gd name="connsiteY19" fmla="*/ 4859 h 10000"/>
                  <a:gd name="connsiteX20" fmla="*/ 7534 w 10000"/>
                  <a:gd name="connsiteY20" fmla="*/ 4859 h 10000"/>
                  <a:gd name="connsiteX21" fmla="*/ 7397 w 10000"/>
                  <a:gd name="connsiteY21" fmla="*/ 4689 h 10000"/>
                  <a:gd name="connsiteX22" fmla="*/ 7671 w 10000"/>
                  <a:gd name="connsiteY22" fmla="*/ 4463 h 10000"/>
                  <a:gd name="connsiteX23" fmla="*/ 7945 w 10000"/>
                  <a:gd name="connsiteY23" fmla="*/ 4463 h 10000"/>
                  <a:gd name="connsiteX24" fmla="*/ 8356 w 10000"/>
                  <a:gd name="connsiteY24" fmla="*/ 4576 h 10000"/>
                  <a:gd name="connsiteX25" fmla="*/ 9178 w 10000"/>
                  <a:gd name="connsiteY25" fmla="*/ 4576 h 10000"/>
                  <a:gd name="connsiteX26" fmla="*/ 9315 w 10000"/>
                  <a:gd name="connsiteY26" fmla="*/ 4463 h 10000"/>
                  <a:gd name="connsiteX27" fmla="*/ 9452 w 10000"/>
                  <a:gd name="connsiteY27" fmla="*/ 4294 h 10000"/>
                  <a:gd name="connsiteX28" fmla="*/ 9863 w 10000"/>
                  <a:gd name="connsiteY28" fmla="*/ 4011 h 10000"/>
                  <a:gd name="connsiteX29" fmla="*/ 10000 w 10000"/>
                  <a:gd name="connsiteY29" fmla="*/ 3842 h 10000"/>
                  <a:gd name="connsiteX30" fmla="*/ 9178 w 10000"/>
                  <a:gd name="connsiteY30" fmla="*/ 3729 h 10000"/>
                  <a:gd name="connsiteX31" fmla="*/ 9041 w 10000"/>
                  <a:gd name="connsiteY31" fmla="*/ 3503 h 10000"/>
                  <a:gd name="connsiteX32" fmla="*/ 8767 w 10000"/>
                  <a:gd name="connsiteY32" fmla="*/ 3220 h 10000"/>
                  <a:gd name="connsiteX33" fmla="*/ 8493 w 10000"/>
                  <a:gd name="connsiteY33" fmla="*/ 3220 h 10000"/>
                  <a:gd name="connsiteX34" fmla="*/ 7945 w 10000"/>
                  <a:gd name="connsiteY34" fmla="*/ 3164 h 10000"/>
                  <a:gd name="connsiteX35" fmla="*/ 7945 w 10000"/>
                  <a:gd name="connsiteY35" fmla="*/ 3051 h 10000"/>
                  <a:gd name="connsiteX36" fmla="*/ 8356 w 10000"/>
                  <a:gd name="connsiteY36" fmla="*/ 2768 h 10000"/>
                  <a:gd name="connsiteX37" fmla="*/ 8356 w 10000"/>
                  <a:gd name="connsiteY37" fmla="*/ 2655 h 10000"/>
                  <a:gd name="connsiteX38" fmla="*/ 7945 w 10000"/>
                  <a:gd name="connsiteY38" fmla="*/ 2655 h 10000"/>
                  <a:gd name="connsiteX39" fmla="*/ 7671 w 10000"/>
                  <a:gd name="connsiteY39" fmla="*/ 2486 h 10000"/>
                  <a:gd name="connsiteX40" fmla="*/ 7808 w 10000"/>
                  <a:gd name="connsiteY40" fmla="*/ 2316 h 10000"/>
                  <a:gd name="connsiteX41" fmla="*/ 7534 w 10000"/>
                  <a:gd name="connsiteY41" fmla="*/ 2147 h 10000"/>
                  <a:gd name="connsiteX42" fmla="*/ 7260 w 10000"/>
                  <a:gd name="connsiteY42" fmla="*/ 2147 h 10000"/>
                  <a:gd name="connsiteX43" fmla="*/ 6712 w 10000"/>
                  <a:gd name="connsiteY43" fmla="*/ 2260 h 10000"/>
                  <a:gd name="connsiteX44" fmla="*/ 6575 w 10000"/>
                  <a:gd name="connsiteY44" fmla="*/ 2316 h 10000"/>
                  <a:gd name="connsiteX45" fmla="*/ 6301 w 10000"/>
                  <a:gd name="connsiteY45" fmla="*/ 2373 h 10000"/>
                  <a:gd name="connsiteX46" fmla="*/ 6301 w 10000"/>
                  <a:gd name="connsiteY46" fmla="*/ 2260 h 10000"/>
                  <a:gd name="connsiteX47" fmla="*/ 6301 w 10000"/>
                  <a:gd name="connsiteY47" fmla="*/ 2090 h 10000"/>
                  <a:gd name="connsiteX48" fmla="*/ 6027 w 10000"/>
                  <a:gd name="connsiteY48" fmla="*/ 1921 h 10000"/>
                  <a:gd name="connsiteX49" fmla="*/ 6027 w 10000"/>
                  <a:gd name="connsiteY49" fmla="*/ 1808 h 10000"/>
                  <a:gd name="connsiteX50" fmla="*/ 6438 w 10000"/>
                  <a:gd name="connsiteY50" fmla="*/ 1582 h 10000"/>
                  <a:gd name="connsiteX51" fmla="*/ 6712 w 10000"/>
                  <a:gd name="connsiteY51" fmla="*/ 1299 h 10000"/>
                  <a:gd name="connsiteX52" fmla="*/ 6849 w 10000"/>
                  <a:gd name="connsiteY52" fmla="*/ 1017 h 10000"/>
                  <a:gd name="connsiteX53" fmla="*/ 6849 w 10000"/>
                  <a:gd name="connsiteY53" fmla="*/ 847 h 10000"/>
                  <a:gd name="connsiteX54" fmla="*/ 6712 w 10000"/>
                  <a:gd name="connsiteY54" fmla="*/ 678 h 10000"/>
                  <a:gd name="connsiteX55" fmla="*/ 6849 w 10000"/>
                  <a:gd name="connsiteY55" fmla="*/ 395 h 10000"/>
                  <a:gd name="connsiteX56" fmla="*/ 6712 w 10000"/>
                  <a:gd name="connsiteY56" fmla="*/ 226 h 10000"/>
                  <a:gd name="connsiteX57" fmla="*/ 6575 w 10000"/>
                  <a:gd name="connsiteY57" fmla="*/ 0 h 10000"/>
                  <a:gd name="connsiteX58" fmla="*/ 6164 w 10000"/>
                  <a:gd name="connsiteY58" fmla="*/ 0 h 10000"/>
                  <a:gd name="connsiteX59" fmla="*/ 5753 w 10000"/>
                  <a:gd name="connsiteY59" fmla="*/ 56 h 10000"/>
                  <a:gd name="connsiteX60" fmla="*/ 5753 w 10000"/>
                  <a:gd name="connsiteY60" fmla="*/ 339 h 10000"/>
                  <a:gd name="connsiteX61" fmla="*/ 5342 w 10000"/>
                  <a:gd name="connsiteY61" fmla="*/ 678 h 10000"/>
                  <a:gd name="connsiteX62" fmla="*/ 4932 w 10000"/>
                  <a:gd name="connsiteY62" fmla="*/ 621 h 10000"/>
                  <a:gd name="connsiteX63" fmla="*/ 3836 w 10000"/>
                  <a:gd name="connsiteY63" fmla="*/ 960 h 10000"/>
                  <a:gd name="connsiteX64" fmla="*/ 3014 w 10000"/>
                  <a:gd name="connsiteY64" fmla="*/ 1525 h 10000"/>
                  <a:gd name="connsiteX65" fmla="*/ 2466 w 10000"/>
                  <a:gd name="connsiteY65" fmla="*/ 1638 h 10000"/>
                  <a:gd name="connsiteX66" fmla="*/ 2603 w 10000"/>
                  <a:gd name="connsiteY66" fmla="*/ 1808 h 10000"/>
                  <a:gd name="connsiteX67" fmla="*/ 2603 w 10000"/>
                  <a:gd name="connsiteY67" fmla="*/ 1921 h 10000"/>
                  <a:gd name="connsiteX68" fmla="*/ 2192 w 10000"/>
                  <a:gd name="connsiteY68" fmla="*/ 2203 h 10000"/>
                  <a:gd name="connsiteX69" fmla="*/ 1918 w 10000"/>
                  <a:gd name="connsiteY69" fmla="*/ 2542 h 10000"/>
                  <a:gd name="connsiteX70" fmla="*/ 1233 w 10000"/>
                  <a:gd name="connsiteY70" fmla="*/ 2316 h 10000"/>
                  <a:gd name="connsiteX71" fmla="*/ 1233 w 10000"/>
                  <a:gd name="connsiteY71" fmla="*/ 2825 h 10000"/>
                  <a:gd name="connsiteX72" fmla="*/ 1370 w 10000"/>
                  <a:gd name="connsiteY72" fmla="*/ 2994 h 10000"/>
                  <a:gd name="connsiteX73" fmla="*/ 1507 w 10000"/>
                  <a:gd name="connsiteY73" fmla="*/ 3277 h 10000"/>
                  <a:gd name="connsiteX74" fmla="*/ 1370 w 10000"/>
                  <a:gd name="connsiteY74" fmla="*/ 3390 h 10000"/>
                  <a:gd name="connsiteX75" fmla="*/ 1233 w 10000"/>
                  <a:gd name="connsiteY75" fmla="*/ 3503 h 10000"/>
                  <a:gd name="connsiteX76" fmla="*/ 959 w 10000"/>
                  <a:gd name="connsiteY76" fmla="*/ 3616 h 10000"/>
                  <a:gd name="connsiteX77" fmla="*/ 685 w 10000"/>
                  <a:gd name="connsiteY77" fmla="*/ 3503 h 10000"/>
                  <a:gd name="connsiteX78" fmla="*/ 274 w 10000"/>
                  <a:gd name="connsiteY78" fmla="*/ 3559 h 10000"/>
                  <a:gd name="connsiteX79" fmla="*/ 411 w 10000"/>
                  <a:gd name="connsiteY79" fmla="*/ 3785 h 10000"/>
                  <a:gd name="connsiteX80" fmla="*/ 548 w 10000"/>
                  <a:gd name="connsiteY80" fmla="*/ 3955 h 10000"/>
                  <a:gd name="connsiteX81" fmla="*/ 548 w 10000"/>
                  <a:gd name="connsiteY81" fmla="*/ 4181 h 10000"/>
                  <a:gd name="connsiteX82" fmla="*/ 137 w 10000"/>
                  <a:gd name="connsiteY82" fmla="*/ 4068 h 10000"/>
                  <a:gd name="connsiteX83" fmla="*/ 0 w 10000"/>
                  <a:gd name="connsiteY83" fmla="*/ 4237 h 10000"/>
                  <a:gd name="connsiteX84" fmla="*/ 0 w 10000"/>
                  <a:gd name="connsiteY84" fmla="*/ 4407 h 10000"/>
                  <a:gd name="connsiteX85" fmla="*/ 274 w 10000"/>
                  <a:gd name="connsiteY85" fmla="*/ 4689 h 10000"/>
                  <a:gd name="connsiteX86" fmla="*/ 411 w 10000"/>
                  <a:gd name="connsiteY86" fmla="*/ 4689 h 10000"/>
                  <a:gd name="connsiteX87" fmla="*/ 548 w 10000"/>
                  <a:gd name="connsiteY87" fmla="*/ 4576 h 10000"/>
                  <a:gd name="connsiteX88" fmla="*/ 822 w 10000"/>
                  <a:gd name="connsiteY88" fmla="*/ 4576 h 10000"/>
                  <a:gd name="connsiteX89" fmla="*/ 822 w 10000"/>
                  <a:gd name="connsiteY89" fmla="*/ 4463 h 10000"/>
                  <a:gd name="connsiteX90" fmla="*/ 1096 w 10000"/>
                  <a:gd name="connsiteY90" fmla="*/ 4463 h 10000"/>
                  <a:gd name="connsiteX91" fmla="*/ 1096 w 10000"/>
                  <a:gd name="connsiteY91" fmla="*/ 4802 h 10000"/>
                  <a:gd name="connsiteX92" fmla="*/ 1370 w 10000"/>
                  <a:gd name="connsiteY92" fmla="*/ 4802 h 10000"/>
                  <a:gd name="connsiteX93" fmla="*/ 1370 w 10000"/>
                  <a:gd name="connsiteY93" fmla="*/ 5028 h 10000"/>
                  <a:gd name="connsiteX94" fmla="*/ 1644 w 10000"/>
                  <a:gd name="connsiteY94" fmla="*/ 5141 h 10000"/>
                  <a:gd name="connsiteX95" fmla="*/ 1644 w 10000"/>
                  <a:gd name="connsiteY95" fmla="*/ 5593 h 10000"/>
                  <a:gd name="connsiteX96" fmla="*/ 2055 w 10000"/>
                  <a:gd name="connsiteY96" fmla="*/ 5593 h 10000"/>
                  <a:gd name="connsiteX97" fmla="*/ 2192 w 10000"/>
                  <a:gd name="connsiteY97" fmla="*/ 5932 h 10000"/>
                  <a:gd name="connsiteX98" fmla="*/ 1644 w 10000"/>
                  <a:gd name="connsiteY98" fmla="*/ 6949 h 10000"/>
                  <a:gd name="connsiteX99" fmla="*/ 1918 w 10000"/>
                  <a:gd name="connsiteY99" fmla="*/ 7062 h 10000"/>
                  <a:gd name="connsiteX100" fmla="*/ 2329 w 10000"/>
                  <a:gd name="connsiteY100" fmla="*/ 7006 h 10000"/>
                  <a:gd name="connsiteX101" fmla="*/ 2466 w 10000"/>
                  <a:gd name="connsiteY101" fmla="*/ 7062 h 10000"/>
                  <a:gd name="connsiteX102" fmla="*/ 3288 w 10000"/>
                  <a:gd name="connsiteY102" fmla="*/ 7062 h 10000"/>
                  <a:gd name="connsiteX103" fmla="*/ 3562 w 10000"/>
                  <a:gd name="connsiteY103" fmla="*/ 6893 h 10000"/>
                  <a:gd name="connsiteX104" fmla="*/ 3836 w 10000"/>
                  <a:gd name="connsiteY104" fmla="*/ 6893 h 10000"/>
                  <a:gd name="connsiteX105" fmla="*/ 4384 w 10000"/>
                  <a:gd name="connsiteY105" fmla="*/ 6441 h 10000"/>
                  <a:gd name="connsiteX106" fmla="*/ 4658 w 10000"/>
                  <a:gd name="connsiteY106" fmla="*/ 6384 h 10000"/>
                  <a:gd name="connsiteX107" fmla="*/ 5205 w 10000"/>
                  <a:gd name="connsiteY107" fmla="*/ 6610 h 10000"/>
                  <a:gd name="connsiteX108" fmla="*/ 5342 w 10000"/>
                  <a:gd name="connsiteY108" fmla="*/ 6723 h 10000"/>
                  <a:gd name="connsiteX109" fmla="*/ 5753 w 10000"/>
                  <a:gd name="connsiteY109" fmla="*/ 6780 h 10000"/>
                  <a:gd name="connsiteX110" fmla="*/ 5616 w 10000"/>
                  <a:gd name="connsiteY110" fmla="*/ 7175 h 10000"/>
                  <a:gd name="connsiteX111" fmla="*/ 6027 w 10000"/>
                  <a:gd name="connsiteY111" fmla="*/ 7288 h 10000"/>
                  <a:gd name="connsiteX112" fmla="*/ 6575 w 10000"/>
                  <a:gd name="connsiteY112" fmla="*/ 8192 h 10000"/>
                  <a:gd name="connsiteX113" fmla="*/ 6575 w 10000"/>
                  <a:gd name="connsiteY113" fmla="*/ 8362 h 10000"/>
                  <a:gd name="connsiteX114" fmla="*/ 6849 w 10000"/>
                  <a:gd name="connsiteY114" fmla="*/ 8418 h 10000"/>
                  <a:gd name="connsiteX115" fmla="*/ 7260 w 10000"/>
                  <a:gd name="connsiteY115" fmla="*/ 9435 h 10000"/>
                  <a:gd name="connsiteX116" fmla="*/ 6986 w 10000"/>
                  <a:gd name="connsiteY116" fmla="*/ 9548 h 10000"/>
                  <a:gd name="connsiteX117" fmla="*/ 7260 w 10000"/>
                  <a:gd name="connsiteY117" fmla="*/ 9548 h 10000"/>
                  <a:gd name="connsiteX118" fmla="*/ 7534 w 10000"/>
                  <a:gd name="connsiteY118" fmla="*/ 10000 h 10000"/>
                  <a:gd name="connsiteX119" fmla="*/ 7671 w 10000"/>
                  <a:gd name="connsiteY119" fmla="*/ 10000 h 10000"/>
                  <a:gd name="connsiteX0" fmla="*/ 7671 w 10000"/>
                  <a:gd name="connsiteY0" fmla="*/ 10000 h 10000"/>
                  <a:gd name="connsiteX1" fmla="*/ 7808 w 10000"/>
                  <a:gd name="connsiteY1" fmla="*/ 9831 h 10000"/>
                  <a:gd name="connsiteX2" fmla="*/ 7945 w 10000"/>
                  <a:gd name="connsiteY2" fmla="*/ 9492 h 10000"/>
                  <a:gd name="connsiteX3" fmla="*/ 8493 w 10000"/>
                  <a:gd name="connsiteY3" fmla="*/ 9266 h 10000"/>
                  <a:gd name="connsiteX4" fmla="*/ 8493 w 10000"/>
                  <a:gd name="connsiteY4" fmla="*/ 8927 h 10000"/>
                  <a:gd name="connsiteX5" fmla="*/ 8082 w 10000"/>
                  <a:gd name="connsiteY5" fmla="*/ 8588 h 10000"/>
                  <a:gd name="connsiteX6" fmla="*/ 7397 w 10000"/>
                  <a:gd name="connsiteY6" fmla="*/ 8305 h 10000"/>
                  <a:gd name="connsiteX7" fmla="*/ 6986 w 10000"/>
                  <a:gd name="connsiteY7" fmla="*/ 7853 h 10000"/>
                  <a:gd name="connsiteX8" fmla="*/ 6849 w 10000"/>
                  <a:gd name="connsiteY8" fmla="*/ 7401 h 10000"/>
                  <a:gd name="connsiteX9" fmla="*/ 7397 w 10000"/>
                  <a:gd name="connsiteY9" fmla="*/ 7288 h 10000"/>
                  <a:gd name="connsiteX10" fmla="*/ 7397 w 10000"/>
                  <a:gd name="connsiteY10" fmla="*/ 7006 h 10000"/>
                  <a:gd name="connsiteX11" fmla="*/ 6849 w 10000"/>
                  <a:gd name="connsiteY11" fmla="*/ 6836 h 10000"/>
                  <a:gd name="connsiteX12" fmla="*/ 6301 w 10000"/>
                  <a:gd name="connsiteY12" fmla="*/ 6554 h 10000"/>
                  <a:gd name="connsiteX13" fmla="*/ 6164 w 10000"/>
                  <a:gd name="connsiteY13" fmla="*/ 6102 h 10000"/>
                  <a:gd name="connsiteX14" fmla="*/ 6301 w 10000"/>
                  <a:gd name="connsiteY14" fmla="*/ 5763 h 10000"/>
                  <a:gd name="connsiteX15" fmla="*/ 6438 w 10000"/>
                  <a:gd name="connsiteY15" fmla="*/ 5537 h 10000"/>
                  <a:gd name="connsiteX16" fmla="*/ 6164 w 10000"/>
                  <a:gd name="connsiteY16" fmla="*/ 5254 h 10000"/>
                  <a:gd name="connsiteX17" fmla="*/ 6301 w 10000"/>
                  <a:gd name="connsiteY17" fmla="*/ 5085 h 10000"/>
                  <a:gd name="connsiteX18" fmla="*/ 6712 w 10000"/>
                  <a:gd name="connsiteY18" fmla="*/ 5028 h 10000"/>
                  <a:gd name="connsiteX19" fmla="*/ 7123 w 10000"/>
                  <a:gd name="connsiteY19" fmla="*/ 4859 h 10000"/>
                  <a:gd name="connsiteX20" fmla="*/ 7534 w 10000"/>
                  <a:gd name="connsiteY20" fmla="*/ 4859 h 10000"/>
                  <a:gd name="connsiteX21" fmla="*/ 7397 w 10000"/>
                  <a:gd name="connsiteY21" fmla="*/ 4689 h 10000"/>
                  <a:gd name="connsiteX22" fmla="*/ 7671 w 10000"/>
                  <a:gd name="connsiteY22" fmla="*/ 4463 h 10000"/>
                  <a:gd name="connsiteX23" fmla="*/ 7945 w 10000"/>
                  <a:gd name="connsiteY23" fmla="*/ 4463 h 10000"/>
                  <a:gd name="connsiteX24" fmla="*/ 8356 w 10000"/>
                  <a:gd name="connsiteY24" fmla="*/ 4576 h 10000"/>
                  <a:gd name="connsiteX25" fmla="*/ 9178 w 10000"/>
                  <a:gd name="connsiteY25" fmla="*/ 4576 h 10000"/>
                  <a:gd name="connsiteX26" fmla="*/ 9315 w 10000"/>
                  <a:gd name="connsiteY26" fmla="*/ 4463 h 10000"/>
                  <a:gd name="connsiteX27" fmla="*/ 9452 w 10000"/>
                  <a:gd name="connsiteY27" fmla="*/ 4294 h 10000"/>
                  <a:gd name="connsiteX28" fmla="*/ 9863 w 10000"/>
                  <a:gd name="connsiteY28" fmla="*/ 4011 h 10000"/>
                  <a:gd name="connsiteX29" fmla="*/ 10000 w 10000"/>
                  <a:gd name="connsiteY29" fmla="*/ 3842 h 10000"/>
                  <a:gd name="connsiteX30" fmla="*/ 9178 w 10000"/>
                  <a:gd name="connsiteY30" fmla="*/ 3729 h 10000"/>
                  <a:gd name="connsiteX31" fmla="*/ 9041 w 10000"/>
                  <a:gd name="connsiteY31" fmla="*/ 3503 h 10000"/>
                  <a:gd name="connsiteX32" fmla="*/ 8767 w 10000"/>
                  <a:gd name="connsiteY32" fmla="*/ 3220 h 10000"/>
                  <a:gd name="connsiteX33" fmla="*/ 8493 w 10000"/>
                  <a:gd name="connsiteY33" fmla="*/ 3220 h 10000"/>
                  <a:gd name="connsiteX34" fmla="*/ 7945 w 10000"/>
                  <a:gd name="connsiteY34" fmla="*/ 3164 h 10000"/>
                  <a:gd name="connsiteX35" fmla="*/ 7945 w 10000"/>
                  <a:gd name="connsiteY35" fmla="*/ 3051 h 10000"/>
                  <a:gd name="connsiteX36" fmla="*/ 8356 w 10000"/>
                  <a:gd name="connsiteY36" fmla="*/ 2768 h 10000"/>
                  <a:gd name="connsiteX37" fmla="*/ 8356 w 10000"/>
                  <a:gd name="connsiteY37" fmla="*/ 2655 h 10000"/>
                  <a:gd name="connsiteX38" fmla="*/ 7945 w 10000"/>
                  <a:gd name="connsiteY38" fmla="*/ 2655 h 10000"/>
                  <a:gd name="connsiteX39" fmla="*/ 7671 w 10000"/>
                  <a:gd name="connsiteY39" fmla="*/ 2486 h 10000"/>
                  <a:gd name="connsiteX40" fmla="*/ 7808 w 10000"/>
                  <a:gd name="connsiteY40" fmla="*/ 2316 h 10000"/>
                  <a:gd name="connsiteX41" fmla="*/ 7534 w 10000"/>
                  <a:gd name="connsiteY41" fmla="*/ 2147 h 10000"/>
                  <a:gd name="connsiteX42" fmla="*/ 7260 w 10000"/>
                  <a:gd name="connsiteY42" fmla="*/ 2147 h 10000"/>
                  <a:gd name="connsiteX43" fmla="*/ 6712 w 10000"/>
                  <a:gd name="connsiteY43" fmla="*/ 2260 h 10000"/>
                  <a:gd name="connsiteX44" fmla="*/ 6575 w 10000"/>
                  <a:gd name="connsiteY44" fmla="*/ 2316 h 10000"/>
                  <a:gd name="connsiteX45" fmla="*/ 6301 w 10000"/>
                  <a:gd name="connsiteY45" fmla="*/ 2373 h 10000"/>
                  <a:gd name="connsiteX46" fmla="*/ 6301 w 10000"/>
                  <a:gd name="connsiteY46" fmla="*/ 2260 h 10000"/>
                  <a:gd name="connsiteX47" fmla="*/ 6301 w 10000"/>
                  <a:gd name="connsiteY47" fmla="*/ 2090 h 10000"/>
                  <a:gd name="connsiteX48" fmla="*/ 6027 w 10000"/>
                  <a:gd name="connsiteY48" fmla="*/ 1921 h 10000"/>
                  <a:gd name="connsiteX49" fmla="*/ 6027 w 10000"/>
                  <a:gd name="connsiteY49" fmla="*/ 1808 h 10000"/>
                  <a:gd name="connsiteX50" fmla="*/ 6438 w 10000"/>
                  <a:gd name="connsiteY50" fmla="*/ 1582 h 10000"/>
                  <a:gd name="connsiteX51" fmla="*/ 6712 w 10000"/>
                  <a:gd name="connsiteY51" fmla="*/ 1299 h 10000"/>
                  <a:gd name="connsiteX52" fmla="*/ 6849 w 10000"/>
                  <a:gd name="connsiteY52" fmla="*/ 1017 h 10000"/>
                  <a:gd name="connsiteX53" fmla="*/ 6849 w 10000"/>
                  <a:gd name="connsiteY53" fmla="*/ 847 h 10000"/>
                  <a:gd name="connsiteX54" fmla="*/ 6712 w 10000"/>
                  <a:gd name="connsiteY54" fmla="*/ 678 h 10000"/>
                  <a:gd name="connsiteX55" fmla="*/ 6849 w 10000"/>
                  <a:gd name="connsiteY55" fmla="*/ 395 h 10000"/>
                  <a:gd name="connsiteX56" fmla="*/ 6712 w 10000"/>
                  <a:gd name="connsiteY56" fmla="*/ 226 h 10000"/>
                  <a:gd name="connsiteX57" fmla="*/ 6575 w 10000"/>
                  <a:gd name="connsiteY57" fmla="*/ 0 h 10000"/>
                  <a:gd name="connsiteX58" fmla="*/ 6164 w 10000"/>
                  <a:gd name="connsiteY58" fmla="*/ 0 h 10000"/>
                  <a:gd name="connsiteX59" fmla="*/ 5753 w 10000"/>
                  <a:gd name="connsiteY59" fmla="*/ 56 h 10000"/>
                  <a:gd name="connsiteX60" fmla="*/ 5753 w 10000"/>
                  <a:gd name="connsiteY60" fmla="*/ 339 h 10000"/>
                  <a:gd name="connsiteX61" fmla="*/ 5342 w 10000"/>
                  <a:gd name="connsiteY61" fmla="*/ 678 h 10000"/>
                  <a:gd name="connsiteX62" fmla="*/ 4932 w 10000"/>
                  <a:gd name="connsiteY62" fmla="*/ 621 h 10000"/>
                  <a:gd name="connsiteX63" fmla="*/ 3014 w 10000"/>
                  <a:gd name="connsiteY63" fmla="*/ 1525 h 10000"/>
                  <a:gd name="connsiteX64" fmla="*/ 2466 w 10000"/>
                  <a:gd name="connsiteY64" fmla="*/ 1638 h 10000"/>
                  <a:gd name="connsiteX65" fmla="*/ 2603 w 10000"/>
                  <a:gd name="connsiteY65" fmla="*/ 1808 h 10000"/>
                  <a:gd name="connsiteX66" fmla="*/ 2603 w 10000"/>
                  <a:gd name="connsiteY66" fmla="*/ 1921 h 10000"/>
                  <a:gd name="connsiteX67" fmla="*/ 2192 w 10000"/>
                  <a:gd name="connsiteY67" fmla="*/ 2203 h 10000"/>
                  <a:gd name="connsiteX68" fmla="*/ 1918 w 10000"/>
                  <a:gd name="connsiteY68" fmla="*/ 2542 h 10000"/>
                  <a:gd name="connsiteX69" fmla="*/ 1233 w 10000"/>
                  <a:gd name="connsiteY69" fmla="*/ 2316 h 10000"/>
                  <a:gd name="connsiteX70" fmla="*/ 1233 w 10000"/>
                  <a:gd name="connsiteY70" fmla="*/ 2825 h 10000"/>
                  <a:gd name="connsiteX71" fmla="*/ 1370 w 10000"/>
                  <a:gd name="connsiteY71" fmla="*/ 2994 h 10000"/>
                  <a:gd name="connsiteX72" fmla="*/ 1507 w 10000"/>
                  <a:gd name="connsiteY72" fmla="*/ 3277 h 10000"/>
                  <a:gd name="connsiteX73" fmla="*/ 1370 w 10000"/>
                  <a:gd name="connsiteY73" fmla="*/ 3390 h 10000"/>
                  <a:gd name="connsiteX74" fmla="*/ 1233 w 10000"/>
                  <a:gd name="connsiteY74" fmla="*/ 3503 h 10000"/>
                  <a:gd name="connsiteX75" fmla="*/ 959 w 10000"/>
                  <a:gd name="connsiteY75" fmla="*/ 3616 h 10000"/>
                  <a:gd name="connsiteX76" fmla="*/ 685 w 10000"/>
                  <a:gd name="connsiteY76" fmla="*/ 3503 h 10000"/>
                  <a:gd name="connsiteX77" fmla="*/ 274 w 10000"/>
                  <a:gd name="connsiteY77" fmla="*/ 3559 h 10000"/>
                  <a:gd name="connsiteX78" fmla="*/ 411 w 10000"/>
                  <a:gd name="connsiteY78" fmla="*/ 3785 h 10000"/>
                  <a:gd name="connsiteX79" fmla="*/ 548 w 10000"/>
                  <a:gd name="connsiteY79" fmla="*/ 3955 h 10000"/>
                  <a:gd name="connsiteX80" fmla="*/ 548 w 10000"/>
                  <a:gd name="connsiteY80" fmla="*/ 4181 h 10000"/>
                  <a:gd name="connsiteX81" fmla="*/ 137 w 10000"/>
                  <a:gd name="connsiteY81" fmla="*/ 4068 h 10000"/>
                  <a:gd name="connsiteX82" fmla="*/ 0 w 10000"/>
                  <a:gd name="connsiteY82" fmla="*/ 4237 h 10000"/>
                  <a:gd name="connsiteX83" fmla="*/ 0 w 10000"/>
                  <a:gd name="connsiteY83" fmla="*/ 4407 h 10000"/>
                  <a:gd name="connsiteX84" fmla="*/ 274 w 10000"/>
                  <a:gd name="connsiteY84" fmla="*/ 4689 h 10000"/>
                  <a:gd name="connsiteX85" fmla="*/ 411 w 10000"/>
                  <a:gd name="connsiteY85" fmla="*/ 4689 h 10000"/>
                  <a:gd name="connsiteX86" fmla="*/ 548 w 10000"/>
                  <a:gd name="connsiteY86" fmla="*/ 4576 h 10000"/>
                  <a:gd name="connsiteX87" fmla="*/ 822 w 10000"/>
                  <a:gd name="connsiteY87" fmla="*/ 4576 h 10000"/>
                  <a:gd name="connsiteX88" fmla="*/ 822 w 10000"/>
                  <a:gd name="connsiteY88" fmla="*/ 4463 h 10000"/>
                  <a:gd name="connsiteX89" fmla="*/ 1096 w 10000"/>
                  <a:gd name="connsiteY89" fmla="*/ 4463 h 10000"/>
                  <a:gd name="connsiteX90" fmla="*/ 1096 w 10000"/>
                  <a:gd name="connsiteY90" fmla="*/ 4802 h 10000"/>
                  <a:gd name="connsiteX91" fmla="*/ 1370 w 10000"/>
                  <a:gd name="connsiteY91" fmla="*/ 4802 h 10000"/>
                  <a:gd name="connsiteX92" fmla="*/ 1370 w 10000"/>
                  <a:gd name="connsiteY92" fmla="*/ 5028 h 10000"/>
                  <a:gd name="connsiteX93" fmla="*/ 1644 w 10000"/>
                  <a:gd name="connsiteY93" fmla="*/ 5141 h 10000"/>
                  <a:gd name="connsiteX94" fmla="*/ 1644 w 10000"/>
                  <a:gd name="connsiteY94" fmla="*/ 5593 h 10000"/>
                  <a:gd name="connsiteX95" fmla="*/ 2055 w 10000"/>
                  <a:gd name="connsiteY95" fmla="*/ 5593 h 10000"/>
                  <a:gd name="connsiteX96" fmla="*/ 2192 w 10000"/>
                  <a:gd name="connsiteY96" fmla="*/ 5932 h 10000"/>
                  <a:gd name="connsiteX97" fmla="*/ 1644 w 10000"/>
                  <a:gd name="connsiteY97" fmla="*/ 6949 h 10000"/>
                  <a:gd name="connsiteX98" fmla="*/ 1918 w 10000"/>
                  <a:gd name="connsiteY98" fmla="*/ 7062 h 10000"/>
                  <a:gd name="connsiteX99" fmla="*/ 2329 w 10000"/>
                  <a:gd name="connsiteY99" fmla="*/ 7006 h 10000"/>
                  <a:gd name="connsiteX100" fmla="*/ 2466 w 10000"/>
                  <a:gd name="connsiteY100" fmla="*/ 7062 h 10000"/>
                  <a:gd name="connsiteX101" fmla="*/ 3288 w 10000"/>
                  <a:gd name="connsiteY101" fmla="*/ 7062 h 10000"/>
                  <a:gd name="connsiteX102" fmla="*/ 3562 w 10000"/>
                  <a:gd name="connsiteY102" fmla="*/ 6893 h 10000"/>
                  <a:gd name="connsiteX103" fmla="*/ 3836 w 10000"/>
                  <a:gd name="connsiteY103" fmla="*/ 6893 h 10000"/>
                  <a:gd name="connsiteX104" fmla="*/ 4384 w 10000"/>
                  <a:gd name="connsiteY104" fmla="*/ 6441 h 10000"/>
                  <a:gd name="connsiteX105" fmla="*/ 4658 w 10000"/>
                  <a:gd name="connsiteY105" fmla="*/ 6384 h 10000"/>
                  <a:gd name="connsiteX106" fmla="*/ 5205 w 10000"/>
                  <a:gd name="connsiteY106" fmla="*/ 6610 h 10000"/>
                  <a:gd name="connsiteX107" fmla="*/ 5342 w 10000"/>
                  <a:gd name="connsiteY107" fmla="*/ 6723 h 10000"/>
                  <a:gd name="connsiteX108" fmla="*/ 5753 w 10000"/>
                  <a:gd name="connsiteY108" fmla="*/ 6780 h 10000"/>
                  <a:gd name="connsiteX109" fmla="*/ 5616 w 10000"/>
                  <a:gd name="connsiteY109" fmla="*/ 7175 h 10000"/>
                  <a:gd name="connsiteX110" fmla="*/ 6027 w 10000"/>
                  <a:gd name="connsiteY110" fmla="*/ 7288 h 10000"/>
                  <a:gd name="connsiteX111" fmla="*/ 6575 w 10000"/>
                  <a:gd name="connsiteY111" fmla="*/ 8192 h 10000"/>
                  <a:gd name="connsiteX112" fmla="*/ 6575 w 10000"/>
                  <a:gd name="connsiteY112" fmla="*/ 8362 h 10000"/>
                  <a:gd name="connsiteX113" fmla="*/ 6849 w 10000"/>
                  <a:gd name="connsiteY113" fmla="*/ 8418 h 10000"/>
                  <a:gd name="connsiteX114" fmla="*/ 7260 w 10000"/>
                  <a:gd name="connsiteY114" fmla="*/ 9435 h 10000"/>
                  <a:gd name="connsiteX115" fmla="*/ 6986 w 10000"/>
                  <a:gd name="connsiteY115" fmla="*/ 9548 h 10000"/>
                  <a:gd name="connsiteX116" fmla="*/ 7260 w 10000"/>
                  <a:gd name="connsiteY116" fmla="*/ 9548 h 10000"/>
                  <a:gd name="connsiteX117" fmla="*/ 7534 w 10000"/>
                  <a:gd name="connsiteY117" fmla="*/ 10000 h 10000"/>
                  <a:gd name="connsiteX118" fmla="*/ 7671 w 10000"/>
                  <a:gd name="connsiteY118" fmla="*/ 10000 h 10000"/>
                  <a:gd name="connsiteX0" fmla="*/ 7671 w 10000"/>
                  <a:gd name="connsiteY0" fmla="*/ 10000 h 10000"/>
                  <a:gd name="connsiteX1" fmla="*/ 7808 w 10000"/>
                  <a:gd name="connsiteY1" fmla="*/ 9831 h 10000"/>
                  <a:gd name="connsiteX2" fmla="*/ 7945 w 10000"/>
                  <a:gd name="connsiteY2" fmla="*/ 9492 h 10000"/>
                  <a:gd name="connsiteX3" fmla="*/ 8493 w 10000"/>
                  <a:gd name="connsiteY3" fmla="*/ 9266 h 10000"/>
                  <a:gd name="connsiteX4" fmla="*/ 8493 w 10000"/>
                  <a:gd name="connsiteY4" fmla="*/ 8927 h 10000"/>
                  <a:gd name="connsiteX5" fmla="*/ 8082 w 10000"/>
                  <a:gd name="connsiteY5" fmla="*/ 8588 h 10000"/>
                  <a:gd name="connsiteX6" fmla="*/ 7397 w 10000"/>
                  <a:gd name="connsiteY6" fmla="*/ 8305 h 10000"/>
                  <a:gd name="connsiteX7" fmla="*/ 6986 w 10000"/>
                  <a:gd name="connsiteY7" fmla="*/ 7853 h 10000"/>
                  <a:gd name="connsiteX8" fmla="*/ 6849 w 10000"/>
                  <a:gd name="connsiteY8" fmla="*/ 7401 h 10000"/>
                  <a:gd name="connsiteX9" fmla="*/ 7397 w 10000"/>
                  <a:gd name="connsiteY9" fmla="*/ 7288 h 10000"/>
                  <a:gd name="connsiteX10" fmla="*/ 7397 w 10000"/>
                  <a:gd name="connsiteY10" fmla="*/ 7006 h 10000"/>
                  <a:gd name="connsiteX11" fmla="*/ 6849 w 10000"/>
                  <a:gd name="connsiteY11" fmla="*/ 6836 h 10000"/>
                  <a:gd name="connsiteX12" fmla="*/ 6301 w 10000"/>
                  <a:gd name="connsiteY12" fmla="*/ 6554 h 10000"/>
                  <a:gd name="connsiteX13" fmla="*/ 6164 w 10000"/>
                  <a:gd name="connsiteY13" fmla="*/ 6102 h 10000"/>
                  <a:gd name="connsiteX14" fmla="*/ 6301 w 10000"/>
                  <a:gd name="connsiteY14" fmla="*/ 5763 h 10000"/>
                  <a:gd name="connsiteX15" fmla="*/ 6438 w 10000"/>
                  <a:gd name="connsiteY15" fmla="*/ 5537 h 10000"/>
                  <a:gd name="connsiteX16" fmla="*/ 6164 w 10000"/>
                  <a:gd name="connsiteY16" fmla="*/ 5254 h 10000"/>
                  <a:gd name="connsiteX17" fmla="*/ 6301 w 10000"/>
                  <a:gd name="connsiteY17" fmla="*/ 5085 h 10000"/>
                  <a:gd name="connsiteX18" fmla="*/ 6712 w 10000"/>
                  <a:gd name="connsiteY18" fmla="*/ 5028 h 10000"/>
                  <a:gd name="connsiteX19" fmla="*/ 7123 w 10000"/>
                  <a:gd name="connsiteY19" fmla="*/ 4859 h 10000"/>
                  <a:gd name="connsiteX20" fmla="*/ 7534 w 10000"/>
                  <a:gd name="connsiteY20" fmla="*/ 4859 h 10000"/>
                  <a:gd name="connsiteX21" fmla="*/ 7397 w 10000"/>
                  <a:gd name="connsiteY21" fmla="*/ 4689 h 10000"/>
                  <a:gd name="connsiteX22" fmla="*/ 7671 w 10000"/>
                  <a:gd name="connsiteY22" fmla="*/ 4463 h 10000"/>
                  <a:gd name="connsiteX23" fmla="*/ 7945 w 10000"/>
                  <a:gd name="connsiteY23" fmla="*/ 4463 h 10000"/>
                  <a:gd name="connsiteX24" fmla="*/ 8356 w 10000"/>
                  <a:gd name="connsiteY24" fmla="*/ 4576 h 10000"/>
                  <a:gd name="connsiteX25" fmla="*/ 9178 w 10000"/>
                  <a:gd name="connsiteY25" fmla="*/ 4576 h 10000"/>
                  <a:gd name="connsiteX26" fmla="*/ 9315 w 10000"/>
                  <a:gd name="connsiteY26" fmla="*/ 4463 h 10000"/>
                  <a:gd name="connsiteX27" fmla="*/ 9452 w 10000"/>
                  <a:gd name="connsiteY27" fmla="*/ 4294 h 10000"/>
                  <a:gd name="connsiteX28" fmla="*/ 9863 w 10000"/>
                  <a:gd name="connsiteY28" fmla="*/ 4011 h 10000"/>
                  <a:gd name="connsiteX29" fmla="*/ 10000 w 10000"/>
                  <a:gd name="connsiteY29" fmla="*/ 3842 h 10000"/>
                  <a:gd name="connsiteX30" fmla="*/ 9178 w 10000"/>
                  <a:gd name="connsiteY30" fmla="*/ 3729 h 10000"/>
                  <a:gd name="connsiteX31" fmla="*/ 9041 w 10000"/>
                  <a:gd name="connsiteY31" fmla="*/ 3503 h 10000"/>
                  <a:gd name="connsiteX32" fmla="*/ 8767 w 10000"/>
                  <a:gd name="connsiteY32" fmla="*/ 3220 h 10000"/>
                  <a:gd name="connsiteX33" fmla="*/ 8493 w 10000"/>
                  <a:gd name="connsiteY33" fmla="*/ 3220 h 10000"/>
                  <a:gd name="connsiteX34" fmla="*/ 7945 w 10000"/>
                  <a:gd name="connsiteY34" fmla="*/ 3164 h 10000"/>
                  <a:gd name="connsiteX35" fmla="*/ 7945 w 10000"/>
                  <a:gd name="connsiteY35" fmla="*/ 3051 h 10000"/>
                  <a:gd name="connsiteX36" fmla="*/ 8356 w 10000"/>
                  <a:gd name="connsiteY36" fmla="*/ 2768 h 10000"/>
                  <a:gd name="connsiteX37" fmla="*/ 8356 w 10000"/>
                  <a:gd name="connsiteY37" fmla="*/ 2655 h 10000"/>
                  <a:gd name="connsiteX38" fmla="*/ 7945 w 10000"/>
                  <a:gd name="connsiteY38" fmla="*/ 2655 h 10000"/>
                  <a:gd name="connsiteX39" fmla="*/ 7671 w 10000"/>
                  <a:gd name="connsiteY39" fmla="*/ 2486 h 10000"/>
                  <a:gd name="connsiteX40" fmla="*/ 7808 w 10000"/>
                  <a:gd name="connsiteY40" fmla="*/ 2316 h 10000"/>
                  <a:gd name="connsiteX41" fmla="*/ 7534 w 10000"/>
                  <a:gd name="connsiteY41" fmla="*/ 2147 h 10000"/>
                  <a:gd name="connsiteX42" fmla="*/ 7260 w 10000"/>
                  <a:gd name="connsiteY42" fmla="*/ 2147 h 10000"/>
                  <a:gd name="connsiteX43" fmla="*/ 6712 w 10000"/>
                  <a:gd name="connsiteY43" fmla="*/ 2260 h 10000"/>
                  <a:gd name="connsiteX44" fmla="*/ 6575 w 10000"/>
                  <a:gd name="connsiteY44" fmla="*/ 2316 h 10000"/>
                  <a:gd name="connsiteX45" fmla="*/ 6301 w 10000"/>
                  <a:gd name="connsiteY45" fmla="*/ 2373 h 10000"/>
                  <a:gd name="connsiteX46" fmla="*/ 6301 w 10000"/>
                  <a:gd name="connsiteY46" fmla="*/ 2260 h 10000"/>
                  <a:gd name="connsiteX47" fmla="*/ 6301 w 10000"/>
                  <a:gd name="connsiteY47" fmla="*/ 2090 h 10000"/>
                  <a:gd name="connsiteX48" fmla="*/ 6027 w 10000"/>
                  <a:gd name="connsiteY48" fmla="*/ 1921 h 10000"/>
                  <a:gd name="connsiteX49" fmla="*/ 6027 w 10000"/>
                  <a:gd name="connsiteY49" fmla="*/ 1808 h 10000"/>
                  <a:gd name="connsiteX50" fmla="*/ 6438 w 10000"/>
                  <a:gd name="connsiteY50" fmla="*/ 1582 h 10000"/>
                  <a:gd name="connsiteX51" fmla="*/ 6712 w 10000"/>
                  <a:gd name="connsiteY51" fmla="*/ 1299 h 10000"/>
                  <a:gd name="connsiteX52" fmla="*/ 6849 w 10000"/>
                  <a:gd name="connsiteY52" fmla="*/ 1017 h 10000"/>
                  <a:gd name="connsiteX53" fmla="*/ 6849 w 10000"/>
                  <a:gd name="connsiteY53" fmla="*/ 847 h 10000"/>
                  <a:gd name="connsiteX54" fmla="*/ 6712 w 10000"/>
                  <a:gd name="connsiteY54" fmla="*/ 678 h 10000"/>
                  <a:gd name="connsiteX55" fmla="*/ 6849 w 10000"/>
                  <a:gd name="connsiteY55" fmla="*/ 395 h 10000"/>
                  <a:gd name="connsiteX56" fmla="*/ 6712 w 10000"/>
                  <a:gd name="connsiteY56" fmla="*/ 226 h 10000"/>
                  <a:gd name="connsiteX57" fmla="*/ 6575 w 10000"/>
                  <a:gd name="connsiteY57" fmla="*/ 0 h 10000"/>
                  <a:gd name="connsiteX58" fmla="*/ 6164 w 10000"/>
                  <a:gd name="connsiteY58" fmla="*/ 0 h 10000"/>
                  <a:gd name="connsiteX59" fmla="*/ 5753 w 10000"/>
                  <a:gd name="connsiteY59" fmla="*/ 56 h 10000"/>
                  <a:gd name="connsiteX60" fmla="*/ 5753 w 10000"/>
                  <a:gd name="connsiteY60" fmla="*/ 339 h 10000"/>
                  <a:gd name="connsiteX61" fmla="*/ 5342 w 10000"/>
                  <a:gd name="connsiteY61" fmla="*/ 678 h 10000"/>
                  <a:gd name="connsiteX62" fmla="*/ 2400 w 10000"/>
                  <a:gd name="connsiteY62" fmla="*/ 196 h 10000"/>
                  <a:gd name="connsiteX63" fmla="*/ 3014 w 10000"/>
                  <a:gd name="connsiteY63" fmla="*/ 1525 h 10000"/>
                  <a:gd name="connsiteX64" fmla="*/ 2466 w 10000"/>
                  <a:gd name="connsiteY64" fmla="*/ 1638 h 10000"/>
                  <a:gd name="connsiteX65" fmla="*/ 2603 w 10000"/>
                  <a:gd name="connsiteY65" fmla="*/ 1808 h 10000"/>
                  <a:gd name="connsiteX66" fmla="*/ 2603 w 10000"/>
                  <a:gd name="connsiteY66" fmla="*/ 1921 h 10000"/>
                  <a:gd name="connsiteX67" fmla="*/ 2192 w 10000"/>
                  <a:gd name="connsiteY67" fmla="*/ 2203 h 10000"/>
                  <a:gd name="connsiteX68" fmla="*/ 1918 w 10000"/>
                  <a:gd name="connsiteY68" fmla="*/ 2542 h 10000"/>
                  <a:gd name="connsiteX69" fmla="*/ 1233 w 10000"/>
                  <a:gd name="connsiteY69" fmla="*/ 2316 h 10000"/>
                  <a:gd name="connsiteX70" fmla="*/ 1233 w 10000"/>
                  <a:gd name="connsiteY70" fmla="*/ 2825 h 10000"/>
                  <a:gd name="connsiteX71" fmla="*/ 1370 w 10000"/>
                  <a:gd name="connsiteY71" fmla="*/ 2994 h 10000"/>
                  <a:gd name="connsiteX72" fmla="*/ 1507 w 10000"/>
                  <a:gd name="connsiteY72" fmla="*/ 3277 h 10000"/>
                  <a:gd name="connsiteX73" fmla="*/ 1370 w 10000"/>
                  <a:gd name="connsiteY73" fmla="*/ 3390 h 10000"/>
                  <a:gd name="connsiteX74" fmla="*/ 1233 w 10000"/>
                  <a:gd name="connsiteY74" fmla="*/ 3503 h 10000"/>
                  <a:gd name="connsiteX75" fmla="*/ 959 w 10000"/>
                  <a:gd name="connsiteY75" fmla="*/ 3616 h 10000"/>
                  <a:gd name="connsiteX76" fmla="*/ 685 w 10000"/>
                  <a:gd name="connsiteY76" fmla="*/ 3503 h 10000"/>
                  <a:gd name="connsiteX77" fmla="*/ 274 w 10000"/>
                  <a:gd name="connsiteY77" fmla="*/ 3559 h 10000"/>
                  <a:gd name="connsiteX78" fmla="*/ 411 w 10000"/>
                  <a:gd name="connsiteY78" fmla="*/ 3785 h 10000"/>
                  <a:gd name="connsiteX79" fmla="*/ 548 w 10000"/>
                  <a:gd name="connsiteY79" fmla="*/ 3955 h 10000"/>
                  <a:gd name="connsiteX80" fmla="*/ 548 w 10000"/>
                  <a:gd name="connsiteY80" fmla="*/ 4181 h 10000"/>
                  <a:gd name="connsiteX81" fmla="*/ 137 w 10000"/>
                  <a:gd name="connsiteY81" fmla="*/ 4068 h 10000"/>
                  <a:gd name="connsiteX82" fmla="*/ 0 w 10000"/>
                  <a:gd name="connsiteY82" fmla="*/ 4237 h 10000"/>
                  <a:gd name="connsiteX83" fmla="*/ 0 w 10000"/>
                  <a:gd name="connsiteY83" fmla="*/ 4407 h 10000"/>
                  <a:gd name="connsiteX84" fmla="*/ 274 w 10000"/>
                  <a:gd name="connsiteY84" fmla="*/ 4689 h 10000"/>
                  <a:gd name="connsiteX85" fmla="*/ 411 w 10000"/>
                  <a:gd name="connsiteY85" fmla="*/ 4689 h 10000"/>
                  <a:gd name="connsiteX86" fmla="*/ 548 w 10000"/>
                  <a:gd name="connsiteY86" fmla="*/ 4576 h 10000"/>
                  <a:gd name="connsiteX87" fmla="*/ 822 w 10000"/>
                  <a:gd name="connsiteY87" fmla="*/ 4576 h 10000"/>
                  <a:gd name="connsiteX88" fmla="*/ 822 w 10000"/>
                  <a:gd name="connsiteY88" fmla="*/ 4463 h 10000"/>
                  <a:gd name="connsiteX89" fmla="*/ 1096 w 10000"/>
                  <a:gd name="connsiteY89" fmla="*/ 4463 h 10000"/>
                  <a:gd name="connsiteX90" fmla="*/ 1096 w 10000"/>
                  <a:gd name="connsiteY90" fmla="*/ 4802 h 10000"/>
                  <a:gd name="connsiteX91" fmla="*/ 1370 w 10000"/>
                  <a:gd name="connsiteY91" fmla="*/ 4802 h 10000"/>
                  <a:gd name="connsiteX92" fmla="*/ 1370 w 10000"/>
                  <a:gd name="connsiteY92" fmla="*/ 5028 h 10000"/>
                  <a:gd name="connsiteX93" fmla="*/ 1644 w 10000"/>
                  <a:gd name="connsiteY93" fmla="*/ 5141 h 10000"/>
                  <a:gd name="connsiteX94" fmla="*/ 1644 w 10000"/>
                  <a:gd name="connsiteY94" fmla="*/ 5593 h 10000"/>
                  <a:gd name="connsiteX95" fmla="*/ 2055 w 10000"/>
                  <a:gd name="connsiteY95" fmla="*/ 5593 h 10000"/>
                  <a:gd name="connsiteX96" fmla="*/ 2192 w 10000"/>
                  <a:gd name="connsiteY96" fmla="*/ 5932 h 10000"/>
                  <a:gd name="connsiteX97" fmla="*/ 1644 w 10000"/>
                  <a:gd name="connsiteY97" fmla="*/ 6949 h 10000"/>
                  <a:gd name="connsiteX98" fmla="*/ 1918 w 10000"/>
                  <a:gd name="connsiteY98" fmla="*/ 7062 h 10000"/>
                  <a:gd name="connsiteX99" fmla="*/ 2329 w 10000"/>
                  <a:gd name="connsiteY99" fmla="*/ 7006 h 10000"/>
                  <a:gd name="connsiteX100" fmla="*/ 2466 w 10000"/>
                  <a:gd name="connsiteY100" fmla="*/ 7062 h 10000"/>
                  <a:gd name="connsiteX101" fmla="*/ 3288 w 10000"/>
                  <a:gd name="connsiteY101" fmla="*/ 7062 h 10000"/>
                  <a:gd name="connsiteX102" fmla="*/ 3562 w 10000"/>
                  <a:gd name="connsiteY102" fmla="*/ 6893 h 10000"/>
                  <a:gd name="connsiteX103" fmla="*/ 3836 w 10000"/>
                  <a:gd name="connsiteY103" fmla="*/ 6893 h 10000"/>
                  <a:gd name="connsiteX104" fmla="*/ 4384 w 10000"/>
                  <a:gd name="connsiteY104" fmla="*/ 6441 h 10000"/>
                  <a:gd name="connsiteX105" fmla="*/ 4658 w 10000"/>
                  <a:gd name="connsiteY105" fmla="*/ 6384 h 10000"/>
                  <a:gd name="connsiteX106" fmla="*/ 5205 w 10000"/>
                  <a:gd name="connsiteY106" fmla="*/ 6610 h 10000"/>
                  <a:gd name="connsiteX107" fmla="*/ 5342 w 10000"/>
                  <a:gd name="connsiteY107" fmla="*/ 6723 h 10000"/>
                  <a:gd name="connsiteX108" fmla="*/ 5753 w 10000"/>
                  <a:gd name="connsiteY108" fmla="*/ 6780 h 10000"/>
                  <a:gd name="connsiteX109" fmla="*/ 5616 w 10000"/>
                  <a:gd name="connsiteY109" fmla="*/ 7175 h 10000"/>
                  <a:gd name="connsiteX110" fmla="*/ 6027 w 10000"/>
                  <a:gd name="connsiteY110" fmla="*/ 7288 h 10000"/>
                  <a:gd name="connsiteX111" fmla="*/ 6575 w 10000"/>
                  <a:gd name="connsiteY111" fmla="*/ 8192 h 10000"/>
                  <a:gd name="connsiteX112" fmla="*/ 6575 w 10000"/>
                  <a:gd name="connsiteY112" fmla="*/ 8362 h 10000"/>
                  <a:gd name="connsiteX113" fmla="*/ 6849 w 10000"/>
                  <a:gd name="connsiteY113" fmla="*/ 8418 h 10000"/>
                  <a:gd name="connsiteX114" fmla="*/ 7260 w 10000"/>
                  <a:gd name="connsiteY114" fmla="*/ 9435 h 10000"/>
                  <a:gd name="connsiteX115" fmla="*/ 6986 w 10000"/>
                  <a:gd name="connsiteY115" fmla="*/ 9548 h 10000"/>
                  <a:gd name="connsiteX116" fmla="*/ 7260 w 10000"/>
                  <a:gd name="connsiteY116" fmla="*/ 9548 h 10000"/>
                  <a:gd name="connsiteX117" fmla="*/ 7534 w 10000"/>
                  <a:gd name="connsiteY117" fmla="*/ 10000 h 10000"/>
                  <a:gd name="connsiteX118" fmla="*/ 7671 w 10000"/>
                  <a:gd name="connsiteY118" fmla="*/ 10000 h 10000"/>
                  <a:gd name="connsiteX0" fmla="*/ 7671 w 10000"/>
                  <a:gd name="connsiteY0" fmla="*/ 10328 h 10328"/>
                  <a:gd name="connsiteX1" fmla="*/ 7808 w 10000"/>
                  <a:gd name="connsiteY1" fmla="*/ 10159 h 10328"/>
                  <a:gd name="connsiteX2" fmla="*/ 7945 w 10000"/>
                  <a:gd name="connsiteY2" fmla="*/ 9820 h 10328"/>
                  <a:gd name="connsiteX3" fmla="*/ 8493 w 10000"/>
                  <a:gd name="connsiteY3" fmla="*/ 9594 h 10328"/>
                  <a:gd name="connsiteX4" fmla="*/ 8493 w 10000"/>
                  <a:gd name="connsiteY4" fmla="*/ 9255 h 10328"/>
                  <a:gd name="connsiteX5" fmla="*/ 8082 w 10000"/>
                  <a:gd name="connsiteY5" fmla="*/ 8916 h 10328"/>
                  <a:gd name="connsiteX6" fmla="*/ 7397 w 10000"/>
                  <a:gd name="connsiteY6" fmla="*/ 8633 h 10328"/>
                  <a:gd name="connsiteX7" fmla="*/ 6986 w 10000"/>
                  <a:gd name="connsiteY7" fmla="*/ 8181 h 10328"/>
                  <a:gd name="connsiteX8" fmla="*/ 6849 w 10000"/>
                  <a:gd name="connsiteY8" fmla="*/ 7729 h 10328"/>
                  <a:gd name="connsiteX9" fmla="*/ 7397 w 10000"/>
                  <a:gd name="connsiteY9" fmla="*/ 7616 h 10328"/>
                  <a:gd name="connsiteX10" fmla="*/ 7397 w 10000"/>
                  <a:gd name="connsiteY10" fmla="*/ 7334 h 10328"/>
                  <a:gd name="connsiteX11" fmla="*/ 6849 w 10000"/>
                  <a:gd name="connsiteY11" fmla="*/ 7164 h 10328"/>
                  <a:gd name="connsiteX12" fmla="*/ 6301 w 10000"/>
                  <a:gd name="connsiteY12" fmla="*/ 6882 h 10328"/>
                  <a:gd name="connsiteX13" fmla="*/ 6164 w 10000"/>
                  <a:gd name="connsiteY13" fmla="*/ 6430 h 10328"/>
                  <a:gd name="connsiteX14" fmla="*/ 6301 w 10000"/>
                  <a:gd name="connsiteY14" fmla="*/ 6091 h 10328"/>
                  <a:gd name="connsiteX15" fmla="*/ 6438 w 10000"/>
                  <a:gd name="connsiteY15" fmla="*/ 5865 h 10328"/>
                  <a:gd name="connsiteX16" fmla="*/ 6164 w 10000"/>
                  <a:gd name="connsiteY16" fmla="*/ 5582 h 10328"/>
                  <a:gd name="connsiteX17" fmla="*/ 6301 w 10000"/>
                  <a:gd name="connsiteY17" fmla="*/ 5413 h 10328"/>
                  <a:gd name="connsiteX18" fmla="*/ 6712 w 10000"/>
                  <a:gd name="connsiteY18" fmla="*/ 5356 h 10328"/>
                  <a:gd name="connsiteX19" fmla="*/ 7123 w 10000"/>
                  <a:gd name="connsiteY19" fmla="*/ 5187 h 10328"/>
                  <a:gd name="connsiteX20" fmla="*/ 7534 w 10000"/>
                  <a:gd name="connsiteY20" fmla="*/ 5187 h 10328"/>
                  <a:gd name="connsiteX21" fmla="*/ 7397 w 10000"/>
                  <a:gd name="connsiteY21" fmla="*/ 5017 h 10328"/>
                  <a:gd name="connsiteX22" fmla="*/ 7671 w 10000"/>
                  <a:gd name="connsiteY22" fmla="*/ 4791 h 10328"/>
                  <a:gd name="connsiteX23" fmla="*/ 7945 w 10000"/>
                  <a:gd name="connsiteY23" fmla="*/ 4791 h 10328"/>
                  <a:gd name="connsiteX24" fmla="*/ 8356 w 10000"/>
                  <a:gd name="connsiteY24" fmla="*/ 4904 h 10328"/>
                  <a:gd name="connsiteX25" fmla="*/ 9178 w 10000"/>
                  <a:gd name="connsiteY25" fmla="*/ 4904 h 10328"/>
                  <a:gd name="connsiteX26" fmla="*/ 9315 w 10000"/>
                  <a:gd name="connsiteY26" fmla="*/ 4791 h 10328"/>
                  <a:gd name="connsiteX27" fmla="*/ 9452 w 10000"/>
                  <a:gd name="connsiteY27" fmla="*/ 4622 h 10328"/>
                  <a:gd name="connsiteX28" fmla="*/ 9863 w 10000"/>
                  <a:gd name="connsiteY28" fmla="*/ 4339 h 10328"/>
                  <a:gd name="connsiteX29" fmla="*/ 10000 w 10000"/>
                  <a:gd name="connsiteY29" fmla="*/ 4170 h 10328"/>
                  <a:gd name="connsiteX30" fmla="*/ 9178 w 10000"/>
                  <a:gd name="connsiteY30" fmla="*/ 4057 h 10328"/>
                  <a:gd name="connsiteX31" fmla="*/ 9041 w 10000"/>
                  <a:gd name="connsiteY31" fmla="*/ 3831 h 10328"/>
                  <a:gd name="connsiteX32" fmla="*/ 8767 w 10000"/>
                  <a:gd name="connsiteY32" fmla="*/ 3548 h 10328"/>
                  <a:gd name="connsiteX33" fmla="*/ 8493 w 10000"/>
                  <a:gd name="connsiteY33" fmla="*/ 3548 h 10328"/>
                  <a:gd name="connsiteX34" fmla="*/ 7945 w 10000"/>
                  <a:gd name="connsiteY34" fmla="*/ 3492 h 10328"/>
                  <a:gd name="connsiteX35" fmla="*/ 7945 w 10000"/>
                  <a:gd name="connsiteY35" fmla="*/ 3379 h 10328"/>
                  <a:gd name="connsiteX36" fmla="*/ 8356 w 10000"/>
                  <a:gd name="connsiteY36" fmla="*/ 3096 h 10328"/>
                  <a:gd name="connsiteX37" fmla="*/ 8356 w 10000"/>
                  <a:gd name="connsiteY37" fmla="*/ 2983 h 10328"/>
                  <a:gd name="connsiteX38" fmla="*/ 7945 w 10000"/>
                  <a:gd name="connsiteY38" fmla="*/ 2983 h 10328"/>
                  <a:gd name="connsiteX39" fmla="*/ 7671 w 10000"/>
                  <a:gd name="connsiteY39" fmla="*/ 2814 h 10328"/>
                  <a:gd name="connsiteX40" fmla="*/ 7808 w 10000"/>
                  <a:gd name="connsiteY40" fmla="*/ 2644 h 10328"/>
                  <a:gd name="connsiteX41" fmla="*/ 7534 w 10000"/>
                  <a:gd name="connsiteY41" fmla="*/ 2475 h 10328"/>
                  <a:gd name="connsiteX42" fmla="*/ 7260 w 10000"/>
                  <a:gd name="connsiteY42" fmla="*/ 2475 h 10328"/>
                  <a:gd name="connsiteX43" fmla="*/ 6712 w 10000"/>
                  <a:gd name="connsiteY43" fmla="*/ 2588 h 10328"/>
                  <a:gd name="connsiteX44" fmla="*/ 6575 w 10000"/>
                  <a:gd name="connsiteY44" fmla="*/ 2644 h 10328"/>
                  <a:gd name="connsiteX45" fmla="*/ 6301 w 10000"/>
                  <a:gd name="connsiteY45" fmla="*/ 2701 h 10328"/>
                  <a:gd name="connsiteX46" fmla="*/ 6301 w 10000"/>
                  <a:gd name="connsiteY46" fmla="*/ 2588 h 10328"/>
                  <a:gd name="connsiteX47" fmla="*/ 6301 w 10000"/>
                  <a:gd name="connsiteY47" fmla="*/ 2418 h 10328"/>
                  <a:gd name="connsiteX48" fmla="*/ 6027 w 10000"/>
                  <a:gd name="connsiteY48" fmla="*/ 2249 h 10328"/>
                  <a:gd name="connsiteX49" fmla="*/ 6027 w 10000"/>
                  <a:gd name="connsiteY49" fmla="*/ 2136 h 10328"/>
                  <a:gd name="connsiteX50" fmla="*/ 6438 w 10000"/>
                  <a:gd name="connsiteY50" fmla="*/ 1910 h 10328"/>
                  <a:gd name="connsiteX51" fmla="*/ 6712 w 10000"/>
                  <a:gd name="connsiteY51" fmla="*/ 1627 h 10328"/>
                  <a:gd name="connsiteX52" fmla="*/ 6849 w 10000"/>
                  <a:gd name="connsiteY52" fmla="*/ 1345 h 10328"/>
                  <a:gd name="connsiteX53" fmla="*/ 6849 w 10000"/>
                  <a:gd name="connsiteY53" fmla="*/ 1175 h 10328"/>
                  <a:gd name="connsiteX54" fmla="*/ 6712 w 10000"/>
                  <a:gd name="connsiteY54" fmla="*/ 1006 h 10328"/>
                  <a:gd name="connsiteX55" fmla="*/ 6849 w 10000"/>
                  <a:gd name="connsiteY55" fmla="*/ 723 h 10328"/>
                  <a:gd name="connsiteX56" fmla="*/ 6712 w 10000"/>
                  <a:gd name="connsiteY56" fmla="*/ 554 h 10328"/>
                  <a:gd name="connsiteX57" fmla="*/ 6575 w 10000"/>
                  <a:gd name="connsiteY57" fmla="*/ 328 h 10328"/>
                  <a:gd name="connsiteX58" fmla="*/ 6164 w 10000"/>
                  <a:gd name="connsiteY58" fmla="*/ 328 h 10328"/>
                  <a:gd name="connsiteX59" fmla="*/ 5753 w 10000"/>
                  <a:gd name="connsiteY59" fmla="*/ 384 h 10328"/>
                  <a:gd name="connsiteX60" fmla="*/ 5753 w 10000"/>
                  <a:gd name="connsiteY60" fmla="*/ 667 h 10328"/>
                  <a:gd name="connsiteX61" fmla="*/ 4123 w 10000"/>
                  <a:gd name="connsiteY61" fmla="*/ 1 h 10328"/>
                  <a:gd name="connsiteX62" fmla="*/ 2400 w 10000"/>
                  <a:gd name="connsiteY62" fmla="*/ 524 h 10328"/>
                  <a:gd name="connsiteX63" fmla="*/ 3014 w 10000"/>
                  <a:gd name="connsiteY63" fmla="*/ 1853 h 10328"/>
                  <a:gd name="connsiteX64" fmla="*/ 2466 w 10000"/>
                  <a:gd name="connsiteY64" fmla="*/ 1966 h 10328"/>
                  <a:gd name="connsiteX65" fmla="*/ 2603 w 10000"/>
                  <a:gd name="connsiteY65" fmla="*/ 2136 h 10328"/>
                  <a:gd name="connsiteX66" fmla="*/ 2603 w 10000"/>
                  <a:gd name="connsiteY66" fmla="*/ 2249 h 10328"/>
                  <a:gd name="connsiteX67" fmla="*/ 2192 w 10000"/>
                  <a:gd name="connsiteY67" fmla="*/ 2531 h 10328"/>
                  <a:gd name="connsiteX68" fmla="*/ 1918 w 10000"/>
                  <a:gd name="connsiteY68" fmla="*/ 2870 h 10328"/>
                  <a:gd name="connsiteX69" fmla="*/ 1233 w 10000"/>
                  <a:gd name="connsiteY69" fmla="*/ 2644 h 10328"/>
                  <a:gd name="connsiteX70" fmla="*/ 1233 w 10000"/>
                  <a:gd name="connsiteY70" fmla="*/ 3153 h 10328"/>
                  <a:gd name="connsiteX71" fmla="*/ 1370 w 10000"/>
                  <a:gd name="connsiteY71" fmla="*/ 3322 h 10328"/>
                  <a:gd name="connsiteX72" fmla="*/ 1507 w 10000"/>
                  <a:gd name="connsiteY72" fmla="*/ 3605 h 10328"/>
                  <a:gd name="connsiteX73" fmla="*/ 1370 w 10000"/>
                  <a:gd name="connsiteY73" fmla="*/ 3718 h 10328"/>
                  <a:gd name="connsiteX74" fmla="*/ 1233 w 10000"/>
                  <a:gd name="connsiteY74" fmla="*/ 3831 h 10328"/>
                  <a:gd name="connsiteX75" fmla="*/ 959 w 10000"/>
                  <a:gd name="connsiteY75" fmla="*/ 3944 h 10328"/>
                  <a:gd name="connsiteX76" fmla="*/ 685 w 10000"/>
                  <a:gd name="connsiteY76" fmla="*/ 3831 h 10328"/>
                  <a:gd name="connsiteX77" fmla="*/ 274 w 10000"/>
                  <a:gd name="connsiteY77" fmla="*/ 3887 h 10328"/>
                  <a:gd name="connsiteX78" fmla="*/ 411 w 10000"/>
                  <a:gd name="connsiteY78" fmla="*/ 4113 h 10328"/>
                  <a:gd name="connsiteX79" fmla="*/ 548 w 10000"/>
                  <a:gd name="connsiteY79" fmla="*/ 4283 h 10328"/>
                  <a:gd name="connsiteX80" fmla="*/ 548 w 10000"/>
                  <a:gd name="connsiteY80" fmla="*/ 4509 h 10328"/>
                  <a:gd name="connsiteX81" fmla="*/ 137 w 10000"/>
                  <a:gd name="connsiteY81" fmla="*/ 4396 h 10328"/>
                  <a:gd name="connsiteX82" fmla="*/ 0 w 10000"/>
                  <a:gd name="connsiteY82" fmla="*/ 4565 h 10328"/>
                  <a:gd name="connsiteX83" fmla="*/ 0 w 10000"/>
                  <a:gd name="connsiteY83" fmla="*/ 4735 h 10328"/>
                  <a:gd name="connsiteX84" fmla="*/ 274 w 10000"/>
                  <a:gd name="connsiteY84" fmla="*/ 5017 h 10328"/>
                  <a:gd name="connsiteX85" fmla="*/ 411 w 10000"/>
                  <a:gd name="connsiteY85" fmla="*/ 5017 h 10328"/>
                  <a:gd name="connsiteX86" fmla="*/ 548 w 10000"/>
                  <a:gd name="connsiteY86" fmla="*/ 4904 h 10328"/>
                  <a:gd name="connsiteX87" fmla="*/ 822 w 10000"/>
                  <a:gd name="connsiteY87" fmla="*/ 4904 h 10328"/>
                  <a:gd name="connsiteX88" fmla="*/ 822 w 10000"/>
                  <a:gd name="connsiteY88" fmla="*/ 4791 h 10328"/>
                  <a:gd name="connsiteX89" fmla="*/ 1096 w 10000"/>
                  <a:gd name="connsiteY89" fmla="*/ 4791 h 10328"/>
                  <a:gd name="connsiteX90" fmla="*/ 1096 w 10000"/>
                  <a:gd name="connsiteY90" fmla="*/ 5130 h 10328"/>
                  <a:gd name="connsiteX91" fmla="*/ 1370 w 10000"/>
                  <a:gd name="connsiteY91" fmla="*/ 5130 h 10328"/>
                  <a:gd name="connsiteX92" fmla="*/ 1370 w 10000"/>
                  <a:gd name="connsiteY92" fmla="*/ 5356 h 10328"/>
                  <a:gd name="connsiteX93" fmla="*/ 1644 w 10000"/>
                  <a:gd name="connsiteY93" fmla="*/ 5469 h 10328"/>
                  <a:gd name="connsiteX94" fmla="*/ 1644 w 10000"/>
                  <a:gd name="connsiteY94" fmla="*/ 5921 h 10328"/>
                  <a:gd name="connsiteX95" fmla="*/ 2055 w 10000"/>
                  <a:gd name="connsiteY95" fmla="*/ 5921 h 10328"/>
                  <a:gd name="connsiteX96" fmla="*/ 2192 w 10000"/>
                  <a:gd name="connsiteY96" fmla="*/ 6260 h 10328"/>
                  <a:gd name="connsiteX97" fmla="*/ 1644 w 10000"/>
                  <a:gd name="connsiteY97" fmla="*/ 7277 h 10328"/>
                  <a:gd name="connsiteX98" fmla="*/ 1918 w 10000"/>
                  <a:gd name="connsiteY98" fmla="*/ 7390 h 10328"/>
                  <a:gd name="connsiteX99" fmla="*/ 2329 w 10000"/>
                  <a:gd name="connsiteY99" fmla="*/ 7334 h 10328"/>
                  <a:gd name="connsiteX100" fmla="*/ 2466 w 10000"/>
                  <a:gd name="connsiteY100" fmla="*/ 7390 h 10328"/>
                  <a:gd name="connsiteX101" fmla="*/ 3288 w 10000"/>
                  <a:gd name="connsiteY101" fmla="*/ 7390 h 10328"/>
                  <a:gd name="connsiteX102" fmla="*/ 3562 w 10000"/>
                  <a:gd name="connsiteY102" fmla="*/ 7221 h 10328"/>
                  <a:gd name="connsiteX103" fmla="*/ 3836 w 10000"/>
                  <a:gd name="connsiteY103" fmla="*/ 7221 h 10328"/>
                  <a:gd name="connsiteX104" fmla="*/ 4384 w 10000"/>
                  <a:gd name="connsiteY104" fmla="*/ 6769 h 10328"/>
                  <a:gd name="connsiteX105" fmla="*/ 4658 w 10000"/>
                  <a:gd name="connsiteY105" fmla="*/ 6712 h 10328"/>
                  <a:gd name="connsiteX106" fmla="*/ 5205 w 10000"/>
                  <a:gd name="connsiteY106" fmla="*/ 6938 h 10328"/>
                  <a:gd name="connsiteX107" fmla="*/ 5342 w 10000"/>
                  <a:gd name="connsiteY107" fmla="*/ 7051 h 10328"/>
                  <a:gd name="connsiteX108" fmla="*/ 5753 w 10000"/>
                  <a:gd name="connsiteY108" fmla="*/ 7108 h 10328"/>
                  <a:gd name="connsiteX109" fmla="*/ 5616 w 10000"/>
                  <a:gd name="connsiteY109" fmla="*/ 7503 h 10328"/>
                  <a:gd name="connsiteX110" fmla="*/ 6027 w 10000"/>
                  <a:gd name="connsiteY110" fmla="*/ 7616 h 10328"/>
                  <a:gd name="connsiteX111" fmla="*/ 6575 w 10000"/>
                  <a:gd name="connsiteY111" fmla="*/ 8520 h 10328"/>
                  <a:gd name="connsiteX112" fmla="*/ 6575 w 10000"/>
                  <a:gd name="connsiteY112" fmla="*/ 8690 h 10328"/>
                  <a:gd name="connsiteX113" fmla="*/ 6849 w 10000"/>
                  <a:gd name="connsiteY113" fmla="*/ 8746 h 10328"/>
                  <a:gd name="connsiteX114" fmla="*/ 7260 w 10000"/>
                  <a:gd name="connsiteY114" fmla="*/ 9763 h 10328"/>
                  <a:gd name="connsiteX115" fmla="*/ 6986 w 10000"/>
                  <a:gd name="connsiteY115" fmla="*/ 9876 h 10328"/>
                  <a:gd name="connsiteX116" fmla="*/ 7260 w 10000"/>
                  <a:gd name="connsiteY116" fmla="*/ 9876 h 10328"/>
                  <a:gd name="connsiteX117" fmla="*/ 7534 w 10000"/>
                  <a:gd name="connsiteY117" fmla="*/ 10328 h 10328"/>
                  <a:gd name="connsiteX118" fmla="*/ 7671 w 10000"/>
                  <a:gd name="connsiteY118" fmla="*/ 10328 h 10328"/>
                  <a:gd name="connsiteX0" fmla="*/ 7671 w 10000"/>
                  <a:gd name="connsiteY0" fmla="*/ 10328 h 10328"/>
                  <a:gd name="connsiteX1" fmla="*/ 7808 w 10000"/>
                  <a:gd name="connsiteY1" fmla="*/ 10159 h 10328"/>
                  <a:gd name="connsiteX2" fmla="*/ 7945 w 10000"/>
                  <a:gd name="connsiteY2" fmla="*/ 9820 h 10328"/>
                  <a:gd name="connsiteX3" fmla="*/ 8493 w 10000"/>
                  <a:gd name="connsiteY3" fmla="*/ 9594 h 10328"/>
                  <a:gd name="connsiteX4" fmla="*/ 8493 w 10000"/>
                  <a:gd name="connsiteY4" fmla="*/ 9255 h 10328"/>
                  <a:gd name="connsiteX5" fmla="*/ 8082 w 10000"/>
                  <a:gd name="connsiteY5" fmla="*/ 8916 h 10328"/>
                  <a:gd name="connsiteX6" fmla="*/ 7397 w 10000"/>
                  <a:gd name="connsiteY6" fmla="*/ 8633 h 10328"/>
                  <a:gd name="connsiteX7" fmla="*/ 6986 w 10000"/>
                  <a:gd name="connsiteY7" fmla="*/ 8181 h 10328"/>
                  <a:gd name="connsiteX8" fmla="*/ 6849 w 10000"/>
                  <a:gd name="connsiteY8" fmla="*/ 7729 h 10328"/>
                  <a:gd name="connsiteX9" fmla="*/ 7397 w 10000"/>
                  <a:gd name="connsiteY9" fmla="*/ 7616 h 10328"/>
                  <a:gd name="connsiteX10" fmla="*/ 7397 w 10000"/>
                  <a:gd name="connsiteY10" fmla="*/ 7334 h 10328"/>
                  <a:gd name="connsiteX11" fmla="*/ 6849 w 10000"/>
                  <a:gd name="connsiteY11" fmla="*/ 7164 h 10328"/>
                  <a:gd name="connsiteX12" fmla="*/ 6301 w 10000"/>
                  <a:gd name="connsiteY12" fmla="*/ 6882 h 10328"/>
                  <a:gd name="connsiteX13" fmla="*/ 6164 w 10000"/>
                  <a:gd name="connsiteY13" fmla="*/ 6430 h 10328"/>
                  <a:gd name="connsiteX14" fmla="*/ 6301 w 10000"/>
                  <a:gd name="connsiteY14" fmla="*/ 6091 h 10328"/>
                  <a:gd name="connsiteX15" fmla="*/ 6438 w 10000"/>
                  <a:gd name="connsiteY15" fmla="*/ 5865 h 10328"/>
                  <a:gd name="connsiteX16" fmla="*/ 6164 w 10000"/>
                  <a:gd name="connsiteY16" fmla="*/ 5582 h 10328"/>
                  <a:gd name="connsiteX17" fmla="*/ 6301 w 10000"/>
                  <a:gd name="connsiteY17" fmla="*/ 5413 h 10328"/>
                  <a:gd name="connsiteX18" fmla="*/ 6712 w 10000"/>
                  <a:gd name="connsiteY18" fmla="*/ 5356 h 10328"/>
                  <a:gd name="connsiteX19" fmla="*/ 7123 w 10000"/>
                  <a:gd name="connsiteY19" fmla="*/ 5187 h 10328"/>
                  <a:gd name="connsiteX20" fmla="*/ 7534 w 10000"/>
                  <a:gd name="connsiteY20" fmla="*/ 5187 h 10328"/>
                  <a:gd name="connsiteX21" fmla="*/ 7397 w 10000"/>
                  <a:gd name="connsiteY21" fmla="*/ 5017 h 10328"/>
                  <a:gd name="connsiteX22" fmla="*/ 7671 w 10000"/>
                  <a:gd name="connsiteY22" fmla="*/ 4791 h 10328"/>
                  <a:gd name="connsiteX23" fmla="*/ 7945 w 10000"/>
                  <a:gd name="connsiteY23" fmla="*/ 4791 h 10328"/>
                  <a:gd name="connsiteX24" fmla="*/ 8356 w 10000"/>
                  <a:gd name="connsiteY24" fmla="*/ 4904 h 10328"/>
                  <a:gd name="connsiteX25" fmla="*/ 9178 w 10000"/>
                  <a:gd name="connsiteY25" fmla="*/ 4904 h 10328"/>
                  <a:gd name="connsiteX26" fmla="*/ 9315 w 10000"/>
                  <a:gd name="connsiteY26" fmla="*/ 4791 h 10328"/>
                  <a:gd name="connsiteX27" fmla="*/ 9452 w 10000"/>
                  <a:gd name="connsiteY27" fmla="*/ 4622 h 10328"/>
                  <a:gd name="connsiteX28" fmla="*/ 9863 w 10000"/>
                  <a:gd name="connsiteY28" fmla="*/ 4339 h 10328"/>
                  <a:gd name="connsiteX29" fmla="*/ 10000 w 10000"/>
                  <a:gd name="connsiteY29" fmla="*/ 4170 h 10328"/>
                  <a:gd name="connsiteX30" fmla="*/ 9178 w 10000"/>
                  <a:gd name="connsiteY30" fmla="*/ 4057 h 10328"/>
                  <a:gd name="connsiteX31" fmla="*/ 9041 w 10000"/>
                  <a:gd name="connsiteY31" fmla="*/ 3831 h 10328"/>
                  <a:gd name="connsiteX32" fmla="*/ 8767 w 10000"/>
                  <a:gd name="connsiteY32" fmla="*/ 3548 h 10328"/>
                  <a:gd name="connsiteX33" fmla="*/ 8493 w 10000"/>
                  <a:gd name="connsiteY33" fmla="*/ 3548 h 10328"/>
                  <a:gd name="connsiteX34" fmla="*/ 7945 w 10000"/>
                  <a:gd name="connsiteY34" fmla="*/ 3492 h 10328"/>
                  <a:gd name="connsiteX35" fmla="*/ 7945 w 10000"/>
                  <a:gd name="connsiteY35" fmla="*/ 3379 h 10328"/>
                  <a:gd name="connsiteX36" fmla="*/ 8356 w 10000"/>
                  <a:gd name="connsiteY36" fmla="*/ 3096 h 10328"/>
                  <a:gd name="connsiteX37" fmla="*/ 8356 w 10000"/>
                  <a:gd name="connsiteY37" fmla="*/ 2983 h 10328"/>
                  <a:gd name="connsiteX38" fmla="*/ 7945 w 10000"/>
                  <a:gd name="connsiteY38" fmla="*/ 2983 h 10328"/>
                  <a:gd name="connsiteX39" fmla="*/ 7671 w 10000"/>
                  <a:gd name="connsiteY39" fmla="*/ 2814 h 10328"/>
                  <a:gd name="connsiteX40" fmla="*/ 7808 w 10000"/>
                  <a:gd name="connsiteY40" fmla="*/ 2644 h 10328"/>
                  <a:gd name="connsiteX41" fmla="*/ 7534 w 10000"/>
                  <a:gd name="connsiteY41" fmla="*/ 2475 h 10328"/>
                  <a:gd name="connsiteX42" fmla="*/ 7260 w 10000"/>
                  <a:gd name="connsiteY42" fmla="*/ 2475 h 10328"/>
                  <a:gd name="connsiteX43" fmla="*/ 6712 w 10000"/>
                  <a:gd name="connsiteY43" fmla="*/ 2588 h 10328"/>
                  <a:gd name="connsiteX44" fmla="*/ 6575 w 10000"/>
                  <a:gd name="connsiteY44" fmla="*/ 2644 h 10328"/>
                  <a:gd name="connsiteX45" fmla="*/ 6301 w 10000"/>
                  <a:gd name="connsiteY45" fmla="*/ 2701 h 10328"/>
                  <a:gd name="connsiteX46" fmla="*/ 6301 w 10000"/>
                  <a:gd name="connsiteY46" fmla="*/ 2588 h 10328"/>
                  <a:gd name="connsiteX47" fmla="*/ 6301 w 10000"/>
                  <a:gd name="connsiteY47" fmla="*/ 2418 h 10328"/>
                  <a:gd name="connsiteX48" fmla="*/ 6027 w 10000"/>
                  <a:gd name="connsiteY48" fmla="*/ 2249 h 10328"/>
                  <a:gd name="connsiteX49" fmla="*/ 6027 w 10000"/>
                  <a:gd name="connsiteY49" fmla="*/ 2136 h 10328"/>
                  <a:gd name="connsiteX50" fmla="*/ 6438 w 10000"/>
                  <a:gd name="connsiteY50" fmla="*/ 1910 h 10328"/>
                  <a:gd name="connsiteX51" fmla="*/ 6712 w 10000"/>
                  <a:gd name="connsiteY51" fmla="*/ 1627 h 10328"/>
                  <a:gd name="connsiteX52" fmla="*/ 6849 w 10000"/>
                  <a:gd name="connsiteY52" fmla="*/ 1345 h 10328"/>
                  <a:gd name="connsiteX53" fmla="*/ 6849 w 10000"/>
                  <a:gd name="connsiteY53" fmla="*/ 1175 h 10328"/>
                  <a:gd name="connsiteX54" fmla="*/ 6712 w 10000"/>
                  <a:gd name="connsiteY54" fmla="*/ 1006 h 10328"/>
                  <a:gd name="connsiteX55" fmla="*/ 6849 w 10000"/>
                  <a:gd name="connsiteY55" fmla="*/ 723 h 10328"/>
                  <a:gd name="connsiteX56" fmla="*/ 6712 w 10000"/>
                  <a:gd name="connsiteY56" fmla="*/ 554 h 10328"/>
                  <a:gd name="connsiteX57" fmla="*/ 6575 w 10000"/>
                  <a:gd name="connsiteY57" fmla="*/ 328 h 10328"/>
                  <a:gd name="connsiteX58" fmla="*/ 6164 w 10000"/>
                  <a:gd name="connsiteY58" fmla="*/ 328 h 10328"/>
                  <a:gd name="connsiteX59" fmla="*/ 5753 w 10000"/>
                  <a:gd name="connsiteY59" fmla="*/ 384 h 10328"/>
                  <a:gd name="connsiteX60" fmla="*/ 4123 w 10000"/>
                  <a:gd name="connsiteY60" fmla="*/ 1 h 10328"/>
                  <a:gd name="connsiteX61" fmla="*/ 2400 w 10000"/>
                  <a:gd name="connsiteY61" fmla="*/ 524 h 10328"/>
                  <a:gd name="connsiteX62" fmla="*/ 3014 w 10000"/>
                  <a:gd name="connsiteY62" fmla="*/ 1853 h 10328"/>
                  <a:gd name="connsiteX63" fmla="*/ 2466 w 10000"/>
                  <a:gd name="connsiteY63" fmla="*/ 1966 h 10328"/>
                  <a:gd name="connsiteX64" fmla="*/ 2603 w 10000"/>
                  <a:gd name="connsiteY64" fmla="*/ 2136 h 10328"/>
                  <a:gd name="connsiteX65" fmla="*/ 2603 w 10000"/>
                  <a:gd name="connsiteY65" fmla="*/ 2249 h 10328"/>
                  <a:gd name="connsiteX66" fmla="*/ 2192 w 10000"/>
                  <a:gd name="connsiteY66" fmla="*/ 2531 h 10328"/>
                  <a:gd name="connsiteX67" fmla="*/ 1918 w 10000"/>
                  <a:gd name="connsiteY67" fmla="*/ 2870 h 10328"/>
                  <a:gd name="connsiteX68" fmla="*/ 1233 w 10000"/>
                  <a:gd name="connsiteY68" fmla="*/ 2644 h 10328"/>
                  <a:gd name="connsiteX69" fmla="*/ 1233 w 10000"/>
                  <a:gd name="connsiteY69" fmla="*/ 3153 h 10328"/>
                  <a:gd name="connsiteX70" fmla="*/ 1370 w 10000"/>
                  <a:gd name="connsiteY70" fmla="*/ 3322 h 10328"/>
                  <a:gd name="connsiteX71" fmla="*/ 1507 w 10000"/>
                  <a:gd name="connsiteY71" fmla="*/ 3605 h 10328"/>
                  <a:gd name="connsiteX72" fmla="*/ 1370 w 10000"/>
                  <a:gd name="connsiteY72" fmla="*/ 3718 h 10328"/>
                  <a:gd name="connsiteX73" fmla="*/ 1233 w 10000"/>
                  <a:gd name="connsiteY73" fmla="*/ 3831 h 10328"/>
                  <a:gd name="connsiteX74" fmla="*/ 959 w 10000"/>
                  <a:gd name="connsiteY74" fmla="*/ 3944 h 10328"/>
                  <a:gd name="connsiteX75" fmla="*/ 685 w 10000"/>
                  <a:gd name="connsiteY75" fmla="*/ 3831 h 10328"/>
                  <a:gd name="connsiteX76" fmla="*/ 274 w 10000"/>
                  <a:gd name="connsiteY76" fmla="*/ 3887 h 10328"/>
                  <a:gd name="connsiteX77" fmla="*/ 411 w 10000"/>
                  <a:gd name="connsiteY77" fmla="*/ 4113 h 10328"/>
                  <a:gd name="connsiteX78" fmla="*/ 548 w 10000"/>
                  <a:gd name="connsiteY78" fmla="*/ 4283 h 10328"/>
                  <a:gd name="connsiteX79" fmla="*/ 548 w 10000"/>
                  <a:gd name="connsiteY79" fmla="*/ 4509 h 10328"/>
                  <a:gd name="connsiteX80" fmla="*/ 137 w 10000"/>
                  <a:gd name="connsiteY80" fmla="*/ 4396 h 10328"/>
                  <a:gd name="connsiteX81" fmla="*/ 0 w 10000"/>
                  <a:gd name="connsiteY81" fmla="*/ 4565 h 10328"/>
                  <a:gd name="connsiteX82" fmla="*/ 0 w 10000"/>
                  <a:gd name="connsiteY82" fmla="*/ 4735 h 10328"/>
                  <a:gd name="connsiteX83" fmla="*/ 274 w 10000"/>
                  <a:gd name="connsiteY83" fmla="*/ 5017 h 10328"/>
                  <a:gd name="connsiteX84" fmla="*/ 411 w 10000"/>
                  <a:gd name="connsiteY84" fmla="*/ 5017 h 10328"/>
                  <a:gd name="connsiteX85" fmla="*/ 548 w 10000"/>
                  <a:gd name="connsiteY85" fmla="*/ 4904 h 10328"/>
                  <a:gd name="connsiteX86" fmla="*/ 822 w 10000"/>
                  <a:gd name="connsiteY86" fmla="*/ 4904 h 10328"/>
                  <a:gd name="connsiteX87" fmla="*/ 822 w 10000"/>
                  <a:gd name="connsiteY87" fmla="*/ 4791 h 10328"/>
                  <a:gd name="connsiteX88" fmla="*/ 1096 w 10000"/>
                  <a:gd name="connsiteY88" fmla="*/ 4791 h 10328"/>
                  <a:gd name="connsiteX89" fmla="*/ 1096 w 10000"/>
                  <a:gd name="connsiteY89" fmla="*/ 5130 h 10328"/>
                  <a:gd name="connsiteX90" fmla="*/ 1370 w 10000"/>
                  <a:gd name="connsiteY90" fmla="*/ 5130 h 10328"/>
                  <a:gd name="connsiteX91" fmla="*/ 1370 w 10000"/>
                  <a:gd name="connsiteY91" fmla="*/ 5356 h 10328"/>
                  <a:gd name="connsiteX92" fmla="*/ 1644 w 10000"/>
                  <a:gd name="connsiteY92" fmla="*/ 5469 h 10328"/>
                  <a:gd name="connsiteX93" fmla="*/ 1644 w 10000"/>
                  <a:gd name="connsiteY93" fmla="*/ 5921 h 10328"/>
                  <a:gd name="connsiteX94" fmla="*/ 2055 w 10000"/>
                  <a:gd name="connsiteY94" fmla="*/ 5921 h 10328"/>
                  <a:gd name="connsiteX95" fmla="*/ 2192 w 10000"/>
                  <a:gd name="connsiteY95" fmla="*/ 6260 h 10328"/>
                  <a:gd name="connsiteX96" fmla="*/ 1644 w 10000"/>
                  <a:gd name="connsiteY96" fmla="*/ 7277 h 10328"/>
                  <a:gd name="connsiteX97" fmla="*/ 1918 w 10000"/>
                  <a:gd name="connsiteY97" fmla="*/ 7390 h 10328"/>
                  <a:gd name="connsiteX98" fmla="*/ 2329 w 10000"/>
                  <a:gd name="connsiteY98" fmla="*/ 7334 h 10328"/>
                  <a:gd name="connsiteX99" fmla="*/ 2466 w 10000"/>
                  <a:gd name="connsiteY99" fmla="*/ 7390 h 10328"/>
                  <a:gd name="connsiteX100" fmla="*/ 3288 w 10000"/>
                  <a:gd name="connsiteY100" fmla="*/ 7390 h 10328"/>
                  <a:gd name="connsiteX101" fmla="*/ 3562 w 10000"/>
                  <a:gd name="connsiteY101" fmla="*/ 7221 h 10328"/>
                  <a:gd name="connsiteX102" fmla="*/ 3836 w 10000"/>
                  <a:gd name="connsiteY102" fmla="*/ 7221 h 10328"/>
                  <a:gd name="connsiteX103" fmla="*/ 4384 w 10000"/>
                  <a:gd name="connsiteY103" fmla="*/ 6769 h 10328"/>
                  <a:gd name="connsiteX104" fmla="*/ 4658 w 10000"/>
                  <a:gd name="connsiteY104" fmla="*/ 6712 h 10328"/>
                  <a:gd name="connsiteX105" fmla="*/ 5205 w 10000"/>
                  <a:gd name="connsiteY105" fmla="*/ 6938 h 10328"/>
                  <a:gd name="connsiteX106" fmla="*/ 5342 w 10000"/>
                  <a:gd name="connsiteY106" fmla="*/ 7051 h 10328"/>
                  <a:gd name="connsiteX107" fmla="*/ 5753 w 10000"/>
                  <a:gd name="connsiteY107" fmla="*/ 7108 h 10328"/>
                  <a:gd name="connsiteX108" fmla="*/ 5616 w 10000"/>
                  <a:gd name="connsiteY108" fmla="*/ 7503 h 10328"/>
                  <a:gd name="connsiteX109" fmla="*/ 6027 w 10000"/>
                  <a:gd name="connsiteY109" fmla="*/ 7616 h 10328"/>
                  <a:gd name="connsiteX110" fmla="*/ 6575 w 10000"/>
                  <a:gd name="connsiteY110" fmla="*/ 8520 h 10328"/>
                  <a:gd name="connsiteX111" fmla="*/ 6575 w 10000"/>
                  <a:gd name="connsiteY111" fmla="*/ 8690 h 10328"/>
                  <a:gd name="connsiteX112" fmla="*/ 6849 w 10000"/>
                  <a:gd name="connsiteY112" fmla="*/ 8746 h 10328"/>
                  <a:gd name="connsiteX113" fmla="*/ 7260 w 10000"/>
                  <a:gd name="connsiteY113" fmla="*/ 9763 h 10328"/>
                  <a:gd name="connsiteX114" fmla="*/ 6986 w 10000"/>
                  <a:gd name="connsiteY114" fmla="*/ 9876 h 10328"/>
                  <a:gd name="connsiteX115" fmla="*/ 7260 w 10000"/>
                  <a:gd name="connsiteY115" fmla="*/ 9876 h 10328"/>
                  <a:gd name="connsiteX116" fmla="*/ 7534 w 10000"/>
                  <a:gd name="connsiteY116" fmla="*/ 10328 h 10328"/>
                  <a:gd name="connsiteX117" fmla="*/ 7671 w 10000"/>
                  <a:gd name="connsiteY117" fmla="*/ 10328 h 10328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3014 w 10000"/>
                  <a:gd name="connsiteY62" fmla="*/ 1879 h 10354"/>
                  <a:gd name="connsiteX63" fmla="*/ 2466 w 10000"/>
                  <a:gd name="connsiteY63" fmla="*/ 1992 h 10354"/>
                  <a:gd name="connsiteX64" fmla="*/ 2603 w 10000"/>
                  <a:gd name="connsiteY64" fmla="*/ 2162 h 10354"/>
                  <a:gd name="connsiteX65" fmla="*/ 2603 w 10000"/>
                  <a:gd name="connsiteY65" fmla="*/ 2275 h 10354"/>
                  <a:gd name="connsiteX66" fmla="*/ 2192 w 10000"/>
                  <a:gd name="connsiteY66" fmla="*/ 2557 h 10354"/>
                  <a:gd name="connsiteX67" fmla="*/ 1918 w 10000"/>
                  <a:gd name="connsiteY67" fmla="*/ 2896 h 10354"/>
                  <a:gd name="connsiteX68" fmla="*/ 1233 w 10000"/>
                  <a:gd name="connsiteY68" fmla="*/ 2670 h 10354"/>
                  <a:gd name="connsiteX69" fmla="*/ 1233 w 10000"/>
                  <a:gd name="connsiteY69" fmla="*/ 3179 h 10354"/>
                  <a:gd name="connsiteX70" fmla="*/ 1370 w 10000"/>
                  <a:gd name="connsiteY70" fmla="*/ 3348 h 10354"/>
                  <a:gd name="connsiteX71" fmla="*/ 1507 w 10000"/>
                  <a:gd name="connsiteY71" fmla="*/ 3631 h 10354"/>
                  <a:gd name="connsiteX72" fmla="*/ 1370 w 10000"/>
                  <a:gd name="connsiteY72" fmla="*/ 3744 h 10354"/>
                  <a:gd name="connsiteX73" fmla="*/ 1233 w 10000"/>
                  <a:gd name="connsiteY73" fmla="*/ 3857 h 10354"/>
                  <a:gd name="connsiteX74" fmla="*/ 959 w 10000"/>
                  <a:gd name="connsiteY74" fmla="*/ 3970 h 10354"/>
                  <a:gd name="connsiteX75" fmla="*/ 685 w 10000"/>
                  <a:gd name="connsiteY75" fmla="*/ 3857 h 10354"/>
                  <a:gd name="connsiteX76" fmla="*/ 274 w 10000"/>
                  <a:gd name="connsiteY76" fmla="*/ 3913 h 10354"/>
                  <a:gd name="connsiteX77" fmla="*/ 411 w 10000"/>
                  <a:gd name="connsiteY77" fmla="*/ 4139 h 10354"/>
                  <a:gd name="connsiteX78" fmla="*/ 548 w 10000"/>
                  <a:gd name="connsiteY78" fmla="*/ 4309 h 10354"/>
                  <a:gd name="connsiteX79" fmla="*/ 548 w 10000"/>
                  <a:gd name="connsiteY79" fmla="*/ 4535 h 10354"/>
                  <a:gd name="connsiteX80" fmla="*/ 137 w 10000"/>
                  <a:gd name="connsiteY80" fmla="*/ 4422 h 10354"/>
                  <a:gd name="connsiteX81" fmla="*/ 0 w 10000"/>
                  <a:gd name="connsiteY81" fmla="*/ 4591 h 10354"/>
                  <a:gd name="connsiteX82" fmla="*/ 0 w 10000"/>
                  <a:gd name="connsiteY82" fmla="*/ 4761 h 10354"/>
                  <a:gd name="connsiteX83" fmla="*/ 274 w 10000"/>
                  <a:gd name="connsiteY83" fmla="*/ 5043 h 10354"/>
                  <a:gd name="connsiteX84" fmla="*/ 411 w 10000"/>
                  <a:gd name="connsiteY84" fmla="*/ 5043 h 10354"/>
                  <a:gd name="connsiteX85" fmla="*/ 548 w 10000"/>
                  <a:gd name="connsiteY85" fmla="*/ 4930 h 10354"/>
                  <a:gd name="connsiteX86" fmla="*/ 822 w 10000"/>
                  <a:gd name="connsiteY86" fmla="*/ 4930 h 10354"/>
                  <a:gd name="connsiteX87" fmla="*/ 822 w 10000"/>
                  <a:gd name="connsiteY87" fmla="*/ 4817 h 10354"/>
                  <a:gd name="connsiteX88" fmla="*/ 1096 w 10000"/>
                  <a:gd name="connsiteY88" fmla="*/ 4817 h 10354"/>
                  <a:gd name="connsiteX89" fmla="*/ 1096 w 10000"/>
                  <a:gd name="connsiteY89" fmla="*/ 5156 h 10354"/>
                  <a:gd name="connsiteX90" fmla="*/ 1370 w 10000"/>
                  <a:gd name="connsiteY90" fmla="*/ 5156 h 10354"/>
                  <a:gd name="connsiteX91" fmla="*/ 1370 w 10000"/>
                  <a:gd name="connsiteY91" fmla="*/ 5382 h 10354"/>
                  <a:gd name="connsiteX92" fmla="*/ 1644 w 10000"/>
                  <a:gd name="connsiteY92" fmla="*/ 5495 h 10354"/>
                  <a:gd name="connsiteX93" fmla="*/ 1644 w 10000"/>
                  <a:gd name="connsiteY93" fmla="*/ 5947 h 10354"/>
                  <a:gd name="connsiteX94" fmla="*/ 2055 w 10000"/>
                  <a:gd name="connsiteY94" fmla="*/ 5947 h 10354"/>
                  <a:gd name="connsiteX95" fmla="*/ 2192 w 10000"/>
                  <a:gd name="connsiteY95" fmla="*/ 6286 h 10354"/>
                  <a:gd name="connsiteX96" fmla="*/ 1644 w 10000"/>
                  <a:gd name="connsiteY96" fmla="*/ 7303 h 10354"/>
                  <a:gd name="connsiteX97" fmla="*/ 1918 w 10000"/>
                  <a:gd name="connsiteY97" fmla="*/ 7416 h 10354"/>
                  <a:gd name="connsiteX98" fmla="*/ 2329 w 10000"/>
                  <a:gd name="connsiteY98" fmla="*/ 7360 h 10354"/>
                  <a:gd name="connsiteX99" fmla="*/ 2466 w 10000"/>
                  <a:gd name="connsiteY99" fmla="*/ 7416 h 10354"/>
                  <a:gd name="connsiteX100" fmla="*/ 3288 w 10000"/>
                  <a:gd name="connsiteY100" fmla="*/ 7416 h 10354"/>
                  <a:gd name="connsiteX101" fmla="*/ 3562 w 10000"/>
                  <a:gd name="connsiteY101" fmla="*/ 7247 h 10354"/>
                  <a:gd name="connsiteX102" fmla="*/ 3836 w 10000"/>
                  <a:gd name="connsiteY102" fmla="*/ 7247 h 10354"/>
                  <a:gd name="connsiteX103" fmla="*/ 4384 w 10000"/>
                  <a:gd name="connsiteY103" fmla="*/ 6795 h 10354"/>
                  <a:gd name="connsiteX104" fmla="*/ 4658 w 10000"/>
                  <a:gd name="connsiteY104" fmla="*/ 6738 h 10354"/>
                  <a:gd name="connsiteX105" fmla="*/ 5205 w 10000"/>
                  <a:gd name="connsiteY105" fmla="*/ 6964 h 10354"/>
                  <a:gd name="connsiteX106" fmla="*/ 5342 w 10000"/>
                  <a:gd name="connsiteY106" fmla="*/ 7077 h 10354"/>
                  <a:gd name="connsiteX107" fmla="*/ 5753 w 10000"/>
                  <a:gd name="connsiteY107" fmla="*/ 7134 h 10354"/>
                  <a:gd name="connsiteX108" fmla="*/ 5616 w 10000"/>
                  <a:gd name="connsiteY108" fmla="*/ 7529 h 10354"/>
                  <a:gd name="connsiteX109" fmla="*/ 6027 w 10000"/>
                  <a:gd name="connsiteY109" fmla="*/ 7642 h 10354"/>
                  <a:gd name="connsiteX110" fmla="*/ 6575 w 10000"/>
                  <a:gd name="connsiteY110" fmla="*/ 8546 h 10354"/>
                  <a:gd name="connsiteX111" fmla="*/ 6575 w 10000"/>
                  <a:gd name="connsiteY111" fmla="*/ 8716 h 10354"/>
                  <a:gd name="connsiteX112" fmla="*/ 6849 w 10000"/>
                  <a:gd name="connsiteY112" fmla="*/ 8772 h 10354"/>
                  <a:gd name="connsiteX113" fmla="*/ 7260 w 10000"/>
                  <a:gd name="connsiteY113" fmla="*/ 9789 h 10354"/>
                  <a:gd name="connsiteX114" fmla="*/ 6986 w 10000"/>
                  <a:gd name="connsiteY114" fmla="*/ 9902 h 10354"/>
                  <a:gd name="connsiteX115" fmla="*/ 7260 w 10000"/>
                  <a:gd name="connsiteY115" fmla="*/ 9902 h 10354"/>
                  <a:gd name="connsiteX116" fmla="*/ 7534 w 10000"/>
                  <a:gd name="connsiteY116" fmla="*/ 10354 h 10354"/>
                  <a:gd name="connsiteX117" fmla="*/ 7671 w 10000"/>
                  <a:gd name="connsiteY117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3014 w 10000"/>
                  <a:gd name="connsiteY62" fmla="*/ 1879 h 10354"/>
                  <a:gd name="connsiteX63" fmla="*/ 2603 w 10000"/>
                  <a:gd name="connsiteY63" fmla="*/ 2162 h 10354"/>
                  <a:gd name="connsiteX64" fmla="*/ 2603 w 10000"/>
                  <a:gd name="connsiteY64" fmla="*/ 2275 h 10354"/>
                  <a:gd name="connsiteX65" fmla="*/ 2192 w 10000"/>
                  <a:gd name="connsiteY65" fmla="*/ 2557 h 10354"/>
                  <a:gd name="connsiteX66" fmla="*/ 1918 w 10000"/>
                  <a:gd name="connsiteY66" fmla="*/ 2896 h 10354"/>
                  <a:gd name="connsiteX67" fmla="*/ 1233 w 10000"/>
                  <a:gd name="connsiteY67" fmla="*/ 2670 h 10354"/>
                  <a:gd name="connsiteX68" fmla="*/ 1233 w 10000"/>
                  <a:gd name="connsiteY68" fmla="*/ 3179 h 10354"/>
                  <a:gd name="connsiteX69" fmla="*/ 1370 w 10000"/>
                  <a:gd name="connsiteY69" fmla="*/ 3348 h 10354"/>
                  <a:gd name="connsiteX70" fmla="*/ 1507 w 10000"/>
                  <a:gd name="connsiteY70" fmla="*/ 3631 h 10354"/>
                  <a:gd name="connsiteX71" fmla="*/ 1370 w 10000"/>
                  <a:gd name="connsiteY71" fmla="*/ 3744 h 10354"/>
                  <a:gd name="connsiteX72" fmla="*/ 1233 w 10000"/>
                  <a:gd name="connsiteY72" fmla="*/ 3857 h 10354"/>
                  <a:gd name="connsiteX73" fmla="*/ 959 w 10000"/>
                  <a:gd name="connsiteY73" fmla="*/ 3970 h 10354"/>
                  <a:gd name="connsiteX74" fmla="*/ 685 w 10000"/>
                  <a:gd name="connsiteY74" fmla="*/ 3857 h 10354"/>
                  <a:gd name="connsiteX75" fmla="*/ 274 w 10000"/>
                  <a:gd name="connsiteY75" fmla="*/ 3913 h 10354"/>
                  <a:gd name="connsiteX76" fmla="*/ 411 w 10000"/>
                  <a:gd name="connsiteY76" fmla="*/ 4139 h 10354"/>
                  <a:gd name="connsiteX77" fmla="*/ 548 w 10000"/>
                  <a:gd name="connsiteY77" fmla="*/ 4309 h 10354"/>
                  <a:gd name="connsiteX78" fmla="*/ 548 w 10000"/>
                  <a:gd name="connsiteY78" fmla="*/ 4535 h 10354"/>
                  <a:gd name="connsiteX79" fmla="*/ 137 w 10000"/>
                  <a:gd name="connsiteY79" fmla="*/ 4422 h 10354"/>
                  <a:gd name="connsiteX80" fmla="*/ 0 w 10000"/>
                  <a:gd name="connsiteY80" fmla="*/ 4591 h 10354"/>
                  <a:gd name="connsiteX81" fmla="*/ 0 w 10000"/>
                  <a:gd name="connsiteY81" fmla="*/ 4761 h 10354"/>
                  <a:gd name="connsiteX82" fmla="*/ 274 w 10000"/>
                  <a:gd name="connsiteY82" fmla="*/ 5043 h 10354"/>
                  <a:gd name="connsiteX83" fmla="*/ 411 w 10000"/>
                  <a:gd name="connsiteY83" fmla="*/ 5043 h 10354"/>
                  <a:gd name="connsiteX84" fmla="*/ 548 w 10000"/>
                  <a:gd name="connsiteY84" fmla="*/ 4930 h 10354"/>
                  <a:gd name="connsiteX85" fmla="*/ 822 w 10000"/>
                  <a:gd name="connsiteY85" fmla="*/ 4930 h 10354"/>
                  <a:gd name="connsiteX86" fmla="*/ 822 w 10000"/>
                  <a:gd name="connsiteY86" fmla="*/ 4817 h 10354"/>
                  <a:gd name="connsiteX87" fmla="*/ 1096 w 10000"/>
                  <a:gd name="connsiteY87" fmla="*/ 4817 h 10354"/>
                  <a:gd name="connsiteX88" fmla="*/ 1096 w 10000"/>
                  <a:gd name="connsiteY88" fmla="*/ 5156 h 10354"/>
                  <a:gd name="connsiteX89" fmla="*/ 1370 w 10000"/>
                  <a:gd name="connsiteY89" fmla="*/ 5156 h 10354"/>
                  <a:gd name="connsiteX90" fmla="*/ 1370 w 10000"/>
                  <a:gd name="connsiteY90" fmla="*/ 5382 h 10354"/>
                  <a:gd name="connsiteX91" fmla="*/ 1644 w 10000"/>
                  <a:gd name="connsiteY91" fmla="*/ 5495 h 10354"/>
                  <a:gd name="connsiteX92" fmla="*/ 1644 w 10000"/>
                  <a:gd name="connsiteY92" fmla="*/ 5947 h 10354"/>
                  <a:gd name="connsiteX93" fmla="*/ 2055 w 10000"/>
                  <a:gd name="connsiteY93" fmla="*/ 5947 h 10354"/>
                  <a:gd name="connsiteX94" fmla="*/ 2192 w 10000"/>
                  <a:gd name="connsiteY94" fmla="*/ 6286 h 10354"/>
                  <a:gd name="connsiteX95" fmla="*/ 1644 w 10000"/>
                  <a:gd name="connsiteY95" fmla="*/ 7303 h 10354"/>
                  <a:gd name="connsiteX96" fmla="*/ 1918 w 10000"/>
                  <a:gd name="connsiteY96" fmla="*/ 7416 h 10354"/>
                  <a:gd name="connsiteX97" fmla="*/ 2329 w 10000"/>
                  <a:gd name="connsiteY97" fmla="*/ 7360 h 10354"/>
                  <a:gd name="connsiteX98" fmla="*/ 2466 w 10000"/>
                  <a:gd name="connsiteY98" fmla="*/ 7416 h 10354"/>
                  <a:gd name="connsiteX99" fmla="*/ 3288 w 10000"/>
                  <a:gd name="connsiteY99" fmla="*/ 7416 h 10354"/>
                  <a:gd name="connsiteX100" fmla="*/ 3562 w 10000"/>
                  <a:gd name="connsiteY100" fmla="*/ 7247 h 10354"/>
                  <a:gd name="connsiteX101" fmla="*/ 3836 w 10000"/>
                  <a:gd name="connsiteY101" fmla="*/ 7247 h 10354"/>
                  <a:gd name="connsiteX102" fmla="*/ 4384 w 10000"/>
                  <a:gd name="connsiteY102" fmla="*/ 6795 h 10354"/>
                  <a:gd name="connsiteX103" fmla="*/ 4658 w 10000"/>
                  <a:gd name="connsiteY103" fmla="*/ 6738 h 10354"/>
                  <a:gd name="connsiteX104" fmla="*/ 5205 w 10000"/>
                  <a:gd name="connsiteY104" fmla="*/ 6964 h 10354"/>
                  <a:gd name="connsiteX105" fmla="*/ 5342 w 10000"/>
                  <a:gd name="connsiteY105" fmla="*/ 7077 h 10354"/>
                  <a:gd name="connsiteX106" fmla="*/ 5753 w 10000"/>
                  <a:gd name="connsiteY106" fmla="*/ 7134 h 10354"/>
                  <a:gd name="connsiteX107" fmla="*/ 5616 w 10000"/>
                  <a:gd name="connsiteY107" fmla="*/ 7529 h 10354"/>
                  <a:gd name="connsiteX108" fmla="*/ 6027 w 10000"/>
                  <a:gd name="connsiteY108" fmla="*/ 7642 h 10354"/>
                  <a:gd name="connsiteX109" fmla="*/ 6575 w 10000"/>
                  <a:gd name="connsiteY109" fmla="*/ 8546 h 10354"/>
                  <a:gd name="connsiteX110" fmla="*/ 6575 w 10000"/>
                  <a:gd name="connsiteY110" fmla="*/ 8716 h 10354"/>
                  <a:gd name="connsiteX111" fmla="*/ 6849 w 10000"/>
                  <a:gd name="connsiteY111" fmla="*/ 8772 h 10354"/>
                  <a:gd name="connsiteX112" fmla="*/ 7260 w 10000"/>
                  <a:gd name="connsiteY112" fmla="*/ 9789 h 10354"/>
                  <a:gd name="connsiteX113" fmla="*/ 6986 w 10000"/>
                  <a:gd name="connsiteY113" fmla="*/ 9902 h 10354"/>
                  <a:gd name="connsiteX114" fmla="*/ 7260 w 10000"/>
                  <a:gd name="connsiteY114" fmla="*/ 9902 h 10354"/>
                  <a:gd name="connsiteX115" fmla="*/ 7534 w 10000"/>
                  <a:gd name="connsiteY115" fmla="*/ 10354 h 10354"/>
                  <a:gd name="connsiteX116" fmla="*/ 7671 w 10000"/>
                  <a:gd name="connsiteY116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3014 w 10000"/>
                  <a:gd name="connsiteY62" fmla="*/ 1879 h 10354"/>
                  <a:gd name="connsiteX63" fmla="*/ 2603 w 10000"/>
                  <a:gd name="connsiteY63" fmla="*/ 2162 h 10354"/>
                  <a:gd name="connsiteX64" fmla="*/ 2603 w 10000"/>
                  <a:gd name="connsiteY64" fmla="*/ 2275 h 10354"/>
                  <a:gd name="connsiteX65" fmla="*/ 1918 w 10000"/>
                  <a:gd name="connsiteY65" fmla="*/ 2896 h 10354"/>
                  <a:gd name="connsiteX66" fmla="*/ 1233 w 10000"/>
                  <a:gd name="connsiteY66" fmla="*/ 2670 h 10354"/>
                  <a:gd name="connsiteX67" fmla="*/ 1233 w 10000"/>
                  <a:gd name="connsiteY67" fmla="*/ 3179 h 10354"/>
                  <a:gd name="connsiteX68" fmla="*/ 1370 w 10000"/>
                  <a:gd name="connsiteY68" fmla="*/ 3348 h 10354"/>
                  <a:gd name="connsiteX69" fmla="*/ 1507 w 10000"/>
                  <a:gd name="connsiteY69" fmla="*/ 3631 h 10354"/>
                  <a:gd name="connsiteX70" fmla="*/ 1370 w 10000"/>
                  <a:gd name="connsiteY70" fmla="*/ 3744 h 10354"/>
                  <a:gd name="connsiteX71" fmla="*/ 1233 w 10000"/>
                  <a:gd name="connsiteY71" fmla="*/ 3857 h 10354"/>
                  <a:gd name="connsiteX72" fmla="*/ 959 w 10000"/>
                  <a:gd name="connsiteY72" fmla="*/ 3970 h 10354"/>
                  <a:gd name="connsiteX73" fmla="*/ 685 w 10000"/>
                  <a:gd name="connsiteY73" fmla="*/ 3857 h 10354"/>
                  <a:gd name="connsiteX74" fmla="*/ 274 w 10000"/>
                  <a:gd name="connsiteY74" fmla="*/ 3913 h 10354"/>
                  <a:gd name="connsiteX75" fmla="*/ 411 w 10000"/>
                  <a:gd name="connsiteY75" fmla="*/ 4139 h 10354"/>
                  <a:gd name="connsiteX76" fmla="*/ 548 w 10000"/>
                  <a:gd name="connsiteY76" fmla="*/ 4309 h 10354"/>
                  <a:gd name="connsiteX77" fmla="*/ 548 w 10000"/>
                  <a:gd name="connsiteY77" fmla="*/ 4535 h 10354"/>
                  <a:gd name="connsiteX78" fmla="*/ 137 w 10000"/>
                  <a:gd name="connsiteY78" fmla="*/ 4422 h 10354"/>
                  <a:gd name="connsiteX79" fmla="*/ 0 w 10000"/>
                  <a:gd name="connsiteY79" fmla="*/ 4591 h 10354"/>
                  <a:gd name="connsiteX80" fmla="*/ 0 w 10000"/>
                  <a:gd name="connsiteY80" fmla="*/ 4761 h 10354"/>
                  <a:gd name="connsiteX81" fmla="*/ 274 w 10000"/>
                  <a:gd name="connsiteY81" fmla="*/ 5043 h 10354"/>
                  <a:gd name="connsiteX82" fmla="*/ 411 w 10000"/>
                  <a:gd name="connsiteY82" fmla="*/ 5043 h 10354"/>
                  <a:gd name="connsiteX83" fmla="*/ 548 w 10000"/>
                  <a:gd name="connsiteY83" fmla="*/ 4930 h 10354"/>
                  <a:gd name="connsiteX84" fmla="*/ 822 w 10000"/>
                  <a:gd name="connsiteY84" fmla="*/ 4930 h 10354"/>
                  <a:gd name="connsiteX85" fmla="*/ 822 w 10000"/>
                  <a:gd name="connsiteY85" fmla="*/ 4817 h 10354"/>
                  <a:gd name="connsiteX86" fmla="*/ 1096 w 10000"/>
                  <a:gd name="connsiteY86" fmla="*/ 4817 h 10354"/>
                  <a:gd name="connsiteX87" fmla="*/ 1096 w 10000"/>
                  <a:gd name="connsiteY87" fmla="*/ 5156 h 10354"/>
                  <a:gd name="connsiteX88" fmla="*/ 1370 w 10000"/>
                  <a:gd name="connsiteY88" fmla="*/ 5156 h 10354"/>
                  <a:gd name="connsiteX89" fmla="*/ 1370 w 10000"/>
                  <a:gd name="connsiteY89" fmla="*/ 5382 h 10354"/>
                  <a:gd name="connsiteX90" fmla="*/ 1644 w 10000"/>
                  <a:gd name="connsiteY90" fmla="*/ 5495 h 10354"/>
                  <a:gd name="connsiteX91" fmla="*/ 1644 w 10000"/>
                  <a:gd name="connsiteY91" fmla="*/ 5947 h 10354"/>
                  <a:gd name="connsiteX92" fmla="*/ 2055 w 10000"/>
                  <a:gd name="connsiteY92" fmla="*/ 5947 h 10354"/>
                  <a:gd name="connsiteX93" fmla="*/ 2192 w 10000"/>
                  <a:gd name="connsiteY93" fmla="*/ 6286 h 10354"/>
                  <a:gd name="connsiteX94" fmla="*/ 1644 w 10000"/>
                  <a:gd name="connsiteY94" fmla="*/ 7303 h 10354"/>
                  <a:gd name="connsiteX95" fmla="*/ 1918 w 10000"/>
                  <a:gd name="connsiteY95" fmla="*/ 7416 h 10354"/>
                  <a:gd name="connsiteX96" fmla="*/ 2329 w 10000"/>
                  <a:gd name="connsiteY96" fmla="*/ 7360 h 10354"/>
                  <a:gd name="connsiteX97" fmla="*/ 2466 w 10000"/>
                  <a:gd name="connsiteY97" fmla="*/ 7416 h 10354"/>
                  <a:gd name="connsiteX98" fmla="*/ 3288 w 10000"/>
                  <a:gd name="connsiteY98" fmla="*/ 7416 h 10354"/>
                  <a:gd name="connsiteX99" fmla="*/ 3562 w 10000"/>
                  <a:gd name="connsiteY99" fmla="*/ 7247 h 10354"/>
                  <a:gd name="connsiteX100" fmla="*/ 3836 w 10000"/>
                  <a:gd name="connsiteY100" fmla="*/ 7247 h 10354"/>
                  <a:gd name="connsiteX101" fmla="*/ 4384 w 10000"/>
                  <a:gd name="connsiteY101" fmla="*/ 6795 h 10354"/>
                  <a:gd name="connsiteX102" fmla="*/ 4658 w 10000"/>
                  <a:gd name="connsiteY102" fmla="*/ 6738 h 10354"/>
                  <a:gd name="connsiteX103" fmla="*/ 5205 w 10000"/>
                  <a:gd name="connsiteY103" fmla="*/ 6964 h 10354"/>
                  <a:gd name="connsiteX104" fmla="*/ 5342 w 10000"/>
                  <a:gd name="connsiteY104" fmla="*/ 7077 h 10354"/>
                  <a:gd name="connsiteX105" fmla="*/ 5753 w 10000"/>
                  <a:gd name="connsiteY105" fmla="*/ 7134 h 10354"/>
                  <a:gd name="connsiteX106" fmla="*/ 5616 w 10000"/>
                  <a:gd name="connsiteY106" fmla="*/ 7529 h 10354"/>
                  <a:gd name="connsiteX107" fmla="*/ 6027 w 10000"/>
                  <a:gd name="connsiteY107" fmla="*/ 7642 h 10354"/>
                  <a:gd name="connsiteX108" fmla="*/ 6575 w 10000"/>
                  <a:gd name="connsiteY108" fmla="*/ 8546 h 10354"/>
                  <a:gd name="connsiteX109" fmla="*/ 6575 w 10000"/>
                  <a:gd name="connsiteY109" fmla="*/ 8716 h 10354"/>
                  <a:gd name="connsiteX110" fmla="*/ 6849 w 10000"/>
                  <a:gd name="connsiteY110" fmla="*/ 8772 h 10354"/>
                  <a:gd name="connsiteX111" fmla="*/ 7260 w 10000"/>
                  <a:gd name="connsiteY111" fmla="*/ 9789 h 10354"/>
                  <a:gd name="connsiteX112" fmla="*/ 6986 w 10000"/>
                  <a:gd name="connsiteY112" fmla="*/ 9902 h 10354"/>
                  <a:gd name="connsiteX113" fmla="*/ 7260 w 10000"/>
                  <a:gd name="connsiteY113" fmla="*/ 9902 h 10354"/>
                  <a:gd name="connsiteX114" fmla="*/ 7534 w 10000"/>
                  <a:gd name="connsiteY114" fmla="*/ 10354 h 10354"/>
                  <a:gd name="connsiteX115" fmla="*/ 7671 w 10000"/>
                  <a:gd name="connsiteY115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3014 w 10000"/>
                  <a:gd name="connsiteY62" fmla="*/ 1879 h 10354"/>
                  <a:gd name="connsiteX63" fmla="*/ 2603 w 10000"/>
                  <a:gd name="connsiteY63" fmla="*/ 2162 h 10354"/>
                  <a:gd name="connsiteX64" fmla="*/ 2603 w 10000"/>
                  <a:gd name="connsiteY64" fmla="*/ 2275 h 10354"/>
                  <a:gd name="connsiteX65" fmla="*/ 1918 w 10000"/>
                  <a:gd name="connsiteY65" fmla="*/ 2896 h 10354"/>
                  <a:gd name="connsiteX66" fmla="*/ 1233 w 10000"/>
                  <a:gd name="connsiteY66" fmla="*/ 3179 h 10354"/>
                  <a:gd name="connsiteX67" fmla="*/ 1370 w 10000"/>
                  <a:gd name="connsiteY67" fmla="*/ 3348 h 10354"/>
                  <a:gd name="connsiteX68" fmla="*/ 1507 w 10000"/>
                  <a:gd name="connsiteY68" fmla="*/ 3631 h 10354"/>
                  <a:gd name="connsiteX69" fmla="*/ 1370 w 10000"/>
                  <a:gd name="connsiteY69" fmla="*/ 3744 h 10354"/>
                  <a:gd name="connsiteX70" fmla="*/ 1233 w 10000"/>
                  <a:gd name="connsiteY70" fmla="*/ 3857 h 10354"/>
                  <a:gd name="connsiteX71" fmla="*/ 959 w 10000"/>
                  <a:gd name="connsiteY71" fmla="*/ 3970 h 10354"/>
                  <a:gd name="connsiteX72" fmla="*/ 685 w 10000"/>
                  <a:gd name="connsiteY72" fmla="*/ 3857 h 10354"/>
                  <a:gd name="connsiteX73" fmla="*/ 274 w 10000"/>
                  <a:gd name="connsiteY73" fmla="*/ 3913 h 10354"/>
                  <a:gd name="connsiteX74" fmla="*/ 411 w 10000"/>
                  <a:gd name="connsiteY74" fmla="*/ 4139 h 10354"/>
                  <a:gd name="connsiteX75" fmla="*/ 548 w 10000"/>
                  <a:gd name="connsiteY75" fmla="*/ 4309 h 10354"/>
                  <a:gd name="connsiteX76" fmla="*/ 548 w 10000"/>
                  <a:gd name="connsiteY76" fmla="*/ 4535 h 10354"/>
                  <a:gd name="connsiteX77" fmla="*/ 137 w 10000"/>
                  <a:gd name="connsiteY77" fmla="*/ 4422 h 10354"/>
                  <a:gd name="connsiteX78" fmla="*/ 0 w 10000"/>
                  <a:gd name="connsiteY78" fmla="*/ 4591 h 10354"/>
                  <a:gd name="connsiteX79" fmla="*/ 0 w 10000"/>
                  <a:gd name="connsiteY79" fmla="*/ 4761 h 10354"/>
                  <a:gd name="connsiteX80" fmla="*/ 274 w 10000"/>
                  <a:gd name="connsiteY80" fmla="*/ 5043 h 10354"/>
                  <a:gd name="connsiteX81" fmla="*/ 411 w 10000"/>
                  <a:gd name="connsiteY81" fmla="*/ 5043 h 10354"/>
                  <a:gd name="connsiteX82" fmla="*/ 548 w 10000"/>
                  <a:gd name="connsiteY82" fmla="*/ 4930 h 10354"/>
                  <a:gd name="connsiteX83" fmla="*/ 822 w 10000"/>
                  <a:gd name="connsiteY83" fmla="*/ 4930 h 10354"/>
                  <a:gd name="connsiteX84" fmla="*/ 822 w 10000"/>
                  <a:gd name="connsiteY84" fmla="*/ 4817 h 10354"/>
                  <a:gd name="connsiteX85" fmla="*/ 1096 w 10000"/>
                  <a:gd name="connsiteY85" fmla="*/ 4817 h 10354"/>
                  <a:gd name="connsiteX86" fmla="*/ 1096 w 10000"/>
                  <a:gd name="connsiteY86" fmla="*/ 5156 h 10354"/>
                  <a:gd name="connsiteX87" fmla="*/ 1370 w 10000"/>
                  <a:gd name="connsiteY87" fmla="*/ 5156 h 10354"/>
                  <a:gd name="connsiteX88" fmla="*/ 1370 w 10000"/>
                  <a:gd name="connsiteY88" fmla="*/ 5382 h 10354"/>
                  <a:gd name="connsiteX89" fmla="*/ 1644 w 10000"/>
                  <a:gd name="connsiteY89" fmla="*/ 5495 h 10354"/>
                  <a:gd name="connsiteX90" fmla="*/ 1644 w 10000"/>
                  <a:gd name="connsiteY90" fmla="*/ 5947 h 10354"/>
                  <a:gd name="connsiteX91" fmla="*/ 2055 w 10000"/>
                  <a:gd name="connsiteY91" fmla="*/ 5947 h 10354"/>
                  <a:gd name="connsiteX92" fmla="*/ 2192 w 10000"/>
                  <a:gd name="connsiteY92" fmla="*/ 6286 h 10354"/>
                  <a:gd name="connsiteX93" fmla="*/ 1644 w 10000"/>
                  <a:gd name="connsiteY93" fmla="*/ 7303 h 10354"/>
                  <a:gd name="connsiteX94" fmla="*/ 1918 w 10000"/>
                  <a:gd name="connsiteY94" fmla="*/ 7416 h 10354"/>
                  <a:gd name="connsiteX95" fmla="*/ 2329 w 10000"/>
                  <a:gd name="connsiteY95" fmla="*/ 7360 h 10354"/>
                  <a:gd name="connsiteX96" fmla="*/ 2466 w 10000"/>
                  <a:gd name="connsiteY96" fmla="*/ 7416 h 10354"/>
                  <a:gd name="connsiteX97" fmla="*/ 3288 w 10000"/>
                  <a:gd name="connsiteY97" fmla="*/ 7416 h 10354"/>
                  <a:gd name="connsiteX98" fmla="*/ 3562 w 10000"/>
                  <a:gd name="connsiteY98" fmla="*/ 7247 h 10354"/>
                  <a:gd name="connsiteX99" fmla="*/ 3836 w 10000"/>
                  <a:gd name="connsiteY99" fmla="*/ 7247 h 10354"/>
                  <a:gd name="connsiteX100" fmla="*/ 4384 w 10000"/>
                  <a:gd name="connsiteY100" fmla="*/ 6795 h 10354"/>
                  <a:gd name="connsiteX101" fmla="*/ 4658 w 10000"/>
                  <a:gd name="connsiteY101" fmla="*/ 6738 h 10354"/>
                  <a:gd name="connsiteX102" fmla="*/ 5205 w 10000"/>
                  <a:gd name="connsiteY102" fmla="*/ 6964 h 10354"/>
                  <a:gd name="connsiteX103" fmla="*/ 5342 w 10000"/>
                  <a:gd name="connsiteY103" fmla="*/ 7077 h 10354"/>
                  <a:gd name="connsiteX104" fmla="*/ 5753 w 10000"/>
                  <a:gd name="connsiteY104" fmla="*/ 7134 h 10354"/>
                  <a:gd name="connsiteX105" fmla="*/ 5616 w 10000"/>
                  <a:gd name="connsiteY105" fmla="*/ 7529 h 10354"/>
                  <a:gd name="connsiteX106" fmla="*/ 6027 w 10000"/>
                  <a:gd name="connsiteY106" fmla="*/ 7642 h 10354"/>
                  <a:gd name="connsiteX107" fmla="*/ 6575 w 10000"/>
                  <a:gd name="connsiteY107" fmla="*/ 8546 h 10354"/>
                  <a:gd name="connsiteX108" fmla="*/ 6575 w 10000"/>
                  <a:gd name="connsiteY108" fmla="*/ 8716 h 10354"/>
                  <a:gd name="connsiteX109" fmla="*/ 6849 w 10000"/>
                  <a:gd name="connsiteY109" fmla="*/ 8772 h 10354"/>
                  <a:gd name="connsiteX110" fmla="*/ 7260 w 10000"/>
                  <a:gd name="connsiteY110" fmla="*/ 9789 h 10354"/>
                  <a:gd name="connsiteX111" fmla="*/ 6986 w 10000"/>
                  <a:gd name="connsiteY111" fmla="*/ 9902 h 10354"/>
                  <a:gd name="connsiteX112" fmla="*/ 7260 w 10000"/>
                  <a:gd name="connsiteY112" fmla="*/ 9902 h 10354"/>
                  <a:gd name="connsiteX113" fmla="*/ 7534 w 10000"/>
                  <a:gd name="connsiteY113" fmla="*/ 10354 h 10354"/>
                  <a:gd name="connsiteX114" fmla="*/ 7671 w 10000"/>
                  <a:gd name="connsiteY114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3014 w 10000"/>
                  <a:gd name="connsiteY62" fmla="*/ 1879 h 10354"/>
                  <a:gd name="connsiteX63" fmla="*/ 2603 w 10000"/>
                  <a:gd name="connsiteY63" fmla="*/ 2162 h 10354"/>
                  <a:gd name="connsiteX64" fmla="*/ 1918 w 10000"/>
                  <a:gd name="connsiteY64" fmla="*/ 2896 h 10354"/>
                  <a:gd name="connsiteX65" fmla="*/ 1233 w 10000"/>
                  <a:gd name="connsiteY65" fmla="*/ 3179 h 10354"/>
                  <a:gd name="connsiteX66" fmla="*/ 1370 w 10000"/>
                  <a:gd name="connsiteY66" fmla="*/ 3348 h 10354"/>
                  <a:gd name="connsiteX67" fmla="*/ 1507 w 10000"/>
                  <a:gd name="connsiteY67" fmla="*/ 3631 h 10354"/>
                  <a:gd name="connsiteX68" fmla="*/ 1370 w 10000"/>
                  <a:gd name="connsiteY68" fmla="*/ 3744 h 10354"/>
                  <a:gd name="connsiteX69" fmla="*/ 1233 w 10000"/>
                  <a:gd name="connsiteY69" fmla="*/ 3857 h 10354"/>
                  <a:gd name="connsiteX70" fmla="*/ 959 w 10000"/>
                  <a:gd name="connsiteY70" fmla="*/ 3970 h 10354"/>
                  <a:gd name="connsiteX71" fmla="*/ 685 w 10000"/>
                  <a:gd name="connsiteY71" fmla="*/ 3857 h 10354"/>
                  <a:gd name="connsiteX72" fmla="*/ 274 w 10000"/>
                  <a:gd name="connsiteY72" fmla="*/ 3913 h 10354"/>
                  <a:gd name="connsiteX73" fmla="*/ 411 w 10000"/>
                  <a:gd name="connsiteY73" fmla="*/ 4139 h 10354"/>
                  <a:gd name="connsiteX74" fmla="*/ 548 w 10000"/>
                  <a:gd name="connsiteY74" fmla="*/ 4309 h 10354"/>
                  <a:gd name="connsiteX75" fmla="*/ 548 w 10000"/>
                  <a:gd name="connsiteY75" fmla="*/ 4535 h 10354"/>
                  <a:gd name="connsiteX76" fmla="*/ 137 w 10000"/>
                  <a:gd name="connsiteY76" fmla="*/ 4422 h 10354"/>
                  <a:gd name="connsiteX77" fmla="*/ 0 w 10000"/>
                  <a:gd name="connsiteY77" fmla="*/ 4591 h 10354"/>
                  <a:gd name="connsiteX78" fmla="*/ 0 w 10000"/>
                  <a:gd name="connsiteY78" fmla="*/ 4761 h 10354"/>
                  <a:gd name="connsiteX79" fmla="*/ 274 w 10000"/>
                  <a:gd name="connsiteY79" fmla="*/ 5043 h 10354"/>
                  <a:gd name="connsiteX80" fmla="*/ 411 w 10000"/>
                  <a:gd name="connsiteY80" fmla="*/ 5043 h 10354"/>
                  <a:gd name="connsiteX81" fmla="*/ 548 w 10000"/>
                  <a:gd name="connsiteY81" fmla="*/ 4930 h 10354"/>
                  <a:gd name="connsiteX82" fmla="*/ 822 w 10000"/>
                  <a:gd name="connsiteY82" fmla="*/ 4930 h 10354"/>
                  <a:gd name="connsiteX83" fmla="*/ 822 w 10000"/>
                  <a:gd name="connsiteY83" fmla="*/ 4817 h 10354"/>
                  <a:gd name="connsiteX84" fmla="*/ 1096 w 10000"/>
                  <a:gd name="connsiteY84" fmla="*/ 4817 h 10354"/>
                  <a:gd name="connsiteX85" fmla="*/ 1096 w 10000"/>
                  <a:gd name="connsiteY85" fmla="*/ 5156 h 10354"/>
                  <a:gd name="connsiteX86" fmla="*/ 1370 w 10000"/>
                  <a:gd name="connsiteY86" fmla="*/ 5156 h 10354"/>
                  <a:gd name="connsiteX87" fmla="*/ 1370 w 10000"/>
                  <a:gd name="connsiteY87" fmla="*/ 5382 h 10354"/>
                  <a:gd name="connsiteX88" fmla="*/ 1644 w 10000"/>
                  <a:gd name="connsiteY88" fmla="*/ 5495 h 10354"/>
                  <a:gd name="connsiteX89" fmla="*/ 1644 w 10000"/>
                  <a:gd name="connsiteY89" fmla="*/ 5947 h 10354"/>
                  <a:gd name="connsiteX90" fmla="*/ 2055 w 10000"/>
                  <a:gd name="connsiteY90" fmla="*/ 5947 h 10354"/>
                  <a:gd name="connsiteX91" fmla="*/ 2192 w 10000"/>
                  <a:gd name="connsiteY91" fmla="*/ 6286 h 10354"/>
                  <a:gd name="connsiteX92" fmla="*/ 1644 w 10000"/>
                  <a:gd name="connsiteY92" fmla="*/ 7303 h 10354"/>
                  <a:gd name="connsiteX93" fmla="*/ 1918 w 10000"/>
                  <a:gd name="connsiteY93" fmla="*/ 7416 h 10354"/>
                  <a:gd name="connsiteX94" fmla="*/ 2329 w 10000"/>
                  <a:gd name="connsiteY94" fmla="*/ 7360 h 10354"/>
                  <a:gd name="connsiteX95" fmla="*/ 2466 w 10000"/>
                  <a:gd name="connsiteY95" fmla="*/ 7416 h 10354"/>
                  <a:gd name="connsiteX96" fmla="*/ 3288 w 10000"/>
                  <a:gd name="connsiteY96" fmla="*/ 7416 h 10354"/>
                  <a:gd name="connsiteX97" fmla="*/ 3562 w 10000"/>
                  <a:gd name="connsiteY97" fmla="*/ 7247 h 10354"/>
                  <a:gd name="connsiteX98" fmla="*/ 3836 w 10000"/>
                  <a:gd name="connsiteY98" fmla="*/ 7247 h 10354"/>
                  <a:gd name="connsiteX99" fmla="*/ 4384 w 10000"/>
                  <a:gd name="connsiteY99" fmla="*/ 6795 h 10354"/>
                  <a:gd name="connsiteX100" fmla="*/ 4658 w 10000"/>
                  <a:gd name="connsiteY100" fmla="*/ 6738 h 10354"/>
                  <a:gd name="connsiteX101" fmla="*/ 5205 w 10000"/>
                  <a:gd name="connsiteY101" fmla="*/ 6964 h 10354"/>
                  <a:gd name="connsiteX102" fmla="*/ 5342 w 10000"/>
                  <a:gd name="connsiteY102" fmla="*/ 7077 h 10354"/>
                  <a:gd name="connsiteX103" fmla="*/ 5753 w 10000"/>
                  <a:gd name="connsiteY103" fmla="*/ 7134 h 10354"/>
                  <a:gd name="connsiteX104" fmla="*/ 5616 w 10000"/>
                  <a:gd name="connsiteY104" fmla="*/ 7529 h 10354"/>
                  <a:gd name="connsiteX105" fmla="*/ 6027 w 10000"/>
                  <a:gd name="connsiteY105" fmla="*/ 7642 h 10354"/>
                  <a:gd name="connsiteX106" fmla="*/ 6575 w 10000"/>
                  <a:gd name="connsiteY106" fmla="*/ 8546 h 10354"/>
                  <a:gd name="connsiteX107" fmla="*/ 6575 w 10000"/>
                  <a:gd name="connsiteY107" fmla="*/ 8716 h 10354"/>
                  <a:gd name="connsiteX108" fmla="*/ 6849 w 10000"/>
                  <a:gd name="connsiteY108" fmla="*/ 8772 h 10354"/>
                  <a:gd name="connsiteX109" fmla="*/ 7260 w 10000"/>
                  <a:gd name="connsiteY109" fmla="*/ 9789 h 10354"/>
                  <a:gd name="connsiteX110" fmla="*/ 6986 w 10000"/>
                  <a:gd name="connsiteY110" fmla="*/ 9902 h 10354"/>
                  <a:gd name="connsiteX111" fmla="*/ 7260 w 10000"/>
                  <a:gd name="connsiteY111" fmla="*/ 9902 h 10354"/>
                  <a:gd name="connsiteX112" fmla="*/ 7534 w 10000"/>
                  <a:gd name="connsiteY112" fmla="*/ 10354 h 10354"/>
                  <a:gd name="connsiteX113" fmla="*/ 7671 w 10000"/>
                  <a:gd name="connsiteY113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3014 w 10000"/>
                  <a:gd name="connsiteY62" fmla="*/ 1879 h 10354"/>
                  <a:gd name="connsiteX63" fmla="*/ 1918 w 10000"/>
                  <a:gd name="connsiteY63" fmla="*/ 2896 h 10354"/>
                  <a:gd name="connsiteX64" fmla="*/ 1233 w 10000"/>
                  <a:gd name="connsiteY64" fmla="*/ 3179 h 10354"/>
                  <a:gd name="connsiteX65" fmla="*/ 1370 w 10000"/>
                  <a:gd name="connsiteY65" fmla="*/ 3348 h 10354"/>
                  <a:gd name="connsiteX66" fmla="*/ 1507 w 10000"/>
                  <a:gd name="connsiteY66" fmla="*/ 3631 h 10354"/>
                  <a:gd name="connsiteX67" fmla="*/ 1370 w 10000"/>
                  <a:gd name="connsiteY67" fmla="*/ 3744 h 10354"/>
                  <a:gd name="connsiteX68" fmla="*/ 1233 w 10000"/>
                  <a:gd name="connsiteY68" fmla="*/ 3857 h 10354"/>
                  <a:gd name="connsiteX69" fmla="*/ 959 w 10000"/>
                  <a:gd name="connsiteY69" fmla="*/ 3970 h 10354"/>
                  <a:gd name="connsiteX70" fmla="*/ 685 w 10000"/>
                  <a:gd name="connsiteY70" fmla="*/ 3857 h 10354"/>
                  <a:gd name="connsiteX71" fmla="*/ 274 w 10000"/>
                  <a:gd name="connsiteY71" fmla="*/ 3913 h 10354"/>
                  <a:gd name="connsiteX72" fmla="*/ 411 w 10000"/>
                  <a:gd name="connsiteY72" fmla="*/ 4139 h 10354"/>
                  <a:gd name="connsiteX73" fmla="*/ 548 w 10000"/>
                  <a:gd name="connsiteY73" fmla="*/ 4309 h 10354"/>
                  <a:gd name="connsiteX74" fmla="*/ 548 w 10000"/>
                  <a:gd name="connsiteY74" fmla="*/ 4535 h 10354"/>
                  <a:gd name="connsiteX75" fmla="*/ 137 w 10000"/>
                  <a:gd name="connsiteY75" fmla="*/ 4422 h 10354"/>
                  <a:gd name="connsiteX76" fmla="*/ 0 w 10000"/>
                  <a:gd name="connsiteY76" fmla="*/ 4591 h 10354"/>
                  <a:gd name="connsiteX77" fmla="*/ 0 w 10000"/>
                  <a:gd name="connsiteY77" fmla="*/ 4761 h 10354"/>
                  <a:gd name="connsiteX78" fmla="*/ 274 w 10000"/>
                  <a:gd name="connsiteY78" fmla="*/ 5043 h 10354"/>
                  <a:gd name="connsiteX79" fmla="*/ 411 w 10000"/>
                  <a:gd name="connsiteY79" fmla="*/ 5043 h 10354"/>
                  <a:gd name="connsiteX80" fmla="*/ 548 w 10000"/>
                  <a:gd name="connsiteY80" fmla="*/ 4930 h 10354"/>
                  <a:gd name="connsiteX81" fmla="*/ 822 w 10000"/>
                  <a:gd name="connsiteY81" fmla="*/ 4930 h 10354"/>
                  <a:gd name="connsiteX82" fmla="*/ 822 w 10000"/>
                  <a:gd name="connsiteY82" fmla="*/ 4817 h 10354"/>
                  <a:gd name="connsiteX83" fmla="*/ 1096 w 10000"/>
                  <a:gd name="connsiteY83" fmla="*/ 4817 h 10354"/>
                  <a:gd name="connsiteX84" fmla="*/ 1096 w 10000"/>
                  <a:gd name="connsiteY84" fmla="*/ 5156 h 10354"/>
                  <a:gd name="connsiteX85" fmla="*/ 1370 w 10000"/>
                  <a:gd name="connsiteY85" fmla="*/ 5156 h 10354"/>
                  <a:gd name="connsiteX86" fmla="*/ 1370 w 10000"/>
                  <a:gd name="connsiteY86" fmla="*/ 5382 h 10354"/>
                  <a:gd name="connsiteX87" fmla="*/ 1644 w 10000"/>
                  <a:gd name="connsiteY87" fmla="*/ 5495 h 10354"/>
                  <a:gd name="connsiteX88" fmla="*/ 1644 w 10000"/>
                  <a:gd name="connsiteY88" fmla="*/ 5947 h 10354"/>
                  <a:gd name="connsiteX89" fmla="*/ 2055 w 10000"/>
                  <a:gd name="connsiteY89" fmla="*/ 5947 h 10354"/>
                  <a:gd name="connsiteX90" fmla="*/ 2192 w 10000"/>
                  <a:gd name="connsiteY90" fmla="*/ 6286 h 10354"/>
                  <a:gd name="connsiteX91" fmla="*/ 1644 w 10000"/>
                  <a:gd name="connsiteY91" fmla="*/ 7303 h 10354"/>
                  <a:gd name="connsiteX92" fmla="*/ 1918 w 10000"/>
                  <a:gd name="connsiteY92" fmla="*/ 7416 h 10354"/>
                  <a:gd name="connsiteX93" fmla="*/ 2329 w 10000"/>
                  <a:gd name="connsiteY93" fmla="*/ 7360 h 10354"/>
                  <a:gd name="connsiteX94" fmla="*/ 2466 w 10000"/>
                  <a:gd name="connsiteY94" fmla="*/ 7416 h 10354"/>
                  <a:gd name="connsiteX95" fmla="*/ 3288 w 10000"/>
                  <a:gd name="connsiteY95" fmla="*/ 7416 h 10354"/>
                  <a:gd name="connsiteX96" fmla="*/ 3562 w 10000"/>
                  <a:gd name="connsiteY96" fmla="*/ 7247 h 10354"/>
                  <a:gd name="connsiteX97" fmla="*/ 3836 w 10000"/>
                  <a:gd name="connsiteY97" fmla="*/ 7247 h 10354"/>
                  <a:gd name="connsiteX98" fmla="*/ 4384 w 10000"/>
                  <a:gd name="connsiteY98" fmla="*/ 6795 h 10354"/>
                  <a:gd name="connsiteX99" fmla="*/ 4658 w 10000"/>
                  <a:gd name="connsiteY99" fmla="*/ 6738 h 10354"/>
                  <a:gd name="connsiteX100" fmla="*/ 5205 w 10000"/>
                  <a:gd name="connsiteY100" fmla="*/ 6964 h 10354"/>
                  <a:gd name="connsiteX101" fmla="*/ 5342 w 10000"/>
                  <a:gd name="connsiteY101" fmla="*/ 7077 h 10354"/>
                  <a:gd name="connsiteX102" fmla="*/ 5753 w 10000"/>
                  <a:gd name="connsiteY102" fmla="*/ 7134 h 10354"/>
                  <a:gd name="connsiteX103" fmla="*/ 5616 w 10000"/>
                  <a:gd name="connsiteY103" fmla="*/ 7529 h 10354"/>
                  <a:gd name="connsiteX104" fmla="*/ 6027 w 10000"/>
                  <a:gd name="connsiteY104" fmla="*/ 7642 h 10354"/>
                  <a:gd name="connsiteX105" fmla="*/ 6575 w 10000"/>
                  <a:gd name="connsiteY105" fmla="*/ 8546 h 10354"/>
                  <a:gd name="connsiteX106" fmla="*/ 6575 w 10000"/>
                  <a:gd name="connsiteY106" fmla="*/ 8716 h 10354"/>
                  <a:gd name="connsiteX107" fmla="*/ 6849 w 10000"/>
                  <a:gd name="connsiteY107" fmla="*/ 8772 h 10354"/>
                  <a:gd name="connsiteX108" fmla="*/ 7260 w 10000"/>
                  <a:gd name="connsiteY108" fmla="*/ 9789 h 10354"/>
                  <a:gd name="connsiteX109" fmla="*/ 6986 w 10000"/>
                  <a:gd name="connsiteY109" fmla="*/ 9902 h 10354"/>
                  <a:gd name="connsiteX110" fmla="*/ 7260 w 10000"/>
                  <a:gd name="connsiteY110" fmla="*/ 9902 h 10354"/>
                  <a:gd name="connsiteX111" fmla="*/ 7534 w 10000"/>
                  <a:gd name="connsiteY111" fmla="*/ 10354 h 10354"/>
                  <a:gd name="connsiteX112" fmla="*/ 7671 w 10000"/>
                  <a:gd name="connsiteY112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763 w 10000"/>
                  <a:gd name="connsiteY62" fmla="*/ 1956 h 10354"/>
                  <a:gd name="connsiteX63" fmla="*/ 1918 w 10000"/>
                  <a:gd name="connsiteY63" fmla="*/ 2896 h 10354"/>
                  <a:gd name="connsiteX64" fmla="*/ 1233 w 10000"/>
                  <a:gd name="connsiteY64" fmla="*/ 3179 h 10354"/>
                  <a:gd name="connsiteX65" fmla="*/ 1370 w 10000"/>
                  <a:gd name="connsiteY65" fmla="*/ 3348 h 10354"/>
                  <a:gd name="connsiteX66" fmla="*/ 1507 w 10000"/>
                  <a:gd name="connsiteY66" fmla="*/ 3631 h 10354"/>
                  <a:gd name="connsiteX67" fmla="*/ 1370 w 10000"/>
                  <a:gd name="connsiteY67" fmla="*/ 3744 h 10354"/>
                  <a:gd name="connsiteX68" fmla="*/ 1233 w 10000"/>
                  <a:gd name="connsiteY68" fmla="*/ 3857 h 10354"/>
                  <a:gd name="connsiteX69" fmla="*/ 959 w 10000"/>
                  <a:gd name="connsiteY69" fmla="*/ 3970 h 10354"/>
                  <a:gd name="connsiteX70" fmla="*/ 685 w 10000"/>
                  <a:gd name="connsiteY70" fmla="*/ 3857 h 10354"/>
                  <a:gd name="connsiteX71" fmla="*/ 274 w 10000"/>
                  <a:gd name="connsiteY71" fmla="*/ 3913 h 10354"/>
                  <a:gd name="connsiteX72" fmla="*/ 411 w 10000"/>
                  <a:gd name="connsiteY72" fmla="*/ 4139 h 10354"/>
                  <a:gd name="connsiteX73" fmla="*/ 548 w 10000"/>
                  <a:gd name="connsiteY73" fmla="*/ 4309 h 10354"/>
                  <a:gd name="connsiteX74" fmla="*/ 548 w 10000"/>
                  <a:gd name="connsiteY74" fmla="*/ 4535 h 10354"/>
                  <a:gd name="connsiteX75" fmla="*/ 137 w 10000"/>
                  <a:gd name="connsiteY75" fmla="*/ 4422 h 10354"/>
                  <a:gd name="connsiteX76" fmla="*/ 0 w 10000"/>
                  <a:gd name="connsiteY76" fmla="*/ 4591 h 10354"/>
                  <a:gd name="connsiteX77" fmla="*/ 0 w 10000"/>
                  <a:gd name="connsiteY77" fmla="*/ 4761 h 10354"/>
                  <a:gd name="connsiteX78" fmla="*/ 274 w 10000"/>
                  <a:gd name="connsiteY78" fmla="*/ 5043 h 10354"/>
                  <a:gd name="connsiteX79" fmla="*/ 411 w 10000"/>
                  <a:gd name="connsiteY79" fmla="*/ 5043 h 10354"/>
                  <a:gd name="connsiteX80" fmla="*/ 548 w 10000"/>
                  <a:gd name="connsiteY80" fmla="*/ 4930 h 10354"/>
                  <a:gd name="connsiteX81" fmla="*/ 822 w 10000"/>
                  <a:gd name="connsiteY81" fmla="*/ 4930 h 10354"/>
                  <a:gd name="connsiteX82" fmla="*/ 822 w 10000"/>
                  <a:gd name="connsiteY82" fmla="*/ 4817 h 10354"/>
                  <a:gd name="connsiteX83" fmla="*/ 1096 w 10000"/>
                  <a:gd name="connsiteY83" fmla="*/ 4817 h 10354"/>
                  <a:gd name="connsiteX84" fmla="*/ 1096 w 10000"/>
                  <a:gd name="connsiteY84" fmla="*/ 5156 h 10354"/>
                  <a:gd name="connsiteX85" fmla="*/ 1370 w 10000"/>
                  <a:gd name="connsiteY85" fmla="*/ 5156 h 10354"/>
                  <a:gd name="connsiteX86" fmla="*/ 1370 w 10000"/>
                  <a:gd name="connsiteY86" fmla="*/ 5382 h 10354"/>
                  <a:gd name="connsiteX87" fmla="*/ 1644 w 10000"/>
                  <a:gd name="connsiteY87" fmla="*/ 5495 h 10354"/>
                  <a:gd name="connsiteX88" fmla="*/ 1644 w 10000"/>
                  <a:gd name="connsiteY88" fmla="*/ 5947 h 10354"/>
                  <a:gd name="connsiteX89" fmla="*/ 2055 w 10000"/>
                  <a:gd name="connsiteY89" fmla="*/ 5947 h 10354"/>
                  <a:gd name="connsiteX90" fmla="*/ 2192 w 10000"/>
                  <a:gd name="connsiteY90" fmla="*/ 6286 h 10354"/>
                  <a:gd name="connsiteX91" fmla="*/ 1644 w 10000"/>
                  <a:gd name="connsiteY91" fmla="*/ 7303 h 10354"/>
                  <a:gd name="connsiteX92" fmla="*/ 1918 w 10000"/>
                  <a:gd name="connsiteY92" fmla="*/ 7416 h 10354"/>
                  <a:gd name="connsiteX93" fmla="*/ 2329 w 10000"/>
                  <a:gd name="connsiteY93" fmla="*/ 7360 h 10354"/>
                  <a:gd name="connsiteX94" fmla="*/ 2466 w 10000"/>
                  <a:gd name="connsiteY94" fmla="*/ 7416 h 10354"/>
                  <a:gd name="connsiteX95" fmla="*/ 3288 w 10000"/>
                  <a:gd name="connsiteY95" fmla="*/ 7416 h 10354"/>
                  <a:gd name="connsiteX96" fmla="*/ 3562 w 10000"/>
                  <a:gd name="connsiteY96" fmla="*/ 7247 h 10354"/>
                  <a:gd name="connsiteX97" fmla="*/ 3836 w 10000"/>
                  <a:gd name="connsiteY97" fmla="*/ 7247 h 10354"/>
                  <a:gd name="connsiteX98" fmla="*/ 4384 w 10000"/>
                  <a:gd name="connsiteY98" fmla="*/ 6795 h 10354"/>
                  <a:gd name="connsiteX99" fmla="*/ 4658 w 10000"/>
                  <a:gd name="connsiteY99" fmla="*/ 6738 h 10354"/>
                  <a:gd name="connsiteX100" fmla="*/ 5205 w 10000"/>
                  <a:gd name="connsiteY100" fmla="*/ 6964 h 10354"/>
                  <a:gd name="connsiteX101" fmla="*/ 5342 w 10000"/>
                  <a:gd name="connsiteY101" fmla="*/ 7077 h 10354"/>
                  <a:gd name="connsiteX102" fmla="*/ 5753 w 10000"/>
                  <a:gd name="connsiteY102" fmla="*/ 7134 h 10354"/>
                  <a:gd name="connsiteX103" fmla="*/ 5616 w 10000"/>
                  <a:gd name="connsiteY103" fmla="*/ 7529 h 10354"/>
                  <a:gd name="connsiteX104" fmla="*/ 6027 w 10000"/>
                  <a:gd name="connsiteY104" fmla="*/ 7642 h 10354"/>
                  <a:gd name="connsiteX105" fmla="*/ 6575 w 10000"/>
                  <a:gd name="connsiteY105" fmla="*/ 8546 h 10354"/>
                  <a:gd name="connsiteX106" fmla="*/ 6575 w 10000"/>
                  <a:gd name="connsiteY106" fmla="*/ 8716 h 10354"/>
                  <a:gd name="connsiteX107" fmla="*/ 6849 w 10000"/>
                  <a:gd name="connsiteY107" fmla="*/ 8772 h 10354"/>
                  <a:gd name="connsiteX108" fmla="*/ 7260 w 10000"/>
                  <a:gd name="connsiteY108" fmla="*/ 9789 h 10354"/>
                  <a:gd name="connsiteX109" fmla="*/ 6986 w 10000"/>
                  <a:gd name="connsiteY109" fmla="*/ 9902 h 10354"/>
                  <a:gd name="connsiteX110" fmla="*/ 7260 w 10000"/>
                  <a:gd name="connsiteY110" fmla="*/ 9902 h 10354"/>
                  <a:gd name="connsiteX111" fmla="*/ 7534 w 10000"/>
                  <a:gd name="connsiteY111" fmla="*/ 10354 h 10354"/>
                  <a:gd name="connsiteX112" fmla="*/ 7671 w 10000"/>
                  <a:gd name="connsiteY112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763 w 10000"/>
                  <a:gd name="connsiteY62" fmla="*/ 1956 h 10354"/>
                  <a:gd name="connsiteX63" fmla="*/ 1918 w 10000"/>
                  <a:gd name="connsiteY63" fmla="*/ 2896 h 10354"/>
                  <a:gd name="connsiteX64" fmla="*/ 14 w 10000"/>
                  <a:gd name="connsiteY64" fmla="*/ 3256 h 10354"/>
                  <a:gd name="connsiteX65" fmla="*/ 1370 w 10000"/>
                  <a:gd name="connsiteY65" fmla="*/ 3348 h 10354"/>
                  <a:gd name="connsiteX66" fmla="*/ 1507 w 10000"/>
                  <a:gd name="connsiteY66" fmla="*/ 3631 h 10354"/>
                  <a:gd name="connsiteX67" fmla="*/ 1370 w 10000"/>
                  <a:gd name="connsiteY67" fmla="*/ 3744 h 10354"/>
                  <a:gd name="connsiteX68" fmla="*/ 1233 w 10000"/>
                  <a:gd name="connsiteY68" fmla="*/ 3857 h 10354"/>
                  <a:gd name="connsiteX69" fmla="*/ 959 w 10000"/>
                  <a:gd name="connsiteY69" fmla="*/ 3970 h 10354"/>
                  <a:gd name="connsiteX70" fmla="*/ 685 w 10000"/>
                  <a:gd name="connsiteY70" fmla="*/ 3857 h 10354"/>
                  <a:gd name="connsiteX71" fmla="*/ 274 w 10000"/>
                  <a:gd name="connsiteY71" fmla="*/ 3913 h 10354"/>
                  <a:gd name="connsiteX72" fmla="*/ 411 w 10000"/>
                  <a:gd name="connsiteY72" fmla="*/ 4139 h 10354"/>
                  <a:gd name="connsiteX73" fmla="*/ 548 w 10000"/>
                  <a:gd name="connsiteY73" fmla="*/ 4309 h 10354"/>
                  <a:gd name="connsiteX74" fmla="*/ 548 w 10000"/>
                  <a:gd name="connsiteY74" fmla="*/ 4535 h 10354"/>
                  <a:gd name="connsiteX75" fmla="*/ 137 w 10000"/>
                  <a:gd name="connsiteY75" fmla="*/ 4422 h 10354"/>
                  <a:gd name="connsiteX76" fmla="*/ 0 w 10000"/>
                  <a:gd name="connsiteY76" fmla="*/ 4591 h 10354"/>
                  <a:gd name="connsiteX77" fmla="*/ 0 w 10000"/>
                  <a:gd name="connsiteY77" fmla="*/ 4761 h 10354"/>
                  <a:gd name="connsiteX78" fmla="*/ 274 w 10000"/>
                  <a:gd name="connsiteY78" fmla="*/ 5043 h 10354"/>
                  <a:gd name="connsiteX79" fmla="*/ 411 w 10000"/>
                  <a:gd name="connsiteY79" fmla="*/ 5043 h 10354"/>
                  <a:gd name="connsiteX80" fmla="*/ 548 w 10000"/>
                  <a:gd name="connsiteY80" fmla="*/ 4930 h 10354"/>
                  <a:gd name="connsiteX81" fmla="*/ 822 w 10000"/>
                  <a:gd name="connsiteY81" fmla="*/ 4930 h 10354"/>
                  <a:gd name="connsiteX82" fmla="*/ 822 w 10000"/>
                  <a:gd name="connsiteY82" fmla="*/ 4817 h 10354"/>
                  <a:gd name="connsiteX83" fmla="*/ 1096 w 10000"/>
                  <a:gd name="connsiteY83" fmla="*/ 4817 h 10354"/>
                  <a:gd name="connsiteX84" fmla="*/ 1096 w 10000"/>
                  <a:gd name="connsiteY84" fmla="*/ 5156 h 10354"/>
                  <a:gd name="connsiteX85" fmla="*/ 1370 w 10000"/>
                  <a:gd name="connsiteY85" fmla="*/ 5156 h 10354"/>
                  <a:gd name="connsiteX86" fmla="*/ 1370 w 10000"/>
                  <a:gd name="connsiteY86" fmla="*/ 5382 h 10354"/>
                  <a:gd name="connsiteX87" fmla="*/ 1644 w 10000"/>
                  <a:gd name="connsiteY87" fmla="*/ 5495 h 10354"/>
                  <a:gd name="connsiteX88" fmla="*/ 1644 w 10000"/>
                  <a:gd name="connsiteY88" fmla="*/ 5947 h 10354"/>
                  <a:gd name="connsiteX89" fmla="*/ 2055 w 10000"/>
                  <a:gd name="connsiteY89" fmla="*/ 5947 h 10354"/>
                  <a:gd name="connsiteX90" fmla="*/ 2192 w 10000"/>
                  <a:gd name="connsiteY90" fmla="*/ 6286 h 10354"/>
                  <a:gd name="connsiteX91" fmla="*/ 1644 w 10000"/>
                  <a:gd name="connsiteY91" fmla="*/ 7303 h 10354"/>
                  <a:gd name="connsiteX92" fmla="*/ 1918 w 10000"/>
                  <a:gd name="connsiteY92" fmla="*/ 7416 h 10354"/>
                  <a:gd name="connsiteX93" fmla="*/ 2329 w 10000"/>
                  <a:gd name="connsiteY93" fmla="*/ 7360 h 10354"/>
                  <a:gd name="connsiteX94" fmla="*/ 2466 w 10000"/>
                  <a:gd name="connsiteY94" fmla="*/ 7416 h 10354"/>
                  <a:gd name="connsiteX95" fmla="*/ 3288 w 10000"/>
                  <a:gd name="connsiteY95" fmla="*/ 7416 h 10354"/>
                  <a:gd name="connsiteX96" fmla="*/ 3562 w 10000"/>
                  <a:gd name="connsiteY96" fmla="*/ 7247 h 10354"/>
                  <a:gd name="connsiteX97" fmla="*/ 3836 w 10000"/>
                  <a:gd name="connsiteY97" fmla="*/ 7247 h 10354"/>
                  <a:gd name="connsiteX98" fmla="*/ 4384 w 10000"/>
                  <a:gd name="connsiteY98" fmla="*/ 6795 h 10354"/>
                  <a:gd name="connsiteX99" fmla="*/ 4658 w 10000"/>
                  <a:gd name="connsiteY99" fmla="*/ 6738 h 10354"/>
                  <a:gd name="connsiteX100" fmla="*/ 5205 w 10000"/>
                  <a:gd name="connsiteY100" fmla="*/ 6964 h 10354"/>
                  <a:gd name="connsiteX101" fmla="*/ 5342 w 10000"/>
                  <a:gd name="connsiteY101" fmla="*/ 7077 h 10354"/>
                  <a:gd name="connsiteX102" fmla="*/ 5753 w 10000"/>
                  <a:gd name="connsiteY102" fmla="*/ 7134 h 10354"/>
                  <a:gd name="connsiteX103" fmla="*/ 5616 w 10000"/>
                  <a:gd name="connsiteY103" fmla="*/ 7529 h 10354"/>
                  <a:gd name="connsiteX104" fmla="*/ 6027 w 10000"/>
                  <a:gd name="connsiteY104" fmla="*/ 7642 h 10354"/>
                  <a:gd name="connsiteX105" fmla="*/ 6575 w 10000"/>
                  <a:gd name="connsiteY105" fmla="*/ 8546 h 10354"/>
                  <a:gd name="connsiteX106" fmla="*/ 6575 w 10000"/>
                  <a:gd name="connsiteY106" fmla="*/ 8716 h 10354"/>
                  <a:gd name="connsiteX107" fmla="*/ 6849 w 10000"/>
                  <a:gd name="connsiteY107" fmla="*/ 8772 h 10354"/>
                  <a:gd name="connsiteX108" fmla="*/ 7260 w 10000"/>
                  <a:gd name="connsiteY108" fmla="*/ 9789 h 10354"/>
                  <a:gd name="connsiteX109" fmla="*/ 6986 w 10000"/>
                  <a:gd name="connsiteY109" fmla="*/ 9902 h 10354"/>
                  <a:gd name="connsiteX110" fmla="*/ 7260 w 10000"/>
                  <a:gd name="connsiteY110" fmla="*/ 9902 h 10354"/>
                  <a:gd name="connsiteX111" fmla="*/ 7534 w 10000"/>
                  <a:gd name="connsiteY111" fmla="*/ 10354 h 10354"/>
                  <a:gd name="connsiteX112" fmla="*/ 7671 w 10000"/>
                  <a:gd name="connsiteY112" fmla="*/ 10354 h 10354"/>
                  <a:gd name="connsiteX0" fmla="*/ 7671 w 10000"/>
                  <a:gd name="connsiteY0" fmla="*/ 10354 h 10354"/>
                  <a:gd name="connsiteX1" fmla="*/ 7808 w 10000"/>
                  <a:gd name="connsiteY1" fmla="*/ 10185 h 10354"/>
                  <a:gd name="connsiteX2" fmla="*/ 7945 w 10000"/>
                  <a:gd name="connsiteY2" fmla="*/ 9846 h 10354"/>
                  <a:gd name="connsiteX3" fmla="*/ 8493 w 10000"/>
                  <a:gd name="connsiteY3" fmla="*/ 9620 h 10354"/>
                  <a:gd name="connsiteX4" fmla="*/ 8493 w 10000"/>
                  <a:gd name="connsiteY4" fmla="*/ 9281 h 10354"/>
                  <a:gd name="connsiteX5" fmla="*/ 8082 w 10000"/>
                  <a:gd name="connsiteY5" fmla="*/ 8942 h 10354"/>
                  <a:gd name="connsiteX6" fmla="*/ 7397 w 10000"/>
                  <a:gd name="connsiteY6" fmla="*/ 8659 h 10354"/>
                  <a:gd name="connsiteX7" fmla="*/ 6986 w 10000"/>
                  <a:gd name="connsiteY7" fmla="*/ 8207 h 10354"/>
                  <a:gd name="connsiteX8" fmla="*/ 6849 w 10000"/>
                  <a:gd name="connsiteY8" fmla="*/ 7755 h 10354"/>
                  <a:gd name="connsiteX9" fmla="*/ 7397 w 10000"/>
                  <a:gd name="connsiteY9" fmla="*/ 7642 h 10354"/>
                  <a:gd name="connsiteX10" fmla="*/ 7397 w 10000"/>
                  <a:gd name="connsiteY10" fmla="*/ 7360 h 10354"/>
                  <a:gd name="connsiteX11" fmla="*/ 6849 w 10000"/>
                  <a:gd name="connsiteY11" fmla="*/ 7190 h 10354"/>
                  <a:gd name="connsiteX12" fmla="*/ 6301 w 10000"/>
                  <a:gd name="connsiteY12" fmla="*/ 6908 h 10354"/>
                  <a:gd name="connsiteX13" fmla="*/ 6164 w 10000"/>
                  <a:gd name="connsiteY13" fmla="*/ 6456 h 10354"/>
                  <a:gd name="connsiteX14" fmla="*/ 6301 w 10000"/>
                  <a:gd name="connsiteY14" fmla="*/ 6117 h 10354"/>
                  <a:gd name="connsiteX15" fmla="*/ 6438 w 10000"/>
                  <a:gd name="connsiteY15" fmla="*/ 5891 h 10354"/>
                  <a:gd name="connsiteX16" fmla="*/ 6164 w 10000"/>
                  <a:gd name="connsiteY16" fmla="*/ 5608 h 10354"/>
                  <a:gd name="connsiteX17" fmla="*/ 6301 w 10000"/>
                  <a:gd name="connsiteY17" fmla="*/ 5439 h 10354"/>
                  <a:gd name="connsiteX18" fmla="*/ 6712 w 10000"/>
                  <a:gd name="connsiteY18" fmla="*/ 5382 h 10354"/>
                  <a:gd name="connsiteX19" fmla="*/ 7123 w 10000"/>
                  <a:gd name="connsiteY19" fmla="*/ 5213 h 10354"/>
                  <a:gd name="connsiteX20" fmla="*/ 7534 w 10000"/>
                  <a:gd name="connsiteY20" fmla="*/ 5213 h 10354"/>
                  <a:gd name="connsiteX21" fmla="*/ 7397 w 10000"/>
                  <a:gd name="connsiteY21" fmla="*/ 5043 h 10354"/>
                  <a:gd name="connsiteX22" fmla="*/ 7671 w 10000"/>
                  <a:gd name="connsiteY22" fmla="*/ 4817 h 10354"/>
                  <a:gd name="connsiteX23" fmla="*/ 7945 w 10000"/>
                  <a:gd name="connsiteY23" fmla="*/ 4817 h 10354"/>
                  <a:gd name="connsiteX24" fmla="*/ 8356 w 10000"/>
                  <a:gd name="connsiteY24" fmla="*/ 4930 h 10354"/>
                  <a:gd name="connsiteX25" fmla="*/ 9178 w 10000"/>
                  <a:gd name="connsiteY25" fmla="*/ 4930 h 10354"/>
                  <a:gd name="connsiteX26" fmla="*/ 9315 w 10000"/>
                  <a:gd name="connsiteY26" fmla="*/ 4817 h 10354"/>
                  <a:gd name="connsiteX27" fmla="*/ 9452 w 10000"/>
                  <a:gd name="connsiteY27" fmla="*/ 4648 h 10354"/>
                  <a:gd name="connsiteX28" fmla="*/ 9863 w 10000"/>
                  <a:gd name="connsiteY28" fmla="*/ 4365 h 10354"/>
                  <a:gd name="connsiteX29" fmla="*/ 10000 w 10000"/>
                  <a:gd name="connsiteY29" fmla="*/ 4196 h 10354"/>
                  <a:gd name="connsiteX30" fmla="*/ 9178 w 10000"/>
                  <a:gd name="connsiteY30" fmla="*/ 4083 h 10354"/>
                  <a:gd name="connsiteX31" fmla="*/ 9041 w 10000"/>
                  <a:gd name="connsiteY31" fmla="*/ 3857 h 10354"/>
                  <a:gd name="connsiteX32" fmla="*/ 8767 w 10000"/>
                  <a:gd name="connsiteY32" fmla="*/ 3574 h 10354"/>
                  <a:gd name="connsiteX33" fmla="*/ 8493 w 10000"/>
                  <a:gd name="connsiteY33" fmla="*/ 3574 h 10354"/>
                  <a:gd name="connsiteX34" fmla="*/ 7945 w 10000"/>
                  <a:gd name="connsiteY34" fmla="*/ 3518 h 10354"/>
                  <a:gd name="connsiteX35" fmla="*/ 7945 w 10000"/>
                  <a:gd name="connsiteY35" fmla="*/ 3405 h 10354"/>
                  <a:gd name="connsiteX36" fmla="*/ 8356 w 10000"/>
                  <a:gd name="connsiteY36" fmla="*/ 3122 h 10354"/>
                  <a:gd name="connsiteX37" fmla="*/ 8356 w 10000"/>
                  <a:gd name="connsiteY37" fmla="*/ 3009 h 10354"/>
                  <a:gd name="connsiteX38" fmla="*/ 7945 w 10000"/>
                  <a:gd name="connsiteY38" fmla="*/ 3009 h 10354"/>
                  <a:gd name="connsiteX39" fmla="*/ 7671 w 10000"/>
                  <a:gd name="connsiteY39" fmla="*/ 2840 h 10354"/>
                  <a:gd name="connsiteX40" fmla="*/ 7808 w 10000"/>
                  <a:gd name="connsiteY40" fmla="*/ 2670 h 10354"/>
                  <a:gd name="connsiteX41" fmla="*/ 7534 w 10000"/>
                  <a:gd name="connsiteY41" fmla="*/ 2501 h 10354"/>
                  <a:gd name="connsiteX42" fmla="*/ 7260 w 10000"/>
                  <a:gd name="connsiteY42" fmla="*/ 2501 h 10354"/>
                  <a:gd name="connsiteX43" fmla="*/ 6712 w 10000"/>
                  <a:gd name="connsiteY43" fmla="*/ 2614 h 10354"/>
                  <a:gd name="connsiteX44" fmla="*/ 6575 w 10000"/>
                  <a:gd name="connsiteY44" fmla="*/ 2670 h 10354"/>
                  <a:gd name="connsiteX45" fmla="*/ 6301 w 10000"/>
                  <a:gd name="connsiteY45" fmla="*/ 2727 h 10354"/>
                  <a:gd name="connsiteX46" fmla="*/ 6301 w 10000"/>
                  <a:gd name="connsiteY46" fmla="*/ 2614 h 10354"/>
                  <a:gd name="connsiteX47" fmla="*/ 6301 w 10000"/>
                  <a:gd name="connsiteY47" fmla="*/ 2444 h 10354"/>
                  <a:gd name="connsiteX48" fmla="*/ 6027 w 10000"/>
                  <a:gd name="connsiteY48" fmla="*/ 2275 h 10354"/>
                  <a:gd name="connsiteX49" fmla="*/ 6027 w 10000"/>
                  <a:gd name="connsiteY49" fmla="*/ 2162 h 10354"/>
                  <a:gd name="connsiteX50" fmla="*/ 6438 w 10000"/>
                  <a:gd name="connsiteY50" fmla="*/ 1936 h 10354"/>
                  <a:gd name="connsiteX51" fmla="*/ 6712 w 10000"/>
                  <a:gd name="connsiteY51" fmla="*/ 1653 h 10354"/>
                  <a:gd name="connsiteX52" fmla="*/ 6849 w 10000"/>
                  <a:gd name="connsiteY52" fmla="*/ 1371 h 10354"/>
                  <a:gd name="connsiteX53" fmla="*/ 6849 w 10000"/>
                  <a:gd name="connsiteY53" fmla="*/ 1201 h 10354"/>
                  <a:gd name="connsiteX54" fmla="*/ 6712 w 10000"/>
                  <a:gd name="connsiteY54" fmla="*/ 1032 h 10354"/>
                  <a:gd name="connsiteX55" fmla="*/ 6849 w 10000"/>
                  <a:gd name="connsiteY55" fmla="*/ 749 h 10354"/>
                  <a:gd name="connsiteX56" fmla="*/ 6712 w 10000"/>
                  <a:gd name="connsiteY56" fmla="*/ 580 h 10354"/>
                  <a:gd name="connsiteX57" fmla="*/ 6575 w 10000"/>
                  <a:gd name="connsiteY57" fmla="*/ 354 h 10354"/>
                  <a:gd name="connsiteX58" fmla="*/ 6164 w 10000"/>
                  <a:gd name="connsiteY58" fmla="*/ 354 h 10354"/>
                  <a:gd name="connsiteX59" fmla="*/ 5565 w 10000"/>
                  <a:gd name="connsiteY59" fmla="*/ 101 h 10354"/>
                  <a:gd name="connsiteX60" fmla="*/ 4123 w 10000"/>
                  <a:gd name="connsiteY60" fmla="*/ 27 h 10354"/>
                  <a:gd name="connsiteX61" fmla="*/ 2400 w 10000"/>
                  <a:gd name="connsiteY61" fmla="*/ 550 h 10354"/>
                  <a:gd name="connsiteX62" fmla="*/ 763 w 10000"/>
                  <a:gd name="connsiteY62" fmla="*/ 1956 h 10354"/>
                  <a:gd name="connsiteX63" fmla="*/ 14 w 10000"/>
                  <a:gd name="connsiteY63" fmla="*/ 3256 h 10354"/>
                  <a:gd name="connsiteX64" fmla="*/ 1370 w 10000"/>
                  <a:gd name="connsiteY64" fmla="*/ 3348 h 10354"/>
                  <a:gd name="connsiteX65" fmla="*/ 1507 w 10000"/>
                  <a:gd name="connsiteY65" fmla="*/ 3631 h 10354"/>
                  <a:gd name="connsiteX66" fmla="*/ 1370 w 10000"/>
                  <a:gd name="connsiteY66" fmla="*/ 3744 h 10354"/>
                  <a:gd name="connsiteX67" fmla="*/ 1233 w 10000"/>
                  <a:gd name="connsiteY67" fmla="*/ 3857 h 10354"/>
                  <a:gd name="connsiteX68" fmla="*/ 959 w 10000"/>
                  <a:gd name="connsiteY68" fmla="*/ 3970 h 10354"/>
                  <a:gd name="connsiteX69" fmla="*/ 685 w 10000"/>
                  <a:gd name="connsiteY69" fmla="*/ 3857 h 10354"/>
                  <a:gd name="connsiteX70" fmla="*/ 274 w 10000"/>
                  <a:gd name="connsiteY70" fmla="*/ 3913 h 10354"/>
                  <a:gd name="connsiteX71" fmla="*/ 411 w 10000"/>
                  <a:gd name="connsiteY71" fmla="*/ 4139 h 10354"/>
                  <a:gd name="connsiteX72" fmla="*/ 548 w 10000"/>
                  <a:gd name="connsiteY72" fmla="*/ 4309 h 10354"/>
                  <a:gd name="connsiteX73" fmla="*/ 548 w 10000"/>
                  <a:gd name="connsiteY73" fmla="*/ 4535 h 10354"/>
                  <a:gd name="connsiteX74" fmla="*/ 137 w 10000"/>
                  <a:gd name="connsiteY74" fmla="*/ 4422 h 10354"/>
                  <a:gd name="connsiteX75" fmla="*/ 0 w 10000"/>
                  <a:gd name="connsiteY75" fmla="*/ 4591 h 10354"/>
                  <a:gd name="connsiteX76" fmla="*/ 0 w 10000"/>
                  <a:gd name="connsiteY76" fmla="*/ 4761 h 10354"/>
                  <a:gd name="connsiteX77" fmla="*/ 274 w 10000"/>
                  <a:gd name="connsiteY77" fmla="*/ 5043 h 10354"/>
                  <a:gd name="connsiteX78" fmla="*/ 411 w 10000"/>
                  <a:gd name="connsiteY78" fmla="*/ 5043 h 10354"/>
                  <a:gd name="connsiteX79" fmla="*/ 548 w 10000"/>
                  <a:gd name="connsiteY79" fmla="*/ 4930 h 10354"/>
                  <a:gd name="connsiteX80" fmla="*/ 822 w 10000"/>
                  <a:gd name="connsiteY80" fmla="*/ 4930 h 10354"/>
                  <a:gd name="connsiteX81" fmla="*/ 822 w 10000"/>
                  <a:gd name="connsiteY81" fmla="*/ 4817 h 10354"/>
                  <a:gd name="connsiteX82" fmla="*/ 1096 w 10000"/>
                  <a:gd name="connsiteY82" fmla="*/ 4817 h 10354"/>
                  <a:gd name="connsiteX83" fmla="*/ 1096 w 10000"/>
                  <a:gd name="connsiteY83" fmla="*/ 5156 h 10354"/>
                  <a:gd name="connsiteX84" fmla="*/ 1370 w 10000"/>
                  <a:gd name="connsiteY84" fmla="*/ 5156 h 10354"/>
                  <a:gd name="connsiteX85" fmla="*/ 1370 w 10000"/>
                  <a:gd name="connsiteY85" fmla="*/ 5382 h 10354"/>
                  <a:gd name="connsiteX86" fmla="*/ 1644 w 10000"/>
                  <a:gd name="connsiteY86" fmla="*/ 5495 h 10354"/>
                  <a:gd name="connsiteX87" fmla="*/ 1644 w 10000"/>
                  <a:gd name="connsiteY87" fmla="*/ 5947 h 10354"/>
                  <a:gd name="connsiteX88" fmla="*/ 2055 w 10000"/>
                  <a:gd name="connsiteY88" fmla="*/ 5947 h 10354"/>
                  <a:gd name="connsiteX89" fmla="*/ 2192 w 10000"/>
                  <a:gd name="connsiteY89" fmla="*/ 6286 h 10354"/>
                  <a:gd name="connsiteX90" fmla="*/ 1644 w 10000"/>
                  <a:gd name="connsiteY90" fmla="*/ 7303 h 10354"/>
                  <a:gd name="connsiteX91" fmla="*/ 1918 w 10000"/>
                  <a:gd name="connsiteY91" fmla="*/ 7416 h 10354"/>
                  <a:gd name="connsiteX92" fmla="*/ 2329 w 10000"/>
                  <a:gd name="connsiteY92" fmla="*/ 7360 h 10354"/>
                  <a:gd name="connsiteX93" fmla="*/ 2466 w 10000"/>
                  <a:gd name="connsiteY93" fmla="*/ 7416 h 10354"/>
                  <a:gd name="connsiteX94" fmla="*/ 3288 w 10000"/>
                  <a:gd name="connsiteY94" fmla="*/ 7416 h 10354"/>
                  <a:gd name="connsiteX95" fmla="*/ 3562 w 10000"/>
                  <a:gd name="connsiteY95" fmla="*/ 7247 h 10354"/>
                  <a:gd name="connsiteX96" fmla="*/ 3836 w 10000"/>
                  <a:gd name="connsiteY96" fmla="*/ 7247 h 10354"/>
                  <a:gd name="connsiteX97" fmla="*/ 4384 w 10000"/>
                  <a:gd name="connsiteY97" fmla="*/ 6795 h 10354"/>
                  <a:gd name="connsiteX98" fmla="*/ 4658 w 10000"/>
                  <a:gd name="connsiteY98" fmla="*/ 6738 h 10354"/>
                  <a:gd name="connsiteX99" fmla="*/ 5205 w 10000"/>
                  <a:gd name="connsiteY99" fmla="*/ 6964 h 10354"/>
                  <a:gd name="connsiteX100" fmla="*/ 5342 w 10000"/>
                  <a:gd name="connsiteY100" fmla="*/ 7077 h 10354"/>
                  <a:gd name="connsiteX101" fmla="*/ 5753 w 10000"/>
                  <a:gd name="connsiteY101" fmla="*/ 7134 h 10354"/>
                  <a:gd name="connsiteX102" fmla="*/ 5616 w 10000"/>
                  <a:gd name="connsiteY102" fmla="*/ 7529 h 10354"/>
                  <a:gd name="connsiteX103" fmla="*/ 6027 w 10000"/>
                  <a:gd name="connsiteY103" fmla="*/ 7642 h 10354"/>
                  <a:gd name="connsiteX104" fmla="*/ 6575 w 10000"/>
                  <a:gd name="connsiteY104" fmla="*/ 8546 h 10354"/>
                  <a:gd name="connsiteX105" fmla="*/ 6575 w 10000"/>
                  <a:gd name="connsiteY105" fmla="*/ 8716 h 10354"/>
                  <a:gd name="connsiteX106" fmla="*/ 6849 w 10000"/>
                  <a:gd name="connsiteY106" fmla="*/ 8772 h 10354"/>
                  <a:gd name="connsiteX107" fmla="*/ 7260 w 10000"/>
                  <a:gd name="connsiteY107" fmla="*/ 9789 h 10354"/>
                  <a:gd name="connsiteX108" fmla="*/ 6986 w 10000"/>
                  <a:gd name="connsiteY108" fmla="*/ 9902 h 10354"/>
                  <a:gd name="connsiteX109" fmla="*/ 7260 w 10000"/>
                  <a:gd name="connsiteY109" fmla="*/ 9902 h 10354"/>
                  <a:gd name="connsiteX110" fmla="*/ 7534 w 10000"/>
                  <a:gd name="connsiteY110" fmla="*/ 10354 h 10354"/>
                  <a:gd name="connsiteX111" fmla="*/ 7671 w 10000"/>
                  <a:gd name="connsiteY111" fmla="*/ 10354 h 10354"/>
                  <a:gd name="connsiteX0" fmla="*/ 7677 w 10006"/>
                  <a:gd name="connsiteY0" fmla="*/ 10354 h 10354"/>
                  <a:gd name="connsiteX1" fmla="*/ 7814 w 10006"/>
                  <a:gd name="connsiteY1" fmla="*/ 10185 h 10354"/>
                  <a:gd name="connsiteX2" fmla="*/ 7951 w 10006"/>
                  <a:gd name="connsiteY2" fmla="*/ 9846 h 10354"/>
                  <a:gd name="connsiteX3" fmla="*/ 8499 w 10006"/>
                  <a:gd name="connsiteY3" fmla="*/ 9620 h 10354"/>
                  <a:gd name="connsiteX4" fmla="*/ 8499 w 10006"/>
                  <a:gd name="connsiteY4" fmla="*/ 9281 h 10354"/>
                  <a:gd name="connsiteX5" fmla="*/ 8088 w 10006"/>
                  <a:gd name="connsiteY5" fmla="*/ 8942 h 10354"/>
                  <a:gd name="connsiteX6" fmla="*/ 7403 w 10006"/>
                  <a:gd name="connsiteY6" fmla="*/ 8659 h 10354"/>
                  <a:gd name="connsiteX7" fmla="*/ 6992 w 10006"/>
                  <a:gd name="connsiteY7" fmla="*/ 8207 h 10354"/>
                  <a:gd name="connsiteX8" fmla="*/ 6855 w 10006"/>
                  <a:gd name="connsiteY8" fmla="*/ 7755 h 10354"/>
                  <a:gd name="connsiteX9" fmla="*/ 7403 w 10006"/>
                  <a:gd name="connsiteY9" fmla="*/ 7642 h 10354"/>
                  <a:gd name="connsiteX10" fmla="*/ 7403 w 10006"/>
                  <a:gd name="connsiteY10" fmla="*/ 7360 h 10354"/>
                  <a:gd name="connsiteX11" fmla="*/ 6855 w 10006"/>
                  <a:gd name="connsiteY11" fmla="*/ 7190 h 10354"/>
                  <a:gd name="connsiteX12" fmla="*/ 6307 w 10006"/>
                  <a:gd name="connsiteY12" fmla="*/ 6908 h 10354"/>
                  <a:gd name="connsiteX13" fmla="*/ 6170 w 10006"/>
                  <a:gd name="connsiteY13" fmla="*/ 6456 h 10354"/>
                  <a:gd name="connsiteX14" fmla="*/ 6307 w 10006"/>
                  <a:gd name="connsiteY14" fmla="*/ 6117 h 10354"/>
                  <a:gd name="connsiteX15" fmla="*/ 6444 w 10006"/>
                  <a:gd name="connsiteY15" fmla="*/ 5891 h 10354"/>
                  <a:gd name="connsiteX16" fmla="*/ 6170 w 10006"/>
                  <a:gd name="connsiteY16" fmla="*/ 5608 h 10354"/>
                  <a:gd name="connsiteX17" fmla="*/ 6307 w 10006"/>
                  <a:gd name="connsiteY17" fmla="*/ 5439 h 10354"/>
                  <a:gd name="connsiteX18" fmla="*/ 6718 w 10006"/>
                  <a:gd name="connsiteY18" fmla="*/ 5382 h 10354"/>
                  <a:gd name="connsiteX19" fmla="*/ 7129 w 10006"/>
                  <a:gd name="connsiteY19" fmla="*/ 5213 h 10354"/>
                  <a:gd name="connsiteX20" fmla="*/ 7540 w 10006"/>
                  <a:gd name="connsiteY20" fmla="*/ 5213 h 10354"/>
                  <a:gd name="connsiteX21" fmla="*/ 7403 w 10006"/>
                  <a:gd name="connsiteY21" fmla="*/ 5043 h 10354"/>
                  <a:gd name="connsiteX22" fmla="*/ 7677 w 10006"/>
                  <a:gd name="connsiteY22" fmla="*/ 4817 h 10354"/>
                  <a:gd name="connsiteX23" fmla="*/ 7951 w 10006"/>
                  <a:gd name="connsiteY23" fmla="*/ 4817 h 10354"/>
                  <a:gd name="connsiteX24" fmla="*/ 8362 w 10006"/>
                  <a:gd name="connsiteY24" fmla="*/ 4930 h 10354"/>
                  <a:gd name="connsiteX25" fmla="*/ 9184 w 10006"/>
                  <a:gd name="connsiteY25" fmla="*/ 4930 h 10354"/>
                  <a:gd name="connsiteX26" fmla="*/ 9321 w 10006"/>
                  <a:gd name="connsiteY26" fmla="*/ 4817 h 10354"/>
                  <a:gd name="connsiteX27" fmla="*/ 9458 w 10006"/>
                  <a:gd name="connsiteY27" fmla="*/ 4648 h 10354"/>
                  <a:gd name="connsiteX28" fmla="*/ 9869 w 10006"/>
                  <a:gd name="connsiteY28" fmla="*/ 4365 h 10354"/>
                  <a:gd name="connsiteX29" fmla="*/ 10006 w 10006"/>
                  <a:gd name="connsiteY29" fmla="*/ 4196 h 10354"/>
                  <a:gd name="connsiteX30" fmla="*/ 9184 w 10006"/>
                  <a:gd name="connsiteY30" fmla="*/ 4083 h 10354"/>
                  <a:gd name="connsiteX31" fmla="*/ 9047 w 10006"/>
                  <a:gd name="connsiteY31" fmla="*/ 3857 h 10354"/>
                  <a:gd name="connsiteX32" fmla="*/ 8773 w 10006"/>
                  <a:gd name="connsiteY32" fmla="*/ 3574 h 10354"/>
                  <a:gd name="connsiteX33" fmla="*/ 8499 w 10006"/>
                  <a:gd name="connsiteY33" fmla="*/ 3574 h 10354"/>
                  <a:gd name="connsiteX34" fmla="*/ 7951 w 10006"/>
                  <a:gd name="connsiteY34" fmla="*/ 3518 h 10354"/>
                  <a:gd name="connsiteX35" fmla="*/ 7951 w 10006"/>
                  <a:gd name="connsiteY35" fmla="*/ 3405 h 10354"/>
                  <a:gd name="connsiteX36" fmla="*/ 8362 w 10006"/>
                  <a:gd name="connsiteY36" fmla="*/ 3122 h 10354"/>
                  <a:gd name="connsiteX37" fmla="*/ 8362 w 10006"/>
                  <a:gd name="connsiteY37" fmla="*/ 3009 h 10354"/>
                  <a:gd name="connsiteX38" fmla="*/ 7951 w 10006"/>
                  <a:gd name="connsiteY38" fmla="*/ 3009 h 10354"/>
                  <a:gd name="connsiteX39" fmla="*/ 7677 w 10006"/>
                  <a:gd name="connsiteY39" fmla="*/ 2840 h 10354"/>
                  <a:gd name="connsiteX40" fmla="*/ 7814 w 10006"/>
                  <a:gd name="connsiteY40" fmla="*/ 2670 h 10354"/>
                  <a:gd name="connsiteX41" fmla="*/ 7540 w 10006"/>
                  <a:gd name="connsiteY41" fmla="*/ 2501 h 10354"/>
                  <a:gd name="connsiteX42" fmla="*/ 7266 w 10006"/>
                  <a:gd name="connsiteY42" fmla="*/ 2501 h 10354"/>
                  <a:gd name="connsiteX43" fmla="*/ 6718 w 10006"/>
                  <a:gd name="connsiteY43" fmla="*/ 2614 h 10354"/>
                  <a:gd name="connsiteX44" fmla="*/ 6581 w 10006"/>
                  <a:gd name="connsiteY44" fmla="*/ 2670 h 10354"/>
                  <a:gd name="connsiteX45" fmla="*/ 6307 w 10006"/>
                  <a:gd name="connsiteY45" fmla="*/ 2727 h 10354"/>
                  <a:gd name="connsiteX46" fmla="*/ 6307 w 10006"/>
                  <a:gd name="connsiteY46" fmla="*/ 2614 h 10354"/>
                  <a:gd name="connsiteX47" fmla="*/ 6307 w 10006"/>
                  <a:gd name="connsiteY47" fmla="*/ 2444 h 10354"/>
                  <a:gd name="connsiteX48" fmla="*/ 6033 w 10006"/>
                  <a:gd name="connsiteY48" fmla="*/ 2275 h 10354"/>
                  <a:gd name="connsiteX49" fmla="*/ 6033 w 10006"/>
                  <a:gd name="connsiteY49" fmla="*/ 2162 h 10354"/>
                  <a:gd name="connsiteX50" fmla="*/ 6444 w 10006"/>
                  <a:gd name="connsiteY50" fmla="*/ 1936 h 10354"/>
                  <a:gd name="connsiteX51" fmla="*/ 6718 w 10006"/>
                  <a:gd name="connsiteY51" fmla="*/ 1653 h 10354"/>
                  <a:gd name="connsiteX52" fmla="*/ 6855 w 10006"/>
                  <a:gd name="connsiteY52" fmla="*/ 1371 h 10354"/>
                  <a:gd name="connsiteX53" fmla="*/ 6855 w 10006"/>
                  <a:gd name="connsiteY53" fmla="*/ 1201 h 10354"/>
                  <a:gd name="connsiteX54" fmla="*/ 6718 w 10006"/>
                  <a:gd name="connsiteY54" fmla="*/ 1032 h 10354"/>
                  <a:gd name="connsiteX55" fmla="*/ 6855 w 10006"/>
                  <a:gd name="connsiteY55" fmla="*/ 749 h 10354"/>
                  <a:gd name="connsiteX56" fmla="*/ 6718 w 10006"/>
                  <a:gd name="connsiteY56" fmla="*/ 580 h 10354"/>
                  <a:gd name="connsiteX57" fmla="*/ 6581 w 10006"/>
                  <a:gd name="connsiteY57" fmla="*/ 354 h 10354"/>
                  <a:gd name="connsiteX58" fmla="*/ 6170 w 10006"/>
                  <a:gd name="connsiteY58" fmla="*/ 354 h 10354"/>
                  <a:gd name="connsiteX59" fmla="*/ 5571 w 10006"/>
                  <a:gd name="connsiteY59" fmla="*/ 101 h 10354"/>
                  <a:gd name="connsiteX60" fmla="*/ 4129 w 10006"/>
                  <a:gd name="connsiteY60" fmla="*/ 27 h 10354"/>
                  <a:gd name="connsiteX61" fmla="*/ 2406 w 10006"/>
                  <a:gd name="connsiteY61" fmla="*/ 550 h 10354"/>
                  <a:gd name="connsiteX62" fmla="*/ 769 w 10006"/>
                  <a:gd name="connsiteY62" fmla="*/ 1956 h 10354"/>
                  <a:gd name="connsiteX63" fmla="*/ 20 w 10006"/>
                  <a:gd name="connsiteY63" fmla="*/ 3256 h 10354"/>
                  <a:gd name="connsiteX64" fmla="*/ 1513 w 10006"/>
                  <a:gd name="connsiteY64" fmla="*/ 3631 h 10354"/>
                  <a:gd name="connsiteX65" fmla="*/ 1376 w 10006"/>
                  <a:gd name="connsiteY65" fmla="*/ 3744 h 10354"/>
                  <a:gd name="connsiteX66" fmla="*/ 1239 w 10006"/>
                  <a:gd name="connsiteY66" fmla="*/ 3857 h 10354"/>
                  <a:gd name="connsiteX67" fmla="*/ 965 w 10006"/>
                  <a:gd name="connsiteY67" fmla="*/ 3970 h 10354"/>
                  <a:gd name="connsiteX68" fmla="*/ 691 w 10006"/>
                  <a:gd name="connsiteY68" fmla="*/ 3857 h 10354"/>
                  <a:gd name="connsiteX69" fmla="*/ 280 w 10006"/>
                  <a:gd name="connsiteY69" fmla="*/ 3913 h 10354"/>
                  <a:gd name="connsiteX70" fmla="*/ 417 w 10006"/>
                  <a:gd name="connsiteY70" fmla="*/ 4139 h 10354"/>
                  <a:gd name="connsiteX71" fmla="*/ 554 w 10006"/>
                  <a:gd name="connsiteY71" fmla="*/ 4309 h 10354"/>
                  <a:gd name="connsiteX72" fmla="*/ 554 w 10006"/>
                  <a:gd name="connsiteY72" fmla="*/ 4535 h 10354"/>
                  <a:gd name="connsiteX73" fmla="*/ 143 w 10006"/>
                  <a:gd name="connsiteY73" fmla="*/ 4422 h 10354"/>
                  <a:gd name="connsiteX74" fmla="*/ 6 w 10006"/>
                  <a:gd name="connsiteY74" fmla="*/ 4591 h 10354"/>
                  <a:gd name="connsiteX75" fmla="*/ 6 w 10006"/>
                  <a:gd name="connsiteY75" fmla="*/ 4761 h 10354"/>
                  <a:gd name="connsiteX76" fmla="*/ 280 w 10006"/>
                  <a:gd name="connsiteY76" fmla="*/ 5043 h 10354"/>
                  <a:gd name="connsiteX77" fmla="*/ 417 w 10006"/>
                  <a:gd name="connsiteY77" fmla="*/ 5043 h 10354"/>
                  <a:gd name="connsiteX78" fmla="*/ 554 w 10006"/>
                  <a:gd name="connsiteY78" fmla="*/ 4930 h 10354"/>
                  <a:gd name="connsiteX79" fmla="*/ 828 w 10006"/>
                  <a:gd name="connsiteY79" fmla="*/ 4930 h 10354"/>
                  <a:gd name="connsiteX80" fmla="*/ 828 w 10006"/>
                  <a:gd name="connsiteY80" fmla="*/ 4817 h 10354"/>
                  <a:gd name="connsiteX81" fmla="*/ 1102 w 10006"/>
                  <a:gd name="connsiteY81" fmla="*/ 4817 h 10354"/>
                  <a:gd name="connsiteX82" fmla="*/ 1102 w 10006"/>
                  <a:gd name="connsiteY82" fmla="*/ 5156 h 10354"/>
                  <a:gd name="connsiteX83" fmla="*/ 1376 w 10006"/>
                  <a:gd name="connsiteY83" fmla="*/ 5156 h 10354"/>
                  <a:gd name="connsiteX84" fmla="*/ 1376 w 10006"/>
                  <a:gd name="connsiteY84" fmla="*/ 5382 h 10354"/>
                  <a:gd name="connsiteX85" fmla="*/ 1650 w 10006"/>
                  <a:gd name="connsiteY85" fmla="*/ 5495 h 10354"/>
                  <a:gd name="connsiteX86" fmla="*/ 1650 w 10006"/>
                  <a:gd name="connsiteY86" fmla="*/ 5947 h 10354"/>
                  <a:gd name="connsiteX87" fmla="*/ 2061 w 10006"/>
                  <a:gd name="connsiteY87" fmla="*/ 5947 h 10354"/>
                  <a:gd name="connsiteX88" fmla="*/ 2198 w 10006"/>
                  <a:gd name="connsiteY88" fmla="*/ 6286 h 10354"/>
                  <a:gd name="connsiteX89" fmla="*/ 1650 w 10006"/>
                  <a:gd name="connsiteY89" fmla="*/ 7303 h 10354"/>
                  <a:gd name="connsiteX90" fmla="*/ 1924 w 10006"/>
                  <a:gd name="connsiteY90" fmla="*/ 7416 h 10354"/>
                  <a:gd name="connsiteX91" fmla="*/ 2335 w 10006"/>
                  <a:gd name="connsiteY91" fmla="*/ 7360 h 10354"/>
                  <a:gd name="connsiteX92" fmla="*/ 2472 w 10006"/>
                  <a:gd name="connsiteY92" fmla="*/ 7416 h 10354"/>
                  <a:gd name="connsiteX93" fmla="*/ 3294 w 10006"/>
                  <a:gd name="connsiteY93" fmla="*/ 7416 h 10354"/>
                  <a:gd name="connsiteX94" fmla="*/ 3568 w 10006"/>
                  <a:gd name="connsiteY94" fmla="*/ 7247 h 10354"/>
                  <a:gd name="connsiteX95" fmla="*/ 3842 w 10006"/>
                  <a:gd name="connsiteY95" fmla="*/ 7247 h 10354"/>
                  <a:gd name="connsiteX96" fmla="*/ 4390 w 10006"/>
                  <a:gd name="connsiteY96" fmla="*/ 6795 h 10354"/>
                  <a:gd name="connsiteX97" fmla="*/ 4664 w 10006"/>
                  <a:gd name="connsiteY97" fmla="*/ 6738 h 10354"/>
                  <a:gd name="connsiteX98" fmla="*/ 5211 w 10006"/>
                  <a:gd name="connsiteY98" fmla="*/ 6964 h 10354"/>
                  <a:gd name="connsiteX99" fmla="*/ 5348 w 10006"/>
                  <a:gd name="connsiteY99" fmla="*/ 7077 h 10354"/>
                  <a:gd name="connsiteX100" fmla="*/ 5759 w 10006"/>
                  <a:gd name="connsiteY100" fmla="*/ 7134 h 10354"/>
                  <a:gd name="connsiteX101" fmla="*/ 5622 w 10006"/>
                  <a:gd name="connsiteY101" fmla="*/ 7529 h 10354"/>
                  <a:gd name="connsiteX102" fmla="*/ 6033 w 10006"/>
                  <a:gd name="connsiteY102" fmla="*/ 7642 h 10354"/>
                  <a:gd name="connsiteX103" fmla="*/ 6581 w 10006"/>
                  <a:gd name="connsiteY103" fmla="*/ 8546 h 10354"/>
                  <a:gd name="connsiteX104" fmla="*/ 6581 w 10006"/>
                  <a:gd name="connsiteY104" fmla="*/ 8716 h 10354"/>
                  <a:gd name="connsiteX105" fmla="*/ 6855 w 10006"/>
                  <a:gd name="connsiteY105" fmla="*/ 8772 h 10354"/>
                  <a:gd name="connsiteX106" fmla="*/ 7266 w 10006"/>
                  <a:gd name="connsiteY106" fmla="*/ 9789 h 10354"/>
                  <a:gd name="connsiteX107" fmla="*/ 6992 w 10006"/>
                  <a:gd name="connsiteY107" fmla="*/ 9902 h 10354"/>
                  <a:gd name="connsiteX108" fmla="*/ 7266 w 10006"/>
                  <a:gd name="connsiteY108" fmla="*/ 9902 h 10354"/>
                  <a:gd name="connsiteX109" fmla="*/ 7540 w 10006"/>
                  <a:gd name="connsiteY109" fmla="*/ 10354 h 10354"/>
                  <a:gd name="connsiteX110" fmla="*/ 7677 w 10006"/>
                  <a:gd name="connsiteY110" fmla="*/ 10354 h 10354"/>
                  <a:gd name="connsiteX0" fmla="*/ 7677 w 10006"/>
                  <a:gd name="connsiteY0" fmla="*/ 10354 h 10354"/>
                  <a:gd name="connsiteX1" fmla="*/ 7814 w 10006"/>
                  <a:gd name="connsiteY1" fmla="*/ 10185 h 10354"/>
                  <a:gd name="connsiteX2" fmla="*/ 7951 w 10006"/>
                  <a:gd name="connsiteY2" fmla="*/ 9846 h 10354"/>
                  <a:gd name="connsiteX3" fmla="*/ 8499 w 10006"/>
                  <a:gd name="connsiteY3" fmla="*/ 9620 h 10354"/>
                  <a:gd name="connsiteX4" fmla="*/ 8499 w 10006"/>
                  <a:gd name="connsiteY4" fmla="*/ 9281 h 10354"/>
                  <a:gd name="connsiteX5" fmla="*/ 8088 w 10006"/>
                  <a:gd name="connsiteY5" fmla="*/ 8942 h 10354"/>
                  <a:gd name="connsiteX6" fmla="*/ 7403 w 10006"/>
                  <a:gd name="connsiteY6" fmla="*/ 8659 h 10354"/>
                  <a:gd name="connsiteX7" fmla="*/ 6992 w 10006"/>
                  <a:gd name="connsiteY7" fmla="*/ 8207 h 10354"/>
                  <a:gd name="connsiteX8" fmla="*/ 6855 w 10006"/>
                  <a:gd name="connsiteY8" fmla="*/ 7755 h 10354"/>
                  <a:gd name="connsiteX9" fmla="*/ 7403 w 10006"/>
                  <a:gd name="connsiteY9" fmla="*/ 7642 h 10354"/>
                  <a:gd name="connsiteX10" fmla="*/ 7403 w 10006"/>
                  <a:gd name="connsiteY10" fmla="*/ 7360 h 10354"/>
                  <a:gd name="connsiteX11" fmla="*/ 6855 w 10006"/>
                  <a:gd name="connsiteY11" fmla="*/ 7190 h 10354"/>
                  <a:gd name="connsiteX12" fmla="*/ 6307 w 10006"/>
                  <a:gd name="connsiteY12" fmla="*/ 6908 h 10354"/>
                  <a:gd name="connsiteX13" fmla="*/ 6170 w 10006"/>
                  <a:gd name="connsiteY13" fmla="*/ 6456 h 10354"/>
                  <a:gd name="connsiteX14" fmla="*/ 6307 w 10006"/>
                  <a:gd name="connsiteY14" fmla="*/ 6117 h 10354"/>
                  <a:gd name="connsiteX15" fmla="*/ 6444 w 10006"/>
                  <a:gd name="connsiteY15" fmla="*/ 5891 h 10354"/>
                  <a:gd name="connsiteX16" fmla="*/ 6170 w 10006"/>
                  <a:gd name="connsiteY16" fmla="*/ 5608 h 10354"/>
                  <a:gd name="connsiteX17" fmla="*/ 6307 w 10006"/>
                  <a:gd name="connsiteY17" fmla="*/ 5439 h 10354"/>
                  <a:gd name="connsiteX18" fmla="*/ 6718 w 10006"/>
                  <a:gd name="connsiteY18" fmla="*/ 5382 h 10354"/>
                  <a:gd name="connsiteX19" fmla="*/ 7129 w 10006"/>
                  <a:gd name="connsiteY19" fmla="*/ 5213 h 10354"/>
                  <a:gd name="connsiteX20" fmla="*/ 7540 w 10006"/>
                  <a:gd name="connsiteY20" fmla="*/ 5213 h 10354"/>
                  <a:gd name="connsiteX21" fmla="*/ 7403 w 10006"/>
                  <a:gd name="connsiteY21" fmla="*/ 5043 h 10354"/>
                  <a:gd name="connsiteX22" fmla="*/ 7677 w 10006"/>
                  <a:gd name="connsiteY22" fmla="*/ 4817 h 10354"/>
                  <a:gd name="connsiteX23" fmla="*/ 7951 w 10006"/>
                  <a:gd name="connsiteY23" fmla="*/ 4817 h 10354"/>
                  <a:gd name="connsiteX24" fmla="*/ 8362 w 10006"/>
                  <a:gd name="connsiteY24" fmla="*/ 4930 h 10354"/>
                  <a:gd name="connsiteX25" fmla="*/ 9184 w 10006"/>
                  <a:gd name="connsiteY25" fmla="*/ 4930 h 10354"/>
                  <a:gd name="connsiteX26" fmla="*/ 9321 w 10006"/>
                  <a:gd name="connsiteY26" fmla="*/ 4817 h 10354"/>
                  <a:gd name="connsiteX27" fmla="*/ 9458 w 10006"/>
                  <a:gd name="connsiteY27" fmla="*/ 4648 h 10354"/>
                  <a:gd name="connsiteX28" fmla="*/ 9869 w 10006"/>
                  <a:gd name="connsiteY28" fmla="*/ 4365 h 10354"/>
                  <a:gd name="connsiteX29" fmla="*/ 10006 w 10006"/>
                  <a:gd name="connsiteY29" fmla="*/ 4196 h 10354"/>
                  <a:gd name="connsiteX30" fmla="*/ 9184 w 10006"/>
                  <a:gd name="connsiteY30" fmla="*/ 4083 h 10354"/>
                  <a:gd name="connsiteX31" fmla="*/ 9047 w 10006"/>
                  <a:gd name="connsiteY31" fmla="*/ 3857 h 10354"/>
                  <a:gd name="connsiteX32" fmla="*/ 8773 w 10006"/>
                  <a:gd name="connsiteY32" fmla="*/ 3574 h 10354"/>
                  <a:gd name="connsiteX33" fmla="*/ 8499 w 10006"/>
                  <a:gd name="connsiteY33" fmla="*/ 3574 h 10354"/>
                  <a:gd name="connsiteX34" fmla="*/ 7951 w 10006"/>
                  <a:gd name="connsiteY34" fmla="*/ 3518 h 10354"/>
                  <a:gd name="connsiteX35" fmla="*/ 7951 w 10006"/>
                  <a:gd name="connsiteY35" fmla="*/ 3405 h 10354"/>
                  <a:gd name="connsiteX36" fmla="*/ 8362 w 10006"/>
                  <a:gd name="connsiteY36" fmla="*/ 3122 h 10354"/>
                  <a:gd name="connsiteX37" fmla="*/ 8362 w 10006"/>
                  <a:gd name="connsiteY37" fmla="*/ 3009 h 10354"/>
                  <a:gd name="connsiteX38" fmla="*/ 7951 w 10006"/>
                  <a:gd name="connsiteY38" fmla="*/ 3009 h 10354"/>
                  <a:gd name="connsiteX39" fmla="*/ 7677 w 10006"/>
                  <a:gd name="connsiteY39" fmla="*/ 2840 h 10354"/>
                  <a:gd name="connsiteX40" fmla="*/ 7814 w 10006"/>
                  <a:gd name="connsiteY40" fmla="*/ 2670 h 10354"/>
                  <a:gd name="connsiteX41" fmla="*/ 7540 w 10006"/>
                  <a:gd name="connsiteY41" fmla="*/ 2501 h 10354"/>
                  <a:gd name="connsiteX42" fmla="*/ 7266 w 10006"/>
                  <a:gd name="connsiteY42" fmla="*/ 2501 h 10354"/>
                  <a:gd name="connsiteX43" fmla="*/ 6718 w 10006"/>
                  <a:gd name="connsiteY43" fmla="*/ 2614 h 10354"/>
                  <a:gd name="connsiteX44" fmla="*/ 6581 w 10006"/>
                  <a:gd name="connsiteY44" fmla="*/ 2670 h 10354"/>
                  <a:gd name="connsiteX45" fmla="*/ 6307 w 10006"/>
                  <a:gd name="connsiteY45" fmla="*/ 2727 h 10354"/>
                  <a:gd name="connsiteX46" fmla="*/ 6307 w 10006"/>
                  <a:gd name="connsiteY46" fmla="*/ 2614 h 10354"/>
                  <a:gd name="connsiteX47" fmla="*/ 6307 w 10006"/>
                  <a:gd name="connsiteY47" fmla="*/ 2444 h 10354"/>
                  <a:gd name="connsiteX48" fmla="*/ 6033 w 10006"/>
                  <a:gd name="connsiteY48" fmla="*/ 2275 h 10354"/>
                  <a:gd name="connsiteX49" fmla="*/ 6033 w 10006"/>
                  <a:gd name="connsiteY49" fmla="*/ 2162 h 10354"/>
                  <a:gd name="connsiteX50" fmla="*/ 6444 w 10006"/>
                  <a:gd name="connsiteY50" fmla="*/ 1936 h 10354"/>
                  <a:gd name="connsiteX51" fmla="*/ 6718 w 10006"/>
                  <a:gd name="connsiteY51" fmla="*/ 1653 h 10354"/>
                  <a:gd name="connsiteX52" fmla="*/ 6855 w 10006"/>
                  <a:gd name="connsiteY52" fmla="*/ 1371 h 10354"/>
                  <a:gd name="connsiteX53" fmla="*/ 6855 w 10006"/>
                  <a:gd name="connsiteY53" fmla="*/ 1201 h 10354"/>
                  <a:gd name="connsiteX54" fmla="*/ 6718 w 10006"/>
                  <a:gd name="connsiteY54" fmla="*/ 1032 h 10354"/>
                  <a:gd name="connsiteX55" fmla="*/ 6855 w 10006"/>
                  <a:gd name="connsiteY55" fmla="*/ 749 h 10354"/>
                  <a:gd name="connsiteX56" fmla="*/ 6718 w 10006"/>
                  <a:gd name="connsiteY56" fmla="*/ 580 h 10354"/>
                  <a:gd name="connsiteX57" fmla="*/ 6581 w 10006"/>
                  <a:gd name="connsiteY57" fmla="*/ 354 h 10354"/>
                  <a:gd name="connsiteX58" fmla="*/ 6170 w 10006"/>
                  <a:gd name="connsiteY58" fmla="*/ 354 h 10354"/>
                  <a:gd name="connsiteX59" fmla="*/ 5571 w 10006"/>
                  <a:gd name="connsiteY59" fmla="*/ 101 h 10354"/>
                  <a:gd name="connsiteX60" fmla="*/ 4129 w 10006"/>
                  <a:gd name="connsiteY60" fmla="*/ 27 h 10354"/>
                  <a:gd name="connsiteX61" fmla="*/ 2406 w 10006"/>
                  <a:gd name="connsiteY61" fmla="*/ 550 h 10354"/>
                  <a:gd name="connsiteX62" fmla="*/ 769 w 10006"/>
                  <a:gd name="connsiteY62" fmla="*/ 1956 h 10354"/>
                  <a:gd name="connsiteX63" fmla="*/ 20 w 10006"/>
                  <a:gd name="connsiteY63" fmla="*/ 3256 h 10354"/>
                  <a:gd name="connsiteX64" fmla="*/ 1513 w 10006"/>
                  <a:gd name="connsiteY64" fmla="*/ 3631 h 10354"/>
                  <a:gd name="connsiteX65" fmla="*/ 1376 w 10006"/>
                  <a:gd name="connsiteY65" fmla="*/ 3744 h 10354"/>
                  <a:gd name="connsiteX66" fmla="*/ 1239 w 10006"/>
                  <a:gd name="connsiteY66" fmla="*/ 3857 h 10354"/>
                  <a:gd name="connsiteX67" fmla="*/ 965 w 10006"/>
                  <a:gd name="connsiteY67" fmla="*/ 3970 h 10354"/>
                  <a:gd name="connsiteX68" fmla="*/ 280 w 10006"/>
                  <a:gd name="connsiteY68" fmla="*/ 3913 h 10354"/>
                  <a:gd name="connsiteX69" fmla="*/ 417 w 10006"/>
                  <a:gd name="connsiteY69" fmla="*/ 4139 h 10354"/>
                  <a:gd name="connsiteX70" fmla="*/ 554 w 10006"/>
                  <a:gd name="connsiteY70" fmla="*/ 4309 h 10354"/>
                  <a:gd name="connsiteX71" fmla="*/ 554 w 10006"/>
                  <a:gd name="connsiteY71" fmla="*/ 4535 h 10354"/>
                  <a:gd name="connsiteX72" fmla="*/ 143 w 10006"/>
                  <a:gd name="connsiteY72" fmla="*/ 4422 h 10354"/>
                  <a:gd name="connsiteX73" fmla="*/ 6 w 10006"/>
                  <a:gd name="connsiteY73" fmla="*/ 4591 h 10354"/>
                  <a:gd name="connsiteX74" fmla="*/ 6 w 10006"/>
                  <a:gd name="connsiteY74" fmla="*/ 4761 h 10354"/>
                  <a:gd name="connsiteX75" fmla="*/ 280 w 10006"/>
                  <a:gd name="connsiteY75" fmla="*/ 5043 h 10354"/>
                  <a:gd name="connsiteX76" fmla="*/ 417 w 10006"/>
                  <a:gd name="connsiteY76" fmla="*/ 5043 h 10354"/>
                  <a:gd name="connsiteX77" fmla="*/ 554 w 10006"/>
                  <a:gd name="connsiteY77" fmla="*/ 4930 h 10354"/>
                  <a:gd name="connsiteX78" fmla="*/ 828 w 10006"/>
                  <a:gd name="connsiteY78" fmla="*/ 4930 h 10354"/>
                  <a:gd name="connsiteX79" fmla="*/ 828 w 10006"/>
                  <a:gd name="connsiteY79" fmla="*/ 4817 h 10354"/>
                  <a:gd name="connsiteX80" fmla="*/ 1102 w 10006"/>
                  <a:gd name="connsiteY80" fmla="*/ 4817 h 10354"/>
                  <a:gd name="connsiteX81" fmla="*/ 1102 w 10006"/>
                  <a:gd name="connsiteY81" fmla="*/ 5156 h 10354"/>
                  <a:gd name="connsiteX82" fmla="*/ 1376 w 10006"/>
                  <a:gd name="connsiteY82" fmla="*/ 5156 h 10354"/>
                  <a:gd name="connsiteX83" fmla="*/ 1376 w 10006"/>
                  <a:gd name="connsiteY83" fmla="*/ 5382 h 10354"/>
                  <a:gd name="connsiteX84" fmla="*/ 1650 w 10006"/>
                  <a:gd name="connsiteY84" fmla="*/ 5495 h 10354"/>
                  <a:gd name="connsiteX85" fmla="*/ 1650 w 10006"/>
                  <a:gd name="connsiteY85" fmla="*/ 5947 h 10354"/>
                  <a:gd name="connsiteX86" fmla="*/ 2061 w 10006"/>
                  <a:gd name="connsiteY86" fmla="*/ 5947 h 10354"/>
                  <a:gd name="connsiteX87" fmla="*/ 2198 w 10006"/>
                  <a:gd name="connsiteY87" fmla="*/ 6286 h 10354"/>
                  <a:gd name="connsiteX88" fmla="*/ 1650 w 10006"/>
                  <a:gd name="connsiteY88" fmla="*/ 7303 h 10354"/>
                  <a:gd name="connsiteX89" fmla="*/ 1924 w 10006"/>
                  <a:gd name="connsiteY89" fmla="*/ 7416 h 10354"/>
                  <a:gd name="connsiteX90" fmla="*/ 2335 w 10006"/>
                  <a:gd name="connsiteY90" fmla="*/ 7360 h 10354"/>
                  <a:gd name="connsiteX91" fmla="*/ 2472 w 10006"/>
                  <a:gd name="connsiteY91" fmla="*/ 7416 h 10354"/>
                  <a:gd name="connsiteX92" fmla="*/ 3294 w 10006"/>
                  <a:gd name="connsiteY92" fmla="*/ 7416 h 10354"/>
                  <a:gd name="connsiteX93" fmla="*/ 3568 w 10006"/>
                  <a:gd name="connsiteY93" fmla="*/ 7247 h 10354"/>
                  <a:gd name="connsiteX94" fmla="*/ 3842 w 10006"/>
                  <a:gd name="connsiteY94" fmla="*/ 7247 h 10354"/>
                  <a:gd name="connsiteX95" fmla="*/ 4390 w 10006"/>
                  <a:gd name="connsiteY95" fmla="*/ 6795 h 10354"/>
                  <a:gd name="connsiteX96" fmla="*/ 4664 w 10006"/>
                  <a:gd name="connsiteY96" fmla="*/ 6738 h 10354"/>
                  <a:gd name="connsiteX97" fmla="*/ 5211 w 10006"/>
                  <a:gd name="connsiteY97" fmla="*/ 6964 h 10354"/>
                  <a:gd name="connsiteX98" fmla="*/ 5348 w 10006"/>
                  <a:gd name="connsiteY98" fmla="*/ 7077 h 10354"/>
                  <a:gd name="connsiteX99" fmla="*/ 5759 w 10006"/>
                  <a:gd name="connsiteY99" fmla="*/ 7134 h 10354"/>
                  <a:gd name="connsiteX100" fmla="*/ 5622 w 10006"/>
                  <a:gd name="connsiteY100" fmla="*/ 7529 h 10354"/>
                  <a:gd name="connsiteX101" fmla="*/ 6033 w 10006"/>
                  <a:gd name="connsiteY101" fmla="*/ 7642 h 10354"/>
                  <a:gd name="connsiteX102" fmla="*/ 6581 w 10006"/>
                  <a:gd name="connsiteY102" fmla="*/ 8546 h 10354"/>
                  <a:gd name="connsiteX103" fmla="*/ 6581 w 10006"/>
                  <a:gd name="connsiteY103" fmla="*/ 8716 h 10354"/>
                  <a:gd name="connsiteX104" fmla="*/ 6855 w 10006"/>
                  <a:gd name="connsiteY104" fmla="*/ 8772 h 10354"/>
                  <a:gd name="connsiteX105" fmla="*/ 7266 w 10006"/>
                  <a:gd name="connsiteY105" fmla="*/ 9789 h 10354"/>
                  <a:gd name="connsiteX106" fmla="*/ 6992 w 10006"/>
                  <a:gd name="connsiteY106" fmla="*/ 9902 h 10354"/>
                  <a:gd name="connsiteX107" fmla="*/ 7266 w 10006"/>
                  <a:gd name="connsiteY107" fmla="*/ 9902 h 10354"/>
                  <a:gd name="connsiteX108" fmla="*/ 7540 w 10006"/>
                  <a:gd name="connsiteY108" fmla="*/ 10354 h 10354"/>
                  <a:gd name="connsiteX109" fmla="*/ 7677 w 10006"/>
                  <a:gd name="connsiteY109" fmla="*/ 10354 h 10354"/>
                  <a:gd name="connsiteX0" fmla="*/ 7677 w 10006"/>
                  <a:gd name="connsiteY0" fmla="*/ 10354 h 10354"/>
                  <a:gd name="connsiteX1" fmla="*/ 7814 w 10006"/>
                  <a:gd name="connsiteY1" fmla="*/ 10185 h 10354"/>
                  <a:gd name="connsiteX2" fmla="*/ 7951 w 10006"/>
                  <a:gd name="connsiteY2" fmla="*/ 9846 h 10354"/>
                  <a:gd name="connsiteX3" fmla="*/ 8499 w 10006"/>
                  <a:gd name="connsiteY3" fmla="*/ 9620 h 10354"/>
                  <a:gd name="connsiteX4" fmla="*/ 8499 w 10006"/>
                  <a:gd name="connsiteY4" fmla="*/ 9281 h 10354"/>
                  <a:gd name="connsiteX5" fmla="*/ 8088 w 10006"/>
                  <a:gd name="connsiteY5" fmla="*/ 8942 h 10354"/>
                  <a:gd name="connsiteX6" fmla="*/ 7403 w 10006"/>
                  <a:gd name="connsiteY6" fmla="*/ 8659 h 10354"/>
                  <a:gd name="connsiteX7" fmla="*/ 6992 w 10006"/>
                  <a:gd name="connsiteY7" fmla="*/ 8207 h 10354"/>
                  <a:gd name="connsiteX8" fmla="*/ 6855 w 10006"/>
                  <a:gd name="connsiteY8" fmla="*/ 7755 h 10354"/>
                  <a:gd name="connsiteX9" fmla="*/ 7403 w 10006"/>
                  <a:gd name="connsiteY9" fmla="*/ 7642 h 10354"/>
                  <a:gd name="connsiteX10" fmla="*/ 7403 w 10006"/>
                  <a:gd name="connsiteY10" fmla="*/ 7360 h 10354"/>
                  <a:gd name="connsiteX11" fmla="*/ 6855 w 10006"/>
                  <a:gd name="connsiteY11" fmla="*/ 7190 h 10354"/>
                  <a:gd name="connsiteX12" fmla="*/ 6307 w 10006"/>
                  <a:gd name="connsiteY12" fmla="*/ 6908 h 10354"/>
                  <a:gd name="connsiteX13" fmla="*/ 6170 w 10006"/>
                  <a:gd name="connsiteY13" fmla="*/ 6456 h 10354"/>
                  <a:gd name="connsiteX14" fmla="*/ 6307 w 10006"/>
                  <a:gd name="connsiteY14" fmla="*/ 6117 h 10354"/>
                  <a:gd name="connsiteX15" fmla="*/ 6444 w 10006"/>
                  <a:gd name="connsiteY15" fmla="*/ 5891 h 10354"/>
                  <a:gd name="connsiteX16" fmla="*/ 6170 w 10006"/>
                  <a:gd name="connsiteY16" fmla="*/ 5608 h 10354"/>
                  <a:gd name="connsiteX17" fmla="*/ 6307 w 10006"/>
                  <a:gd name="connsiteY17" fmla="*/ 5439 h 10354"/>
                  <a:gd name="connsiteX18" fmla="*/ 6718 w 10006"/>
                  <a:gd name="connsiteY18" fmla="*/ 5382 h 10354"/>
                  <a:gd name="connsiteX19" fmla="*/ 7129 w 10006"/>
                  <a:gd name="connsiteY19" fmla="*/ 5213 h 10354"/>
                  <a:gd name="connsiteX20" fmla="*/ 7540 w 10006"/>
                  <a:gd name="connsiteY20" fmla="*/ 5213 h 10354"/>
                  <a:gd name="connsiteX21" fmla="*/ 7403 w 10006"/>
                  <a:gd name="connsiteY21" fmla="*/ 5043 h 10354"/>
                  <a:gd name="connsiteX22" fmla="*/ 7677 w 10006"/>
                  <a:gd name="connsiteY22" fmla="*/ 4817 h 10354"/>
                  <a:gd name="connsiteX23" fmla="*/ 7951 w 10006"/>
                  <a:gd name="connsiteY23" fmla="*/ 4817 h 10354"/>
                  <a:gd name="connsiteX24" fmla="*/ 8362 w 10006"/>
                  <a:gd name="connsiteY24" fmla="*/ 4930 h 10354"/>
                  <a:gd name="connsiteX25" fmla="*/ 9184 w 10006"/>
                  <a:gd name="connsiteY25" fmla="*/ 4930 h 10354"/>
                  <a:gd name="connsiteX26" fmla="*/ 9321 w 10006"/>
                  <a:gd name="connsiteY26" fmla="*/ 4817 h 10354"/>
                  <a:gd name="connsiteX27" fmla="*/ 9458 w 10006"/>
                  <a:gd name="connsiteY27" fmla="*/ 4648 h 10354"/>
                  <a:gd name="connsiteX28" fmla="*/ 9869 w 10006"/>
                  <a:gd name="connsiteY28" fmla="*/ 4365 h 10354"/>
                  <a:gd name="connsiteX29" fmla="*/ 10006 w 10006"/>
                  <a:gd name="connsiteY29" fmla="*/ 4196 h 10354"/>
                  <a:gd name="connsiteX30" fmla="*/ 9184 w 10006"/>
                  <a:gd name="connsiteY30" fmla="*/ 4083 h 10354"/>
                  <a:gd name="connsiteX31" fmla="*/ 9047 w 10006"/>
                  <a:gd name="connsiteY31" fmla="*/ 3857 h 10354"/>
                  <a:gd name="connsiteX32" fmla="*/ 8773 w 10006"/>
                  <a:gd name="connsiteY32" fmla="*/ 3574 h 10354"/>
                  <a:gd name="connsiteX33" fmla="*/ 8499 w 10006"/>
                  <a:gd name="connsiteY33" fmla="*/ 3574 h 10354"/>
                  <a:gd name="connsiteX34" fmla="*/ 7951 w 10006"/>
                  <a:gd name="connsiteY34" fmla="*/ 3518 h 10354"/>
                  <a:gd name="connsiteX35" fmla="*/ 7951 w 10006"/>
                  <a:gd name="connsiteY35" fmla="*/ 3405 h 10354"/>
                  <a:gd name="connsiteX36" fmla="*/ 8362 w 10006"/>
                  <a:gd name="connsiteY36" fmla="*/ 3122 h 10354"/>
                  <a:gd name="connsiteX37" fmla="*/ 8362 w 10006"/>
                  <a:gd name="connsiteY37" fmla="*/ 3009 h 10354"/>
                  <a:gd name="connsiteX38" fmla="*/ 7951 w 10006"/>
                  <a:gd name="connsiteY38" fmla="*/ 3009 h 10354"/>
                  <a:gd name="connsiteX39" fmla="*/ 7677 w 10006"/>
                  <a:gd name="connsiteY39" fmla="*/ 2840 h 10354"/>
                  <a:gd name="connsiteX40" fmla="*/ 7814 w 10006"/>
                  <a:gd name="connsiteY40" fmla="*/ 2670 h 10354"/>
                  <a:gd name="connsiteX41" fmla="*/ 7540 w 10006"/>
                  <a:gd name="connsiteY41" fmla="*/ 2501 h 10354"/>
                  <a:gd name="connsiteX42" fmla="*/ 7266 w 10006"/>
                  <a:gd name="connsiteY42" fmla="*/ 2501 h 10354"/>
                  <a:gd name="connsiteX43" fmla="*/ 6718 w 10006"/>
                  <a:gd name="connsiteY43" fmla="*/ 2614 h 10354"/>
                  <a:gd name="connsiteX44" fmla="*/ 6581 w 10006"/>
                  <a:gd name="connsiteY44" fmla="*/ 2670 h 10354"/>
                  <a:gd name="connsiteX45" fmla="*/ 6307 w 10006"/>
                  <a:gd name="connsiteY45" fmla="*/ 2727 h 10354"/>
                  <a:gd name="connsiteX46" fmla="*/ 6307 w 10006"/>
                  <a:gd name="connsiteY46" fmla="*/ 2614 h 10354"/>
                  <a:gd name="connsiteX47" fmla="*/ 6307 w 10006"/>
                  <a:gd name="connsiteY47" fmla="*/ 2444 h 10354"/>
                  <a:gd name="connsiteX48" fmla="*/ 6033 w 10006"/>
                  <a:gd name="connsiteY48" fmla="*/ 2275 h 10354"/>
                  <a:gd name="connsiteX49" fmla="*/ 6033 w 10006"/>
                  <a:gd name="connsiteY49" fmla="*/ 2162 h 10354"/>
                  <a:gd name="connsiteX50" fmla="*/ 6444 w 10006"/>
                  <a:gd name="connsiteY50" fmla="*/ 1936 h 10354"/>
                  <a:gd name="connsiteX51" fmla="*/ 6718 w 10006"/>
                  <a:gd name="connsiteY51" fmla="*/ 1653 h 10354"/>
                  <a:gd name="connsiteX52" fmla="*/ 6855 w 10006"/>
                  <a:gd name="connsiteY52" fmla="*/ 1371 h 10354"/>
                  <a:gd name="connsiteX53" fmla="*/ 6855 w 10006"/>
                  <a:gd name="connsiteY53" fmla="*/ 1201 h 10354"/>
                  <a:gd name="connsiteX54" fmla="*/ 6718 w 10006"/>
                  <a:gd name="connsiteY54" fmla="*/ 1032 h 10354"/>
                  <a:gd name="connsiteX55" fmla="*/ 6855 w 10006"/>
                  <a:gd name="connsiteY55" fmla="*/ 749 h 10354"/>
                  <a:gd name="connsiteX56" fmla="*/ 6718 w 10006"/>
                  <a:gd name="connsiteY56" fmla="*/ 580 h 10354"/>
                  <a:gd name="connsiteX57" fmla="*/ 6581 w 10006"/>
                  <a:gd name="connsiteY57" fmla="*/ 354 h 10354"/>
                  <a:gd name="connsiteX58" fmla="*/ 6170 w 10006"/>
                  <a:gd name="connsiteY58" fmla="*/ 354 h 10354"/>
                  <a:gd name="connsiteX59" fmla="*/ 5571 w 10006"/>
                  <a:gd name="connsiteY59" fmla="*/ 101 h 10354"/>
                  <a:gd name="connsiteX60" fmla="*/ 4129 w 10006"/>
                  <a:gd name="connsiteY60" fmla="*/ 27 h 10354"/>
                  <a:gd name="connsiteX61" fmla="*/ 2406 w 10006"/>
                  <a:gd name="connsiteY61" fmla="*/ 550 h 10354"/>
                  <a:gd name="connsiteX62" fmla="*/ 769 w 10006"/>
                  <a:gd name="connsiteY62" fmla="*/ 1956 h 10354"/>
                  <a:gd name="connsiteX63" fmla="*/ 20 w 10006"/>
                  <a:gd name="connsiteY63" fmla="*/ 3256 h 10354"/>
                  <a:gd name="connsiteX64" fmla="*/ 1513 w 10006"/>
                  <a:gd name="connsiteY64" fmla="*/ 3631 h 10354"/>
                  <a:gd name="connsiteX65" fmla="*/ 1376 w 10006"/>
                  <a:gd name="connsiteY65" fmla="*/ 3744 h 10354"/>
                  <a:gd name="connsiteX66" fmla="*/ 1239 w 10006"/>
                  <a:gd name="connsiteY66" fmla="*/ 3857 h 10354"/>
                  <a:gd name="connsiteX67" fmla="*/ 280 w 10006"/>
                  <a:gd name="connsiteY67" fmla="*/ 3913 h 10354"/>
                  <a:gd name="connsiteX68" fmla="*/ 417 w 10006"/>
                  <a:gd name="connsiteY68" fmla="*/ 4139 h 10354"/>
                  <a:gd name="connsiteX69" fmla="*/ 554 w 10006"/>
                  <a:gd name="connsiteY69" fmla="*/ 4309 h 10354"/>
                  <a:gd name="connsiteX70" fmla="*/ 554 w 10006"/>
                  <a:gd name="connsiteY70" fmla="*/ 4535 h 10354"/>
                  <a:gd name="connsiteX71" fmla="*/ 143 w 10006"/>
                  <a:gd name="connsiteY71" fmla="*/ 4422 h 10354"/>
                  <a:gd name="connsiteX72" fmla="*/ 6 w 10006"/>
                  <a:gd name="connsiteY72" fmla="*/ 4591 h 10354"/>
                  <a:gd name="connsiteX73" fmla="*/ 6 w 10006"/>
                  <a:gd name="connsiteY73" fmla="*/ 4761 h 10354"/>
                  <a:gd name="connsiteX74" fmla="*/ 280 w 10006"/>
                  <a:gd name="connsiteY74" fmla="*/ 5043 h 10354"/>
                  <a:gd name="connsiteX75" fmla="*/ 417 w 10006"/>
                  <a:gd name="connsiteY75" fmla="*/ 5043 h 10354"/>
                  <a:gd name="connsiteX76" fmla="*/ 554 w 10006"/>
                  <a:gd name="connsiteY76" fmla="*/ 4930 h 10354"/>
                  <a:gd name="connsiteX77" fmla="*/ 828 w 10006"/>
                  <a:gd name="connsiteY77" fmla="*/ 4930 h 10354"/>
                  <a:gd name="connsiteX78" fmla="*/ 828 w 10006"/>
                  <a:gd name="connsiteY78" fmla="*/ 4817 h 10354"/>
                  <a:gd name="connsiteX79" fmla="*/ 1102 w 10006"/>
                  <a:gd name="connsiteY79" fmla="*/ 4817 h 10354"/>
                  <a:gd name="connsiteX80" fmla="*/ 1102 w 10006"/>
                  <a:gd name="connsiteY80" fmla="*/ 5156 h 10354"/>
                  <a:gd name="connsiteX81" fmla="*/ 1376 w 10006"/>
                  <a:gd name="connsiteY81" fmla="*/ 5156 h 10354"/>
                  <a:gd name="connsiteX82" fmla="*/ 1376 w 10006"/>
                  <a:gd name="connsiteY82" fmla="*/ 5382 h 10354"/>
                  <a:gd name="connsiteX83" fmla="*/ 1650 w 10006"/>
                  <a:gd name="connsiteY83" fmla="*/ 5495 h 10354"/>
                  <a:gd name="connsiteX84" fmla="*/ 1650 w 10006"/>
                  <a:gd name="connsiteY84" fmla="*/ 5947 h 10354"/>
                  <a:gd name="connsiteX85" fmla="*/ 2061 w 10006"/>
                  <a:gd name="connsiteY85" fmla="*/ 5947 h 10354"/>
                  <a:gd name="connsiteX86" fmla="*/ 2198 w 10006"/>
                  <a:gd name="connsiteY86" fmla="*/ 6286 h 10354"/>
                  <a:gd name="connsiteX87" fmla="*/ 1650 w 10006"/>
                  <a:gd name="connsiteY87" fmla="*/ 7303 h 10354"/>
                  <a:gd name="connsiteX88" fmla="*/ 1924 w 10006"/>
                  <a:gd name="connsiteY88" fmla="*/ 7416 h 10354"/>
                  <a:gd name="connsiteX89" fmla="*/ 2335 w 10006"/>
                  <a:gd name="connsiteY89" fmla="*/ 7360 h 10354"/>
                  <a:gd name="connsiteX90" fmla="*/ 2472 w 10006"/>
                  <a:gd name="connsiteY90" fmla="*/ 7416 h 10354"/>
                  <a:gd name="connsiteX91" fmla="*/ 3294 w 10006"/>
                  <a:gd name="connsiteY91" fmla="*/ 7416 h 10354"/>
                  <a:gd name="connsiteX92" fmla="*/ 3568 w 10006"/>
                  <a:gd name="connsiteY92" fmla="*/ 7247 h 10354"/>
                  <a:gd name="connsiteX93" fmla="*/ 3842 w 10006"/>
                  <a:gd name="connsiteY93" fmla="*/ 7247 h 10354"/>
                  <a:gd name="connsiteX94" fmla="*/ 4390 w 10006"/>
                  <a:gd name="connsiteY94" fmla="*/ 6795 h 10354"/>
                  <a:gd name="connsiteX95" fmla="*/ 4664 w 10006"/>
                  <a:gd name="connsiteY95" fmla="*/ 6738 h 10354"/>
                  <a:gd name="connsiteX96" fmla="*/ 5211 w 10006"/>
                  <a:gd name="connsiteY96" fmla="*/ 6964 h 10354"/>
                  <a:gd name="connsiteX97" fmla="*/ 5348 w 10006"/>
                  <a:gd name="connsiteY97" fmla="*/ 7077 h 10354"/>
                  <a:gd name="connsiteX98" fmla="*/ 5759 w 10006"/>
                  <a:gd name="connsiteY98" fmla="*/ 7134 h 10354"/>
                  <a:gd name="connsiteX99" fmla="*/ 5622 w 10006"/>
                  <a:gd name="connsiteY99" fmla="*/ 7529 h 10354"/>
                  <a:gd name="connsiteX100" fmla="*/ 6033 w 10006"/>
                  <a:gd name="connsiteY100" fmla="*/ 7642 h 10354"/>
                  <a:gd name="connsiteX101" fmla="*/ 6581 w 10006"/>
                  <a:gd name="connsiteY101" fmla="*/ 8546 h 10354"/>
                  <a:gd name="connsiteX102" fmla="*/ 6581 w 10006"/>
                  <a:gd name="connsiteY102" fmla="*/ 8716 h 10354"/>
                  <a:gd name="connsiteX103" fmla="*/ 6855 w 10006"/>
                  <a:gd name="connsiteY103" fmla="*/ 8772 h 10354"/>
                  <a:gd name="connsiteX104" fmla="*/ 7266 w 10006"/>
                  <a:gd name="connsiteY104" fmla="*/ 9789 h 10354"/>
                  <a:gd name="connsiteX105" fmla="*/ 6992 w 10006"/>
                  <a:gd name="connsiteY105" fmla="*/ 9902 h 10354"/>
                  <a:gd name="connsiteX106" fmla="*/ 7266 w 10006"/>
                  <a:gd name="connsiteY106" fmla="*/ 9902 h 10354"/>
                  <a:gd name="connsiteX107" fmla="*/ 7540 w 10006"/>
                  <a:gd name="connsiteY107" fmla="*/ 10354 h 10354"/>
                  <a:gd name="connsiteX108" fmla="*/ 7677 w 10006"/>
                  <a:gd name="connsiteY108" fmla="*/ 10354 h 10354"/>
                  <a:gd name="connsiteX0" fmla="*/ 7677 w 10006"/>
                  <a:gd name="connsiteY0" fmla="*/ 10354 h 10354"/>
                  <a:gd name="connsiteX1" fmla="*/ 7814 w 10006"/>
                  <a:gd name="connsiteY1" fmla="*/ 10185 h 10354"/>
                  <a:gd name="connsiteX2" fmla="*/ 7951 w 10006"/>
                  <a:gd name="connsiteY2" fmla="*/ 9846 h 10354"/>
                  <a:gd name="connsiteX3" fmla="*/ 8499 w 10006"/>
                  <a:gd name="connsiteY3" fmla="*/ 9620 h 10354"/>
                  <a:gd name="connsiteX4" fmla="*/ 8499 w 10006"/>
                  <a:gd name="connsiteY4" fmla="*/ 9281 h 10354"/>
                  <a:gd name="connsiteX5" fmla="*/ 8088 w 10006"/>
                  <a:gd name="connsiteY5" fmla="*/ 8942 h 10354"/>
                  <a:gd name="connsiteX6" fmla="*/ 7403 w 10006"/>
                  <a:gd name="connsiteY6" fmla="*/ 8659 h 10354"/>
                  <a:gd name="connsiteX7" fmla="*/ 6992 w 10006"/>
                  <a:gd name="connsiteY7" fmla="*/ 8207 h 10354"/>
                  <a:gd name="connsiteX8" fmla="*/ 6855 w 10006"/>
                  <a:gd name="connsiteY8" fmla="*/ 7755 h 10354"/>
                  <a:gd name="connsiteX9" fmla="*/ 7403 w 10006"/>
                  <a:gd name="connsiteY9" fmla="*/ 7642 h 10354"/>
                  <a:gd name="connsiteX10" fmla="*/ 7403 w 10006"/>
                  <a:gd name="connsiteY10" fmla="*/ 7360 h 10354"/>
                  <a:gd name="connsiteX11" fmla="*/ 6855 w 10006"/>
                  <a:gd name="connsiteY11" fmla="*/ 7190 h 10354"/>
                  <a:gd name="connsiteX12" fmla="*/ 6307 w 10006"/>
                  <a:gd name="connsiteY12" fmla="*/ 6908 h 10354"/>
                  <a:gd name="connsiteX13" fmla="*/ 6170 w 10006"/>
                  <a:gd name="connsiteY13" fmla="*/ 6456 h 10354"/>
                  <a:gd name="connsiteX14" fmla="*/ 6307 w 10006"/>
                  <a:gd name="connsiteY14" fmla="*/ 6117 h 10354"/>
                  <a:gd name="connsiteX15" fmla="*/ 6444 w 10006"/>
                  <a:gd name="connsiteY15" fmla="*/ 5891 h 10354"/>
                  <a:gd name="connsiteX16" fmla="*/ 6170 w 10006"/>
                  <a:gd name="connsiteY16" fmla="*/ 5608 h 10354"/>
                  <a:gd name="connsiteX17" fmla="*/ 6307 w 10006"/>
                  <a:gd name="connsiteY17" fmla="*/ 5439 h 10354"/>
                  <a:gd name="connsiteX18" fmla="*/ 6718 w 10006"/>
                  <a:gd name="connsiteY18" fmla="*/ 5382 h 10354"/>
                  <a:gd name="connsiteX19" fmla="*/ 7129 w 10006"/>
                  <a:gd name="connsiteY19" fmla="*/ 5213 h 10354"/>
                  <a:gd name="connsiteX20" fmla="*/ 7540 w 10006"/>
                  <a:gd name="connsiteY20" fmla="*/ 5213 h 10354"/>
                  <a:gd name="connsiteX21" fmla="*/ 7403 w 10006"/>
                  <a:gd name="connsiteY21" fmla="*/ 5043 h 10354"/>
                  <a:gd name="connsiteX22" fmla="*/ 7677 w 10006"/>
                  <a:gd name="connsiteY22" fmla="*/ 4817 h 10354"/>
                  <a:gd name="connsiteX23" fmla="*/ 7951 w 10006"/>
                  <a:gd name="connsiteY23" fmla="*/ 4817 h 10354"/>
                  <a:gd name="connsiteX24" fmla="*/ 8362 w 10006"/>
                  <a:gd name="connsiteY24" fmla="*/ 4930 h 10354"/>
                  <a:gd name="connsiteX25" fmla="*/ 9184 w 10006"/>
                  <a:gd name="connsiteY25" fmla="*/ 4930 h 10354"/>
                  <a:gd name="connsiteX26" fmla="*/ 9321 w 10006"/>
                  <a:gd name="connsiteY26" fmla="*/ 4817 h 10354"/>
                  <a:gd name="connsiteX27" fmla="*/ 9458 w 10006"/>
                  <a:gd name="connsiteY27" fmla="*/ 4648 h 10354"/>
                  <a:gd name="connsiteX28" fmla="*/ 9869 w 10006"/>
                  <a:gd name="connsiteY28" fmla="*/ 4365 h 10354"/>
                  <a:gd name="connsiteX29" fmla="*/ 10006 w 10006"/>
                  <a:gd name="connsiteY29" fmla="*/ 4196 h 10354"/>
                  <a:gd name="connsiteX30" fmla="*/ 9184 w 10006"/>
                  <a:gd name="connsiteY30" fmla="*/ 4083 h 10354"/>
                  <a:gd name="connsiteX31" fmla="*/ 9047 w 10006"/>
                  <a:gd name="connsiteY31" fmla="*/ 3857 h 10354"/>
                  <a:gd name="connsiteX32" fmla="*/ 8773 w 10006"/>
                  <a:gd name="connsiteY32" fmla="*/ 3574 h 10354"/>
                  <a:gd name="connsiteX33" fmla="*/ 8499 w 10006"/>
                  <a:gd name="connsiteY33" fmla="*/ 3574 h 10354"/>
                  <a:gd name="connsiteX34" fmla="*/ 7951 w 10006"/>
                  <a:gd name="connsiteY34" fmla="*/ 3518 h 10354"/>
                  <a:gd name="connsiteX35" fmla="*/ 7951 w 10006"/>
                  <a:gd name="connsiteY35" fmla="*/ 3405 h 10354"/>
                  <a:gd name="connsiteX36" fmla="*/ 8362 w 10006"/>
                  <a:gd name="connsiteY36" fmla="*/ 3122 h 10354"/>
                  <a:gd name="connsiteX37" fmla="*/ 8362 w 10006"/>
                  <a:gd name="connsiteY37" fmla="*/ 3009 h 10354"/>
                  <a:gd name="connsiteX38" fmla="*/ 7951 w 10006"/>
                  <a:gd name="connsiteY38" fmla="*/ 3009 h 10354"/>
                  <a:gd name="connsiteX39" fmla="*/ 7677 w 10006"/>
                  <a:gd name="connsiteY39" fmla="*/ 2840 h 10354"/>
                  <a:gd name="connsiteX40" fmla="*/ 7814 w 10006"/>
                  <a:gd name="connsiteY40" fmla="*/ 2670 h 10354"/>
                  <a:gd name="connsiteX41" fmla="*/ 7540 w 10006"/>
                  <a:gd name="connsiteY41" fmla="*/ 2501 h 10354"/>
                  <a:gd name="connsiteX42" fmla="*/ 7266 w 10006"/>
                  <a:gd name="connsiteY42" fmla="*/ 2501 h 10354"/>
                  <a:gd name="connsiteX43" fmla="*/ 6718 w 10006"/>
                  <a:gd name="connsiteY43" fmla="*/ 2614 h 10354"/>
                  <a:gd name="connsiteX44" fmla="*/ 6581 w 10006"/>
                  <a:gd name="connsiteY44" fmla="*/ 2670 h 10354"/>
                  <a:gd name="connsiteX45" fmla="*/ 6307 w 10006"/>
                  <a:gd name="connsiteY45" fmla="*/ 2727 h 10354"/>
                  <a:gd name="connsiteX46" fmla="*/ 6307 w 10006"/>
                  <a:gd name="connsiteY46" fmla="*/ 2614 h 10354"/>
                  <a:gd name="connsiteX47" fmla="*/ 6307 w 10006"/>
                  <a:gd name="connsiteY47" fmla="*/ 2444 h 10354"/>
                  <a:gd name="connsiteX48" fmla="*/ 6033 w 10006"/>
                  <a:gd name="connsiteY48" fmla="*/ 2275 h 10354"/>
                  <a:gd name="connsiteX49" fmla="*/ 6033 w 10006"/>
                  <a:gd name="connsiteY49" fmla="*/ 2162 h 10354"/>
                  <a:gd name="connsiteX50" fmla="*/ 6444 w 10006"/>
                  <a:gd name="connsiteY50" fmla="*/ 1936 h 10354"/>
                  <a:gd name="connsiteX51" fmla="*/ 6718 w 10006"/>
                  <a:gd name="connsiteY51" fmla="*/ 1653 h 10354"/>
                  <a:gd name="connsiteX52" fmla="*/ 6855 w 10006"/>
                  <a:gd name="connsiteY52" fmla="*/ 1371 h 10354"/>
                  <a:gd name="connsiteX53" fmla="*/ 6855 w 10006"/>
                  <a:gd name="connsiteY53" fmla="*/ 1201 h 10354"/>
                  <a:gd name="connsiteX54" fmla="*/ 6718 w 10006"/>
                  <a:gd name="connsiteY54" fmla="*/ 1032 h 10354"/>
                  <a:gd name="connsiteX55" fmla="*/ 6855 w 10006"/>
                  <a:gd name="connsiteY55" fmla="*/ 749 h 10354"/>
                  <a:gd name="connsiteX56" fmla="*/ 6718 w 10006"/>
                  <a:gd name="connsiteY56" fmla="*/ 580 h 10354"/>
                  <a:gd name="connsiteX57" fmla="*/ 6581 w 10006"/>
                  <a:gd name="connsiteY57" fmla="*/ 354 h 10354"/>
                  <a:gd name="connsiteX58" fmla="*/ 6170 w 10006"/>
                  <a:gd name="connsiteY58" fmla="*/ 354 h 10354"/>
                  <a:gd name="connsiteX59" fmla="*/ 5571 w 10006"/>
                  <a:gd name="connsiteY59" fmla="*/ 101 h 10354"/>
                  <a:gd name="connsiteX60" fmla="*/ 4129 w 10006"/>
                  <a:gd name="connsiteY60" fmla="*/ 27 h 10354"/>
                  <a:gd name="connsiteX61" fmla="*/ 2406 w 10006"/>
                  <a:gd name="connsiteY61" fmla="*/ 550 h 10354"/>
                  <a:gd name="connsiteX62" fmla="*/ 769 w 10006"/>
                  <a:gd name="connsiteY62" fmla="*/ 1956 h 10354"/>
                  <a:gd name="connsiteX63" fmla="*/ 20 w 10006"/>
                  <a:gd name="connsiteY63" fmla="*/ 3256 h 10354"/>
                  <a:gd name="connsiteX64" fmla="*/ 1513 w 10006"/>
                  <a:gd name="connsiteY64" fmla="*/ 3631 h 10354"/>
                  <a:gd name="connsiteX65" fmla="*/ 1376 w 10006"/>
                  <a:gd name="connsiteY65" fmla="*/ 3744 h 10354"/>
                  <a:gd name="connsiteX66" fmla="*/ 280 w 10006"/>
                  <a:gd name="connsiteY66" fmla="*/ 3913 h 10354"/>
                  <a:gd name="connsiteX67" fmla="*/ 417 w 10006"/>
                  <a:gd name="connsiteY67" fmla="*/ 4139 h 10354"/>
                  <a:gd name="connsiteX68" fmla="*/ 554 w 10006"/>
                  <a:gd name="connsiteY68" fmla="*/ 4309 h 10354"/>
                  <a:gd name="connsiteX69" fmla="*/ 554 w 10006"/>
                  <a:gd name="connsiteY69" fmla="*/ 4535 h 10354"/>
                  <a:gd name="connsiteX70" fmla="*/ 143 w 10006"/>
                  <a:gd name="connsiteY70" fmla="*/ 4422 h 10354"/>
                  <a:gd name="connsiteX71" fmla="*/ 6 w 10006"/>
                  <a:gd name="connsiteY71" fmla="*/ 4591 h 10354"/>
                  <a:gd name="connsiteX72" fmla="*/ 6 w 10006"/>
                  <a:gd name="connsiteY72" fmla="*/ 4761 h 10354"/>
                  <a:gd name="connsiteX73" fmla="*/ 280 w 10006"/>
                  <a:gd name="connsiteY73" fmla="*/ 5043 h 10354"/>
                  <a:gd name="connsiteX74" fmla="*/ 417 w 10006"/>
                  <a:gd name="connsiteY74" fmla="*/ 5043 h 10354"/>
                  <a:gd name="connsiteX75" fmla="*/ 554 w 10006"/>
                  <a:gd name="connsiteY75" fmla="*/ 4930 h 10354"/>
                  <a:gd name="connsiteX76" fmla="*/ 828 w 10006"/>
                  <a:gd name="connsiteY76" fmla="*/ 4930 h 10354"/>
                  <a:gd name="connsiteX77" fmla="*/ 828 w 10006"/>
                  <a:gd name="connsiteY77" fmla="*/ 4817 h 10354"/>
                  <a:gd name="connsiteX78" fmla="*/ 1102 w 10006"/>
                  <a:gd name="connsiteY78" fmla="*/ 4817 h 10354"/>
                  <a:gd name="connsiteX79" fmla="*/ 1102 w 10006"/>
                  <a:gd name="connsiteY79" fmla="*/ 5156 h 10354"/>
                  <a:gd name="connsiteX80" fmla="*/ 1376 w 10006"/>
                  <a:gd name="connsiteY80" fmla="*/ 5156 h 10354"/>
                  <a:gd name="connsiteX81" fmla="*/ 1376 w 10006"/>
                  <a:gd name="connsiteY81" fmla="*/ 5382 h 10354"/>
                  <a:gd name="connsiteX82" fmla="*/ 1650 w 10006"/>
                  <a:gd name="connsiteY82" fmla="*/ 5495 h 10354"/>
                  <a:gd name="connsiteX83" fmla="*/ 1650 w 10006"/>
                  <a:gd name="connsiteY83" fmla="*/ 5947 h 10354"/>
                  <a:gd name="connsiteX84" fmla="*/ 2061 w 10006"/>
                  <a:gd name="connsiteY84" fmla="*/ 5947 h 10354"/>
                  <a:gd name="connsiteX85" fmla="*/ 2198 w 10006"/>
                  <a:gd name="connsiteY85" fmla="*/ 6286 h 10354"/>
                  <a:gd name="connsiteX86" fmla="*/ 1650 w 10006"/>
                  <a:gd name="connsiteY86" fmla="*/ 7303 h 10354"/>
                  <a:gd name="connsiteX87" fmla="*/ 1924 w 10006"/>
                  <a:gd name="connsiteY87" fmla="*/ 7416 h 10354"/>
                  <a:gd name="connsiteX88" fmla="*/ 2335 w 10006"/>
                  <a:gd name="connsiteY88" fmla="*/ 7360 h 10354"/>
                  <a:gd name="connsiteX89" fmla="*/ 2472 w 10006"/>
                  <a:gd name="connsiteY89" fmla="*/ 7416 h 10354"/>
                  <a:gd name="connsiteX90" fmla="*/ 3294 w 10006"/>
                  <a:gd name="connsiteY90" fmla="*/ 7416 h 10354"/>
                  <a:gd name="connsiteX91" fmla="*/ 3568 w 10006"/>
                  <a:gd name="connsiteY91" fmla="*/ 7247 h 10354"/>
                  <a:gd name="connsiteX92" fmla="*/ 3842 w 10006"/>
                  <a:gd name="connsiteY92" fmla="*/ 7247 h 10354"/>
                  <a:gd name="connsiteX93" fmla="*/ 4390 w 10006"/>
                  <a:gd name="connsiteY93" fmla="*/ 6795 h 10354"/>
                  <a:gd name="connsiteX94" fmla="*/ 4664 w 10006"/>
                  <a:gd name="connsiteY94" fmla="*/ 6738 h 10354"/>
                  <a:gd name="connsiteX95" fmla="*/ 5211 w 10006"/>
                  <a:gd name="connsiteY95" fmla="*/ 6964 h 10354"/>
                  <a:gd name="connsiteX96" fmla="*/ 5348 w 10006"/>
                  <a:gd name="connsiteY96" fmla="*/ 7077 h 10354"/>
                  <a:gd name="connsiteX97" fmla="*/ 5759 w 10006"/>
                  <a:gd name="connsiteY97" fmla="*/ 7134 h 10354"/>
                  <a:gd name="connsiteX98" fmla="*/ 5622 w 10006"/>
                  <a:gd name="connsiteY98" fmla="*/ 7529 h 10354"/>
                  <a:gd name="connsiteX99" fmla="*/ 6033 w 10006"/>
                  <a:gd name="connsiteY99" fmla="*/ 7642 h 10354"/>
                  <a:gd name="connsiteX100" fmla="*/ 6581 w 10006"/>
                  <a:gd name="connsiteY100" fmla="*/ 8546 h 10354"/>
                  <a:gd name="connsiteX101" fmla="*/ 6581 w 10006"/>
                  <a:gd name="connsiteY101" fmla="*/ 8716 h 10354"/>
                  <a:gd name="connsiteX102" fmla="*/ 6855 w 10006"/>
                  <a:gd name="connsiteY102" fmla="*/ 8772 h 10354"/>
                  <a:gd name="connsiteX103" fmla="*/ 7266 w 10006"/>
                  <a:gd name="connsiteY103" fmla="*/ 9789 h 10354"/>
                  <a:gd name="connsiteX104" fmla="*/ 6992 w 10006"/>
                  <a:gd name="connsiteY104" fmla="*/ 9902 h 10354"/>
                  <a:gd name="connsiteX105" fmla="*/ 7266 w 10006"/>
                  <a:gd name="connsiteY105" fmla="*/ 9902 h 10354"/>
                  <a:gd name="connsiteX106" fmla="*/ 7540 w 10006"/>
                  <a:gd name="connsiteY106" fmla="*/ 10354 h 10354"/>
                  <a:gd name="connsiteX107" fmla="*/ 7677 w 10006"/>
                  <a:gd name="connsiteY107" fmla="*/ 10354 h 10354"/>
                  <a:gd name="connsiteX0" fmla="*/ 7677 w 10006"/>
                  <a:gd name="connsiteY0" fmla="*/ 10354 h 10354"/>
                  <a:gd name="connsiteX1" fmla="*/ 7814 w 10006"/>
                  <a:gd name="connsiteY1" fmla="*/ 10185 h 10354"/>
                  <a:gd name="connsiteX2" fmla="*/ 7951 w 10006"/>
                  <a:gd name="connsiteY2" fmla="*/ 9846 h 10354"/>
                  <a:gd name="connsiteX3" fmla="*/ 8499 w 10006"/>
                  <a:gd name="connsiteY3" fmla="*/ 9620 h 10354"/>
                  <a:gd name="connsiteX4" fmla="*/ 8499 w 10006"/>
                  <a:gd name="connsiteY4" fmla="*/ 9281 h 10354"/>
                  <a:gd name="connsiteX5" fmla="*/ 8088 w 10006"/>
                  <a:gd name="connsiteY5" fmla="*/ 8942 h 10354"/>
                  <a:gd name="connsiteX6" fmla="*/ 7403 w 10006"/>
                  <a:gd name="connsiteY6" fmla="*/ 8659 h 10354"/>
                  <a:gd name="connsiteX7" fmla="*/ 6992 w 10006"/>
                  <a:gd name="connsiteY7" fmla="*/ 8207 h 10354"/>
                  <a:gd name="connsiteX8" fmla="*/ 6855 w 10006"/>
                  <a:gd name="connsiteY8" fmla="*/ 7755 h 10354"/>
                  <a:gd name="connsiteX9" fmla="*/ 7403 w 10006"/>
                  <a:gd name="connsiteY9" fmla="*/ 7642 h 10354"/>
                  <a:gd name="connsiteX10" fmla="*/ 7403 w 10006"/>
                  <a:gd name="connsiteY10" fmla="*/ 7360 h 10354"/>
                  <a:gd name="connsiteX11" fmla="*/ 6855 w 10006"/>
                  <a:gd name="connsiteY11" fmla="*/ 7190 h 10354"/>
                  <a:gd name="connsiteX12" fmla="*/ 6307 w 10006"/>
                  <a:gd name="connsiteY12" fmla="*/ 6908 h 10354"/>
                  <a:gd name="connsiteX13" fmla="*/ 6170 w 10006"/>
                  <a:gd name="connsiteY13" fmla="*/ 6456 h 10354"/>
                  <a:gd name="connsiteX14" fmla="*/ 6307 w 10006"/>
                  <a:gd name="connsiteY14" fmla="*/ 6117 h 10354"/>
                  <a:gd name="connsiteX15" fmla="*/ 6444 w 10006"/>
                  <a:gd name="connsiteY15" fmla="*/ 5891 h 10354"/>
                  <a:gd name="connsiteX16" fmla="*/ 6170 w 10006"/>
                  <a:gd name="connsiteY16" fmla="*/ 5608 h 10354"/>
                  <a:gd name="connsiteX17" fmla="*/ 6307 w 10006"/>
                  <a:gd name="connsiteY17" fmla="*/ 5439 h 10354"/>
                  <a:gd name="connsiteX18" fmla="*/ 6718 w 10006"/>
                  <a:gd name="connsiteY18" fmla="*/ 5382 h 10354"/>
                  <a:gd name="connsiteX19" fmla="*/ 7129 w 10006"/>
                  <a:gd name="connsiteY19" fmla="*/ 5213 h 10354"/>
                  <a:gd name="connsiteX20" fmla="*/ 7540 w 10006"/>
                  <a:gd name="connsiteY20" fmla="*/ 5213 h 10354"/>
                  <a:gd name="connsiteX21" fmla="*/ 7403 w 10006"/>
                  <a:gd name="connsiteY21" fmla="*/ 5043 h 10354"/>
                  <a:gd name="connsiteX22" fmla="*/ 7677 w 10006"/>
                  <a:gd name="connsiteY22" fmla="*/ 4817 h 10354"/>
                  <a:gd name="connsiteX23" fmla="*/ 7951 w 10006"/>
                  <a:gd name="connsiteY23" fmla="*/ 4817 h 10354"/>
                  <a:gd name="connsiteX24" fmla="*/ 8362 w 10006"/>
                  <a:gd name="connsiteY24" fmla="*/ 4930 h 10354"/>
                  <a:gd name="connsiteX25" fmla="*/ 9184 w 10006"/>
                  <a:gd name="connsiteY25" fmla="*/ 4930 h 10354"/>
                  <a:gd name="connsiteX26" fmla="*/ 9321 w 10006"/>
                  <a:gd name="connsiteY26" fmla="*/ 4817 h 10354"/>
                  <a:gd name="connsiteX27" fmla="*/ 9458 w 10006"/>
                  <a:gd name="connsiteY27" fmla="*/ 4648 h 10354"/>
                  <a:gd name="connsiteX28" fmla="*/ 9869 w 10006"/>
                  <a:gd name="connsiteY28" fmla="*/ 4365 h 10354"/>
                  <a:gd name="connsiteX29" fmla="*/ 10006 w 10006"/>
                  <a:gd name="connsiteY29" fmla="*/ 4196 h 10354"/>
                  <a:gd name="connsiteX30" fmla="*/ 9184 w 10006"/>
                  <a:gd name="connsiteY30" fmla="*/ 4083 h 10354"/>
                  <a:gd name="connsiteX31" fmla="*/ 9047 w 10006"/>
                  <a:gd name="connsiteY31" fmla="*/ 3857 h 10354"/>
                  <a:gd name="connsiteX32" fmla="*/ 8773 w 10006"/>
                  <a:gd name="connsiteY32" fmla="*/ 3574 h 10354"/>
                  <a:gd name="connsiteX33" fmla="*/ 8499 w 10006"/>
                  <a:gd name="connsiteY33" fmla="*/ 3574 h 10354"/>
                  <a:gd name="connsiteX34" fmla="*/ 7951 w 10006"/>
                  <a:gd name="connsiteY34" fmla="*/ 3518 h 10354"/>
                  <a:gd name="connsiteX35" fmla="*/ 7951 w 10006"/>
                  <a:gd name="connsiteY35" fmla="*/ 3405 h 10354"/>
                  <a:gd name="connsiteX36" fmla="*/ 8362 w 10006"/>
                  <a:gd name="connsiteY36" fmla="*/ 3122 h 10354"/>
                  <a:gd name="connsiteX37" fmla="*/ 8362 w 10006"/>
                  <a:gd name="connsiteY37" fmla="*/ 3009 h 10354"/>
                  <a:gd name="connsiteX38" fmla="*/ 7951 w 10006"/>
                  <a:gd name="connsiteY38" fmla="*/ 3009 h 10354"/>
                  <a:gd name="connsiteX39" fmla="*/ 7677 w 10006"/>
                  <a:gd name="connsiteY39" fmla="*/ 2840 h 10354"/>
                  <a:gd name="connsiteX40" fmla="*/ 7814 w 10006"/>
                  <a:gd name="connsiteY40" fmla="*/ 2670 h 10354"/>
                  <a:gd name="connsiteX41" fmla="*/ 7540 w 10006"/>
                  <a:gd name="connsiteY41" fmla="*/ 2501 h 10354"/>
                  <a:gd name="connsiteX42" fmla="*/ 7266 w 10006"/>
                  <a:gd name="connsiteY42" fmla="*/ 2501 h 10354"/>
                  <a:gd name="connsiteX43" fmla="*/ 6718 w 10006"/>
                  <a:gd name="connsiteY43" fmla="*/ 2614 h 10354"/>
                  <a:gd name="connsiteX44" fmla="*/ 6581 w 10006"/>
                  <a:gd name="connsiteY44" fmla="*/ 2670 h 10354"/>
                  <a:gd name="connsiteX45" fmla="*/ 6307 w 10006"/>
                  <a:gd name="connsiteY45" fmla="*/ 2727 h 10354"/>
                  <a:gd name="connsiteX46" fmla="*/ 6307 w 10006"/>
                  <a:gd name="connsiteY46" fmla="*/ 2614 h 10354"/>
                  <a:gd name="connsiteX47" fmla="*/ 6307 w 10006"/>
                  <a:gd name="connsiteY47" fmla="*/ 2444 h 10354"/>
                  <a:gd name="connsiteX48" fmla="*/ 6033 w 10006"/>
                  <a:gd name="connsiteY48" fmla="*/ 2275 h 10354"/>
                  <a:gd name="connsiteX49" fmla="*/ 6033 w 10006"/>
                  <a:gd name="connsiteY49" fmla="*/ 2162 h 10354"/>
                  <a:gd name="connsiteX50" fmla="*/ 6444 w 10006"/>
                  <a:gd name="connsiteY50" fmla="*/ 1936 h 10354"/>
                  <a:gd name="connsiteX51" fmla="*/ 6718 w 10006"/>
                  <a:gd name="connsiteY51" fmla="*/ 1653 h 10354"/>
                  <a:gd name="connsiteX52" fmla="*/ 6855 w 10006"/>
                  <a:gd name="connsiteY52" fmla="*/ 1371 h 10354"/>
                  <a:gd name="connsiteX53" fmla="*/ 6855 w 10006"/>
                  <a:gd name="connsiteY53" fmla="*/ 1201 h 10354"/>
                  <a:gd name="connsiteX54" fmla="*/ 6718 w 10006"/>
                  <a:gd name="connsiteY54" fmla="*/ 1032 h 10354"/>
                  <a:gd name="connsiteX55" fmla="*/ 6855 w 10006"/>
                  <a:gd name="connsiteY55" fmla="*/ 749 h 10354"/>
                  <a:gd name="connsiteX56" fmla="*/ 6718 w 10006"/>
                  <a:gd name="connsiteY56" fmla="*/ 580 h 10354"/>
                  <a:gd name="connsiteX57" fmla="*/ 6581 w 10006"/>
                  <a:gd name="connsiteY57" fmla="*/ 354 h 10354"/>
                  <a:gd name="connsiteX58" fmla="*/ 6170 w 10006"/>
                  <a:gd name="connsiteY58" fmla="*/ 354 h 10354"/>
                  <a:gd name="connsiteX59" fmla="*/ 5571 w 10006"/>
                  <a:gd name="connsiteY59" fmla="*/ 101 h 10354"/>
                  <a:gd name="connsiteX60" fmla="*/ 4129 w 10006"/>
                  <a:gd name="connsiteY60" fmla="*/ 27 h 10354"/>
                  <a:gd name="connsiteX61" fmla="*/ 2406 w 10006"/>
                  <a:gd name="connsiteY61" fmla="*/ 550 h 10354"/>
                  <a:gd name="connsiteX62" fmla="*/ 769 w 10006"/>
                  <a:gd name="connsiteY62" fmla="*/ 1956 h 10354"/>
                  <a:gd name="connsiteX63" fmla="*/ 20 w 10006"/>
                  <a:gd name="connsiteY63" fmla="*/ 3256 h 10354"/>
                  <a:gd name="connsiteX64" fmla="*/ 1513 w 10006"/>
                  <a:gd name="connsiteY64" fmla="*/ 3631 h 10354"/>
                  <a:gd name="connsiteX65" fmla="*/ 280 w 10006"/>
                  <a:gd name="connsiteY65" fmla="*/ 3913 h 10354"/>
                  <a:gd name="connsiteX66" fmla="*/ 417 w 10006"/>
                  <a:gd name="connsiteY66" fmla="*/ 4139 h 10354"/>
                  <a:gd name="connsiteX67" fmla="*/ 554 w 10006"/>
                  <a:gd name="connsiteY67" fmla="*/ 4309 h 10354"/>
                  <a:gd name="connsiteX68" fmla="*/ 554 w 10006"/>
                  <a:gd name="connsiteY68" fmla="*/ 4535 h 10354"/>
                  <a:gd name="connsiteX69" fmla="*/ 143 w 10006"/>
                  <a:gd name="connsiteY69" fmla="*/ 4422 h 10354"/>
                  <a:gd name="connsiteX70" fmla="*/ 6 w 10006"/>
                  <a:gd name="connsiteY70" fmla="*/ 4591 h 10354"/>
                  <a:gd name="connsiteX71" fmla="*/ 6 w 10006"/>
                  <a:gd name="connsiteY71" fmla="*/ 4761 h 10354"/>
                  <a:gd name="connsiteX72" fmla="*/ 280 w 10006"/>
                  <a:gd name="connsiteY72" fmla="*/ 5043 h 10354"/>
                  <a:gd name="connsiteX73" fmla="*/ 417 w 10006"/>
                  <a:gd name="connsiteY73" fmla="*/ 5043 h 10354"/>
                  <a:gd name="connsiteX74" fmla="*/ 554 w 10006"/>
                  <a:gd name="connsiteY74" fmla="*/ 4930 h 10354"/>
                  <a:gd name="connsiteX75" fmla="*/ 828 w 10006"/>
                  <a:gd name="connsiteY75" fmla="*/ 4930 h 10354"/>
                  <a:gd name="connsiteX76" fmla="*/ 828 w 10006"/>
                  <a:gd name="connsiteY76" fmla="*/ 4817 h 10354"/>
                  <a:gd name="connsiteX77" fmla="*/ 1102 w 10006"/>
                  <a:gd name="connsiteY77" fmla="*/ 4817 h 10354"/>
                  <a:gd name="connsiteX78" fmla="*/ 1102 w 10006"/>
                  <a:gd name="connsiteY78" fmla="*/ 5156 h 10354"/>
                  <a:gd name="connsiteX79" fmla="*/ 1376 w 10006"/>
                  <a:gd name="connsiteY79" fmla="*/ 5156 h 10354"/>
                  <a:gd name="connsiteX80" fmla="*/ 1376 w 10006"/>
                  <a:gd name="connsiteY80" fmla="*/ 5382 h 10354"/>
                  <a:gd name="connsiteX81" fmla="*/ 1650 w 10006"/>
                  <a:gd name="connsiteY81" fmla="*/ 5495 h 10354"/>
                  <a:gd name="connsiteX82" fmla="*/ 1650 w 10006"/>
                  <a:gd name="connsiteY82" fmla="*/ 5947 h 10354"/>
                  <a:gd name="connsiteX83" fmla="*/ 2061 w 10006"/>
                  <a:gd name="connsiteY83" fmla="*/ 5947 h 10354"/>
                  <a:gd name="connsiteX84" fmla="*/ 2198 w 10006"/>
                  <a:gd name="connsiteY84" fmla="*/ 6286 h 10354"/>
                  <a:gd name="connsiteX85" fmla="*/ 1650 w 10006"/>
                  <a:gd name="connsiteY85" fmla="*/ 7303 h 10354"/>
                  <a:gd name="connsiteX86" fmla="*/ 1924 w 10006"/>
                  <a:gd name="connsiteY86" fmla="*/ 7416 h 10354"/>
                  <a:gd name="connsiteX87" fmla="*/ 2335 w 10006"/>
                  <a:gd name="connsiteY87" fmla="*/ 7360 h 10354"/>
                  <a:gd name="connsiteX88" fmla="*/ 2472 w 10006"/>
                  <a:gd name="connsiteY88" fmla="*/ 7416 h 10354"/>
                  <a:gd name="connsiteX89" fmla="*/ 3294 w 10006"/>
                  <a:gd name="connsiteY89" fmla="*/ 7416 h 10354"/>
                  <a:gd name="connsiteX90" fmla="*/ 3568 w 10006"/>
                  <a:gd name="connsiteY90" fmla="*/ 7247 h 10354"/>
                  <a:gd name="connsiteX91" fmla="*/ 3842 w 10006"/>
                  <a:gd name="connsiteY91" fmla="*/ 7247 h 10354"/>
                  <a:gd name="connsiteX92" fmla="*/ 4390 w 10006"/>
                  <a:gd name="connsiteY92" fmla="*/ 6795 h 10354"/>
                  <a:gd name="connsiteX93" fmla="*/ 4664 w 10006"/>
                  <a:gd name="connsiteY93" fmla="*/ 6738 h 10354"/>
                  <a:gd name="connsiteX94" fmla="*/ 5211 w 10006"/>
                  <a:gd name="connsiteY94" fmla="*/ 6964 h 10354"/>
                  <a:gd name="connsiteX95" fmla="*/ 5348 w 10006"/>
                  <a:gd name="connsiteY95" fmla="*/ 7077 h 10354"/>
                  <a:gd name="connsiteX96" fmla="*/ 5759 w 10006"/>
                  <a:gd name="connsiteY96" fmla="*/ 7134 h 10354"/>
                  <a:gd name="connsiteX97" fmla="*/ 5622 w 10006"/>
                  <a:gd name="connsiteY97" fmla="*/ 7529 h 10354"/>
                  <a:gd name="connsiteX98" fmla="*/ 6033 w 10006"/>
                  <a:gd name="connsiteY98" fmla="*/ 7642 h 10354"/>
                  <a:gd name="connsiteX99" fmla="*/ 6581 w 10006"/>
                  <a:gd name="connsiteY99" fmla="*/ 8546 h 10354"/>
                  <a:gd name="connsiteX100" fmla="*/ 6581 w 10006"/>
                  <a:gd name="connsiteY100" fmla="*/ 8716 h 10354"/>
                  <a:gd name="connsiteX101" fmla="*/ 6855 w 10006"/>
                  <a:gd name="connsiteY101" fmla="*/ 8772 h 10354"/>
                  <a:gd name="connsiteX102" fmla="*/ 7266 w 10006"/>
                  <a:gd name="connsiteY102" fmla="*/ 9789 h 10354"/>
                  <a:gd name="connsiteX103" fmla="*/ 6992 w 10006"/>
                  <a:gd name="connsiteY103" fmla="*/ 9902 h 10354"/>
                  <a:gd name="connsiteX104" fmla="*/ 7266 w 10006"/>
                  <a:gd name="connsiteY104" fmla="*/ 9902 h 10354"/>
                  <a:gd name="connsiteX105" fmla="*/ 7540 w 10006"/>
                  <a:gd name="connsiteY105" fmla="*/ 10354 h 10354"/>
                  <a:gd name="connsiteX106" fmla="*/ 7677 w 10006"/>
                  <a:gd name="connsiteY106" fmla="*/ 10354 h 10354"/>
                  <a:gd name="connsiteX0" fmla="*/ 7672 w 10001"/>
                  <a:gd name="connsiteY0" fmla="*/ 10354 h 10354"/>
                  <a:gd name="connsiteX1" fmla="*/ 7809 w 10001"/>
                  <a:gd name="connsiteY1" fmla="*/ 10185 h 10354"/>
                  <a:gd name="connsiteX2" fmla="*/ 7946 w 10001"/>
                  <a:gd name="connsiteY2" fmla="*/ 9846 h 10354"/>
                  <a:gd name="connsiteX3" fmla="*/ 8494 w 10001"/>
                  <a:gd name="connsiteY3" fmla="*/ 9620 h 10354"/>
                  <a:gd name="connsiteX4" fmla="*/ 8494 w 10001"/>
                  <a:gd name="connsiteY4" fmla="*/ 9281 h 10354"/>
                  <a:gd name="connsiteX5" fmla="*/ 8083 w 10001"/>
                  <a:gd name="connsiteY5" fmla="*/ 8942 h 10354"/>
                  <a:gd name="connsiteX6" fmla="*/ 7398 w 10001"/>
                  <a:gd name="connsiteY6" fmla="*/ 8659 h 10354"/>
                  <a:gd name="connsiteX7" fmla="*/ 6987 w 10001"/>
                  <a:gd name="connsiteY7" fmla="*/ 8207 h 10354"/>
                  <a:gd name="connsiteX8" fmla="*/ 6850 w 10001"/>
                  <a:gd name="connsiteY8" fmla="*/ 7755 h 10354"/>
                  <a:gd name="connsiteX9" fmla="*/ 7398 w 10001"/>
                  <a:gd name="connsiteY9" fmla="*/ 7642 h 10354"/>
                  <a:gd name="connsiteX10" fmla="*/ 7398 w 10001"/>
                  <a:gd name="connsiteY10" fmla="*/ 7360 h 10354"/>
                  <a:gd name="connsiteX11" fmla="*/ 6850 w 10001"/>
                  <a:gd name="connsiteY11" fmla="*/ 7190 h 10354"/>
                  <a:gd name="connsiteX12" fmla="*/ 6302 w 10001"/>
                  <a:gd name="connsiteY12" fmla="*/ 6908 h 10354"/>
                  <a:gd name="connsiteX13" fmla="*/ 6165 w 10001"/>
                  <a:gd name="connsiteY13" fmla="*/ 6456 h 10354"/>
                  <a:gd name="connsiteX14" fmla="*/ 6302 w 10001"/>
                  <a:gd name="connsiteY14" fmla="*/ 6117 h 10354"/>
                  <a:gd name="connsiteX15" fmla="*/ 6439 w 10001"/>
                  <a:gd name="connsiteY15" fmla="*/ 5891 h 10354"/>
                  <a:gd name="connsiteX16" fmla="*/ 6165 w 10001"/>
                  <a:gd name="connsiteY16" fmla="*/ 5608 h 10354"/>
                  <a:gd name="connsiteX17" fmla="*/ 6302 w 10001"/>
                  <a:gd name="connsiteY17" fmla="*/ 5439 h 10354"/>
                  <a:gd name="connsiteX18" fmla="*/ 6713 w 10001"/>
                  <a:gd name="connsiteY18" fmla="*/ 5382 h 10354"/>
                  <a:gd name="connsiteX19" fmla="*/ 7124 w 10001"/>
                  <a:gd name="connsiteY19" fmla="*/ 5213 h 10354"/>
                  <a:gd name="connsiteX20" fmla="*/ 7535 w 10001"/>
                  <a:gd name="connsiteY20" fmla="*/ 5213 h 10354"/>
                  <a:gd name="connsiteX21" fmla="*/ 7398 w 10001"/>
                  <a:gd name="connsiteY21" fmla="*/ 5043 h 10354"/>
                  <a:gd name="connsiteX22" fmla="*/ 7672 w 10001"/>
                  <a:gd name="connsiteY22" fmla="*/ 4817 h 10354"/>
                  <a:gd name="connsiteX23" fmla="*/ 7946 w 10001"/>
                  <a:gd name="connsiteY23" fmla="*/ 4817 h 10354"/>
                  <a:gd name="connsiteX24" fmla="*/ 8357 w 10001"/>
                  <a:gd name="connsiteY24" fmla="*/ 4930 h 10354"/>
                  <a:gd name="connsiteX25" fmla="*/ 9179 w 10001"/>
                  <a:gd name="connsiteY25" fmla="*/ 4930 h 10354"/>
                  <a:gd name="connsiteX26" fmla="*/ 9316 w 10001"/>
                  <a:gd name="connsiteY26" fmla="*/ 4817 h 10354"/>
                  <a:gd name="connsiteX27" fmla="*/ 9453 w 10001"/>
                  <a:gd name="connsiteY27" fmla="*/ 4648 h 10354"/>
                  <a:gd name="connsiteX28" fmla="*/ 9864 w 10001"/>
                  <a:gd name="connsiteY28" fmla="*/ 4365 h 10354"/>
                  <a:gd name="connsiteX29" fmla="*/ 10001 w 10001"/>
                  <a:gd name="connsiteY29" fmla="*/ 4196 h 10354"/>
                  <a:gd name="connsiteX30" fmla="*/ 9179 w 10001"/>
                  <a:gd name="connsiteY30" fmla="*/ 4083 h 10354"/>
                  <a:gd name="connsiteX31" fmla="*/ 9042 w 10001"/>
                  <a:gd name="connsiteY31" fmla="*/ 3857 h 10354"/>
                  <a:gd name="connsiteX32" fmla="*/ 8768 w 10001"/>
                  <a:gd name="connsiteY32" fmla="*/ 3574 h 10354"/>
                  <a:gd name="connsiteX33" fmla="*/ 8494 w 10001"/>
                  <a:gd name="connsiteY33" fmla="*/ 3574 h 10354"/>
                  <a:gd name="connsiteX34" fmla="*/ 7946 w 10001"/>
                  <a:gd name="connsiteY34" fmla="*/ 3518 h 10354"/>
                  <a:gd name="connsiteX35" fmla="*/ 7946 w 10001"/>
                  <a:gd name="connsiteY35" fmla="*/ 3405 h 10354"/>
                  <a:gd name="connsiteX36" fmla="*/ 8357 w 10001"/>
                  <a:gd name="connsiteY36" fmla="*/ 3122 h 10354"/>
                  <a:gd name="connsiteX37" fmla="*/ 8357 w 10001"/>
                  <a:gd name="connsiteY37" fmla="*/ 3009 h 10354"/>
                  <a:gd name="connsiteX38" fmla="*/ 7946 w 10001"/>
                  <a:gd name="connsiteY38" fmla="*/ 3009 h 10354"/>
                  <a:gd name="connsiteX39" fmla="*/ 7672 w 10001"/>
                  <a:gd name="connsiteY39" fmla="*/ 2840 h 10354"/>
                  <a:gd name="connsiteX40" fmla="*/ 7809 w 10001"/>
                  <a:gd name="connsiteY40" fmla="*/ 2670 h 10354"/>
                  <a:gd name="connsiteX41" fmla="*/ 7535 w 10001"/>
                  <a:gd name="connsiteY41" fmla="*/ 2501 h 10354"/>
                  <a:gd name="connsiteX42" fmla="*/ 7261 w 10001"/>
                  <a:gd name="connsiteY42" fmla="*/ 2501 h 10354"/>
                  <a:gd name="connsiteX43" fmla="*/ 6713 w 10001"/>
                  <a:gd name="connsiteY43" fmla="*/ 2614 h 10354"/>
                  <a:gd name="connsiteX44" fmla="*/ 6576 w 10001"/>
                  <a:gd name="connsiteY44" fmla="*/ 2670 h 10354"/>
                  <a:gd name="connsiteX45" fmla="*/ 6302 w 10001"/>
                  <a:gd name="connsiteY45" fmla="*/ 2727 h 10354"/>
                  <a:gd name="connsiteX46" fmla="*/ 6302 w 10001"/>
                  <a:gd name="connsiteY46" fmla="*/ 2614 h 10354"/>
                  <a:gd name="connsiteX47" fmla="*/ 6302 w 10001"/>
                  <a:gd name="connsiteY47" fmla="*/ 2444 h 10354"/>
                  <a:gd name="connsiteX48" fmla="*/ 6028 w 10001"/>
                  <a:gd name="connsiteY48" fmla="*/ 2275 h 10354"/>
                  <a:gd name="connsiteX49" fmla="*/ 6028 w 10001"/>
                  <a:gd name="connsiteY49" fmla="*/ 2162 h 10354"/>
                  <a:gd name="connsiteX50" fmla="*/ 6439 w 10001"/>
                  <a:gd name="connsiteY50" fmla="*/ 1936 h 10354"/>
                  <a:gd name="connsiteX51" fmla="*/ 6713 w 10001"/>
                  <a:gd name="connsiteY51" fmla="*/ 1653 h 10354"/>
                  <a:gd name="connsiteX52" fmla="*/ 6850 w 10001"/>
                  <a:gd name="connsiteY52" fmla="*/ 1371 h 10354"/>
                  <a:gd name="connsiteX53" fmla="*/ 6850 w 10001"/>
                  <a:gd name="connsiteY53" fmla="*/ 1201 h 10354"/>
                  <a:gd name="connsiteX54" fmla="*/ 6713 w 10001"/>
                  <a:gd name="connsiteY54" fmla="*/ 1032 h 10354"/>
                  <a:gd name="connsiteX55" fmla="*/ 6850 w 10001"/>
                  <a:gd name="connsiteY55" fmla="*/ 749 h 10354"/>
                  <a:gd name="connsiteX56" fmla="*/ 6713 w 10001"/>
                  <a:gd name="connsiteY56" fmla="*/ 580 h 10354"/>
                  <a:gd name="connsiteX57" fmla="*/ 6576 w 10001"/>
                  <a:gd name="connsiteY57" fmla="*/ 354 h 10354"/>
                  <a:gd name="connsiteX58" fmla="*/ 6165 w 10001"/>
                  <a:gd name="connsiteY58" fmla="*/ 354 h 10354"/>
                  <a:gd name="connsiteX59" fmla="*/ 5566 w 10001"/>
                  <a:gd name="connsiteY59" fmla="*/ 101 h 10354"/>
                  <a:gd name="connsiteX60" fmla="*/ 4124 w 10001"/>
                  <a:gd name="connsiteY60" fmla="*/ 27 h 10354"/>
                  <a:gd name="connsiteX61" fmla="*/ 2401 w 10001"/>
                  <a:gd name="connsiteY61" fmla="*/ 550 h 10354"/>
                  <a:gd name="connsiteX62" fmla="*/ 764 w 10001"/>
                  <a:gd name="connsiteY62" fmla="*/ 1956 h 10354"/>
                  <a:gd name="connsiteX63" fmla="*/ 15 w 10001"/>
                  <a:gd name="connsiteY63" fmla="*/ 3256 h 10354"/>
                  <a:gd name="connsiteX64" fmla="*/ 275 w 10001"/>
                  <a:gd name="connsiteY64" fmla="*/ 3913 h 10354"/>
                  <a:gd name="connsiteX65" fmla="*/ 412 w 10001"/>
                  <a:gd name="connsiteY65" fmla="*/ 4139 h 10354"/>
                  <a:gd name="connsiteX66" fmla="*/ 549 w 10001"/>
                  <a:gd name="connsiteY66" fmla="*/ 4309 h 10354"/>
                  <a:gd name="connsiteX67" fmla="*/ 549 w 10001"/>
                  <a:gd name="connsiteY67" fmla="*/ 4535 h 10354"/>
                  <a:gd name="connsiteX68" fmla="*/ 138 w 10001"/>
                  <a:gd name="connsiteY68" fmla="*/ 4422 h 10354"/>
                  <a:gd name="connsiteX69" fmla="*/ 1 w 10001"/>
                  <a:gd name="connsiteY69" fmla="*/ 4591 h 10354"/>
                  <a:gd name="connsiteX70" fmla="*/ 1 w 10001"/>
                  <a:gd name="connsiteY70" fmla="*/ 4761 h 10354"/>
                  <a:gd name="connsiteX71" fmla="*/ 275 w 10001"/>
                  <a:gd name="connsiteY71" fmla="*/ 5043 h 10354"/>
                  <a:gd name="connsiteX72" fmla="*/ 412 w 10001"/>
                  <a:gd name="connsiteY72" fmla="*/ 5043 h 10354"/>
                  <a:gd name="connsiteX73" fmla="*/ 549 w 10001"/>
                  <a:gd name="connsiteY73" fmla="*/ 4930 h 10354"/>
                  <a:gd name="connsiteX74" fmla="*/ 823 w 10001"/>
                  <a:gd name="connsiteY74" fmla="*/ 4930 h 10354"/>
                  <a:gd name="connsiteX75" fmla="*/ 823 w 10001"/>
                  <a:gd name="connsiteY75" fmla="*/ 4817 h 10354"/>
                  <a:gd name="connsiteX76" fmla="*/ 1097 w 10001"/>
                  <a:gd name="connsiteY76" fmla="*/ 4817 h 10354"/>
                  <a:gd name="connsiteX77" fmla="*/ 1097 w 10001"/>
                  <a:gd name="connsiteY77" fmla="*/ 5156 h 10354"/>
                  <a:gd name="connsiteX78" fmla="*/ 1371 w 10001"/>
                  <a:gd name="connsiteY78" fmla="*/ 5156 h 10354"/>
                  <a:gd name="connsiteX79" fmla="*/ 1371 w 10001"/>
                  <a:gd name="connsiteY79" fmla="*/ 5382 h 10354"/>
                  <a:gd name="connsiteX80" fmla="*/ 1645 w 10001"/>
                  <a:gd name="connsiteY80" fmla="*/ 5495 h 10354"/>
                  <a:gd name="connsiteX81" fmla="*/ 1645 w 10001"/>
                  <a:gd name="connsiteY81" fmla="*/ 5947 h 10354"/>
                  <a:gd name="connsiteX82" fmla="*/ 2056 w 10001"/>
                  <a:gd name="connsiteY82" fmla="*/ 5947 h 10354"/>
                  <a:gd name="connsiteX83" fmla="*/ 2193 w 10001"/>
                  <a:gd name="connsiteY83" fmla="*/ 6286 h 10354"/>
                  <a:gd name="connsiteX84" fmla="*/ 1645 w 10001"/>
                  <a:gd name="connsiteY84" fmla="*/ 7303 h 10354"/>
                  <a:gd name="connsiteX85" fmla="*/ 1919 w 10001"/>
                  <a:gd name="connsiteY85" fmla="*/ 7416 h 10354"/>
                  <a:gd name="connsiteX86" fmla="*/ 2330 w 10001"/>
                  <a:gd name="connsiteY86" fmla="*/ 7360 h 10354"/>
                  <a:gd name="connsiteX87" fmla="*/ 2467 w 10001"/>
                  <a:gd name="connsiteY87" fmla="*/ 7416 h 10354"/>
                  <a:gd name="connsiteX88" fmla="*/ 3289 w 10001"/>
                  <a:gd name="connsiteY88" fmla="*/ 7416 h 10354"/>
                  <a:gd name="connsiteX89" fmla="*/ 3563 w 10001"/>
                  <a:gd name="connsiteY89" fmla="*/ 7247 h 10354"/>
                  <a:gd name="connsiteX90" fmla="*/ 3837 w 10001"/>
                  <a:gd name="connsiteY90" fmla="*/ 7247 h 10354"/>
                  <a:gd name="connsiteX91" fmla="*/ 4385 w 10001"/>
                  <a:gd name="connsiteY91" fmla="*/ 6795 h 10354"/>
                  <a:gd name="connsiteX92" fmla="*/ 4659 w 10001"/>
                  <a:gd name="connsiteY92" fmla="*/ 6738 h 10354"/>
                  <a:gd name="connsiteX93" fmla="*/ 5206 w 10001"/>
                  <a:gd name="connsiteY93" fmla="*/ 6964 h 10354"/>
                  <a:gd name="connsiteX94" fmla="*/ 5343 w 10001"/>
                  <a:gd name="connsiteY94" fmla="*/ 7077 h 10354"/>
                  <a:gd name="connsiteX95" fmla="*/ 5754 w 10001"/>
                  <a:gd name="connsiteY95" fmla="*/ 7134 h 10354"/>
                  <a:gd name="connsiteX96" fmla="*/ 5617 w 10001"/>
                  <a:gd name="connsiteY96" fmla="*/ 7529 h 10354"/>
                  <a:gd name="connsiteX97" fmla="*/ 6028 w 10001"/>
                  <a:gd name="connsiteY97" fmla="*/ 7642 h 10354"/>
                  <a:gd name="connsiteX98" fmla="*/ 6576 w 10001"/>
                  <a:gd name="connsiteY98" fmla="*/ 8546 h 10354"/>
                  <a:gd name="connsiteX99" fmla="*/ 6576 w 10001"/>
                  <a:gd name="connsiteY99" fmla="*/ 8716 h 10354"/>
                  <a:gd name="connsiteX100" fmla="*/ 6850 w 10001"/>
                  <a:gd name="connsiteY100" fmla="*/ 8772 h 10354"/>
                  <a:gd name="connsiteX101" fmla="*/ 7261 w 10001"/>
                  <a:gd name="connsiteY101" fmla="*/ 9789 h 10354"/>
                  <a:gd name="connsiteX102" fmla="*/ 6987 w 10001"/>
                  <a:gd name="connsiteY102" fmla="*/ 9902 h 10354"/>
                  <a:gd name="connsiteX103" fmla="*/ 7261 w 10001"/>
                  <a:gd name="connsiteY103" fmla="*/ 9902 h 10354"/>
                  <a:gd name="connsiteX104" fmla="*/ 7535 w 10001"/>
                  <a:gd name="connsiteY104" fmla="*/ 10354 h 10354"/>
                  <a:gd name="connsiteX105" fmla="*/ 7672 w 10001"/>
                  <a:gd name="connsiteY105" fmla="*/ 10354 h 1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0001" h="10354">
                    <a:moveTo>
                      <a:pt x="7672" y="10354"/>
                    </a:moveTo>
                    <a:cubicBezTo>
                      <a:pt x="7718" y="10298"/>
                      <a:pt x="7763" y="10241"/>
                      <a:pt x="7809" y="10185"/>
                    </a:cubicBezTo>
                    <a:cubicBezTo>
                      <a:pt x="7855" y="10072"/>
                      <a:pt x="7900" y="9959"/>
                      <a:pt x="7946" y="9846"/>
                    </a:cubicBezTo>
                    <a:lnTo>
                      <a:pt x="8494" y="9620"/>
                    </a:lnTo>
                    <a:lnTo>
                      <a:pt x="8494" y="9281"/>
                    </a:lnTo>
                    <a:lnTo>
                      <a:pt x="8083" y="8942"/>
                    </a:lnTo>
                    <a:lnTo>
                      <a:pt x="7398" y="8659"/>
                    </a:lnTo>
                    <a:lnTo>
                      <a:pt x="6987" y="8207"/>
                    </a:lnTo>
                    <a:cubicBezTo>
                      <a:pt x="6941" y="8056"/>
                      <a:pt x="6896" y="7906"/>
                      <a:pt x="6850" y="7755"/>
                    </a:cubicBezTo>
                    <a:lnTo>
                      <a:pt x="7398" y="7642"/>
                    </a:lnTo>
                    <a:lnTo>
                      <a:pt x="7398" y="7360"/>
                    </a:lnTo>
                    <a:lnTo>
                      <a:pt x="6850" y="7190"/>
                    </a:lnTo>
                    <a:lnTo>
                      <a:pt x="6302" y="6908"/>
                    </a:lnTo>
                    <a:cubicBezTo>
                      <a:pt x="6256" y="6757"/>
                      <a:pt x="6211" y="6607"/>
                      <a:pt x="6165" y="6456"/>
                    </a:cubicBezTo>
                    <a:cubicBezTo>
                      <a:pt x="6211" y="6343"/>
                      <a:pt x="6256" y="6230"/>
                      <a:pt x="6302" y="6117"/>
                    </a:cubicBezTo>
                    <a:cubicBezTo>
                      <a:pt x="6348" y="6042"/>
                      <a:pt x="6393" y="5966"/>
                      <a:pt x="6439" y="5891"/>
                    </a:cubicBezTo>
                    <a:lnTo>
                      <a:pt x="6165" y="5608"/>
                    </a:lnTo>
                    <a:cubicBezTo>
                      <a:pt x="6211" y="5552"/>
                      <a:pt x="6256" y="5495"/>
                      <a:pt x="6302" y="5439"/>
                    </a:cubicBezTo>
                    <a:lnTo>
                      <a:pt x="6713" y="5382"/>
                    </a:lnTo>
                    <a:lnTo>
                      <a:pt x="7124" y="5213"/>
                    </a:lnTo>
                    <a:lnTo>
                      <a:pt x="7535" y="5213"/>
                    </a:lnTo>
                    <a:lnTo>
                      <a:pt x="7398" y="5043"/>
                    </a:lnTo>
                    <a:lnTo>
                      <a:pt x="7672" y="4817"/>
                    </a:lnTo>
                    <a:lnTo>
                      <a:pt x="7946" y="4817"/>
                    </a:lnTo>
                    <a:lnTo>
                      <a:pt x="8357" y="4930"/>
                    </a:lnTo>
                    <a:lnTo>
                      <a:pt x="9179" y="4930"/>
                    </a:lnTo>
                    <a:lnTo>
                      <a:pt x="9316" y="4817"/>
                    </a:lnTo>
                    <a:cubicBezTo>
                      <a:pt x="9362" y="4761"/>
                      <a:pt x="9407" y="4704"/>
                      <a:pt x="9453" y="4648"/>
                    </a:cubicBezTo>
                    <a:lnTo>
                      <a:pt x="9864" y="4365"/>
                    </a:lnTo>
                    <a:cubicBezTo>
                      <a:pt x="9910" y="4309"/>
                      <a:pt x="9955" y="4252"/>
                      <a:pt x="10001" y="4196"/>
                    </a:cubicBezTo>
                    <a:lnTo>
                      <a:pt x="9179" y="4083"/>
                    </a:lnTo>
                    <a:cubicBezTo>
                      <a:pt x="9133" y="4008"/>
                      <a:pt x="9088" y="3932"/>
                      <a:pt x="9042" y="3857"/>
                    </a:cubicBezTo>
                    <a:lnTo>
                      <a:pt x="8768" y="3574"/>
                    </a:lnTo>
                    <a:lnTo>
                      <a:pt x="8494" y="3574"/>
                    </a:lnTo>
                    <a:lnTo>
                      <a:pt x="7946" y="3518"/>
                    </a:lnTo>
                    <a:lnTo>
                      <a:pt x="7946" y="3405"/>
                    </a:lnTo>
                    <a:lnTo>
                      <a:pt x="8357" y="3122"/>
                    </a:lnTo>
                    <a:lnTo>
                      <a:pt x="8357" y="3009"/>
                    </a:lnTo>
                    <a:lnTo>
                      <a:pt x="7946" y="3009"/>
                    </a:lnTo>
                    <a:lnTo>
                      <a:pt x="7672" y="2840"/>
                    </a:lnTo>
                    <a:lnTo>
                      <a:pt x="7809" y="2670"/>
                    </a:lnTo>
                    <a:lnTo>
                      <a:pt x="7535" y="2501"/>
                    </a:lnTo>
                    <a:lnTo>
                      <a:pt x="7261" y="2501"/>
                    </a:lnTo>
                    <a:lnTo>
                      <a:pt x="6713" y="2614"/>
                    </a:lnTo>
                    <a:lnTo>
                      <a:pt x="6576" y="2670"/>
                    </a:lnTo>
                    <a:lnTo>
                      <a:pt x="6302" y="2727"/>
                    </a:lnTo>
                    <a:lnTo>
                      <a:pt x="6302" y="2614"/>
                    </a:lnTo>
                    <a:lnTo>
                      <a:pt x="6302" y="2444"/>
                    </a:lnTo>
                    <a:lnTo>
                      <a:pt x="6028" y="2275"/>
                    </a:lnTo>
                    <a:lnTo>
                      <a:pt x="6028" y="2162"/>
                    </a:lnTo>
                    <a:lnTo>
                      <a:pt x="6439" y="1936"/>
                    </a:lnTo>
                    <a:lnTo>
                      <a:pt x="6713" y="1653"/>
                    </a:lnTo>
                    <a:cubicBezTo>
                      <a:pt x="6759" y="1559"/>
                      <a:pt x="6804" y="1465"/>
                      <a:pt x="6850" y="1371"/>
                    </a:cubicBezTo>
                    <a:lnTo>
                      <a:pt x="6850" y="1201"/>
                    </a:lnTo>
                    <a:cubicBezTo>
                      <a:pt x="6804" y="1145"/>
                      <a:pt x="6759" y="1088"/>
                      <a:pt x="6713" y="1032"/>
                    </a:cubicBezTo>
                    <a:cubicBezTo>
                      <a:pt x="6759" y="938"/>
                      <a:pt x="6804" y="843"/>
                      <a:pt x="6850" y="749"/>
                    </a:cubicBezTo>
                    <a:cubicBezTo>
                      <a:pt x="6804" y="693"/>
                      <a:pt x="6759" y="636"/>
                      <a:pt x="6713" y="580"/>
                    </a:cubicBezTo>
                    <a:cubicBezTo>
                      <a:pt x="6667" y="505"/>
                      <a:pt x="6622" y="429"/>
                      <a:pt x="6576" y="354"/>
                    </a:cubicBezTo>
                    <a:cubicBezTo>
                      <a:pt x="6439" y="354"/>
                      <a:pt x="6333" y="396"/>
                      <a:pt x="6165" y="354"/>
                    </a:cubicBezTo>
                    <a:cubicBezTo>
                      <a:pt x="5997" y="312"/>
                      <a:pt x="5906" y="155"/>
                      <a:pt x="5566" y="101"/>
                    </a:cubicBezTo>
                    <a:cubicBezTo>
                      <a:pt x="5226" y="47"/>
                      <a:pt x="4651" y="-48"/>
                      <a:pt x="4124" y="27"/>
                    </a:cubicBezTo>
                    <a:cubicBezTo>
                      <a:pt x="3597" y="102"/>
                      <a:pt x="2961" y="229"/>
                      <a:pt x="2401" y="550"/>
                    </a:cubicBezTo>
                    <a:cubicBezTo>
                      <a:pt x="1841" y="871"/>
                      <a:pt x="1162" y="1505"/>
                      <a:pt x="764" y="1956"/>
                    </a:cubicBezTo>
                    <a:cubicBezTo>
                      <a:pt x="366" y="2407"/>
                      <a:pt x="96" y="2930"/>
                      <a:pt x="15" y="3256"/>
                    </a:cubicBezTo>
                    <a:cubicBezTo>
                      <a:pt x="-66" y="3582"/>
                      <a:pt x="209" y="3766"/>
                      <a:pt x="275" y="3913"/>
                    </a:cubicBezTo>
                    <a:cubicBezTo>
                      <a:pt x="341" y="4060"/>
                      <a:pt x="366" y="4064"/>
                      <a:pt x="412" y="4139"/>
                    </a:cubicBezTo>
                    <a:lnTo>
                      <a:pt x="549" y="4309"/>
                    </a:lnTo>
                    <a:lnTo>
                      <a:pt x="549" y="4535"/>
                    </a:lnTo>
                    <a:lnTo>
                      <a:pt x="138" y="4422"/>
                    </a:lnTo>
                    <a:cubicBezTo>
                      <a:pt x="92" y="4478"/>
                      <a:pt x="47" y="4535"/>
                      <a:pt x="1" y="4591"/>
                    </a:cubicBezTo>
                    <a:lnTo>
                      <a:pt x="1" y="4761"/>
                    </a:lnTo>
                    <a:cubicBezTo>
                      <a:pt x="138" y="4874"/>
                      <a:pt x="138" y="4930"/>
                      <a:pt x="275" y="5043"/>
                    </a:cubicBezTo>
                    <a:lnTo>
                      <a:pt x="412" y="5043"/>
                    </a:lnTo>
                    <a:cubicBezTo>
                      <a:pt x="412" y="4987"/>
                      <a:pt x="412" y="4930"/>
                      <a:pt x="549" y="4930"/>
                    </a:cubicBezTo>
                    <a:lnTo>
                      <a:pt x="823" y="4930"/>
                    </a:lnTo>
                    <a:lnTo>
                      <a:pt x="823" y="4817"/>
                    </a:lnTo>
                    <a:cubicBezTo>
                      <a:pt x="960" y="4817"/>
                      <a:pt x="1097" y="4874"/>
                      <a:pt x="1097" y="4817"/>
                    </a:cubicBezTo>
                    <a:cubicBezTo>
                      <a:pt x="1234" y="4930"/>
                      <a:pt x="1097" y="5043"/>
                      <a:pt x="1097" y="5156"/>
                    </a:cubicBezTo>
                    <a:lnTo>
                      <a:pt x="1371" y="5156"/>
                    </a:lnTo>
                    <a:cubicBezTo>
                      <a:pt x="1508" y="5269"/>
                      <a:pt x="1371" y="5326"/>
                      <a:pt x="1371" y="5382"/>
                    </a:cubicBezTo>
                    <a:cubicBezTo>
                      <a:pt x="1508" y="5439"/>
                      <a:pt x="1645" y="5439"/>
                      <a:pt x="1645" y="5495"/>
                    </a:cubicBezTo>
                    <a:cubicBezTo>
                      <a:pt x="1782" y="5608"/>
                      <a:pt x="1508" y="5778"/>
                      <a:pt x="1645" y="5947"/>
                    </a:cubicBezTo>
                    <a:lnTo>
                      <a:pt x="2056" y="5947"/>
                    </a:lnTo>
                    <a:cubicBezTo>
                      <a:pt x="2056" y="6060"/>
                      <a:pt x="2193" y="6173"/>
                      <a:pt x="2193" y="6286"/>
                    </a:cubicBezTo>
                    <a:cubicBezTo>
                      <a:pt x="2330" y="6569"/>
                      <a:pt x="1782" y="6908"/>
                      <a:pt x="1645" y="7303"/>
                    </a:cubicBezTo>
                    <a:cubicBezTo>
                      <a:pt x="1782" y="7303"/>
                      <a:pt x="1919" y="7360"/>
                      <a:pt x="1919" y="7416"/>
                    </a:cubicBezTo>
                    <a:cubicBezTo>
                      <a:pt x="2193" y="7416"/>
                      <a:pt x="2193" y="7360"/>
                      <a:pt x="2330" y="7360"/>
                    </a:cubicBezTo>
                    <a:lnTo>
                      <a:pt x="2467" y="7416"/>
                    </a:lnTo>
                    <a:lnTo>
                      <a:pt x="3289" y="7416"/>
                    </a:lnTo>
                    <a:cubicBezTo>
                      <a:pt x="3426" y="7360"/>
                      <a:pt x="3426" y="7303"/>
                      <a:pt x="3563" y="7247"/>
                    </a:cubicBezTo>
                    <a:lnTo>
                      <a:pt x="3837" y="7247"/>
                    </a:lnTo>
                    <a:cubicBezTo>
                      <a:pt x="4248" y="7190"/>
                      <a:pt x="4248" y="7021"/>
                      <a:pt x="4385" y="6795"/>
                    </a:cubicBezTo>
                    <a:lnTo>
                      <a:pt x="4659" y="6738"/>
                    </a:lnTo>
                    <a:cubicBezTo>
                      <a:pt x="4796" y="6738"/>
                      <a:pt x="5206" y="6908"/>
                      <a:pt x="5206" y="6964"/>
                    </a:cubicBezTo>
                    <a:cubicBezTo>
                      <a:pt x="5343" y="7021"/>
                      <a:pt x="5206" y="7077"/>
                      <a:pt x="5343" y="7077"/>
                    </a:cubicBezTo>
                    <a:cubicBezTo>
                      <a:pt x="5480" y="7134"/>
                      <a:pt x="5754" y="7134"/>
                      <a:pt x="5754" y="7134"/>
                    </a:cubicBezTo>
                    <a:cubicBezTo>
                      <a:pt x="5754" y="7303"/>
                      <a:pt x="5754" y="7360"/>
                      <a:pt x="5617" y="7529"/>
                    </a:cubicBezTo>
                    <a:cubicBezTo>
                      <a:pt x="5754" y="7586"/>
                      <a:pt x="6028" y="7642"/>
                      <a:pt x="6028" y="7642"/>
                    </a:cubicBezTo>
                    <a:cubicBezTo>
                      <a:pt x="6165" y="7699"/>
                      <a:pt x="6439" y="8433"/>
                      <a:pt x="6576" y="8546"/>
                    </a:cubicBezTo>
                    <a:cubicBezTo>
                      <a:pt x="6576" y="8603"/>
                      <a:pt x="6439" y="8659"/>
                      <a:pt x="6576" y="8716"/>
                    </a:cubicBezTo>
                    <a:lnTo>
                      <a:pt x="6850" y="8772"/>
                    </a:lnTo>
                    <a:cubicBezTo>
                      <a:pt x="6987" y="8829"/>
                      <a:pt x="7261" y="9676"/>
                      <a:pt x="7261" y="9789"/>
                    </a:cubicBezTo>
                    <a:cubicBezTo>
                      <a:pt x="7261" y="9789"/>
                      <a:pt x="6987" y="9846"/>
                      <a:pt x="6987" y="9902"/>
                    </a:cubicBezTo>
                    <a:lnTo>
                      <a:pt x="7261" y="9902"/>
                    </a:lnTo>
                    <a:cubicBezTo>
                      <a:pt x="7398" y="9959"/>
                      <a:pt x="7535" y="10185"/>
                      <a:pt x="7535" y="10354"/>
                    </a:cubicBezTo>
                    <a:lnTo>
                      <a:pt x="7672" y="103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1" name="Freeform 304">
                <a:extLst>
                  <a:ext uri="{FF2B5EF4-FFF2-40B4-BE49-F238E27FC236}">
                    <a16:creationId xmlns:a16="http://schemas.microsoft.com/office/drawing/2014/main" id="{BCC742D6-C006-443E-A6A4-39F17613F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444" y="3892837"/>
                <a:ext cx="175862" cy="173115"/>
              </a:xfrm>
              <a:custGeom>
                <a:avLst/>
                <a:gdLst>
                  <a:gd name="T0" fmla="*/ 49 w 65"/>
                  <a:gd name="T1" fmla="*/ 47 h 64"/>
                  <a:gd name="T2" fmla="*/ 43 w 65"/>
                  <a:gd name="T3" fmla="*/ 46 h 64"/>
                  <a:gd name="T4" fmla="*/ 42 w 65"/>
                  <a:gd name="T5" fmla="*/ 48 h 64"/>
                  <a:gd name="T6" fmla="*/ 29 w 65"/>
                  <a:gd name="T7" fmla="*/ 47 h 64"/>
                  <a:gd name="T8" fmla="*/ 26 w 65"/>
                  <a:gd name="T9" fmla="*/ 52 h 64"/>
                  <a:gd name="T10" fmla="*/ 27 w 65"/>
                  <a:gd name="T11" fmla="*/ 57 h 64"/>
                  <a:gd name="T12" fmla="*/ 26 w 65"/>
                  <a:gd name="T13" fmla="*/ 63 h 64"/>
                  <a:gd name="T14" fmla="*/ 20 w 65"/>
                  <a:gd name="T15" fmla="*/ 64 h 64"/>
                  <a:gd name="T16" fmla="*/ 19 w 65"/>
                  <a:gd name="T17" fmla="*/ 59 h 64"/>
                  <a:gd name="T18" fmla="*/ 15 w 65"/>
                  <a:gd name="T19" fmla="*/ 59 h 64"/>
                  <a:gd name="T20" fmla="*/ 13 w 65"/>
                  <a:gd name="T21" fmla="*/ 61 h 64"/>
                  <a:gd name="T22" fmla="*/ 9 w 65"/>
                  <a:gd name="T23" fmla="*/ 61 h 64"/>
                  <a:gd name="T24" fmla="*/ 8 w 65"/>
                  <a:gd name="T25" fmla="*/ 58 h 64"/>
                  <a:gd name="T26" fmla="*/ 1 w 65"/>
                  <a:gd name="T27" fmla="*/ 57 h 64"/>
                  <a:gd name="T28" fmla="*/ 2 w 65"/>
                  <a:gd name="T29" fmla="*/ 50 h 64"/>
                  <a:gd name="T30" fmla="*/ 3 w 65"/>
                  <a:gd name="T31" fmla="*/ 45 h 64"/>
                  <a:gd name="T32" fmla="*/ 4 w 65"/>
                  <a:gd name="T33" fmla="*/ 41 h 64"/>
                  <a:gd name="T34" fmla="*/ 7 w 65"/>
                  <a:gd name="T35" fmla="*/ 38 h 64"/>
                  <a:gd name="T36" fmla="*/ 9 w 65"/>
                  <a:gd name="T37" fmla="*/ 38 h 64"/>
                  <a:gd name="T38" fmla="*/ 11 w 65"/>
                  <a:gd name="T39" fmla="*/ 31 h 64"/>
                  <a:gd name="T40" fmla="*/ 14 w 65"/>
                  <a:gd name="T41" fmla="*/ 27 h 64"/>
                  <a:gd name="T42" fmla="*/ 21 w 65"/>
                  <a:gd name="T43" fmla="*/ 24 h 64"/>
                  <a:gd name="T44" fmla="*/ 25 w 65"/>
                  <a:gd name="T45" fmla="*/ 20 h 64"/>
                  <a:gd name="T46" fmla="*/ 27 w 65"/>
                  <a:gd name="T47" fmla="*/ 15 h 64"/>
                  <a:gd name="T48" fmla="*/ 32 w 65"/>
                  <a:gd name="T49" fmla="*/ 12 h 64"/>
                  <a:gd name="T50" fmla="*/ 35 w 65"/>
                  <a:gd name="T51" fmla="*/ 6 h 64"/>
                  <a:gd name="T52" fmla="*/ 40 w 65"/>
                  <a:gd name="T53" fmla="*/ 3 h 64"/>
                  <a:gd name="T54" fmla="*/ 43 w 65"/>
                  <a:gd name="T55" fmla="*/ 2 h 64"/>
                  <a:gd name="T56" fmla="*/ 46 w 65"/>
                  <a:gd name="T57" fmla="*/ 2 h 64"/>
                  <a:gd name="T58" fmla="*/ 49 w 65"/>
                  <a:gd name="T59" fmla="*/ 5 h 64"/>
                  <a:gd name="T60" fmla="*/ 47 w 65"/>
                  <a:gd name="T61" fmla="*/ 9 h 64"/>
                  <a:gd name="T62" fmla="*/ 50 w 65"/>
                  <a:gd name="T63" fmla="*/ 13 h 64"/>
                  <a:gd name="T64" fmla="*/ 56 w 65"/>
                  <a:gd name="T65" fmla="*/ 17 h 64"/>
                  <a:gd name="T66" fmla="*/ 56 w 65"/>
                  <a:gd name="T67" fmla="*/ 20 h 64"/>
                  <a:gd name="T68" fmla="*/ 60 w 65"/>
                  <a:gd name="T69" fmla="*/ 28 h 64"/>
                  <a:gd name="T70" fmla="*/ 63 w 65"/>
                  <a:gd name="T71" fmla="*/ 28 h 64"/>
                  <a:gd name="T72" fmla="*/ 62 w 65"/>
                  <a:gd name="T73" fmla="*/ 32 h 64"/>
                  <a:gd name="T74" fmla="*/ 64 w 65"/>
                  <a:gd name="T75" fmla="*/ 40 h 64"/>
                  <a:gd name="T76" fmla="*/ 63 w 65"/>
                  <a:gd name="T77" fmla="*/ 43 h 64"/>
                  <a:gd name="T78" fmla="*/ 60 w 65"/>
                  <a:gd name="T79" fmla="*/ 45 h 64"/>
                  <a:gd name="T80" fmla="*/ 59 w 65"/>
                  <a:gd name="T81" fmla="*/ 48 h 64"/>
                  <a:gd name="T82" fmla="*/ 57 w 65"/>
                  <a:gd name="T83" fmla="*/ 48 h 64"/>
                  <a:gd name="T84" fmla="*/ 53 w 65"/>
                  <a:gd name="T85" fmla="*/ 47 h 64"/>
                  <a:gd name="T86" fmla="*/ 49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49" y="47"/>
                    </a:moveTo>
                    <a:cubicBezTo>
                      <a:pt x="43" y="46"/>
                      <a:pt x="43" y="46"/>
                      <a:pt x="43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31" y="46"/>
                      <a:pt x="29" y="47"/>
                    </a:cubicBezTo>
                    <a:cubicBezTo>
                      <a:pt x="28" y="48"/>
                      <a:pt x="26" y="50"/>
                      <a:pt x="26" y="52"/>
                    </a:cubicBezTo>
                    <a:cubicBezTo>
                      <a:pt x="26" y="54"/>
                      <a:pt x="28" y="56"/>
                      <a:pt x="27" y="57"/>
                    </a:cubicBezTo>
                    <a:cubicBezTo>
                      <a:pt x="27" y="59"/>
                      <a:pt x="26" y="63"/>
                      <a:pt x="26" y="63"/>
                    </a:cubicBezTo>
                    <a:cubicBezTo>
                      <a:pt x="26" y="63"/>
                      <a:pt x="22" y="64"/>
                      <a:pt x="20" y="64"/>
                    </a:cubicBezTo>
                    <a:cubicBezTo>
                      <a:pt x="18" y="63"/>
                      <a:pt x="19" y="59"/>
                      <a:pt x="19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0" y="51"/>
                      <a:pt x="2" y="50"/>
                    </a:cubicBezTo>
                    <a:cubicBezTo>
                      <a:pt x="5" y="49"/>
                      <a:pt x="4" y="47"/>
                      <a:pt x="3" y="45"/>
                    </a:cubicBezTo>
                    <a:cubicBezTo>
                      <a:pt x="2" y="44"/>
                      <a:pt x="4" y="41"/>
                      <a:pt x="4" y="41"/>
                    </a:cubicBezTo>
                    <a:cubicBezTo>
                      <a:pt x="4" y="41"/>
                      <a:pt x="5" y="38"/>
                      <a:pt x="7" y="38"/>
                    </a:cubicBezTo>
                    <a:cubicBezTo>
                      <a:pt x="8" y="37"/>
                      <a:pt x="9" y="38"/>
                      <a:pt x="9" y="38"/>
                    </a:cubicBezTo>
                    <a:cubicBezTo>
                      <a:pt x="9" y="38"/>
                      <a:pt x="10" y="33"/>
                      <a:pt x="11" y="31"/>
                    </a:cubicBezTo>
                    <a:cubicBezTo>
                      <a:pt x="12" y="29"/>
                      <a:pt x="12" y="28"/>
                      <a:pt x="14" y="27"/>
                    </a:cubicBezTo>
                    <a:cubicBezTo>
                      <a:pt x="16" y="26"/>
                      <a:pt x="19" y="24"/>
                      <a:pt x="21" y="24"/>
                    </a:cubicBezTo>
                    <a:cubicBezTo>
                      <a:pt x="22" y="25"/>
                      <a:pt x="25" y="22"/>
                      <a:pt x="25" y="20"/>
                    </a:cubicBezTo>
                    <a:cubicBezTo>
                      <a:pt x="25" y="19"/>
                      <a:pt x="25" y="17"/>
                      <a:pt x="27" y="15"/>
                    </a:cubicBezTo>
                    <a:cubicBezTo>
                      <a:pt x="30" y="13"/>
                      <a:pt x="32" y="14"/>
                      <a:pt x="32" y="12"/>
                    </a:cubicBezTo>
                    <a:cubicBezTo>
                      <a:pt x="32" y="10"/>
                      <a:pt x="33" y="6"/>
                      <a:pt x="35" y="6"/>
                    </a:cubicBezTo>
                    <a:cubicBezTo>
                      <a:pt x="38" y="6"/>
                      <a:pt x="40" y="5"/>
                      <a:pt x="40" y="3"/>
                    </a:cubicBezTo>
                    <a:cubicBezTo>
                      <a:pt x="40" y="1"/>
                      <a:pt x="42" y="0"/>
                      <a:pt x="43" y="2"/>
                    </a:cubicBezTo>
                    <a:cubicBezTo>
                      <a:pt x="44" y="3"/>
                      <a:pt x="45" y="1"/>
                      <a:pt x="46" y="2"/>
                    </a:cubicBezTo>
                    <a:cubicBezTo>
                      <a:pt x="48" y="3"/>
                      <a:pt x="49" y="5"/>
                      <a:pt x="49" y="5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3" y="27"/>
                      <a:pt x="63" y="28"/>
                    </a:cubicBezTo>
                    <a:cubicBezTo>
                      <a:pt x="63" y="30"/>
                      <a:pt x="62" y="32"/>
                      <a:pt x="62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42"/>
                      <a:pt x="63" y="43"/>
                    </a:cubicBezTo>
                    <a:cubicBezTo>
                      <a:pt x="62" y="45"/>
                      <a:pt x="60" y="45"/>
                      <a:pt x="60" y="45"/>
                    </a:cubicBezTo>
                    <a:cubicBezTo>
                      <a:pt x="60" y="45"/>
                      <a:pt x="60" y="48"/>
                      <a:pt x="59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4" y="48"/>
                      <a:pt x="53" y="47"/>
                    </a:cubicBezTo>
                    <a:cubicBezTo>
                      <a:pt x="51" y="47"/>
                      <a:pt x="49" y="47"/>
                      <a:pt x="49" y="4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2" name="Freeform 306">
                <a:extLst>
                  <a:ext uri="{FF2B5EF4-FFF2-40B4-BE49-F238E27FC236}">
                    <a16:creationId xmlns:a16="http://schemas.microsoft.com/office/drawing/2014/main" id="{6AE35912-5146-4DB6-B88F-F64BB4B9B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796" y="3019017"/>
                <a:ext cx="142888" cy="105793"/>
              </a:xfrm>
              <a:custGeom>
                <a:avLst/>
                <a:gdLst>
                  <a:gd name="T0" fmla="*/ 52 w 53"/>
                  <a:gd name="T1" fmla="*/ 4 h 39"/>
                  <a:gd name="T2" fmla="*/ 49 w 53"/>
                  <a:gd name="T3" fmla="*/ 2 h 39"/>
                  <a:gd name="T4" fmla="*/ 42 w 53"/>
                  <a:gd name="T5" fmla="*/ 3 h 39"/>
                  <a:gd name="T6" fmla="*/ 36 w 53"/>
                  <a:gd name="T7" fmla="*/ 1 h 39"/>
                  <a:gd name="T8" fmla="*/ 31 w 53"/>
                  <a:gd name="T9" fmla="*/ 4 h 39"/>
                  <a:gd name="T10" fmla="*/ 26 w 53"/>
                  <a:gd name="T11" fmla="*/ 6 h 39"/>
                  <a:gd name="T12" fmla="*/ 18 w 53"/>
                  <a:gd name="T13" fmla="*/ 6 h 39"/>
                  <a:gd name="T14" fmla="*/ 13 w 53"/>
                  <a:gd name="T15" fmla="*/ 7 h 39"/>
                  <a:gd name="T16" fmla="*/ 11 w 53"/>
                  <a:gd name="T17" fmla="*/ 3 h 39"/>
                  <a:gd name="T18" fmla="*/ 7 w 53"/>
                  <a:gd name="T19" fmla="*/ 1 h 39"/>
                  <a:gd name="T20" fmla="*/ 4 w 53"/>
                  <a:gd name="T21" fmla="*/ 6 h 39"/>
                  <a:gd name="T22" fmla="*/ 1 w 53"/>
                  <a:gd name="T23" fmla="*/ 9 h 39"/>
                  <a:gd name="T24" fmla="*/ 1 w 53"/>
                  <a:gd name="T25" fmla="*/ 14 h 39"/>
                  <a:gd name="T26" fmla="*/ 6 w 53"/>
                  <a:gd name="T27" fmla="*/ 16 h 39"/>
                  <a:gd name="T28" fmla="*/ 4 w 53"/>
                  <a:gd name="T29" fmla="*/ 21 h 39"/>
                  <a:gd name="T30" fmla="*/ 2 w 53"/>
                  <a:gd name="T31" fmla="*/ 25 h 39"/>
                  <a:gd name="T32" fmla="*/ 6 w 53"/>
                  <a:gd name="T33" fmla="*/ 27 h 39"/>
                  <a:gd name="T34" fmla="*/ 6 w 53"/>
                  <a:gd name="T35" fmla="*/ 31 h 39"/>
                  <a:gd name="T36" fmla="*/ 7 w 53"/>
                  <a:gd name="T37" fmla="*/ 34 h 39"/>
                  <a:gd name="T38" fmla="*/ 7 w 53"/>
                  <a:gd name="T39" fmla="*/ 37 h 39"/>
                  <a:gd name="T40" fmla="*/ 13 w 53"/>
                  <a:gd name="T41" fmla="*/ 38 h 39"/>
                  <a:gd name="T42" fmla="*/ 18 w 53"/>
                  <a:gd name="T43" fmla="*/ 35 h 39"/>
                  <a:gd name="T44" fmla="*/ 23 w 53"/>
                  <a:gd name="T45" fmla="*/ 34 h 39"/>
                  <a:gd name="T46" fmla="*/ 26 w 53"/>
                  <a:gd name="T47" fmla="*/ 38 h 39"/>
                  <a:gd name="T48" fmla="*/ 30 w 53"/>
                  <a:gd name="T49" fmla="*/ 37 h 39"/>
                  <a:gd name="T50" fmla="*/ 33 w 53"/>
                  <a:gd name="T51" fmla="*/ 35 h 39"/>
                  <a:gd name="T52" fmla="*/ 36 w 53"/>
                  <a:gd name="T53" fmla="*/ 34 h 39"/>
                  <a:gd name="T54" fmla="*/ 37 w 53"/>
                  <a:gd name="T55" fmla="*/ 32 h 39"/>
                  <a:gd name="T56" fmla="*/ 41 w 53"/>
                  <a:gd name="T57" fmla="*/ 32 h 39"/>
                  <a:gd name="T58" fmla="*/ 46 w 53"/>
                  <a:gd name="T59" fmla="*/ 32 h 39"/>
                  <a:gd name="T60" fmla="*/ 45 w 53"/>
                  <a:gd name="T61" fmla="*/ 28 h 39"/>
                  <a:gd name="T62" fmla="*/ 43 w 53"/>
                  <a:gd name="T63" fmla="*/ 27 h 39"/>
                  <a:gd name="T64" fmla="*/ 45 w 53"/>
                  <a:gd name="T65" fmla="*/ 23 h 39"/>
                  <a:gd name="T66" fmla="*/ 46 w 53"/>
                  <a:gd name="T67" fmla="*/ 23 h 39"/>
                  <a:gd name="T68" fmla="*/ 46 w 53"/>
                  <a:gd name="T69" fmla="*/ 19 h 39"/>
                  <a:gd name="T70" fmla="*/ 52 w 53"/>
                  <a:gd name="T71" fmla="*/ 14 h 39"/>
                  <a:gd name="T72" fmla="*/ 52 w 53"/>
                  <a:gd name="T7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39">
                    <a:moveTo>
                      <a:pt x="52" y="4"/>
                    </a:moveTo>
                    <a:cubicBezTo>
                      <a:pt x="52" y="4"/>
                      <a:pt x="50" y="2"/>
                      <a:pt x="49" y="2"/>
                    </a:cubicBezTo>
                    <a:cubicBezTo>
                      <a:pt x="46" y="1"/>
                      <a:pt x="46" y="1"/>
                      <a:pt x="42" y="3"/>
                    </a:cubicBezTo>
                    <a:cubicBezTo>
                      <a:pt x="39" y="4"/>
                      <a:pt x="38" y="1"/>
                      <a:pt x="36" y="1"/>
                    </a:cubicBezTo>
                    <a:cubicBezTo>
                      <a:pt x="34" y="0"/>
                      <a:pt x="33" y="2"/>
                      <a:pt x="31" y="4"/>
                    </a:cubicBezTo>
                    <a:cubicBezTo>
                      <a:pt x="29" y="6"/>
                      <a:pt x="30" y="5"/>
                      <a:pt x="26" y="6"/>
                    </a:cubicBezTo>
                    <a:cubicBezTo>
                      <a:pt x="21" y="7"/>
                      <a:pt x="22" y="7"/>
                      <a:pt x="18" y="6"/>
                    </a:cubicBezTo>
                    <a:cubicBezTo>
                      <a:pt x="15" y="5"/>
                      <a:pt x="18" y="7"/>
                      <a:pt x="13" y="7"/>
                    </a:cubicBezTo>
                    <a:cubicBezTo>
                      <a:pt x="9" y="7"/>
                      <a:pt x="9" y="5"/>
                      <a:pt x="11" y="3"/>
                    </a:cubicBezTo>
                    <a:cubicBezTo>
                      <a:pt x="13" y="2"/>
                      <a:pt x="7" y="1"/>
                      <a:pt x="7" y="1"/>
                    </a:cubicBezTo>
                    <a:cubicBezTo>
                      <a:pt x="7" y="1"/>
                      <a:pt x="6" y="4"/>
                      <a:pt x="4" y="6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6"/>
                      <a:pt x="4" y="16"/>
                      <a:pt x="6" y="16"/>
                    </a:cubicBezTo>
                    <a:cubicBezTo>
                      <a:pt x="8" y="17"/>
                      <a:pt x="5" y="19"/>
                      <a:pt x="4" y="21"/>
                    </a:cubicBezTo>
                    <a:cubicBezTo>
                      <a:pt x="4" y="23"/>
                      <a:pt x="2" y="25"/>
                      <a:pt x="2" y="25"/>
                    </a:cubicBezTo>
                    <a:cubicBezTo>
                      <a:pt x="2" y="25"/>
                      <a:pt x="4" y="25"/>
                      <a:pt x="6" y="27"/>
                    </a:cubicBezTo>
                    <a:cubicBezTo>
                      <a:pt x="7" y="29"/>
                      <a:pt x="4" y="29"/>
                      <a:pt x="6" y="31"/>
                    </a:cubicBezTo>
                    <a:cubicBezTo>
                      <a:pt x="8" y="33"/>
                      <a:pt x="7" y="34"/>
                      <a:pt x="7" y="34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10" y="38"/>
                      <a:pt x="13" y="38"/>
                    </a:cubicBezTo>
                    <a:cubicBezTo>
                      <a:pt x="15" y="38"/>
                      <a:pt x="16" y="38"/>
                      <a:pt x="18" y="35"/>
                    </a:cubicBezTo>
                    <a:cubicBezTo>
                      <a:pt x="19" y="33"/>
                      <a:pt x="20" y="34"/>
                      <a:pt x="23" y="34"/>
                    </a:cubicBezTo>
                    <a:cubicBezTo>
                      <a:pt x="26" y="34"/>
                      <a:pt x="26" y="38"/>
                      <a:pt x="26" y="38"/>
                    </a:cubicBezTo>
                    <a:cubicBezTo>
                      <a:pt x="26" y="38"/>
                      <a:pt x="28" y="37"/>
                      <a:pt x="30" y="37"/>
                    </a:cubicBezTo>
                    <a:cubicBezTo>
                      <a:pt x="32" y="37"/>
                      <a:pt x="34" y="39"/>
                      <a:pt x="33" y="35"/>
                    </a:cubicBezTo>
                    <a:cubicBezTo>
                      <a:pt x="31" y="32"/>
                      <a:pt x="36" y="34"/>
                      <a:pt x="36" y="34"/>
                    </a:cubicBezTo>
                    <a:cubicBezTo>
                      <a:pt x="36" y="34"/>
                      <a:pt x="36" y="33"/>
                      <a:pt x="37" y="32"/>
                    </a:cubicBezTo>
                    <a:cubicBezTo>
                      <a:pt x="38" y="31"/>
                      <a:pt x="40" y="31"/>
                      <a:pt x="41" y="32"/>
                    </a:cubicBezTo>
                    <a:cubicBezTo>
                      <a:pt x="42" y="33"/>
                      <a:pt x="46" y="32"/>
                      <a:pt x="46" y="32"/>
                    </a:cubicBezTo>
                    <a:cubicBezTo>
                      <a:pt x="46" y="31"/>
                      <a:pt x="46" y="29"/>
                      <a:pt x="45" y="28"/>
                    </a:cubicBezTo>
                    <a:cubicBezTo>
                      <a:pt x="45" y="27"/>
                      <a:pt x="43" y="27"/>
                      <a:pt x="43" y="27"/>
                    </a:cubicBezTo>
                    <a:cubicBezTo>
                      <a:pt x="43" y="27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6" y="19"/>
                    </a:cubicBezTo>
                    <a:cubicBezTo>
                      <a:pt x="46" y="18"/>
                      <a:pt x="52" y="14"/>
                      <a:pt x="52" y="14"/>
                    </a:cubicBezTo>
                    <a:cubicBezTo>
                      <a:pt x="53" y="11"/>
                      <a:pt x="51" y="6"/>
                      <a:pt x="52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3" name="Freeform 308">
                <a:extLst>
                  <a:ext uri="{FF2B5EF4-FFF2-40B4-BE49-F238E27FC236}">
                    <a16:creationId xmlns:a16="http://schemas.microsoft.com/office/drawing/2014/main" id="{42D42F7E-AB18-47C0-9F61-592E165AC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019" y="4226702"/>
                <a:ext cx="35722" cy="24730"/>
              </a:xfrm>
              <a:custGeom>
                <a:avLst/>
                <a:gdLst>
                  <a:gd name="T0" fmla="*/ 0 w 13"/>
                  <a:gd name="T1" fmla="*/ 5 h 9"/>
                  <a:gd name="T2" fmla="*/ 4 w 13"/>
                  <a:gd name="T3" fmla="*/ 9 h 9"/>
                  <a:gd name="T4" fmla="*/ 7 w 13"/>
                  <a:gd name="T5" fmla="*/ 8 h 9"/>
                  <a:gd name="T6" fmla="*/ 8 w 13"/>
                  <a:gd name="T7" fmla="*/ 7 h 9"/>
                  <a:gd name="T8" fmla="*/ 9 w 13"/>
                  <a:gd name="T9" fmla="*/ 5 h 9"/>
                  <a:gd name="T10" fmla="*/ 11 w 13"/>
                  <a:gd name="T11" fmla="*/ 6 h 9"/>
                  <a:gd name="T12" fmla="*/ 13 w 13"/>
                  <a:gd name="T13" fmla="*/ 6 h 9"/>
                  <a:gd name="T14" fmla="*/ 11 w 13"/>
                  <a:gd name="T15" fmla="*/ 0 h 9"/>
                  <a:gd name="T16" fmla="*/ 8 w 13"/>
                  <a:gd name="T17" fmla="*/ 0 h 9"/>
                  <a:gd name="T18" fmla="*/ 6 w 13"/>
                  <a:gd name="T19" fmla="*/ 5 h 9"/>
                  <a:gd name="T20" fmla="*/ 0 w 13"/>
                  <a:gd name="T21" fmla="*/ 4 h 9"/>
                  <a:gd name="T22" fmla="*/ 0 w 13"/>
                  <a:gd name="T2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5"/>
                      <a:pt x="2" y="4"/>
                      <a:pt x="0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4" name="Freeform 309">
                <a:extLst>
                  <a:ext uri="{FF2B5EF4-FFF2-40B4-BE49-F238E27FC236}">
                    <a16:creationId xmlns:a16="http://schemas.microsoft.com/office/drawing/2014/main" id="{B21F9DD6-40F1-4779-9D64-14DC81CEC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019" y="4226702"/>
                <a:ext cx="35722" cy="24730"/>
              </a:xfrm>
              <a:custGeom>
                <a:avLst/>
                <a:gdLst>
                  <a:gd name="T0" fmla="*/ 0 w 13"/>
                  <a:gd name="T1" fmla="*/ 5 h 9"/>
                  <a:gd name="T2" fmla="*/ 4 w 13"/>
                  <a:gd name="T3" fmla="*/ 9 h 9"/>
                  <a:gd name="T4" fmla="*/ 7 w 13"/>
                  <a:gd name="T5" fmla="*/ 8 h 9"/>
                  <a:gd name="T6" fmla="*/ 8 w 13"/>
                  <a:gd name="T7" fmla="*/ 7 h 9"/>
                  <a:gd name="T8" fmla="*/ 9 w 13"/>
                  <a:gd name="T9" fmla="*/ 5 h 9"/>
                  <a:gd name="T10" fmla="*/ 11 w 13"/>
                  <a:gd name="T11" fmla="*/ 6 h 9"/>
                  <a:gd name="T12" fmla="*/ 13 w 13"/>
                  <a:gd name="T13" fmla="*/ 6 h 9"/>
                  <a:gd name="T14" fmla="*/ 11 w 13"/>
                  <a:gd name="T15" fmla="*/ 0 h 9"/>
                  <a:gd name="T16" fmla="*/ 8 w 13"/>
                  <a:gd name="T17" fmla="*/ 0 h 9"/>
                  <a:gd name="T18" fmla="*/ 6 w 13"/>
                  <a:gd name="T19" fmla="*/ 5 h 9"/>
                  <a:gd name="T20" fmla="*/ 0 w 13"/>
                  <a:gd name="T21" fmla="*/ 4 h 9"/>
                  <a:gd name="T22" fmla="*/ 0 w 13"/>
                  <a:gd name="T2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7" y="3"/>
                      <a:pt x="6" y="5"/>
                    </a:cubicBezTo>
                    <a:cubicBezTo>
                      <a:pt x="5" y="5"/>
                      <a:pt x="2" y="4"/>
                      <a:pt x="0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5" name="Freeform 310">
                <a:extLst>
                  <a:ext uri="{FF2B5EF4-FFF2-40B4-BE49-F238E27FC236}">
                    <a16:creationId xmlns:a16="http://schemas.microsoft.com/office/drawing/2014/main" id="{B903A6DC-773D-49F0-98E2-13CDBBD87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2819" y="4217083"/>
                <a:ext cx="932897" cy="1140361"/>
              </a:xfrm>
              <a:custGeom>
                <a:avLst/>
                <a:gdLst>
                  <a:gd name="T0" fmla="*/ 206 w 346"/>
                  <a:gd name="T1" fmla="*/ 70 h 423"/>
                  <a:gd name="T2" fmla="*/ 202 w 346"/>
                  <a:gd name="T3" fmla="*/ 61 h 423"/>
                  <a:gd name="T4" fmla="*/ 198 w 346"/>
                  <a:gd name="T5" fmla="*/ 405 h 423"/>
                  <a:gd name="T6" fmla="*/ 176 w 346"/>
                  <a:gd name="T7" fmla="*/ 77 h 423"/>
                  <a:gd name="T8" fmla="*/ 232 w 346"/>
                  <a:gd name="T9" fmla="*/ 324 h 423"/>
                  <a:gd name="T10" fmla="*/ 257 w 346"/>
                  <a:gd name="T11" fmla="*/ 309 h 423"/>
                  <a:gd name="T12" fmla="*/ 273 w 346"/>
                  <a:gd name="T13" fmla="*/ 304 h 423"/>
                  <a:gd name="T14" fmla="*/ 285 w 346"/>
                  <a:gd name="T15" fmla="*/ 294 h 423"/>
                  <a:gd name="T16" fmla="*/ 293 w 346"/>
                  <a:gd name="T17" fmla="*/ 272 h 423"/>
                  <a:gd name="T18" fmla="*/ 307 w 346"/>
                  <a:gd name="T19" fmla="*/ 235 h 423"/>
                  <a:gd name="T20" fmla="*/ 307 w 346"/>
                  <a:gd name="T21" fmla="*/ 196 h 423"/>
                  <a:gd name="T22" fmla="*/ 321 w 346"/>
                  <a:gd name="T23" fmla="*/ 179 h 423"/>
                  <a:gd name="T24" fmla="*/ 339 w 346"/>
                  <a:gd name="T25" fmla="*/ 156 h 423"/>
                  <a:gd name="T26" fmla="*/ 344 w 346"/>
                  <a:gd name="T27" fmla="*/ 123 h 423"/>
                  <a:gd name="T28" fmla="*/ 329 w 346"/>
                  <a:gd name="T29" fmla="*/ 106 h 423"/>
                  <a:gd name="T30" fmla="*/ 307 w 346"/>
                  <a:gd name="T31" fmla="*/ 90 h 423"/>
                  <a:gd name="T32" fmla="*/ 269 w 346"/>
                  <a:gd name="T33" fmla="*/ 80 h 423"/>
                  <a:gd name="T34" fmla="*/ 258 w 346"/>
                  <a:gd name="T35" fmla="*/ 74 h 423"/>
                  <a:gd name="T36" fmla="*/ 248 w 346"/>
                  <a:gd name="T37" fmla="*/ 64 h 423"/>
                  <a:gd name="T38" fmla="*/ 221 w 346"/>
                  <a:gd name="T39" fmla="*/ 72 h 423"/>
                  <a:gd name="T40" fmla="*/ 222 w 346"/>
                  <a:gd name="T41" fmla="*/ 70 h 423"/>
                  <a:gd name="T42" fmla="*/ 225 w 346"/>
                  <a:gd name="T43" fmla="*/ 55 h 423"/>
                  <a:gd name="T44" fmla="*/ 206 w 346"/>
                  <a:gd name="T45" fmla="*/ 68 h 423"/>
                  <a:gd name="T46" fmla="*/ 197 w 346"/>
                  <a:gd name="T47" fmla="*/ 68 h 423"/>
                  <a:gd name="T48" fmla="*/ 197 w 346"/>
                  <a:gd name="T49" fmla="*/ 60 h 423"/>
                  <a:gd name="T50" fmla="*/ 212 w 346"/>
                  <a:gd name="T51" fmla="*/ 51 h 423"/>
                  <a:gd name="T52" fmla="*/ 210 w 346"/>
                  <a:gd name="T53" fmla="*/ 45 h 423"/>
                  <a:gd name="T54" fmla="*/ 205 w 346"/>
                  <a:gd name="T55" fmla="*/ 16 h 423"/>
                  <a:gd name="T56" fmla="*/ 187 w 346"/>
                  <a:gd name="T57" fmla="*/ 36 h 423"/>
                  <a:gd name="T58" fmla="*/ 163 w 346"/>
                  <a:gd name="T59" fmla="*/ 30 h 423"/>
                  <a:gd name="T60" fmla="*/ 143 w 346"/>
                  <a:gd name="T61" fmla="*/ 37 h 423"/>
                  <a:gd name="T62" fmla="*/ 123 w 346"/>
                  <a:gd name="T63" fmla="*/ 20 h 423"/>
                  <a:gd name="T64" fmla="*/ 118 w 346"/>
                  <a:gd name="T65" fmla="*/ 0 h 423"/>
                  <a:gd name="T66" fmla="*/ 97 w 346"/>
                  <a:gd name="T67" fmla="*/ 13 h 423"/>
                  <a:gd name="T68" fmla="*/ 84 w 346"/>
                  <a:gd name="T69" fmla="*/ 21 h 423"/>
                  <a:gd name="T70" fmla="*/ 84 w 346"/>
                  <a:gd name="T71" fmla="*/ 43 h 423"/>
                  <a:gd name="T72" fmla="*/ 61 w 346"/>
                  <a:gd name="T73" fmla="*/ 46 h 423"/>
                  <a:gd name="T74" fmla="*/ 45 w 346"/>
                  <a:gd name="T75" fmla="*/ 51 h 423"/>
                  <a:gd name="T76" fmla="*/ 33 w 346"/>
                  <a:gd name="T77" fmla="*/ 99 h 423"/>
                  <a:gd name="T78" fmla="*/ 4 w 346"/>
                  <a:gd name="T79" fmla="*/ 130 h 423"/>
                  <a:gd name="T80" fmla="*/ 15 w 346"/>
                  <a:gd name="T81" fmla="*/ 158 h 423"/>
                  <a:gd name="T82" fmla="*/ 48 w 346"/>
                  <a:gd name="T83" fmla="*/ 184 h 423"/>
                  <a:gd name="T84" fmla="*/ 74 w 346"/>
                  <a:gd name="T85" fmla="*/ 179 h 423"/>
                  <a:gd name="T86" fmla="*/ 113 w 346"/>
                  <a:gd name="T87" fmla="*/ 200 h 423"/>
                  <a:gd name="T88" fmla="*/ 136 w 346"/>
                  <a:gd name="T89" fmla="*/ 229 h 423"/>
                  <a:gd name="T90" fmla="*/ 140 w 346"/>
                  <a:gd name="T91" fmla="*/ 267 h 423"/>
                  <a:gd name="T92" fmla="*/ 158 w 346"/>
                  <a:gd name="T93" fmla="*/ 291 h 423"/>
                  <a:gd name="T94" fmla="*/ 170 w 346"/>
                  <a:gd name="T95" fmla="*/ 331 h 423"/>
                  <a:gd name="T96" fmla="*/ 164 w 346"/>
                  <a:gd name="T97" fmla="*/ 361 h 423"/>
                  <a:gd name="T98" fmla="*/ 159 w 346"/>
                  <a:gd name="T99" fmla="*/ 390 h 423"/>
                  <a:gd name="T100" fmla="*/ 181 w 346"/>
                  <a:gd name="T101" fmla="*/ 420 h 423"/>
                  <a:gd name="T102" fmla="*/ 196 w 346"/>
                  <a:gd name="T103" fmla="*/ 397 h 423"/>
                  <a:gd name="T104" fmla="*/ 205 w 346"/>
                  <a:gd name="T105" fmla="*/ 392 h 423"/>
                  <a:gd name="T106" fmla="*/ 220 w 346"/>
                  <a:gd name="T107" fmla="*/ 371 h 423"/>
                  <a:gd name="T108" fmla="*/ 219 w 346"/>
                  <a:gd name="T109" fmla="*/ 34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6" h="423">
                    <a:moveTo>
                      <a:pt x="182" y="70"/>
                    </a:moveTo>
                    <a:cubicBezTo>
                      <a:pt x="183" y="69"/>
                      <a:pt x="183" y="70"/>
                      <a:pt x="183" y="70"/>
                    </a:cubicBezTo>
                    <a:cubicBezTo>
                      <a:pt x="182" y="71"/>
                      <a:pt x="180" y="71"/>
                      <a:pt x="180" y="72"/>
                    </a:cubicBezTo>
                    <a:cubicBezTo>
                      <a:pt x="179" y="73"/>
                      <a:pt x="179" y="74"/>
                      <a:pt x="178" y="75"/>
                    </a:cubicBezTo>
                    <a:cubicBezTo>
                      <a:pt x="177" y="76"/>
                      <a:pt x="179" y="71"/>
                      <a:pt x="182" y="70"/>
                    </a:cubicBezTo>
                    <a:close/>
                    <a:moveTo>
                      <a:pt x="207" y="68"/>
                    </a:moveTo>
                    <a:cubicBezTo>
                      <a:pt x="208" y="69"/>
                      <a:pt x="206" y="70"/>
                      <a:pt x="206" y="70"/>
                    </a:cubicBezTo>
                    <a:cubicBezTo>
                      <a:pt x="206" y="69"/>
                      <a:pt x="206" y="68"/>
                      <a:pt x="207" y="68"/>
                    </a:cubicBezTo>
                    <a:close/>
                    <a:moveTo>
                      <a:pt x="199" y="64"/>
                    </a:moveTo>
                    <a:cubicBezTo>
                      <a:pt x="198" y="65"/>
                      <a:pt x="198" y="66"/>
                      <a:pt x="200" y="66"/>
                    </a:cubicBezTo>
                    <a:cubicBezTo>
                      <a:pt x="200" y="66"/>
                      <a:pt x="201" y="64"/>
                      <a:pt x="199" y="64"/>
                    </a:cubicBezTo>
                    <a:close/>
                    <a:moveTo>
                      <a:pt x="202" y="61"/>
                    </a:moveTo>
                    <a:cubicBezTo>
                      <a:pt x="203" y="62"/>
                      <a:pt x="203" y="62"/>
                      <a:pt x="203" y="62"/>
                    </a:cubicBezTo>
                    <a:cubicBezTo>
                      <a:pt x="203" y="62"/>
                      <a:pt x="203" y="61"/>
                      <a:pt x="202" y="61"/>
                    </a:cubicBezTo>
                    <a:close/>
                    <a:moveTo>
                      <a:pt x="190" y="410"/>
                    </a:moveTo>
                    <a:cubicBezTo>
                      <a:pt x="189" y="410"/>
                      <a:pt x="187" y="413"/>
                      <a:pt x="190" y="412"/>
                    </a:cubicBezTo>
                    <a:cubicBezTo>
                      <a:pt x="190" y="412"/>
                      <a:pt x="191" y="410"/>
                      <a:pt x="190" y="410"/>
                    </a:cubicBezTo>
                    <a:close/>
                    <a:moveTo>
                      <a:pt x="195" y="409"/>
                    </a:moveTo>
                    <a:cubicBezTo>
                      <a:pt x="192" y="409"/>
                      <a:pt x="191" y="412"/>
                      <a:pt x="196" y="411"/>
                    </a:cubicBezTo>
                    <a:cubicBezTo>
                      <a:pt x="198" y="411"/>
                      <a:pt x="199" y="408"/>
                      <a:pt x="195" y="409"/>
                    </a:cubicBezTo>
                    <a:close/>
                    <a:moveTo>
                      <a:pt x="198" y="405"/>
                    </a:moveTo>
                    <a:cubicBezTo>
                      <a:pt x="197" y="407"/>
                      <a:pt x="197" y="407"/>
                      <a:pt x="197" y="407"/>
                    </a:cubicBezTo>
                    <a:cubicBezTo>
                      <a:pt x="198" y="406"/>
                      <a:pt x="204" y="405"/>
                      <a:pt x="198" y="405"/>
                    </a:cubicBezTo>
                    <a:close/>
                    <a:moveTo>
                      <a:pt x="177" y="76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0" y="78"/>
                      <a:pt x="166" y="77"/>
                      <a:pt x="162" y="78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7" y="76"/>
                      <a:pt x="171" y="79"/>
                      <a:pt x="176" y="77"/>
                    </a:cubicBezTo>
                    <a:cubicBezTo>
                      <a:pt x="176" y="77"/>
                      <a:pt x="176" y="76"/>
                      <a:pt x="177" y="76"/>
                    </a:cubicBezTo>
                    <a:close/>
                    <a:moveTo>
                      <a:pt x="200" y="58"/>
                    </a:moveTo>
                    <a:cubicBezTo>
                      <a:pt x="199" y="58"/>
                      <a:pt x="199" y="59"/>
                      <a:pt x="201" y="59"/>
                    </a:cubicBezTo>
                    <a:cubicBezTo>
                      <a:pt x="201" y="59"/>
                      <a:pt x="203" y="57"/>
                      <a:pt x="200" y="58"/>
                    </a:cubicBezTo>
                    <a:close/>
                    <a:moveTo>
                      <a:pt x="221" y="332"/>
                    </a:moveTo>
                    <a:cubicBezTo>
                      <a:pt x="225" y="331"/>
                      <a:pt x="227" y="329"/>
                      <a:pt x="230" y="327"/>
                    </a:cubicBezTo>
                    <a:cubicBezTo>
                      <a:pt x="231" y="327"/>
                      <a:pt x="232" y="325"/>
                      <a:pt x="232" y="324"/>
                    </a:cubicBezTo>
                    <a:cubicBezTo>
                      <a:pt x="234" y="323"/>
                      <a:pt x="237" y="323"/>
                      <a:pt x="239" y="322"/>
                    </a:cubicBezTo>
                    <a:cubicBezTo>
                      <a:pt x="240" y="321"/>
                      <a:pt x="241" y="317"/>
                      <a:pt x="241" y="317"/>
                    </a:cubicBezTo>
                    <a:cubicBezTo>
                      <a:pt x="243" y="316"/>
                      <a:pt x="247" y="317"/>
                      <a:pt x="249" y="316"/>
                    </a:cubicBezTo>
                    <a:cubicBezTo>
                      <a:pt x="249" y="316"/>
                      <a:pt x="250" y="315"/>
                      <a:pt x="250" y="314"/>
                    </a:cubicBezTo>
                    <a:cubicBezTo>
                      <a:pt x="252" y="314"/>
                      <a:pt x="254" y="314"/>
                      <a:pt x="257" y="314"/>
                    </a:cubicBezTo>
                    <a:cubicBezTo>
                      <a:pt x="256" y="312"/>
                      <a:pt x="256" y="311"/>
                      <a:pt x="255" y="309"/>
                    </a:cubicBezTo>
                    <a:cubicBezTo>
                      <a:pt x="255" y="309"/>
                      <a:pt x="256" y="309"/>
                      <a:pt x="257" y="309"/>
                    </a:cubicBezTo>
                    <a:cubicBezTo>
                      <a:pt x="257" y="309"/>
                      <a:pt x="258" y="307"/>
                      <a:pt x="259" y="307"/>
                    </a:cubicBezTo>
                    <a:cubicBezTo>
                      <a:pt x="259" y="307"/>
                      <a:pt x="260" y="308"/>
                      <a:pt x="262" y="308"/>
                    </a:cubicBezTo>
                    <a:cubicBezTo>
                      <a:pt x="262" y="308"/>
                      <a:pt x="264" y="306"/>
                      <a:pt x="264" y="306"/>
                    </a:cubicBezTo>
                    <a:cubicBezTo>
                      <a:pt x="267" y="305"/>
                      <a:pt x="268" y="306"/>
                      <a:pt x="271" y="306"/>
                    </a:cubicBezTo>
                    <a:cubicBezTo>
                      <a:pt x="271" y="305"/>
                      <a:pt x="271" y="302"/>
                      <a:pt x="271" y="302"/>
                    </a:cubicBezTo>
                    <a:cubicBezTo>
                      <a:pt x="271" y="303"/>
                      <a:pt x="272" y="302"/>
                      <a:pt x="273" y="302"/>
                    </a:cubicBezTo>
                    <a:cubicBezTo>
                      <a:pt x="273" y="304"/>
                      <a:pt x="273" y="304"/>
                      <a:pt x="273" y="304"/>
                    </a:cubicBezTo>
                    <a:cubicBezTo>
                      <a:pt x="273" y="304"/>
                      <a:pt x="274" y="305"/>
                      <a:pt x="274" y="305"/>
                    </a:cubicBezTo>
                    <a:cubicBezTo>
                      <a:pt x="275" y="306"/>
                      <a:pt x="277" y="305"/>
                      <a:pt x="279" y="305"/>
                    </a:cubicBezTo>
                    <a:cubicBezTo>
                      <a:pt x="279" y="304"/>
                      <a:pt x="281" y="303"/>
                      <a:pt x="281" y="302"/>
                    </a:cubicBezTo>
                    <a:cubicBezTo>
                      <a:pt x="281" y="302"/>
                      <a:pt x="280" y="300"/>
                      <a:pt x="281" y="299"/>
                    </a:cubicBezTo>
                    <a:cubicBezTo>
                      <a:pt x="285" y="297"/>
                      <a:pt x="285" y="297"/>
                      <a:pt x="285" y="297"/>
                    </a:cubicBezTo>
                    <a:cubicBezTo>
                      <a:pt x="285" y="296"/>
                      <a:pt x="286" y="295"/>
                      <a:pt x="286" y="294"/>
                    </a:cubicBezTo>
                    <a:cubicBezTo>
                      <a:pt x="285" y="294"/>
                      <a:pt x="285" y="294"/>
                      <a:pt x="285" y="294"/>
                    </a:cubicBezTo>
                    <a:cubicBezTo>
                      <a:pt x="285" y="292"/>
                      <a:pt x="285" y="292"/>
                      <a:pt x="285" y="289"/>
                    </a:cubicBezTo>
                    <a:cubicBezTo>
                      <a:pt x="283" y="289"/>
                      <a:pt x="285" y="288"/>
                      <a:pt x="285" y="289"/>
                    </a:cubicBezTo>
                    <a:cubicBezTo>
                      <a:pt x="285" y="288"/>
                      <a:pt x="285" y="287"/>
                      <a:pt x="285" y="287"/>
                    </a:cubicBezTo>
                    <a:cubicBezTo>
                      <a:pt x="285" y="286"/>
                      <a:pt x="287" y="285"/>
                      <a:pt x="287" y="285"/>
                    </a:cubicBezTo>
                    <a:cubicBezTo>
                      <a:pt x="288" y="283"/>
                      <a:pt x="287" y="281"/>
                      <a:pt x="288" y="279"/>
                    </a:cubicBezTo>
                    <a:cubicBezTo>
                      <a:pt x="289" y="278"/>
                      <a:pt x="292" y="276"/>
                      <a:pt x="293" y="275"/>
                    </a:cubicBezTo>
                    <a:cubicBezTo>
                      <a:pt x="293" y="274"/>
                      <a:pt x="292" y="273"/>
                      <a:pt x="293" y="272"/>
                    </a:cubicBezTo>
                    <a:cubicBezTo>
                      <a:pt x="293" y="271"/>
                      <a:pt x="294" y="272"/>
                      <a:pt x="295" y="271"/>
                    </a:cubicBezTo>
                    <a:cubicBezTo>
                      <a:pt x="295" y="271"/>
                      <a:pt x="294" y="270"/>
                      <a:pt x="295" y="269"/>
                    </a:cubicBezTo>
                    <a:cubicBezTo>
                      <a:pt x="295" y="267"/>
                      <a:pt x="299" y="266"/>
                      <a:pt x="300" y="264"/>
                    </a:cubicBezTo>
                    <a:cubicBezTo>
                      <a:pt x="301" y="261"/>
                      <a:pt x="300" y="256"/>
                      <a:pt x="301" y="253"/>
                    </a:cubicBezTo>
                    <a:cubicBezTo>
                      <a:pt x="301" y="251"/>
                      <a:pt x="304" y="249"/>
                      <a:pt x="306" y="247"/>
                    </a:cubicBezTo>
                    <a:cubicBezTo>
                      <a:pt x="304" y="245"/>
                      <a:pt x="302" y="240"/>
                      <a:pt x="305" y="236"/>
                    </a:cubicBezTo>
                    <a:cubicBezTo>
                      <a:pt x="305" y="236"/>
                      <a:pt x="306" y="235"/>
                      <a:pt x="307" y="235"/>
                    </a:cubicBezTo>
                    <a:cubicBezTo>
                      <a:pt x="307" y="234"/>
                      <a:pt x="307" y="229"/>
                      <a:pt x="307" y="229"/>
                    </a:cubicBezTo>
                    <a:cubicBezTo>
                      <a:pt x="307" y="227"/>
                      <a:pt x="308" y="225"/>
                      <a:pt x="308" y="223"/>
                    </a:cubicBezTo>
                    <a:cubicBezTo>
                      <a:pt x="307" y="219"/>
                      <a:pt x="307" y="219"/>
                      <a:pt x="307" y="219"/>
                    </a:cubicBezTo>
                    <a:cubicBezTo>
                      <a:pt x="306" y="214"/>
                      <a:pt x="306" y="210"/>
                      <a:pt x="307" y="205"/>
                    </a:cubicBezTo>
                    <a:cubicBezTo>
                      <a:pt x="305" y="205"/>
                      <a:pt x="305" y="205"/>
                      <a:pt x="304" y="204"/>
                    </a:cubicBezTo>
                    <a:cubicBezTo>
                      <a:pt x="304" y="203"/>
                      <a:pt x="306" y="202"/>
                      <a:pt x="307" y="201"/>
                    </a:cubicBezTo>
                    <a:cubicBezTo>
                      <a:pt x="307" y="199"/>
                      <a:pt x="306" y="199"/>
                      <a:pt x="307" y="196"/>
                    </a:cubicBezTo>
                    <a:cubicBezTo>
                      <a:pt x="308" y="195"/>
                      <a:pt x="309" y="195"/>
                      <a:pt x="310" y="193"/>
                    </a:cubicBezTo>
                    <a:cubicBezTo>
                      <a:pt x="310" y="193"/>
                      <a:pt x="310" y="188"/>
                      <a:pt x="310" y="188"/>
                    </a:cubicBezTo>
                    <a:cubicBezTo>
                      <a:pt x="314" y="190"/>
                      <a:pt x="313" y="188"/>
                      <a:pt x="315" y="192"/>
                    </a:cubicBezTo>
                    <a:cubicBezTo>
                      <a:pt x="316" y="191"/>
                      <a:pt x="318" y="188"/>
                      <a:pt x="318" y="187"/>
                    </a:cubicBezTo>
                    <a:cubicBezTo>
                      <a:pt x="318" y="187"/>
                      <a:pt x="318" y="186"/>
                      <a:pt x="318" y="185"/>
                    </a:cubicBezTo>
                    <a:cubicBezTo>
                      <a:pt x="318" y="185"/>
                      <a:pt x="320" y="185"/>
                      <a:pt x="320" y="184"/>
                    </a:cubicBezTo>
                    <a:cubicBezTo>
                      <a:pt x="321" y="182"/>
                      <a:pt x="320" y="181"/>
                      <a:pt x="321" y="179"/>
                    </a:cubicBezTo>
                    <a:cubicBezTo>
                      <a:pt x="321" y="177"/>
                      <a:pt x="323" y="176"/>
                      <a:pt x="324" y="174"/>
                    </a:cubicBezTo>
                    <a:cubicBezTo>
                      <a:pt x="325" y="173"/>
                      <a:pt x="324" y="171"/>
                      <a:pt x="325" y="170"/>
                    </a:cubicBezTo>
                    <a:cubicBezTo>
                      <a:pt x="325" y="169"/>
                      <a:pt x="331" y="164"/>
                      <a:pt x="331" y="164"/>
                    </a:cubicBezTo>
                    <a:cubicBezTo>
                      <a:pt x="332" y="164"/>
                      <a:pt x="333" y="164"/>
                      <a:pt x="334" y="164"/>
                    </a:cubicBezTo>
                    <a:cubicBezTo>
                      <a:pt x="335" y="163"/>
                      <a:pt x="335" y="162"/>
                      <a:pt x="336" y="161"/>
                    </a:cubicBezTo>
                    <a:cubicBezTo>
                      <a:pt x="337" y="160"/>
                      <a:pt x="338" y="159"/>
                      <a:pt x="339" y="158"/>
                    </a:cubicBezTo>
                    <a:cubicBezTo>
                      <a:pt x="339" y="158"/>
                      <a:pt x="339" y="157"/>
                      <a:pt x="339" y="156"/>
                    </a:cubicBezTo>
                    <a:cubicBezTo>
                      <a:pt x="339" y="156"/>
                      <a:pt x="341" y="155"/>
                      <a:pt x="341" y="154"/>
                    </a:cubicBezTo>
                    <a:cubicBezTo>
                      <a:pt x="343" y="151"/>
                      <a:pt x="343" y="149"/>
                      <a:pt x="344" y="145"/>
                    </a:cubicBezTo>
                    <a:cubicBezTo>
                      <a:pt x="346" y="144"/>
                      <a:pt x="346" y="144"/>
                      <a:pt x="346" y="144"/>
                    </a:cubicBezTo>
                    <a:cubicBezTo>
                      <a:pt x="346" y="141"/>
                      <a:pt x="345" y="140"/>
                      <a:pt x="345" y="138"/>
                    </a:cubicBezTo>
                    <a:cubicBezTo>
                      <a:pt x="345" y="137"/>
                      <a:pt x="346" y="134"/>
                      <a:pt x="346" y="132"/>
                    </a:cubicBezTo>
                    <a:cubicBezTo>
                      <a:pt x="344" y="130"/>
                      <a:pt x="344" y="130"/>
                      <a:pt x="344" y="130"/>
                    </a:cubicBezTo>
                    <a:cubicBezTo>
                      <a:pt x="343" y="129"/>
                      <a:pt x="345" y="126"/>
                      <a:pt x="344" y="123"/>
                    </a:cubicBezTo>
                    <a:cubicBezTo>
                      <a:pt x="344" y="121"/>
                      <a:pt x="342" y="121"/>
                      <a:pt x="341" y="120"/>
                    </a:cubicBezTo>
                    <a:cubicBezTo>
                      <a:pt x="341" y="119"/>
                      <a:pt x="341" y="118"/>
                      <a:pt x="341" y="118"/>
                    </a:cubicBezTo>
                    <a:cubicBezTo>
                      <a:pt x="341" y="117"/>
                      <a:pt x="340" y="117"/>
                      <a:pt x="340" y="117"/>
                    </a:cubicBezTo>
                    <a:cubicBezTo>
                      <a:pt x="338" y="113"/>
                      <a:pt x="338" y="108"/>
                      <a:pt x="334" y="108"/>
                    </a:cubicBezTo>
                    <a:cubicBezTo>
                      <a:pt x="332" y="107"/>
                      <a:pt x="330" y="109"/>
                      <a:pt x="330" y="109"/>
                    </a:cubicBezTo>
                    <a:cubicBezTo>
                      <a:pt x="330" y="109"/>
                      <a:pt x="330" y="107"/>
                      <a:pt x="330" y="107"/>
                    </a:cubicBezTo>
                    <a:cubicBezTo>
                      <a:pt x="329" y="107"/>
                      <a:pt x="329" y="106"/>
                      <a:pt x="329" y="106"/>
                    </a:cubicBezTo>
                    <a:cubicBezTo>
                      <a:pt x="326" y="105"/>
                      <a:pt x="325" y="107"/>
                      <a:pt x="323" y="108"/>
                    </a:cubicBezTo>
                    <a:cubicBezTo>
                      <a:pt x="323" y="107"/>
                      <a:pt x="324" y="106"/>
                      <a:pt x="324" y="106"/>
                    </a:cubicBezTo>
                    <a:cubicBezTo>
                      <a:pt x="323" y="105"/>
                      <a:pt x="322" y="105"/>
                      <a:pt x="321" y="104"/>
                    </a:cubicBezTo>
                    <a:cubicBezTo>
                      <a:pt x="321" y="104"/>
                      <a:pt x="321" y="103"/>
                      <a:pt x="321" y="102"/>
                    </a:cubicBezTo>
                    <a:cubicBezTo>
                      <a:pt x="317" y="98"/>
                      <a:pt x="317" y="98"/>
                      <a:pt x="317" y="98"/>
                    </a:cubicBezTo>
                    <a:cubicBezTo>
                      <a:pt x="317" y="97"/>
                      <a:pt x="316" y="98"/>
                      <a:pt x="316" y="98"/>
                    </a:cubicBezTo>
                    <a:cubicBezTo>
                      <a:pt x="313" y="96"/>
                      <a:pt x="310" y="92"/>
                      <a:pt x="307" y="90"/>
                    </a:cubicBezTo>
                    <a:cubicBezTo>
                      <a:pt x="305" y="89"/>
                      <a:pt x="304" y="89"/>
                      <a:pt x="302" y="88"/>
                    </a:cubicBezTo>
                    <a:cubicBezTo>
                      <a:pt x="301" y="88"/>
                      <a:pt x="300" y="86"/>
                      <a:pt x="299" y="86"/>
                    </a:cubicBezTo>
                    <a:cubicBezTo>
                      <a:pt x="295" y="85"/>
                      <a:pt x="294" y="86"/>
                      <a:pt x="290" y="86"/>
                    </a:cubicBezTo>
                    <a:cubicBezTo>
                      <a:pt x="283" y="85"/>
                      <a:pt x="284" y="82"/>
                      <a:pt x="279" y="84"/>
                    </a:cubicBezTo>
                    <a:cubicBezTo>
                      <a:pt x="278" y="83"/>
                      <a:pt x="276" y="80"/>
                      <a:pt x="275" y="80"/>
                    </a:cubicBezTo>
                    <a:cubicBezTo>
                      <a:pt x="273" y="79"/>
                      <a:pt x="272" y="80"/>
                      <a:pt x="271" y="80"/>
                    </a:cubicBezTo>
                    <a:cubicBezTo>
                      <a:pt x="271" y="80"/>
                      <a:pt x="270" y="80"/>
                      <a:pt x="269" y="80"/>
                    </a:cubicBezTo>
                    <a:cubicBezTo>
                      <a:pt x="267" y="82"/>
                      <a:pt x="267" y="86"/>
                      <a:pt x="263" y="86"/>
                    </a:cubicBezTo>
                    <a:cubicBezTo>
                      <a:pt x="261" y="85"/>
                      <a:pt x="262" y="82"/>
                      <a:pt x="263" y="80"/>
                    </a:cubicBezTo>
                    <a:cubicBezTo>
                      <a:pt x="263" y="80"/>
                      <a:pt x="260" y="80"/>
                      <a:pt x="260" y="80"/>
                    </a:cubicBezTo>
                    <a:cubicBezTo>
                      <a:pt x="260" y="79"/>
                      <a:pt x="261" y="78"/>
                      <a:pt x="261" y="78"/>
                    </a:cubicBezTo>
                    <a:cubicBezTo>
                      <a:pt x="262" y="76"/>
                      <a:pt x="261" y="76"/>
                      <a:pt x="261" y="75"/>
                    </a:cubicBezTo>
                    <a:cubicBezTo>
                      <a:pt x="259" y="75"/>
                      <a:pt x="260" y="76"/>
                      <a:pt x="259" y="74"/>
                    </a:cubicBezTo>
                    <a:cubicBezTo>
                      <a:pt x="258" y="74"/>
                      <a:pt x="258" y="74"/>
                      <a:pt x="258" y="74"/>
                    </a:cubicBezTo>
                    <a:cubicBezTo>
                      <a:pt x="258" y="74"/>
                      <a:pt x="258" y="73"/>
                      <a:pt x="259" y="72"/>
                    </a:cubicBezTo>
                    <a:cubicBezTo>
                      <a:pt x="258" y="71"/>
                      <a:pt x="258" y="71"/>
                      <a:pt x="257" y="70"/>
                    </a:cubicBezTo>
                    <a:cubicBezTo>
                      <a:pt x="256" y="70"/>
                      <a:pt x="255" y="69"/>
                      <a:pt x="254" y="70"/>
                    </a:cubicBezTo>
                    <a:cubicBezTo>
                      <a:pt x="254" y="70"/>
                      <a:pt x="253" y="72"/>
                      <a:pt x="252" y="72"/>
                    </a:cubicBezTo>
                    <a:cubicBezTo>
                      <a:pt x="252" y="71"/>
                      <a:pt x="253" y="70"/>
                      <a:pt x="253" y="68"/>
                    </a:cubicBezTo>
                    <a:cubicBezTo>
                      <a:pt x="251" y="68"/>
                      <a:pt x="251" y="67"/>
                      <a:pt x="248" y="66"/>
                    </a:cubicBezTo>
                    <a:cubicBezTo>
                      <a:pt x="248" y="66"/>
                      <a:pt x="248" y="64"/>
                      <a:pt x="248" y="64"/>
                    </a:cubicBezTo>
                    <a:cubicBezTo>
                      <a:pt x="247" y="64"/>
                      <a:pt x="247" y="66"/>
                      <a:pt x="245" y="65"/>
                    </a:cubicBezTo>
                    <a:cubicBezTo>
                      <a:pt x="244" y="65"/>
                      <a:pt x="242" y="62"/>
                      <a:pt x="241" y="61"/>
                    </a:cubicBezTo>
                    <a:cubicBezTo>
                      <a:pt x="239" y="60"/>
                      <a:pt x="239" y="60"/>
                      <a:pt x="239" y="60"/>
                    </a:cubicBezTo>
                    <a:cubicBezTo>
                      <a:pt x="232" y="58"/>
                      <a:pt x="230" y="63"/>
                      <a:pt x="226" y="65"/>
                    </a:cubicBezTo>
                    <a:cubicBezTo>
                      <a:pt x="227" y="66"/>
                      <a:pt x="228" y="67"/>
                      <a:pt x="228" y="68"/>
                    </a:cubicBezTo>
                    <a:cubicBezTo>
                      <a:pt x="227" y="69"/>
                      <a:pt x="226" y="68"/>
                      <a:pt x="225" y="68"/>
                    </a:cubicBezTo>
                    <a:cubicBezTo>
                      <a:pt x="221" y="72"/>
                      <a:pt x="221" y="72"/>
                      <a:pt x="221" y="72"/>
                    </a:cubicBezTo>
                    <a:cubicBezTo>
                      <a:pt x="224" y="72"/>
                      <a:pt x="217" y="75"/>
                      <a:pt x="220" y="72"/>
                    </a:cubicBezTo>
                    <a:cubicBezTo>
                      <a:pt x="216" y="72"/>
                      <a:pt x="214" y="72"/>
                      <a:pt x="210" y="74"/>
                    </a:cubicBezTo>
                    <a:cubicBezTo>
                      <a:pt x="208" y="72"/>
                      <a:pt x="208" y="71"/>
                      <a:pt x="207" y="70"/>
                    </a:cubicBezTo>
                    <a:cubicBezTo>
                      <a:pt x="211" y="73"/>
                      <a:pt x="209" y="72"/>
                      <a:pt x="214" y="71"/>
                    </a:cubicBezTo>
                    <a:cubicBezTo>
                      <a:pt x="214" y="71"/>
                      <a:pt x="218" y="72"/>
                      <a:pt x="219" y="72"/>
                    </a:cubicBezTo>
                    <a:cubicBezTo>
                      <a:pt x="219" y="72"/>
                      <a:pt x="219" y="71"/>
                      <a:pt x="219" y="70"/>
                    </a:cubicBezTo>
                    <a:cubicBezTo>
                      <a:pt x="221" y="70"/>
                      <a:pt x="221" y="70"/>
                      <a:pt x="222" y="70"/>
                    </a:cubicBezTo>
                    <a:cubicBezTo>
                      <a:pt x="222" y="68"/>
                      <a:pt x="222" y="68"/>
                      <a:pt x="222" y="68"/>
                    </a:cubicBezTo>
                    <a:cubicBezTo>
                      <a:pt x="222" y="68"/>
                      <a:pt x="224" y="68"/>
                      <a:pt x="224" y="68"/>
                    </a:cubicBezTo>
                    <a:cubicBezTo>
                      <a:pt x="225" y="67"/>
                      <a:pt x="224" y="66"/>
                      <a:pt x="225" y="64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7" y="62"/>
                      <a:pt x="226" y="60"/>
                      <a:pt x="225" y="58"/>
                    </a:cubicBezTo>
                    <a:cubicBezTo>
                      <a:pt x="227" y="58"/>
                      <a:pt x="225" y="55"/>
                      <a:pt x="225" y="55"/>
                    </a:cubicBezTo>
                    <a:cubicBezTo>
                      <a:pt x="225" y="55"/>
                      <a:pt x="225" y="55"/>
                      <a:pt x="225" y="55"/>
                    </a:cubicBezTo>
                    <a:cubicBezTo>
                      <a:pt x="223" y="55"/>
                      <a:pt x="222" y="55"/>
                      <a:pt x="219" y="55"/>
                    </a:cubicBezTo>
                    <a:cubicBezTo>
                      <a:pt x="220" y="55"/>
                      <a:pt x="220" y="51"/>
                      <a:pt x="219" y="51"/>
                    </a:cubicBezTo>
                    <a:cubicBezTo>
                      <a:pt x="214" y="50"/>
                      <a:pt x="214" y="54"/>
                      <a:pt x="212" y="55"/>
                    </a:cubicBezTo>
                    <a:cubicBezTo>
                      <a:pt x="211" y="56"/>
                      <a:pt x="209" y="56"/>
                      <a:pt x="209" y="57"/>
                    </a:cubicBezTo>
                    <a:cubicBezTo>
                      <a:pt x="208" y="57"/>
                      <a:pt x="209" y="59"/>
                      <a:pt x="208" y="60"/>
                    </a:cubicBezTo>
                    <a:cubicBezTo>
                      <a:pt x="208" y="60"/>
                      <a:pt x="206" y="60"/>
                      <a:pt x="206" y="61"/>
                    </a:cubicBezTo>
                    <a:cubicBezTo>
                      <a:pt x="205" y="64"/>
                      <a:pt x="206" y="66"/>
                      <a:pt x="206" y="68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3" y="62"/>
                      <a:pt x="203" y="65"/>
                      <a:pt x="201" y="66"/>
                    </a:cubicBezTo>
                    <a:cubicBezTo>
                      <a:pt x="200" y="67"/>
                      <a:pt x="199" y="67"/>
                      <a:pt x="199" y="67"/>
                    </a:cubicBezTo>
                    <a:cubicBezTo>
                      <a:pt x="198" y="68"/>
                      <a:pt x="200" y="72"/>
                      <a:pt x="199" y="75"/>
                    </a:cubicBezTo>
                    <a:cubicBezTo>
                      <a:pt x="199" y="76"/>
                      <a:pt x="197" y="77"/>
                      <a:pt x="197" y="78"/>
                    </a:cubicBezTo>
                    <a:cubicBezTo>
                      <a:pt x="196" y="80"/>
                      <a:pt x="198" y="75"/>
                      <a:pt x="198" y="75"/>
                    </a:cubicBezTo>
                    <a:cubicBezTo>
                      <a:pt x="198" y="73"/>
                      <a:pt x="197" y="69"/>
                      <a:pt x="197" y="68"/>
                    </a:cubicBezTo>
                    <a:cubicBezTo>
                      <a:pt x="197" y="68"/>
                      <a:pt x="197" y="66"/>
                      <a:pt x="197" y="66"/>
                    </a:cubicBezTo>
                    <a:cubicBezTo>
                      <a:pt x="196" y="66"/>
                      <a:pt x="195" y="65"/>
                      <a:pt x="194" y="66"/>
                    </a:cubicBezTo>
                    <a:cubicBezTo>
                      <a:pt x="192" y="66"/>
                      <a:pt x="190" y="69"/>
                      <a:pt x="188" y="69"/>
                    </a:cubicBezTo>
                    <a:cubicBezTo>
                      <a:pt x="186" y="70"/>
                      <a:pt x="185" y="69"/>
                      <a:pt x="183" y="70"/>
                    </a:cubicBezTo>
                    <a:cubicBezTo>
                      <a:pt x="186" y="69"/>
                      <a:pt x="190" y="66"/>
                      <a:pt x="193" y="65"/>
                    </a:cubicBezTo>
                    <a:cubicBezTo>
                      <a:pt x="193" y="65"/>
                      <a:pt x="195" y="66"/>
                      <a:pt x="196" y="65"/>
                    </a:cubicBezTo>
                    <a:cubicBezTo>
                      <a:pt x="197" y="64"/>
                      <a:pt x="196" y="61"/>
                      <a:pt x="197" y="60"/>
                    </a:cubicBezTo>
                    <a:cubicBezTo>
                      <a:pt x="197" y="59"/>
                      <a:pt x="200" y="57"/>
                      <a:pt x="200" y="55"/>
                    </a:cubicBezTo>
                    <a:cubicBezTo>
                      <a:pt x="200" y="55"/>
                      <a:pt x="200" y="54"/>
                      <a:pt x="200" y="53"/>
                    </a:cubicBezTo>
                    <a:cubicBezTo>
                      <a:pt x="201" y="52"/>
                      <a:pt x="203" y="51"/>
                      <a:pt x="204" y="51"/>
                    </a:cubicBezTo>
                    <a:cubicBezTo>
                      <a:pt x="205" y="50"/>
                      <a:pt x="205" y="47"/>
                      <a:pt x="206" y="47"/>
                    </a:cubicBezTo>
                    <a:cubicBezTo>
                      <a:pt x="207" y="47"/>
                      <a:pt x="207" y="49"/>
                      <a:pt x="206" y="49"/>
                    </a:cubicBezTo>
                    <a:cubicBezTo>
                      <a:pt x="206" y="50"/>
                      <a:pt x="206" y="51"/>
                      <a:pt x="207" y="53"/>
                    </a:cubicBezTo>
                    <a:cubicBezTo>
                      <a:pt x="208" y="52"/>
                      <a:pt x="213" y="54"/>
                      <a:pt x="212" y="51"/>
                    </a:cubicBezTo>
                    <a:cubicBezTo>
                      <a:pt x="212" y="50"/>
                      <a:pt x="212" y="50"/>
                      <a:pt x="211" y="50"/>
                    </a:cubicBezTo>
                    <a:cubicBezTo>
                      <a:pt x="211" y="49"/>
                      <a:pt x="211" y="47"/>
                      <a:pt x="211" y="47"/>
                    </a:cubicBezTo>
                    <a:cubicBezTo>
                      <a:pt x="213" y="47"/>
                      <a:pt x="213" y="47"/>
                      <a:pt x="213" y="47"/>
                    </a:cubicBezTo>
                    <a:cubicBezTo>
                      <a:pt x="213" y="45"/>
                      <a:pt x="214" y="43"/>
                      <a:pt x="214" y="41"/>
                    </a:cubicBezTo>
                    <a:cubicBezTo>
                      <a:pt x="213" y="42"/>
                      <a:pt x="212" y="41"/>
                      <a:pt x="212" y="41"/>
                    </a:cubicBezTo>
                    <a:cubicBezTo>
                      <a:pt x="211" y="41"/>
                      <a:pt x="210" y="43"/>
                      <a:pt x="210" y="43"/>
                    </a:cubicBezTo>
                    <a:cubicBezTo>
                      <a:pt x="210" y="44"/>
                      <a:pt x="211" y="44"/>
                      <a:pt x="210" y="45"/>
                    </a:cubicBezTo>
                    <a:cubicBezTo>
                      <a:pt x="210" y="45"/>
                      <a:pt x="208" y="45"/>
                      <a:pt x="208" y="45"/>
                    </a:cubicBezTo>
                    <a:cubicBezTo>
                      <a:pt x="210" y="41"/>
                      <a:pt x="212" y="41"/>
                      <a:pt x="208" y="38"/>
                    </a:cubicBezTo>
                    <a:cubicBezTo>
                      <a:pt x="213" y="36"/>
                      <a:pt x="211" y="37"/>
                      <a:pt x="213" y="32"/>
                    </a:cubicBezTo>
                    <a:cubicBezTo>
                      <a:pt x="211" y="32"/>
                      <a:pt x="209" y="32"/>
                      <a:pt x="207" y="32"/>
                    </a:cubicBezTo>
                    <a:cubicBezTo>
                      <a:pt x="207" y="30"/>
                      <a:pt x="208" y="27"/>
                      <a:pt x="207" y="25"/>
                    </a:cubicBezTo>
                    <a:cubicBezTo>
                      <a:pt x="207" y="24"/>
                      <a:pt x="205" y="23"/>
                      <a:pt x="205" y="23"/>
                    </a:cubicBezTo>
                    <a:cubicBezTo>
                      <a:pt x="204" y="20"/>
                      <a:pt x="206" y="19"/>
                      <a:pt x="205" y="16"/>
                    </a:cubicBezTo>
                    <a:cubicBezTo>
                      <a:pt x="204" y="14"/>
                      <a:pt x="202" y="12"/>
                      <a:pt x="202" y="10"/>
                    </a:cubicBezTo>
                    <a:cubicBezTo>
                      <a:pt x="201" y="9"/>
                      <a:pt x="202" y="8"/>
                      <a:pt x="202" y="7"/>
                    </a:cubicBezTo>
                    <a:cubicBezTo>
                      <a:pt x="201" y="7"/>
                      <a:pt x="199" y="7"/>
                      <a:pt x="199" y="6"/>
                    </a:cubicBezTo>
                    <a:cubicBezTo>
                      <a:pt x="195" y="13"/>
                      <a:pt x="195" y="13"/>
                      <a:pt x="195" y="13"/>
                    </a:cubicBezTo>
                    <a:cubicBezTo>
                      <a:pt x="194" y="19"/>
                      <a:pt x="194" y="19"/>
                      <a:pt x="194" y="19"/>
                    </a:cubicBezTo>
                    <a:cubicBezTo>
                      <a:pt x="194" y="19"/>
                      <a:pt x="193" y="27"/>
                      <a:pt x="192" y="28"/>
                    </a:cubicBezTo>
                    <a:cubicBezTo>
                      <a:pt x="192" y="30"/>
                      <a:pt x="187" y="36"/>
                      <a:pt x="187" y="36"/>
                    </a:cubicBezTo>
                    <a:cubicBezTo>
                      <a:pt x="184" y="33"/>
                      <a:pt x="184" y="33"/>
                      <a:pt x="184" y="33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6" y="37"/>
                      <a:pt x="174" y="36"/>
                    </a:cubicBezTo>
                    <a:cubicBezTo>
                      <a:pt x="172" y="34"/>
                      <a:pt x="171" y="31"/>
                      <a:pt x="171" y="31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6" y="29"/>
                      <a:pt x="166" y="29"/>
                      <a:pt x="166" y="29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1" y="37"/>
                      <a:pt x="151" y="37"/>
                      <a:pt x="151" y="37"/>
                    </a:cubicBezTo>
                    <a:cubicBezTo>
                      <a:pt x="147" y="38"/>
                      <a:pt x="147" y="38"/>
                      <a:pt x="147" y="38"/>
                    </a:cubicBezTo>
                    <a:cubicBezTo>
                      <a:pt x="147" y="38"/>
                      <a:pt x="145" y="39"/>
                      <a:pt x="143" y="37"/>
                    </a:cubicBezTo>
                    <a:cubicBezTo>
                      <a:pt x="140" y="36"/>
                      <a:pt x="141" y="39"/>
                      <a:pt x="139" y="39"/>
                    </a:cubicBezTo>
                    <a:cubicBezTo>
                      <a:pt x="137" y="39"/>
                      <a:pt x="138" y="43"/>
                      <a:pt x="137" y="42"/>
                    </a:cubicBezTo>
                    <a:cubicBezTo>
                      <a:pt x="135" y="41"/>
                      <a:pt x="134" y="45"/>
                      <a:pt x="133" y="45"/>
                    </a:cubicBezTo>
                    <a:cubicBezTo>
                      <a:pt x="131" y="45"/>
                      <a:pt x="129" y="44"/>
                      <a:pt x="129" y="42"/>
                    </a:cubicBezTo>
                    <a:cubicBezTo>
                      <a:pt x="129" y="41"/>
                      <a:pt x="126" y="40"/>
                      <a:pt x="125" y="39"/>
                    </a:cubicBezTo>
                    <a:cubicBezTo>
                      <a:pt x="124" y="37"/>
                      <a:pt x="122" y="36"/>
                      <a:pt x="123" y="33"/>
                    </a:cubicBezTo>
                    <a:cubicBezTo>
                      <a:pt x="124" y="30"/>
                      <a:pt x="123" y="20"/>
                      <a:pt x="123" y="20"/>
                    </a:cubicBezTo>
                    <a:cubicBezTo>
                      <a:pt x="123" y="20"/>
                      <a:pt x="126" y="18"/>
                      <a:pt x="128" y="16"/>
                    </a:cubicBezTo>
                    <a:cubicBezTo>
                      <a:pt x="130" y="15"/>
                      <a:pt x="129" y="14"/>
                      <a:pt x="128" y="12"/>
                    </a:cubicBezTo>
                    <a:cubicBezTo>
                      <a:pt x="127" y="11"/>
                      <a:pt x="129" y="9"/>
                      <a:pt x="128" y="9"/>
                    </a:cubicBezTo>
                    <a:cubicBezTo>
                      <a:pt x="127" y="8"/>
                      <a:pt x="123" y="7"/>
                      <a:pt x="123" y="7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6" y="4"/>
                      <a:pt x="126" y="1"/>
                      <a:pt x="124" y="1"/>
                    </a:cubicBezTo>
                    <a:cubicBezTo>
                      <a:pt x="122" y="2"/>
                      <a:pt x="118" y="0"/>
                      <a:pt x="118" y="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7" y="6"/>
                      <a:pt x="114" y="6"/>
                      <a:pt x="113" y="6"/>
                    </a:cubicBezTo>
                    <a:cubicBezTo>
                      <a:pt x="111" y="6"/>
                      <a:pt x="111" y="10"/>
                      <a:pt x="109" y="10"/>
                    </a:cubicBezTo>
                    <a:cubicBezTo>
                      <a:pt x="107" y="10"/>
                      <a:pt x="107" y="12"/>
                      <a:pt x="105" y="12"/>
                    </a:cubicBezTo>
                    <a:cubicBezTo>
                      <a:pt x="103" y="12"/>
                      <a:pt x="100" y="12"/>
                      <a:pt x="100" y="12"/>
                    </a:cubicBezTo>
                    <a:cubicBezTo>
                      <a:pt x="100" y="12"/>
                      <a:pt x="98" y="11"/>
                      <a:pt x="97" y="13"/>
                    </a:cubicBezTo>
                    <a:cubicBezTo>
                      <a:pt x="96" y="15"/>
                      <a:pt x="98" y="16"/>
                      <a:pt x="98" y="16"/>
                    </a:cubicBezTo>
                    <a:cubicBezTo>
                      <a:pt x="98" y="16"/>
                      <a:pt x="94" y="16"/>
                      <a:pt x="93" y="14"/>
                    </a:cubicBezTo>
                    <a:cubicBezTo>
                      <a:pt x="92" y="13"/>
                      <a:pt x="87" y="13"/>
                      <a:pt x="87" y="13"/>
                    </a:cubicBezTo>
                    <a:cubicBezTo>
                      <a:pt x="87" y="13"/>
                      <a:pt x="85" y="11"/>
                      <a:pt x="81" y="11"/>
                    </a:cubicBezTo>
                    <a:cubicBezTo>
                      <a:pt x="78" y="10"/>
                      <a:pt x="78" y="11"/>
                      <a:pt x="80" y="12"/>
                    </a:cubicBezTo>
                    <a:cubicBezTo>
                      <a:pt x="82" y="13"/>
                      <a:pt x="80" y="15"/>
                      <a:pt x="82" y="17"/>
                    </a:cubicBezTo>
                    <a:cubicBezTo>
                      <a:pt x="84" y="19"/>
                      <a:pt x="84" y="20"/>
                      <a:pt x="84" y="21"/>
                    </a:cubicBezTo>
                    <a:cubicBezTo>
                      <a:pt x="85" y="23"/>
                      <a:pt x="83" y="27"/>
                      <a:pt x="83" y="29"/>
                    </a:cubicBezTo>
                    <a:cubicBezTo>
                      <a:pt x="84" y="31"/>
                      <a:pt x="85" y="31"/>
                      <a:pt x="87" y="32"/>
                    </a:cubicBezTo>
                    <a:cubicBezTo>
                      <a:pt x="88" y="33"/>
                      <a:pt x="91" y="32"/>
                      <a:pt x="93" y="31"/>
                    </a:cubicBezTo>
                    <a:cubicBezTo>
                      <a:pt x="95" y="30"/>
                      <a:pt x="96" y="34"/>
                      <a:pt x="96" y="34"/>
                    </a:cubicBezTo>
                    <a:cubicBezTo>
                      <a:pt x="96" y="34"/>
                      <a:pt x="95" y="35"/>
                      <a:pt x="93" y="35"/>
                    </a:cubicBezTo>
                    <a:cubicBezTo>
                      <a:pt x="91" y="35"/>
                      <a:pt x="90" y="41"/>
                      <a:pt x="88" y="41"/>
                    </a:cubicBezTo>
                    <a:cubicBezTo>
                      <a:pt x="86" y="41"/>
                      <a:pt x="86" y="43"/>
                      <a:pt x="84" y="43"/>
                    </a:cubicBezTo>
                    <a:cubicBezTo>
                      <a:pt x="82" y="43"/>
                      <a:pt x="81" y="47"/>
                      <a:pt x="79" y="47"/>
                    </a:cubicBezTo>
                    <a:cubicBezTo>
                      <a:pt x="76" y="47"/>
                      <a:pt x="73" y="50"/>
                      <a:pt x="73" y="50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7"/>
                      <a:pt x="49" y="48"/>
                      <a:pt x="46" y="48"/>
                    </a:cubicBezTo>
                    <a:cubicBezTo>
                      <a:pt x="44" y="48"/>
                      <a:pt x="41" y="46"/>
                      <a:pt x="41" y="4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4" y="65"/>
                      <a:pt x="44" y="66"/>
                    </a:cubicBezTo>
                    <a:cubicBezTo>
                      <a:pt x="46" y="69"/>
                      <a:pt x="43" y="72"/>
                      <a:pt x="43" y="74"/>
                    </a:cubicBezTo>
                    <a:cubicBezTo>
                      <a:pt x="42" y="77"/>
                      <a:pt x="33" y="99"/>
                      <a:pt x="33" y="99"/>
                    </a:cubicBezTo>
                    <a:cubicBezTo>
                      <a:pt x="33" y="99"/>
                      <a:pt x="33" y="102"/>
                      <a:pt x="31" y="102"/>
                    </a:cubicBezTo>
                    <a:cubicBezTo>
                      <a:pt x="28" y="102"/>
                      <a:pt x="26" y="102"/>
                      <a:pt x="24" y="103"/>
                    </a:cubicBezTo>
                    <a:cubicBezTo>
                      <a:pt x="22" y="104"/>
                      <a:pt x="18" y="104"/>
                      <a:pt x="16" y="106"/>
                    </a:cubicBezTo>
                    <a:cubicBezTo>
                      <a:pt x="14" y="108"/>
                      <a:pt x="10" y="109"/>
                      <a:pt x="9" y="112"/>
                    </a:cubicBezTo>
                    <a:cubicBezTo>
                      <a:pt x="8" y="114"/>
                      <a:pt x="8" y="117"/>
                      <a:pt x="7" y="119"/>
                    </a:cubicBezTo>
                    <a:cubicBezTo>
                      <a:pt x="5" y="122"/>
                      <a:pt x="4" y="123"/>
                      <a:pt x="4" y="125"/>
                    </a:cubicBezTo>
                    <a:cubicBezTo>
                      <a:pt x="4" y="127"/>
                      <a:pt x="4" y="130"/>
                      <a:pt x="4" y="130"/>
                    </a:cubicBezTo>
                    <a:cubicBezTo>
                      <a:pt x="4" y="130"/>
                      <a:pt x="0" y="128"/>
                      <a:pt x="0" y="130"/>
                    </a:cubicBezTo>
                    <a:cubicBezTo>
                      <a:pt x="0" y="131"/>
                      <a:pt x="0" y="135"/>
                      <a:pt x="2" y="136"/>
                    </a:cubicBezTo>
                    <a:cubicBezTo>
                      <a:pt x="3" y="136"/>
                      <a:pt x="3" y="140"/>
                      <a:pt x="3" y="140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6" y="146"/>
                      <a:pt x="7" y="149"/>
                    </a:cubicBezTo>
                    <a:cubicBezTo>
                      <a:pt x="8" y="151"/>
                      <a:pt x="13" y="152"/>
                      <a:pt x="13" y="154"/>
                    </a:cubicBezTo>
                    <a:cubicBezTo>
                      <a:pt x="13" y="157"/>
                      <a:pt x="15" y="158"/>
                      <a:pt x="15" y="158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23" y="158"/>
                      <a:pt x="27" y="156"/>
                      <a:pt x="29" y="154"/>
                    </a:cubicBezTo>
                    <a:cubicBezTo>
                      <a:pt x="31" y="152"/>
                      <a:pt x="31" y="156"/>
                      <a:pt x="31" y="156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39" y="185"/>
                      <a:pt x="39" y="185"/>
                      <a:pt x="39" y="185"/>
                    </a:cubicBezTo>
                    <a:cubicBezTo>
                      <a:pt x="39" y="185"/>
                      <a:pt x="41" y="185"/>
                      <a:pt x="43" y="186"/>
                    </a:cubicBezTo>
                    <a:cubicBezTo>
                      <a:pt x="44" y="187"/>
                      <a:pt x="49" y="185"/>
                      <a:pt x="48" y="184"/>
                    </a:cubicBezTo>
                    <a:cubicBezTo>
                      <a:pt x="47" y="182"/>
                      <a:pt x="49" y="181"/>
                      <a:pt x="49" y="181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52" y="181"/>
                      <a:pt x="58" y="171"/>
                      <a:pt x="61" y="170"/>
                    </a:cubicBezTo>
                    <a:cubicBezTo>
                      <a:pt x="65" y="170"/>
                      <a:pt x="69" y="168"/>
                      <a:pt x="72" y="168"/>
                    </a:cubicBezTo>
                    <a:cubicBezTo>
                      <a:pt x="76" y="168"/>
                      <a:pt x="76" y="168"/>
                      <a:pt x="76" y="168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3" y="177"/>
                      <a:pt x="74" y="179"/>
                    </a:cubicBezTo>
                    <a:cubicBezTo>
                      <a:pt x="75" y="181"/>
                      <a:pt x="76" y="184"/>
                      <a:pt x="78" y="184"/>
                    </a:cubicBezTo>
                    <a:cubicBezTo>
                      <a:pt x="80" y="185"/>
                      <a:pt x="80" y="185"/>
                      <a:pt x="83" y="186"/>
                    </a:cubicBezTo>
                    <a:cubicBezTo>
                      <a:pt x="85" y="186"/>
                      <a:pt x="86" y="182"/>
                      <a:pt x="88" y="185"/>
                    </a:cubicBezTo>
                    <a:cubicBezTo>
                      <a:pt x="91" y="188"/>
                      <a:pt x="92" y="189"/>
                      <a:pt x="95" y="191"/>
                    </a:cubicBezTo>
                    <a:cubicBezTo>
                      <a:pt x="98" y="192"/>
                      <a:pt x="97" y="193"/>
                      <a:pt x="100" y="195"/>
                    </a:cubicBezTo>
                    <a:cubicBezTo>
                      <a:pt x="102" y="196"/>
                      <a:pt x="103" y="198"/>
                      <a:pt x="106" y="198"/>
                    </a:cubicBezTo>
                    <a:cubicBezTo>
                      <a:pt x="109" y="198"/>
                      <a:pt x="110" y="200"/>
                      <a:pt x="113" y="200"/>
                    </a:cubicBezTo>
                    <a:cubicBezTo>
                      <a:pt x="115" y="200"/>
                      <a:pt x="117" y="198"/>
                      <a:pt x="118" y="200"/>
                    </a:cubicBezTo>
                    <a:cubicBezTo>
                      <a:pt x="120" y="202"/>
                      <a:pt x="120" y="205"/>
                      <a:pt x="121" y="208"/>
                    </a:cubicBezTo>
                    <a:cubicBezTo>
                      <a:pt x="122" y="210"/>
                      <a:pt x="123" y="213"/>
                      <a:pt x="123" y="213"/>
                    </a:cubicBezTo>
                    <a:cubicBezTo>
                      <a:pt x="123" y="213"/>
                      <a:pt x="121" y="216"/>
                      <a:pt x="120" y="218"/>
                    </a:cubicBezTo>
                    <a:cubicBezTo>
                      <a:pt x="119" y="220"/>
                      <a:pt x="120" y="222"/>
                      <a:pt x="122" y="225"/>
                    </a:cubicBezTo>
                    <a:cubicBezTo>
                      <a:pt x="123" y="228"/>
                      <a:pt x="123" y="230"/>
                      <a:pt x="123" y="230"/>
                    </a:cubicBezTo>
                    <a:cubicBezTo>
                      <a:pt x="136" y="229"/>
                      <a:pt x="136" y="229"/>
                      <a:pt x="136" y="229"/>
                    </a:cubicBezTo>
                    <a:cubicBezTo>
                      <a:pt x="136" y="229"/>
                      <a:pt x="135" y="232"/>
                      <a:pt x="136" y="234"/>
                    </a:cubicBezTo>
                    <a:cubicBezTo>
                      <a:pt x="136" y="237"/>
                      <a:pt x="136" y="239"/>
                      <a:pt x="139" y="241"/>
                    </a:cubicBezTo>
                    <a:cubicBezTo>
                      <a:pt x="141" y="242"/>
                      <a:pt x="142" y="244"/>
                      <a:pt x="143" y="246"/>
                    </a:cubicBezTo>
                    <a:cubicBezTo>
                      <a:pt x="144" y="248"/>
                      <a:pt x="143" y="248"/>
                      <a:pt x="143" y="251"/>
                    </a:cubicBezTo>
                    <a:cubicBezTo>
                      <a:pt x="143" y="254"/>
                      <a:pt x="140" y="262"/>
                      <a:pt x="140" y="262"/>
                    </a:cubicBezTo>
                    <a:cubicBezTo>
                      <a:pt x="142" y="265"/>
                      <a:pt x="142" y="265"/>
                      <a:pt x="142" y="265"/>
                    </a:cubicBezTo>
                    <a:cubicBezTo>
                      <a:pt x="140" y="267"/>
                      <a:pt x="140" y="267"/>
                      <a:pt x="140" y="267"/>
                    </a:cubicBezTo>
                    <a:cubicBezTo>
                      <a:pt x="141" y="269"/>
                      <a:pt x="141" y="269"/>
                      <a:pt x="141" y="269"/>
                    </a:cubicBezTo>
                    <a:cubicBezTo>
                      <a:pt x="141" y="269"/>
                      <a:pt x="142" y="270"/>
                      <a:pt x="143" y="272"/>
                    </a:cubicBezTo>
                    <a:cubicBezTo>
                      <a:pt x="145" y="274"/>
                      <a:pt x="144" y="277"/>
                      <a:pt x="144" y="280"/>
                    </a:cubicBezTo>
                    <a:cubicBezTo>
                      <a:pt x="143" y="284"/>
                      <a:pt x="145" y="285"/>
                      <a:pt x="145" y="288"/>
                    </a:cubicBezTo>
                    <a:cubicBezTo>
                      <a:pt x="145" y="290"/>
                      <a:pt x="155" y="290"/>
                      <a:pt x="155" y="290"/>
                    </a:cubicBezTo>
                    <a:cubicBezTo>
                      <a:pt x="157" y="289"/>
                      <a:pt x="157" y="289"/>
                      <a:pt x="157" y="289"/>
                    </a:cubicBezTo>
                    <a:cubicBezTo>
                      <a:pt x="158" y="291"/>
                      <a:pt x="158" y="291"/>
                      <a:pt x="158" y="291"/>
                    </a:cubicBezTo>
                    <a:cubicBezTo>
                      <a:pt x="158" y="291"/>
                      <a:pt x="158" y="294"/>
                      <a:pt x="161" y="294"/>
                    </a:cubicBezTo>
                    <a:cubicBezTo>
                      <a:pt x="164" y="294"/>
                      <a:pt x="165" y="295"/>
                      <a:pt x="165" y="298"/>
                    </a:cubicBezTo>
                    <a:cubicBezTo>
                      <a:pt x="165" y="302"/>
                      <a:pt x="165" y="305"/>
                      <a:pt x="165" y="308"/>
                    </a:cubicBezTo>
                    <a:cubicBezTo>
                      <a:pt x="165" y="311"/>
                      <a:pt x="166" y="314"/>
                      <a:pt x="167" y="313"/>
                    </a:cubicBezTo>
                    <a:cubicBezTo>
                      <a:pt x="169" y="312"/>
                      <a:pt x="172" y="311"/>
                      <a:pt x="172" y="312"/>
                    </a:cubicBezTo>
                    <a:cubicBezTo>
                      <a:pt x="172" y="314"/>
                      <a:pt x="172" y="319"/>
                      <a:pt x="171" y="321"/>
                    </a:cubicBezTo>
                    <a:cubicBezTo>
                      <a:pt x="169" y="323"/>
                      <a:pt x="170" y="331"/>
                      <a:pt x="170" y="331"/>
                    </a:cubicBezTo>
                    <a:cubicBezTo>
                      <a:pt x="170" y="331"/>
                      <a:pt x="175" y="334"/>
                      <a:pt x="174" y="332"/>
                    </a:cubicBezTo>
                    <a:cubicBezTo>
                      <a:pt x="174" y="330"/>
                      <a:pt x="177" y="332"/>
                      <a:pt x="177" y="332"/>
                    </a:cubicBezTo>
                    <a:cubicBezTo>
                      <a:pt x="177" y="332"/>
                      <a:pt x="177" y="336"/>
                      <a:pt x="178" y="339"/>
                    </a:cubicBezTo>
                    <a:cubicBezTo>
                      <a:pt x="178" y="342"/>
                      <a:pt x="178" y="347"/>
                      <a:pt x="178" y="348"/>
                    </a:cubicBezTo>
                    <a:cubicBezTo>
                      <a:pt x="179" y="350"/>
                      <a:pt x="176" y="350"/>
                      <a:pt x="175" y="351"/>
                    </a:cubicBezTo>
                    <a:cubicBezTo>
                      <a:pt x="174" y="353"/>
                      <a:pt x="169" y="352"/>
                      <a:pt x="168" y="355"/>
                    </a:cubicBezTo>
                    <a:cubicBezTo>
                      <a:pt x="167" y="357"/>
                      <a:pt x="166" y="359"/>
                      <a:pt x="164" y="361"/>
                    </a:cubicBezTo>
                    <a:cubicBezTo>
                      <a:pt x="162" y="363"/>
                      <a:pt x="160" y="363"/>
                      <a:pt x="160" y="365"/>
                    </a:cubicBezTo>
                    <a:cubicBezTo>
                      <a:pt x="159" y="367"/>
                      <a:pt x="154" y="366"/>
                      <a:pt x="154" y="369"/>
                    </a:cubicBezTo>
                    <a:cubicBezTo>
                      <a:pt x="154" y="372"/>
                      <a:pt x="153" y="375"/>
                      <a:pt x="151" y="376"/>
                    </a:cubicBezTo>
                    <a:cubicBezTo>
                      <a:pt x="149" y="377"/>
                      <a:pt x="147" y="378"/>
                      <a:pt x="147" y="380"/>
                    </a:cubicBezTo>
                    <a:cubicBezTo>
                      <a:pt x="147" y="382"/>
                      <a:pt x="145" y="387"/>
                      <a:pt x="145" y="387"/>
                    </a:cubicBezTo>
                    <a:cubicBezTo>
                      <a:pt x="151" y="385"/>
                      <a:pt x="151" y="385"/>
                      <a:pt x="151" y="385"/>
                    </a:cubicBezTo>
                    <a:cubicBezTo>
                      <a:pt x="159" y="390"/>
                      <a:pt x="159" y="390"/>
                      <a:pt x="159" y="390"/>
                    </a:cubicBezTo>
                    <a:cubicBezTo>
                      <a:pt x="159" y="390"/>
                      <a:pt x="160" y="392"/>
                      <a:pt x="161" y="394"/>
                    </a:cubicBezTo>
                    <a:cubicBezTo>
                      <a:pt x="162" y="396"/>
                      <a:pt x="165" y="395"/>
                      <a:pt x="167" y="398"/>
                    </a:cubicBezTo>
                    <a:cubicBezTo>
                      <a:pt x="168" y="400"/>
                      <a:pt x="169" y="400"/>
                      <a:pt x="172" y="402"/>
                    </a:cubicBezTo>
                    <a:cubicBezTo>
                      <a:pt x="175" y="404"/>
                      <a:pt x="177" y="403"/>
                      <a:pt x="178" y="406"/>
                    </a:cubicBezTo>
                    <a:cubicBezTo>
                      <a:pt x="178" y="409"/>
                      <a:pt x="179" y="411"/>
                      <a:pt x="182" y="412"/>
                    </a:cubicBezTo>
                    <a:cubicBezTo>
                      <a:pt x="184" y="413"/>
                      <a:pt x="185" y="414"/>
                      <a:pt x="185" y="414"/>
                    </a:cubicBezTo>
                    <a:cubicBezTo>
                      <a:pt x="181" y="420"/>
                      <a:pt x="181" y="420"/>
                      <a:pt x="181" y="420"/>
                    </a:cubicBezTo>
                    <a:cubicBezTo>
                      <a:pt x="182" y="423"/>
                      <a:pt x="182" y="423"/>
                      <a:pt x="182" y="423"/>
                    </a:cubicBezTo>
                    <a:cubicBezTo>
                      <a:pt x="185" y="421"/>
                      <a:pt x="187" y="419"/>
                      <a:pt x="188" y="416"/>
                    </a:cubicBezTo>
                    <a:cubicBezTo>
                      <a:pt x="188" y="413"/>
                      <a:pt x="187" y="412"/>
                      <a:pt x="186" y="409"/>
                    </a:cubicBezTo>
                    <a:cubicBezTo>
                      <a:pt x="188" y="408"/>
                      <a:pt x="192" y="405"/>
                      <a:pt x="192" y="402"/>
                    </a:cubicBezTo>
                    <a:cubicBezTo>
                      <a:pt x="192" y="402"/>
                      <a:pt x="192" y="400"/>
                      <a:pt x="192" y="400"/>
                    </a:cubicBezTo>
                    <a:cubicBezTo>
                      <a:pt x="193" y="399"/>
                      <a:pt x="195" y="399"/>
                      <a:pt x="196" y="398"/>
                    </a:cubicBezTo>
                    <a:cubicBezTo>
                      <a:pt x="196" y="397"/>
                      <a:pt x="196" y="397"/>
                      <a:pt x="196" y="397"/>
                    </a:cubicBezTo>
                    <a:cubicBezTo>
                      <a:pt x="199" y="395"/>
                      <a:pt x="199" y="393"/>
                      <a:pt x="199" y="388"/>
                    </a:cubicBezTo>
                    <a:cubicBezTo>
                      <a:pt x="200" y="389"/>
                      <a:pt x="201" y="388"/>
                      <a:pt x="202" y="389"/>
                    </a:cubicBezTo>
                    <a:cubicBezTo>
                      <a:pt x="202" y="390"/>
                      <a:pt x="202" y="390"/>
                      <a:pt x="202" y="390"/>
                    </a:cubicBezTo>
                    <a:cubicBezTo>
                      <a:pt x="202" y="390"/>
                      <a:pt x="203" y="391"/>
                      <a:pt x="204" y="391"/>
                    </a:cubicBezTo>
                    <a:cubicBezTo>
                      <a:pt x="204" y="391"/>
                      <a:pt x="205" y="389"/>
                      <a:pt x="204" y="389"/>
                    </a:cubicBezTo>
                    <a:cubicBezTo>
                      <a:pt x="206" y="390"/>
                      <a:pt x="206" y="390"/>
                      <a:pt x="206" y="390"/>
                    </a:cubicBezTo>
                    <a:cubicBezTo>
                      <a:pt x="205" y="390"/>
                      <a:pt x="205" y="393"/>
                      <a:pt x="205" y="392"/>
                    </a:cubicBezTo>
                    <a:cubicBezTo>
                      <a:pt x="204" y="396"/>
                      <a:pt x="204" y="397"/>
                      <a:pt x="203" y="400"/>
                    </a:cubicBezTo>
                    <a:cubicBezTo>
                      <a:pt x="203" y="400"/>
                      <a:pt x="201" y="401"/>
                      <a:pt x="201" y="402"/>
                    </a:cubicBezTo>
                    <a:cubicBezTo>
                      <a:pt x="199" y="406"/>
                      <a:pt x="205" y="399"/>
                      <a:pt x="205" y="399"/>
                    </a:cubicBezTo>
                    <a:cubicBezTo>
                      <a:pt x="206" y="396"/>
                      <a:pt x="208" y="391"/>
                      <a:pt x="209" y="388"/>
                    </a:cubicBezTo>
                    <a:cubicBezTo>
                      <a:pt x="210" y="384"/>
                      <a:pt x="210" y="381"/>
                      <a:pt x="212" y="378"/>
                    </a:cubicBezTo>
                    <a:cubicBezTo>
                      <a:pt x="213" y="377"/>
                      <a:pt x="217" y="372"/>
                      <a:pt x="218" y="372"/>
                    </a:cubicBezTo>
                    <a:cubicBezTo>
                      <a:pt x="219" y="371"/>
                      <a:pt x="220" y="372"/>
                      <a:pt x="220" y="371"/>
                    </a:cubicBezTo>
                    <a:cubicBezTo>
                      <a:pt x="221" y="370"/>
                      <a:pt x="220" y="369"/>
                      <a:pt x="221" y="367"/>
                    </a:cubicBezTo>
                    <a:cubicBezTo>
                      <a:pt x="221" y="367"/>
                      <a:pt x="222" y="366"/>
                      <a:pt x="222" y="366"/>
                    </a:cubicBezTo>
                    <a:cubicBezTo>
                      <a:pt x="221" y="365"/>
                      <a:pt x="222" y="356"/>
                      <a:pt x="222" y="353"/>
                    </a:cubicBezTo>
                    <a:cubicBezTo>
                      <a:pt x="221" y="353"/>
                      <a:pt x="220" y="353"/>
                      <a:pt x="220" y="352"/>
                    </a:cubicBezTo>
                    <a:cubicBezTo>
                      <a:pt x="220" y="351"/>
                      <a:pt x="221" y="350"/>
                      <a:pt x="221" y="349"/>
                    </a:cubicBezTo>
                    <a:cubicBezTo>
                      <a:pt x="219" y="349"/>
                      <a:pt x="219" y="349"/>
                      <a:pt x="219" y="349"/>
                    </a:cubicBezTo>
                    <a:cubicBezTo>
                      <a:pt x="219" y="349"/>
                      <a:pt x="219" y="347"/>
                      <a:pt x="219" y="347"/>
                    </a:cubicBezTo>
                    <a:cubicBezTo>
                      <a:pt x="221" y="348"/>
                      <a:pt x="220" y="346"/>
                      <a:pt x="220" y="346"/>
                    </a:cubicBezTo>
                    <a:cubicBezTo>
                      <a:pt x="220" y="346"/>
                      <a:pt x="220" y="342"/>
                      <a:pt x="220" y="341"/>
                    </a:cubicBezTo>
                    <a:cubicBezTo>
                      <a:pt x="220" y="340"/>
                      <a:pt x="219" y="341"/>
                      <a:pt x="219" y="339"/>
                    </a:cubicBezTo>
                    <a:cubicBezTo>
                      <a:pt x="219" y="338"/>
                      <a:pt x="221" y="338"/>
                      <a:pt x="221" y="337"/>
                    </a:cubicBezTo>
                    <a:cubicBezTo>
                      <a:pt x="222" y="335"/>
                      <a:pt x="221" y="334"/>
                      <a:pt x="221" y="33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6" name="Freeform 312">
                <a:extLst>
                  <a:ext uri="{FF2B5EF4-FFF2-40B4-BE49-F238E27FC236}">
                    <a16:creationId xmlns:a16="http://schemas.microsoft.com/office/drawing/2014/main" id="{89427CDF-65AF-43AA-953E-B5A757E8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233" y="4879318"/>
                <a:ext cx="228069" cy="272039"/>
              </a:xfrm>
              <a:custGeom>
                <a:avLst/>
                <a:gdLst>
                  <a:gd name="T0" fmla="*/ 0 w 85"/>
                  <a:gd name="T1" fmla="*/ 83 h 101"/>
                  <a:gd name="T2" fmla="*/ 6 w 85"/>
                  <a:gd name="T3" fmla="*/ 88 h 101"/>
                  <a:gd name="T4" fmla="*/ 6 w 85"/>
                  <a:gd name="T5" fmla="*/ 96 h 101"/>
                  <a:gd name="T6" fmla="*/ 9 w 85"/>
                  <a:gd name="T7" fmla="*/ 101 h 101"/>
                  <a:gd name="T8" fmla="*/ 13 w 85"/>
                  <a:gd name="T9" fmla="*/ 99 h 101"/>
                  <a:gd name="T10" fmla="*/ 21 w 85"/>
                  <a:gd name="T11" fmla="*/ 96 h 101"/>
                  <a:gd name="T12" fmla="*/ 30 w 85"/>
                  <a:gd name="T13" fmla="*/ 89 h 101"/>
                  <a:gd name="T14" fmla="*/ 33 w 85"/>
                  <a:gd name="T15" fmla="*/ 84 h 101"/>
                  <a:gd name="T16" fmla="*/ 36 w 85"/>
                  <a:gd name="T17" fmla="*/ 86 h 101"/>
                  <a:gd name="T18" fmla="*/ 41 w 85"/>
                  <a:gd name="T19" fmla="*/ 86 h 101"/>
                  <a:gd name="T20" fmla="*/ 48 w 85"/>
                  <a:gd name="T21" fmla="*/ 87 h 101"/>
                  <a:gd name="T22" fmla="*/ 52 w 85"/>
                  <a:gd name="T23" fmla="*/ 87 h 101"/>
                  <a:gd name="T24" fmla="*/ 53 w 85"/>
                  <a:gd name="T25" fmla="*/ 74 h 101"/>
                  <a:gd name="T26" fmla="*/ 57 w 85"/>
                  <a:gd name="T27" fmla="*/ 72 h 101"/>
                  <a:gd name="T28" fmla="*/ 61 w 85"/>
                  <a:gd name="T29" fmla="*/ 64 h 101"/>
                  <a:gd name="T30" fmla="*/ 68 w 85"/>
                  <a:gd name="T31" fmla="*/ 57 h 101"/>
                  <a:gd name="T32" fmla="*/ 76 w 85"/>
                  <a:gd name="T33" fmla="*/ 54 h 101"/>
                  <a:gd name="T34" fmla="*/ 80 w 85"/>
                  <a:gd name="T35" fmla="*/ 51 h 101"/>
                  <a:gd name="T36" fmla="*/ 85 w 85"/>
                  <a:gd name="T37" fmla="*/ 47 h 101"/>
                  <a:gd name="T38" fmla="*/ 81 w 85"/>
                  <a:gd name="T39" fmla="*/ 45 h 101"/>
                  <a:gd name="T40" fmla="*/ 77 w 85"/>
                  <a:gd name="T41" fmla="*/ 44 h 101"/>
                  <a:gd name="T42" fmla="*/ 74 w 85"/>
                  <a:gd name="T43" fmla="*/ 41 h 101"/>
                  <a:gd name="T44" fmla="*/ 75 w 85"/>
                  <a:gd name="T45" fmla="*/ 35 h 101"/>
                  <a:gd name="T46" fmla="*/ 72 w 85"/>
                  <a:gd name="T47" fmla="*/ 32 h 101"/>
                  <a:gd name="T48" fmla="*/ 69 w 85"/>
                  <a:gd name="T49" fmla="*/ 29 h 101"/>
                  <a:gd name="T50" fmla="*/ 68 w 85"/>
                  <a:gd name="T51" fmla="*/ 24 h 101"/>
                  <a:gd name="T52" fmla="*/ 63 w 85"/>
                  <a:gd name="T53" fmla="*/ 21 h 101"/>
                  <a:gd name="T54" fmla="*/ 60 w 85"/>
                  <a:gd name="T55" fmla="*/ 21 h 101"/>
                  <a:gd name="T56" fmla="*/ 58 w 85"/>
                  <a:gd name="T57" fmla="*/ 18 h 101"/>
                  <a:gd name="T58" fmla="*/ 53 w 85"/>
                  <a:gd name="T59" fmla="*/ 11 h 101"/>
                  <a:gd name="T60" fmla="*/ 50 w 85"/>
                  <a:gd name="T61" fmla="*/ 7 h 101"/>
                  <a:gd name="T62" fmla="*/ 48 w 85"/>
                  <a:gd name="T63" fmla="*/ 1 h 101"/>
                  <a:gd name="T64" fmla="*/ 44 w 85"/>
                  <a:gd name="T65" fmla="*/ 3 h 101"/>
                  <a:gd name="T66" fmla="*/ 39 w 85"/>
                  <a:gd name="T67" fmla="*/ 4 h 101"/>
                  <a:gd name="T68" fmla="*/ 36 w 85"/>
                  <a:gd name="T69" fmla="*/ 5 h 101"/>
                  <a:gd name="T70" fmla="*/ 17 w 85"/>
                  <a:gd name="T71" fmla="*/ 7 h 101"/>
                  <a:gd name="T72" fmla="*/ 10 w 85"/>
                  <a:gd name="T73" fmla="*/ 7 h 101"/>
                  <a:gd name="T74" fmla="*/ 10 w 85"/>
                  <a:gd name="T75" fmla="*/ 43 h 101"/>
                  <a:gd name="T76" fmla="*/ 0 w 85"/>
                  <a:gd name="T77" fmla="*/ 43 h 101"/>
                  <a:gd name="T78" fmla="*/ 0 w 85"/>
                  <a:gd name="T79" fmla="*/ 8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" h="101">
                    <a:moveTo>
                      <a:pt x="0" y="83"/>
                    </a:moveTo>
                    <a:cubicBezTo>
                      <a:pt x="0" y="83"/>
                      <a:pt x="4" y="84"/>
                      <a:pt x="6" y="88"/>
                    </a:cubicBezTo>
                    <a:cubicBezTo>
                      <a:pt x="8" y="93"/>
                      <a:pt x="8" y="93"/>
                      <a:pt x="6" y="96"/>
                    </a:cubicBezTo>
                    <a:cubicBezTo>
                      <a:pt x="5" y="98"/>
                      <a:pt x="6" y="101"/>
                      <a:pt x="9" y="101"/>
                    </a:cubicBezTo>
                    <a:cubicBezTo>
                      <a:pt x="11" y="101"/>
                      <a:pt x="10" y="99"/>
                      <a:pt x="13" y="99"/>
                    </a:cubicBezTo>
                    <a:cubicBezTo>
                      <a:pt x="15" y="99"/>
                      <a:pt x="21" y="96"/>
                      <a:pt x="21" y="96"/>
                    </a:cubicBezTo>
                    <a:cubicBezTo>
                      <a:pt x="21" y="96"/>
                      <a:pt x="30" y="91"/>
                      <a:pt x="30" y="89"/>
                    </a:cubicBezTo>
                    <a:cubicBezTo>
                      <a:pt x="30" y="87"/>
                      <a:pt x="28" y="86"/>
                      <a:pt x="33" y="84"/>
                    </a:cubicBezTo>
                    <a:cubicBezTo>
                      <a:pt x="34" y="83"/>
                      <a:pt x="35" y="85"/>
                      <a:pt x="36" y="86"/>
                    </a:cubicBezTo>
                    <a:cubicBezTo>
                      <a:pt x="38" y="87"/>
                      <a:pt x="39" y="84"/>
                      <a:pt x="41" y="86"/>
                    </a:cubicBezTo>
                    <a:cubicBezTo>
                      <a:pt x="44" y="88"/>
                      <a:pt x="46" y="86"/>
                      <a:pt x="48" y="87"/>
                    </a:cubicBezTo>
                    <a:cubicBezTo>
                      <a:pt x="50" y="88"/>
                      <a:pt x="52" y="89"/>
                      <a:pt x="52" y="87"/>
                    </a:cubicBezTo>
                    <a:cubicBezTo>
                      <a:pt x="52" y="85"/>
                      <a:pt x="53" y="74"/>
                      <a:pt x="53" y="74"/>
                    </a:cubicBezTo>
                    <a:cubicBezTo>
                      <a:pt x="53" y="74"/>
                      <a:pt x="55" y="72"/>
                      <a:pt x="57" y="72"/>
                    </a:cubicBezTo>
                    <a:cubicBezTo>
                      <a:pt x="59" y="72"/>
                      <a:pt x="58" y="65"/>
                      <a:pt x="61" y="64"/>
                    </a:cubicBezTo>
                    <a:cubicBezTo>
                      <a:pt x="64" y="63"/>
                      <a:pt x="65" y="57"/>
                      <a:pt x="68" y="57"/>
                    </a:cubicBezTo>
                    <a:cubicBezTo>
                      <a:pt x="70" y="57"/>
                      <a:pt x="74" y="54"/>
                      <a:pt x="76" y="54"/>
                    </a:cubicBezTo>
                    <a:cubicBezTo>
                      <a:pt x="79" y="54"/>
                      <a:pt x="76" y="51"/>
                      <a:pt x="80" y="51"/>
                    </a:cubicBezTo>
                    <a:cubicBezTo>
                      <a:pt x="83" y="52"/>
                      <a:pt x="85" y="47"/>
                      <a:pt x="85" y="47"/>
                    </a:cubicBezTo>
                    <a:cubicBezTo>
                      <a:pt x="85" y="47"/>
                      <a:pt x="83" y="47"/>
                      <a:pt x="81" y="45"/>
                    </a:cubicBezTo>
                    <a:cubicBezTo>
                      <a:pt x="80" y="43"/>
                      <a:pt x="80" y="46"/>
                      <a:pt x="77" y="44"/>
                    </a:cubicBezTo>
                    <a:cubicBezTo>
                      <a:pt x="75" y="42"/>
                      <a:pt x="74" y="44"/>
                      <a:pt x="74" y="41"/>
                    </a:cubicBezTo>
                    <a:cubicBezTo>
                      <a:pt x="74" y="38"/>
                      <a:pt x="73" y="37"/>
                      <a:pt x="75" y="35"/>
                    </a:cubicBezTo>
                    <a:cubicBezTo>
                      <a:pt x="76" y="33"/>
                      <a:pt x="72" y="34"/>
                      <a:pt x="72" y="32"/>
                    </a:cubicBezTo>
                    <a:cubicBezTo>
                      <a:pt x="72" y="30"/>
                      <a:pt x="70" y="31"/>
                      <a:pt x="69" y="29"/>
                    </a:cubicBezTo>
                    <a:cubicBezTo>
                      <a:pt x="68" y="27"/>
                      <a:pt x="68" y="24"/>
                      <a:pt x="68" y="24"/>
                    </a:cubicBezTo>
                    <a:cubicBezTo>
                      <a:pt x="68" y="24"/>
                      <a:pt x="64" y="23"/>
                      <a:pt x="63" y="21"/>
                    </a:cubicBezTo>
                    <a:cubicBezTo>
                      <a:pt x="63" y="19"/>
                      <a:pt x="63" y="22"/>
                      <a:pt x="60" y="21"/>
                    </a:cubicBezTo>
                    <a:cubicBezTo>
                      <a:pt x="57" y="20"/>
                      <a:pt x="60" y="19"/>
                      <a:pt x="58" y="18"/>
                    </a:cubicBezTo>
                    <a:cubicBezTo>
                      <a:pt x="56" y="17"/>
                      <a:pt x="53" y="11"/>
                      <a:pt x="53" y="11"/>
                    </a:cubicBezTo>
                    <a:cubicBezTo>
                      <a:pt x="53" y="11"/>
                      <a:pt x="53" y="7"/>
                      <a:pt x="50" y="7"/>
                    </a:cubicBezTo>
                    <a:cubicBezTo>
                      <a:pt x="48" y="7"/>
                      <a:pt x="48" y="1"/>
                      <a:pt x="48" y="1"/>
                    </a:cubicBezTo>
                    <a:cubicBezTo>
                      <a:pt x="48" y="1"/>
                      <a:pt x="44" y="0"/>
                      <a:pt x="44" y="3"/>
                    </a:cubicBezTo>
                    <a:cubicBezTo>
                      <a:pt x="44" y="6"/>
                      <a:pt x="39" y="1"/>
                      <a:pt x="39" y="4"/>
                    </a:cubicBezTo>
                    <a:cubicBezTo>
                      <a:pt x="39" y="7"/>
                      <a:pt x="36" y="5"/>
                      <a:pt x="36" y="5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0" y="43"/>
                      <a:pt x="0" y="43"/>
                      <a:pt x="0" y="43"/>
                    </a:cubicBezTo>
                    <a:lnTo>
                      <a:pt x="0" y="83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7" name="Freeform 314">
                <a:extLst>
                  <a:ext uri="{FF2B5EF4-FFF2-40B4-BE49-F238E27FC236}">
                    <a16:creationId xmlns:a16="http://schemas.microsoft.com/office/drawing/2014/main" id="{EAA17D02-4F42-482F-BF44-73C91C41C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676" y="2992914"/>
                <a:ext cx="94801" cy="93427"/>
              </a:xfrm>
              <a:custGeom>
                <a:avLst/>
                <a:gdLst>
                  <a:gd name="T0" fmla="*/ 31 w 35"/>
                  <a:gd name="T1" fmla="*/ 7 h 35"/>
                  <a:gd name="T2" fmla="*/ 23 w 35"/>
                  <a:gd name="T3" fmla="*/ 6 h 35"/>
                  <a:gd name="T4" fmla="*/ 22 w 35"/>
                  <a:gd name="T5" fmla="*/ 5 h 35"/>
                  <a:gd name="T6" fmla="*/ 17 w 35"/>
                  <a:gd name="T7" fmla="*/ 3 h 35"/>
                  <a:gd name="T8" fmla="*/ 9 w 35"/>
                  <a:gd name="T9" fmla="*/ 4 h 35"/>
                  <a:gd name="T10" fmla="*/ 6 w 35"/>
                  <a:gd name="T11" fmla="*/ 3 h 35"/>
                  <a:gd name="T12" fmla="*/ 3 w 35"/>
                  <a:gd name="T13" fmla="*/ 1 h 35"/>
                  <a:gd name="T14" fmla="*/ 0 w 35"/>
                  <a:gd name="T15" fmla="*/ 2 h 35"/>
                  <a:gd name="T16" fmla="*/ 0 w 35"/>
                  <a:gd name="T17" fmla="*/ 5 h 35"/>
                  <a:gd name="T18" fmla="*/ 4 w 35"/>
                  <a:gd name="T19" fmla="*/ 12 h 35"/>
                  <a:gd name="T20" fmla="*/ 4 w 35"/>
                  <a:gd name="T21" fmla="*/ 15 h 35"/>
                  <a:gd name="T22" fmla="*/ 12 w 35"/>
                  <a:gd name="T23" fmla="*/ 24 h 35"/>
                  <a:gd name="T24" fmla="*/ 16 w 35"/>
                  <a:gd name="T25" fmla="*/ 27 h 35"/>
                  <a:gd name="T26" fmla="*/ 20 w 35"/>
                  <a:gd name="T27" fmla="*/ 30 h 35"/>
                  <a:gd name="T28" fmla="*/ 21 w 35"/>
                  <a:gd name="T29" fmla="*/ 32 h 35"/>
                  <a:gd name="T30" fmla="*/ 24 w 35"/>
                  <a:gd name="T31" fmla="*/ 35 h 35"/>
                  <a:gd name="T32" fmla="*/ 23 w 35"/>
                  <a:gd name="T33" fmla="*/ 30 h 35"/>
                  <a:gd name="T34" fmla="*/ 25 w 35"/>
                  <a:gd name="T35" fmla="*/ 25 h 35"/>
                  <a:gd name="T36" fmla="*/ 28 w 35"/>
                  <a:gd name="T37" fmla="*/ 24 h 35"/>
                  <a:gd name="T38" fmla="*/ 30 w 35"/>
                  <a:gd name="T39" fmla="*/ 21 h 35"/>
                  <a:gd name="T40" fmla="*/ 34 w 35"/>
                  <a:gd name="T41" fmla="*/ 19 h 35"/>
                  <a:gd name="T42" fmla="*/ 30 w 35"/>
                  <a:gd name="T43" fmla="*/ 15 h 35"/>
                  <a:gd name="T44" fmla="*/ 33 w 35"/>
                  <a:gd name="T45" fmla="*/ 14 h 35"/>
                  <a:gd name="T46" fmla="*/ 31 w 35"/>
                  <a:gd name="T47" fmla="*/ 10 h 35"/>
                  <a:gd name="T48" fmla="*/ 31 w 35"/>
                  <a:gd name="T4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35">
                    <a:moveTo>
                      <a:pt x="31" y="7"/>
                    </a:moveTo>
                    <a:cubicBezTo>
                      <a:pt x="31" y="7"/>
                      <a:pt x="24" y="9"/>
                      <a:pt x="23" y="6"/>
                    </a:cubicBezTo>
                    <a:cubicBezTo>
                      <a:pt x="23" y="4"/>
                      <a:pt x="22" y="5"/>
                      <a:pt x="22" y="5"/>
                    </a:cubicBezTo>
                    <a:cubicBezTo>
                      <a:pt x="22" y="5"/>
                      <a:pt x="19" y="4"/>
                      <a:pt x="17" y="3"/>
                    </a:cubicBezTo>
                    <a:cubicBezTo>
                      <a:pt x="15" y="2"/>
                      <a:pt x="11" y="6"/>
                      <a:pt x="9" y="4"/>
                    </a:cubicBezTo>
                    <a:cubicBezTo>
                      <a:pt x="8" y="3"/>
                      <a:pt x="7" y="1"/>
                      <a:pt x="6" y="3"/>
                    </a:cubicBezTo>
                    <a:cubicBezTo>
                      <a:pt x="5" y="5"/>
                      <a:pt x="3" y="2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4" y="9"/>
                      <a:pt x="4" y="12"/>
                    </a:cubicBezTo>
                    <a:cubicBezTo>
                      <a:pt x="5" y="15"/>
                      <a:pt x="2" y="12"/>
                      <a:pt x="4" y="15"/>
                    </a:cubicBezTo>
                    <a:cubicBezTo>
                      <a:pt x="6" y="18"/>
                      <a:pt x="11" y="22"/>
                      <a:pt x="12" y="24"/>
                    </a:cubicBezTo>
                    <a:cubicBezTo>
                      <a:pt x="14" y="27"/>
                      <a:pt x="14" y="26"/>
                      <a:pt x="16" y="27"/>
                    </a:cubicBezTo>
                    <a:cubicBezTo>
                      <a:pt x="17" y="29"/>
                      <a:pt x="20" y="30"/>
                      <a:pt x="20" y="30"/>
                    </a:cubicBezTo>
                    <a:cubicBezTo>
                      <a:pt x="20" y="30"/>
                      <a:pt x="21" y="31"/>
                      <a:pt x="21" y="32"/>
                    </a:cubicBezTo>
                    <a:cubicBezTo>
                      <a:pt x="22" y="34"/>
                      <a:pt x="23" y="34"/>
                      <a:pt x="24" y="35"/>
                    </a:cubicBezTo>
                    <a:cubicBezTo>
                      <a:pt x="23" y="33"/>
                      <a:pt x="22" y="32"/>
                      <a:pt x="23" y="30"/>
                    </a:cubicBezTo>
                    <a:cubicBezTo>
                      <a:pt x="23" y="28"/>
                      <a:pt x="23" y="27"/>
                      <a:pt x="25" y="25"/>
                    </a:cubicBezTo>
                    <a:cubicBezTo>
                      <a:pt x="26" y="25"/>
                      <a:pt x="27" y="25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1" y="20"/>
                      <a:pt x="33" y="21"/>
                      <a:pt x="34" y="19"/>
                    </a:cubicBezTo>
                    <a:cubicBezTo>
                      <a:pt x="35" y="17"/>
                      <a:pt x="29" y="17"/>
                      <a:pt x="30" y="15"/>
                    </a:cubicBezTo>
                    <a:cubicBezTo>
                      <a:pt x="30" y="14"/>
                      <a:pt x="33" y="15"/>
                      <a:pt x="33" y="14"/>
                    </a:cubicBezTo>
                    <a:cubicBezTo>
                      <a:pt x="34" y="12"/>
                      <a:pt x="31" y="12"/>
                      <a:pt x="31" y="10"/>
                    </a:cubicBezTo>
                    <a:cubicBezTo>
                      <a:pt x="30" y="9"/>
                      <a:pt x="31" y="8"/>
                      <a:pt x="31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8" name="Freeform 316">
                <a:extLst>
                  <a:ext uri="{FF2B5EF4-FFF2-40B4-BE49-F238E27FC236}">
                    <a16:creationId xmlns:a16="http://schemas.microsoft.com/office/drawing/2014/main" id="{AA56727E-E549-4DC7-8897-4C19EAAADC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8609" y="4669104"/>
                <a:ext cx="283029" cy="347605"/>
              </a:xfrm>
              <a:custGeom>
                <a:avLst/>
                <a:gdLst>
                  <a:gd name="T0" fmla="*/ 7 w 105"/>
                  <a:gd name="T1" fmla="*/ 55 h 129"/>
                  <a:gd name="T2" fmla="*/ 8 w 105"/>
                  <a:gd name="T3" fmla="*/ 59 h 129"/>
                  <a:gd name="T4" fmla="*/ 6 w 105"/>
                  <a:gd name="T5" fmla="*/ 58 h 129"/>
                  <a:gd name="T6" fmla="*/ 1 w 105"/>
                  <a:gd name="T7" fmla="*/ 70 h 129"/>
                  <a:gd name="T8" fmla="*/ 7 w 105"/>
                  <a:gd name="T9" fmla="*/ 85 h 129"/>
                  <a:gd name="T10" fmla="*/ 13 w 105"/>
                  <a:gd name="T11" fmla="*/ 98 h 129"/>
                  <a:gd name="T12" fmla="*/ 17 w 105"/>
                  <a:gd name="T13" fmla="*/ 116 h 129"/>
                  <a:gd name="T14" fmla="*/ 22 w 105"/>
                  <a:gd name="T15" fmla="*/ 126 h 129"/>
                  <a:gd name="T16" fmla="*/ 37 w 105"/>
                  <a:gd name="T17" fmla="*/ 123 h 129"/>
                  <a:gd name="T18" fmla="*/ 45 w 105"/>
                  <a:gd name="T19" fmla="*/ 128 h 129"/>
                  <a:gd name="T20" fmla="*/ 48 w 105"/>
                  <a:gd name="T21" fmla="*/ 124 h 129"/>
                  <a:gd name="T22" fmla="*/ 65 w 105"/>
                  <a:gd name="T23" fmla="*/ 122 h 129"/>
                  <a:gd name="T24" fmla="*/ 70 w 105"/>
                  <a:gd name="T25" fmla="*/ 107 h 129"/>
                  <a:gd name="T26" fmla="*/ 78 w 105"/>
                  <a:gd name="T27" fmla="*/ 93 h 129"/>
                  <a:gd name="T28" fmla="*/ 96 w 105"/>
                  <a:gd name="T29" fmla="*/ 94 h 129"/>
                  <a:gd name="T30" fmla="*/ 103 w 105"/>
                  <a:gd name="T31" fmla="*/ 97 h 129"/>
                  <a:gd name="T32" fmla="*/ 104 w 105"/>
                  <a:gd name="T33" fmla="*/ 83 h 129"/>
                  <a:gd name="T34" fmla="*/ 100 w 105"/>
                  <a:gd name="T35" fmla="*/ 73 h 129"/>
                  <a:gd name="T36" fmla="*/ 97 w 105"/>
                  <a:gd name="T37" fmla="*/ 61 h 129"/>
                  <a:gd name="T38" fmla="*/ 83 w 105"/>
                  <a:gd name="T39" fmla="*/ 57 h 129"/>
                  <a:gd name="T40" fmla="*/ 84 w 105"/>
                  <a:gd name="T41" fmla="*/ 45 h 129"/>
                  <a:gd name="T42" fmla="*/ 79 w 105"/>
                  <a:gd name="T43" fmla="*/ 32 h 129"/>
                  <a:gd name="T44" fmla="*/ 67 w 105"/>
                  <a:gd name="T45" fmla="*/ 30 h 129"/>
                  <a:gd name="T46" fmla="*/ 56 w 105"/>
                  <a:gd name="T47" fmla="*/ 23 h 129"/>
                  <a:gd name="T48" fmla="*/ 44 w 105"/>
                  <a:gd name="T49" fmla="*/ 18 h 129"/>
                  <a:gd name="T50" fmla="*/ 35 w 105"/>
                  <a:gd name="T51" fmla="*/ 11 h 129"/>
                  <a:gd name="T52" fmla="*/ 37 w 105"/>
                  <a:gd name="T53" fmla="*/ 0 h 129"/>
                  <a:gd name="T54" fmla="*/ 22 w 105"/>
                  <a:gd name="T55" fmla="*/ 2 h 129"/>
                  <a:gd name="T56" fmla="*/ 10 w 105"/>
                  <a:gd name="T57" fmla="*/ 13 h 129"/>
                  <a:gd name="T58" fmla="*/ 4 w 105"/>
                  <a:gd name="T59" fmla="*/ 18 h 129"/>
                  <a:gd name="T60" fmla="*/ 5 w 105"/>
                  <a:gd name="T61" fmla="*/ 28 h 129"/>
                  <a:gd name="T62" fmla="*/ 2 w 105"/>
                  <a:gd name="T63" fmla="*/ 42 h 129"/>
                  <a:gd name="T64" fmla="*/ 4 w 105"/>
                  <a:gd name="T65" fmla="*/ 51 h 129"/>
                  <a:gd name="T66" fmla="*/ 22 w 105"/>
                  <a:gd name="T67" fmla="*/ 84 h 129"/>
                  <a:gd name="T68" fmla="*/ 22 w 105"/>
                  <a:gd name="T69" fmla="*/ 8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29">
                    <a:moveTo>
                      <a:pt x="5" y="55"/>
                    </a:moveTo>
                    <a:cubicBezTo>
                      <a:pt x="6" y="55"/>
                      <a:pt x="7" y="55"/>
                      <a:pt x="7" y="55"/>
                    </a:cubicBezTo>
                    <a:cubicBezTo>
                      <a:pt x="8" y="56"/>
                      <a:pt x="9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58"/>
                      <a:pt x="6" y="58"/>
                      <a:pt x="6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6" y="58"/>
                      <a:pt x="8" y="61"/>
                      <a:pt x="6" y="63"/>
                    </a:cubicBezTo>
                    <a:cubicBezTo>
                      <a:pt x="5" y="65"/>
                      <a:pt x="1" y="70"/>
                      <a:pt x="1" y="70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5"/>
                      <a:pt x="5" y="84"/>
                      <a:pt x="7" y="85"/>
                    </a:cubicBezTo>
                    <a:cubicBezTo>
                      <a:pt x="9" y="87"/>
                      <a:pt x="11" y="90"/>
                      <a:pt x="11" y="90"/>
                    </a:cubicBezTo>
                    <a:cubicBezTo>
                      <a:pt x="11" y="90"/>
                      <a:pt x="12" y="96"/>
                      <a:pt x="13" y="98"/>
                    </a:cubicBezTo>
                    <a:cubicBezTo>
                      <a:pt x="14" y="101"/>
                      <a:pt x="14" y="105"/>
                      <a:pt x="16" y="107"/>
                    </a:cubicBezTo>
                    <a:cubicBezTo>
                      <a:pt x="17" y="109"/>
                      <a:pt x="17" y="116"/>
                      <a:pt x="17" y="116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22" y="126"/>
                      <a:pt x="22" y="126"/>
                      <a:pt x="22" y="126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9" y="120"/>
                      <a:pt x="34" y="123"/>
                      <a:pt x="37" y="123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23"/>
                      <a:pt x="45" y="126"/>
                      <a:pt x="45" y="128"/>
                    </a:cubicBezTo>
                    <a:cubicBezTo>
                      <a:pt x="46" y="128"/>
                      <a:pt x="46" y="129"/>
                      <a:pt x="46" y="129"/>
                    </a:cubicBezTo>
                    <a:cubicBezTo>
                      <a:pt x="46" y="129"/>
                      <a:pt x="47" y="128"/>
                      <a:pt x="48" y="124"/>
                    </a:cubicBezTo>
                    <a:cubicBezTo>
                      <a:pt x="50" y="119"/>
                      <a:pt x="52" y="122"/>
                      <a:pt x="52" y="122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3" y="102"/>
                      <a:pt x="73" y="101"/>
                    </a:cubicBezTo>
                    <a:cubicBezTo>
                      <a:pt x="73" y="99"/>
                      <a:pt x="78" y="93"/>
                      <a:pt x="78" y="93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4" y="86"/>
                      <a:pt x="104" y="83"/>
                    </a:cubicBezTo>
                    <a:cubicBezTo>
                      <a:pt x="104" y="80"/>
                      <a:pt x="105" y="80"/>
                      <a:pt x="104" y="78"/>
                    </a:cubicBezTo>
                    <a:cubicBezTo>
                      <a:pt x="103" y="76"/>
                      <a:pt x="102" y="74"/>
                      <a:pt x="100" y="73"/>
                    </a:cubicBezTo>
                    <a:cubicBezTo>
                      <a:pt x="97" y="71"/>
                      <a:pt x="97" y="69"/>
                      <a:pt x="97" y="66"/>
                    </a:cubicBezTo>
                    <a:cubicBezTo>
                      <a:pt x="96" y="64"/>
                      <a:pt x="97" y="61"/>
                      <a:pt x="97" y="61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4" y="60"/>
                      <a:pt x="83" y="57"/>
                    </a:cubicBezTo>
                    <a:cubicBezTo>
                      <a:pt x="81" y="54"/>
                      <a:pt x="80" y="52"/>
                      <a:pt x="81" y="50"/>
                    </a:cubicBezTo>
                    <a:cubicBezTo>
                      <a:pt x="82" y="48"/>
                      <a:pt x="84" y="45"/>
                      <a:pt x="84" y="45"/>
                    </a:cubicBezTo>
                    <a:cubicBezTo>
                      <a:pt x="84" y="45"/>
                      <a:pt x="83" y="42"/>
                      <a:pt x="82" y="40"/>
                    </a:cubicBezTo>
                    <a:cubicBezTo>
                      <a:pt x="81" y="37"/>
                      <a:pt x="81" y="34"/>
                      <a:pt x="79" y="32"/>
                    </a:cubicBezTo>
                    <a:cubicBezTo>
                      <a:pt x="78" y="30"/>
                      <a:pt x="76" y="32"/>
                      <a:pt x="74" y="32"/>
                    </a:cubicBezTo>
                    <a:cubicBezTo>
                      <a:pt x="71" y="32"/>
                      <a:pt x="70" y="30"/>
                      <a:pt x="67" y="30"/>
                    </a:cubicBezTo>
                    <a:cubicBezTo>
                      <a:pt x="64" y="30"/>
                      <a:pt x="63" y="28"/>
                      <a:pt x="61" y="27"/>
                    </a:cubicBezTo>
                    <a:cubicBezTo>
                      <a:pt x="58" y="25"/>
                      <a:pt x="59" y="24"/>
                      <a:pt x="56" y="23"/>
                    </a:cubicBezTo>
                    <a:cubicBezTo>
                      <a:pt x="53" y="21"/>
                      <a:pt x="52" y="20"/>
                      <a:pt x="49" y="17"/>
                    </a:cubicBezTo>
                    <a:cubicBezTo>
                      <a:pt x="47" y="14"/>
                      <a:pt x="46" y="18"/>
                      <a:pt x="44" y="18"/>
                    </a:cubicBezTo>
                    <a:cubicBezTo>
                      <a:pt x="41" y="17"/>
                      <a:pt x="41" y="17"/>
                      <a:pt x="39" y="16"/>
                    </a:cubicBezTo>
                    <a:cubicBezTo>
                      <a:pt x="37" y="16"/>
                      <a:pt x="36" y="13"/>
                      <a:pt x="35" y="11"/>
                    </a:cubicBezTo>
                    <a:cubicBezTo>
                      <a:pt x="34" y="9"/>
                      <a:pt x="38" y="2"/>
                      <a:pt x="38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0"/>
                      <a:pt x="26" y="2"/>
                      <a:pt x="22" y="2"/>
                    </a:cubicBezTo>
                    <a:cubicBezTo>
                      <a:pt x="19" y="3"/>
                      <a:pt x="13" y="13"/>
                      <a:pt x="13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8" y="14"/>
                      <a:pt x="9" y="16"/>
                    </a:cubicBezTo>
                    <a:cubicBezTo>
                      <a:pt x="10" y="17"/>
                      <a:pt x="5" y="19"/>
                      <a:pt x="4" y="18"/>
                    </a:cubicBezTo>
                    <a:cubicBezTo>
                      <a:pt x="2" y="17"/>
                      <a:pt x="0" y="17"/>
                      <a:pt x="0" y="1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1" y="40"/>
                      <a:pt x="2" y="42"/>
                    </a:cubicBezTo>
                    <a:cubicBezTo>
                      <a:pt x="3" y="45"/>
                      <a:pt x="4" y="47"/>
                      <a:pt x="4" y="47"/>
                    </a:cubicBezTo>
                    <a:cubicBezTo>
                      <a:pt x="4" y="47"/>
                      <a:pt x="3" y="49"/>
                      <a:pt x="4" y="51"/>
                    </a:cubicBezTo>
                    <a:cubicBezTo>
                      <a:pt x="5" y="52"/>
                      <a:pt x="5" y="55"/>
                      <a:pt x="5" y="55"/>
                    </a:cubicBezTo>
                    <a:close/>
                    <a:moveTo>
                      <a:pt x="22" y="84"/>
                    </a:moveTo>
                    <a:cubicBezTo>
                      <a:pt x="25" y="85"/>
                      <a:pt x="24" y="90"/>
                      <a:pt x="24" y="90"/>
                    </a:cubicBezTo>
                    <a:cubicBezTo>
                      <a:pt x="23" y="89"/>
                      <a:pt x="19" y="83"/>
                      <a:pt x="22" y="8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9" name="Freeform 318">
                <a:extLst>
                  <a:ext uri="{FF2B5EF4-FFF2-40B4-BE49-F238E27FC236}">
                    <a16:creationId xmlns:a16="http://schemas.microsoft.com/office/drawing/2014/main" id="{09D4D239-4876-4968-B153-87CBF68A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357" y="3536989"/>
                <a:ext cx="92178" cy="53676"/>
              </a:xfrm>
              <a:custGeom>
                <a:avLst/>
                <a:gdLst>
                  <a:gd name="T0" fmla="*/ 2 w 51"/>
                  <a:gd name="T1" fmla="*/ 14 h 29"/>
                  <a:gd name="T2" fmla="*/ 0 w 51"/>
                  <a:gd name="T3" fmla="*/ 22 h 29"/>
                  <a:gd name="T4" fmla="*/ 6 w 51"/>
                  <a:gd name="T5" fmla="*/ 29 h 29"/>
                  <a:gd name="T6" fmla="*/ 14 w 51"/>
                  <a:gd name="T7" fmla="*/ 27 h 29"/>
                  <a:gd name="T8" fmla="*/ 22 w 51"/>
                  <a:gd name="T9" fmla="*/ 25 h 29"/>
                  <a:gd name="T10" fmla="*/ 32 w 51"/>
                  <a:gd name="T11" fmla="*/ 29 h 29"/>
                  <a:gd name="T12" fmla="*/ 47 w 51"/>
                  <a:gd name="T13" fmla="*/ 27 h 29"/>
                  <a:gd name="T14" fmla="*/ 51 w 51"/>
                  <a:gd name="T15" fmla="*/ 25 h 29"/>
                  <a:gd name="T16" fmla="*/ 51 w 51"/>
                  <a:gd name="T17" fmla="*/ 18 h 29"/>
                  <a:gd name="T18" fmla="*/ 49 w 51"/>
                  <a:gd name="T19" fmla="*/ 6 h 29"/>
                  <a:gd name="T20" fmla="*/ 38 w 51"/>
                  <a:gd name="T21" fmla="*/ 4 h 29"/>
                  <a:gd name="T22" fmla="*/ 30 w 51"/>
                  <a:gd name="T23" fmla="*/ 4 h 29"/>
                  <a:gd name="T24" fmla="*/ 22 w 51"/>
                  <a:gd name="T25" fmla="*/ 0 h 29"/>
                  <a:gd name="T26" fmla="*/ 12 w 51"/>
                  <a:gd name="T27" fmla="*/ 2 h 29"/>
                  <a:gd name="T28" fmla="*/ 6 w 51"/>
                  <a:gd name="T29" fmla="*/ 4 h 29"/>
                  <a:gd name="T30" fmla="*/ 2 w 51"/>
                  <a:gd name="T31" fmla="*/ 14 h 29"/>
                  <a:gd name="connsiteX0" fmla="*/ 0 w 13026"/>
                  <a:gd name="connsiteY0" fmla="*/ 4828 h 10000"/>
                  <a:gd name="connsiteX1" fmla="*/ 3026 w 13026"/>
                  <a:gd name="connsiteY1" fmla="*/ 7586 h 10000"/>
                  <a:gd name="connsiteX2" fmla="*/ 4202 w 13026"/>
                  <a:gd name="connsiteY2" fmla="*/ 10000 h 10000"/>
                  <a:gd name="connsiteX3" fmla="*/ 5771 w 13026"/>
                  <a:gd name="connsiteY3" fmla="*/ 9310 h 10000"/>
                  <a:gd name="connsiteX4" fmla="*/ 7340 w 13026"/>
                  <a:gd name="connsiteY4" fmla="*/ 8621 h 10000"/>
                  <a:gd name="connsiteX5" fmla="*/ 9301 w 13026"/>
                  <a:gd name="connsiteY5" fmla="*/ 10000 h 10000"/>
                  <a:gd name="connsiteX6" fmla="*/ 12242 w 13026"/>
                  <a:gd name="connsiteY6" fmla="*/ 9310 h 10000"/>
                  <a:gd name="connsiteX7" fmla="*/ 13026 w 13026"/>
                  <a:gd name="connsiteY7" fmla="*/ 8621 h 10000"/>
                  <a:gd name="connsiteX8" fmla="*/ 13026 w 13026"/>
                  <a:gd name="connsiteY8" fmla="*/ 6207 h 10000"/>
                  <a:gd name="connsiteX9" fmla="*/ 12634 w 13026"/>
                  <a:gd name="connsiteY9" fmla="*/ 2069 h 10000"/>
                  <a:gd name="connsiteX10" fmla="*/ 10477 w 13026"/>
                  <a:gd name="connsiteY10" fmla="*/ 1379 h 10000"/>
                  <a:gd name="connsiteX11" fmla="*/ 8908 w 13026"/>
                  <a:gd name="connsiteY11" fmla="*/ 1379 h 10000"/>
                  <a:gd name="connsiteX12" fmla="*/ 7340 w 13026"/>
                  <a:gd name="connsiteY12" fmla="*/ 0 h 10000"/>
                  <a:gd name="connsiteX13" fmla="*/ 5379 w 13026"/>
                  <a:gd name="connsiteY13" fmla="*/ 690 h 10000"/>
                  <a:gd name="connsiteX14" fmla="*/ 4202 w 13026"/>
                  <a:gd name="connsiteY14" fmla="*/ 1379 h 10000"/>
                  <a:gd name="connsiteX15" fmla="*/ 0 w 13026"/>
                  <a:gd name="connsiteY15" fmla="*/ 4828 h 10000"/>
                  <a:gd name="connsiteX0" fmla="*/ 0 w 13026"/>
                  <a:gd name="connsiteY0" fmla="*/ 4828 h 13237"/>
                  <a:gd name="connsiteX1" fmla="*/ 3026 w 13026"/>
                  <a:gd name="connsiteY1" fmla="*/ 7586 h 13237"/>
                  <a:gd name="connsiteX2" fmla="*/ 1310 w 13026"/>
                  <a:gd name="connsiteY2" fmla="*/ 13237 h 13237"/>
                  <a:gd name="connsiteX3" fmla="*/ 5771 w 13026"/>
                  <a:gd name="connsiteY3" fmla="*/ 9310 h 13237"/>
                  <a:gd name="connsiteX4" fmla="*/ 7340 w 13026"/>
                  <a:gd name="connsiteY4" fmla="*/ 8621 h 13237"/>
                  <a:gd name="connsiteX5" fmla="*/ 9301 w 13026"/>
                  <a:gd name="connsiteY5" fmla="*/ 10000 h 13237"/>
                  <a:gd name="connsiteX6" fmla="*/ 12242 w 13026"/>
                  <a:gd name="connsiteY6" fmla="*/ 9310 h 13237"/>
                  <a:gd name="connsiteX7" fmla="*/ 13026 w 13026"/>
                  <a:gd name="connsiteY7" fmla="*/ 8621 h 13237"/>
                  <a:gd name="connsiteX8" fmla="*/ 13026 w 13026"/>
                  <a:gd name="connsiteY8" fmla="*/ 6207 h 13237"/>
                  <a:gd name="connsiteX9" fmla="*/ 12634 w 13026"/>
                  <a:gd name="connsiteY9" fmla="*/ 2069 h 13237"/>
                  <a:gd name="connsiteX10" fmla="*/ 10477 w 13026"/>
                  <a:gd name="connsiteY10" fmla="*/ 1379 h 13237"/>
                  <a:gd name="connsiteX11" fmla="*/ 8908 w 13026"/>
                  <a:gd name="connsiteY11" fmla="*/ 1379 h 13237"/>
                  <a:gd name="connsiteX12" fmla="*/ 7340 w 13026"/>
                  <a:gd name="connsiteY12" fmla="*/ 0 h 13237"/>
                  <a:gd name="connsiteX13" fmla="*/ 5379 w 13026"/>
                  <a:gd name="connsiteY13" fmla="*/ 690 h 13237"/>
                  <a:gd name="connsiteX14" fmla="*/ 4202 w 13026"/>
                  <a:gd name="connsiteY14" fmla="*/ 1379 h 13237"/>
                  <a:gd name="connsiteX15" fmla="*/ 0 w 13026"/>
                  <a:gd name="connsiteY15" fmla="*/ 4828 h 13237"/>
                  <a:gd name="connsiteX0" fmla="*/ 0 w 12763"/>
                  <a:gd name="connsiteY0" fmla="*/ 666 h 13237"/>
                  <a:gd name="connsiteX1" fmla="*/ 2763 w 12763"/>
                  <a:gd name="connsiteY1" fmla="*/ 7586 h 13237"/>
                  <a:gd name="connsiteX2" fmla="*/ 1047 w 12763"/>
                  <a:gd name="connsiteY2" fmla="*/ 13237 h 13237"/>
                  <a:gd name="connsiteX3" fmla="*/ 5508 w 12763"/>
                  <a:gd name="connsiteY3" fmla="*/ 9310 h 13237"/>
                  <a:gd name="connsiteX4" fmla="*/ 7077 w 12763"/>
                  <a:gd name="connsiteY4" fmla="*/ 8621 h 13237"/>
                  <a:gd name="connsiteX5" fmla="*/ 9038 w 12763"/>
                  <a:gd name="connsiteY5" fmla="*/ 10000 h 13237"/>
                  <a:gd name="connsiteX6" fmla="*/ 11979 w 12763"/>
                  <a:gd name="connsiteY6" fmla="*/ 9310 h 13237"/>
                  <a:gd name="connsiteX7" fmla="*/ 12763 w 12763"/>
                  <a:gd name="connsiteY7" fmla="*/ 8621 h 13237"/>
                  <a:gd name="connsiteX8" fmla="*/ 12763 w 12763"/>
                  <a:gd name="connsiteY8" fmla="*/ 6207 h 13237"/>
                  <a:gd name="connsiteX9" fmla="*/ 12371 w 12763"/>
                  <a:gd name="connsiteY9" fmla="*/ 2069 h 13237"/>
                  <a:gd name="connsiteX10" fmla="*/ 10214 w 12763"/>
                  <a:gd name="connsiteY10" fmla="*/ 1379 h 13237"/>
                  <a:gd name="connsiteX11" fmla="*/ 8645 w 12763"/>
                  <a:gd name="connsiteY11" fmla="*/ 1379 h 13237"/>
                  <a:gd name="connsiteX12" fmla="*/ 7077 w 12763"/>
                  <a:gd name="connsiteY12" fmla="*/ 0 h 13237"/>
                  <a:gd name="connsiteX13" fmla="*/ 5116 w 12763"/>
                  <a:gd name="connsiteY13" fmla="*/ 690 h 13237"/>
                  <a:gd name="connsiteX14" fmla="*/ 3939 w 12763"/>
                  <a:gd name="connsiteY14" fmla="*/ 1379 h 13237"/>
                  <a:gd name="connsiteX15" fmla="*/ 0 w 12763"/>
                  <a:gd name="connsiteY15" fmla="*/ 666 h 13237"/>
                  <a:gd name="connsiteX0" fmla="*/ 392 w 13155"/>
                  <a:gd name="connsiteY0" fmla="*/ 666 h 13237"/>
                  <a:gd name="connsiteX1" fmla="*/ 0 w 13155"/>
                  <a:gd name="connsiteY1" fmla="*/ 8511 h 13237"/>
                  <a:gd name="connsiteX2" fmla="*/ 1439 w 13155"/>
                  <a:gd name="connsiteY2" fmla="*/ 13237 h 13237"/>
                  <a:gd name="connsiteX3" fmla="*/ 5900 w 13155"/>
                  <a:gd name="connsiteY3" fmla="*/ 9310 h 13237"/>
                  <a:gd name="connsiteX4" fmla="*/ 7469 w 13155"/>
                  <a:gd name="connsiteY4" fmla="*/ 8621 h 13237"/>
                  <a:gd name="connsiteX5" fmla="*/ 9430 w 13155"/>
                  <a:gd name="connsiteY5" fmla="*/ 10000 h 13237"/>
                  <a:gd name="connsiteX6" fmla="*/ 12371 w 13155"/>
                  <a:gd name="connsiteY6" fmla="*/ 9310 h 13237"/>
                  <a:gd name="connsiteX7" fmla="*/ 13155 w 13155"/>
                  <a:gd name="connsiteY7" fmla="*/ 8621 h 13237"/>
                  <a:gd name="connsiteX8" fmla="*/ 13155 w 13155"/>
                  <a:gd name="connsiteY8" fmla="*/ 6207 h 13237"/>
                  <a:gd name="connsiteX9" fmla="*/ 12763 w 13155"/>
                  <a:gd name="connsiteY9" fmla="*/ 2069 h 13237"/>
                  <a:gd name="connsiteX10" fmla="*/ 10606 w 13155"/>
                  <a:gd name="connsiteY10" fmla="*/ 1379 h 13237"/>
                  <a:gd name="connsiteX11" fmla="*/ 9037 w 13155"/>
                  <a:gd name="connsiteY11" fmla="*/ 1379 h 13237"/>
                  <a:gd name="connsiteX12" fmla="*/ 7469 w 13155"/>
                  <a:gd name="connsiteY12" fmla="*/ 0 h 13237"/>
                  <a:gd name="connsiteX13" fmla="*/ 5508 w 13155"/>
                  <a:gd name="connsiteY13" fmla="*/ 690 h 13237"/>
                  <a:gd name="connsiteX14" fmla="*/ 4331 w 13155"/>
                  <a:gd name="connsiteY14" fmla="*/ 1379 h 13237"/>
                  <a:gd name="connsiteX15" fmla="*/ 392 w 13155"/>
                  <a:gd name="connsiteY15" fmla="*/ 666 h 13237"/>
                  <a:gd name="connsiteX0" fmla="*/ 392 w 13155"/>
                  <a:gd name="connsiteY0" fmla="*/ 666 h 13237"/>
                  <a:gd name="connsiteX1" fmla="*/ 0 w 13155"/>
                  <a:gd name="connsiteY1" fmla="*/ 8511 h 13237"/>
                  <a:gd name="connsiteX2" fmla="*/ 387 w 13155"/>
                  <a:gd name="connsiteY2" fmla="*/ 13237 h 13237"/>
                  <a:gd name="connsiteX3" fmla="*/ 5900 w 13155"/>
                  <a:gd name="connsiteY3" fmla="*/ 9310 h 13237"/>
                  <a:gd name="connsiteX4" fmla="*/ 7469 w 13155"/>
                  <a:gd name="connsiteY4" fmla="*/ 8621 h 13237"/>
                  <a:gd name="connsiteX5" fmla="*/ 9430 w 13155"/>
                  <a:gd name="connsiteY5" fmla="*/ 10000 h 13237"/>
                  <a:gd name="connsiteX6" fmla="*/ 12371 w 13155"/>
                  <a:gd name="connsiteY6" fmla="*/ 9310 h 13237"/>
                  <a:gd name="connsiteX7" fmla="*/ 13155 w 13155"/>
                  <a:gd name="connsiteY7" fmla="*/ 8621 h 13237"/>
                  <a:gd name="connsiteX8" fmla="*/ 13155 w 13155"/>
                  <a:gd name="connsiteY8" fmla="*/ 6207 h 13237"/>
                  <a:gd name="connsiteX9" fmla="*/ 12763 w 13155"/>
                  <a:gd name="connsiteY9" fmla="*/ 2069 h 13237"/>
                  <a:gd name="connsiteX10" fmla="*/ 10606 w 13155"/>
                  <a:gd name="connsiteY10" fmla="*/ 1379 h 13237"/>
                  <a:gd name="connsiteX11" fmla="*/ 9037 w 13155"/>
                  <a:gd name="connsiteY11" fmla="*/ 1379 h 13237"/>
                  <a:gd name="connsiteX12" fmla="*/ 7469 w 13155"/>
                  <a:gd name="connsiteY12" fmla="*/ 0 h 13237"/>
                  <a:gd name="connsiteX13" fmla="*/ 5508 w 13155"/>
                  <a:gd name="connsiteY13" fmla="*/ 690 h 13237"/>
                  <a:gd name="connsiteX14" fmla="*/ 4331 w 13155"/>
                  <a:gd name="connsiteY14" fmla="*/ 1379 h 13237"/>
                  <a:gd name="connsiteX15" fmla="*/ 392 w 13155"/>
                  <a:gd name="connsiteY15" fmla="*/ 666 h 13237"/>
                  <a:gd name="connsiteX0" fmla="*/ 392 w 13155"/>
                  <a:gd name="connsiteY0" fmla="*/ 666 h 13472"/>
                  <a:gd name="connsiteX1" fmla="*/ 0 w 13155"/>
                  <a:gd name="connsiteY1" fmla="*/ 8511 h 13472"/>
                  <a:gd name="connsiteX2" fmla="*/ 387 w 13155"/>
                  <a:gd name="connsiteY2" fmla="*/ 13237 h 13472"/>
                  <a:gd name="connsiteX3" fmla="*/ 5637 w 13155"/>
                  <a:gd name="connsiteY3" fmla="*/ 13472 h 13472"/>
                  <a:gd name="connsiteX4" fmla="*/ 7469 w 13155"/>
                  <a:gd name="connsiteY4" fmla="*/ 8621 h 13472"/>
                  <a:gd name="connsiteX5" fmla="*/ 9430 w 13155"/>
                  <a:gd name="connsiteY5" fmla="*/ 10000 h 13472"/>
                  <a:gd name="connsiteX6" fmla="*/ 12371 w 13155"/>
                  <a:gd name="connsiteY6" fmla="*/ 9310 h 13472"/>
                  <a:gd name="connsiteX7" fmla="*/ 13155 w 13155"/>
                  <a:gd name="connsiteY7" fmla="*/ 8621 h 13472"/>
                  <a:gd name="connsiteX8" fmla="*/ 13155 w 13155"/>
                  <a:gd name="connsiteY8" fmla="*/ 6207 h 13472"/>
                  <a:gd name="connsiteX9" fmla="*/ 12763 w 13155"/>
                  <a:gd name="connsiteY9" fmla="*/ 2069 h 13472"/>
                  <a:gd name="connsiteX10" fmla="*/ 10606 w 13155"/>
                  <a:gd name="connsiteY10" fmla="*/ 1379 h 13472"/>
                  <a:gd name="connsiteX11" fmla="*/ 9037 w 13155"/>
                  <a:gd name="connsiteY11" fmla="*/ 1379 h 13472"/>
                  <a:gd name="connsiteX12" fmla="*/ 7469 w 13155"/>
                  <a:gd name="connsiteY12" fmla="*/ 0 h 13472"/>
                  <a:gd name="connsiteX13" fmla="*/ 5508 w 13155"/>
                  <a:gd name="connsiteY13" fmla="*/ 690 h 13472"/>
                  <a:gd name="connsiteX14" fmla="*/ 4331 w 13155"/>
                  <a:gd name="connsiteY14" fmla="*/ 1379 h 13472"/>
                  <a:gd name="connsiteX15" fmla="*/ 392 w 13155"/>
                  <a:gd name="connsiteY15" fmla="*/ 666 h 1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155" h="13472">
                    <a:moveTo>
                      <a:pt x="392" y="666"/>
                    </a:moveTo>
                    <a:cubicBezTo>
                      <a:pt x="261" y="3281"/>
                      <a:pt x="131" y="5896"/>
                      <a:pt x="0" y="8511"/>
                    </a:cubicBezTo>
                    <a:lnTo>
                      <a:pt x="387" y="13237"/>
                    </a:lnTo>
                    <a:lnTo>
                      <a:pt x="5637" y="13472"/>
                    </a:lnTo>
                    <a:lnTo>
                      <a:pt x="7469" y="8621"/>
                    </a:lnTo>
                    <a:lnTo>
                      <a:pt x="9430" y="10000"/>
                    </a:lnTo>
                    <a:lnTo>
                      <a:pt x="12371" y="9310"/>
                    </a:lnTo>
                    <a:lnTo>
                      <a:pt x="13155" y="8621"/>
                    </a:lnTo>
                    <a:lnTo>
                      <a:pt x="13155" y="6207"/>
                    </a:lnTo>
                    <a:cubicBezTo>
                      <a:pt x="13024" y="4828"/>
                      <a:pt x="12894" y="3448"/>
                      <a:pt x="12763" y="2069"/>
                    </a:cubicBezTo>
                    <a:lnTo>
                      <a:pt x="10606" y="1379"/>
                    </a:lnTo>
                    <a:lnTo>
                      <a:pt x="9037" y="1379"/>
                    </a:lnTo>
                    <a:lnTo>
                      <a:pt x="7469" y="0"/>
                    </a:lnTo>
                    <a:lnTo>
                      <a:pt x="5508" y="690"/>
                    </a:lnTo>
                    <a:lnTo>
                      <a:pt x="4331" y="1379"/>
                    </a:lnTo>
                    <a:lnTo>
                      <a:pt x="392" y="6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0" name="Freeform 320">
                <a:extLst>
                  <a:ext uri="{FF2B5EF4-FFF2-40B4-BE49-F238E27FC236}">
                    <a16:creationId xmlns:a16="http://schemas.microsoft.com/office/drawing/2014/main" id="{063AAE8A-D0FE-4AD0-B69B-93EDAE982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576" y="3987637"/>
                <a:ext cx="67324" cy="199220"/>
              </a:xfrm>
              <a:custGeom>
                <a:avLst/>
                <a:gdLst>
                  <a:gd name="T0" fmla="*/ 17 w 25"/>
                  <a:gd name="T1" fmla="*/ 69 h 74"/>
                  <a:gd name="T2" fmla="*/ 18 w 25"/>
                  <a:gd name="T3" fmla="*/ 62 h 74"/>
                  <a:gd name="T4" fmla="*/ 17 w 25"/>
                  <a:gd name="T5" fmla="*/ 56 h 74"/>
                  <a:gd name="T6" fmla="*/ 17 w 25"/>
                  <a:gd name="T7" fmla="*/ 44 h 74"/>
                  <a:gd name="T8" fmla="*/ 18 w 25"/>
                  <a:gd name="T9" fmla="*/ 41 h 74"/>
                  <a:gd name="T10" fmla="*/ 20 w 25"/>
                  <a:gd name="T11" fmla="*/ 38 h 74"/>
                  <a:gd name="T12" fmla="*/ 21 w 25"/>
                  <a:gd name="T13" fmla="*/ 34 h 74"/>
                  <a:gd name="T14" fmla="*/ 22 w 25"/>
                  <a:gd name="T15" fmla="*/ 29 h 74"/>
                  <a:gd name="T16" fmla="*/ 24 w 25"/>
                  <a:gd name="T17" fmla="*/ 25 h 74"/>
                  <a:gd name="T18" fmla="*/ 24 w 25"/>
                  <a:gd name="T19" fmla="*/ 20 h 74"/>
                  <a:gd name="T20" fmla="*/ 23 w 25"/>
                  <a:gd name="T21" fmla="*/ 15 h 74"/>
                  <a:gd name="T22" fmla="*/ 22 w 25"/>
                  <a:gd name="T23" fmla="*/ 12 h 74"/>
                  <a:gd name="T24" fmla="*/ 22 w 25"/>
                  <a:gd name="T25" fmla="*/ 7 h 74"/>
                  <a:gd name="T26" fmla="*/ 17 w 25"/>
                  <a:gd name="T27" fmla="*/ 5 h 74"/>
                  <a:gd name="T28" fmla="*/ 16 w 25"/>
                  <a:gd name="T29" fmla="*/ 2 h 74"/>
                  <a:gd name="T30" fmla="*/ 12 w 25"/>
                  <a:gd name="T31" fmla="*/ 1 h 74"/>
                  <a:gd name="T32" fmla="*/ 8 w 25"/>
                  <a:gd name="T33" fmla="*/ 5 h 74"/>
                  <a:gd name="T34" fmla="*/ 7 w 25"/>
                  <a:gd name="T35" fmla="*/ 8 h 74"/>
                  <a:gd name="T36" fmla="*/ 4 w 25"/>
                  <a:gd name="T37" fmla="*/ 10 h 74"/>
                  <a:gd name="T38" fmla="*/ 3 w 25"/>
                  <a:gd name="T39" fmla="*/ 13 h 74"/>
                  <a:gd name="T40" fmla="*/ 1 w 25"/>
                  <a:gd name="T41" fmla="*/ 13 h 74"/>
                  <a:gd name="T42" fmla="*/ 0 w 25"/>
                  <a:gd name="T43" fmla="*/ 22 h 74"/>
                  <a:gd name="T44" fmla="*/ 7 w 25"/>
                  <a:gd name="T45" fmla="*/ 23 h 74"/>
                  <a:gd name="T46" fmla="*/ 7 w 25"/>
                  <a:gd name="T47" fmla="*/ 29 h 74"/>
                  <a:gd name="T48" fmla="*/ 8 w 25"/>
                  <a:gd name="T49" fmla="*/ 34 h 74"/>
                  <a:gd name="T50" fmla="*/ 8 w 25"/>
                  <a:gd name="T51" fmla="*/ 40 h 74"/>
                  <a:gd name="T52" fmla="*/ 8 w 25"/>
                  <a:gd name="T53" fmla="*/ 48 h 74"/>
                  <a:gd name="T54" fmla="*/ 7 w 25"/>
                  <a:gd name="T55" fmla="*/ 55 h 74"/>
                  <a:gd name="T56" fmla="*/ 7 w 25"/>
                  <a:gd name="T57" fmla="*/ 61 h 74"/>
                  <a:gd name="T58" fmla="*/ 7 w 25"/>
                  <a:gd name="T59" fmla="*/ 67 h 74"/>
                  <a:gd name="T60" fmla="*/ 8 w 25"/>
                  <a:gd name="T61" fmla="*/ 69 h 74"/>
                  <a:gd name="T62" fmla="*/ 10 w 25"/>
                  <a:gd name="T63" fmla="*/ 74 h 74"/>
                  <a:gd name="T64" fmla="*/ 10 w 25"/>
                  <a:gd name="T65" fmla="*/ 74 h 74"/>
                  <a:gd name="T66" fmla="*/ 12 w 25"/>
                  <a:gd name="T67" fmla="*/ 71 h 74"/>
                  <a:gd name="T68" fmla="*/ 17 w 25"/>
                  <a:gd name="T69" fmla="*/ 6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74">
                    <a:moveTo>
                      <a:pt x="17" y="69"/>
                    </a:moveTo>
                    <a:cubicBezTo>
                      <a:pt x="17" y="69"/>
                      <a:pt x="18" y="64"/>
                      <a:pt x="18" y="62"/>
                    </a:cubicBezTo>
                    <a:cubicBezTo>
                      <a:pt x="18" y="60"/>
                      <a:pt x="18" y="58"/>
                      <a:pt x="17" y="56"/>
                    </a:cubicBezTo>
                    <a:cubicBezTo>
                      <a:pt x="15" y="54"/>
                      <a:pt x="18" y="46"/>
                      <a:pt x="17" y="44"/>
                    </a:cubicBezTo>
                    <a:cubicBezTo>
                      <a:pt x="16" y="42"/>
                      <a:pt x="16" y="40"/>
                      <a:pt x="18" y="41"/>
                    </a:cubicBezTo>
                    <a:cubicBezTo>
                      <a:pt x="20" y="42"/>
                      <a:pt x="21" y="40"/>
                      <a:pt x="20" y="38"/>
                    </a:cubicBezTo>
                    <a:cubicBezTo>
                      <a:pt x="18" y="36"/>
                      <a:pt x="20" y="36"/>
                      <a:pt x="21" y="34"/>
                    </a:cubicBezTo>
                    <a:cubicBezTo>
                      <a:pt x="22" y="32"/>
                      <a:pt x="22" y="31"/>
                      <a:pt x="22" y="29"/>
                    </a:cubicBezTo>
                    <a:cubicBezTo>
                      <a:pt x="22" y="26"/>
                      <a:pt x="22" y="25"/>
                      <a:pt x="24" y="25"/>
                    </a:cubicBezTo>
                    <a:cubicBezTo>
                      <a:pt x="25" y="25"/>
                      <a:pt x="23" y="23"/>
                      <a:pt x="24" y="20"/>
                    </a:cubicBezTo>
                    <a:cubicBezTo>
                      <a:pt x="25" y="17"/>
                      <a:pt x="25" y="16"/>
                      <a:pt x="23" y="15"/>
                    </a:cubicBezTo>
                    <a:cubicBezTo>
                      <a:pt x="21" y="14"/>
                      <a:pt x="20" y="13"/>
                      <a:pt x="22" y="12"/>
                    </a:cubicBezTo>
                    <a:cubicBezTo>
                      <a:pt x="23" y="11"/>
                      <a:pt x="22" y="7"/>
                      <a:pt x="22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8" y="3"/>
                      <a:pt x="16" y="2"/>
                    </a:cubicBezTo>
                    <a:cubicBezTo>
                      <a:pt x="14" y="0"/>
                      <a:pt x="12" y="1"/>
                      <a:pt x="12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7"/>
                      <a:pt x="7" y="8"/>
                    </a:cubicBezTo>
                    <a:cubicBezTo>
                      <a:pt x="6" y="10"/>
                      <a:pt x="4" y="10"/>
                      <a:pt x="4" y="10"/>
                    </a:cubicBezTo>
                    <a:cubicBezTo>
                      <a:pt x="4" y="10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9"/>
                    </a:cubicBezTo>
                    <a:cubicBezTo>
                      <a:pt x="6" y="31"/>
                      <a:pt x="8" y="34"/>
                      <a:pt x="8" y="34"/>
                    </a:cubicBezTo>
                    <a:cubicBezTo>
                      <a:pt x="8" y="34"/>
                      <a:pt x="9" y="36"/>
                      <a:pt x="8" y="40"/>
                    </a:cubicBezTo>
                    <a:cubicBezTo>
                      <a:pt x="6" y="45"/>
                      <a:pt x="8" y="45"/>
                      <a:pt x="8" y="48"/>
                    </a:cubicBezTo>
                    <a:cubicBezTo>
                      <a:pt x="8" y="52"/>
                      <a:pt x="8" y="52"/>
                      <a:pt x="7" y="55"/>
                    </a:cubicBezTo>
                    <a:cubicBezTo>
                      <a:pt x="6" y="58"/>
                      <a:pt x="6" y="59"/>
                      <a:pt x="7" y="61"/>
                    </a:cubicBezTo>
                    <a:cubicBezTo>
                      <a:pt x="8" y="64"/>
                      <a:pt x="7" y="67"/>
                      <a:pt x="7" y="67"/>
                    </a:cubicBezTo>
                    <a:cubicBezTo>
                      <a:pt x="7" y="67"/>
                      <a:pt x="7" y="67"/>
                      <a:pt x="8" y="69"/>
                    </a:cubicBezTo>
                    <a:cubicBezTo>
                      <a:pt x="10" y="71"/>
                      <a:pt x="10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2" y="71"/>
                      <a:pt x="12" y="71"/>
                    </a:cubicBezTo>
                    <a:cubicBezTo>
                      <a:pt x="13" y="71"/>
                      <a:pt x="14" y="70"/>
                      <a:pt x="17" y="6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1" name="Freeform 322">
                <a:extLst>
                  <a:ext uri="{FF2B5EF4-FFF2-40B4-BE49-F238E27FC236}">
                    <a16:creationId xmlns:a16="http://schemas.microsoft.com/office/drawing/2014/main" id="{0DF569F7-8B7B-45D0-813C-A09F360D7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710" y="3820018"/>
                <a:ext cx="30225" cy="78313"/>
              </a:xfrm>
              <a:custGeom>
                <a:avLst/>
                <a:gdLst>
                  <a:gd name="T0" fmla="*/ 3 w 11"/>
                  <a:gd name="T1" fmla="*/ 29 h 29"/>
                  <a:gd name="T2" fmla="*/ 8 w 11"/>
                  <a:gd name="T3" fmla="*/ 15 h 29"/>
                  <a:gd name="T4" fmla="*/ 10 w 11"/>
                  <a:gd name="T5" fmla="*/ 13 h 29"/>
                  <a:gd name="T6" fmla="*/ 10 w 11"/>
                  <a:gd name="T7" fmla="*/ 3 h 29"/>
                  <a:gd name="T8" fmla="*/ 8 w 11"/>
                  <a:gd name="T9" fmla="*/ 2 h 29"/>
                  <a:gd name="T10" fmla="*/ 8 w 11"/>
                  <a:gd name="T11" fmla="*/ 2 h 29"/>
                  <a:gd name="T12" fmla="*/ 4 w 11"/>
                  <a:gd name="T13" fmla="*/ 3 h 29"/>
                  <a:gd name="T14" fmla="*/ 1 w 11"/>
                  <a:gd name="T15" fmla="*/ 5 h 29"/>
                  <a:gd name="T16" fmla="*/ 0 w 11"/>
                  <a:gd name="T17" fmla="*/ 29 h 29"/>
                  <a:gd name="T18" fmla="*/ 3 w 11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29">
                    <a:moveTo>
                      <a:pt x="3" y="29"/>
                    </a:moveTo>
                    <a:cubicBezTo>
                      <a:pt x="6" y="26"/>
                      <a:pt x="11" y="17"/>
                      <a:pt x="8" y="15"/>
                    </a:cubicBezTo>
                    <a:cubicBezTo>
                      <a:pt x="8" y="15"/>
                      <a:pt x="10" y="13"/>
                      <a:pt x="10" y="13"/>
                    </a:cubicBezTo>
                    <a:cubicBezTo>
                      <a:pt x="11" y="9"/>
                      <a:pt x="10" y="7"/>
                      <a:pt x="10" y="3"/>
                    </a:cubicBezTo>
                    <a:cubicBezTo>
                      <a:pt x="9" y="3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0"/>
                      <a:pt x="4" y="3"/>
                      <a:pt x="4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3" y="29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2" name="Freeform 324">
                <a:extLst>
                  <a:ext uri="{FF2B5EF4-FFF2-40B4-BE49-F238E27FC236}">
                    <a16:creationId xmlns:a16="http://schemas.microsoft.com/office/drawing/2014/main" id="{A24B2809-B241-47EA-8A6D-4D17A8729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297" y="2771710"/>
                <a:ext cx="96175" cy="67324"/>
              </a:xfrm>
              <a:custGeom>
                <a:avLst/>
                <a:gdLst>
                  <a:gd name="T0" fmla="*/ 10 w 36"/>
                  <a:gd name="T1" fmla="*/ 0 h 25"/>
                  <a:gd name="T2" fmla="*/ 6 w 36"/>
                  <a:gd name="T3" fmla="*/ 2 h 25"/>
                  <a:gd name="T4" fmla="*/ 0 w 36"/>
                  <a:gd name="T5" fmla="*/ 4 h 25"/>
                  <a:gd name="T6" fmla="*/ 2 w 36"/>
                  <a:gd name="T7" fmla="*/ 7 h 25"/>
                  <a:gd name="T8" fmla="*/ 4 w 36"/>
                  <a:gd name="T9" fmla="*/ 8 h 25"/>
                  <a:gd name="T10" fmla="*/ 5 w 36"/>
                  <a:gd name="T11" fmla="*/ 11 h 25"/>
                  <a:gd name="T12" fmla="*/ 9 w 36"/>
                  <a:gd name="T13" fmla="*/ 14 h 25"/>
                  <a:gd name="T14" fmla="*/ 13 w 36"/>
                  <a:gd name="T15" fmla="*/ 15 h 25"/>
                  <a:gd name="T16" fmla="*/ 15 w 36"/>
                  <a:gd name="T17" fmla="*/ 18 h 25"/>
                  <a:gd name="T18" fmla="*/ 19 w 36"/>
                  <a:gd name="T19" fmla="*/ 21 h 25"/>
                  <a:gd name="T20" fmla="*/ 23 w 36"/>
                  <a:gd name="T21" fmla="*/ 21 h 25"/>
                  <a:gd name="T22" fmla="*/ 25 w 36"/>
                  <a:gd name="T23" fmla="*/ 24 h 25"/>
                  <a:gd name="T24" fmla="*/ 27 w 36"/>
                  <a:gd name="T25" fmla="*/ 25 h 25"/>
                  <a:gd name="T26" fmla="*/ 31 w 36"/>
                  <a:gd name="T27" fmla="*/ 24 h 25"/>
                  <a:gd name="T28" fmla="*/ 32 w 36"/>
                  <a:gd name="T29" fmla="*/ 22 h 25"/>
                  <a:gd name="T30" fmla="*/ 34 w 36"/>
                  <a:gd name="T31" fmla="*/ 19 h 25"/>
                  <a:gd name="T32" fmla="*/ 33 w 36"/>
                  <a:gd name="T33" fmla="*/ 13 h 25"/>
                  <a:gd name="T34" fmla="*/ 34 w 36"/>
                  <a:gd name="T35" fmla="*/ 10 h 25"/>
                  <a:gd name="T36" fmla="*/ 30 w 36"/>
                  <a:gd name="T37" fmla="*/ 8 h 25"/>
                  <a:gd name="T38" fmla="*/ 26 w 36"/>
                  <a:gd name="T39" fmla="*/ 6 h 25"/>
                  <a:gd name="T40" fmla="*/ 22 w 36"/>
                  <a:gd name="T41" fmla="*/ 5 h 25"/>
                  <a:gd name="T42" fmla="*/ 17 w 36"/>
                  <a:gd name="T43" fmla="*/ 6 h 25"/>
                  <a:gd name="T44" fmla="*/ 10 w 36"/>
                  <a:gd name="T4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5">
                    <a:moveTo>
                      <a:pt x="10" y="0"/>
                    </a:moveTo>
                    <a:cubicBezTo>
                      <a:pt x="9" y="1"/>
                      <a:pt x="7" y="2"/>
                      <a:pt x="6" y="2"/>
                    </a:cubicBezTo>
                    <a:cubicBezTo>
                      <a:pt x="4" y="3"/>
                      <a:pt x="2" y="3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4" y="6"/>
                      <a:pt x="4" y="8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7" y="11"/>
                      <a:pt x="9" y="14"/>
                    </a:cubicBezTo>
                    <a:cubicBezTo>
                      <a:pt x="12" y="17"/>
                      <a:pt x="13" y="15"/>
                      <a:pt x="13" y="15"/>
                    </a:cubicBezTo>
                    <a:cubicBezTo>
                      <a:pt x="13" y="15"/>
                      <a:pt x="13" y="16"/>
                      <a:pt x="15" y="18"/>
                    </a:cubicBezTo>
                    <a:cubicBezTo>
                      <a:pt x="17" y="20"/>
                      <a:pt x="18" y="20"/>
                      <a:pt x="19" y="21"/>
                    </a:cubicBezTo>
                    <a:cubicBezTo>
                      <a:pt x="21" y="22"/>
                      <a:pt x="23" y="18"/>
                      <a:pt x="23" y="21"/>
                    </a:cubicBezTo>
                    <a:cubicBezTo>
                      <a:pt x="23" y="24"/>
                      <a:pt x="23" y="24"/>
                      <a:pt x="25" y="24"/>
                    </a:cubicBezTo>
                    <a:cubicBezTo>
                      <a:pt x="27" y="24"/>
                      <a:pt x="27" y="25"/>
                      <a:pt x="27" y="25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3"/>
                      <a:pt x="31" y="23"/>
                      <a:pt x="32" y="22"/>
                    </a:cubicBezTo>
                    <a:cubicBezTo>
                      <a:pt x="32" y="21"/>
                      <a:pt x="30" y="19"/>
                      <a:pt x="34" y="19"/>
                    </a:cubicBezTo>
                    <a:cubicBezTo>
                      <a:pt x="34" y="19"/>
                      <a:pt x="36" y="14"/>
                      <a:pt x="33" y="13"/>
                    </a:cubicBezTo>
                    <a:cubicBezTo>
                      <a:pt x="30" y="11"/>
                      <a:pt x="35" y="10"/>
                      <a:pt x="34" y="10"/>
                    </a:cubicBezTo>
                    <a:cubicBezTo>
                      <a:pt x="32" y="10"/>
                      <a:pt x="30" y="8"/>
                      <a:pt x="30" y="8"/>
                    </a:cubicBezTo>
                    <a:cubicBezTo>
                      <a:pt x="30" y="8"/>
                      <a:pt x="26" y="8"/>
                      <a:pt x="26" y="6"/>
                    </a:cubicBezTo>
                    <a:cubicBezTo>
                      <a:pt x="26" y="4"/>
                      <a:pt x="25" y="5"/>
                      <a:pt x="22" y="5"/>
                    </a:cubicBezTo>
                    <a:cubicBezTo>
                      <a:pt x="20" y="5"/>
                      <a:pt x="20" y="7"/>
                      <a:pt x="17" y="6"/>
                    </a:cubicBezTo>
                    <a:cubicBezTo>
                      <a:pt x="12" y="6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3" name="Freeform 326">
                <a:extLst>
                  <a:ext uri="{FF2B5EF4-FFF2-40B4-BE49-F238E27FC236}">
                    <a16:creationId xmlns:a16="http://schemas.microsoft.com/office/drawing/2014/main" id="{063D3B94-C4F2-4993-9475-F480DFAE7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2390" y="2593100"/>
                <a:ext cx="175862" cy="173115"/>
              </a:xfrm>
              <a:custGeom>
                <a:avLst/>
                <a:gdLst>
                  <a:gd name="T0" fmla="*/ 18 w 65"/>
                  <a:gd name="T1" fmla="*/ 15 h 64"/>
                  <a:gd name="T2" fmla="*/ 24 w 65"/>
                  <a:gd name="T3" fmla="*/ 11 h 64"/>
                  <a:gd name="T4" fmla="*/ 28 w 65"/>
                  <a:gd name="T5" fmla="*/ 8 h 64"/>
                  <a:gd name="T6" fmla="*/ 30 w 65"/>
                  <a:gd name="T7" fmla="*/ 3 h 64"/>
                  <a:gd name="T8" fmla="*/ 36 w 65"/>
                  <a:gd name="T9" fmla="*/ 3 h 64"/>
                  <a:gd name="T10" fmla="*/ 38 w 65"/>
                  <a:gd name="T11" fmla="*/ 5 h 64"/>
                  <a:gd name="T12" fmla="*/ 42 w 65"/>
                  <a:gd name="T13" fmla="*/ 4 h 64"/>
                  <a:gd name="T14" fmla="*/ 46 w 65"/>
                  <a:gd name="T15" fmla="*/ 5 h 64"/>
                  <a:gd name="T16" fmla="*/ 51 w 65"/>
                  <a:gd name="T17" fmla="*/ 9 h 64"/>
                  <a:gd name="T18" fmla="*/ 54 w 65"/>
                  <a:gd name="T19" fmla="*/ 13 h 64"/>
                  <a:gd name="T20" fmla="*/ 56 w 65"/>
                  <a:gd name="T21" fmla="*/ 20 h 64"/>
                  <a:gd name="T22" fmla="*/ 57 w 65"/>
                  <a:gd name="T23" fmla="*/ 27 h 64"/>
                  <a:gd name="T24" fmla="*/ 63 w 65"/>
                  <a:gd name="T25" fmla="*/ 32 h 64"/>
                  <a:gd name="T26" fmla="*/ 63 w 65"/>
                  <a:gd name="T27" fmla="*/ 39 h 64"/>
                  <a:gd name="T28" fmla="*/ 57 w 65"/>
                  <a:gd name="T29" fmla="*/ 39 h 64"/>
                  <a:gd name="T30" fmla="*/ 60 w 65"/>
                  <a:gd name="T31" fmla="*/ 44 h 64"/>
                  <a:gd name="T32" fmla="*/ 60 w 65"/>
                  <a:gd name="T33" fmla="*/ 55 h 64"/>
                  <a:gd name="T34" fmla="*/ 57 w 65"/>
                  <a:gd name="T35" fmla="*/ 55 h 64"/>
                  <a:gd name="T36" fmla="*/ 55 w 65"/>
                  <a:gd name="T37" fmla="*/ 58 h 64"/>
                  <a:gd name="T38" fmla="*/ 52 w 65"/>
                  <a:gd name="T39" fmla="*/ 61 h 64"/>
                  <a:gd name="T40" fmla="*/ 45 w 65"/>
                  <a:gd name="T41" fmla="*/ 61 h 64"/>
                  <a:gd name="T42" fmla="*/ 41 w 65"/>
                  <a:gd name="T43" fmla="*/ 61 h 64"/>
                  <a:gd name="T44" fmla="*/ 37 w 65"/>
                  <a:gd name="T45" fmla="*/ 59 h 64"/>
                  <a:gd name="T46" fmla="*/ 36 w 65"/>
                  <a:gd name="T47" fmla="*/ 62 h 64"/>
                  <a:gd name="T48" fmla="*/ 35 w 65"/>
                  <a:gd name="T49" fmla="*/ 60 h 64"/>
                  <a:gd name="T50" fmla="*/ 32 w 65"/>
                  <a:gd name="T51" fmla="*/ 60 h 64"/>
                  <a:gd name="T52" fmla="*/ 24 w 65"/>
                  <a:gd name="T53" fmla="*/ 60 h 64"/>
                  <a:gd name="T54" fmla="*/ 15 w 65"/>
                  <a:gd name="T55" fmla="*/ 58 h 64"/>
                  <a:gd name="T56" fmla="*/ 9 w 65"/>
                  <a:gd name="T57" fmla="*/ 59 h 64"/>
                  <a:gd name="T58" fmla="*/ 5 w 65"/>
                  <a:gd name="T59" fmla="*/ 61 h 64"/>
                  <a:gd name="T60" fmla="*/ 1 w 65"/>
                  <a:gd name="T61" fmla="*/ 60 h 64"/>
                  <a:gd name="T62" fmla="*/ 0 w 65"/>
                  <a:gd name="T63" fmla="*/ 53 h 64"/>
                  <a:gd name="T64" fmla="*/ 2 w 65"/>
                  <a:gd name="T65" fmla="*/ 45 h 64"/>
                  <a:gd name="T66" fmla="*/ 0 w 65"/>
                  <a:gd name="T67" fmla="*/ 38 h 64"/>
                  <a:gd name="T68" fmla="*/ 4 w 65"/>
                  <a:gd name="T69" fmla="*/ 36 h 64"/>
                  <a:gd name="T70" fmla="*/ 9 w 65"/>
                  <a:gd name="T71" fmla="*/ 36 h 64"/>
                  <a:gd name="T72" fmla="*/ 10 w 65"/>
                  <a:gd name="T73" fmla="*/ 33 h 64"/>
                  <a:gd name="T74" fmla="*/ 14 w 65"/>
                  <a:gd name="T75" fmla="*/ 33 h 64"/>
                  <a:gd name="T76" fmla="*/ 14 w 65"/>
                  <a:gd name="T77" fmla="*/ 28 h 64"/>
                  <a:gd name="T78" fmla="*/ 17 w 65"/>
                  <a:gd name="T79" fmla="*/ 20 h 64"/>
                  <a:gd name="T80" fmla="*/ 18 w 65"/>
                  <a:gd name="T81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64">
                    <a:moveTo>
                      <a:pt x="18" y="15"/>
                    </a:moveTo>
                    <a:cubicBezTo>
                      <a:pt x="18" y="15"/>
                      <a:pt x="21" y="9"/>
                      <a:pt x="24" y="11"/>
                    </a:cubicBezTo>
                    <a:cubicBezTo>
                      <a:pt x="28" y="13"/>
                      <a:pt x="28" y="12"/>
                      <a:pt x="28" y="8"/>
                    </a:cubicBezTo>
                    <a:cubicBezTo>
                      <a:pt x="28" y="4"/>
                      <a:pt x="30" y="3"/>
                      <a:pt x="30" y="3"/>
                    </a:cubicBezTo>
                    <a:cubicBezTo>
                      <a:pt x="30" y="3"/>
                      <a:pt x="34" y="5"/>
                      <a:pt x="36" y="3"/>
                    </a:cubicBezTo>
                    <a:cubicBezTo>
                      <a:pt x="37" y="0"/>
                      <a:pt x="36" y="7"/>
                      <a:pt x="38" y="5"/>
                    </a:cubicBezTo>
                    <a:cubicBezTo>
                      <a:pt x="40" y="4"/>
                      <a:pt x="42" y="4"/>
                      <a:pt x="42" y="4"/>
                    </a:cubicBezTo>
                    <a:cubicBezTo>
                      <a:pt x="42" y="4"/>
                      <a:pt x="44" y="4"/>
                      <a:pt x="46" y="5"/>
                    </a:cubicBezTo>
                    <a:cubicBezTo>
                      <a:pt x="48" y="6"/>
                      <a:pt x="51" y="6"/>
                      <a:pt x="51" y="9"/>
                    </a:cubicBezTo>
                    <a:cubicBezTo>
                      <a:pt x="51" y="11"/>
                      <a:pt x="54" y="9"/>
                      <a:pt x="54" y="13"/>
                    </a:cubicBezTo>
                    <a:cubicBezTo>
                      <a:pt x="54" y="16"/>
                      <a:pt x="56" y="16"/>
                      <a:pt x="56" y="20"/>
                    </a:cubicBezTo>
                    <a:cubicBezTo>
                      <a:pt x="56" y="24"/>
                      <a:pt x="55" y="26"/>
                      <a:pt x="57" y="27"/>
                    </a:cubicBezTo>
                    <a:cubicBezTo>
                      <a:pt x="59" y="29"/>
                      <a:pt x="62" y="29"/>
                      <a:pt x="63" y="32"/>
                    </a:cubicBezTo>
                    <a:cubicBezTo>
                      <a:pt x="64" y="35"/>
                      <a:pt x="65" y="38"/>
                      <a:pt x="63" y="39"/>
                    </a:cubicBezTo>
                    <a:cubicBezTo>
                      <a:pt x="60" y="39"/>
                      <a:pt x="59" y="36"/>
                      <a:pt x="57" y="39"/>
                    </a:cubicBezTo>
                    <a:cubicBezTo>
                      <a:pt x="56" y="42"/>
                      <a:pt x="60" y="42"/>
                      <a:pt x="60" y="44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9" y="55"/>
                      <a:pt x="57" y="55"/>
                    </a:cubicBezTo>
                    <a:cubicBezTo>
                      <a:pt x="55" y="55"/>
                      <a:pt x="55" y="55"/>
                      <a:pt x="55" y="58"/>
                    </a:cubicBezTo>
                    <a:cubicBezTo>
                      <a:pt x="54" y="61"/>
                      <a:pt x="55" y="62"/>
                      <a:pt x="52" y="61"/>
                    </a:cubicBezTo>
                    <a:cubicBezTo>
                      <a:pt x="50" y="61"/>
                      <a:pt x="47" y="60"/>
                      <a:pt x="45" y="61"/>
                    </a:cubicBezTo>
                    <a:cubicBezTo>
                      <a:pt x="43" y="61"/>
                      <a:pt x="43" y="59"/>
                      <a:pt x="41" y="61"/>
                    </a:cubicBezTo>
                    <a:cubicBezTo>
                      <a:pt x="39" y="62"/>
                      <a:pt x="38" y="59"/>
                      <a:pt x="37" y="59"/>
                    </a:cubicBezTo>
                    <a:cubicBezTo>
                      <a:pt x="37" y="60"/>
                      <a:pt x="36" y="62"/>
                      <a:pt x="36" y="62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60"/>
                      <a:pt x="34" y="60"/>
                      <a:pt x="32" y="60"/>
                    </a:cubicBezTo>
                    <a:cubicBezTo>
                      <a:pt x="29" y="60"/>
                      <a:pt x="27" y="61"/>
                      <a:pt x="24" y="60"/>
                    </a:cubicBezTo>
                    <a:cubicBezTo>
                      <a:pt x="22" y="59"/>
                      <a:pt x="18" y="59"/>
                      <a:pt x="15" y="58"/>
                    </a:cubicBezTo>
                    <a:cubicBezTo>
                      <a:pt x="13" y="58"/>
                      <a:pt x="9" y="59"/>
                      <a:pt x="9" y="59"/>
                    </a:cubicBezTo>
                    <a:cubicBezTo>
                      <a:pt x="9" y="59"/>
                      <a:pt x="6" y="64"/>
                      <a:pt x="5" y="61"/>
                    </a:cubicBezTo>
                    <a:cubicBezTo>
                      <a:pt x="4" y="57"/>
                      <a:pt x="1" y="60"/>
                      <a:pt x="1" y="60"/>
                    </a:cubicBezTo>
                    <a:cubicBezTo>
                      <a:pt x="1" y="60"/>
                      <a:pt x="0" y="55"/>
                      <a:pt x="0" y="53"/>
                    </a:cubicBezTo>
                    <a:cubicBezTo>
                      <a:pt x="0" y="51"/>
                      <a:pt x="4" y="47"/>
                      <a:pt x="2" y="45"/>
                    </a:cubicBezTo>
                    <a:cubicBezTo>
                      <a:pt x="0" y="43"/>
                      <a:pt x="0" y="38"/>
                      <a:pt x="0" y="38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3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1"/>
                      <a:pt x="14" y="28"/>
                    </a:cubicBezTo>
                    <a:cubicBezTo>
                      <a:pt x="13" y="25"/>
                      <a:pt x="15" y="22"/>
                      <a:pt x="17" y="20"/>
                    </a:cubicBezTo>
                    <a:cubicBezTo>
                      <a:pt x="19" y="18"/>
                      <a:pt x="18" y="15"/>
                      <a:pt x="18" y="1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4" name="Freeform 328">
                <a:extLst>
                  <a:ext uri="{FF2B5EF4-FFF2-40B4-BE49-F238E27FC236}">
                    <a16:creationId xmlns:a16="http://schemas.microsoft.com/office/drawing/2014/main" id="{333DF4B2-E459-4D99-9536-C6D27B566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88" y="3629041"/>
                <a:ext cx="19235" cy="15114"/>
              </a:xfrm>
              <a:custGeom>
                <a:avLst/>
                <a:gdLst>
                  <a:gd name="T0" fmla="*/ 1 w 7"/>
                  <a:gd name="T1" fmla="*/ 0 h 6"/>
                  <a:gd name="T2" fmla="*/ 0 w 7"/>
                  <a:gd name="T3" fmla="*/ 4 h 6"/>
                  <a:gd name="T4" fmla="*/ 4 w 7"/>
                  <a:gd name="T5" fmla="*/ 0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1" y="2"/>
                      <a:pt x="0" y="2"/>
                      <a:pt x="0" y="4"/>
                    </a:cubicBezTo>
                    <a:cubicBezTo>
                      <a:pt x="6" y="6"/>
                      <a:pt x="7" y="6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5" name="Freeform 329">
                <a:extLst>
                  <a:ext uri="{FF2B5EF4-FFF2-40B4-BE49-F238E27FC236}">
                    <a16:creationId xmlns:a16="http://schemas.microsoft.com/office/drawing/2014/main" id="{B80BEC2C-2EB9-4D6A-AA51-4ECCB37CA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88" y="3629041"/>
                <a:ext cx="19235" cy="15114"/>
              </a:xfrm>
              <a:custGeom>
                <a:avLst/>
                <a:gdLst>
                  <a:gd name="T0" fmla="*/ 1 w 7"/>
                  <a:gd name="T1" fmla="*/ 0 h 6"/>
                  <a:gd name="T2" fmla="*/ 0 w 7"/>
                  <a:gd name="T3" fmla="*/ 4 h 6"/>
                  <a:gd name="T4" fmla="*/ 4 w 7"/>
                  <a:gd name="T5" fmla="*/ 0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1" y="2"/>
                      <a:pt x="0" y="2"/>
                      <a:pt x="0" y="4"/>
                    </a:cubicBezTo>
                    <a:cubicBezTo>
                      <a:pt x="6" y="6"/>
                      <a:pt x="7" y="6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6" name="Freeform 331">
                <a:extLst>
                  <a:ext uri="{FF2B5EF4-FFF2-40B4-BE49-F238E27FC236}">
                    <a16:creationId xmlns:a16="http://schemas.microsoft.com/office/drawing/2014/main" id="{89B35754-BBA8-402E-BEB8-D0771A35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9710" y="3588684"/>
                <a:ext cx="135058" cy="191488"/>
              </a:xfrm>
              <a:custGeom>
                <a:avLst/>
                <a:gdLst>
                  <a:gd name="T0" fmla="*/ 8 w 47"/>
                  <a:gd name="T1" fmla="*/ 55 h 68"/>
                  <a:gd name="T2" fmla="*/ 16 w 47"/>
                  <a:gd name="T3" fmla="*/ 53 h 68"/>
                  <a:gd name="T4" fmla="*/ 19 w 47"/>
                  <a:gd name="T5" fmla="*/ 51 h 68"/>
                  <a:gd name="T6" fmla="*/ 21 w 47"/>
                  <a:gd name="T7" fmla="*/ 52 h 68"/>
                  <a:gd name="T8" fmla="*/ 25 w 47"/>
                  <a:gd name="T9" fmla="*/ 47 h 68"/>
                  <a:gd name="T10" fmla="*/ 24 w 47"/>
                  <a:gd name="T11" fmla="*/ 44 h 68"/>
                  <a:gd name="T12" fmla="*/ 26 w 47"/>
                  <a:gd name="T13" fmla="*/ 41 h 68"/>
                  <a:gd name="T14" fmla="*/ 24 w 47"/>
                  <a:gd name="T15" fmla="*/ 35 h 68"/>
                  <a:gd name="T16" fmla="*/ 32 w 47"/>
                  <a:gd name="T17" fmla="*/ 41 h 68"/>
                  <a:gd name="T18" fmla="*/ 37 w 47"/>
                  <a:gd name="T19" fmla="*/ 47 h 68"/>
                  <a:gd name="T20" fmla="*/ 38 w 47"/>
                  <a:gd name="T21" fmla="*/ 50 h 68"/>
                  <a:gd name="T22" fmla="*/ 41 w 47"/>
                  <a:gd name="T23" fmla="*/ 62 h 68"/>
                  <a:gd name="T24" fmla="*/ 43 w 47"/>
                  <a:gd name="T25" fmla="*/ 64 h 68"/>
                  <a:gd name="T26" fmla="*/ 47 w 47"/>
                  <a:gd name="T27" fmla="*/ 63 h 68"/>
                  <a:gd name="T28" fmla="*/ 46 w 47"/>
                  <a:gd name="T29" fmla="*/ 56 h 68"/>
                  <a:gd name="T30" fmla="*/ 44 w 47"/>
                  <a:gd name="T31" fmla="*/ 48 h 68"/>
                  <a:gd name="T32" fmla="*/ 40 w 47"/>
                  <a:gd name="T33" fmla="*/ 37 h 68"/>
                  <a:gd name="T34" fmla="*/ 35 w 47"/>
                  <a:gd name="T35" fmla="*/ 41 h 68"/>
                  <a:gd name="T36" fmla="*/ 36 w 47"/>
                  <a:gd name="T37" fmla="*/ 32 h 68"/>
                  <a:gd name="T38" fmla="*/ 40 w 47"/>
                  <a:gd name="T39" fmla="*/ 23 h 68"/>
                  <a:gd name="T40" fmla="*/ 44 w 47"/>
                  <a:gd name="T41" fmla="*/ 16 h 68"/>
                  <a:gd name="T42" fmla="*/ 33 w 47"/>
                  <a:gd name="T43" fmla="*/ 17 h 68"/>
                  <a:gd name="T44" fmla="*/ 22 w 47"/>
                  <a:gd name="T45" fmla="*/ 18 h 68"/>
                  <a:gd name="T46" fmla="*/ 19 w 47"/>
                  <a:gd name="T47" fmla="*/ 11 h 68"/>
                  <a:gd name="T48" fmla="*/ 16 w 47"/>
                  <a:gd name="T49" fmla="*/ 3 h 68"/>
                  <a:gd name="T50" fmla="*/ 7 w 47"/>
                  <a:gd name="T51" fmla="*/ 0 h 68"/>
                  <a:gd name="T52" fmla="*/ 9 w 47"/>
                  <a:gd name="T53" fmla="*/ 9 h 68"/>
                  <a:gd name="T54" fmla="*/ 3 w 47"/>
                  <a:gd name="T55" fmla="*/ 14 h 68"/>
                  <a:gd name="T56" fmla="*/ 1 w 47"/>
                  <a:gd name="T57" fmla="*/ 23 h 68"/>
                  <a:gd name="T58" fmla="*/ 7 w 47"/>
                  <a:gd name="T59" fmla="*/ 28 h 68"/>
                  <a:gd name="T60" fmla="*/ 7 w 47"/>
                  <a:gd name="T61" fmla="*/ 37 h 68"/>
                  <a:gd name="T62" fmla="*/ 10 w 47"/>
                  <a:gd name="T63" fmla="*/ 47 h 68"/>
                  <a:gd name="T64" fmla="*/ 8 w 47"/>
                  <a:gd name="T65" fmla="*/ 53 h 68"/>
                  <a:gd name="connsiteX0" fmla="*/ 1702 w 10000"/>
                  <a:gd name="connsiteY0" fmla="*/ 7794 h 10000"/>
                  <a:gd name="connsiteX1" fmla="*/ 1702 w 10000"/>
                  <a:gd name="connsiteY1" fmla="*/ 8088 h 10000"/>
                  <a:gd name="connsiteX2" fmla="*/ 2979 w 10000"/>
                  <a:gd name="connsiteY2" fmla="*/ 7794 h 10000"/>
                  <a:gd name="connsiteX3" fmla="*/ 3404 w 10000"/>
                  <a:gd name="connsiteY3" fmla="*/ 7794 h 10000"/>
                  <a:gd name="connsiteX4" fmla="*/ 3404 w 10000"/>
                  <a:gd name="connsiteY4" fmla="*/ 7500 h 10000"/>
                  <a:gd name="connsiteX5" fmla="*/ 4043 w 10000"/>
                  <a:gd name="connsiteY5" fmla="*/ 7500 h 10000"/>
                  <a:gd name="connsiteX6" fmla="*/ 4043 w 10000"/>
                  <a:gd name="connsiteY6" fmla="*/ 7353 h 10000"/>
                  <a:gd name="connsiteX7" fmla="*/ 4468 w 10000"/>
                  <a:gd name="connsiteY7" fmla="*/ 7647 h 10000"/>
                  <a:gd name="connsiteX8" fmla="*/ 5106 w 10000"/>
                  <a:gd name="connsiteY8" fmla="*/ 7500 h 10000"/>
                  <a:gd name="connsiteX9" fmla="*/ 5319 w 10000"/>
                  <a:gd name="connsiteY9" fmla="*/ 6912 h 10000"/>
                  <a:gd name="connsiteX10" fmla="*/ 5106 w 10000"/>
                  <a:gd name="connsiteY10" fmla="*/ 6618 h 10000"/>
                  <a:gd name="connsiteX11" fmla="*/ 5106 w 10000"/>
                  <a:gd name="connsiteY11" fmla="*/ 6471 h 10000"/>
                  <a:gd name="connsiteX12" fmla="*/ 4894 w 10000"/>
                  <a:gd name="connsiteY12" fmla="*/ 6324 h 10000"/>
                  <a:gd name="connsiteX13" fmla="*/ 5532 w 10000"/>
                  <a:gd name="connsiteY13" fmla="*/ 6029 h 10000"/>
                  <a:gd name="connsiteX14" fmla="*/ 5106 w 10000"/>
                  <a:gd name="connsiteY14" fmla="*/ 5441 h 10000"/>
                  <a:gd name="connsiteX15" fmla="*/ 5106 w 10000"/>
                  <a:gd name="connsiteY15" fmla="*/ 5147 h 10000"/>
                  <a:gd name="connsiteX16" fmla="*/ 6170 w 10000"/>
                  <a:gd name="connsiteY16" fmla="*/ 6029 h 10000"/>
                  <a:gd name="connsiteX17" fmla="*/ 6809 w 10000"/>
                  <a:gd name="connsiteY17" fmla="*/ 6029 h 10000"/>
                  <a:gd name="connsiteX18" fmla="*/ 7021 w 10000"/>
                  <a:gd name="connsiteY18" fmla="*/ 6324 h 10000"/>
                  <a:gd name="connsiteX19" fmla="*/ 7872 w 10000"/>
                  <a:gd name="connsiteY19" fmla="*/ 6912 h 10000"/>
                  <a:gd name="connsiteX20" fmla="*/ 7872 w 10000"/>
                  <a:gd name="connsiteY20" fmla="*/ 7206 h 10000"/>
                  <a:gd name="connsiteX21" fmla="*/ 8085 w 10000"/>
                  <a:gd name="connsiteY21" fmla="*/ 7353 h 10000"/>
                  <a:gd name="connsiteX22" fmla="*/ 8298 w 10000"/>
                  <a:gd name="connsiteY22" fmla="*/ 8824 h 10000"/>
                  <a:gd name="connsiteX23" fmla="*/ 8723 w 10000"/>
                  <a:gd name="connsiteY23" fmla="*/ 9118 h 10000"/>
                  <a:gd name="connsiteX24" fmla="*/ 9149 w 10000"/>
                  <a:gd name="connsiteY24" fmla="*/ 10000 h 10000"/>
                  <a:gd name="connsiteX25" fmla="*/ 9149 w 10000"/>
                  <a:gd name="connsiteY25" fmla="*/ 9412 h 10000"/>
                  <a:gd name="connsiteX26" fmla="*/ 9362 w 10000"/>
                  <a:gd name="connsiteY26" fmla="*/ 8971 h 10000"/>
                  <a:gd name="connsiteX27" fmla="*/ 10000 w 10000"/>
                  <a:gd name="connsiteY27" fmla="*/ 9265 h 10000"/>
                  <a:gd name="connsiteX28" fmla="*/ 10000 w 10000"/>
                  <a:gd name="connsiteY28" fmla="*/ 8676 h 10000"/>
                  <a:gd name="connsiteX29" fmla="*/ 9787 w 10000"/>
                  <a:gd name="connsiteY29" fmla="*/ 8235 h 10000"/>
                  <a:gd name="connsiteX30" fmla="*/ 9574 w 10000"/>
                  <a:gd name="connsiteY30" fmla="*/ 7647 h 10000"/>
                  <a:gd name="connsiteX31" fmla="*/ 9362 w 10000"/>
                  <a:gd name="connsiteY31" fmla="*/ 7059 h 10000"/>
                  <a:gd name="connsiteX32" fmla="*/ 9362 w 10000"/>
                  <a:gd name="connsiteY32" fmla="*/ 6324 h 10000"/>
                  <a:gd name="connsiteX33" fmla="*/ 8511 w 10000"/>
                  <a:gd name="connsiteY33" fmla="*/ 5441 h 10000"/>
                  <a:gd name="connsiteX34" fmla="*/ 8298 w 10000"/>
                  <a:gd name="connsiteY34" fmla="*/ 6029 h 10000"/>
                  <a:gd name="connsiteX35" fmla="*/ 7447 w 10000"/>
                  <a:gd name="connsiteY35" fmla="*/ 6029 h 10000"/>
                  <a:gd name="connsiteX36" fmla="*/ 7234 w 10000"/>
                  <a:gd name="connsiteY36" fmla="*/ 5588 h 10000"/>
                  <a:gd name="connsiteX37" fmla="*/ 7660 w 10000"/>
                  <a:gd name="connsiteY37" fmla="*/ 4706 h 10000"/>
                  <a:gd name="connsiteX38" fmla="*/ 8085 w 10000"/>
                  <a:gd name="connsiteY38" fmla="*/ 4118 h 10000"/>
                  <a:gd name="connsiteX39" fmla="*/ 8511 w 10000"/>
                  <a:gd name="connsiteY39" fmla="*/ 3382 h 10000"/>
                  <a:gd name="connsiteX40" fmla="*/ 8298 w 10000"/>
                  <a:gd name="connsiteY40" fmla="*/ 2794 h 10000"/>
                  <a:gd name="connsiteX41" fmla="*/ 9362 w 10000"/>
                  <a:gd name="connsiteY41" fmla="*/ 2353 h 10000"/>
                  <a:gd name="connsiteX42" fmla="*/ 8085 w 10000"/>
                  <a:gd name="connsiteY42" fmla="*/ 2353 h 10000"/>
                  <a:gd name="connsiteX43" fmla="*/ 7021 w 10000"/>
                  <a:gd name="connsiteY43" fmla="*/ 2500 h 10000"/>
                  <a:gd name="connsiteX44" fmla="*/ 5957 w 10000"/>
                  <a:gd name="connsiteY44" fmla="*/ 2647 h 10000"/>
                  <a:gd name="connsiteX45" fmla="*/ 4681 w 10000"/>
                  <a:gd name="connsiteY45" fmla="*/ 2647 h 10000"/>
                  <a:gd name="connsiteX46" fmla="*/ 4043 w 10000"/>
                  <a:gd name="connsiteY46" fmla="*/ 2647 h 10000"/>
                  <a:gd name="connsiteX47" fmla="*/ 4043 w 10000"/>
                  <a:gd name="connsiteY47" fmla="*/ 1618 h 10000"/>
                  <a:gd name="connsiteX48" fmla="*/ 4255 w 10000"/>
                  <a:gd name="connsiteY48" fmla="*/ 735 h 10000"/>
                  <a:gd name="connsiteX49" fmla="*/ 3404 w 10000"/>
                  <a:gd name="connsiteY49" fmla="*/ 441 h 10000"/>
                  <a:gd name="connsiteX50" fmla="*/ 2553 w 10000"/>
                  <a:gd name="connsiteY50" fmla="*/ 588 h 10000"/>
                  <a:gd name="connsiteX51" fmla="*/ 1489 w 10000"/>
                  <a:gd name="connsiteY51" fmla="*/ 0 h 10000"/>
                  <a:gd name="connsiteX52" fmla="*/ 1064 w 10000"/>
                  <a:gd name="connsiteY52" fmla="*/ 588 h 10000"/>
                  <a:gd name="connsiteX53" fmla="*/ 1915 w 10000"/>
                  <a:gd name="connsiteY53" fmla="*/ 1324 h 10000"/>
                  <a:gd name="connsiteX54" fmla="*/ 1489 w 10000"/>
                  <a:gd name="connsiteY54" fmla="*/ 1765 h 10000"/>
                  <a:gd name="connsiteX55" fmla="*/ 0 w 10000"/>
                  <a:gd name="connsiteY55" fmla="*/ 2353 h 10000"/>
                  <a:gd name="connsiteX56" fmla="*/ 213 w 10000"/>
                  <a:gd name="connsiteY56" fmla="*/ 3382 h 10000"/>
                  <a:gd name="connsiteX57" fmla="*/ 213 w 10000"/>
                  <a:gd name="connsiteY57" fmla="*/ 3676 h 10000"/>
                  <a:gd name="connsiteX58" fmla="*/ 1489 w 10000"/>
                  <a:gd name="connsiteY58" fmla="*/ 4118 h 10000"/>
                  <a:gd name="connsiteX59" fmla="*/ 1915 w 10000"/>
                  <a:gd name="connsiteY59" fmla="*/ 4559 h 10000"/>
                  <a:gd name="connsiteX60" fmla="*/ 1489 w 10000"/>
                  <a:gd name="connsiteY60" fmla="*/ 5441 h 10000"/>
                  <a:gd name="connsiteX61" fmla="*/ 2128 w 10000"/>
                  <a:gd name="connsiteY61" fmla="*/ 6029 h 10000"/>
                  <a:gd name="connsiteX62" fmla="*/ 2128 w 10000"/>
                  <a:gd name="connsiteY62" fmla="*/ 6912 h 10000"/>
                  <a:gd name="connsiteX63" fmla="*/ 1702 w 10000"/>
                  <a:gd name="connsiteY63" fmla="*/ 7353 h 10000"/>
                  <a:gd name="connsiteX64" fmla="*/ 1702 w 10000"/>
                  <a:gd name="connsiteY64" fmla="*/ 7794 h 10000"/>
                  <a:gd name="connsiteX0" fmla="*/ 1702 w 10000"/>
                  <a:gd name="connsiteY0" fmla="*/ 7794 h 10000"/>
                  <a:gd name="connsiteX1" fmla="*/ 1702 w 10000"/>
                  <a:gd name="connsiteY1" fmla="*/ 8088 h 10000"/>
                  <a:gd name="connsiteX2" fmla="*/ 2979 w 10000"/>
                  <a:gd name="connsiteY2" fmla="*/ 7794 h 10000"/>
                  <a:gd name="connsiteX3" fmla="*/ 3404 w 10000"/>
                  <a:gd name="connsiteY3" fmla="*/ 7794 h 10000"/>
                  <a:gd name="connsiteX4" fmla="*/ 3404 w 10000"/>
                  <a:gd name="connsiteY4" fmla="*/ 7500 h 10000"/>
                  <a:gd name="connsiteX5" fmla="*/ 4043 w 10000"/>
                  <a:gd name="connsiteY5" fmla="*/ 7500 h 10000"/>
                  <a:gd name="connsiteX6" fmla="*/ 4043 w 10000"/>
                  <a:gd name="connsiteY6" fmla="*/ 7353 h 10000"/>
                  <a:gd name="connsiteX7" fmla="*/ 4468 w 10000"/>
                  <a:gd name="connsiteY7" fmla="*/ 7647 h 10000"/>
                  <a:gd name="connsiteX8" fmla="*/ 5106 w 10000"/>
                  <a:gd name="connsiteY8" fmla="*/ 7500 h 10000"/>
                  <a:gd name="connsiteX9" fmla="*/ 5319 w 10000"/>
                  <a:gd name="connsiteY9" fmla="*/ 6912 h 10000"/>
                  <a:gd name="connsiteX10" fmla="*/ 5106 w 10000"/>
                  <a:gd name="connsiteY10" fmla="*/ 6618 h 10000"/>
                  <a:gd name="connsiteX11" fmla="*/ 5106 w 10000"/>
                  <a:gd name="connsiteY11" fmla="*/ 6471 h 10000"/>
                  <a:gd name="connsiteX12" fmla="*/ 4894 w 10000"/>
                  <a:gd name="connsiteY12" fmla="*/ 6324 h 10000"/>
                  <a:gd name="connsiteX13" fmla="*/ 5532 w 10000"/>
                  <a:gd name="connsiteY13" fmla="*/ 6029 h 10000"/>
                  <a:gd name="connsiteX14" fmla="*/ 5106 w 10000"/>
                  <a:gd name="connsiteY14" fmla="*/ 5441 h 10000"/>
                  <a:gd name="connsiteX15" fmla="*/ 5106 w 10000"/>
                  <a:gd name="connsiteY15" fmla="*/ 5147 h 10000"/>
                  <a:gd name="connsiteX16" fmla="*/ 6170 w 10000"/>
                  <a:gd name="connsiteY16" fmla="*/ 6029 h 10000"/>
                  <a:gd name="connsiteX17" fmla="*/ 6809 w 10000"/>
                  <a:gd name="connsiteY17" fmla="*/ 6029 h 10000"/>
                  <a:gd name="connsiteX18" fmla="*/ 7021 w 10000"/>
                  <a:gd name="connsiteY18" fmla="*/ 6324 h 10000"/>
                  <a:gd name="connsiteX19" fmla="*/ 7872 w 10000"/>
                  <a:gd name="connsiteY19" fmla="*/ 6912 h 10000"/>
                  <a:gd name="connsiteX20" fmla="*/ 7872 w 10000"/>
                  <a:gd name="connsiteY20" fmla="*/ 7206 h 10000"/>
                  <a:gd name="connsiteX21" fmla="*/ 8085 w 10000"/>
                  <a:gd name="connsiteY21" fmla="*/ 7353 h 10000"/>
                  <a:gd name="connsiteX22" fmla="*/ 8298 w 10000"/>
                  <a:gd name="connsiteY22" fmla="*/ 8824 h 10000"/>
                  <a:gd name="connsiteX23" fmla="*/ 8723 w 10000"/>
                  <a:gd name="connsiteY23" fmla="*/ 9118 h 10000"/>
                  <a:gd name="connsiteX24" fmla="*/ 9149 w 10000"/>
                  <a:gd name="connsiteY24" fmla="*/ 10000 h 10000"/>
                  <a:gd name="connsiteX25" fmla="*/ 9149 w 10000"/>
                  <a:gd name="connsiteY25" fmla="*/ 9412 h 10000"/>
                  <a:gd name="connsiteX26" fmla="*/ 9362 w 10000"/>
                  <a:gd name="connsiteY26" fmla="*/ 8971 h 10000"/>
                  <a:gd name="connsiteX27" fmla="*/ 10000 w 10000"/>
                  <a:gd name="connsiteY27" fmla="*/ 9265 h 10000"/>
                  <a:gd name="connsiteX28" fmla="*/ 10000 w 10000"/>
                  <a:gd name="connsiteY28" fmla="*/ 8676 h 10000"/>
                  <a:gd name="connsiteX29" fmla="*/ 9787 w 10000"/>
                  <a:gd name="connsiteY29" fmla="*/ 8235 h 10000"/>
                  <a:gd name="connsiteX30" fmla="*/ 9574 w 10000"/>
                  <a:gd name="connsiteY30" fmla="*/ 7647 h 10000"/>
                  <a:gd name="connsiteX31" fmla="*/ 9362 w 10000"/>
                  <a:gd name="connsiteY31" fmla="*/ 7059 h 10000"/>
                  <a:gd name="connsiteX32" fmla="*/ 9362 w 10000"/>
                  <a:gd name="connsiteY32" fmla="*/ 6324 h 10000"/>
                  <a:gd name="connsiteX33" fmla="*/ 8511 w 10000"/>
                  <a:gd name="connsiteY33" fmla="*/ 5441 h 10000"/>
                  <a:gd name="connsiteX34" fmla="*/ 8298 w 10000"/>
                  <a:gd name="connsiteY34" fmla="*/ 6029 h 10000"/>
                  <a:gd name="connsiteX35" fmla="*/ 7447 w 10000"/>
                  <a:gd name="connsiteY35" fmla="*/ 6029 h 10000"/>
                  <a:gd name="connsiteX36" fmla="*/ 7234 w 10000"/>
                  <a:gd name="connsiteY36" fmla="*/ 5588 h 10000"/>
                  <a:gd name="connsiteX37" fmla="*/ 7660 w 10000"/>
                  <a:gd name="connsiteY37" fmla="*/ 4706 h 10000"/>
                  <a:gd name="connsiteX38" fmla="*/ 8085 w 10000"/>
                  <a:gd name="connsiteY38" fmla="*/ 4118 h 10000"/>
                  <a:gd name="connsiteX39" fmla="*/ 8511 w 10000"/>
                  <a:gd name="connsiteY39" fmla="*/ 3382 h 10000"/>
                  <a:gd name="connsiteX40" fmla="*/ 8298 w 10000"/>
                  <a:gd name="connsiteY40" fmla="*/ 2794 h 10000"/>
                  <a:gd name="connsiteX41" fmla="*/ 9362 w 10000"/>
                  <a:gd name="connsiteY41" fmla="*/ 2353 h 10000"/>
                  <a:gd name="connsiteX42" fmla="*/ 8085 w 10000"/>
                  <a:gd name="connsiteY42" fmla="*/ 2353 h 10000"/>
                  <a:gd name="connsiteX43" fmla="*/ 7021 w 10000"/>
                  <a:gd name="connsiteY43" fmla="*/ 2500 h 10000"/>
                  <a:gd name="connsiteX44" fmla="*/ 5957 w 10000"/>
                  <a:gd name="connsiteY44" fmla="*/ 2647 h 10000"/>
                  <a:gd name="connsiteX45" fmla="*/ 4681 w 10000"/>
                  <a:gd name="connsiteY45" fmla="*/ 2647 h 10000"/>
                  <a:gd name="connsiteX46" fmla="*/ 4043 w 10000"/>
                  <a:gd name="connsiteY46" fmla="*/ 2647 h 10000"/>
                  <a:gd name="connsiteX47" fmla="*/ 4043 w 10000"/>
                  <a:gd name="connsiteY47" fmla="*/ 1618 h 10000"/>
                  <a:gd name="connsiteX48" fmla="*/ 4255 w 10000"/>
                  <a:gd name="connsiteY48" fmla="*/ 735 h 10000"/>
                  <a:gd name="connsiteX49" fmla="*/ 3404 w 10000"/>
                  <a:gd name="connsiteY49" fmla="*/ 441 h 10000"/>
                  <a:gd name="connsiteX50" fmla="*/ 2553 w 10000"/>
                  <a:gd name="connsiteY50" fmla="*/ 588 h 10000"/>
                  <a:gd name="connsiteX51" fmla="*/ 1489 w 10000"/>
                  <a:gd name="connsiteY51" fmla="*/ 0 h 10000"/>
                  <a:gd name="connsiteX52" fmla="*/ 1064 w 10000"/>
                  <a:gd name="connsiteY52" fmla="*/ 588 h 10000"/>
                  <a:gd name="connsiteX53" fmla="*/ 1915 w 10000"/>
                  <a:gd name="connsiteY53" fmla="*/ 1324 h 10000"/>
                  <a:gd name="connsiteX54" fmla="*/ 0 w 10000"/>
                  <a:gd name="connsiteY54" fmla="*/ 2353 h 10000"/>
                  <a:gd name="connsiteX55" fmla="*/ 213 w 10000"/>
                  <a:gd name="connsiteY55" fmla="*/ 3382 h 10000"/>
                  <a:gd name="connsiteX56" fmla="*/ 213 w 10000"/>
                  <a:gd name="connsiteY56" fmla="*/ 3676 h 10000"/>
                  <a:gd name="connsiteX57" fmla="*/ 1489 w 10000"/>
                  <a:gd name="connsiteY57" fmla="*/ 4118 h 10000"/>
                  <a:gd name="connsiteX58" fmla="*/ 1915 w 10000"/>
                  <a:gd name="connsiteY58" fmla="*/ 4559 h 10000"/>
                  <a:gd name="connsiteX59" fmla="*/ 1489 w 10000"/>
                  <a:gd name="connsiteY59" fmla="*/ 5441 h 10000"/>
                  <a:gd name="connsiteX60" fmla="*/ 2128 w 10000"/>
                  <a:gd name="connsiteY60" fmla="*/ 6029 h 10000"/>
                  <a:gd name="connsiteX61" fmla="*/ 2128 w 10000"/>
                  <a:gd name="connsiteY61" fmla="*/ 6912 h 10000"/>
                  <a:gd name="connsiteX62" fmla="*/ 1702 w 10000"/>
                  <a:gd name="connsiteY62" fmla="*/ 7353 h 10000"/>
                  <a:gd name="connsiteX63" fmla="*/ 1702 w 10000"/>
                  <a:gd name="connsiteY63" fmla="*/ 7794 h 10000"/>
                  <a:gd name="connsiteX0" fmla="*/ 1702 w 10000"/>
                  <a:gd name="connsiteY0" fmla="*/ 7794 h 10000"/>
                  <a:gd name="connsiteX1" fmla="*/ 1702 w 10000"/>
                  <a:gd name="connsiteY1" fmla="*/ 8088 h 10000"/>
                  <a:gd name="connsiteX2" fmla="*/ 2979 w 10000"/>
                  <a:gd name="connsiteY2" fmla="*/ 7794 h 10000"/>
                  <a:gd name="connsiteX3" fmla="*/ 3404 w 10000"/>
                  <a:gd name="connsiteY3" fmla="*/ 7794 h 10000"/>
                  <a:gd name="connsiteX4" fmla="*/ 3404 w 10000"/>
                  <a:gd name="connsiteY4" fmla="*/ 7500 h 10000"/>
                  <a:gd name="connsiteX5" fmla="*/ 4043 w 10000"/>
                  <a:gd name="connsiteY5" fmla="*/ 7500 h 10000"/>
                  <a:gd name="connsiteX6" fmla="*/ 4043 w 10000"/>
                  <a:gd name="connsiteY6" fmla="*/ 7353 h 10000"/>
                  <a:gd name="connsiteX7" fmla="*/ 4468 w 10000"/>
                  <a:gd name="connsiteY7" fmla="*/ 7647 h 10000"/>
                  <a:gd name="connsiteX8" fmla="*/ 5106 w 10000"/>
                  <a:gd name="connsiteY8" fmla="*/ 7500 h 10000"/>
                  <a:gd name="connsiteX9" fmla="*/ 5319 w 10000"/>
                  <a:gd name="connsiteY9" fmla="*/ 6912 h 10000"/>
                  <a:gd name="connsiteX10" fmla="*/ 5106 w 10000"/>
                  <a:gd name="connsiteY10" fmla="*/ 6618 h 10000"/>
                  <a:gd name="connsiteX11" fmla="*/ 5106 w 10000"/>
                  <a:gd name="connsiteY11" fmla="*/ 6471 h 10000"/>
                  <a:gd name="connsiteX12" fmla="*/ 4894 w 10000"/>
                  <a:gd name="connsiteY12" fmla="*/ 6324 h 10000"/>
                  <a:gd name="connsiteX13" fmla="*/ 5532 w 10000"/>
                  <a:gd name="connsiteY13" fmla="*/ 6029 h 10000"/>
                  <a:gd name="connsiteX14" fmla="*/ 5106 w 10000"/>
                  <a:gd name="connsiteY14" fmla="*/ 5441 h 10000"/>
                  <a:gd name="connsiteX15" fmla="*/ 5106 w 10000"/>
                  <a:gd name="connsiteY15" fmla="*/ 5147 h 10000"/>
                  <a:gd name="connsiteX16" fmla="*/ 6170 w 10000"/>
                  <a:gd name="connsiteY16" fmla="*/ 6029 h 10000"/>
                  <a:gd name="connsiteX17" fmla="*/ 6809 w 10000"/>
                  <a:gd name="connsiteY17" fmla="*/ 6029 h 10000"/>
                  <a:gd name="connsiteX18" fmla="*/ 7021 w 10000"/>
                  <a:gd name="connsiteY18" fmla="*/ 6324 h 10000"/>
                  <a:gd name="connsiteX19" fmla="*/ 7872 w 10000"/>
                  <a:gd name="connsiteY19" fmla="*/ 6912 h 10000"/>
                  <a:gd name="connsiteX20" fmla="*/ 7872 w 10000"/>
                  <a:gd name="connsiteY20" fmla="*/ 7206 h 10000"/>
                  <a:gd name="connsiteX21" fmla="*/ 8085 w 10000"/>
                  <a:gd name="connsiteY21" fmla="*/ 7353 h 10000"/>
                  <a:gd name="connsiteX22" fmla="*/ 8298 w 10000"/>
                  <a:gd name="connsiteY22" fmla="*/ 8824 h 10000"/>
                  <a:gd name="connsiteX23" fmla="*/ 8723 w 10000"/>
                  <a:gd name="connsiteY23" fmla="*/ 9118 h 10000"/>
                  <a:gd name="connsiteX24" fmla="*/ 9149 w 10000"/>
                  <a:gd name="connsiteY24" fmla="*/ 10000 h 10000"/>
                  <a:gd name="connsiteX25" fmla="*/ 9149 w 10000"/>
                  <a:gd name="connsiteY25" fmla="*/ 9412 h 10000"/>
                  <a:gd name="connsiteX26" fmla="*/ 9362 w 10000"/>
                  <a:gd name="connsiteY26" fmla="*/ 8971 h 10000"/>
                  <a:gd name="connsiteX27" fmla="*/ 10000 w 10000"/>
                  <a:gd name="connsiteY27" fmla="*/ 9265 h 10000"/>
                  <a:gd name="connsiteX28" fmla="*/ 10000 w 10000"/>
                  <a:gd name="connsiteY28" fmla="*/ 8676 h 10000"/>
                  <a:gd name="connsiteX29" fmla="*/ 9787 w 10000"/>
                  <a:gd name="connsiteY29" fmla="*/ 8235 h 10000"/>
                  <a:gd name="connsiteX30" fmla="*/ 9574 w 10000"/>
                  <a:gd name="connsiteY30" fmla="*/ 7647 h 10000"/>
                  <a:gd name="connsiteX31" fmla="*/ 9362 w 10000"/>
                  <a:gd name="connsiteY31" fmla="*/ 7059 h 10000"/>
                  <a:gd name="connsiteX32" fmla="*/ 9362 w 10000"/>
                  <a:gd name="connsiteY32" fmla="*/ 6324 h 10000"/>
                  <a:gd name="connsiteX33" fmla="*/ 8511 w 10000"/>
                  <a:gd name="connsiteY33" fmla="*/ 5441 h 10000"/>
                  <a:gd name="connsiteX34" fmla="*/ 8298 w 10000"/>
                  <a:gd name="connsiteY34" fmla="*/ 6029 h 10000"/>
                  <a:gd name="connsiteX35" fmla="*/ 7447 w 10000"/>
                  <a:gd name="connsiteY35" fmla="*/ 6029 h 10000"/>
                  <a:gd name="connsiteX36" fmla="*/ 7234 w 10000"/>
                  <a:gd name="connsiteY36" fmla="*/ 5588 h 10000"/>
                  <a:gd name="connsiteX37" fmla="*/ 7660 w 10000"/>
                  <a:gd name="connsiteY37" fmla="*/ 4706 h 10000"/>
                  <a:gd name="connsiteX38" fmla="*/ 8085 w 10000"/>
                  <a:gd name="connsiteY38" fmla="*/ 4118 h 10000"/>
                  <a:gd name="connsiteX39" fmla="*/ 8511 w 10000"/>
                  <a:gd name="connsiteY39" fmla="*/ 3382 h 10000"/>
                  <a:gd name="connsiteX40" fmla="*/ 8298 w 10000"/>
                  <a:gd name="connsiteY40" fmla="*/ 2794 h 10000"/>
                  <a:gd name="connsiteX41" fmla="*/ 9362 w 10000"/>
                  <a:gd name="connsiteY41" fmla="*/ 2353 h 10000"/>
                  <a:gd name="connsiteX42" fmla="*/ 8085 w 10000"/>
                  <a:gd name="connsiteY42" fmla="*/ 2353 h 10000"/>
                  <a:gd name="connsiteX43" fmla="*/ 7021 w 10000"/>
                  <a:gd name="connsiteY43" fmla="*/ 2500 h 10000"/>
                  <a:gd name="connsiteX44" fmla="*/ 5957 w 10000"/>
                  <a:gd name="connsiteY44" fmla="*/ 2647 h 10000"/>
                  <a:gd name="connsiteX45" fmla="*/ 4681 w 10000"/>
                  <a:gd name="connsiteY45" fmla="*/ 2647 h 10000"/>
                  <a:gd name="connsiteX46" fmla="*/ 4043 w 10000"/>
                  <a:gd name="connsiteY46" fmla="*/ 2647 h 10000"/>
                  <a:gd name="connsiteX47" fmla="*/ 4043 w 10000"/>
                  <a:gd name="connsiteY47" fmla="*/ 1618 h 10000"/>
                  <a:gd name="connsiteX48" fmla="*/ 4255 w 10000"/>
                  <a:gd name="connsiteY48" fmla="*/ 735 h 10000"/>
                  <a:gd name="connsiteX49" fmla="*/ 3404 w 10000"/>
                  <a:gd name="connsiteY49" fmla="*/ 441 h 10000"/>
                  <a:gd name="connsiteX50" fmla="*/ 2553 w 10000"/>
                  <a:gd name="connsiteY50" fmla="*/ 588 h 10000"/>
                  <a:gd name="connsiteX51" fmla="*/ 1489 w 10000"/>
                  <a:gd name="connsiteY51" fmla="*/ 0 h 10000"/>
                  <a:gd name="connsiteX52" fmla="*/ 1064 w 10000"/>
                  <a:gd name="connsiteY52" fmla="*/ 588 h 10000"/>
                  <a:gd name="connsiteX53" fmla="*/ 0 w 10000"/>
                  <a:gd name="connsiteY53" fmla="*/ 2353 h 10000"/>
                  <a:gd name="connsiteX54" fmla="*/ 213 w 10000"/>
                  <a:gd name="connsiteY54" fmla="*/ 3382 h 10000"/>
                  <a:gd name="connsiteX55" fmla="*/ 213 w 10000"/>
                  <a:gd name="connsiteY55" fmla="*/ 3676 h 10000"/>
                  <a:gd name="connsiteX56" fmla="*/ 1489 w 10000"/>
                  <a:gd name="connsiteY56" fmla="*/ 4118 h 10000"/>
                  <a:gd name="connsiteX57" fmla="*/ 1915 w 10000"/>
                  <a:gd name="connsiteY57" fmla="*/ 4559 h 10000"/>
                  <a:gd name="connsiteX58" fmla="*/ 1489 w 10000"/>
                  <a:gd name="connsiteY58" fmla="*/ 5441 h 10000"/>
                  <a:gd name="connsiteX59" fmla="*/ 2128 w 10000"/>
                  <a:gd name="connsiteY59" fmla="*/ 6029 h 10000"/>
                  <a:gd name="connsiteX60" fmla="*/ 2128 w 10000"/>
                  <a:gd name="connsiteY60" fmla="*/ 6912 h 10000"/>
                  <a:gd name="connsiteX61" fmla="*/ 1702 w 10000"/>
                  <a:gd name="connsiteY61" fmla="*/ 7353 h 10000"/>
                  <a:gd name="connsiteX62" fmla="*/ 1702 w 10000"/>
                  <a:gd name="connsiteY62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8333 w 10248"/>
                  <a:gd name="connsiteY42" fmla="*/ 2353 h 10000"/>
                  <a:gd name="connsiteX43" fmla="*/ 7269 w 10248"/>
                  <a:gd name="connsiteY43" fmla="*/ 2500 h 10000"/>
                  <a:gd name="connsiteX44" fmla="*/ 6205 w 10248"/>
                  <a:gd name="connsiteY44" fmla="*/ 2647 h 10000"/>
                  <a:gd name="connsiteX45" fmla="*/ 4929 w 10248"/>
                  <a:gd name="connsiteY45" fmla="*/ 2647 h 10000"/>
                  <a:gd name="connsiteX46" fmla="*/ 4291 w 10248"/>
                  <a:gd name="connsiteY46" fmla="*/ 2647 h 10000"/>
                  <a:gd name="connsiteX47" fmla="*/ 4291 w 10248"/>
                  <a:gd name="connsiteY47" fmla="*/ 1618 h 10000"/>
                  <a:gd name="connsiteX48" fmla="*/ 4503 w 10248"/>
                  <a:gd name="connsiteY48" fmla="*/ 735 h 10000"/>
                  <a:gd name="connsiteX49" fmla="*/ 3652 w 10248"/>
                  <a:gd name="connsiteY49" fmla="*/ 441 h 10000"/>
                  <a:gd name="connsiteX50" fmla="*/ 2801 w 10248"/>
                  <a:gd name="connsiteY50" fmla="*/ 588 h 10000"/>
                  <a:gd name="connsiteX51" fmla="*/ 1737 w 10248"/>
                  <a:gd name="connsiteY51" fmla="*/ 0 h 10000"/>
                  <a:gd name="connsiteX52" fmla="*/ 0 w 10248"/>
                  <a:gd name="connsiteY52" fmla="*/ 488 h 10000"/>
                  <a:gd name="connsiteX53" fmla="*/ 248 w 10248"/>
                  <a:gd name="connsiteY53" fmla="*/ 2353 h 10000"/>
                  <a:gd name="connsiteX54" fmla="*/ 461 w 10248"/>
                  <a:gd name="connsiteY54" fmla="*/ 3382 h 10000"/>
                  <a:gd name="connsiteX55" fmla="*/ 461 w 10248"/>
                  <a:gd name="connsiteY55" fmla="*/ 3676 h 10000"/>
                  <a:gd name="connsiteX56" fmla="*/ 1737 w 10248"/>
                  <a:gd name="connsiteY56" fmla="*/ 4118 h 10000"/>
                  <a:gd name="connsiteX57" fmla="*/ 2163 w 10248"/>
                  <a:gd name="connsiteY57" fmla="*/ 4559 h 10000"/>
                  <a:gd name="connsiteX58" fmla="*/ 1737 w 10248"/>
                  <a:gd name="connsiteY58" fmla="*/ 5441 h 10000"/>
                  <a:gd name="connsiteX59" fmla="*/ 2376 w 10248"/>
                  <a:gd name="connsiteY59" fmla="*/ 6029 h 10000"/>
                  <a:gd name="connsiteX60" fmla="*/ 2376 w 10248"/>
                  <a:gd name="connsiteY60" fmla="*/ 6912 h 10000"/>
                  <a:gd name="connsiteX61" fmla="*/ 1950 w 10248"/>
                  <a:gd name="connsiteY61" fmla="*/ 7353 h 10000"/>
                  <a:gd name="connsiteX62" fmla="*/ 1950 w 10248"/>
                  <a:gd name="connsiteY62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8333 w 10248"/>
                  <a:gd name="connsiteY42" fmla="*/ 2353 h 10000"/>
                  <a:gd name="connsiteX43" fmla="*/ 7269 w 10248"/>
                  <a:gd name="connsiteY43" fmla="*/ 2500 h 10000"/>
                  <a:gd name="connsiteX44" fmla="*/ 6205 w 10248"/>
                  <a:gd name="connsiteY44" fmla="*/ 2647 h 10000"/>
                  <a:gd name="connsiteX45" fmla="*/ 4929 w 10248"/>
                  <a:gd name="connsiteY45" fmla="*/ 2647 h 10000"/>
                  <a:gd name="connsiteX46" fmla="*/ 4291 w 10248"/>
                  <a:gd name="connsiteY46" fmla="*/ 1618 h 10000"/>
                  <a:gd name="connsiteX47" fmla="*/ 4503 w 10248"/>
                  <a:gd name="connsiteY47" fmla="*/ 735 h 10000"/>
                  <a:gd name="connsiteX48" fmla="*/ 3652 w 10248"/>
                  <a:gd name="connsiteY48" fmla="*/ 441 h 10000"/>
                  <a:gd name="connsiteX49" fmla="*/ 2801 w 10248"/>
                  <a:gd name="connsiteY49" fmla="*/ 588 h 10000"/>
                  <a:gd name="connsiteX50" fmla="*/ 1737 w 10248"/>
                  <a:gd name="connsiteY50" fmla="*/ 0 h 10000"/>
                  <a:gd name="connsiteX51" fmla="*/ 0 w 10248"/>
                  <a:gd name="connsiteY51" fmla="*/ 488 h 10000"/>
                  <a:gd name="connsiteX52" fmla="*/ 248 w 10248"/>
                  <a:gd name="connsiteY52" fmla="*/ 2353 h 10000"/>
                  <a:gd name="connsiteX53" fmla="*/ 461 w 10248"/>
                  <a:gd name="connsiteY53" fmla="*/ 3382 h 10000"/>
                  <a:gd name="connsiteX54" fmla="*/ 461 w 10248"/>
                  <a:gd name="connsiteY54" fmla="*/ 3676 h 10000"/>
                  <a:gd name="connsiteX55" fmla="*/ 1737 w 10248"/>
                  <a:gd name="connsiteY55" fmla="*/ 4118 h 10000"/>
                  <a:gd name="connsiteX56" fmla="*/ 2163 w 10248"/>
                  <a:gd name="connsiteY56" fmla="*/ 4559 h 10000"/>
                  <a:gd name="connsiteX57" fmla="*/ 1737 w 10248"/>
                  <a:gd name="connsiteY57" fmla="*/ 5441 h 10000"/>
                  <a:gd name="connsiteX58" fmla="*/ 2376 w 10248"/>
                  <a:gd name="connsiteY58" fmla="*/ 6029 h 10000"/>
                  <a:gd name="connsiteX59" fmla="*/ 2376 w 10248"/>
                  <a:gd name="connsiteY59" fmla="*/ 6912 h 10000"/>
                  <a:gd name="connsiteX60" fmla="*/ 1950 w 10248"/>
                  <a:gd name="connsiteY60" fmla="*/ 7353 h 10000"/>
                  <a:gd name="connsiteX61" fmla="*/ 1950 w 10248"/>
                  <a:gd name="connsiteY61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8333 w 10248"/>
                  <a:gd name="connsiteY42" fmla="*/ 2353 h 10000"/>
                  <a:gd name="connsiteX43" fmla="*/ 7269 w 10248"/>
                  <a:gd name="connsiteY43" fmla="*/ 2500 h 10000"/>
                  <a:gd name="connsiteX44" fmla="*/ 6205 w 10248"/>
                  <a:gd name="connsiteY44" fmla="*/ 2647 h 10000"/>
                  <a:gd name="connsiteX45" fmla="*/ 4929 w 10248"/>
                  <a:gd name="connsiteY45" fmla="*/ 2647 h 10000"/>
                  <a:gd name="connsiteX46" fmla="*/ 4503 w 10248"/>
                  <a:gd name="connsiteY46" fmla="*/ 735 h 10000"/>
                  <a:gd name="connsiteX47" fmla="*/ 3652 w 10248"/>
                  <a:gd name="connsiteY47" fmla="*/ 441 h 10000"/>
                  <a:gd name="connsiteX48" fmla="*/ 2801 w 10248"/>
                  <a:gd name="connsiteY48" fmla="*/ 588 h 10000"/>
                  <a:gd name="connsiteX49" fmla="*/ 1737 w 10248"/>
                  <a:gd name="connsiteY49" fmla="*/ 0 h 10000"/>
                  <a:gd name="connsiteX50" fmla="*/ 0 w 10248"/>
                  <a:gd name="connsiteY50" fmla="*/ 488 h 10000"/>
                  <a:gd name="connsiteX51" fmla="*/ 248 w 10248"/>
                  <a:gd name="connsiteY51" fmla="*/ 2353 h 10000"/>
                  <a:gd name="connsiteX52" fmla="*/ 461 w 10248"/>
                  <a:gd name="connsiteY52" fmla="*/ 3382 h 10000"/>
                  <a:gd name="connsiteX53" fmla="*/ 461 w 10248"/>
                  <a:gd name="connsiteY53" fmla="*/ 3676 h 10000"/>
                  <a:gd name="connsiteX54" fmla="*/ 1737 w 10248"/>
                  <a:gd name="connsiteY54" fmla="*/ 4118 h 10000"/>
                  <a:gd name="connsiteX55" fmla="*/ 2163 w 10248"/>
                  <a:gd name="connsiteY55" fmla="*/ 4559 h 10000"/>
                  <a:gd name="connsiteX56" fmla="*/ 1737 w 10248"/>
                  <a:gd name="connsiteY56" fmla="*/ 5441 h 10000"/>
                  <a:gd name="connsiteX57" fmla="*/ 2376 w 10248"/>
                  <a:gd name="connsiteY57" fmla="*/ 6029 h 10000"/>
                  <a:gd name="connsiteX58" fmla="*/ 2376 w 10248"/>
                  <a:gd name="connsiteY58" fmla="*/ 6912 h 10000"/>
                  <a:gd name="connsiteX59" fmla="*/ 1950 w 10248"/>
                  <a:gd name="connsiteY59" fmla="*/ 7353 h 10000"/>
                  <a:gd name="connsiteX60" fmla="*/ 1950 w 10248"/>
                  <a:gd name="connsiteY60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8333 w 10248"/>
                  <a:gd name="connsiteY42" fmla="*/ 2353 h 10000"/>
                  <a:gd name="connsiteX43" fmla="*/ 7269 w 10248"/>
                  <a:gd name="connsiteY43" fmla="*/ 2500 h 10000"/>
                  <a:gd name="connsiteX44" fmla="*/ 6205 w 10248"/>
                  <a:gd name="connsiteY44" fmla="*/ 2647 h 10000"/>
                  <a:gd name="connsiteX45" fmla="*/ 4503 w 10248"/>
                  <a:gd name="connsiteY45" fmla="*/ 735 h 10000"/>
                  <a:gd name="connsiteX46" fmla="*/ 3652 w 10248"/>
                  <a:gd name="connsiteY46" fmla="*/ 441 h 10000"/>
                  <a:gd name="connsiteX47" fmla="*/ 2801 w 10248"/>
                  <a:gd name="connsiteY47" fmla="*/ 588 h 10000"/>
                  <a:gd name="connsiteX48" fmla="*/ 1737 w 10248"/>
                  <a:gd name="connsiteY48" fmla="*/ 0 h 10000"/>
                  <a:gd name="connsiteX49" fmla="*/ 0 w 10248"/>
                  <a:gd name="connsiteY49" fmla="*/ 488 h 10000"/>
                  <a:gd name="connsiteX50" fmla="*/ 248 w 10248"/>
                  <a:gd name="connsiteY50" fmla="*/ 2353 h 10000"/>
                  <a:gd name="connsiteX51" fmla="*/ 461 w 10248"/>
                  <a:gd name="connsiteY51" fmla="*/ 3382 h 10000"/>
                  <a:gd name="connsiteX52" fmla="*/ 461 w 10248"/>
                  <a:gd name="connsiteY52" fmla="*/ 3676 h 10000"/>
                  <a:gd name="connsiteX53" fmla="*/ 1737 w 10248"/>
                  <a:gd name="connsiteY53" fmla="*/ 4118 h 10000"/>
                  <a:gd name="connsiteX54" fmla="*/ 2163 w 10248"/>
                  <a:gd name="connsiteY54" fmla="*/ 4559 h 10000"/>
                  <a:gd name="connsiteX55" fmla="*/ 1737 w 10248"/>
                  <a:gd name="connsiteY55" fmla="*/ 5441 h 10000"/>
                  <a:gd name="connsiteX56" fmla="*/ 2376 w 10248"/>
                  <a:gd name="connsiteY56" fmla="*/ 6029 h 10000"/>
                  <a:gd name="connsiteX57" fmla="*/ 2376 w 10248"/>
                  <a:gd name="connsiteY57" fmla="*/ 6912 h 10000"/>
                  <a:gd name="connsiteX58" fmla="*/ 1950 w 10248"/>
                  <a:gd name="connsiteY58" fmla="*/ 7353 h 10000"/>
                  <a:gd name="connsiteX59" fmla="*/ 1950 w 10248"/>
                  <a:gd name="connsiteY59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8333 w 10248"/>
                  <a:gd name="connsiteY42" fmla="*/ 2353 h 10000"/>
                  <a:gd name="connsiteX43" fmla="*/ 7269 w 10248"/>
                  <a:gd name="connsiteY43" fmla="*/ 2500 h 10000"/>
                  <a:gd name="connsiteX44" fmla="*/ 4503 w 10248"/>
                  <a:gd name="connsiteY44" fmla="*/ 735 h 10000"/>
                  <a:gd name="connsiteX45" fmla="*/ 3652 w 10248"/>
                  <a:gd name="connsiteY45" fmla="*/ 441 h 10000"/>
                  <a:gd name="connsiteX46" fmla="*/ 2801 w 10248"/>
                  <a:gd name="connsiteY46" fmla="*/ 588 h 10000"/>
                  <a:gd name="connsiteX47" fmla="*/ 1737 w 10248"/>
                  <a:gd name="connsiteY47" fmla="*/ 0 h 10000"/>
                  <a:gd name="connsiteX48" fmla="*/ 0 w 10248"/>
                  <a:gd name="connsiteY48" fmla="*/ 488 h 10000"/>
                  <a:gd name="connsiteX49" fmla="*/ 248 w 10248"/>
                  <a:gd name="connsiteY49" fmla="*/ 2353 h 10000"/>
                  <a:gd name="connsiteX50" fmla="*/ 461 w 10248"/>
                  <a:gd name="connsiteY50" fmla="*/ 3382 h 10000"/>
                  <a:gd name="connsiteX51" fmla="*/ 461 w 10248"/>
                  <a:gd name="connsiteY51" fmla="*/ 3676 h 10000"/>
                  <a:gd name="connsiteX52" fmla="*/ 1737 w 10248"/>
                  <a:gd name="connsiteY52" fmla="*/ 4118 h 10000"/>
                  <a:gd name="connsiteX53" fmla="*/ 2163 w 10248"/>
                  <a:gd name="connsiteY53" fmla="*/ 4559 h 10000"/>
                  <a:gd name="connsiteX54" fmla="*/ 1737 w 10248"/>
                  <a:gd name="connsiteY54" fmla="*/ 5441 h 10000"/>
                  <a:gd name="connsiteX55" fmla="*/ 2376 w 10248"/>
                  <a:gd name="connsiteY55" fmla="*/ 6029 h 10000"/>
                  <a:gd name="connsiteX56" fmla="*/ 2376 w 10248"/>
                  <a:gd name="connsiteY56" fmla="*/ 6912 h 10000"/>
                  <a:gd name="connsiteX57" fmla="*/ 1950 w 10248"/>
                  <a:gd name="connsiteY57" fmla="*/ 7353 h 10000"/>
                  <a:gd name="connsiteX58" fmla="*/ 1950 w 10248"/>
                  <a:gd name="connsiteY58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8333 w 10248"/>
                  <a:gd name="connsiteY42" fmla="*/ 2353 h 10000"/>
                  <a:gd name="connsiteX43" fmla="*/ 4503 w 10248"/>
                  <a:gd name="connsiteY43" fmla="*/ 735 h 10000"/>
                  <a:gd name="connsiteX44" fmla="*/ 3652 w 10248"/>
                  <a:gd name="connsiteY44" fmla="*/ 441 h 10000"/>
                  <a:gd name="connsiteX45" fmla="*/ 2801 w 10248"/>
                  <a:gd name="connsiteY45" fmla="*/ 588 h 10000"/>
                  <a:gd name="connsiteX46" fmla="*/ 1737 w 10248"/>
                  <a:gd name="connsiteY46" fmla="*/ 0 h 10000"/>
                  <a:gd name="connsiteX47" fmla="*/ 0 w 10248"/>
                  <a:gd name="connsiteY47" fmla="*/ 488 h 10000"/>
                  <a:gd name="connsiteX48" fmla="*/ 248 w 10248"/>
                  <a:gd name="connsiteY48" fmla="*/ 2353 h 10000"/>
                  <a:gd name="connsiteX49" fmla="*/ 461 w 10248"/>
                  <a:gd name="connsiteY49" fmla="*/ 3382 h 10000"/>
                  <a:gd name="connsiteX50" fmla="*/ 461 w 10248"/>
                  <a:gd name="connsiteY50" fmla="*/ 3676 h 10000"/>
                  <a:gd name="connsiteX51" fmla="*/ 1737 w 10248"/>
                  <a:gd name="connsiteY51" fmla="*/ 4118 h 10000"/>
                  <a:gd name="connsiteX52" fmla="*/ 2163 w 10248"/>
                  <a:gd name="connsiteY52" fmla="*/ 4559 h 10000"/>
                  <a:gd name="connsiteX53" fmla="*/ 1737 w 10248"/>
                  <a:gd name="connsiteY53" fmla="*/ 5441 h 10000"/>
                  <a:gd name="connsiteX54" fmla="*/ 2376 w 10248"/>
                  <a:gd name="connsiteY54" fmla="*/ 6029 h 10000"/>
                  <a:gd name="connsiteX55" fmla="*/ 2376 w 10248"/>
                  <a:gd name="connsiteY55" fmla="*/ 6912 h 10000"/>
                  <a:gd name="connsiteX56" fmla="*/ 1950 w 10248"/>
                  <a:gd name="connsiteY56" fmla="*/ 7353 h 10000"/>
                  <a:gd name="connsiteX57" fmla="*/ 1950 w 10248"/>
                  <a:gd name="connsiteY57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2353 h 10000"/>
                  <a:gd name="connsiteX42" fmla="*/ 4503 w 10248"/>
                  <a:gd name="connsiteY42" fmla="*/ 735 h 10000"/>
                  <a:gd name="connsiteX43" fmla="*/ 3652 w 10248"/>
                  <a:gd name="connsiteY43" fmla="*/ 441 h 10000"/>
                  <a:gd name="connsiteX44" fmla="*/ 2801 w 10248"/>
                  <a:gd name="connsiteY44" fmla="*/ 588 h 10000"/>
                  <a:gd name="connsiteX45" fmla="*/ 1737 w 10248"/>
                  <a:gd name="connsiteY45" fmla="*/ 0 h 10000"/>
                  <a:gd name="connsiteX46" fmla="*/ 0 w 10248"/>
                  <a:gd name="connsiteY46" fmla="*/ 488 h 10000"/>
                  <a:gd name="connsiteX47" fmla="*/ 248 w 10248"/>
                  <a:gd name="connsiteY47" fmla="*/ 2353 h 10000"/>
                  <a:gd name="connsiteX48" fmla="*/ 461 w 10248"/>
                  <a:gd name="connsiteY48" fmla="*/ 3382 h 10000"/>
                  <a:gd name="connsiteX49" fmla="*/ 461 w 10248"/>
                  <a:gd name="connsiteY49" fmla="*/ 3676 h 10000"/>
                  <a:gd name="connsiteX50" fmla="*/ 1737 w 10248"/>
                  <a:gd name="connsiteY50" fmla="*/ 4118 h 10000"/>
                  <a:gd name="connsiteX51" fmla="*/ 2163 w 10248"/>
                  <a:gd name="connsiteY51" fmla="*/ 4559 h 10000"/>
                  <a:gd name="connsiteX52" fmla="*/ 1737 w 10248"/>
                  <a:gd name="connsiteY52" fmla="*/ 5441 h 10000"/>
                  <a:gd name="connsiteX53" fmla="*/ 2376 w 10248"/>
                  <a:gd name="connsiteY53" fmla="*/ 6029 h 10000"/>
                  <a:gd name="connsiteX54" fmla="*/ 2376 w 10248"/>
                  <a:gd name="connsiteY54" fmla="*/ 6912 h 10000"/>
                  <a:gd name="connsiteX55" fmla="*/ 1950 w 10248"/>
                  <a:gd name="connsiteY55" fmla="*/ 7353 h 10000"/>
                  <a:gd name="connsiteX56" fmla="*/ 1950 w 10248"/>
                  <a:gd name="connsiteY56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759 w 10248"/>
                  <a:gd name="connsiteY39" fmla="*/ 3382 h 10000"/>
                  <a:gd name="connsiteX40" fmla="*/ 8546 w 10248"/>
                  <a:gd name="connsiteY40" fmla="*/ 2794 h 10000"/>
                  <a:gd name="connsiteX41" fmla="*/ 9610 w 10248"/>
                  <a:gd name="connsiteY41" fmla="*/ 1552 h 10000"/>
                  <a:gd name="connsiteX42" fmla="*/ 4503 w 10248"/>
                  <a:gd name="connsiteY42" fmla="*/ 735 h 10000"/>
                  <a:gd name="connsiteX43" fmla="*/ 3652 w 10248"/>
                  <a:gd name="connsiteY43" fmla="*/ 441 h 10000"/>
                  <a:gd name="connsiteX44" fmla="*/ 2801 w 10248"/>
                  <a:gd name="connsiteY44" fmla="*/ 588 h 10000"/>
                  <a:gd name="connsiteX45" fmla="*/ 1737 w 10248"/>
                  <a:gd name="connsiteY45" fmla="*/ 0 h 10000"/>
                  <a:gd name="connsiteX46" fmla="*/ 0 w 10248"/>
                  <a:gd name="connsiteY46" fmla="*/ 488 h 10000"/>
                  <a:gd name="connsiteX47" fmla="*/ 248 w 10248"/>
                  <a:gd name="connsiteY47" fmla="*/ 2353 h 10000"/>
                  <a:gd name="connsiteX48" fmla="*/ 461 w 10248"/>
                  <a:gd name="connsiteY48" fmla="*/ 3382 h 10000"/>
                  <a:gd name="connsiteX49" fmla="*/ 461 w 10248"/>
                  <a:gd name="connsiteY49" fmla="*/ 3676 h 10000"/>
                  <a:gd name="connsiteX50" fmla="*/ 1737 w 10248"/>
                  <a:gd name="connsiteY50" fmla="*/ 4118 h 10000"/>
                  <a:gd name="connsiteX51" fmla="*/ 2163 w 10248"/>
                  <a:gd name="connsiteY51" fmla="*/ 4559 h 10000"/>
                  <a:gd name="connsiteX52" fmla="*/ 1737 w 10248"/>
                  <a:gd name="connsiteY52" fmla="*/ 5441 h 10000"/>
                  <a:gd name="connsiteX53" fmla="*/ 2376 w 10248"/>
                  <a:gd name="connsiteY53" fmla="*/ 6029 h 10000"/>
                  <a:gd name="connsiteX54" fmla="*/ 2376 w 10248"/>
                  <a:gd name="connsiteY54" fmla="*/ 6912 h 10000"/>
                  <a:gd name="connsiteX55" fmla="*/ 1950 w 10248"/>
                  <a:gd name="connsiteY55" fmla="*/ 7353 h 10000"/>
                  <a:gd name="connsiteX56" fmla="*/ 1950 w 10248"/>
                  <a:gd name="connsiteY56" fmla="*/ 7794 h 10000"/>
                  <a:gd name="connsiteX0" fmla="*/ 1950 w 10248"/>
                  <a:gd name="connsiteY0" fmla="*/ 7794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546 w 10248"/>
                  <a:gd name="connsiteY39" fmla="*/ 2794 h 10000"/>
                  <a:gd name="connsiteX40" fmla="*/ 9610 w 10248"/>
                  <a:gd name="connsiteY40" fmla="*/ 1552 h 10000"/>
                  <a:gd name="connsiteX41" fmla="*/ 4503 w 10248"/>
                  <a:gd name="connsiteY41" fmla="*/ 735 h 10000"/>
                  <a:gd name="connsiteX42" fmla="*/ 3652 w 10248"/>
                  <a:gd name="connsiteY42" fmla="*/ 441 h 10000"/>
                  <a:gd name="connsiteX43" fmla="*/ 2801 w 10248"/>
                  <a:gd name="connsiteY43" fmla="*/ 588 h 10000"/>
                  <a:gd name="connsiteX44" fmla="*/ 1737 w 10248"/>
                  <a:gd name="connsiteY44" fmla="*/ 0 h 10000"/>
                  <a:gd name="connsiteX45" fmla="*/ 0 w 10248"/>
                  <a:gd name="connsiteY45" fmla="*/ 488 h 10000"/>
                  <a:gd name="connsiteX46" fmla="*/ 248 w 10248"/>
                  <a:gd name="connsiteY46" fmla="*/ 2353 h 10000"/>
                  <a:gd name="connsiteX47" fmla="*/ 461 w 10248"/>
                  <a:gd name="connsiteY47" fmla="*/ 3382 h 10000"/>
                  <a:gd name="connsiteX48" fmla="*/ 461 w 10248"/>
                  <a:gd name="connsiteY48" fmla="*/ 3676 h 10000"/>
                  <a:gd name="connsiteX49" fmla="*/ 1737 w 10248"/>
                  <a:gd name="connsiteY49" fmla="*/ 4118 h 10000"/>
                  <a:gd name="connsiteX50" fmla="*/ 2163 w 10248"/>
                  <a:gd name="connsiteY50" fmla="*/ 4559 h 10000"/>
                  <a:gd name="connsiteX51" fmla="*/ 1737 w 10248"/>
                  <a:gd name="connsiteY51" fmla="*/ 5441 h 10000"/>
                  <a:gd name="connsiteX52" fmla="*/ 2376 w 10248"/>
                  <a:gd name="connsiteY52" fmla="*/ 6029 h 10000"/>
                  <a:gd name="connsiteX53" fmla="*/ 2376 w 10248"/>
                  <a:gd name="connsiteY53" fmla="*/ 6912 h 10000"/>
                  <a:gd name="connsiteX54" fmla="*/ 1950 w 10248"/>
                  <a:gd name="connsiteY54" fmla="*/ 7353 h 10000"/>
                  <a:gd name="connsiteX55" fmla="*/ 1950 w 10248"/>
                  <a:gd name="connsiteY55" fmla="*/ 7794 h 10000"/>
                  <a:gd name="connsiteX0" fmla="*/ 1950 w 10248"/>
                  <a:gd name="connsiteY0" fmla="*/ 7353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546 w 10248"/>
                  <a:gd name="connsiteY39" fmla="*/ 2794 h 10000"/>
                  <a:gd name="connsiteX40" fmla="*/ 9610 w 10248"/>
                  <a:gd name="connsiteY40" fmla="*/ 1552 h 10000"/>
                  <a:gd name="connsiteX41" fmla="*/ 4503 w 10248"/>
                  <a:gd name="connsiteY41" fmla="*/ 735 h 10000"/>
                  <a:gd name="connsiteX42" fmla="*/ 3652 w 10248"/>
                  <a:gd name="connsiteY42" fmla="*/ 441 h 10000"/>
                  <a:gd name="connsiteX43" fmla="*/ 2801 w 10248"/>
                  <a:gd name="connsiteY43" fmla="*/ 588 h 10000"/>
                  <a:gd name="connsiteX44" fmla="*/ 1737 w 10248"/>
                  <a:gd name="connsiteY44" fmla="*/ 0 h 10000"/>
                  <a:gd name="connsiteX45" fmla="*/ 0 w 10248"/>
                  <a:gd name="connsiteY45" fmla="*/ 488 h 10000"/>
                  <a:gd name="connsiteX46" fmla="*/ 248 w 10248"/>
                  <a:gd name="connsiteY46" fmla="*/ 2353 h 10000"/>
                  <a:gd name="connsiteX47" fmla="*/ 461 w 10248"/>
                  <a:gd name="connsiteY47" fmla="*/ 3382 h 10000"/>
                  <a:gd name="connsiteX48" fmla="*/ 461 w 10248"/>
                  <a:gd name="connsiteY48" fmla="*/ 3676 h 10000"/>
                  <a:gd name="connsiteX49" fmla="*/ 1737 w 10248"/>
                  <a:gd name="connsiteY49" fmla="*/ 4118 h 10000"/>
                  <a:gd name="connsiteX50" fmla="*/ 2163 w 10248"/>
                  <a:gd name="connsiteY50" fmla="*/ 4559 h 10000"/>
                  <a:gd name="connsiteX51" fmla="*/ 1737 w 10248"/>
                  <a:gd name="connsiteY51" fmla="*/ 5441 h 10000"/>
                  <a:gd name="connsiteX52" fmla="*/ 2376 w 10248"/>
                  <a:gd name="connsiteY52" fmla="*/ 6029 h 10000"/>
                  <a:gd name="connsiteX53" fmla="*/ 2376 w 10248"/>
                  <a:gd name="connsiteY53" fmla="*/ 6912 h 10000"/>
                  <a:gd name="connsiteX54" fmla="*/ 1950 w 10248"/>
                  <a:gd name="connsiteY54" fmla="*/ 7353 h 10000"/>
                  <a:gd name="connsiteX0" fmla="*/ 2376 w 10248"/>
                  <a:gd name="connsiteY0" fmla="*/ 6912 h 10000"/>
                  <a:gd name="connsiteX1" fmla="*/ 1950 w 10248"/>
                  <a:gd name="connsiteY1" fmla="*/ 8088 h 10000"/>
                  <a:gd name="connsiteX2" fmla="*/ 3227 w 10248"/>
                  <a:gd name="connsiteY2" fmla="*/ 7794 h 10000"/>
                  <a:gd name="connsiteX3" fmla="*/ 3652 w 10248"/>
                  <a:gd name="connsiteY3" fmla="*/ 7794 h 10000"/>
                  <a:gd name="connsiteX4" fmla="*/ 3652 w 10248"/>
                  <a:gd name="connsiteY4" fmla="*/ 7500 h 10000"/>
                  <a:gd name="connsiteX5" fmla="*/ 4291 w 10248"/>
                  <a:gd name="connsiteY5" fmla="*/ 7500 h 10000"/>
                  <a:gd name="connsiteX6" fmla="*/ 4291 w 10248"/>
                  <a:gd name="connsiteY6" fmla="*/ 7353 h 10000"/>
                  <a:gd name="connsiteX7" fmla="*/ 4716 w 10248"/>
                  <a:gd name="connsiteY7" fmla="*/ 7647 h 10000"/>
                  <a:gd name="connsiteX8" fmla="*/ 5354 w 10248"/>
                  <a:gd name="connsiteY8" fmla="*/ 7500 h 10000"/>
                  <a:gd name="connsiteX9" fmla="*/ 5567 w 10248"/>
                  <a:gd name="connsiteY9" fmla="*/ 6912 h 10000"/>
                  <a:gd name="connsiteX10" fmla="*/ 5354 w 10248"/>
                  <a:gd name="connsiteY10" fmla="*/ 6618 h 10000"/>
                  <a:gd name="connsiteX11" fmla="*/ 5354 w 10248"/>
                  <a:gd name="connsiteY11" fmla="*/ 6471 h 10000"/>
                  <a:gd name="connsiteX12" fmla="*/ 5142 w 10248"/>
                  <a:gd name="connsiteY12" fmla="*/ 6324 h 10000"/>
                  <a:gd name="connsiteX13" fmla="*/ 5780 w 10248"/>
                  <a:gd name="connsiteY13" fmla="*/ 6029 h 10000"/>
                  <a:gd name="connsiteX14" fmla="*/ 5354 w 10248"/>
                  <a:gd name="connsiteY14" fmla="*/ 5441 h 10000"/>
                  <a:gd name="connsiteX15" fmla="*/ 5354 w 10248"/>
                  <a:gd name="connsiteY15" fmla="*/ 5147 h 10000"/>
                  <a:gd name="connsiteX16" fmla="*/ 6418 w 10248"/>
                  <a:gd name="connsiteY16" fmla="*/ 6029 h 10000"/>
                  <a:gd name="connsiteX17" fmla="*/ 7057 w 10248"/>
                  <a:gd name="connsiteY17" fmla="*/ 6029 h 10000"/>
                  <a:gd name="connsiteX18" fmla="*/ 7269 w 10248"/>
                  <a:gd name="connsiteY18" fmla="*/ 6324 h 10000"/>
                  <a:gd name="connsiteX19" fmla="*/ 8120 w 10248"/>
                  <a:gd name="connsiteY19" fmla="*/ 6912 h 10000"/>
                  <a:gd name="connsiteX20" fmla="*/ 8120 w 10248"/>
                  <a:gd name="connsiteY20" fmla="*/ 7206 h 10000"/>
                  <a:gd name="connsiteX21" fmla="*/ 8333 w 10248"/>
                  <a:gd name="connsiteY21" fmla="*/ 7353 h 10000"/>
                  <a:gd name="connsiteX22" fmla="*/ 8546 w 10248"/>
                  <a:gd name="connsiteY22" fmla="*/ 8824 h 10000"/>
                  <a:gd name="connsiteX23" fmla="*/ 8971 w 10248"/>
                  <a:gd name="connsiteY23" fmla="*/ 9118 h 10000"/>
                  <a:gd name="connsiteX24" fmla="*/ 9397 w 10248"/>
                  <a:gd name="connsiteY24" fmla="*/ 10000 h 10000"/>
                  <a:gd name="connsiteX25" fmla="*/ 9397 w 10248"/>
                  <a:gd name="connsiteY25" fmla="*/ 9412 h 10000"/>
                  <a:gd name="connsiteX26" fmla="*/ 9610 w 10248"/>
                  <a:gd name="connsiteY26" fmla="*/ 8971 h 10000"/>
                  <a:gd name="connsiteX27" fmla="*/ 10248 w 10248"/>
                  <a:gd name="connsiteY27" fmla="*/ 9265 h 10000"/>
                  <a:gd name="connsiteX28" fmla="*/ 10248 w 10248"/>
                  <a:gd name="connsiteY28" fmla="*/ 8676 h 10000"/>
                  <a:gd name="connsiteX29" fmla="*/ 10035 w 10248"/>
                  <a:gd name="connsiteY29" fmla="*/ 8235 h 10000"/>
                  <a:gd name="connsiteX30" fmla="*/ 9822 w 10248"/>
                  <a:gd name="connsiteY30" fmla="*/ 7647 h 10000"/>
                  <a:gd name="connsiteX31" fmla="*/ 9610 w 10248"/>
                  <a:gd name="connsiteY31" fmla="*/ 7059 h 10000"/>
                  <a:gd name="connsiteX32" fmla="*/ 9610 w 10248"/>
                  <a:gd name="connsiteY32" fmla="*/ 6324 h 10000"/>
                  <a:gd name="connsiteX33" fmla="*/ 8759 w 10248"/>
                  <a:gd name="connsiteY33" fmla="*/ 5441 h 10000"/>
                  <a:gd name="connsiteX34" fmla="*/ 8546 w 10248"/>
                  <a:gd name="connsiteY34" fmla="*/ 6029 h 10000"/>
                  <a:gd name="connsiteX35" fmla="*/ 7695 w 10248"/>
                  <a:gd name="connsiteY35" fmla="*/ 6029 h 10000"/>
                  <a:gd name="connsiteX36" fmla="*/ 7482 w 10248"/>
                  <a:gd name="connsiteY36" fmla="*/ 5588 h 10000"/>
                  <a:gd name="connsiteX37" fmla="*/ 7908 w 10248"/>
                  <a:gd name="connsiteY37" fmla="*/ 4706 h 10000"/>
                  <a:gd name="connsiteX38" fmla="*/ 8333 w 10248"/>
                  <a:gd name="connsiteY38" fmla="*/ 4118 h 10000"/>
                  <a:gd name="connsiteX39" fmla="*/ 8546 w 10248"/>
                  <a:gd name="connsiteY39" fmla="*/ 2794 h 10000"/>
                  <a:gd name="connsiteX40" fmla="*/ 9610 w 10248"/>
                  <a:gd name="connsiteY40" fmla="*/ 1552 h 10000"/>
                  <a:gd name="connsiteX41" fmla="*/ 4503 w 10248"/>
                  <a:gd name="connsiteY41" fmla="*/ 735 h 10000"/>
                  <a:gd name="connsiteX42" fmla="*/ 3652 w 10248"/>
                  <a:gd name="connsiteY42" fmla="*/ 441 h 10000"/>
                  <a:gd name="connsiteX43" fmla="*/ 2801 w 10248"/>
                  <a:gd name="connsiteY43" fmla="*/ 588 h 10000"/>
                  <a:gd name="connsiteX44" fmla="*/ 1737 w 10248"/>
                  <a:gd name="connsiteY44" fmla="*/ 0 h 10000"/>
                  <a:gd name="connsiteX45" fmla="*/ 0 w 10248"/>
                  <a:gd name="connsiteY45" fmla="*/ 488 h 10000"/>
                  <a:gd name="connsiteX46" fmla="*/ 248 w 10248"/>
                  <a:gd name="connsiteY46" fmla="*/ 2353 h 10000"/>
                  <a:gd name="connsiteX47" fmla="*/ 461 w 10248"/>
                  <a:gd name="connsiteY47" fmla="*/ 3382 h 10000"/>
                  <a:gd name="connsiteX48" fmla="*/ 461 w 10248"/>
                  <a:gd name="connsiteY48" fmla="*/ 3676 h 10000"/>
                  <a:gd name="connsiteX49" fmla="*/ 1737 w 10248"/>
                  <a:gd name="connsiteY49" fmla="*/ 4118 h 10000"/>
                  <a:gd name="connsiteX50" fmla="*/ 2163 w 10248"/>
                  <a:gd name="connsiteY50" fmla="*/ 4559 h 10000"/>
                  <a:gd name="connsiteX51" fmla="*/ 1737 w 10248"/>
                  <a:gd name="connsiteY51" fmla="*/ 5441 h 10000"/>
                  <a:gd name="connsiteX52" fmla="*/ 2376 w 10248"/>
                  <a:gd name="connsiteY52" fmla="*/ 6029 h 10000"/>
                  <a:gd name="connsiteX53" fmla="*/ 2376 w 10248"/>
                  <a:gd name="connsiteY53" fmla="*/ 6912 h 10000"/>
                  <a:gd name="connsiteX0" fmla="*/ 2376 w 10248"/>
                  <a:gd name="connsiteY0" fmla="*/ 6912 h 10000"/>
                  <a:gd name="connsiteX1" fmla="*/ 1950 w 10248"/>
                  <a:gd name="connsiteY1" fmla="*/ 8088 h 10000"/>
                  <a:gd name="connsiteX2" fmla="*/ 3652 w 10248"/>
                  <a:gd name="connsiteY2" fmla="*/ 7794 h 10000"/>
                  <a:gd name="connsiteX3" fmla="*/ 3652 w 10248"/>
                  <a:gd name="connsiteY3" fmla="*/ 7500 h 10000"/>
                  <a:gd name="connsiteX4" fmla="*/ 4291 w 10248"/>
                  <a:gd name="connsiteY4" fmla="*/ 7500 h 10000"/>
                  <a:gd name="connsiteX5" fmla="*/ 4291 w 10248"/>
                  <a:gd name="connsiteY5" fmla="*/ 7353 h 10000"/>
                  <a:gd name="connsiteX6" fmla="*/ 4716 w 10248"/>
                  <a:gd name="connsiteY6" fmla="*/ 7647 h 10000"/>
                  <a:gd name="connsiteX7" fmla="*/ 5354 w 10248"/>
                  <a:gd name="connsiteY7" fmla="*/ 7500 h 10000"/>
                  <a:gd name="connsiteX8" fmla="*/ 5567 w 10248"/>
                  <a:gd name="connsiteY8" fmla="*/ 6912 h 10000"/>
                  <a:gd name="connsiteX9" fmla="*/ 5354 w 10248"/>
                  <a:gd name="connsiteY9" fmla="*/ 6618 h 10000"/>
                  <a:gd name="connsiteX10" fmla="*/ 5354 w 10248"/>
                  <a:gd name="connsiteY10" fmla="*/ 6471 h 10000"/>
                  <a:gd name="connsiteX11" fmla="*/ 5142 w 10248"/>
                  <a:gd name="connsiteY11" fmla="*/ 6324 h 10000"/>
                  <a:gd name="connsiteX12" fmla="*/ 5780 w 10248"/>
                  <a:gd name="connsiteY12" fmla="*/ 6029 h 10000"/>
                  <a:gd name="connsiteX13" fmla="*/ 5354 w 10248"/>
                  <a:gd name="connsiteY13" fmla="*/ 5441 h 10000"/>
                  <a:gd name="connsiteX14" fmla="*/ 5354 w 10248"/>
                  <a:gd name="connsiteY14" fmla="*/ 5147 h 10000"/>
                  <a:gd name="connsiteX15" fmla="*/ 6418 w 10248"/>
                  <a:gd name="connsiteY15" fmla="*/ 6029 h 10000"/>
                  <a:gd name="connsiteX16" fmla="*/ 7057 w 10248"/>
                  <a:gd name="connsiteY16" fmla="*/ 6029 h 10000"/>
                  <a:gd name="connsiteX17" fmla="*/ 7269 w 10248"/>
                  <a:gd name="connsiteY17" fmla="*/ 6324 h 10000"/>
                  <a:gd name="connsiteX18" fmla="*/ 8120 w 10248"/>
                  <a:gd name="connsiteY18" fmla="*/ 6912 h 10000"/>
                  <a:gd name="connsiteX19" fmla="*/ 8120 w 10248"/>
                  <a:gd name="connsiteY19" fmla="*/ 7206 h 10000"/>
                  <a:gd name="connsiteX20" fmla="*/ 8333 w 10248"/>
                  <a:gd name="connsiteY20" fmla="*/ 7353 h 10000"/>
                  <a:gd name="connsiteX21" fmla="*/ 8546 w 10248"/>
                  <a:gd name="connsiteY21" fmla="*/ 8824 h 10000"/>
                  <a:gd name="connsiteX22" fmla="*/ 8971 w 10248"/>
                  <a:gd name="connsiteY22" fmla="*/ 9118 h 10000"/>
                  <a:gd name="connsiteX23" fmla="*/ 9397 w 10248"/>
                  <a:gd name="connsiteY23" fmla="*/ 10000 h 10000"/>
                  <a:gd name="connsiteX24" fmla="*/ 9397 w 10248"/>
                  <a:gd name="connsiteY24" fmla="*/ 9412 h 10000"/>
                  <a:gd name="connsiteX25" fmla="*/ 9610 w 10248"/>
                  <a:gd name="connsiteY25" fmla="*/ 8971 h 10000"/>
                  <a:gd name="connsiteX26" fmla="*/ 10248 w 10248"/>
                  <a:gd name="connsiteY26" fmla="*/ 9265 h 10000"/>
                  <a:gd name="connsiteX27" fmla="*/ 10248 w 10248"/>
                  <a:gd name="connsiteY27" fmla="*/ 8676 h 10000"/>
                  <a:gd name="connsiteX28" fmla="*/ 10035 w 10248"/>
                  <a:gd name="connsiteY28" fmla="*/ 8235 h 10000"/>
                  <a:gd name="connsiteX29" fmla="*/ 9822 w 10248"/>
                  <a:gd name="connsiteY29" fmla="*/ 7647 h 10000"/>
                  <a:gd name="connsiteX30" fmla="*/ 9610 w 10248"/>
                  <a:gd name="connsiteY30" fmla="*/ 7059 h 10000"/>
                  <a:gd name="connsiteX31" fmla="*/ 9610 w 10248"/>
                  <a:gd name="connsiteY31" fmla="*/ 6324 h 10000"/>
                  <a:gd name="connsiteX32" fmla="*/ 8759 w 10248"/>
                  <a:gd name="connsiteY32" fmla="*/ 5441 h 10000"/>
                  <a:gd name="connsiteX33" fmla="*/ 8546 w 10248"/>
                  <a:gd name="connsiteY33" fmla="*/ 6029 h 10000"/>
                  <a:gd name="connsiteX34" fmla="*/ 7695 w 10248"/>
                  <a:gd name="connsiteY34" fmla="*/ 6029 h 10000"/>
                  <a:gd name="connsiteX35" fmla="*/ 7482 w 10248"/>
                  <a:gd name="connsiteY35" fmla="*/ 5588 h 10000"/>
                  <a:gd name="connsiteX36" fmla="*/ 7908 w 10248"/>
                  <a:gd name="connsiteY36" fmla="*/ 4706 h 10000"/>
                  <a:gd name="connsiteX37" fmla="*/ 8333 w 10248"/>
                  <a:gd name="connsiteY37" fmla="*/ 4118 h 10000"/>
                  <a:gd name="connsiteX38" fmla="*/ 8546 w 10248"/>
                  <a:gd name="connsiteY38" fmla="*/ 2794 h 10000"/>
                  <a:gd name="connsiteX39" fmla="*/ 9610 w 10248"/>
                  <a:gd name="connsiteY39" fmla="*/ 1552 h 10000"/>
                  <a:gd name="connsiteX40" fmla="*/ 4503 w 10248"/>
                  <a:gd name="connsiteY40" fmla="*/ 735 h 10000"/>
                  <a:gd name="connsiteX41" fmla="*/ 3652 w 10248"/>
                  <a:gd name="connsiteY41" fmla="*/ 441 h 10000"/>
                  <a:gd name="connsiteX42" fmla="*/ 2801 w 10248"/>
                  <a:gd name="connsiteY42" fmla="*/ 588 h 10000"/>
                  <a:gd name="connsiteX43" fmla="*/ 1737 w 10248"/>
                  <a:gd name="connsiteY43" fmla="*/ 0 h 10000"/>
                  <a:gd name="connsiteX44" fmla="*/ 0 w 10248"/>
                  <a:gd name="connsiteY44" fmla="*/ 488 h 10000"/>
                  <a:gd name="connsiteX45" fmla="*/ 248 w 10248"/>
                  <a:gd name="connsiteY45" fmla="*/ 2353 h 10000"/>
                  <a:gd name="connsiteX46" fmla="*/ 461 w 10248"/>
                  <a:gd name="connsiteY46" fmla="*/ 3382 h 10000"/>
                  <a:gd name="connsiteX47" fmla="*/ 461 w 10248"/>
                  <a:gd name="connsiteY47" fmla="*/ 3676 h 10000"/>
                  <a:gd name="connsiteX48" fmla="*/ 1737 w 10248"/>
                  <a:gd name="connsiteY48" fmla="*/ 4118 h 10000"/>
                  <a:gd name="connsiteX49" fmla="*/ 2163 w 10248"/>
                  <a:gd name="connsiteY49" fmla="*/ 4559 h 10000"/>
                  <a:gd name="connsiteX50" fmla="*/ 1737 w 10248"/>
                  <a:gd name="connsiteY50" fmla="*/ 5441 h 10000"/>
                  <a:gd name="connsiteX51" fmla="*/ 2376 w 10248"/>
                  <a:gd name="connsiteY51" fmla="*/ 6029 h 10000"/>
                  <a:gd name="connsiteX52" fmla="*/ 2376 w 10248"/>
                  <a:gd name="connsiteY52" fmla="*/ 6912 h 10000"/>
                  <a:gd name="connsiteX0" fmla="*/ 2376 w 10248"/>
                  <a:gd name="connsiteY0" fmla="*/ 6912 h 10000"/>
                  <a:gd name="connsiteX1" fmla="*/ 3652 w 10248"/>
                  <a:gd name="connsiteY1" fmla="*/ 7794 h 10000"/>
                  <a:gd name="connsiteX2" fmla="*/ 3652 w 10248"/>
                  <a:gd name="connsiteY2" fmla="*/ 7500 h 10000"/>
                  <a:gd name="connsiteX3" fmla="*/ 4291 w 10248"/>
                  <a:gd name="connsiteY3" fmla="*/ 7500 h 10000"/>
                  <a:gd name="connsiteX4" fmla="*/ 4291 w 10248"/>
                  <a:gd name="connsiteY4" fmla="*/ 7353 h 10000"/>
                  <a:gd name="connsiteX5" fmla="*/ 4716 w 10248"/>
                  <a:gd name="connsiteY5" fmla="*/ 7647 h 10000"/>
                  <a:gd name="connsiteX6" fmla="*/ 5354 w 10248"/>
                  <a:gd name="connsiteY6" fmla="*/ 7500 h 10000"/>
                  <a:gd name="connsiteX7" fmla="*/ 5567 w 10248"/>
                  <a:gd name="connsiteY7" fmla="*/ 6912 h 10000"/>
                  <a:gd name="connsiteX8" fmla="*/ 5354 w 10248"/>
                  <a:gd name="connsiteY8" fmla="*/ 6618 h 10000"/>
                  <a:gd name="connsiteX9" fmla="*/ 5354 w 10248"/>
                  <a:gd name="connsiteY9" fmla="*/ 6471 h 10000"/>
                  <a:gd name="connsiteX10" fmla="*/ 5142 w 10248"/>
                  <a:gd name="connsiteY10" fmla="*/ 6324 h 10000"/>
                  <a:gd name="connsiteX11" fmla="*/ 5780 w 10248"/>
                  <a:gd name="connsiteY11" fmla="*/ 6029 h 10000"/>
                  <a:gd name="connsiteX12" fmla="*/ 5354 w 10248"/>
                  <a:gd name="connsiteY12" fmla="*/ 5441 h 10000"/>
                  <a:gd name="connsiteX13" fmla="*/ 5354 w 10248"/>
                  <a:gd name="connsiteY13" fmla="*/ 5147 h 10000"/>
                  <a:gd name="connsiteX14" fmla="*/ 6418 w 10248"/>
                  <a:gd name="connsiteY14" fmla="*/ 6029 h 10000"/>
                  <a:gd name="connsiteX15" fmla="*/ 7057 w 10248"/>
                  <a:gd name="connsiteY15" fmla="*/ 6029 h 10000"/>
                  <a:gd name="connsiteX16" fmla="*/ 7269 w 10248"/>
                  <a:gd name="connsiteY16" fmla="*/ 6324 h 10000"/>
                  <a:gd name="connsiteX17" fmla="*/ 8120 w 10248"/>
                  <a:gd name="connsiteY17" fmla="*/ 6912 h 10000"/>
                  <a:gd name="connsiteX18" fmla="*/ 8120 w 10248"/>
                  <a:gd name="connsiteY18" fmla="*/ 7206 h 10000"/>
                  <a:gd name="connsiteX19" fmla="*/ 8333 w 10248"/>
                  <a:gd name="connsiteY19" fmla="*/ 7353 h 10000"/>
                  <a:gd name="connsiteX20" fmla="*/ 8546 w 10248"/>
                  <a:gd name="connsiteY20" fmla="*/ 8824 h 10000"/>
                  <a:gd name="connsiteX21" fmla="*/ 8971 w 10248"/>
                  <a:gd name="connsiteY21" fmla="*/ 9118 h 10000"/>
                  <a:gd name="connsiteX22" fmla="*/ 9397 w 10248"/>
                  <a:gd name="connsiteY22" fmla="*/ 10000 h 10000"/>
                  <a:gd name="connsiteX23" fmla="*/ 9397 w 10248"/>
                  <a:gd name="connsiteY23" fmla="*/ 9412 h 10000"/>
                  <a:gd name="connsiteX24" fmla="*/ 9610 w 10248"/>
                  <a:gd name="connsiteY24" fmla="*/ 8971 h 10000"/>
                  <a:gd name="connsiteX25" fmla="*/ 10248 w 10248"/>
                  <a:gd name="connsiteY25" fmla="*/ 9265 h 10000"/>
                  <a:gd name="connsiteX26" fmla="*/ 10248 w 10248"/>
                  <a:gd name="connsiteY26" fmla="*/ 8676 h 10000"/>
                  <a:gd name="connsiteX27" fmla="*/ 10035 w 10248"/>
                  <a:gd name="connsiteY27" fmla="*/ 8235 h 10000"/>
                  <a:gd name="connsiteX28" fmla="*/ 9822 w 10248"/>
                  <a:gd name="connsiteY28" fmla="*/ 7647 h 10000"/>
                  <a:gd name="connsiteX29" fmla="*/ 9610 w 10248"/>
                  <a:gd name="connsiteY29" fmla="*/ 7059 h 10000"/>
                  <a:gd name="connsiteX30" fmla="*/ 9610 w 10248"/>
                  <a:gd name="connsiteY30" fmla="*/ 6324 h 10000"/>
                  <a:gd name="connsiteX31" fmla="*/ 8759 w 10248"/>
                  <a:gd name="connsiteY31" fmla="*/ 5441 h 10000"/>
                  <a:gd name="connsiteX32" fmla="*/ 8546 w 10248"/>
                  <a:gd name="connsiteY32" fmla="*/ 6029 h 10000"/>
                  <a:gd name="connsiteX33" fmla="*/ 7695 w 10248"/>
                  <a:gd name="connsiteY33" fmla="*/ 6029 h 10000"/>
                  <a:gd name="connsiteX34" fmla="*/ 7482 w 10248"/>
                  <a:gd name="connsiteY34" fmla="*/ 5588 h 10000"/>
                  <a:gd name="connsiteX35" fmla="*/ 7908 w 10248"/>
                  <a:gd name="connsiteY35" fmla="*/ 4706 h 10000"/>
                  <a:gd name="connsiteX36" fmla="*/ 8333 w 10248"/>
                  <a:gd name="connsiteY36" fmla="*/ 4118 h 10000"/>
                  <a:gd name="connsiteX37" fmla="*/ 8546 w 10248"/>
                  <a:gd name="connsiteY37" fmla="*/ 2794 h 10000"/>
                  <a:gd name="connsiteX38" fmla="*/ 9610 w 10248"/>
                  <a:gd name="connsiteY38" fmla="*/ 1552 h 10000"/>
                  <a:gd name="connsiteX39" fmla="*/ 4503 w 10248"/>
                  <a:gd name="connsiteY39" fmla="*/ 735 h 10000"/>
                  <a:gd name="connsiteX40" fmla="*/ 3652 w 10248"/>
                  <a:gd name="connsiteY40" fmla="*/ 441 h 10000"/>
                  <a:gd name="connsiteX41" fmla="*/ 2801 w 10248"/>
                  <a:gd name="connsiteY41" fmla="*/ 588 h 10000"/>
                  <a:gd name="connsiteX42" fmla="*/ 1737 w 10248"/>
                  <a:gd name="connsiteY42" fmla="*/ 0 h 10000"/>
                  <a:gd name="connsiteX43" fmla="*/ 0 w 10248"/>
                  <a:gd name="connsiteY43" fmla="*/ 488 h 10000"/>
                  <a:gd name="connsiteX44" fmla="*/ 248 w 10248"/>
                  <a:gd name="connsiteY44" fmla="*/ 2353 h 10000"/>
                  <a:gd name="connsiteX45" fmla="*/ 461 w 10248"/>
                  <a:gd name="connsiteY45" fmla="*/ 3382 h 10000"/>
                  <a:gd name="connsiteX46" fmla="*/ 461 w 10248"/>
                  <a:gd name="connsiteY46" fmla="*/ 3676 h 10000"/>
                  <a:gd name="connsiteX47" fmla="*/ 1737 w 10248"/>
                  <a:gd name="connsiteY47" fmla="*/ 4118 h 10000"/>
                  <a:gd name="connsiteX48" fmla="*/ 2163 w 10248"/>
                  <a:gd name="connsiteY48" fmla="*/ 4559 h 10000"/>
                  <a:gd name="connsiteX49" fmla="*/ 1737 w 10248"/>
                  <a:gd name="connsiteY49" fmla="*/ 5441 h 10000"/>
                  <a:gd name="connsiteX50" fmla="*/ 2376 w 10248"/>
                  <a:gd name="connsiteY50" fmla="*/ 6029 h 10000"/>
                  <a:gd name="connsiteX51" fmla="*/ 2376 w 10248"/>
                  <a:gd name="connsiteY51" fmla="*/ 6912 h 10000"/>
                  <a:gd name="connsiteX0" fmla="*/ 2813 w 10685"/>
                  <a:gd name="connsiteY0" fmla="*/ 6914 h 10002"/>
                  <a:gd name="connsiteX1" fmla="*/ 4089 w 10685"/>
                  <a:gd name="connsiteY1" fmla="*/ 7796 h 10002"/>
                  <a:gd name="connsiteX2" fmla="*/ 4089 w 10685"/>
                  <a:gd name="connsiteY2" fmla="*/ 7502 h 10002"/>
                  <a:gd name="connsiteX3" fmla="*/ 4728 w 10685"/>
                  <a:gd name="connsiteY3" fmla="*/ 7502 h 10002"/>
                  <a:gd name="connsiteX4" fmla="*/ 4728 w 10685"/>
                  <a:gd name="connsiteY4" fmla="*/ 7355 h 10002"/>
                  <a:gd name="connsiteX5" fmla="*/ 5153 w 10685"/>
                  <a:gd name="connsiteY5" fmla="*/ 7649 h 10002"/>
                  <a:gd name="connsiteX6" fmla="*/ 5791 w 10685"/>
                  <a:gd name="connsiteY6" fmla="*/ 7502 h 10002"/>
                  <a:gd name="connsiteX7" fmla="*/ 6004 w 10685"/>
                  <a:gd name="connsiteY7" fmla="*/ 6914 h 10002"/>
                  <a:gd name="connsiteX8" fmla="*/ 5791 w 10685"/>
                  <a:gd name="connsiteY8" fmla="*/ 6620 h 10002"/>
                  <a:gd name="connsiteX9" fmla="*/ 5791 w 10685"/>
                  <a:gd name="connsiteY9" fmla="*/ 6473 h 10002"/>
                  <a:gd name="connsiteX10" fmla="*/ 5579 w 10685"/>
                  <a:gd name="connsiteY10" fmla="*/ 6326 h 10002"/>
                  <a:gd name="connsiteX11" fmla="*/ 6217 w 10685"/>
                  <a:gd name="connsiteY11" fmla="*/ 6031 h 10002"/>
                  <a:gd name="connsiteX12" fmla="*/ 5791 w 10685"/>
                  <a:gd name="connsiteY12" fmla="*/ 5443 h 10002"/>
                  <a:gd name="connsiteX13" fmla="*/ 5791 w 10685"/>
                  <a:gd name="connsiteY13" fmla="*/ 5149 h 10002"/>
                  <a:gd name="connsiteX14" fmla="*/ 6855 w 10685"/>
                  <a:gd name="connsiteY14" fmla="*/ 6031 h 10002"/>
                  <a:gd name="connsiteX15" fmla="*/ 7494 w 10685"/>
                  <a:gd name="connsiteY15" fmla="*/ 6031 h 10002"/>
                  <a:gd name="connsiteX16" fmla="*/ 7706 w 10685"/>
                  <a:gd name="connsiteY16" fmla="*/ 6326 h 10002"/>
                  <a:gd name="connsiteX17" fmla="*/ 8557 w 10685"/>
                  <a:gd name="connsiteY17" fmla="*/ 6914 h 10002"/>
                  <a:gd name="connsiteX18" fmla="*/ 8557 w 10685"/>
                  <a:gd name="connsiteY18" fmla="*/ 7208 h 10002"/>
                  <a:gd name="connsiteX19" fmla="*/ 8770 w 10685"/>
                  <a:gd name="connsiteY19" fmla="*/ 7355 h 10002"/>
                  <a:gd name="connsiteX20" fmla="*/ 8983 w 10685"/>
                  <a:gd name="connsiteY20" fmla="*/ 8826 h 10002"/>
                  <a:gd name="connsiteX21" fmla="*/ 9408 w 10685"/>
                  <a:gd name="connsiteY21" fmla="*/ 9120 h 10002"/>
                  <a:gd name="connsiteX22" fmla="*/ 9834 w 10685"/>
                  <a:gd name="connsiteY22" fmla="*/ 10002 h 10002"/>
                  <a:gd name="connsiteX23" fmla="*/ 9834 w 10685"/>
                  <a:gd name="connsiteY23" fmla="*/ 9414 h 10002"/>
                  <a:gd name="connsiteX24" fmla="*/ 10047 w 10685"/>
                  <a:gd name="connsiteY24" fmla="*/ 8973 h 10002"/>
                  <a:gd name="connsiteX25" fmla="*/ 10685 w 10685"/>
                  <a:gd name="connsiteY25" fmla="*/ 9267 h 10002"/>
                  <a:gd name="connsiteX26" fmla="*/ 10685 w 10685"/>
                  <a:gd name="connsiteY26" fmla="*/ 8678 h 10002"/>
                  <a:gd name="connsiteX27" fmla="*/ 10472 w 10685"/>
                  <a:gd name="connsiteY27" fmla="*/ 8237 h 10002"/>
                  <a:gd name="connsiteX28" fmla="*/ 10259 w 10685"/>
                  <a:gd name="connsiteY28" fmla="*/ 7649 h 10002"/>
                  <a:gd name="connsiteX29" fmla="*/ 10047 w 10685"/>
                  <a:gd name="connsiteY29" fmla="*/ 7061 h 10002"/>
                  <a:gd name="connsiteX30" fmla="*/ 10047 w 10685"/>
                  <a:gd name="connsiteY30" fmla="*/ 6326 h 10002"/>
                  <a:gd name="connsiteX31" fmla="*/ 9196 w 10685"/>
                  <a:gd name="connsiteY31" fmla="*/ 5443 h 10002"/>
                  <a:gd name="connsiteX32" fmla="*/ 8983 w 10685"/>
                  <a:gd name="connsiteY32" fmla="*/ 6031 h 10002"/>
                  <a:gd name="connsiteX33" fmla="*/ 8132 w 10685"/>
                  <a:gd name="connsiteY33" fmla="*/ 6031 h 10002"/>
                  <a:gd name="connsiteX34" fmla="*/ 7919 w 10685"/>
                  <a:gd name="connsiteY34" fmla="*/ 5590 h 10002"/>
                  <a:gd name="connsiteX35" fmla="*/ 8345 w 10685"/>
                  <a:gd name="connsiteY35" fmla="*/ 4708 h 10002"/>
                  <a:gd name="connsiteX36" fmla="*/ 8770 w 10685"/>
                  <a:gd name="connsiteY36" fmla="*/ 4120 h 10002"/>
                  <a:gd name="connsiteX37" fmla="*/ 8983 w 10685"/>
                  <a:gd name="connsiteY37" fmla="*/ 2796 h 10002"/>
                  <a:gd name="connsiteX38" fmla="*/ 10047 w 10685"/>
                  <a:gd name="connsiteY38" fmla="*/ 1554 h 10002"/>
                  <a:gd name="connsiteX39" fmla="*/ 4940 w 10685"/>
                  <a:gd name="connsiteY39" fmla="*/ 737 h 10002"/>
                  <a:gd name="connsiteX40" fmla="*/ 4089 w 10685"/>
                  <a:gd name="connsiteY40" fmla="*/ 443 h 10002"/>
                  <a:gd name="connsiteX41" fmla="*/ 3238 w 10685"/>
                  <a:gd name="connsiteY41" fmla="*/ 590 h 10002"/>
                  <a:gd name="connsiteX42" fmla="*/ 2174 w 10685"/>
                  <a:gd name="connsiteY42" fmla="*/ 2 h 10002"/>
                  <a:gd name="connsiteX43" fmla="*/ 0 w 10685"/>
                  <a:gd name="connsiteY43" fmla="*/ 390 h 10002"/>
                  <a:gd name="connsiteX44" fmla="*/ 685 w 10685"/>
                  <a:gd name="connsiteY44" fmla="*/ 2355 h 10002"/>
                  <a:gd name="connsiteX45" fmla="*/ 898 w 10685"/>
                  <a:gd name="connsiteY45" fmla="*/ 3384 h 10002"/>
                  <a:gd name="connsiteX46" fmla="*/ 898 w 10685"/>
                  <a:gd name="connsiteY46" fmla="*/ 3678 h 10002"/>
                  <a:gd name="connsiteX47" fmla="*/ 2174 w 10685"/>
                  <a:gd name="connsiteY47" fmla="*/ 4120 h 10002"/>
                  <a:gd name="connsiteX48" fmla="*/ 2600 w 10685"/>
                  <a:gd name="connsiteY48" fmla="*/ 4561 h 10002"/>
                  <a:gd name="connsiteX49" fmla="*/ 2174 w 10685"/>
                  <a:gd name="connsiteY49" fmla="*/ 5443 h 10002"/>
                  <a:gd name="connsiteX50" fmla="*/ 2813 w 10685"/>
                  <a:gd name="connsiteY50" fmla="*/ 6031 h 10002"/>
                  <a:gd name="connsiteX51" fmla="*/ 2813 w 10685"/>
                  <a:gd name="connsiteY51" fmla="*/ 6914 h 10002"/>
                  <a:gd name="connsiteX0" fmla="*/ 2813 w 10685"/>
                  <a:gd name="connsiteY0" fmla="*/ 7313 h 10401"/>
                  <a:gd name="connsiteX1" fmla="*/ 4089 w 10685"/>
                  <a:gd name="connsiteY1" fmla="*/ 8195 h 10401"/>
                  <a:gd name="connsiteX2" fmla="*/ 4089 w 10685"/>
                  <a:gd name="connsiteY2" fmla="*/ 7901 h 10401"/>
                  <a:gd name="connsiteX3" fmla="*/ 4728 w 10685"/>
                  <a:gd name="connsiteY3" fmla="*/ 7901 h 10401"/>
                  <a:gd name="connsiteX4" fmla="*/ 4728 w 10685"/>
                  <a:gd name="connsiteY4" fmla="*/ 7754 h 10401"/>
                  <a:gd name="connsiteX5" fmla="*/ 5153 w 10685"/>
                  <a:gd name="connsiteY5" fmla="*/ 8048 h 10401"/>
                  <a:gd name="connsiteX6" fmla="*/ 5791 w 10685"/>
                  <a:gd name="connsiteY6" fmla="*/ 7901 h 10401"/>
                  <a:gd name="connsiteX7" fmla="*/ 6004 w 10685"/>
                  <a:gd name="connsiteY7" fmla="*/ 7313 h 10401"/>
                  <a:gd name="connsiteX8" fmla="*/ 5791 w 10685"/>
                  <a:gd name="connsiteY8" fmla="*/ 7019 h 10401"/>
                  <a:gd name="connsiteX9" fmla="*/ 5791 w 10685"/>
                  <a:gd name="connsiteY9" fmla="*/ 6872 h 10401"/>
                  <a:gd name="connsiteX10" fmla="*/ 5579 w 10685"/>
                  <a:gd name="connsiteY10" fmla="*/ 6725 h 10401"/>
                  <a:gd name="connsiteX11" fmla="*/ 6217 w 10685"/>
                  <a:gd name="connsiteY11" fmla="*/ 6430 h 10401"/>
                  <a:gd name="connsiteX12" fmla="*/ 5791 w 10685"/>
                  <a:gd name="connsiteY12" fmla="*/ 5842 h 10401"/>
                  <a:gd name="connsiteX13" fmla="*/ 5791 w 10685"/>
                  <a:gd name="connsiteY13" fmla="*/ 5548 h 10401"/>
                  <a:gd name="connsiteX14" fmla="*/ 6855 w 10685"/>
                  <a:gd name="connsiteY14" fmla="*/ 6430 h 10401"/>
                  <a:gd name="connsiteX15" fmla="*/ 7494 w 10685"/>
                  <a:gd name="connsiteY15" fmla="*/ 6430 h 10401"/>
                  <a:gd name="connsiteX16" fmla="*/ 7706 w 10685"/>
                  <a:gd name="connsiteY16" fmla="*/ 6725 h 10401"/>
                  <a:gd name="connsiteX17" fmla="*/ 8557 w 10685"/>
                  <a:gd name="connsiteY17" fmla="*/ 7313 h 10401"/>
                  <a:gd name="connsiteX18" fmla="*/ 8557 w 10685"/>
                  <a:gd name="connsiteY18" fmla="*/ 7607 h 10401"/>
                  <a:gd name="connsiteX19" fmla="*/ 8770 w 10685"/>
                  <a:gd name="connsiteY19" fmla="*/ 7754 h 10401"/>
                  <a:gd name="connsiteX20" fmla="*/ 8983 w 10685"/>
                  <a:gd name="connsiteY20" fmla="*/ 9225 h 10401"/>
                  <a:gd name="connsiteX21" fmla="*/ 9408 w 10685"/>
                  <a:gd name="connsiteY21" fmla="*/ 9519 h 10401"/>
                  <a:gd name="connsiteX22" fmla="*/ 9834 w 10685"/>
                  <a:gd name="connsiteY22" fmla="*/ 10401 h 10401"/>
                  <a:gd name="connsiteX23" fmla="*/ 9834 w 10685"/>
                  <a:gd name="connsiteY23" fmla="*/ 9813 h 10401"/>
                  <a:gd name="connsiteX24" fmla="*/ 10047 w 10685"/>
                  <a:gd name="connsiteY24" fmla="*/ 9372 h 10401"/>
                  <a:gd name="connsiteX25" fmla="*/ 10685 w 10685"/>
                  <a:gd name="connsiteY25" fmla="*/ 9666 h 10401"/>
                  <a:gd name="connsiteX26" fmla="*/ 10685 w 10685"/>
                  <a:gd name="connsiteY26" fmla="*/ 9077 h 10401"/>
                  <a:gd name="connsiteX27" fmla="*/ 10472 w 10685"/>
                  <a:gd name="connsiteY27" fmla="*/ 8636 h 10401"/>
                  <a:gd name="connsiteX28" fmla="*/ 10259 w 10685"/>
                  <a:gd name="connsiteY28" fmla="*/ 8048 h 10401"/>
                  <a:gd name="connsiteX29" fmla="*/ 10047 w 10685"/>
                  <a:gd name="connsiteY29" fmla="*/ 7460 h 10401"/>
                  <a:gd name="connsiteX30" fmla="*/ 10047 w 10685"/>
                  <a:gd name="connsiteY30" fmla="*/ 6725 h 10401"/>
                  <a:gd name="connsiteX31" fmla="*/ 9196 w 10685"/>
                  <a:gd name="connsiteY31" fmla="*/ 5842 h 10401"/>
                  <a:gd name="connsiteX32" fmla="*/ 8983 w 10685"/>
                  <a:gd name="connsiteY32" fmla="*/ 6430 h 10401"/>
                  <a:gd name="connsiteX33" fmla="*/ 8132 w 10685"/>
                  <a:gd name="connsiteY33" fmla="*/ 6430 h 10401"/>
                  <a:gd name="connsiteX34" fmla="*/ 7919 w 10685"/>
                  <a:gd name="connsiteY34" fmla="*/ 5989 h 10401"/>
                  <a:gd name="connsiteX35" fmla="*/ 8345 w 10685"/>
                  <a:gd name="connsiteY35" fmla="*/ 5107 h 10401"/>
                  <a:gd name="connsiteX36" fmla="*/ 8770 w 10685"/>
                  <a:gd name="connsiteY36" fmla="*/ 4519 h 10401"/>
                  <a:gd name="connsiteX37" fmla="*/ 8983 w 10685"/>
                  <a:gd name="connsiteY37" fmla="*/ 3195 h 10401"/>
                  <a:gd name="connsiteX38" fmla="*/ 10047 w 10685"/>
                  <a:gd name="connsiteY38" fmla="*/ 1953 h 10401"/>
                  <a:gd name="connsiteX39" fmla="*/ 4940 w 10685"/>
                  <a:gd name="connsiteY39" fmla="*/ 1136 h 10401"/>
                  <a:gd name="connsiteX40" fmla="*/ 4089 w 10685"/>
                  <a:gd name="connsiteY40" fmla="*/ 842 h 10401"/>
                  <a:gd name="connsiteX41" fmla="*/ 3238 w 10685"/>
                  <a:gd name="connsiteY41" fmla="*/ 989 h 10401"/>
                  <a:gd name="connsiteX42" fmla="*/ 2174 w 10685"/>
                  <a:gd name="connsiteY42" fmla="*/ 1 h 10401"/>
                  <a:gd name="connsiteX43" fmla="*/ 0 w 10685"/>
                  <a:gd name="connsiteY43" fmla="*/ 789 h 10401"/>
                  <a:gd name="connsiteX44" fmla="*/ 685 w 10685"/>
                  <a:gd name="connsiteY44" fmla="*/ 2754 h 10401"/>
                  <a:gd name="connsiteX45" fmla="*/ 898 w 10685"/>
                  <a:gd name="connsiteY45" fmla="*/ 3783 h 10401"/>
                  <a:gd name="connsiteX46" fmla="*/ 898 w 10685"/>
                  <a:gd name="connsiteY46" fmla="*/ 4077 h 10401"/>
                  <a:gd name="connsiteX47" fmla="*/ 2174 w 10685"/>
                  <a:gd name="connsiteY47" fmla="*/ 4519 h 10401"/>
                  <a:gd name="connsiteX48" fmla="*/ 2600 w 10685"/>
                  <a:gd name="connsiteY48" fmla="*/ 4960 h 10401"/>
                  <a:gd name="connsiteX49" fmla="*/ 2174 w 10685"/>
                  <a:gd name="connsiteY49" fmla="*/ 5842 h 10401"/>
                  <a:gd name="connsiteX50" fmla="*/ 2813 w 10685"/>
                  <a:gd name="connsiteY50" fmla="*/ 6430 h 10401"/>
                  <a:gd name="connsiteX51" fmla="*/ 2813 w 10685"/>
                  <a:gd name="connsiteY51" fmla="*/ 7313 h 10401"/>
                  <a:gd name="connsiteX0" fmla="*/ 2813 w 10685"/>
                  <a:gd name="connsiteY0" fmla="*/ 7313 h 10401"/>
                  <a:gd name="connsiteX1" fmla="*/ 4089 w 10685"/>
                  <a:gd name="connsiteY1" fmla="*/ 8195 h 10401"/>
                  <a:gd name="connsiteX2" fmla="*/ 4089 w 10685"/>
                  <a:gd name="connsiteY2" fmla="*/ 7901 h 10401"/>
                  <a:gd name="connsiteX3" fmla="*/ 4728 w 10685"/>
                  <a:gd name="connsiteY3" fmla="*/ 7901 h 10401"/>
                  <a:gd name="connsiteX4" fmla="*/ 4728 w 10685"/>
                  <a:gd name="connsiteY4" fmla="*/ 7754 h 10401"/>
                  <a:gd name="connsiteX5" fmla="*/ 5153 w 10685"/>
                  <a:gd name="connsiteY5" fmla="*/ 8048 h 10401"/>
                  <a:gd name="connsiteX6" fmla="*/ 5791 w 10685"/>
                  <a:gd name="connsiteY6" fmla="*/ 7901 h 10401"/>
                  <a:gd name="connsiteX7" fmla="*/ 6004 w 10685"/>
                  <a:gd name="connsiteY7" fmla="*/ 7313 h 10401"/>
                  <a:gd name="connsiteX8" fmla="*/ 5791 w 10685"/>
                  <a:gd name="connsiteY8" fmla="*/ 7019 h 10401"/>
                  <a:gd name="connsiteX9" fmla="*/ 5791 w 10685"/>
                  <a:gd name="connsiteY9" fmla="*/ 6872 h 10401"/>
                  <a:gd name="connsiteX10" fmla="*/ 5579 w 10685"/>
                  <a:gd name="connsiteY10" fmla="*/ 6725 h 10401"/>
                  <a:gd name="connsiteX11" fmla="*/ 6217 w 10685"/>
                  <a:gd name="connsiteY11" fmla="*/ 6430 h 10401"/>
                  <a:gd name="connsiteX12" fmla="*/ 5791 w 10685"/>
                  <a:gd name="connsiteY12" fmla="*/ 5842 h 10401"/>
                  <a:gd name="connsiteX13" fmla="*/ 5791 w 10685"/>
                  <a:gd name="connsiteY13" fmla="*/ 5548 h 10401"/>
                  <a:gd name="connsiteX14" fmla="*/ 6855 w 10685"/>
                  <a:gd name="connsiteY14" fmla="*/ 6430 h 10401"/>
                  <a:gd name="connsiteX15" fmla="*/ 7494 w 10685"/>
                  <a:gd name="connsiteY15" fmla="*/ 6430 h 10401"/>
                  <a:gd name="connsiteX16" fmla="*/ 7706 w 10685"/>
                  <a:gd name="connsiteY16" fmla="*/ 6725 h 10401"/>
                  <a:gd name="connsiteX17" fmla="*/ 8557 w 10685"/>
                  <a:gd name="connsiteY17" fmla="*/ 7313 h 10401"/>
                  <a:gd name="connsiteX18" fmla="*/ 8557 w 10685"/>
                  <a:gd name="connsiteY18" fmla="*/ 7607 h 10401"/>
                  <a:gd name="connsiteX19" fmla="*/ 8770 w 10685"/>
                  <a:gd name="connsiteY19" fmla="*/ 7754 h 10401"/>
                  <a:gd name="connsiteX20" fmla="*/ 8983 w 10685"/>
                  <a:gd name="connsiteY20" fmla="*/ 9225 h 10401"/>
                  <a:gd name="connsiteX21" fmla="*/ 9408 w 10685"/>
                  <a:gd name="connsiteY21" fmla="*/ 9519 h 10401"/>
                  <a:gd name="connsiteX22" fmla="*/ 9834 w 10685"/>
                  <a:gd name="connsiteY22" fmla="*/ 10401 h 10401"/>
                  <a:gd name="connsiteX23" fmla="*/ 9834 w 10685"/>
                  <a:gd name="connsiteY23" fmla="*/ 9813 h 10401"/>
                  <a:gd name="connsiteX24" fmla="*/ 10047 w 10685"/>
                  <a:gd name="connsiteY24" fmla="*/ 9372 h 10401"/>
                  <a:gd name="connsiteX25" fmla="*/ 10685 w 10685"/>
                  <a:gd name="connsiteY25" fmla="*/ 9666 h 10401"/>
                  <a:gd name="connsiteX26" fmla="*/ 10685 w 10685"/>
                  <a:gd name="connsiteY26" fmla="*/ 9077 h 10401"/>
                  <a:gd name="connsiteX27" fmla="*/ 10472 w 10685"/>
                  <a:gd name="connsiteY27" fmla="*/ 8636 h 10401"/>
                  <a:gd name="connsiteX28" fmla="*/ 10259 w 10685"/>
                  <a:gd name="connsiteY28" fmla="*/ 8048 h 10401"/>
                  <a:gd name="connsiteX29" fmla="*/ 10047 w 10685"/>
                  <a:gd name="connsiteY29" fmla="*/ 7460 h 10401"/>
                  <a:gd name="connsiteX30" fmla="*/ 10047 w 10685"/>
                  <a:gd name="connsiteY30" fmla="*/ 6725 h 10401"/>
                  <a:gd name="connsiteX31" fmla="*/ 9196 w 10685"/>
                  <a:gd name="connsiteY31" fmla="*/ 5842 h 10401"/>
                  <a:gd name="connsiteX32" fmla="*/ 8983 w 10685"/>
                  <a:gd name="connsiteY32" fmla="*/ 6430 h 10401"/>
                  <a:gd name="connsiteX33" fmla="*/ 8132 w 10685"/>
                  <a:gd name="connsiteY33" fmla="*/ 6430 h 10401"/>
                  <a:gd name="connsiteX34" fmla="*/ 7919 w 10685"/>
                  <a:gd name="connsiteY34" fmla="*/ 5989 h 10401"/>
                  <a:gd name="connsiteX35" fmla="*/ 8345 w 10685"/>
                  <a:gd name="connsiteY35" fmla="*/ 5107 h 10401"/>
                  <a:gd name="connsiteX36" fmla="*/ 8770 w 10685"/>
                  <a:gd name="connsiteY36" fmla="*/ 4519 h 10401"/>
                  <a:gd name="connsiteX37" fmla="*/ 8983 w 10685"/>
                  <a:gd name="connsiteY37" fmla="*/ 3195 h 10401"/>
                  <a:gd name="connsiteX38" fmla="*/ 10047 w 10685"/>
                  <a:gd name="connsiteY38" fmla="*/ 1953 h 10401"/>
                  <a:gd name="connsiteX39" fmla="*/ 4940 w 10685"/>
                  <a:gd name="connsiteY39" fmla="*/ 1136 h 10401"/>
                  <a:gd name="connsiteX40" fmla="*/ 4089 w 10685"/>
                  <a:gd name="connsiteY40" fmla="*/ 842 h 10401"/>
                  <a:gd name="connsiteX41" fmla="*/ 2174 w 10685"/>
                  <a:gd name="connsiteY41" fmla="*/ 1 h 10401"/>
                  <a:gd name="connsiteX42" fmla="*/ 0 w 10685"/>
                  <a:gd name="connsiteY42" fmla="*/ 789 h 10401"/>
                  <a:gd name="connsiteX43" fmla="*/ 685 w 10685"/>
                  <a:gd name="connsiteY43" fmla="*/ 2754 h 10401"/>
                  <a:gd name="connsiteX44" fmla="*/ 898 w 10685"/>
                  <a:gd name="connsiteY44" fmla="*/ 3783 h 10401"/>
                  <a:gd name="connsiteX45" fmla="*/ 898 w 10685"/>
                  <a:gd name="connsiteY45" fmla="*/ 4077 h 10401"/>
                  <a:gd name="connsiteX46" fmla="*/ 2174 w 10685"/>
                  <a:gd name="connsiteY46" fmla="*/ 4519 h 10401"/>
                  <a:gd name="connsiteX47" fmla="*/ 2600 w 10685"/>
                  <a:gd name="connsiteY47" fmla="*/ 4960 h 10401"/>
                  <a:gd name="connsiteX48" fmla="*/ 2174 w 10685"/>
                  <a:gd name="connsiteY48" fmla="*/ 5842 h 10401"/>
                  <a:gd name="connsiteX49" fmla="*/ 2813 w 10685"/>
                  <a:gd name="connsiteY49" fmla="*/ 6430 h 10401"/>
                  <a:gd name="connsiteX50" fmla="*/ 2813 w 10685"/>
                  <a:gd name="connsiteY50" fmla="*/ 7313 h 10401"/>
                  <a:gd name="connsiteX0" fmla="*/ 2813 w 10685"/>
                  <a:gd name="connsiteY0" fmla="*/ 7313 h 10401"/>
                  <a:gd name="connsiteX1" fmla="*/ 4089 w 10685"/>
                  <a:gd name="connsiteY1" fmla="*/ 8195 h 10401"/>
                  <a:gd name="connsiteX2" fmla="*/ 4089 w 10685"/>
                  <a:gd name="connsiteY2" fmla="*/ 7901 h 10401"/>
                  <a:gd name="connsiteX3" fmla="*/ 4728 w 10685"/>
                  <a:gd name="connsiteY3" fmla="*/ 7901 h 10401"/>
                  <a:gd name="connsiteX4" fmla="*/ 4728 w 10685"/>
                  <a:gd name="connsiteY4" fmla="*/ 7754 h 10401"/>
                  <a:gd name="connsiteX5" fmla="*/ 5153 w 10685"/>
                  <a:gd name="connsiteY5" fmla="*/ 8048 h 10401"/>
                  <a:gd name="connsiteX6" fmla="*/ 5791 w 10685"/>
                  <a:gd name="connsiteY6" fmla="*/ 7901 h 10401"/>
                  <a:gd name="connsiteX7" fmla="*/ 6004 w 10685"/>
                  <a:gd name="connsiteY7" fmla="*/ 7313 h 10401"/>
                  <a:gd name="connsiteX8" fmla="*/ 5791 w 10685"/>
                  <a:gd name="connsiteY8" fmla="*/ 7019 h 10401"/>
                  <a:gd name="connsiteX9" fmla="*/ 5791 w 10685"/>
                  <a:gd name="connsiteY9" fmla="*/ 6872 h 10401"/>
                  <a:gd name="connsiteX10" fmla="*/ 5579 w 10685"/>
                  <a:gd name="connsiteY10" fmla="*/ 6725 h 10401"/>
                  <a:gd name="connsiteX11" fmla="*/ 6217 w 10685"/>
                  <a:gd name="connsiteY11" fmla="*/ 6430 h 10401"/>
                  <a:gd name="connsiteX12" fmla="*/ 5791 w 10685"/>
                  <a:gd name="connsiteY12" fmla="*/ 5842 h 10401"/>
                  <a:gd name="connsiteX13" fmla="*/ 5791 w 10685"/>
                  <a:gd name="connsiteY13" fmla="*/ 5548 h 10401"/>
                  <a:gd name="connsiteX14" fmla="*/ 6855 w 10685"/>
                  <a:gd name="connsiteY14" fmla="*/ 6430 h 10401"/>
                  <a:gd name="connsiteX15" fmla="*/ 7494 w 10685"/>
                  <a:gd name="connsiteY15" fmla="*/ 6430 h 10401"/>
                  <a:gd name="connsiteX16" fmla="*/ 7706 w 10685"/>
                  <a:gd name="connsiteY16" fmla="*/ 6725 h 10401"/>
                  <a:gd name="connsiteX17" fmla="*/ 8557 w 10685"/>
                  <a:gd name="connsiteY17" fmla="*/ 7313 h 10401"/>
                  <a:gd name="connsiteX18" fmla="*/ 8557 w 10685"/>
                  <a:gd name="connsiteY18" fmla="*/ 7607 h 10401"/>
                  <a:gd name="connsiteX19" fmla="*/ 8770 w 10685"/>
                  <a:gd name="connsiteY19" fmla="*/ 7754 h 10401"/>
                  <a:gd name="connsiteX20" fmla="*/ 8983 w 10685"/>
                  <a:gd name="connsiteY20" fmla="*/ 9225 h 10401"/>
                  <a:gd name="connsiteX21" fmla="*/ 9408 w 10685"/>
                  <a:gd name="connsiteY21" fmla="*/ 9519 h 10401"/>
                  <a:gd name="connsiteX22" fmla="*/ 9834 w 10685"/>
                  <a:gd name="connsiteY22" fmla="*/ 10401 h 10401"/>
                  <a:gd name="connsiteX23" fmla="*/ 9834 w 10685"/>
                  <a:gd name="connsiteY23" fmla="*/ 9813 h 10401"/>
                  <a:gd name="connsiteX24" fmla="*/ 10047 w 10685"/>
                  <a:gd name="connsiteY24" fmla="*/ 9372 h 10401"/>
                  <a:gd name="connsiteX25" fmla="*/ 10685 w 10685"/>
                  <a:gd name="connsiteY25" fmla="*/ 9666 h 10401"/>
                  <a:gd name="connsiteX26" fmla="*/ 10685 w 10685"/>
                  <a:gd name="connsiteY26" fmla="*/ 9077 h 10401"/>
                  <a:gd name="connsiteX27" fmla="*/ 10472 w 10685"/>
                  <a:gd name="connsiteY27" fmla="*/ 8636 h 10401"/>
                  <a:gd name="connsiteX28" fmla="*/ 10259 w 10685"/>
                  <a:gd name="connsiteY28" fmla="*/ 8048 h 10401"/>
                  <a:gd name="connsiteX29" fmla="*/ 10047 w 10685"/>
                  <a:gd name="connsiteY29" fmla="*/ 7460 h 10401"/>
                  <a:gd name="connsiteX30" fmla="*/ 10047 w 10685"/>
                  <a:gd name="connsiteY30" fmla="*/ 6725 h 10401"/>
                  <a:gd name="connsiteX31" fmla="*/ 9196 w 10685"/>
                  <a:gd name="connsiteY31" fmla="*/ 5842 h 10401"/>
                  <a:gd name="connsiteX32" fmla="*/ 8983 w 10685"/>
                  <a:gd name="connsiteY32" fmla="*/ 6430 h 10401"/>
                  <a:gd name="connsiteX33" fmla="*/ 8132 w 10685"/>
                  <a:gd name="connsiteY33" fmla="*/ 6430 h 10401"/>
                  <a:gd name="connsiteX34" fmla="*/ 7919 w 10685"/>
                  <a:gd name="connsiteY34" fmla="*/ 5989 h 10401"/>
                  <a:gd name="connsiteX35" fmla="*/ 8345 w 10685"/>
                  <a:gd name="connsiteY35" fmla="*/ 5107 h 10401"/>
                  <a:gd name="connsiteX36" fmla="*/ 8770 w 10685"/>
                  <a:gd name="connsiteY36" fmla="*/ 4519 h 10401"/>
                  <a:gd name="connsiteX37" fmla="*/ 8983 w 10685"/>
                  <a:gd name="connsiteY37" fmla="*/ 3195 h 10401"/>
                  <a:gd name="connsiteX38" fmla="*/ 10047 w 10685"/>
                  <a:gd name="connsiteY38" fmla="*/ 1953 h 10401"/>
                  <a:gd name="connsiteX39" fmla="*/ 4940 w 10685"/>
                  <a:gd name="connsiteY39" fmla="*/ 1136 h 10401"/>
                  <a:gd name="connsiteX40" fmla="*/ 2174 w 10685"/>
                  <a:gd name="connsiteY40" fmla="*/ 1 h 10401"/>
                  <a:gd name="connsiteX41" fmla="*/ 0 w 10685"/>
                  <a:gd name="connsiteY41" fmla="*/ 789 h 10401"/>
                  <a:gd name="connsiteX42" fmla="*/ 685 w 10685"/>
                  <a:gd name="connsiteY42" fmla="*/ 2754 h 10401"/>
                  <a:gd name="connsiteX43" fmla="*/ 898 w 10685"/>
                  <a:gd name="connsiteY43" fmla="*/ 3783 h 10401"/>
                  <a:gd name="connsiteX44" fmla="*/ 898 w 10685"/>
                  <a:gd name="connsiteY44" fmla="*/ 4077 h 10401"/>
                  <a:gd name="connsiteX45" fmla="*/ 2174 w 10685"/>
                  <a:gd name="connsiteY45" fmla="*/ 4519 h 10401"/>
                  <a:gd name="connsiteX46" fmla="*/ 2600 w 10685"/>
                  <a:gd name="connsiteY46" fmla="*/ 4960 h 10401"/>
                  <a:gd name="connsiteX47" fmla="*/ 2174 w 10685"/>
                  <a:gd name="connsiteY47" fmla="*/ 5842 h 10401"/>
                  <a:gd name="connsiteX48" fmla="*/ 2813 w 10685"/>
                  <a:gd name="connsiteY48" fmla="*/ 6430 h 10401"/>
                  <a:gd name="connsiteX49" fmla="*/ 2813 w 10685"/>
                  <a:gd name="connsiteY49" fmla="*/ 7313 h 1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685" h="10401">
                    <a:moveTo>
                      <a:pt x="2813" y="7313"/>
                    </a:moveTo>
                    <a:cubicBezTo>
                      <a:pt x="3026" y="7607"/>
                      <a:pt x="3876" y="8097"/>
                      <a:pt x="4089" y="8195"/>
                    </a:cubicBezTo>
                    <a:lnTo>
                      <a:pt x="4089" y="7901"/>
                    </a:lnTo>
                    <a:cubicBezTo>
                      <a:pt x="4302" y="7901"/>
                      <a:pt x="4302" y="8048"/>
                      <a:pt x="4728" y="7901"/>
                    </a:cubicBezTo>
                    <a:lnTo>
                      <a:pt x="4728" y="7754"/>
                    </a:lnTo>
                    <a:cubicBezTo>
                      <a:pt x="5153" y="7754"/>
                      <a:pt x="4940" y="7901"/>
                      <a:pt x="5153" y="8048"/>
                    </a:cubicBezTo>
                    <a:cubicBezTo>
                      <a:pt x="5366" y="7901"/>
                      <a:pt x="5791" y="7901"/>
                      <a:pt x="5791" y="7901"/>
                    </a:cubicBezTo>
                    <a:cubicBezTo>
                      <a:pt x="5791" y="7754"/>
                      <a:pt x="6217" y="7460"/>
                      <a:pt x="6004" y="7313"/>
                    </a:cubicBezTo>
                    <a:cubicBezTo>
                      <a:pt x="5791" y="7166"/>
                      <a:pt x="5791" y="7313"/>
                      <a:pt x="5791" y="7019"/>
                    </a:cubicBezTo>
                    <a:cubicBezTo>
                      <a:pt x="5579" y="7166"/>
                      <a:pt x="5791" y="6872"/>
                      <a:pt x="5791" y="6872"/>
                    </a:cubicBezTo>
                    <a:cubicBezTo>
                      <a:pt x="5366" y="7019"/>
                      <a:pt x="5579" y="6725"/>
                      <a:pt x="5579" y="6725"/>
                    </a:cubicBezTo>
                    <a:cubicBezTo>
                      <a:pt x="5791" y="6577"/>
                      <a:pt x="6004" y="6577"/>
                      <a:pt x="6217" y="6430"/>
                    </a:cubicBezTo>
                    <a:cubicBezTo>
                      <a:pt x="6004" y="6136"/>
                      <a:pt x="6004" y="5989"/>
                      <a:pt x="5791" y="5842"/>
                    </a:cubicBezTo>
                    <a:cubicBezTo>
                      <a:pt x="5579" y="5842"/>
                      <a:pt x="5791" y="5548"/>
                      <a:pt x="5791" y="5548"/>
                    </a:cubicBezTo>
                    <a:cubicBezTo>
                      <a:pt x="6217" y="5695"/>
                      <a:pt x="6430" y="6283"/>
                      <a:pt x="6855" y="6430"/>
                    </a:cubicBezTo>
                    <a:cubicBezTo>
                      <a:pt x="7068" y="6430"/>
                      <a:pt x="7281" y="6283"/>
                      <a:pt x="7494" y="6430"/>
                    </a:cubicBezTo>
                    <a:cubicBezTo>
                      <a:pt x="7706" y="6430"/>
                      <a:pt x="7494" y="6577"/>
                      <a:pt x="7706" y="6725"/>
                    </a:cubicBezTo>
                    <a:cubicBezTo>
                      <a:pt x="7919" y="6725"/>
                      <a:pt x="8557" y="7166"/>
                      <a:pt x="8557" y="7313"/>
                    </a:cubicBezTo>
                    <a:lnTo>
                      <a:pt x="8557" y="7607"/>
                    </a:lnTo>
                    <a:lnTo>
                      <a:pt x="8770" y="7754"/>
                    </a:lnTo>
                    <a:cubicBezTo>
                      <a:pt x="8983" y="8342"/>
                      <a:pt x="8770" y="8783"/>
                      <a:pt x="8983" y="9225"/>
                    </a:cubicBezTo>
                    <a:cubicBezTo>
                      <a:pt x="8983" y="9372"/>
                      <a:pt x="9408" y="9519"/>
                      <a:pt x="9408" y="9519"/>
                    </a:cubicBezTo>
                    <a:cubicBezTo>
                      <a:pt x="9621" y="9813"/>
                      <a:pt x="9834" y="10107"/>
                      <a:pt x="9834" y="10401"/>
                    </a:cubicBezTo>
                    <a:lnTo>
                      <a:pt x="9834" y="9813"/>
                    </a:lnTo>
                    <a:lnTo>
                      <a:pt x="10047" y="9372"/>
                    </a:lnTo>
                    <a:lnTo>
                      <a:pt x="10685" y="9666"/>
                    </a:lnTo>
                    <a:lnTo>
                      <a:pt x="10685" y="9077"/>
                    </a:lnTo>
                    <a:lnTo>
                      <a:pt x="10472" y="8636"/>
                    </a:lnTo>
                    <a:lnTo>
                      <a:pt x="10259" y="8048"/>
                    </a:lnTo>
                    <a:cubicBezTo>
                      <a:pt x="10188" y="7852"/>
                      <a:pt x="10118" y="7656"/>
                      <a:pt x="10047" y="7460"/>
                    </a:cubicBezTo>
                    <a:lnTo>
                      <a:pt x="10047" y="6725"/>
                    </a:lnTo>
                    <a:lnTo>
                      <a:pt x="9196" y="5842"/>
                    </a:lnTo>
                    <a:lnTo>
                      <a:pt x="8983" y="6430"/>
                    </a:lnTo>
                    <a:lnTo>
                      <a:pt x="8132" y="6430"/>
                    </a:lnTo>
                    <a:lnTo>
                      <a:pt x="7919" y="5989"/>
                    </a:lnTo>
                    <a:lnTo>
                      <a:pt x="8345" y="5107"/>
                    </a:lnTo>
                    <a:lnTo>
                      <a:pt x="8770" y="4519"/>
                    </a:lnTo>
                    <a:cubicBezTo>
                      <a:pt x="8876" y="4200"/>
                      <a:pt x="8770" y="3623"/>
                      <a:pt x="8983" y="3195"/>
                    </a:cubicBezTo>
                    <a:cubicBezTo>
                      <a:pt x="9196" y="2767"/>
                      <a:pt x="9692" y="2367"/>
                      <a:pt x="10047" y="1953"/>
                    </a:cubicBezTo>
                    <a:lnTo>
                      <a:pt x="4940" y="1136"/>
                    </a:lnTo>
                    <a:cubicBezTo>
                      <a:pt x="3628" y="811"/>
                      <a:pt x="2997" y="59"/>
                      <a:pt x="2174" y="1"/>
                    </a:cubicBezTo>
                    <a:cubicBezTo>
                      <a:pt x="1634" y="-32"/>
                      <a:pt x="579" y="626"/>
                      <a:pt x="0" y="789"/>
                    </a:cubicBezTo>
                    <a:cubicBezTo>
                      <a:pt x="83" y="1411"/>
                      <a:pt x="535" y="2255"/>
                      <a:pt x="685" y="2754"/>
                    </a:cubicBezTo>
                    <a:cubicBezTo>
                      <a:pt x="835" y="3253"/>
                      <a:pt x="827" y="3440"/>
                      <a:pt x="898" y="3783"/>
                    </a:cubicBezTo>
                    <a:lnTo>
                      <a:pt x="898" y="4077"/>
                    </a:lnTo>
                    <a:lnTo>
                      <a:pt x="2174" y="4519"/>
                    </a:lnTo>
                    <a:lnTo>
                      <a:pt x="2600" y="4960"/>
                    </a:lnTo>
                    <a:lnTo>
                      <a:pt x="2174" y="5842"/>
                    </a:lnTo>
                    <a:lnTo>
                      <a:pt x="2813" y="6430"/>
                    </a:lnTo>
                    <a:lnTo>
                      <a:pt x="2813" y="7313"/>
                    </a:lnTo>
                    <a:close/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7" name="Freeform 332">
                <a:extLst>
                  <a:ext uri="{FF2B5EF4-FFF2-40B4-BE49-F238E27FC236}">
                    <a16:creationId xmlns:a16="http://schemas.microsoft.com/office/drawing/2014/main" id="{977A24DD-66F7-4E08-A8C3-F2B33053B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9145" y="3100080"/>
                <a:ext cx="118158" cy="105793"/>
              </a:xfrm>
              <a:custGeom>
                <a:avLst/>
                <a:gdLst>
                  <a:gd name="T0" fmla="*/ 33 w 44"/>
                  <a:gd name="T1" fmla="*/ 5 h 39"/>
                  <a:gd name="T2" fmla="*/ 29 w 44"/>
                  <a:gd name="T3" fmla="*/ 11 h 39"/>
                  <a:gd name="T4" fmla="*/ 25 w 44"/>
                  <a:gd name="T5" fmla="*/ 7 h 39"/>
                  <a:gd name="T6" fmla="*/ 21 w 44"/>
                  <a:gd name="T7" fmla="*/ 3 h 39"/>
                  <a:gd name="T8" fmla="*/ 18 w 44"/>
                  <a:gd name="T9" fmla="*/ 0 h 39"/>
                  <a:gd name="T10" fmla="*/ 15 w 44"/>
                  <a:gd name="T11" fmla="*/ 3 h 39"/>
                  <a:gd name="T12" fmla="*/ 17 w 44"/>
                  <a:gd name="T13" fmla="*/ 7 h 39"/>
                  <a:gd name="T14" fmla="*/ 12 w 44"/>
                  <a:gd name="T15" fmla="*/ 5 h 39"/>
                  <a:gd name="T16" fmla="*/ 8 w 44"/>
                  <a:gd name="T17" fmla="*/ 2 h 39"/>
                  <a:gd name="T18" fmla="*/ 5 w 44"/>
                  <a:gd name="T19" fmla="*/ 3 h 39"/>
                  <a:gd name="T20" fmla="*/ 2 w 44"/>
                  <a:gd name="T21" fmla="*/ 7 h 39"/>
                  <a:gd name="T22" fmla="*/ 2 w 44"/>
                  <a:gd name="T23" fmla="*/ 10 h 39"/>
                  <a:gd name="T24" fmla="*/ 5 w 44"/>
                  <a:gd name="T25" fmla="*/ 10 h 39"/>
                  <a:gd name="T26" fmla="*/ 8 w 44"/>
                  <a:gd name="T27" fmla="*/ 13 h 39"/>
                  <a:gd name="T28" fmla="*/ 7 w 44"/>
                  <a:gd name="T29" fmla="*/ 17 h 39"/>
                  <a:gd name="T30" fmla="*/ 11 w 44"/>
                  <a:gd name="T31" fmla="*/ 19 h 39"/>
                  <a:gd name="T32" fmla="*/ 13 w 44"/>
                  <a:gd name="T33" fmla="*/ 21 h 39"/>
                  <a:gd name="T34" fmla="*/ 11 w 44"/>
                  <a:gd name="T35" fmla="*/ 23 h 39"/>
                  <a:gd name="T36" fmla="*/ 14 w 44"/>
                  <a:gd name="T37" fmla="*/ 26 h 39"/>
                  <a:gd name="T38" fmla="*/ 17 w 44"/>
                  <a:gd name="T39" fmla="*/ 27 h 39"/>
                  <a:gd name="T40" fmla="*/ 18 w 44"/>
                  <a:gd name="T41" fmla="*/ 32 h 39"/>
                  <a:gd name="T42" fmla="*/ 22 w 44"/>
                  <a:gd name="T43" fmla="*/ 28 h 39"/>
                  <a:gd name="T44" fmla="*/ 25 w 44"/>
                  <a:gd name="T45" fmla="*/ 27 h 39"/>
                  <a:gd name="T46" fmla="*/ 26 w 44"/>
                  <a:gd name="T47" fmla="*/ 31 h 39"/>
                  <a:gd name="T48" fmla="*/ 26 w 44"/>
                  <a:gd name="T49" fmla="*/ 34 h 39"/>
                  <a:gd name="T50" fmla="*/ 28 w 44"/>
                  <a:gd name="T51" fmla="*/ 37 h 39"/>
                  <a:gd name="T52" fmla="*/ 31 w 44"/>
                  <a:gd name="T53" fmla="*/ 39 h 39"/>
                  <a:gd name="T54" fmla="*/ 31 w 44"/>
                  <a:gd name="T55" fmla="*/ 34 h 39"/>
                  <a:gd name="T56" fmla="*/ 34 w 44"/>
                  <a:gd name="T57" fmla="*/ 32 h 39"/>
                  <a:gd name="T58" fmla="*/ 33 w 44"/>
                  <a:gd name="T59" fmla="*/ 30 h 39"/>
                  <a:gd name="T60" fmla="*/ 36 w 44"/>
                  <a:gd name="T61" fmla="*/ 26 h 39"/>
                  <a:gd name="T62" fmla="*/ 36 w 44"/>
                  <a:gd name="T63" fmla="*/ 20 h 39"/>
                  <a:gd name="T64" fmla="*/ 44 w 44"/>
                  <a:gd name="T65" fmla="*/ 16 h 39"/>
                  <a:gd name="T66" fmla="*/ 42 w 44"/>
                  <a:gd name="T67" fmla="*/ 14 h 39"/>
                  <a:gd name="T68" fmla="*/ 40 w 44"/>
                  <a:gd name="T69" fmla="*/ 14 h 39"/>
                  <a:gd name="T70" fmla="*/ 35 w 44"/>
                  <a:gd name="T71" fmla="*/ 9 h 39"/>
                  <a:gd name="T72" fmla="*/ 33 w 44"/>
                  <a:gd name="T73" fmla="*/ 5 h 39"/>
                  <a:gd name="T74" fmla="*/ 0 w 44"/>
                  <a:gd name="T75" fmla="*/ 28 h 39"/>
                  <a:gd name="T76" fmla="*/ 2 w 44"/>
                  <a:gd name="T77" fmla="*/ 31 h 39"/>
                  <a:gd name="T78" fmla="*/ 6 w 44"/>
                  <a:gd name="T79" fmla="*/ 35 h 39"/>
                  <a:gd name="T80" fmla="*/ 9 w 44"/>
                  <a:gd name="T81" fmla="*/ 36 h 39"/>
                  <a:gd name="T82" fmla="*/ 13 w 44"/>
                  <a:gd name="T83" fmla="*/ 35 h 39"/>
                  <a:gd name="T84" fmla="*/ 10 w 44"/>
                  <a:gd name="T85" fmla="*/ 31 h 39"/>
                  <a:gd name="T86" fmla="*/ 7 w 44"/>
                  <a:gd name="T87" fmla="*/ 28 h 39"/>
                  <a:gd name="T88" fmla="*/ 3 w 44"/>
                  <a:gd name="T89" fmla="*/ 27 h 39"/>
                  <a:gd name="T90" fmla="*/ 0 w 44"/>
                  <a:gd name="T91" fmla="*/ 28 h 39"/>
                  <a:gd name="T92" fmla="*/ 21 w 44"/>
                  <a:gd name="T93" fmla="*/ 27 h 39"/>
                  <a:gd name="T94" fmla="*/ 15 w 44"/>
                  <a:gd name="T95" fmla="*/ 19 h 39"/>
                  <a:gd name="T96" fmla="*/ 19 w 44"/>
                  <a:gd name="T97" fmla="*/ 18 h 39"/>
                  <a:gd name="T98" fmla="*/ 20 w 44"/>
                  <a:gd name="T99" fmla="*/ 20 h 39"/>
                  <a:gd name="T100" fmla="*/ 19 w 44"/>
                  <a:gd name="T101" fmla="*/ 20 h 39"/>
                  <a:gd name="T102" fmla="*/ 20 w 44"/>
                  <a:gd name="T103" fmla="*/ 23 h 39"/>
                  <a:gd name="T104" fmla="*/ 23 w 44"/>
                  <a:gd name="T105" fmla="*/ 25 h 39"/>
                  <a:gd name="T106" fmla="*/ 21 w 44"/>
                  <a:gd name="T10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" h="39">
                    <a:moveTo>
                      <a:pt x="33" y="5"/>
                    </a:moveTo>
                    <a:cubicBezTo>
                      <a:pt x="33" y="5"/>
                      <a:pt x="30" y="11"/>
                      <a:pt x="29" y="11"/>
                    </a:cubicBezTo>
                    <a:cubicBezTo>
                      <a:pt x="27" y="11"/>
                      <a:pt x="26" y="10"/>
                      <a:pt x="25" y="7"/>
                    </a:cubicBezTo>
                    <a:cubicBezTo>
                      <a:pt x="24" y="5"/>
                      <a:pt x="23" y="5"/>
                      <a:pt x="21" y="3"/>
                    </a:cubicBezTo>
                    <a:cubicBezTo>
                      <a:pt x="20" y="1"/>
                      <a:pt x="18" y="0"/>
                      <a:pt x="18" y="0"/>
                    </a:cubicBezTo>
                    <a:cubicBezTo>
                      <a:pt x="18" y="0"/>
                      <a:pt x="14" y="1"/>
                      <a:pt x="15" y="3"/>
                    </a:cubicBezTo>
                    <a:cubicBezTo>
                      <a:pt x="17" y="4"/>
                      <a:pt x="18" y="6"/>
                      <a:pt x="17" y="7"/>
                    </a:cubicBezTo>
                    <a:cubicBezTo>
                      <a:pt x="16" y="9"/>
                      <a:pt x="12" y="5"/>
                      <a:pt x="12" y="5"/>
                    </a:cubicBezTo>
                    <a:cubicBezTo>
                      <a:pt x="12" y="5"/>
                      <a:pt x="11" y="2"/>
                      <a:pt x="8" y="2"/>
                    </a:cubicBezTo>
                    <a:cubicBezTo>
                      <a:pt x="6" y="2"/>
                      <a:pt x="6" y="1"/>
                      <a:pt x="5" y="3"/>
                    </a:cubicBezTo>
                    <a:cubicBezTo>
                      <a:pt x="4" y="5"/>
                      <a:pt x="2" y="7"/>
                      <a:pt x="2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12"/>
                      <a:pt x="5" y="10"/>
                    </a:cubicBezTo>
                    <a:cubicBezTo>
                      <a:pt x="6" y="8"/>
                      <a:pt x="7" y="12"/>
                      <a:pt x="8" y="13"/>
                    </a:cubicBezTo>
                    <a:cubicBezTo>
                      <a:pt x="10" y="13"/>
                      <a:pt x="7" y="17"/>
                      <a:pt x="7" y="17"/>
                    </a:cubicBezTo>
                    <a:cubicBezTo>
                      <a:pt x="7" y="17"/>
                      <a:pt x="9" y="18"/>
                      <a:pt x="11" y="19"/>
                    </a:cubicBezTo>
                    <a:cubicBezTo>
                      <a:pt x="12" y="20"/>
                      <a:pt x="13" y="21"/>
                      <a:pt x="13" y="21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6"/>
                      <a:pt x="14" y="26"/>
                    </a:cubicBezTo>
                    <a:cubicBezTo>
                      <a:pt x="16" y="27"/>
                      <a:pt x="17" y="26"/>
                      <a:pt x="17" y="27"/>
                    </a:cubicBezTo>
                    <a:cubicBezTo>
                      <a:pt x="16" y="29"/>
                      <a:pt x="18" y="32"/>
                      <a:pt x="18" y="32"/>
                    </a:cubicBezTo>
                    <a:cubicBezTo>
                      <a:pt x="18" y="32"/>
                      <a:pt x="20" y="29"/>
                      <a:pt x="22" y="28"/>
                    </a:cubicBezTo>
                    <a:cubicBezTo>
                      <a:pt x="24" y="28"/>
                      <a:pt x="23" y="25"/>
                      <a:pt x="25" y="27"/>
                    </a:cubicBezTo>
                    <a:cubicBezTo>
                      <a:pt x="26" y="29"/>
                      <a:pt x="27" y="31"/>
                      <a:pt x="26" y="31"/>
                    </a:cubicBezTo>
                    <a:cubicBezTo>
                      <a:pt x="23" y="31"/>
                      <a:pt x="27" y="32"/>
                      <a:pt x="26" y="34"/>
                    </a:cubicBezTo>
                    <a:cubicBezTo>
                      <a:pt x="27" y="36"/>
                      <a:pt x="26" y="36"/>
                      <a:pt x="28" y="37"/>
                    </a:cubicBezTo>
                    <a:cubicBezTo>
                      <a:pt x="29" y="38"/>
                      <a:pt x="31" y="39"/>
                      <a:pt x="31" y="39"/>
                    </a:cubicBezTo>
                    <a:cubicBezTo>
                      <a:pt x="31" y="37"/>
                      <a:pt x="31" y="36"/>
                      <a:pt x="31" y="34"/>
                    </a:cubicBezTo>
                    <a:cubicBezTo>
                      <a:pt x="33" y="33"/>
                      <a:pt x="33" y="33"/>
                      <a:pt x="34" y="32"/>
                    </a:cubicBezTo>
                    <a:cubicBezTo>
                      <a:pt x="34" y="31"/>
                      <a:pt x="34" y="30"/>
                      <a:pt x="33" y="30"/>
                    </a:cubicBezTo>
                    <a:cubicBezTo>
                      <a:pt x="33" y="30"/>
                      <a:pt x="35" y="26"/>
                      <a:pt x="36" y="26"/>
                    </a:cubicBezTo>
                    <a:cubicBezTo>
                      <a:pt x="36" y="24"/>
                      <a:pt x="35" y="22"/>
                      <a:pt x="36" y="20"/>
                    </a:cubicBezTo>
                    <a:cubicBezTo>
                      <a:pt x="36" y="18"/>
                      <a:pt x="41" y="16"/>
                      <a:pt x="44" y="16"/>
                    </a:cubicBezTo>
                    <a:cubicBezTo>
                      <a:pt x="43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0" y="14"/>
                    </a:cubicBezTo>
                    <a:cubicBezTo>
                      <a:pt x="39" y="13"/>
                      <a:pt x="36" y="11"/>
                      <a:pt x="35" y="9"/>
                    </a:cubicBezTo>
                    <a:cubicBezTo>
                      <a:pt x="34" y="8"/>
                      <a:pt x="34" y="6"/>
                      <a:pt x="33" y="5"/>
                    </a:cubicBezTo>
                    <a:close/>
                    <a:moveTo>
                      <a:pt x="0" y="28"/>
                    </a:moveTo>
                    <a:cubicBezTo>
                      <a:pt x="0" y="28"/>
                      <a:pt x="0" y="29"/>
                      <a:pt x="2" y="31"/>
                    </a:cubicBezTo>
                    <a:cubicBezTo>
                      <a:pt x="4" y="32"/>
                      <a:pt x="4" y="34"/>
                      <a:pt x="6" y="35"/>
                    </a:cubicBezTo>
                    <a:cubicBezTo>
                      <a:pt x="7" y="36"/>
                      <a:pt x="7" y="36"/>
                      <a:pt x="9" y="36"/>
                    </a:cubicBezTo>
                    <a:cubicBezTo>
                      <a:pt x="10" y="36"/>
                      <a:pt x="13" y="35"/>
                      <a:pt x="13" y="35"/>
                    </a:cubicBezTo>
                    <a:cubicBezTo>
                      <a:pt x="13" y="35"/>
                      <a:pt x="13" y="33"/>
                      <a:pt x="10" y="31"/>
                    </a:cubicBezTo>
                    <a:cubicBezTo>
                      <a:pt x="8" y="29"/>
                      <a:pt x="7" y="28"/>
                      <a:pt x="7" y="28"/>
                    </a:cubicBezTo>
                    <a:cubicBezTo>
                      <a:pt x="7" y="28"/>
                      <a:pt x="6" y="27"/>
                      <a:pt x="3" y="27"/>
                    </a:cubicBezTo>
                    <a:cubicBezTo>
                      <a:pt x="1" y="27"/>
                      <a:pt x="0" y="28"/>
                      <a:pt x="0" y="28"/>
                    </a:cubicBezTo>
                    <a:close/>
                    <a:moveTo>
                      <a:pt x="21" y="27"/>
                    </a:moveTo>
                    <a:cubicBezTo>
                      <a:pt x="19" y="25"/>
                      <a:pt x="16" y="22"/>
                      <a:pt x="15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3"/>
                      <a:pt x="23" y="24"/>
                      <a:pt x="23" y="25"/>
                    </a:cubicBezTo>
                    <a:cubicBezTo>
                      <a:pt x="23" y="26"/>
                      <a:pt x="22" y="27"/>
                      <a:pt x="21" y="2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8" name="Freeform 334">
                <a:extLst>
                  <a:ext uri="{FF2B5EF4-FFF2-40B4-BE49-F238E27FC236}">
                    <a16:creationId xmlns:a16="http://schemas.microsoft.com/office/drawing/2014/main" id="{5778C101-B113-4A72-A712-DCCEF26AF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779" y="2852771"/>
                <a:ext cx="162123" cy="87931"/>
              </a:xfrm>
              <a:custGeom>
                <a:avLst/>
                <a:gdLst>
                  <a:gd name="T0" fmla="*/ 0 w 60"/>
                  <a:gd name="T1" fmla="*/ 25 h 33"/>
                  <a:gd name="T2" fmla="*/ 2 w 60"/>
                  <a:gd name="T3" fmla="*/ 29 h 33"/>
                  <a:gd name="T4" fmla="*/ 8 w 60"/>
                  <a:gd name="T5" fmla="*/ 30 h 33"/>
                  <a:gd name="T6" fmla="*/ 10 w 60"/>
                  <a:gd name="T7" fmla="*/ 30 h 33"/>
                  <a:gd name="T8" fmla="*/ 14 w 60"/>
                  <a:gd name="T9" fmla="*/ 31 h 33"/>
                  <a:gd name="T10" fmla="*/ 17 w 60"/>
                  <a:gd name="T11" fmla="*/ 33 h 33"/>
                  <a:gd name="T12" fmla="*/ 21 w 60"/>
                  <a:gd name="T13" fmla="*/ 32 h 33"/>
                  <a:gd name="T14" fmla="*/ 27 w 60"/>
                  <a:gd name="T15" fmla="*/ 32 h 33"/>
                  <a:gd name="T16" fmla="*/ 30 w 60"/>
                  <a:gd name="T17" fmla="*/ 31 h 33"/>
                  <a:gd name="T18" fmla="*/ 34 w 60"/>
                  <a:gd name="T19" fmla="*/ 30 h 33"/>
                  <a:gd name="T20" fmla="*/ 40 w 60"/>
                  <a:gd name="T21" fmla="*/ 28 h 33"/>
                  <a:gd name="T22" fmla="*/ 44 w 60"/>
                  <a:gd name="T23" fmla="*/ 26 h 33"/>
                  <a:gd name="T24" fmla="*/ 50 w 60"/>
                  <a:gd name="T25" fmla="*/ 27 h 33"/>
                  <a:gd name="T26" fmla="*/ 53 w 60"/>
                  <a:gd name="T27" fmla="*/ 25 h 33"/>
                  <a:gd name="T28" fmla="*/ 56 w 60"/>
                  <a:gd name="T29" fmla="*/ 22 h 33"/>
                  <a:gd name="T30" fmla="*/ 58 w 60"/>
                  <a:gd name="T31" fmla="*/ 16 h 33"/>
                  <a:gd name="T32" fmla="*/ 60 w 60"/>
                  <a:gd name="T33" fmla="*/ 13 h 33"/>
                  <a:gd name="T34" fmla="*/ 58 w 60"/>
                  <a:gd name="T35" fmla="*/ 9 h 33"/>
                  <a:gd name="T36" fmla="*/ 58 w 60"/>
                  <a:gd name="T37" fmla="*/ 4 h 33"/>
                  <a:gd name="T38" fmla="*/ 52 w 60"/>
                  <a:gd name="T39" fmla="*/ 4 h 33"/>
                  <a:gd name="T40" fmla="*/ 46 w 60"/>
                  <a:gd name="T41" fmla="*/ 2 h 33"/>
                  <a:gd name="T42" fmla="*/ 41 w 60"/>
                  <a:gd name="T43" fmla="*/ 1 h 33"/>
                  <a:gd name="T44" fmla="*/ 38 w 60"/>
                  <a:gd name="T45" fmla="*/ 6 h 33"/>
                  <a:gd name="T46" fmla="*/ 31 w 60"/>
                  <a:gd name="T47" fmla="*/ 4 h 33"/>
                  <a:gd name="T48" fmla="*/ 27 w 60"/>
                  <a:gd name="T49" fmla="*/ 8 h 33"/>
                  <a:gd name="T50" fmla="*/ 24 w 60"/>
                  <a:gd name="T51" fmla="*/ 11 h 33"/>
                  <a:gd name="T52" fmla="*/ 21 w 60"/>
                  <a:gd name="T53" fmla="*/ 13 h 33"/>
                  <a:gd name="T54" fmla="*/ 24 w 60"/>
                  <a:gd name="T55" fmla="*/ 17 h 33"/>
                  <a:gd name="T56" fmla="*/ 22 w 60"/>
                  <a:gd name="T57" fmla="*/ 20 h 33"/>
                  <a:gd name="T58" fmla="*/ 18 w 60"/>
                  <a:gd name="T59" fmla="*/ 18 h 33"/>
                  <a:gd name="T60" fmla="*/ 12 w 60"/>
                  <a:gd name="T61" fmla="*/ 17 h 33"/>
                  <a:gd name="T62" fmla="*/ 9 w 60"/>
                  <a:gd name="T63" fmla="*/ 20 h 33"/>
                  <a:gd name="T64" fmla="*/ 4 w 60"/>
                  <a:gd name="T65" fmla="*/ 21 h 33"/>
                  <a:gd name="T66" fmla="*/ 0 w 60"/>
                  <a:gd name="T67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33">
                    <a:moveTo>
                      <a:pt x="0" y="25"/>
                    </a:moveTo>
                    <a:cubicBezTo>
                      <a:pt x="3" y="24"/>
                      <a:pt x="3" y="26"/>
                      <a:pt x="2" y="29"/>
                    </a:cubicBezTo>
                    <a:cubicBezTo>
                      <a:pt x="2" y="29"/>
                      <a:pt x="8" y="32"/>
                      <a:pt x="8" y="30"/>
                    </a:cubicBezTo>
                    <a:cubicBezTo>
                      <a:pt x="8" y="29"/>
                      <a:pt x="7" y="29"/>
                      <a:pt x="10" y="30"/>
                    </a:cubicBezTo>
                    <a:cubicBezTo>
                      <a:pt x="13" y="31"/>
                      <a:pt x="10" y="31"/>
                      <a:pt x="14" y="31"/>
                    </a:cubicBezTo>
                    <a:cubicBezTo>
                      <a:pt x="17" y="31"/>
                      <a:pt x="15" y="33"/>
                      <a:pt x="17" y="33"/>
                    </a:cubicBezTo>
                    <a:cubicBezTo>
                      <a:pt x="19" y="33"/>
                      <a:pt x="19" y="33"/>
                      <a:pt x="21" y="32"/>
                    </a:cubicBezTo>
                    <a:cubicBezTo>
                      <a:pt x="23" y="32"/>
                      <a:pt x="27" y="32"/>
                      <a:pt x="27" y="32"/>
                    </a:cubicBezTo>
                    <a:cubicBezTo>
                      <a:pt x="27" y="32"/>
                      <a:pt x="30" y="33"/>
                      <a:pt x="30" y="31"/>
                    </a:cubicBezTo>
                    <a:cubicBezTo>
                      <a:pt x="30" y="29"/>
                      <a:pt x="31" y="29"/>
                      <a:pt x="34" y="30"/>
                    </a:cubicBezTo>
                    <a:cubicBezTo>
                      <a:pt x="37" y="31"/>
                      <a:pt x="39" y="30"/>
                      <a:pt x="40" y="28"/>
                    </a:cubicBezTo>
                    <a:cubicBezTo>
                      <a:pt x="41" y="26"/>
                      <a:pt x="42" y="26"/>
                      <a:pt x="44" y="26"/>
                    </a:cubicBezTo>
                    <a:cubicBezTo>
                      <a:pt x="46" y="26"/>
                      <a:pt x="48" y="28"/>
                      <a:pt x="50" y="27"/>
                    </a:cubicBez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5"/>
                      <a:pt x="54" y="21"/>
                      <a:pt x="56" y="22"/>
                    </a:cubicBezTo>
                    <a:cubicBezTo>
                      <a:pt x="58" y="23"/>
                      <a:pt x="58" y="16"/>
                      <a:pt x="58" y="16"/>
                    </a:cubicBezTo>
                    <a:cubicBezTo>
                      <a:pt x="58" y="16"/>
                      <a:pt x="57" y="12"/>
                      <a:pt x="60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5" y="8"/>
                      <a:pt x="58" y="4"/>
                      <a:pt x="58" y="4"/>
                    </a:cubicBezTo>
                    <a:cubicBezTo>
                      <a:pt x="58" y="4"/>
                      <a:pt x="55" y="4"/>
                      <a:pt x="52" y="4"/>
                    </a:cubicBezTo>
                    <a:cubicBezTo>
                      <a:pt x="50" y="5"/>
                      <a:pt x="48" y="4"/>
                      <a:pt x="46" y="2"/>
                    </a:cubicBezTo>
                    <a:cubicBezTo>
                      <a:pt x="44" y="0"/>
                      <a:pt x="41" y="1"/>
                      <a:pt x="41" y="1"/>
                    </a:cubicBezTo>
                    <a:cubicBezTo>
                      <a:pt x="41" y="1"/>
                      <a:pt x="39" y="2"/>
                      <a:pt x="38" y="6"/>
                    </a:cubicBezTo>
                    <a:cubicBezTo>
                      <a:pt x="36" y="9"/>
                      <a:pt x="31" y="4"/>
                      <a:pt x="31" y="4"/>
                    </a:cubicBezTo>
                    <a:cubicBezTo>
                      <a:pt x="31" y="4"/>
                      <a:pt x="27" y="5"/>
                      <a:pt x="27" y="8"/>
                    </a:cubicBezTo>
                    <a:cubicBezTo>
                      <a:pt x="28" y="11"/>
                      <a:pt x="27" y="11"/>
                      <a:pt x="24" y="11"/>
                    </a:cubicBezTo>
                    <a:cubicBezTo>
                      <a:pt x="22" y="12"/>
                      <a:pt x="21" y="13"/>
                      <a:pt x="21" y="13"/>
                    </a:cubicBezTo>
                    <a:cubicBezTo>
                      <a:pt x="21" y="13"/>
                      <a:pt x="24" y="14"/>
                      <a:pt x="24" y="17"/>
                    </a:cubicBezTo>
                    <a:cubicBezTo>
                      <a:pt x="24" y="20"/>
                      <a:pt x="24" y="21"/>
                      <a:pt x="22" y="20"/>
                    </a:cubicBezTo>
                    <a:cubicBezTo>
                      <a:pt x="20" y="19"/>
                      <a:pt x="20" y="17"/>
                      <a:pt x="18" y="18"/>
                    </a:cubicBezTo>
                    <a:cubicBezTo>
                      <a:pt x="16" y="18"/>
                      <a:pt x="13" y="16"/>
                      <a:pt x="12" y="17"/>
                    </a:cubicBezTo>
                    <a:cubicBezTo>
                      <a:pt x="11" y="18"/>
                      <a:pt x="11" y="20"/>
                      <a:pt x="9" y="20"/>
                    </a:cubicBezTo>
                    <a:cubicBezTo>
                      <a:pt x="7" y="20"/>
                      <a:pt x="7" y="21"/>
                      <a:pt x="4" y="21"/>
                    </a:cubicBezTo>
                    <a:cubicBezTo>
                      <a:pt x="2" y="21"/>
                      <a:pt x="1" y="24"/>
                      <a:pt x="0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9" name="Freeform 336">
                <a:extLst>
                  <a:ext uri="{FF2B5EF4-FFF2-40B4-BE49-F238E27FC236}">
                    <a16:creationId xmlns:a16="http://schemas.microsoft.com/office/drawing/2014/main" id="{50422EFD-FD0E-4CC5-B4F3-AAAF0772A7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9542" y="4693837"/>
                <a:ext cx="935645" cy="997473"/>
              </a:xfrm>
              <a:custGeom>
                <a:avLst/>
                <a:gdLst>
                  <a:gd name="T0" fmla="*/ 264 w 347"/>
                  <a:gd name="T1" fmla="*/ 309 h 370"/>
                  <a:gd name="T2" fmla="*/ 275 w 347"/>
                  <a:gd name="T3" fmla="*/ 302 h 370"/>
                  <a:gd name="T4" fmla="*/ 279 w 347"/>
                  <a:gd name="T5" fmla="*/ 310 h 370"/>
                  <a:gd name="T6" fmla="*/ 295 w 347"/>
                  <a:gd name="T7" fmla="*/ 304 h 370"/>
                  <a:gd name="T8" fmla="*/ 313 w 347"/>
                  <a:gd name="T9" fmla="*/ 291 h 370"/>
                  <a:gd name="T10" fmla="*/ 323 w 347"/>
                  <a:gd name="T11" fmla="*/ 262 h 370"/>
                  <a:gd name="T12" fmla="*/ 333 w 347"/>
                  <a:gd name="T13" fmla="*/ 238 h 370"/>
                  <a:gd name="T14" fmla="*/ 343 w 347"/>
                  <a:gd name="T15" fmla="*/ 215 h 370"/>
                  <a:gd name="T16" fmla="*/ 341 w 347"/>
                  <a:gd name="T17" fmla="*/ 165 h 370"/>
                  <a:gd name="T18" fmla="*/ 329 w 347"/>
                  <a:gd name="T19" fmla="*/ 143 h 370"/>
                  <a:gd name="T20" fmla="*/ 311 w 347"/>
                  <a:gd name="T21" fmla="*/ 110 h 370"/>
                  <a:gd name="T22" fmla="*/ 290 w 347"/>
                  <a:gd name="T23" fmla="*/ 90 h 370"/>
                  <a:gd name="T24" fmla="*/ 277 w 347"/>
                  <a:gd name="T25" fmla="*/ 42 h 370"/>
                  <a:gd name="T26" fmla="*/ 262 w 347"/>
                  <a:gd name="T27" fmla="*/ 19 h 370"/>
                  <a:gd name="T28" fmla="*/ 248 w 347"/>
                  <a:gd name="T29" fmla="*/ 1 h 370"/>
                  <a:gd name="T30" fmla="*/ 244 w 347"/>
                  <a:gd name="T31" fmla="*/ 48 h 370"/>
                  <a:gd name="T32" fmla="*/ 225 w 347"/>
                  <a:gd name="T33" fmla="*/ 65 h 370"/>
                  <a:gd name="T34" fmla="*/ 193 w 347"/>
                  <a:gd name="T35" fmla="*/ 44 h 370"/>
                  <a:gd name="T36" fmla="*/ 203 w 347"/>
                  <a:gd name="T37" fmla="*/ 14 h 370"/>
                  <a:gd name="T38" fmla="*/ 181 w 347"/>
                  <a:gd name="T39" fmla="*/ 10 h 370"/>
                  <a:gd name="T40" fmla="*/ 170 w 347"/>
                  <a:gd name="T41" fmla="*/ 14 h 370"/>
                  <a:gd name="T42" fmla="*/ 147 w 347"/>
                  <a:gd name="T43" fmla="*/ 20 h 370"/>
                  <a:gd name="T44" fmla="*/ 139 w 347"/>
                  <a:gd name="T45" fmla="*/ 44 h 370"/>
                  <a:gd name="T46" fmla="*/ 125 w 347"/>
                  <a:gd name="T47" fmla="*/ 35 h 370"/>
                  <a:gd name="T48" fmla="*/ 107 w 347"/>
                  <a:gd name="T49" fmla="*/ 38 h 370"/>
                  <a:gd name="T50" fmla="*/ 95 w 347"/>
                  <a:gd name="T51" fmla="*/ 55 h 370"/>
                  <a:gd name="T52" fmla="*/ 87 w 347"/>
                  <a:gd name="T53" fmla="*/ 64 h 370"/>
                  <a:gd name="T54" fmla="*/ 79 w 347"/>
                  <a:gd name="T55" fmla="*/ 75 h 370"/>
                  <a:gd name="T56" fmla="*/ 47 w 347"/>
                  <a:gd name="T57" fmla="*/ 100 h 370"/>
                  <a:gd name="T58" fmla="*/ 20 w 347"/>
                  <a:gd name="T59" fmla="*/ 114 h 370"/>
                  <a:gd name="T60" fmla="*/ 6 w 347"/>
                  <a:gd name="T61" fmla="*/ 128 h 370"/>
                  <a:gd name="T62" fmla="*/ 7 w 347"/>
                  <a:gd name="T63" fmla="*/ 155 h 370"/>
                  <a:gd name="T64" fmla="*/ 0 w 347"/>
                  <a:gd name="T65" fmla="*/ 159 h 370"/>
                  <a:gd name="T66" fmla="*/ 16 w 347"/>
                  <a:gd name="T67" fmla="*/ 189 h 370"/>
                  <a:gd name="T68" fmla="*/ 22 w 347"/>
                  <a:gd name="T69" fmla="*/ 230 h 370"/>
                  <a:gd name="T70" fmla="*/ 24 w 347"/>
                  <a:gd name="T71" fmla="*/ 257 h 370"/>
                  <a:gd name="T72" fmla="*/ 49 w 347"/>
                  <a:gd name="T73" fmla="*/ 255 h 370"/>
                  <a:gd name="T74" fmla="*/ 64 w 347"/>
                  <a:gd name="T75" fmla="*/ 252 h 370"/>
                  <a:gd name="T76" fmla="*/ 86 w 347"/>
                  <a:gd name="T77" fmla="*/ 251 h 370"/>
                  <a:gd name="T78" fmla="*/ 109 w 347"/>
                  <a:gd name="T79" fmla="*/ 232 h 370"/>
                  <a:gd name="T80" fmla="*/ 151 w 347"/>
                  <a:gd name="T81" fmla="*/ 226 h 370"/>
                  <a:gd name="T82" fmla="*/ 177 w 347"/>
                  <a:gd name="T83" fmla="*/ 232 h 370"/>
                  <a:gd name="T84" fmla="*/ 189 w 347"/>
                  <a:gd name="T85" fmla="*/ 256 h 370"/>
                  <a:gd name="T86" fmla="*/ 210 w 347"/>
                  <a:gd name="T87" fmla="*/ 249 h 370"/>
                  <a:gd name="T88" fmla="*/ 209 w 347"/>
                  <a:gd name="T89" fmla="*/ 265 h 370"/>
                  <a:gd name="T90" fmla="*/ 224 w 347"/>
                  <a:gd name="T91" fmla="*/ 270 h 370"/>
                  <a:gd name="T92" fmla="*/ 248 w 347"/>
                  <a:gd name="T93" fmla="*/ 304 h 370"/>
                  <a:gd name="T94" fmla="*/ 275 w 347"/>
                  <a:gd name="T95" fmla="*/ 359 h 370"/>
                  <a:gd name="T96" fmla="*/ 291 w 347"/>
                  <a:gd name="T97" fmla="*/ 369 h 370"/>
                  <a:gd name="T98" fmla="*/ 293 w 347"/>
                  <a:gd name="T99" fmla="*/ 363 h 370"/>
                  <a:gd name="T100" fmla="*/ 275 w 347"/>
                  <a:gd name="T101" fmla="*/ 336 h 370"/>
                  <a:gd name="T102" fmla="*/ 301 w 347"/>
                  <a:gd name="T103" fmla="*/ 330 h 370"/>
                  <a:gd name="T104" fmla="*/ 190 w 347"/>
                  <a:gd name="T105" fmla="*/ 222 h 370"/>
                  <a:gd name="T106" fmla="*/ 194 w 347"/>
                  <a:gd name="T107" fmla="*/ 221 h 370"/>
                  <a:gd name="T108" fmla="*/ 226 w 347"/>
                  <a:gd name="T109" fmla="*/ 63 h 370"/>
                  <a:gd name="T110" fmla="*/ 202 w 347"/>
                  <a:gd name="T111" fmla="*/ 30 h 370"/>
                  <a:gd name="T112" fmla="*/ 152 w 347"/>
                  <a:gd name="T113" fmla="*/ 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7" h="370">
                    <a:moveTo>
                      <a:pt x="248" y="304"/>
                    </a:moveTo>
                    <a:cubicBezTo>
                      <a:pt x="248" y="304"/>
                      <a:pt x="249" y="306"/>
                      <a:pt x="249" y="306"/>
                    </a:cubicBezTo>
                    <a:cubicBezTo>
                      <a:pt x="249" y="307"/>
                      <a:pt x="251" y="306"/>
                      <a:pt x="252" y="306"/>
                    </a:cubicBezTo>
                    <a:cubicBezTo>
                      <a:pt x="252" y="308"/>
                      <a:pt x="251" y="310"/>
                      <a:pt x="253" y="311"/>
                    </a:cubicBezTo>
                    <a:cubicBezTo>
                      <a:pt x="253" y="311"/>
                      <a:pt x="254" y="310"/>
                      <a:pt x="255" y="310"/>
                    </a:cubicBezTo>
                    <a:cubicBezTo>
                      <a:pt x="256" y="310"/>
                      <a:pt x="257" y="313"/>
                      <a:pt x="258" y="314"/>
                    </a:cubicBezTo>
                    <a:cubicBezTo>
                      <a:pt x="259" y="313"/>
                      <a:pt x="261" y="313"/>
                      <a:pt x="262" y="312"/>
                    </a:cubicBezTo>
                    <a:cubicBezTo>
                      <a:pt x="263" y="311"/>
                      <a:pt x="263" y="309"/>
                      <a:pt x="264" y="309"/>
                    </a:cubicBezTo>
                    <a:cubicBezTo>
                      <a:pt x="265" y="309"/>
                      <a:pt x="265" y="309"/>
                      <a:pt x="265" y="309"/>
                    </a:cubicBezTo>
                    <a:cubicBezTo>
                      <a:pt x="266" y="308"/>
                      <a:pt x="265" y="306"/>
                      <a:pt x="266" y="306"/>
                    </a:cubicBezTo>
                    <a:cubicBezTo>
                      <a:pt x="267" y="305"/>
                      <a:pt x="268" y="305"/>
                      <a:pt x="269" y="304"/>
                    </a:cubicBezTo>
                    <a:cubicBezTo>
                      <a:pt x="270" y="302"/>
                      <a:pt x="266" y="304"/>
                      <a:pt x="269" y="302"/>
                    </a:cubicBezTo>
                    <a:cubicBezTo>
                      <a:pt x="270" y="301"/>
                      <a:pt x="270" y="301"/>
                      <a:pt x="271" y="300"/>
                    </a:cubicBezTo>
                    <a:cubicBezTo>
                      <a:pt x="271" y="299"/>
                      <a:pt x="271" y="299"/>
                      <a:pt x="271" y="299"/>
                    </a:cubicBezTo>
                    <a:cubicBezTo>
                      <a:pt x="272" y="299"/>
                      <a:pt x="274" y="300"/>
                      <a:pt x="274" y="300"/>
                    </a:cubicBezTo>
                    <a:cubicBezTo>
                      <a:pt x="274" y="301"/>
                      <a:pt x="274" y="301"/>
                      <a:pt x="275" y="302"/>
                    </a:cubicBezTo>
                    <a:cubicBezTo>
                      <a:pt x="274" y="303"/>
                      <a:pt x="271" y="304"/>
                      <a:pt x="271" y="304"/>
                    </a:cubicBezTo>
                    <a:cubicBezTo>
                      <a:pt x="271" y="305"/>
                      <a:pt x="272" y="306"/>
                      <a:pt x="271" y="306"/>
                    </a:cubicBezTo>
                    <a:cubicBezTo>
                      <a:pt x="272" y="306"/>
                      <a:pt x="273" y="307"/>
                      <a:pt x="274" y="306"/>
                    </a:cubicBezTo>
                    <a:cubicBezTo>
                      <a:pt x="275" y="306"/>
                      <a:pt x="276" y="305"/>
                      <a:pt x="277" y="304"/>
                    </a:cubicBezTo>
                    <a:cubicBezTo>
                      <a:pt x="277" y="304"/>
                      <a:pt x="277" y="306"/>
                      <a:pt x="277" y="306"/>
                    </a:cubicBezTo>
                    <a:cubicBezTo>
                      <a:pt x="276" y="307"/>
                      <a:pt x="275" y="307"/>
                      <a:pt x="275" y="307"/>
                    </a:cubicBezTo>
                    <a:cubicBezTo>
                      <a:pt x="275" y="308"/>
                      <a:pt x="275" y="308"/>
                      <a:pt x="275" y="308"/>
                    </a:cubicBezTo>
                    <a:cubicBezTo>
                      <a:pt x="275" y="309"/>
                      <a:pt x="279" y="310"/>
                      <a:pt x="279" y="310"/>
                    </a:cubicBezTo>
                    <a:cubicBezTo>
                      <a:pt x="281" y="314"/>
                      <a:pt x="281" y="314"/>
                      <a:pt x="281" y="314"/>
                    </a:cubicBezTo>
                    <a:cubicBezTo>
                      <a:pt x="281" y="313"/>
                      <a:pt x="282" y="312"/>
                      <a:pt x="283" y="313"/>
                    </a:cubicBezTo>
                    <a:cubicBezTo>
                      <a:pt x="283" y="313"/>
                      <a:pt x="283" y="315"/>
                      <a:pt x="283" y="316"/>
                    </a:cubicBezTo>
                    <a:cubicBezTo>
                      <a:pt x="284" y="317"/>
                      <a:pt x="285" y="317"/>
                      <a:pt x="285" y="317"/>
                    </a:cubicBezTo>
                    <a:cubicBezTo>
                      <a:pt x="287" y="313"/>
                      <a:pt x="285" y="315"/>
                      <a:pt x="287" y="313"/>
                    </a:cubicBezTo>
                    <a:cubicBezTo>
                      <a:pt x="288" y="312"/>
                      <a:pt x="289" y="313"/>
                      <a:pt x="290" y="312"/>
                    </a:cubicBezTo>
                    <a:cubicBezTo>
                      <a:pt x="290" y="312"/>
                      <a:pt x="291" y="310"/>
                      <a:pt x="291" y="310"/>
                    </a:cubicBezTo>
                    <a:cubicBezTo>
                      <a:pt x="292" y="308"/>
                      <a:pt x="295" y="306"/>
                      <a:pt x="295" y="304"/>
                    </a:cubicBezTo>
                    <a:cubicBezTo>
                      <a:pt x="296" y="303"/>
                      <a:pt x="294" y="303"/>
                      <a:pt x="295" y="302"/>
                    </a:cubicBezTo>
                    <a:cubicBezTo>
                      <a:pt x="295" y="301"/>
                      <a:pt x="296" y="300"/>
                      <a:pt x="297" y="299"/>
                    </a:cubicBezTo>
                    <a:cubicBezTo>
                      <a:pt x="303" y="299"/>
                      <a:pt x="307" y="298"/>
                      <a:pt x="311" y="300"/>
                    </a:cubicBezTo>
                    <a:cubicBezTo>
                      <a:pt x="312" y="297"/>
                      <a:pt x="312" y="297"/>
                      <a:pt x="312" y="297"/>
                    </a:cubicBezTo>
                    <a:cubicBezTo>
                      <a:pt x="312" y="297"/>
                      <a:pt x="314" y="297"/>
                      <a:pt x="315" y="297"/>
                    </a:cubicBezTo>
                    <a:cubicBezTo>
                      <a:pt x="315" y="296"/>
                      <a:pt x="314" y="294"/>
                      <a:pt x="314" y="294"/>
                    </a:cubicBezTo>
                    <a:cubicBezTo>
                      <a:pt x="316" y="293"/>
                      <a:pt x="315" y="294"/>
                      <a:pt x="316" y="292"/>
                    </a:cubicBezTo>
                    <a:cubicBezTo>
                      <a:pt x="315" y="291"/>
                      <a:pt x="314" y="291"/>
                      <a:pt x="313" y="291"/>
                    </a:cubicBezTo>
                    <a:cubicBezTo>
                      <a:pt x="313" y="290"/>
                      <a:pt x="313" y="289"/>
                      <a:pt x="312" y="288"/>
                    </a:cubicBezTo>
                    <a:cubicBezTo>
                      <a:pt x="314" y="285"/>
                      <a:pt x="316" y="282"/>
                      <a:pt x="317" y="278"/>
                    </a:cubicBezTo>
                    <a:cubicBezTo>
                      <a:pt x="317" y="278"/>
                      <a:pt x="317" y="273"/>
                      <a:pt x="317" y="271"/>
                    </a:cubicBezTo>
                    <a:cubicBezTo>
                      <a:pt x="318" y="271"/>
                      <a:pt x="318" y="271"/>
                      <a:pt x="318" y="271"/>
                    </a:cubicBezTo>
                    <a:cubicBezTo>
                      <a:pt x="319" y="270"/>
                      <a:pt x="319" y="268"/>
                      <a:pt x="320" y="266"/>
                    </a:cubicBezTo>
                    <a:cubicBezTo>
                      <a:pt x="321" y="266"/>
                      <a:pt x="321" y="266"/>
                      <a:pt x="321" y="266"/>
                    </a:cubicBezTo>
                    <a:cubicBezTo>
                      <a:pt x="322" y="266"/>
                      <a:pt x="322" y="263"/>
                      <a:pt x="321" y="262"/>
                    </a:cubicBezTo>
                    <a:cubicBezTo>
                      <a:pt x="323" y="262"/>
                      <a:pt x="323" y="262"/>
                      <a:pt x="323" y="262"/>
                    </a:cubicBezTo>
                    <a:cubicBezTo>
                      <a:pt x="323" y="261"/>
                      <a:pt x="322" y="259"/>
                      <a:pt x="323" y="258"/>
                    </a:cubicBezTo>
                    <a:cubicBezTo>
                      <a:pt x="324" y="257"/>
                      <a:pt x="324" y="257"/>
                      <a:pt x="324" y="257"/>
                    </a:cubicBezTo>
                    <a:cubicBezTo>
                      <a:pt x="325" y="253"/>
                      <a:pt x="325" y="251"/>
                      <a:pt x="324" y="248"/>
                    </a:cubicBezTo>
                    <a:cubicBezTo>
                      <a:pt x="325" y="247"/>
                      <a:pt x="326" y="247"/>
                      <a:pt x="327" y="246"/>
                    </a:cubicBezTo>
                    <a:cubicBezTo>
                      <a:pt x="327" y="246"/>
                      <a:pt x="327" y="244"/>
                      <a:pt x="327" y="243"/>
                    </a:cubicBezTo>
                    <a:cubicBezTo>
                      <a:pt x="328" y="242"/>
                      <a:pt x="330" y="242"/>
                      <a:pt x="331" y="241"/>
                    </a:cubicBezTo>
                    <a:cubicBezTo>
                      <a:pt x="332" y="241"/>
                      <a:pt x="332" y="239"/>
                      <a:pt x="333" y="238"/>
                    </a:cubicBezTo>
                    <a:cubicBezTo>
                      <a:pt x="333" y="238"/>
                      <a:pt x="333" y="238"/>
                      <a:pt x="333" y="238"/>
                    </a:cubicBezTo>
                    <a:cubicBezTo>
                      <a:pt x="335" y="237"/>
                      <a:pt x="335" y="238"/>
                      <a:pt x="337" y="237"/>
                    </a:cubicBezTo>
                    <a:cubicBezTo>
                      <a:pt x="337" y="236"/>
                      <a:pt x="336" y="233"/>
                      <a:pt x="337" y="232"/>
                    </a:cubicBezTo>
                    <a:cubicBezTo>
                      <a:pt x="337" y="231"/>
                      <a:pt x="338" y="230"/>
                      <a:pt x="339" y="230"/>
                    </a:cubicBezTo>
                    <a:cubicBezTo>
                      <a:pt x="340" y="230"/>
                      <a:pt x="340" y="230"/>
                      <a:pt x="340" y="230"/>
                    </a:cubicBezTo>
                    <a:cubicBezTo>
                      <a:pt x="340" y="229"/>
                      <a:pt x="340" y="227"/>
                      <a:pt x="340" y="227"/>
                    </a:cubicBezTo>
                    <a:cubicBezTo>
                      <a:pt x="340" y="225"/>
                      <a:pt x="342" y="223"/>
                      <a:pt x="342" y="222"/>
                    </a:cubicBezTo>
                    <a:cubicBezTo>
                      <a:pt x="342" y="220"/>
                      <a:pt x="341" y="218"/>
                      <a:pt x="341" y="217"/>
                    </a:cubicBezTo>
                    <a:cubicBezTo>
                      <a:pt x="341" y="217"/>
                      <a:pt x="342" y="215"/>
                      <a:pt x="343" y="215"/>
                    </a:cubicBezTo>
                    <a:cubicBezTo>
                      <a:pt x="341" y="210"/>
                      <a:pt x="342" y="208"/>
                      <a:pt x="343" y="204"/>
                    </a:cubicBezTo>
                    <a:cubicBezTo>
                      <a:pt x="342" y="203"/>
                      <a:pt x="342" y="204"/>
                      <a:pt x="341" y="202"/>
                    </a:cubicBezTo>
                    <a:cubicBezTo>
                      <a:pt x="343" y="200"/>
                      <a:pt x="347" y="200"/>
                      <a:pt x="343" y="197"/>
                    </a:cubicBezTo>
                    <a:cubicBezTo>
                      <a:pt x="344" y="195"/>
                      <a:pt x="347" y="194"/>
                      <a:pt x="345" y="189"/>
                    </a:cubicBezTo>
                    <a:cubicBezTo>
                      <a:pt x="345" y="187"/>
                      <a:pt x="343" y="186"/>
                      <a:pt x="342" y="185"/>
                    </a:cubicBezTo>
                    <a:cubicBezTo>
                      <a:pt x="341" y="184"/>
                      <a:pt x="340" y="179"/>
                      <a:pt x="340" y="179"/>
                    </a:cubicBezTo>
                    <a:cubicBezTo>
                      <a:pt x="340" y="175"/>
                      <a:pt x="340" y="169"/>
                      <a:pt x="341" y="16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40" y="165"/>
                      <a:pt x="341" y="161"/>
                      <a:pt x="341" y="161"/>
                    </a:cubicBezTo>
                    <a:cubicBezTo>
                      <a:pt x="339" y="160"/>
                      <a:pt x="339" y="160"/>
                      <a:pt x="339" y="160"/>
                    </a:cubicBezTo>
                    <a:cubicBezTo>
                      <a:pt x="339" y="159"/>
                      <a:pt x="340" y="158"/>
                      <a:pt x="339" y="157"/>
                    </a:cubicBezTo>
                    <a:cubicBezTo>
                      <a:pt x="339" y="156"/>
                      <a:pt x="338" y="156"/>
                      <a:pt x="337" y="156"/>
                    </a:cubicBezTo>
                    <a:cubicBezTo>
                      <a:pt x="336" y="155"/>
                      <a:pt x="336" y="153"/>
                      <a:pt x="335" y="152"/>
                    </a:cubicBezTo>
                    <a:cubicBezTo>
                      <a:pt x="335" y="151"/>
                      <a:pt x="332" y="151"/>
                      <a:pt x="332" y="150"/>
                    </a:cubicBezTo>
                    <a:cubicBezTo>
                      <a:pt x="331" y="149"/>
                      <a:pt x="332" y="148"/>
                      <a:pt x="332" y="147"/>
                    </a:cubicBezTo>
                    <a:cubicBezTo>
                      <a:pt x="332" y="146"/>
                      <a:pt x="330" y="144"/>
                      <a:pt x="329" y="143"/>
                    </a:cubicBezTo>
                    <a:cubicBezTo>
                      <a:pt x="328" y="142"/>
                      <a:pt x="324" y="140"/>
                      <a:pt x="323" y="139"/>
                    </a:cubicBezTo>
                    <a:cubicBezTo>
                      <a:pt x="322" y="136"/>
                      <a:pt x="324" y="130"/>
                      <a:pt x="322" y="127"/>
                    </a:cubicBezTo>
                    <a:cubicBezTo>
                      <a:pt x="321" y="127"/>
                      <a:pt x="321" y="127"/>
                      <a:pt x="321" y="127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7" y="123"/>
                      <a:pt x="315" y="126"/>
                      <a:pt x="313" y="123"/>
                    </a:cubicBezTo>
                    <a:cubicBezTo>
                      <a:pt x="311" y="119"/>
                      <a:pt x="314" y="118"/>
                      <a:pt x="313" y="114"/>
                    </a:cubicBezTo>
                    <a:cubicBezTo>
                      <a:pt x="312" y="113"/>
                      <a:pt x="312" y="113"/>
                      <a:pt x="312" y="113"/>
                    </a:cubicBezTo>
                    <a:cubicBezTo>
                      <a:pt x="311" y="112"/>
                      <a:pt x="312" y="111"/>
                      <a:pt x="311" y="110"/>
                    </a:cubicBezTo>
                    <a:cubicBezTo>
                      <a:pt x="309" y="105"/>
                      <a:pt x="304" y="110"/>
                      <a:pt x="307" y="100"/>
                    </a:cubicBezTo>
                    <a:cubicBezTo>
                      <a:pt x="306" y="99"/>
                      <a:pt x="304" y="97"/>
                      <a:pt x="302" y="96"/>
                    </a:cubicBezTo>
                    <a:cubicBezTo>
                      <a:pt x="302" y="96"/>
                      <a:pt x="302" y="94"/>
                      <a:pt x="302" y="94"/>
                    </a:cubicBezTo>
                    <a:cubicBezTo>
                      <a:pt x="297" y="92"/>
                      <a:pt x="297" y="92"/>
                      <a:pt x="297" y="92"/>
                    </a:cubicBezTo>
                    <a:cubicBezTo>
                      <a:pt x="297" y="92"/>
                      <a:pt x="298" y="93"/>
                      <a:pt x="296" y="94"/>
                    </a:cubicBezTo>
                    <a:cubicBezTo>
                      <a:pt x="296" y="93"/>
                      <a:pt x="295" y="93"/>
                      <a:pt x="294" y="92"/>
                    </a:cubicBezTo>
                    <a:cubicBezTo>
                      <a:pt x="294" y="92"/>
                      <a:pt x="294" y="90"/>
                      <a:pt x="294" y="90"/>
                    </a:cubicBezTo>
                    <a:cubicBezTo>
                      <a:pt x="293" y="89"/>
                      <a:pt x="291" y="90"/>
                      <a:pt x="290" y="90"/>
                    </a:cubicBezTo>
                    <a:cubicBezTo>
                      <a:pt x="289" y="89"/>
                      <a:pt x="288" y="88"/>
                      <a:pt x="287" y="88"/>
                    </a:cubicBezTo>
                    <a:cubicBezTo>
                      <a:pt x="285" y="87"/>
                      <a:pt x="285" y="87"/>
                      <a:pt x="285" y="87"/>
                    </a:cubicBezTo>
                    <a:cubicBezTo>
                      <a:pt x="284" y="85"/>
                      <a:pt x="285" y="82"/>
                      <a:pt x="285" y="82"/>
                    </a:cubicBezTo>
                    <a:cubicBezTo>
                      <a:pt x="284" y="77"/>
                      <a:pt x="285" y="74"/>
                      <a:pt x="284" y="68"/>
                    </a:cubicBezTo>
                    <a:cubicBezTo>
                      <a:pt x="284" y="68"/>
                      <a:pt x="282" y="66"/>
                      <a:pt x="282" y="66"/>
                    </a:cubicBezTo>
                    <a:cubicBezTo>
                      <a:pt x="282" y="65"/>
                      <a:pt x="282" y="63"/>
                      <a:pt x="282" y="62"/>
                    </a:cubicBezTo>
                    <a:cubicBezTo>
                      <a:pt x="282" y="61"/>
                      <a:pt x="277" y="58"/>
                      <a:pt x="277" y="56"/>
                    </a:cubicBezTo>
                    <a:cubicBezTo>
                      <a:pt x="276" y="54"/>
                      <a:pt x="277" y="45"/>
                      <a:pt x="277" y="42"/>
                    </a:cubicBezTo>
                    <a:cubicBezTo>
                      <a:pt x="276" y="42"/>
                      <a:pt x="277" y="41"/>
                      <a:pt x="277" y="41"/>
                    </a:cubicBezTo>
                    <a:cubicBezTo>
                      <a:pt x="276" y="41"/>
                      <a:pt x="275" y="41"/>
                      <a:pt x="275" y="42"/>
                    </a:cubicBezTo>
                    <a:cubicBezTo>
                      <a:pt x="273" y="39"/>
                      <a:pt x="272" y="37"/>
                      <a:pt x="270" y="34"/>
                    </a:cubicBezTo>
                    <a:cubicBezTo>
                      <a:pt x="268" y="36"/>
                      <a:pt x="266" y="37"/>
                      <a:pt x="265" y="39"/>
                    </a:cubicBezTo>
                    <a:cubicBezTo>
                      <a:pt x="264" y="38"/>
                      <a:pt x="263" y="37"/>
                      <a:pt x="262" y="37"/>
                    </a:cubicBezTo>
                    <a:cubicBezTo>
                      <a:pt x="262" y="33"/>
                      <a:pt x="263" y="30"/>
                      <a:pt x="264" y="28"/>
                    </a:cubicBezTo>
                    <a:cubicBezTo>
                      <a:pt x="264" y="26"/>
                      <a:pt x="264" y="26"/>
                      <a:pt x="264" y="26"/>
                    </a:cubicBezTo>
                    <a:cubicBezTo>
                      <a:pt x="262" y="25"/>
                      <a:pt x="263" y="21"/>
                      <a:pt x="262" y="19"/>
                    </a:cubicBezTo>
                    <a:cubicBezTo>
                      <a:pt x="261" y="18"/>
                      <a:pt x="259" y="17"/>
                      <a:pt x="258" y="16"/>
                    </a:cubicBezTo>
                    <a:cubicBezTo>
                      <a:pt x="258" y="15"/>
                      <a:pt x="259" y="13"/>
                      <a:pt x="258" y="12"/>
                    </a:cubicBezTo>
                    <a:cubicBezTo>
                      <a:pt x="258" y="11"/>
                      <a:pt x="256" y="11"/>
                      <a:pt x="256" y="10"/>
                    </a:cubicBezTo>
                    <a:cubicBezTo>
                      <a:pt x="255" y="10"/>
                      <a:pt x="256" y="8"/>
                      <a:pt x="256" y="7"/>
                    </a:cubicBezTo>
                    <a:cubicBezTo>
                      <a:pt x="255" y="6"/>
                      <a:pt x="253" y="6"/>
                      <a:pt x="253" y="5"/>
                    </a:cubicBezTo>
                    <a:cubicBezTo>
                      <a:pt x="252" y="4"/>
                      <a:pt x="252" y="2"/>
                      <a:pt x="252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50" y="2"/>
                      <a:pt x="249" y="1"/>
                      <a:pt x="248" y="1"/>
                    </a:cubicBezTo>
                    <a:cubicBezTo>
                      <a:pt x="248" y="5"/>
                      <a:pt x="249" y="7"/>
                      <a:pt x="248" y="11"/>
                    </a:cubicBezTo>
                    <a:cubicBezTo>
                      <a:pt x="247" y="12"/>
                      <a:pt x="245" y="14"/>
                      <a:pt x="245" y="15"/>
                    </a:cubicBezTo>
                    <a:cubicBezTo>
                      <a:pt x="245" y="16"/>
                      <a:pt x="246" y="16"/>
                      <a:pt x="246" y="1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6" y="28"/>
                      <a:pt x="244" y="28"/>
                      <a:pt x="244" y="32"/>
                    </a:cubicBezTo>
                    <a:cubicBezTo>
                      <a:pt x="243" y="34"/>
                      <a:pt x="244" y="40"/>
                      <a:pt x="245" y="43"/>
                    </a:cubicBezTo>
                    <a:cubicBezTo>
                      <a:pt x="245" y="43"/>
                      <a:pt x="246" y="45"/>
                      <a:pt x="246" y="46"/>
                    </a:cubicBezTo>
                    <a:cubicBezTo>
                      <a:pt x="246" y="46"/>
                      <a:pt x="244" y="47"/>
                      <a:pt x="244" y="48"/>
                    </a:cubicBezTo>
                    <a:cubicBezTo>
                      <a:pt x="244" y="50"/>
                      <a:pt x="245" y="52"/>
                      <a:pt x="244" y="54"/>
                    </a:cubicBezTo>
                    <a:cubicBezTo>
                      <a:pt x="244" y="55"/>
                      <a:pt x="242" y="57"/>
                      <a:pt x="241" y="58"/>
                    </a:cubicBezTo>
                    <a:cubicBezTo>
                      <a:pt x="244" y="61"/>
                      <a:pt x="239" y="65"/>
                      <a:pt x="239" y="66"/>
                    </a:cubicBezTo>
                    <a:cubicBezTo>
                      <a:pt x="239" y="68"/>
                      <a:pt x="239" y="70"/>
                      <a:pt x="239" y="72"/>
                    </a:cubicBezTo>
                    <a:cubicBezTo>
                      <a:pt x="237" y="72"/>
                      <a:pt x="232" y="74"/>
                      <a:pt x="229" y="73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28" y="72"/>
                      <a:pt x="228" y="72"/>
                      <a:pt x="228" y="72"/>
                    </a:cubicBezTo>
                    <a:cubicBezTo>
                      <a:pt x="228" y="70"/>
                      <a:pt x="226" y="66"/>
                      <a:pt x="225" y="65"/>
                    </a:cubicBezTo>
                    <a:cubicBezTo>
                      <a:pt x="224" y="64"/>
                      <a:pt x="222" y="64"/>
                      <a:pt x="220" y="64"/>
                    </a:cubicBezTo>
                    <a:cubicBezTo>
                      <a:pt x="218" y="62"/>
                      <a:pt x="216" y="57"/>
                      <a:pt x="214" y="56"/>
                    </a:cubicBezTo>
                    <a:cubicBezTo>
                      <a:pt x="212" y="55"/>
                      <a:pt x="211" y="56"/>
                      <a:pt x="210" y="55"/>
                    </a:cubicBezTo>
                    <a:cubicBezTo>
                      <a:pt x="208" y="54"/>
                      <a:pt x="208" y="52"/>
                      <a:pt x="206" y="52"/>
                    </a:cubicBezTo>
                    <a:cubicBezTo>
                      <a:pt x="205" y="51"/>
                      <a:pt x="203" y="52"/>
                      <a:pt x="202" y="52"/>
                    </a:cubicBezTo>
                    <a:cubicBezTo>
                      <a:pt x="202" y="51"/>
                      <a:pt x="201" y="48"/>
                      <a:pt x="200" y="48"/>
                    </a:cubicBezTo>
                    <a:cubicBezTo>
                      <a:pt x="199" y="47"/>
                      <a:pt x="198" y="47"/>
                      <a:pt x="197" y="47"/>
                    </a:cubicBezTo>
                    <a:cubicBezTo>
                      <a:pt x="196" y="46"/>
                      <a:pt x="194" y="45"/>
                      <a:pt x="193" y="44"/>
                    </a:cubicBezTo>
                    <a:cubicBezTo>
                      <a:pt x="194" y="40"/>
                      <a:pt x="193" y="38"/>
                      <a:pt x="194" y="34"/>
                    </a:cubicBezTo>
                    <a:cubicBezTo>
                      <a:pt x="194" y="34"/>
                      <a:pt x="196" y="33"/>
                      <a:pt x="196" y="33"/>
                    </a:cubicBezTo>
                    <a:cubicBezTo>
                      <a:pt x="197" y="31"/>
                      <a:pt x="196" y="28"/>
                      <a:pt x="196" y="25"/>
                    </a:cubicBezTo>
                    <a:cubicBezTo>
                      <a:pt x="203" y="27"/>
                      <a:pt x="202" y="26"/>
                      <a:pt x="200" y="20"/>
                    </a:cubicBezTo>
                    <a:cubicBezTo>
                      <a:pt x="202" y="19"/>
                      <a:pt x="204" y="18"/>
                      <a:pt x="206" y="17"/>
                    </a:cubicBezTo>
                    <a:cubicBezTo>
                      <a:pt x="206" y="17"/>
                      <a:pt x="205" y="15"/>
                      <a:pt x="206" y="14"/>
                    </a:cubicBezTo>
                    <a:cubicBezTo>
                      <a:pt x="205" y="14"/>
                      <a:pt x="204" y="15"/>
                      <a:pt x="204" y="15"/>
                    </a:cubicBezTo>
                    <a:cubicBezTo>
                      <a:pt x="203" y="14"/>
                      <a:pt x="204" y="14"/>
                      <a:pt x="203" y="14"/>
                    </a:cubicBezTo>
                    <a:cubicBezTo>
                      <a:pt x="203" y="12"/>
                      <a:pt x="204" y="12"/>
                      <a:pt x="204" y="10"/>
                    </a:cubicBezTo>
                    <a:cubicBezTo>
                      <a:pt x="202" y="12"/>
                      <a:pt x="201" y="12"/>
                      <a:pt x="198" y="13"/>
                    </a:cubicBezTo>
                    <a:cubicBezTo>
                      <a:pt x="198" y="13"/>
                      <a:pt x="198" y="15"/>
                      <a:pt x="198" y="15"/>
                    </a:cubicBezTo>
                    <a:cubicBezTo>
                      <a:pt x="198" y="14"/>
                      <a:pt x="195" y="11"/>
                      <a:pt x="194" y="11"/>
                    </a:cubicBezTo>
                    <a:cubicBezTo>
                      <a:pt x="192" y="11"/>
                      <a:pt x="191" y="12"/>
                      <a:pt x="190" y="12"/>
                    </a:cubicBezTo>
                    <a:cubicBezTo>
                      <a:pt x="188" y="13"/>
                      <a:pt x="188" y="11"/>
                      <a:pt x="187" y="11"/>
                    </a:cubicBezTo>
                    <a:cubicBezTo>
                      <a:pt x="185" y="11"/>
                      <a:pt x="184" y="12"/>
                      <a:pt x="182" y="12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79" y="9"/>
                      <a:pt x="178" y="11"/>
                      <a:pt x="177" y="10"/>
                    </a:cubicBezTo>
                    <a:cubicBezTo>
                      <a:pt x="176" y="10"/>
                      <a:pt x="176" y="8"/>
                      <a:pt x="175" y="7"/>
                    </a:cubicBezTo>
                    <a:cubicBezTo>
                      <a:pt x="173" y="8"/>
                      <a:pt x="172" y="8"/>
                      <a:pt x="170" y="9"/>
                    </a:cubicBezTo>
                    <a:cubicBezTo>
                      <a:pt x="167" y="2"/>
                      <a:pt x="168" y="7"/>
                      <a:pt x="162" y="4"/>
                    </a:cubicBezTo>
                    <a:cubicBezTo>
                      <a:pt x="162" y="4"/>
                      <a:pt x="161" y="5"/>
                      <a:pt x="161" y="5"/>
                    </a:cubicBezTo>
                    <a:cubicBezTo>
                      <a:pt x="162" y="6"/>
                      <a:pt x="164" y="8"/>
                      <a:pt x="164" y="8"/>
                    </a:cubicBezTo>
                    <a:cubicBezTo>
                      <a:pt x="165" y="9"/>
                      <a:pt x="166" y="8"/>
                      <a:pt x="167" y="8"/>
                    </a:cubicBezTo>
                    <a:cubicBezTo>
                      <a:pt x="169" y="9"/>
                      <a:pt x="169" y="12"/>
                      <a:pt x="170" y="14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9" y="15"/>
                      <a:pt x="168" y="16"/>
                      <a:pt x="168" y="17"/>
                    </a:cubicBezTo>
                    <a:cubicBezTo>
                      <a:pt x="166" y="16"/>
                      <a:pt x="162" y="13"/>
                      <a:pt x="158" y="14"/>
                    </a:cubicBezTo>
                    <a:cubicBezTo>
                      <a:pt x="158" y="15"/>
                      <a:pt x="158" y="16"/>
                      <a:pt x="157" y="16"/>
                    </a:cubicBezTo>
                    <a:cubicBezTo>
                      <a:pt x="156" y="13"/>
                      <a:pt x="157" y="14"/>
                      <a:pt x="156" y="13"/>
                    </a:cubicBezTo>
                    <a:cubicBezTo>
                      <a:pt x="152" y="17"/>
                      <a:pt x="154" y="17"/>
                      <a:pt x="150" y="15"/>
                    </a:cubicBezTo>
                    <a:cubicBezTo>
                      <a:pt x="150" y="16"/>
                      <a:pt x="151" y="18"/>
                      <a:pt x="151" y="18"/>
                    </a:cubicBezTo>
                    <a:cubicBezTo>
                      <a:pt x="150" y="19"/>
                      <a:pt x="147" y="20"/>
                      <a:pt x="147" y="20"/>
                    </a:cubicBezTo>
                    <a:cubicBezTo>
                      <a:pt x="147" y="21"/>
                      <a:pt x="146" y="22"/>
                      <a:pt x="147" y="22"/>
                    </a:cubicBezTo>
                    <a:cubicBezTo>
                      <a:pt x="148" y="23"/>
                      <a:pt x="149" y="25"/>
                      <a:pt x="150" y="26"/>
                    </a:cubicBezTo>
                    <a:cubicBezTo>
                      <a:pt x="144" y="26"/>
                      <a:pt x="145" y="27"/>
                      <a:pt x="144" y="33"/>
                    </a:cubicBezTo>
                    <a:cubicBezTo>
                      <a:pt x="142" y="33"/>
                      <a:pt x="143" y="33"/>
                      <a:pt x="141" y="33"/>
                    </a:cubicBezTo>
                    <a:cubicBezTo>
                      <a:pt x="141" y="33"/>
                      <a:pt x="140" y="40"/>
                      <a:pt x="142" y="41"/>
                    </a:cubicBezTo>
                    <a:cubicBezTo>
                      <a:pt x="143" y="41"/>
                      <a:pt x="144" y="41"/>
                      <a:pt x="144" y="42"/>
                    </a:cubicBezTo>
                    <a:cubicBezTo>
                      <a:pt x="144" y="42"/>
                      <a:pt x="143" y="44"/>
                      <a:pt x="144" y="44"/>
                    </a:cubicBezTo>
                    <a:cubicBezTo>
                      <a:pt x="142" y="44"/>
                      <a:pt x="139" y="44"/>
                      <a:pt x="139" y="44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2" y="40"/>
                      <a:pt x="131" y="39"/>
                      <a:pt x="131" y="47"/>
                    </a:cubicBezTo>
                    <a:cubicBezTo>
                      <a:pt x="129" y="47"/>
                      <a:pt x="129" y="46"/>
                      <a:pt x="129" y="48"/>
                    </a:cubicBezTo>
                    <a:cubicBezTo>
                      <a:pt x="126" y="48"/>
                      <a:pt x="129" y="43"/>
                      <a:pt x="129" y="43"/>
                    </a:cubicBezTo>
                    <a:cubicBezTo>
                      <a:pt x="129" y="43"/>
                      <a:pt x="129" y="39"/>
                      <a:pt x="129" y="38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7" y="37"/>
                      <a:pt x="127" y="36"/>
                      <a:pt x="127" y="35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25" y="34"/>
                      <a:pt x="125" y="33"/>
                      <a:pt x="125" y="32"/>
                    </a:cubicBezTo>
                    <a:cubicBezTo>
                      <a:pt x="122" y="28"/>
                      <a:pt x="117" y="31"/>
                      <a:pt x="114" y="33"/>
                    </a:cubicBezTo>
                    <a:cubicBezTo>
                      <a:pt x="114" y="32"/>
                      <a:pt x="115" y="31"/>
                      <a:pt x="113" y="31"/>
                    </a:cubicBezTo>
                    <a:cubicBezTo>
                      <a:pt x="113" y="34"/>
                      <a:pt x="113" y="35"/>
                      <a:pt x="113" y="38"/>
                    </a:cubicBezTo>
                    <a:cubicBezTo>
                      <a:pt x="112" y="38"/>
                      <a:pt x="111" y="37"/>
                      <a:pt x="111" y="37"/>
                    </a:cubicBezTo>
                    <a:cubicBezTo>
                      <a:pt x="111" y="37"/>
                      <a:pt x="111" y="35"/>
                      <a:pt x="111" y="35"/>
                    </a:cubicBezTo>
                    <a:cubicBezTo>
                      <a:pt x="110" y="35"/>
                      <a:pt x="109" y="38"/>
                      <a:pt x="109" y="38"/>
                    </a:cubicBezTo>
                    <a:cubicBezTo>
                      <a:pt x="109" y="39"/>
                      <a:pt x="108" y="38"/>
                      <a:pt x="107" y="38"/>
                    </a:cubicBezTo>
                    <a:cubicBezTo>
                      <a:pt x="107" y="39"/>
                      <a:pt x="106" y="41"/>
                      <a:pt x="107" y="40"/>
                    </a:cubicBezTo>
                    <a:cubicBezTo>
                      <a:pt x="107" y="42"/>
                      <a:pt x="107" y="41"/>
                      <a:pt x="108" y="41"/>
                    </a:cubicBezTo>
                    <a:cubicBezTo>
                      <a:pt x="108" y="41"/>
                      <a:pt x="108" y="43"/>
                      <a:pt x="108" y="43"/>
                    </a:cubicBezTo>
                    <a:cubicBezTo>
                      <a:pt x="106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7"/>
                    </a:cubicBezTo>
                    <a:cubicBezTo>
                      <a:pt x="102" y="46"/>
                      <a:pt x="104" y="46"/>
                      <a:pt x="99" y="47"/>
                    </a:cubicBezTo>
                    <a:cubicBezTo>
                      <a:pt x="101" y="52"/>
                      <a:pt x="100" y="53"/>
                      <a:pt x="98" y="56"/>
                    </a:cubicBezTo>
                    <a:cubicBezTo>
                      <a:pt x="97" y="55"/>
                      <a:pt x="96" y="56"/>
                      <a:pt x="95" y="55"/>
                    </a:cubicBezTo>
                    <a:cubicBezTo>
                      <a:pt x="95" y="55"/>
                      <a:pt x="95" y="53"/>
                      <a:pt x="95" y="53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92" y="54"/>
                      <a:pt x="93" y="54"/>
                      <a:pt x="91" y="54"/>
                    </a:cubicBezTo>
                    <a:cubicBezTo>
                      <a:pt x="91" y="57"/>
                      <a:pt x="90" y="60"/>
                      <a:pt x="91" y="62"/>
                    </a:cubicBezTo>
                    <a:cubicBezTo>
                      <a:pt x="92" y="63"/>
                      <a:pt x="93" y="64"/>
                      <a:pt x="93" y="64"/>
                    </a:cubicBezTo>
                    <a:cubicBezTo>
                      <a:pt x="92" y="65"/>
                      <a:pt x="92" y="65"/>
                      <a:pt x="91" y="65"/>
                    </a:cubicBezTo>
                    <a:cubicBezTo>
                      <a:pt x="91" y="65"/>
                      <a:pt x="91" y="67"/>
                      <a:pt x="91" y="68"/>
                    </a:cubicBezTo>
                    <a:cubicBezTo>
                      <a:pt x="90" y="66"/>
                      <a:pt x="88" y="65"/>
                      <a:pt x="87" y="64"/>
                    </a:cubicBezTo>
                    <a:cubicBezTo>
                      <a:pt x="87" y="62"/>
                      <a:pt x="88" y="60"/>
                      <a:pt x="87" y="58"/>
                    </a:cubicBezTo>
                    <a:cubicBezTo>
                      <a:pt x="86" y="58"/>
                      <a:pt x="85" y="58"/>
                      <a:pt x="85" y="58"/>
                    </a:cubicBezTo>
                    <a:cubicBezTo>
                      <a:pt x="84" y="58"/>
                      <a:pt x="85" y="60"/>
                      <a:pt x="85" y="60"/>
                    </a:cubicBezTo>
                    <a:cubicBezTo>
                      <a:pt x="85" y="60"/>
                      <a:pt x="81" y="62"/>
                      <a:pt x="81" y="62"/>
                    </a:cubicBezTo>
                    <a:cubicBezTo>
                      <a:pt x="78" y="66"/>
                      <a:pt x="81" y="69"/>
                      <a:pt x="80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8" y="73"/>
                      <a:pt x="79" y="74"/>
                      <a:pt x="78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80" y="77"/>
                      <a:pt x="80" y="78"/>
                    </a:cubicBezTo>
                    <a:cubicBezTo>
                      <a:pt x="79" y="79"/>
                      <a:pt x="76" y="79"/>
                      <a:pt x="75" y="81"/>
                    </a:cubicBezTo>
                    <a:cubicBezTo>
                      <a:pt x="74" y="81"/>
                      <a:pt x="75" y="82"/>
                      <a:pt x="75" y="83"/>
                    </a:cubicBezTo>
                    <a:cubicBezTo>
                      <a:pt x="75" y="83"/>
                      <a:pt x="69" y="90"/>
                      <a:pt x="69" y="90"/>
                    </a:cubicBezTo>
                    <a:cubicBezTo>
                      <a:pt x="66" y="92"/>
                      <a:pt x="64" y="91"/>
                      <a:pt x="59" y="92"/>
                    </a:cubicBezTo>
                    <a:cubicBezTo>
                      <a:pt x="58" y="93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4"/>
                    </a:cubicBezTo>
                    <a:cubicBezTo>
                      <a:pt x="49" y="95"/>
                      <a:pt x="49" y="99"/>
                      <a:pt x="47" y="100"/>
                    </a:cubicBezTo>
                    <a:cubicBezTo>
                      <a:pt x="46" y="101"/>
                      <a:pt x="44" y="100"/>
                      <a:pt x="43" y="101"/>
                    </a:cubicBezTo>
                    <a:cubicBezTo>
                      <a:pt x="42" y="101"/>
                      <a:pt x="42" y="103"/>
                      <a:pt x="42" y="103"/>
                    </a:cubicBezTo>
                    <a:cubicBezTo>
                      <a:pt x="39" y="105"/>
                      <a:pt x="35" y="103"/>
                      <a:pt x="33" y="102"/>
                    </a:cubicBezTo>
                    <a:cubicBezTo>
                      <a:pt x="32" y="103"/>
                      <a:pt x="32" y="104"/>
                      <a:pt x="32" y="106"/>
                    </a:cubicBezTo>
                    <a:cubicBezTo>
                      <a:pt x="31" y="105"/>
                      <a:pt x="27" y="105"/>
                      <a:pt x="27" y="106"/>
                    </a:cubicBezTo>
                    <a:cubicBezTo>
                      <a:pt x="25" y="106"/>
                      <a:pt x="24" y="111"/>
                      <a:pt x="22" y="112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0" y="112"/>
                      <a:pt x="21" y="114"/>
                      <a:pt x="20" y="114"/>
                    </a:cubicBezTo>
                    <a:cubicBezTo>
                      <a:pt x="20" y="114"/>
                      <a:pt x="19" y="114"/>
                      <a:pt x="18" y="114"/>
                    </a:cubicBezTo>
                    <a:cubicBezTo>
                      <a:pt x="16" y="115"/>
                      <a:pt x="15" y="119"/>
                      <a:pt x="14" y="120"/>
                    </a:cubicBezTo>
                    <a:cubicBezTo>
                      <a:pt x="12" y="121"/>
                      <a:pt x="10" y="122"/>
                      <a:pt x="8" y="123"/>
                    </a:cubicBezTo>
                    <a:cubicBezTo>
                      <a:pt x="8" y="122"/>
                      <a:pt x="7" y="121"/>
                      <a:pt x="8" y="121"/>
                    </a:cubicBezTo>
                    <a:cubicBezTo>
                      <a:pt x="9" y="120"/>
                      <a:pt x="8" y="118"/>
                      <a:pt x="8" y="118"/>
                    </a:cubicBezTo>
                    <a:cubicBezTo>
                      <a:pt x="8" y="118"/>
                      <a:pt x="9" y="117"/>
                      <a:pt x="8" y="117"/>
                    </a:cubicBezTo>
                    <a:cubicBezTo>
                      <a:pt x="6" y="119"/>
                      <a:pt x="7" y="123"/>
                      <a:pt x="4" y="124"/>
                    </a:cubicBezTo>
                    <a:cubicBezTo>
                      <a:pt x="4" y="124"/>
                      <a:pt x="6" y="128"/>
                      <a:pt x="6" y="128"/>
                    </a:cubicBezTo>
                    <a:cubicBezTo>
                      <a:pt x="7" y="127"/>
                      <a:pt x="6" y="132"/>
                      <a:pt x="6" y="133"/>
                    </a:cubicBezTo>
                    <a:cubicBezTo>
                      <a:pt x="6" y="132"/>
                      <a:pt x="6" y="134"/>
                      <a:pt x="6" y="134"/>
                    </a:cubicBezTo>
                    <a:cubicBezTo>
                      <a:pt x="7" y="137"/>
                      <a:pt x="5" y="139"/>
                      <a:pt x="4" y="141"/>
                    </a:cubicBezTo>
                    <a:cubicBezTo>
                      <a:pt x="4" y="141"/>
                      <a:pt x="2" y="141"/>
                      <a:pt x="2" y="141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1" y="143"/>
                      <a:pt x="2" y="143"/>
                      <a:pt x="2" y="143"/>
                    </a:cubicBezTo>
                    <a:cubicBezTo>
                      <a:pt x="4" y="145"/>
                      <a:pt x="6" y="146"/>
                      <a:pt x="7" y="148"/>
                    </a:cubicBezTo>
                    <a:cubicBezTo>
                      <a:pt x="8" y="151"/>
                      <a:pt x="7" y="152"/>
                      <a:pt x="7" y="155"/>
                    </a:cubicBezTo>
                    <a:cubicBezTo>
                      <a:pt x="7" y="157"/>
                      <a:pt x="8" y="160"/>
                      <a:pt x="9" y="164"/>
                    </a:cubicBezTo>
                    <a:cubicBezTo>
                      <a:pt x="7" y="163"/>
                      <a:pt x="7" y="164"/>
                      <a:pt x="5" y="163"/>
                    </a:cubicBezTo>
                    <a:cubicBezTo>
                      <a:pt x="5" y="162"/>
                      <a:pt x="5" y="159"/>
                      <a:pt x="5" y="159"/>
                    </a:cubicBezTo>
                    <a:cubicBezTo>
                      <a:pt x="4" y="159"/>
                      <a:pt x="4" y="159"/>
                      <a:pt x="4" y="159"/>
                    </a:cubicBezTo>
                    <a:cubicBezTo>
                      <a:pt x="5" y="164"/>
                      <a:pt x="6" y="165"/>
                      <a:pt x="7" y="169"/>
                    </a:cubicBezTo>
                    <a:cubicBezTo>
                      <a:pt x="7" y="169"/>
                      <a:pt x="5" y="170"/>
                      <a:pt x="5" y="169"/>
                    </a:cubicBezTo>
                    <a:cubicBezTo>
                      <a:pt x="3" y="169"/>
                      <a:pt x="3" y="163"/>
                      <a:pt x="2" y="16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" y="162"/>
                      <a:pt x="1" y="165"/>
                      <a:pt x="2" y="168"/>
                    </a:cubicBezTo>
                    <a:cubicBezTo>
                      <a:pt x="2" y="168"/>
                      <a:pt x="3" y="168"/>
                      <a:pt x="3" y="169"/>
                    </a:cubicBezTo>
                    <a:cubicBezTo>
                      <a:pt x="5" y="172"/>
                      <a:pt x="7" y="173"/>
                      <a:pt x="9" y="176"/>
                    </a:cubicBezTo>
                    <a:cubicBezTo>
                      <a:pt x="10" y="177"/>
                      <a:pt x="9" y="178"/>
                      <a:pt x="10" y="180"/>
                    </a:cubicBezTo>
                    <a:cubicBezTo>
                      <a:pt x="11" y="181"/>
                      <a:pt x="11" y="181"/>
                      <a:pt x="11" y="181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0" y="181"/>
                      <a:pt x="10" y="185"/>
                      <a:pt x="10" y="185"/>
                    </a:cubicBezTo>
                    <a:cubicBezTo>
                      <a:pt x="11" y="187"/>
                      <a:pt x="14" y="188"/>
                      <a:pt x="16" y="189"/>
                    </a:cubicBezTo>
                    <a:cubicBezTo>
                      <a:pt x="15" y="191"/>
                      <a:pt x="14" y="193"/>
                      <a:pt x="14" y="194"/>
                    </a:cubicBezTo>
                    <a:cubicBezTo>
                      <a:pt x="15" y="195"/>
                      <a:pt x="19" y="198"/>
                      <a:pt x="19" y="201"/>
                    </a:cubicBezTo>
                    <a:cubicBezTo>
                      <a:pt x="19" y="201"/>
                      <a:pt x="18" y="202"/>
                      <a:pt x="18" y="203"/>
                    </a:cubicBezTo>
                    <a:cubicBezTo>
                      <a:pt x="17" y="205"/>
                      <a:pt x="18" y="209"/>
                      <a:pt x="18" y="211"/>
                    </a:cubicBezTo>
                    <a:cubicBezTo>
                      <a:pt x="19" y="213"/>
                      <a:pt x="20" y="215"/>
                      <a:pt x="21" y="217"/>
                    </a:cubicBezTo>
                    <a:cubicBezTo>
                      <a:pt x="22" y="221"/>
                      <a:pt x="21" y="221"/>
                      <a:pt x="22" y="224"/>
                    </a:cubicBezTo>
                    <a:cubicBezTo>
                      <a:pt x="22" y="224"/>
                      <a:pt x="24" y="227"/>
                      <a:pt x="24" y="227"/>
                    </a:cubicBezTo>
                    <a:cubicBezTo>
                      <a:pt x="24" y="228"/>
                      <a:pt x="22" y="230"/>
                      <a:pt x="22" y="230"/>
                    </a:cubicBezTo>
                    <a:cubicBezTo>
                      <a:pt x="22" y="233"/>
                      <a:pt x="24" y="233"/>
                      <a:pt x="24" y="235"/>
                    </a:cubicBezTo>
                    <a:cubicBezTo>
                      <a:pt x="23" y="236"/>
                      <a:pt x="22" y="237"/>
                      <a:pt x="22" y="237"/>
                    </a:cubicBezTo>
                    <a:cubicBezTo>
                      <a:pt x="21" y="242"/>
                      <a:pt x="22" y="244"/>
                      <a:pt x="22" y="249"/>
                    </a:cubicBezTo>
                    <a:cubicBezTo>
                      <a:pt x="21" y="249"/>
                      <a:pt x="21" y="250"/>
                      <a:pt x="20" y="250"/>
                    </a:cubicBezTo>
                    <a:cubicBezTo>
                      <a:pt x="20" y="249"/>
                      <a:pt x="18" y="247"/>
                      <a:pt x="18" y="247"/>
                    </a:cubicBezTo>
                    <a:cubicBezTo>
                      <a:pt x="17" y="247"/>
                      <a:pt x="15" y="247"/>
                      <a:pt x="16" y="248"/>
                    </a:cubicBezTo>
                    <a:cubicBezTo>
                      <a:pt x="16" y="247"/>
                      <a:pt x="16" y="251"/>
                      <a:pt x="17" y="252"/>
                    </a:cubicBezTo>
                    <a:cubicBezTo>
                      <a:pt x="19" y="256"/>
                      <a:pt x="21" y="254"/>
                      <a:pt x="24" y="257"/>
                    </a:cubicBezTo>
                    <a:cubicBezTo>
                      <a:pt x="25" y="258"/>
                      <a:pt x="26" y="261"/>
                      <a:pt x="27" y="262"/>
                    </a:cubicBezTo>
                    <a:cubicBezTo>
                      <a:pt x="28" y="263"/>
                      <a:pt x="32" y="262"/>
                      <a:pt x="32" y="262"/>
                    </a:cubicBezTo>
                    <a:cubicBezTo>
                      <a:pt x="33" y="262"/>
                      <a:pt x="33" y="262"/>
                      <a:pt x="33" y="262"/>
                    </a:cubicBezTo>
                    <a:cubicBezTo>
                      <a:pt x="34" y="262"/>
                      <a:pt x="36" y="261"/>
                      <a:pt x="37" y="262"/>
                    </a:cubicBezTo>
                    <a:cubicBezTo>
                      <a:pt x="37" y="262"/>
                      <a:pt x="40" y="264"/>
                      <a:pt x="41" y="264"/>
                    </a:cubicBezTo>
                    <a:cubicBezTo>
                      <a:pt x="41" y="264"/>
                      <a:pt x="42" y="262"/>
                      <a:pt x="42" y="262"/>
                    </a:cubicBezTo>
                    <a:cubicBezTo>
                      <a:pt x="42" y="262"/>
                      <a:pt x="43" y="262"/>
                      <a:pt x="44" y="262"/>
                    </a:cubicBezTo>
                    <a:cubicBezTo>
                      <a:pt x="44" y="262"/>
                      <a:pt x="48" y="255"/>
                      <a:pt x="49" y="255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50" y="255"/>
                      <a:pt x="51" y="258"/>
                      <a:pt x="51" y="258"/>
                    </a:cubicBezTo>
                    <a:cubicBezTo>
                      <a:pt x="51" y="258"/>
                      <a:pt x="53" y="258"/>
                      <a:pt x="53" y="258"/>
                    </a:cubicBezTo>
                    <a:cubicBezTo>
                      <a:pt x="54" y="256"/>
                      <a:pt x="54" y="256"/>
                      <a:pt x="54" y="254"/>
                    </a:cubicBezTo>
                    <a:cubicBezTo>
                      <a:pt x="54" y="252"/>
                      <a:pt x="54" y="252"/>
                      <a:pt x="54" y="252"/>
                    </a:cubicBezTo>
                    <a:cubicBezTo>
                      <a:pt x="56" y="252"/>
                      <a:pt x="57" y="253"/>
                      <a:pt x="59" y="252"/>
                    </a:cubicBezTo>
                    <a:cubicBezTo>
                      <a:pt x="61" y="251"/>
                      <a:pt x="61" y="251"/>
                      <a:pt x="61" y="251"/>
                    </a:cubicBezTo>
                    <a:cubicBezTo>
                      <a:pt x="63" y="251"/>
                      <a:pt x="62" y="252"/>
                      <a:pt x="64" y="252"/>
                    </a:cubicBezTo>
                    <a:cubicBezTo>
                      <a:pt x="64" y="251"/>
                      <a:pt x="64" y="250"/>
                      <a:pt x="65" y="250"/>
                    </a:cubicBezTo>
                    <a:cubicBezTo>
                      <a:pt x="68" y="249"/>
                      <a:pt x="72" y="251"/>
                      <a:pt x="74" y="251"/>
                    </a:cubicBezTo>
                    <a:cubicBezTo>
                      <a:pt x="74" y="251"/>
                      <a:pt x="75" y="250"/>
                      <a:pt x="77" y="250"/>
                    </a:cubicBezTo>
                    <a:cubicBezTo>
                      <a:pt x="77" y="250"/>
                      <a:pt x="78" y="252"/>
                      <a:pt x="78" y="252"/>
                    </a:cubicBezTo>
                    <a:cubicBezTo>
                      <a:pt x="79" y="252"/>
                      <a:pt x="78" y="251"/>
                      <a:pt x="79" y="250"/>
                    </a:cubicBezTo>
                    <a:cubicBezTo>
                      <a:pt x="80" y="250"/>
                      <a:pt x="82" y="251"/>
                      <a:pt x="83" y="250"/>
                    </a:cubicBezTo>
                    <a:cubicBezTo>
                      <a:pt x="83" y="250"/>
                      <a:pt x="83" y="250"/>
                      <a:pt x="83" y="250"/>
                    </a:cubicBezTo>
                    <a:cubicBezTo>
                      <a:pt x="87" y="249"/>
                      <a:pt x="85" y="251"/>
                      <a:pt x="86" y="251"/>
                    </a:cubicBezTo>
                    <a:cubicBezTo>
                      <a:pt x="88" y="251"/>
                      <a:pt x="87" y="250"/>
                      <a:pt x="88" y="250"/>
                    </a:cubicBezTo>
                    <a:cubicBezTo>
                      <a:pt x="89" y="250"/>
                      <a:pt x="90" y="250"/>
                      <a:pt x="89" y="250"/>
                    </a:cubicBezTo>
                    <a:cubicBezTo>
                      <a:pt x="90" y="250"/>
                      <a:pt x="90" y="250"/>
                      <a:pt x="90" y="250"/>
                    </a:cubicBezTo>
                    <a:cubicBezTo>
                      <a:pt x="92" y="249"/>
                      <a:pt x="94" y="242"/>
                      <a:pt x="96" y="241"/>
                    </a:cubicBezTo>
                    <a:cubicBezTo>
                      <a:pt x="98" y="240"/>
                      <a:pt x="100" y="241"/>
                      <a:pt x="102" y="240"/>
                    </a:cubicBezTo>
                    <a:cubicBezTo>
                      <a:pt x="104" y="236"/>
                      <a:pt x="104" y="236"/>
                      <a:pt x="104" y="236"/>
                    </a:cubicBezTo>
                    <a:cubicBezTo>
                      <a:pt x="105" y="236"/>
                      <a:pt x="106" y="237"/>
                      <a:pt x="106" y="237"/>
                    </a:cubicBezTo>
                    <a:cubicBezTo>
                      <a:pt x="107" y="236"/>
                      <a:pt x="108" y="234"/>
                      <a:pt x="109" y="232"/>
                    </a:cubicBezTo>
                    <a:cubicBezTo>
                      <a:pt x="116" y="233"/>
                      <a:pt x="125" y="232"/>
                      <a:pt x="129" y="230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29"/>
                      <a:pt x="132" y="228"/>
                      <a:pt x="133" y="228"/>
                    </a:cubicBezTo>
                    <a:cubicBezTo>
                      <a:pt x="135" y="227"/>
                      <a:pt x="135" y="229"/>
                      <a:pt x="137" y="229"/>
                    </a:cubicBezTo>
                    <a:cubicBezTo>
                      <a:pt x="138" y="227"/>
                      <a:pt x="138" y="227"/>
                      <a:pt x="138" y="227"/>
                    </a:cubicBezTo>
                    <a:cubicBezTo>
                      <a:pt x="141" y="226"/>
                      <a:pt x="142" y="227"/>
                      <a:pt x="145" y="227"/>
                    </a:cubicBezTo>
                    <a:cubicBezTo>
                      <a:pt x="146" y="225"/>
                      <a:pt x="146" y="225"/>
                      <a:pt x="146" y="225"/>
                    </a:cubicBezTo>
                    <a:cubicBezTo>
                      <a:pt x="148" y="225"/>
                      <a:pt x="149" y="226"/>
                      <a:pt x="151" y="226"/>
                    </a:cubicBezTo>
                    <a:cubicBezTo>
                      <a:pt x="153" y="225"/>
                      <a:pt x="153" y="223"/>
                      <a:pt x="155" y="223"/>
                    </a:cubicBezTo>
                    <a:cubicBezTo>
                      <a:pt x="155" y="223"/>
                      <a:pt x="160" y="226"/>
                      <a:pt x="160" y="227"/>
                    </a:cubicBezTo>
                    <a:cubicBezTo>
                      <a:pt x="162" y="227"/>
                      <a:pt x="162" y="227"/>
                      <a:pt x="162" y="227"/>
                    </a:cubicBezTo>
                    <a:cubicBezTo>
                      <a:pt x="162" y="228"/>
                      <a:pt x="162" y="229"/>
                      <a:pt x="162" y="230"/>
                    </a:cubicBezTo>
                    <a:cubicBezTo>
                      <a:pt x="166" y="229"/>
                      <a:pt x="169" y="228"/>
                      <a:pt x="171" y="230"/>
                    </a:cubicBezTo>
                    <a:cubicBezTo>
                      <a:pt x="172" y="231"/>
                      <a:pt x="172" y="231"/>
                      <a:pt x="172" y="231"/>
                    </a:cubicBezTo>
                    <a:cubicBezTo>
                      <a:pt x="173" y="231"/>
                      <a:pt x="174" y="230"/>
                      <a:pt x="176" y="230"/>
                    </a:cubicBezTo>
                    <a:cubicBezTo>
                      <a:pt x="176" y="231"/>
                      <a:pt x="176" y="231"/>
                      <a:pt x="177" y="232"/>
                    </a:cubicBezTo>
                    <a:cubicBezTo>
                      <a:pt x="177" y="232"/>
                      <a:pt x="177" y="236"/>
                      <a:pt x="177" y="236"/>
                    </a:cubicBezTo>
                    <a:cubicBezTo>
                      <a:pt x="178" y="236"/>
                      <a:pt x="180" y="235"/>
                      <a:pt x="181" y="236"/>
                    </a:cubicBezTo>
                    <a:cubicBezTo>
                      <a:pt x="181" y="236"/>
                      <a:pt x="183" y="238"/>
                      <a:pt x="181" y="238"/>
                    </a:cubicBezTo>
                    <a:cubicBezTo>
                      <a:pt x="181" y="239"/>
                      <a:pt x="180" y="240"/>
                      <a:pt x="179" y="241"/>
                    </a:cubicBezTo>
                    <a:cubicBezTo>
                      <a:pt x="181" y="242"/>
                      <a:pt x="184" y="243"/>
                      <a:pt x="186" y="244"/>
                    </a:cubicBezTo>
                    <a:cubicBezTo>
                      <a:pt x="186" y="247"/>
                      <a:pt x="185" y="250"/>
                      <a:pt x="187" y="252"/>
                    </a:cubicBezTo>
                    <a:cubicBezTo>
                      <a:pt x="187" y="253"/>
                      <a:pt x="189" y="253"/>
                      <a:pt x="190" y="254"/>
                    </a:cubicBezTo>
                    <a:cubicBezTo>
                      <a:pt x="190" y="255"/>
                      <a:pt x="189" y="255"/>
                      <a:pt x="189" y="256"/>
                    </a:cubicBezTo>
                    <a:cubicBezTo>
                      <a:pt x="190" y="257"/>
                      <a:pt x="191" y="257"/>
                      <a:pt x="192" y="258"/>
                    </a:cubicBezTo>
                    <a:cubicBezTo>
                      <a:pt x="193" y="258"/>
                      <a:pt x="193" y="258"/>
                      <a:pt x="195" y="258"/>
                    </a:cubicBezTo>
                    <a:cubicBezTo>
                      <a:pt x="196" y="256"/>
                      <a:pt x="197" y="253"/>
                      <a:pt x="200" y="252"/>
                    </a:cubicBezTo>
                    <a:cubicBezTo>
                      <a:pt x="200" y="250"/>
                      <a:pt x="200" y="250"/>
                      <a:pt x="200" y="250"/>
                    </a:cubicBezTo>
                    <a:cubicBezTo>
                      <a:pt x="201" y="249"/>
                      <a:pt x="207" y="247"/>
                      <a:pt x="208" y="246"/>
                    </a:cubicBezTo>
                    <a:cubicBezTo>
                      <a:pt x="208" y="245"/>
                      <a:pt x="208" y="244"/>
                      <a:pt x="208" y="242"/>
                    </a:cubicBezTo>
                    <a:cubicBezTo>
                      <a:pt x="209" y="242"/>
                      <a:pt x="211" y="242"/>
                      <a:pt x="211" y="241"/>
                    </a:cubicBezTo>
                    <a:cubicBezTo>
                      <a:pt x="211" y="244"/>
                      <a:pt x="211" y="246"/>
                      <a:pt x="210" y="249"/>
                    </a:cubicBezTo>
                    <a:cubicBezTo>
                      <a:pt x="210" y="250"/>
                      <a:pt x="209" y="251"/>
                      <a:pt x="208" y="252"/>
                    </a:cubicBezTo>
                    <a:cubicBezTo>
                      <a:pt x="207" y="255"/>
                      <a:pt x="207" y="258"/>
                      <a:pt x="208" y="262"/>
                    </a:cubicBezTo>
                    <a:cubicBezTo>
                      <a:pt x="207" y="262"/>
                      <a:pt x="206" y="264"/>
                      <a:pt x="205" y="264"/>
                    </a:cubicBezTo>
                    <a:cubicBezTo>
                      <a:pt x="204" y="264"/>
                      <a:pt x="203" y="263"/>
                      <a:pt x="202" y="264"/>
                    </a:cubicBezTo>
                    <a:cubicBezTo>
                      <a:pt x="202" y="264"/>
                      <a:pt x="203" y="266"/>
                      <a:pt x="202" y="266"/>
                    </a:cubicBezTo>
                    <a:cubicBezTo>
                      <a:pt x="204" y="266"/>
                      <a:pt x="203" y="267"/>
                      <a:pt x="204" y="267"/>
                    </a:cubicBezTo>
                    <a:cubicBezTo>
                      <a:pt x="205" y="267"/>
                      <a:pt x="206" y="265"/>
                      <a:pt x="206" y="265"/>
                    </a:cubicBezTo>
                    <a:cubicBezTo>
                      <a:pt x="206" y="265"/>
                      <a:pt x="208" y="266"/>
                      <a:pt x="209" y="265"/>
                    </a:cubicBezTo>
                    <a:cubicBezTo>
                      <a:pt x="211" y="263"/>
                      <a:pt x="209" y="259"/>
                      <a:pt x="211" y="256"/>
                    </a:cubicBezTo>
                    <a:cubicBezTo>
                      <a:pt x="212" y="255"/>
                      <a:pt x="213" y="256"/>
                      <a:pt x="214" y="255"/>
                    </a:cubicBezTo>
                    <a:cubicBezTo>
                      <a:pt x="215" y="256"/>
                      <a:pt x="214" y="258"/>
                      <a:pt x="214" y="259"/>
                    </a:cubicBezTo>
                    <a:cubicBezTo>
                      <a:pt x="215" y="260"/>
                      <a:pt x="217" y="261"/>
                      <a:pt x="217" y="262"/>
                    </a:cubicBezTo>
                    <a:cubicBezTo>
                      <a:pt x="217" y="263"/>
                      <a:pt x="217" y="270"/>
                      <a:pt x="216" y="273"/>
                    </a:cubicBezTo>
                    <a:cubicBezTo>
                      <a:pt x="218" y="272"/>
                      <a:pt x="219" y="273"/>
                      <a:pt x="221" y="272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22" y="270"/>
                      <a:pt x="224" y="271"/>
                      <a:pt x="224" y="270"/>
                    </a:cubicBezTo>
                    <a:cubicBezTo>
                      <a:pt x="225" y="275"/>
                      <a:pt x="225" y="277"/>
                      <a:pt x="227" y="280"/>
                    </a:cubicBezTo>
                    <a:cubicBezTo>
                      <a:pt x="228" y="281"/>
                      <a:pt x="228" y="281"/>
                      <a:pt x="228" y="281"/>
                    </a:cubicBezTo>
                    <a:cubicBezTo>
                      <a:pt x="229" y="285"/>
                      <a:pt x="226" y="289"/>
                      <a:pt x="228" y="293"/>
                    </a:cubicBezTo>
                    <a:cubicBezTo>
                      <a:pt x="228" y="295"/>
                      <a:pt x="232" y="296"/>
                      <a:pt x="234" y="298"/>
                    </a:cubicBezTo>
                    <a:cubicBezTo>
                      <a:pt x="234" y="299"/>
                      <a:pt x="234" y="301"/>
                      <a:pt x="235" y="302"/>
                    </a:cubicBezTo>
                    <a:cubicBezTo>
                      <a:pt x="235" y="302"/>
                      <a:pt x="237" y="301"/>
                      <a:pt x="238" y="302"/>
                    </a:cubicBezTo>
                    <a:cubicBezTo>
                      <a:pt x="240" y="302"/>
                      <a:pt x="242" y="306"/>
                      <a:pt x="244" y="306"/>
                    </a:cubicBezTo>
                    <a:cubicBezTo>
                      <a:pt x="245" y="306"/>
                      <a:pt x="245" y="304"/>
                      <a:pt x="248" y="304"/>
                    </a:cubicBezTo>
                    <a:close/>
                    <a:moveTo>
                      <a:pt x="268" y="334"/>
                    </a:moveTo>
                    <a:cubicBezTo>
                      <a:pt x="268" y="334"/>
                      <a:pt x="267" y="338"/>
                      <a:pt x="267" y="339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69" y="343"/>
                      <a:pt x="274" y="352"/>
                      <a:pt x="275" y="352"/>
                    </a:cubicBezTo>
                    <a:cubicBezTo>
                      <a:pt x="275" y="353"/>
                      <a:pt x="275" y="353"/>
                      <a:pt x="275" y="353"/>
                    </a:cubicBezTo>
                    <a:cubicBezTo>
                      <a:pt x="276" y="353"/>
                      <a:pt x="277" y="353"/>
                      <a:pt x="277" y="353"/>
                    </a:cubicBezTo>
                    <a:cubicBezTo>
                      <a:pt x="277" y="354"/>
                      <a:pt x="276" y="354"/>
                      <a:pt x="275" y="354"/>
                    </a:cubicBezTo>
                    <a:cubicBezTo>
                      <a:pt x="275" y="356"/>
                      <a:pt x="274" y="357"/>
                      <a:pt x="275" y="359"/>
                    </a:cubicBezTo>
                    <a:cubicBezTo>
                      <a:pt x="275" y="360"/>
                      <a:pt x="278" y="362"/>
                      <a:pt x="279" y="363"/>
                    </a:cubicBezTo>
                    <a:cubicBezTo>
                      <a:pt x="279" y="364"/>
                      <a:pt x="279" y="365"/>
                      <a:pt x="279" y="365"/>
                    </a:cubicBezTo>
                    <a:cubicBezTo>
                      <a:pt x="280" y="366"/>
                      <a:pt x="282" y="365"/>
                      <a:pt x="282" y="366"/>
                    </a:cubicBezTo>
                    <a:cubicBezTo>
                      <a:pt x="283" y="367"/>
                      <a:pt x="281" y="368"/>
                      <a:pt x="283" y="369"/>
                    </a:cubicBezTo>
                    <a:cubicBezTo>
                      <a:pt x="283" y="369"/>
                      <a:pt x="283" y="369"/>
                      <a:pt x="283" y="369"/>
                    </a:cubicBezTo>
                    <a:cubicBezTo>
                      <a:pt x="286" y="370"/>
                      <a:pt x="286" y="369"/>
                      <a:pt x="289" y="370"/>
                    </a:cubicBezTo>
                    <a:cubicBezTo>
                      <a:pt x="289" y="369"/>
                      <a:pt x="289" y="368"/>
                      <a:pt x="289" y="368"/>
                    </a:cubicBezTo>
                    <a:cubicBezTo>
                      <a:pt x="290" y="368"/>
                      <a:pt x="290" y="370"/>
                      <a:pt x="291" y="369"/>
                    </a:cubicBezTo>
                    <a:cubicBezTo>
                      <a:pt x="292" y="368"/>
                      <a:pt x="292" y="365"/>
                      <a:pt x="291" y="366"/>
                    </a:cubicBezTo>
                    <a:cubicBezTo>
                      <a:pt x="291" y="367"/>
                      <a:pt x="291" y="367"/>
                      <a:pt x="291" y="367"/>
                    </a:cubicBezTo>
                    <a:cubicBezTo>
                      <a:pt x="291" y="367"/>
                      <a:pt x="290" y="367"/>
                      <a:pt x="290" y="367"/>
                    </a:cubicBezTo>
                    <a:cubicBezTo>
                      <a:pt x="290" y="366"/>
                      <a:pt x="290" y="366"/>
                      <a:pt x="289" y="364"/>
                    </a:cubicBezTo>
                    <a:cubicBezTo>
                      <a:pt x="291" y="364"/>
                      <a:pt x="291" y="364"/>
                      <a:pt x="291" y="363"/>
                    </a:cubicBezTo>
                    <a:cubicBezTo>
                      <a:pt x="291" y="362"/>
                      <a:pt x="291" y="362"/>
                      <a:pt x="291" y="362"/>
                    </a:cubicBezTo>
                    <a:cubicBezTo>
                      <a:pt x="292" y="362"/>
                      <a:pt x="292" y="362"/>
                      <a:pt x="292" y="362"/>
                    </a:cubicBezTo>
                    <a:cubicBezTo>
                      <a:pt x="291" y="361"/>
                      <a:pt x="295" y="362"/>
                      <a:pt x="293" y="363"/>
                    </a:cubicBezTo>
                    <a:cubicBezTo>
                      <a:pt x="294" y="363"/>
                      <a:pt x="294" y="365"/>
                      <a:pt x="295" y="365"/>
                    </a:cubicBezTo>
                    <a:cubicBezTo>
                      <a:pt x="295" y="365"/>
                      <a:pt x="297" y="364"/>
                      <a:pt x="297" y="364"/>
                    </a:cubicBezTo>
                    <a:cubicBezTo>
                      <a:pt x="295" y="359"/>
                      <a:pt x="297" y="357"/>
                      <a:pt x="297" y="351"/>
                    </a:cubicBezTo>
                    <a:cubicBezTo>
                      <a:pt x="298" y="351"/>
                      <a:pt x="299" y="353"/>
                      <a:pt x="299" y="351"/>
                    </a:cubicBezTo>
                    <a:cubicBezTo>
                      <a:pt x="301" y="346"/>
                      <a:pt x="298" y="339"/>
                      <a:pt x="297" y="336"/>
                    </a:cubicBezTo>
                    <a:cubicBezTo>
                      <a:pt x="296" y="337"/>
                      <a:pt x="294" y="338"/>
                      <a:pt x="291" y="339"/>
                    </a:cubicBezTo>
                    <a:cubicBezTo>
                      <a:pt x="291" y="339"/>
                      <a:pt x="290" y="341"/>
                      <a:pt x="290" y="341"/>
                    </a:cubicBezTo>
                    <a:cubicBezTo>
                      <a:pt x="286" y="342"/>
                      <a:pt x="279" y="337"/>
                      <a:pt x="275" y="336"/>
                    </a:cubicBezTo>
                    <a:cubicBezTo>
                      <a:pt x="273" y="335"/>
                      <a:pt x="273" y="336"/>
                      <a:pt x="272" y="336"/>
                    </a:cubicBezTo>
                    <a:cubicBezTo>
                      <a:pt x="272" y="336"/>
                      <a:pt x="270" y="334"/>
                      <a:pt x="270" y="334"/>
                    </a:cubicBezTo>
                    <a:cubicBezTo>
                      <a:pt x="269" y="334"/>
                      <a:pt x="269" y="335"/>
                      <a:pt x="268" y="334"/>
                    </a:cubicBezTo>
                    <a:close/>
                    <a:moveTo>
                      <a:pt x="297" y="324"/>
                    </a:moveTo>
                    <a:cubicBezTo>
                      <a:pt x="296" y="324"/>
                      <a:pt x="296" y="326"/>
                      <a:pt x="296" y="326"/>
                    </a:cubicBezTo>
                    <a:cubicBezTo>
                      <a:pt x="296" y="326"/>
                      <a:pt x="295" y="329"/>
                      <a:pt x="299" y="330"/>
                    </a:cubicBezTo>
                    <a:cubicBezTo>
                      <a:pt x="299" y="331"/>
                      <a:pt x="299" y="331"/>
                      <a:pt x="299" y="331"/>
                    </a:cubicBezTo>
                    <a:cubicBezTo>
                      <a:pt x="299" y="331"/>
                      <a:pt x="301" y="330"/>
                      <a:pt x="301" y="330"/>
                    </a:cubicBezTo>
                    <a:cubicBezTo>
                      <a:pt x="300" y="328"/>
                      <a:pt x="299" y="324"/>
                      <a:pt x="297" y="324"/>
                    </a:cubicBezTo>
                    <a:close/>
                    <a:moveTo>
                      <a:pt x="261" y="322"/>
                    </a:moveTo>
                    <a:cubicBezTo>
                      <a:pt x="261" y="322"/>
                      <a:pt x="259" y="328"/>
                      <a:pt x="262" y="327"/>
                    </a:cubicBezTo>
                    <a:cubicBezTo>
                      <a:pt x="262" y="326"/>
                      <a:pt x="263" y="322"/>
                      <a:pt x="261" y="322"/>
                    </a:cubicBezTo>
                    <a:close/>
                    <a:moveTo>
                      <a:pt x="208" y="273"/>
                    </a:moveTo>
                    <a:cubicBezTo>
                      <a:pt x="202" y="274"/>
                      <a:pt x="204" y="278"/>
                      <a:pt x="210" y="277"/>
                    </a:cubicBezTo>
                    <a:cubicBezTo>
                      <a:pt x="214" y="276"/>
                      <a:pt x="211" y="273"/>
                      <a:pt x="208" y="273"/>
                    </a:cubicBezTo>
                    <a:close/>
                    <a:moveTo>
                      <a:pt x="190" y="222"/>
                    </a:moveTo>
                    <a:cubicBezTo>
                      <a:pt x="193" y="222"/>
                      <a:pt x="189" y="223"/>
                      <a:pt x="189" y="223"/>
                    </a:cubicBezTo>
                    <a:cubicBezTo>
                      <a:pt x="190" y="223"/>
                      <a:pt x="189" y="222"/>
                      <a:pt x="190" y="222"/>
                    </a:cubicBezTo>
                    <a:close/>
                    <a:moveTo>
                      <a:pt x="194" y="221"/>
                    </a:moveTo>
                    <a:cubicBezTo>
                      <a:pt x="197" y="222"/>
                      <a:pt x="195" y="223"/>
                      <a:pt x="197" y="226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199" y="228"/>
                      <a:pt x="198" y="228"/>
                      <a:pt x="198" y="230"/>
                    </a:cubicBezTo>
                    <a:cubicBezTo>
                      <a:pt x="197" y="230"/>
                      <a:pt x="197" y="229"/>
                      <a:pt x="195" y="229"/>
                    </a:cubicBezTo>
                    <a:cubicBezTo>
                      <a:pt x="195" y="226"/>
                      <a:pt x="194" y="221"/>
                      <a:pt x="194" y="221"/>
                    </a:cubicBezTo>
                    <a:close/>
                    <a:moveTo>
                      <a:pt x="208" y="215"/>
                    </a:moveTo>
                    <a:cubicBezTo>
                      <a:pt x="213" y="217"/>
                      <a:pt x="212" y="224"/>
                      <a:pt x="211" y="223"/>
                    </a:cubicBezTo>
                    <a:cubicBezTo>
                      <a:pt x="211" y="223"/>
                      <a:pt x="206" y="215"/>
                      <a:pt x="208" y="215"/>
                    </a:cubicBezTo>
                    <a:close/>
                    <a:moveTo>
                      <a:pt x="2" y="151"/>
                    </a:moveTo>
                    <a:cubicBezTo>
                      <a:pt x="2" y="153"/>
                      <a:pt x="2" y="153"/>
                      <a:pt x="2" y="153"/>
                    </a:cubicBezTo>
                    <a:cubicBezTo>
                      <a:pt x="2" y="152"/>
                      <a:pt x="3" y="151"/>
                      <a:pt x="2" y="151"/>
                    </a:cubicBezTo>
                    <a:close/>
                    <a:moveTo>
                      <a:pt x="226" y="59"/>
                    </a:moveTo>
                    <a:cubicBezTo>
                      <a:pt x="226" y="63"/>
                      <a:pt x="226" y="63"/>
                      <a:pt x="226" y="63"/>
                    </a:cubicBezTo>
                    <a:cubicBezTo>
                      <a:pt x="227" y="61"/>
                      <a:pt x="231" y="59"/>
                      <a:pt x="226" y="59"/>
                    </a:cubicBezTo>
                    <a:close/>
                    <a:moveTo>
                      <a:pt x="202" y="30"/>
                    </a:moveTo>
                    <a:cubicBezTo>
                      <a:pt x="202" y="31"/>
                      <a:pt x="202" y="30"/>
                      <a:pt x="201" y="30"/>
                    </a:cubicBezTo>
                    <a:cubicBezTo>
                      <a:pt x="201" y="36"/>
                      <a:pt x="199" y="36"/>
                      <a:pt x="206" y="36"/>
                    </a:cubicBezTo>
                    <a:cubicBezTo>
                      <a:pt x="205" y="35"/>
                      <a:pt x="205" y="34"/>
                      <a:pt x="204" y="34"/>
                    </a:cubicBezTo>
                    <a:cubicBezTo>
                      <a:pt x="204" y="34"/>
                      <a:pt x="204" y="32"/>
                      <a:pt x="204" y="32"/>
                    </a:cubicBezTo>
                    <a:cubicBezTo>
                      <a:pt x="204" y="32"/>
                      <a:pt x="206" y="31"/>
                      <a:pt x="205" y="30"/>
                    </a:cubicBezTo>
                    <a:cubicBezTo>
                      <a:pt x="204" y="30"/>
                      <a:pt x="203" y="30"/>
                      <a:pt x="202" y="30"/>
                    </a:cubicBezTo>
                    <a:close/>
                    <a:moveTo>
                      <a:pt x="148" y="6"/>
                    </a:moveTo>
                    <a:cubicBezTo>
                      <a:pt x="147" y="9"/>
                      <a:pt x="147" y="8"/>
                      <a:pt x="147" y="10"/>
                    </a:cubicBezTo>
                    <a:cubicBezTo>
                      <a:pt x="147" y="10"/>
                      <a:pt x="149" y="10"/>
                      <a:pt x="150" y="10"/>
                    </a:cubicBezTo>
                    <a:cubicBezTo>
                      <a:pt x="150" y="10"/>
                      <a:pt x="150" y="8"/>
                      <a:pt x="150" y="8"/>
                    </a:cubicBezTo>
                    <a:cubicBezTo>
                      <a:pt x="150" y="8"/>
                      <a:pt x="148" y="7"/>
                      <a:pt x="148" y="6"/>
                    </a:cubicBezTo>
                    <a:close/>
                    <a:moveTo>
                      <a:pt x="155" y="5"/>
                    </a:moveTo>
                    <a:cubicBezTo>
                      <a:pt x="155" y="7"/>
                      <a:pt x="155" y="7"/>
                      <a:pt x="155" y="7"/>
                    </a:cubicBezTo>
                    <a:cubicBezTo>
                      <a:pt x="153" y="7"/>
                      <a:pt x="153" y="7"/>
                      <a:pt x="152" y="7"/>
                    </a:cubicBezTo>
                    <a:cubicBezTo>
                      <a:pt x="152" y="7"/>
                      <a:pt x="152" y="9"/>
                      <a:pt x="152" y="9"/>
                    </a:cubicBezTo>
                    <a:cubicBezTo>
                      <a:pt x="152" y="9"/>
                      <a:pt x="153" y="9"/>
                      <a:pt x="154" y="9"/>
                    </a:cubicBezTo>
                    <a:cubicBezTo>
                      <a:pt x="154" y="8"/>
                      <a:pt x="154" y="7"/>
                      <a:pt x="155" y="7"/>
                    </a:cubicBezTo>
                    <a:cubicBezTo>
                      <a:pt x="155" y="7"/>
                      <a:pt x="160" y="8"/>
                      <a:pt x="157" y="6"/>
                    </a:cubicBezTo>
                    <a:cubicBezTo>
                      <a:pt x="156" y="6"/>
                      <a:pt x="157" y="5"/>
                      <a:pt x="155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0" name="Freeform 338">
                <a:extLst>
                  <a:ext uri="{FF2B5EF4-FFF2-40B4-BE49-F238E27FC236}">
                    <a16:creationId xmlns:a16="http://schemas.microsoft.com/office/drawing/2014/main" id="{CB25B3AF-5D68-42C7-85A3-CEDC2407FC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4793" y="3119313"/>
                <a:ext cx="82436" cy="78313"/>
              </a:xfrm>
              <a:custGeom>
                <a:avLst/>
                <a:gdLst>
                  <a:gd name="T0" fmla="*/ 3 w 31"/>
                  <a:gd name="T1" fmla="*/ 1 h 29"/>
                  <a:gd name="T2" fmla="*/ 3 w 31"/>
                  <a:gd name="T3" fmla="*/ 6 h 29"/>
                  <a:gd name="T4" fmla="*/ 1 w 31"/>
                  <a:gd name="T5" fmla="*/ 11 h 29"/>
                  <a:gd name="T6" fmla="*/ 11 w 31"/>
                  <a:gd name="T7" fmla="*/ 16 h 29"/>
                  <a:gd name="T8" fmla="*/ 13 w 31"/>
                  <a:gd name="T9" fmla="*/ 21 h 29"/>
                  <a:gd name="T10" fmla="*/ 16 w 31"/>
                  <a:gd name="T11" fmla="*/ 20 h 29"/>
                  <a:gd name="T12" fmla="*/ 20 w 31"/>
                  <a:gd name="T13" fmla="*/ 21 h 29"/>
                  <a:gd name="T14" fmla="*/ 23 w 31"/>
                  <a:gd name="T15" fmla="*/ 24 h 29"/>
                  <a:gd name="T16" fmla="*/ 26 w 31"/>
                  <a:gd name="T17" fmla="*/ 29 h 29"/>
                  <a:gd name="T18" fmla="*/ 29 w 31"/>
                  <a:gd name="T19" fmla="*/ 27 h 29"/>
                  <a:gd name="T20" fmla="*/ 31 w 31"/>
                  <a:gd name="T21" fmla="*/ 25 h 29"/>
                  <a:gd name="T22" fmla="*/ 30 w 31"/>
                  <a:gd name="T23" fmla="*/ 20 h 29"/>
                  <a:gd name="T24" fmla="*/ 27 w 31"/>
                  <a:gd name="T25" fmla="*/ 19 h 29"/>
                  <a:gd name="T26" fmla="*/ 24 w 31"/>
                  <a:gd name="T27" fmla="*/ 16 h 29"/>
                  <a:gd name="T28" fmla="*/ 26 w 31"/>
                  <a:gd name="T29" fmla="*/ 14 h 29"/>
                  <a:gd name="T30" fmla="*/ 24 w 31"/>
                  <a:gd name="T31" fmla="*/ 12 h 29"/>
                  <a:gd name="T32" fmla="*/ 20 w 31"/>
                  <a:gd name="T33" fmla="*/ 10 h 29"/>
                  <a:gd name="T34" fmla="*/ 21 w 31"/>
                  <a:gd name="T35" fmla="*/ 6 h 29"/>
                  <a:gd name="T36" fmla="*/ 18 w 31"/>
                  <a:gd name="T37" fmla="*/ 3 h 29"/>
                  <a:gd name="T38" fmla="*/ 15 w 31"/>
                  <a:gd name="T39" fmla="*/ 3 h 29"/>
                  <a:gd name="T40" fmla="*/ 15 w 31"/>
                  <a:gd name="T41" fmla="*/ 0 h 29"/>
                  <a:gd name="T42" fmla="*/ 10 w 31"/>
                  <a:gd name="T43" fmla="*/ 0 h 29"/>
                  <a:gd name="T44" fmla="*/ 3 w 31"/>
                  <a:gd name="T45" fmla="*/ 1 h 29"/>
                  <a:gd name="T46" fmla="*/ 10 w 31"/>
                  <a:gd name="T47" fmla="*/ 11 h 29"/>
                  <a:gd name="T48" fmla="*/ 15 w 31"/>
                  <a:gd name="T49" fmla="*/ 13 h 29"/>
                  <a:gd name="T50" fmla="*/ 12 w 31"/>
                  <a:gd name="T51" fmla="*/ 14 h 29"/>
                  <a:gd name="T52" fmla="*/ 10 w 31"/>
                  <a:gd name="T5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29">
                    <a:moveTo>
                      <a:pt x="3" y="1"/>
                    </a:moveTo>
                    <a:cubicBezTo>
                      <a:pt x="3" y="1"/>
                      <a:pt x="6" y="5"/>
                      <a:pt x="3" y="6"/>
                    </a:cubicBezTo>
                    <a:cubicBezTo>
                      <a:pt x="1" y="8"/>
                      <a:pt x="3" y="8"/>
                      <a:pt x="1" y="11"/>
                    </a:cubicBezTo>
                    <a:cubicBezTo>
                      <a:pt x="0" y="14"/>
                      <a:pt x="8" y="15"/>
                      <a:pt x="11" y="16"/>
                    </a:cubicBezTo>
                    <a:cubicBezTo>
                      <a:pt x="14" y="18"/>
                      <a:pt x="13" y="21"/>
                      <a:pt x="13" y="21"/>
                    </a:cubicBezTo>
                    <a:cubicBezTo>
                      <a:pt x="13" y="21"/>
                      <a:pt x="14" y="20"/>
                      <a:pt x="16" y="20"/>
                    </a:cubicBezTo>
                    <a:cubicBezTo>
                      <a:pt x="19" y="20"/>
                      <a:pt x="20" y="21"/>
                      <a:pt x="20" y="21"/>
                    </a:cubicBezTo>
                    <a:cubicBezTo>
                      <a:pt x="20" y="21"/>
                      <a:pt x="21" y="22"/>
                      <a:pt x="23" y="24"/>
                    </a:cubicBezTo>
                    <a:cubicBezTo>
                      <a:pt x="26" y="26"/>
                      <a:pt x="26" y="29"/>
                      <a:pt x="26" y="29"/>
                    </a:cubicBezTo>
                    <a:cubicBezTo>
                      <a:pt x="26" y="29"/>
                      <a:pt x="27" y="28"/>
                      <a:pt x="29" y="27"/>
                    </a:cubicBezTo>
                    <a:cubicBezTo>
                      <a:pt x="30" y="26"/>
                      <a:pt x="31" y="25"/>
                      <a:pt x="31" y="25"/>
                    </a:cubicBezTo>
                    <a:cubicBezTo>
                      <a:pt x="31" y="25"/>
                      <a:pt x="29" y="22"/>
                      <a:pt x="30" y="20"/>
                    </a:cubicBezTo>
                    <a:cubicBezTo>
                      <a:pt x="30" y="19"/>
                      <a:pt x="28" y="20"/>
                      <a:pt x="27" y="19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5" y="13"/>
                      <a:pt x="24" y="12"/>
                    </a:cubicBezTo>
                    <a:cubicBezTo>
                      <a:pt x="22" y="11"/>
                      <a:pt x="20" y="10"/>
                      <a:pt x="20" y="10"/>
                    </a:cubicBezTo>
                    <a:cubicBezTo>
                      <a:pt x="20" y="10"/>
                      <a:pt x="23" y="6"/>
                      <a:pt x="21" y="6"/>
                    </a:cubicBezTo>
                    <a:cubicBezTo>
                      <a:pt x="20" y="5"/>
                      <a:pt x="19" y="1"/>
                      <a:pt x="18" y="3"/>
                    </a:cubicBezTo>
                    <a:cubicBezTo>
                      <a:pt x="17" y="5"/>
                      <a:pt x="15" y="3"/>
                      <a:pt x="15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1" y="0"/>
                      <a:pt x="10" y="0"/>
                    </a:cubicBezTo>
                    <a:cubicBezTo>
                      <a:pt x="8" y="0"/>
                      <a:pt x="3" y="1"/>
                      <a:pt x="3" y="1"/>
                    </a:cubicBezTo>
                    <a:close/>
                    <a:moveTo>
                      <a:pt x="10" y="11"/>
                    </a:moveTo>
                    <a:cubicBezTo>
                      <a:pt x="14" y="11"/>
                      <a:pt x="13" y="12"/>
                      <a:pt x="15" y="13"/>
                    </a:cubicBezTo>
                    <a:cubicBezTo>
                      <a:pt x="14" y="14"/>
                      <a:pt x="13" y="14"/>
                      <a:pt x="12" y="14"/>
                    </a:cubicBezTo>
                    <a:cubicBezTo>
                      <a:pt x="12" y="14"/>
                      <a:pt x="9" y="11"/>
                      <a:pt x="10" y="1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1" name="Freeform 340">
                <a:extLst>
                  <a:ext uri="{FF2B5EF4-FFF2-40B4-BE49-F238E27FC236}">
                    <a16:creationId xmlns:a16="http://schemas.microsoft.com/office/drawing/2014/main" id="{F0632FAC-521B-4C6F-94F0-D1531574A5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7549" y="4990605"/>
                <a:ext cx="458892" cy="1086778"/>
              </a:xfrm>
              <a:custGeom>
                <a:avLst/>
                <a:gdLst>
                  <a:gd name="T0" fmla="*/ 75 w 170"/>
                  <a:gd name="T1" fmla="*/ 9 h 403"/>
                  <a:gd name="T2" fmla="*/ 52 w 170"/>
                  <a:gd name="T3" fmla="*/ 7 h 403"/>
                  <a:gd name="T4" fmla="*/ 44 w 170"/>
                  <a:gd name="T5" fmla="*/ 33 h 403"/>
                  <a:gd name="T6" fmla="*/ 43 w 170"/>
                  <a:gd name="T7" fmla="*/ 64 h 403"/>
                  <a:gd name="T8" fmla="*/ 33 w 170"/>
                  <a:gd name="T9" fmla="*/ 101 h 403"/>
                  <a:gd name="T10" fmla="*/ 29 w 170"/>
                  <a:gd name="T11" fmla="*/ 133 h 403"/>
                  <a:gd name="T12" fmla="*/ 26 w 170"/>
                  <a:gd name="T13" fmla="*/ 167 h 403"/>
                  <a:gd name="T14" fmla="*/ 20 w 170"/>
                  <a:gd name="T15" fmla="*/ 190 h 403"/>
                  <a:gd name="T16" fmla="*/ 13 w 170"/>
                  <a:gd name="T17" fmla="*/ 221 h 403"/>
                  <a:gd name="T18" fmla="*/ 12 w 170"/>
                  <a:gd name="T19" fmla="*/ 249 h 403"/>
                  <a:gd name="T20" fmla="*/ 15 w 170"/>
                  <a:gd name="T21" fmla="*/ 273 h 403"/>
                  <a:gd name="T22" fmla="*/ 14 w 170"/>
                  <a:gd name="T23" fmla="*/ 292 h 403"/>
                  <a:gd name="T24" fmla="*/ 9 w 170"/>
                  <a:gd name="T25" fmla="*/ 313 h 403"/>
                  <a:gd name="T26" fmla="*/ 1 w 170"/>
                  <a:gd name="T27" fmla="*/ 339 h 403"/>
                  <a:gd name="T28" fmla="*/ 8 w 170"/>
                  <a:gd name="T29" fmla="*/ 357 h 403"/>
                  <a:gd name="T30" fmla="*/ 40 w 170"/>
                  <a:gd name="T31" fmla="*/ 360 h 403"/>
                  <a:gd name="T32" fmla="*/ 34 w 170"/>
                  <a:gd name="T33" fmla="*/ 352 h 403"/>
                  <a:gd name="T34" fmla="*/ 42 w 170"/>
                  <a:gd name="T35" fmla="*/ 345 h 403"/>
                  <a:gd name="T36" fmla="*/ 40 w 170"/>
                  <a:gd name="T37" fmla="*/ 336 h 403"/>
                  <a:gd name="T38" fmla="*/ 50 w 170"/>
                  <a:gd name="T39" fmla="*/ 332 h 403"/>
                  <a:gd name="T40" fmla="*/ 54 w 170"/>
                  <a:gd name="T41" fmla="*/ 321 h 403"/>
                  <a:gd name="T42" fmla="*/ 67 w 170"/>
                  <a:gd name="T43" fmla="*/ 313 h 403"/>
                  <a:gd name="T44" fmla="*/ 55 w 170"/>
                  <a:gd name="T45" fmla="*/ 297 h 403"/>
                  <a:gd name="T46" fmla="*/ 52 w 170"/>
                  <a:gd name="T47" fmla="*/ 285 h 403"/>
                  <a:gd name="T48" fmla="*/ 68 w 170"/>
                  <a:gd name="T49" fmla="*/ 272 h 403"/>
                  <a:gd name="T50" fmla="*/ 78 w 170"/>
                  <a:gd name="T51" fmla="*/ 249 h 403"/>
                  <a:gd name="T52" fmla="*/ 80 w 170"/>
                  <a:gd name="T53" fmla="*/ 244 h 403"/>
                  <a:gd name="T54" fmla="*/ 86 w 170"/>
                  <a:gd name="T55" fmla="*/ 241 h 403"/>
                  <a:gd name="T56" fmla="*/ 80 w 170"/>
                  <a:gd name="T57" fmla="*/ 242 h 403"/>
                  <a:gd name="T58" fmla="*/ 71 w 170"/>
                  <a:gd name="T59" fmla="*/ 232 h 403"/>
                  <a:gd name="T60" fmla="*/ 76 w 170"/>
                  <a:gd name="T61" fmla="*/ 224 h 403"/>
                  <a:gd name="T62" fmla="*/ 92 w 170"/>
                  <a:gd name="T63" fmla="*/ 225 h 403"/>
                  <a:gd name="T64" fmla="*/ 98 w 170"/>
                  <a:gd name="T65" fmla="*/ 205 h 403"/>
                  <a:gd name="T66" fmla="*/ 96 w 170"/>
                  <a:gd name="T67" fmla="*/ 198 h 403"/>
                  <a:gd name="T68" fmla="*/ 108 w 170"/>
                  <a:gd name="T69" fmla="*/ 198 h 403"/>
                  <a:gd name="T70" fmla="*/ 131 w 170"/>
                  <a:gd name="T71" fmla="*/ 193 h 403"/>
                  <a:gd name="T72" fmla="*/ 139 w 170"/>
                  <a:gd name="T73" fmla="*/ 166 h 403"/>
                  <a:gd name="T74" fmla="*/ 139 w 170"/>
                  <a:gd name="T75" fmla="*/ 160 h 403"/>
                  <a:gd name="T76" fmla="*/ 129 w 170"/>
                  <a:gd name="T77" fmla="*/ 146 h 403"/>
                  <a:gd name="T78" fmla="*/ 129 w 170"/>
                  <a:gd name="T79" fmla="*/ 138 h 403"/>
                  <a:gd name="T80" fmla="*/ 132 w 170"/>
                  <a:gd name="T81" fmla="*/ 113 h 403"/>
                  <a:gd name="T82" fmla="*/ 142 w 170"/>
                  <a:gd name="T83" fmla="*/ 89 h 403"/>
                  <a:gd name="T84" fmla="*/ 159 w 170"/>
                  <a:gd name="T85" fmla="*/ 68 h 403"/>
                  <a:gd name="T86" fmla="*/ 168 w 170"/>
                  <a:gd name="T87" fmla="*/ 45 h 403"/>
                  <a:gd name="T88" fmla="*/ 159 w 170"/>
                  <a:gd name="T89" fmla="*/ 57 h 403"/>
                  <a:gd name="T90" fmla="*/ 141 w 170"/>
                  <a:gd name="T91" fmla="*/ 64 h 403"/>
                  <a:gd name="T92" fmla="*/ 129 w 170"/>
                  <a:gd name="T93" fmla="*/ 55 h 403"/>
                  <a:gd name="T94" fmla="*/ 124 w 170"/>
                  <a:gd name="T95" fmla="*/ 31 h 403"/>
                  <a:gd name="T96" fmla="*/ 105 w 170"/>
                  <a:gd name="T97" fmla="*/ 15 h 403"/>
                  <a:gd name="T98" fmla="*/ 47 w 170"/>
                  <a:gd name="T99" fmla="*/ 400 h 403"/>
                  <a:gd name="T100" fmla="*/ 53 w 170"/>
                  <a:gd name="T101" fmla="*/ 401 h 403"/>
                  <a:gd name="T102" fmla="*/ 67 w 170"/>
                  <a:gd name="T103" fmla="*/ 401 h 403"/>
                  <a:gd name="T104" fmla="*/ 56 w 170"/>
                  <a:gd name="T105" fmla="*/ 396 h 403"/>
                  <a:gd name="T106" fmla="*/ 46 w 170"/>
                  <a:gd name="T107" fmla="*/ 386 h 403"/>
                  <a:gd name="T108" fmla="*/ 40 w 170"/>
                  <a:gd name="T109" fmla="*/ 372 h 403"/>
                  <a:gd name="T110" fmla="*/ 78 w 170"/>
                  <a:gd name="T111" fmla="*/ 396 h 403"/>
                  <a:gd name="T112" fmla="*/ 83 w 170"/>
                  <a:gd name="T113" fmla="*/ 399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0" h="403">
                    <a:moveTo>
                      <a:pt x="95" y="3"/>
                    </a:move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0" y="0"/>
                      <a:pt x="78" y="5"/>
                    </a:cubicBezTo>
                    <a:cubicBezTo>
                      <a:pt x="76" y="11"/>
                      <a:pt x="76" y="10"/>
                      <a:pt x="75" y="9"/>
                    </a:cubicBezTo>
                    <a:cubicBezTo>
                      <a:pt x="75" y="7"/>
                      <a:pt x="73" y="4"/>
                      <a:pt x="73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4" y="4"/>
                      <a:pt x="59" y="1"/>
                      <a:pt x="59" y="1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7"/>
                      <a:pt x="51" y="13"/>
                      <a:pt x="55" y="14"/>
                    </a:cubicBezTo>
                    <a:cubicBezTo>
                      <a:pt x="58" y="15"/>
                      <a:pt x="57" y="20"/>
                      <a:pt x="56" y="23"/>
                    </a:cubicBezTo>
                    <a:cubicBezTo>
                      <a:pt x="55" y="26"/>
                      <a:pt x="51" y="25"/>
                      <a:pt x="50" y="28"/>
                    </a:cubicBezTo>
                    <a:cubicBezTo>
                      <a:pt x="49" y="31"/>
                      <a:pt x="44" y="31"/>
                      <a:pt x="44" y="33"/>
                    </a:cubicBezTo>
                    <a:cubicBezTo>
                      <a:pt x="44" y="36"/>
                      <a:pt x="44" y="41"/>
                      <a:pt x="44" y="44"/>
                    </a:cubicBezTo>
                    <a:cubicBezTo>
                      <a:pt x="44" y="47"/>
                      <a:pt x="48" y="49"/>
                      <a:pt x="45" y="51"/>
                    </a:cubicBezTo>
                    <a:cubicBezTo>
                      <a:pt x="43" y="52"/>
                      <a:pt x="44" y="53"/>
                      <a:pt x="44" y="56"/>
                    </a:cubicBezTo>
                    <a:cubicBezTo>
                      <a:pt x="45" y="60"/>
                      <a:pt x="44" y="61"/>
                      <a:pt x="43" y="64"/>
                    </a:cubicBezTo>
                    <a:cubicBezTo>
                      <a:pt x="42" y="67"/>
                      <a:pt x="41" y="67"/>
                      <a:pt x="40" y="71"/>
                    </a:cubicBezTo>
                    <a:cubicBezTo>
                      <a:pt x="38" y="76"/>
                      <a:pt x="35" y="74"/>
                      <a:pt x="35" y="80"/>
                    </a:cubicBezTo>
                    <a:cubicBezTo>
                      <a:pt x="34" y="86"/>
                      <a:pt x="33" y="88"/>
                      <a:pt x="33" y="92"/>
                    </a:cubicBezTo>
                    <a:cubicBezTo>
                      <a:pt x="33" y="96"/>
                      <a:pt x="35" y="98"/>
                      <a:pt x="33" y="101"/>
                    </a:cubicBezTo>
                    <a:cubicBezTo>
                      <a:pt x="32" y="104"/>
                      <a:pt x="31" y="103"/>
                      <a:pt x="31" y="108"/>
                    </a:cubicBezTo>
                    <a:cubicBezTo>
                      <a:pt x="31" y="114"/>
                      <a:pt x="30" y="114"/>
                      <a:pt x="31" y="118"/>
                    </a:cubicBezTo>
                    <a:cubicBezTo>
                      <a:pt x="31" y="122"/>
                      <a:pt x="32" y="123"/>
                      <a:pt x="30" y="126"/>
                    </a:cubicBezTo>
                    <a:cubicBezTo>
                      <a:pt x="29" y="129"/>
                      <a:pt x="28" y="130"/>
                      <a:pt x="29" y="133"/>
                    </a:cubicBezTo>
                    <a:cubicBezTo>
                      <a:pt x="30" y="136"/>
                      <a:pt x="30" y="137"/>
                      <a:pt x="30" y="141"/>
                    </a:cubicBezTo>
                    <a:cubicBezTo>
                      <a:pt x="30" y="145"/>
                      <a:pt x="27" y="151"/>
                      <a:pt x="26" y="154"/>
                    </a:cubicBezTo>
                    <a:cubicBezTo>
                      <a:pt x="24" y="157"/>
                      <a:pt x="25" y="158"/>
                      <a:pt x="25" y="161"/>
                    </a:cubicBezTo>
                    <a:cubicBezTo>
                      <a:pt x="26" y="164"/>
                      <a:pt x="27" y="165"/>
                      <a:pt x="26" y="167"/>
                    </a:cubicBezTo>
                    <a:cubicBezTo>
                      <a:pt x="25" y="169"/>
                      <a:pt x="22" y="169"/>
                      <a:pt x="22" y="169"/>
                    </a:cubicBezTo>
                    <a:cubicBezTo>
                      <a:pt x="22" y="169"/>
                      <a:pt x="18" y="172"/>
                      <a:pt x="18" y="175"/>
                    </a:cubicBezTo>
                    <a:cubicBezTo>
                      <a:pt x="19" y="178"/>
                      <a:pt x="18" y="180"/>
                      <a:pt x="18" y="183"/>
                    </a:cubicBezTo>
                    <a:cubicBezTo>
                      <a:pt x="17" y="186"/>
                      <a:pt x="20" y="187"/>
                      <a:pt x="20" y="190"/>
                    </a:cubicBezTo>
                    <a:cubicBezTo>
                      <a:pt x="20" y="193"/>
                      <a:pt x="20" y="190"/>
                      <a:pt x="17" y="193"/>
                    </a:cubicBezTo>
                    <a:cubicBezTo>
                      <a:pt x="15" y="196"/>
                      <a:pt x="15" y="203"/>
                      <a:pt x="14" y="206"/>
                    </a:cubicBezTo>
                    <a:cubicBezTo>
                      <a:pt x="14" y="209"/>
                      <a:pt x="14" y="210"/>
                      <a:pt x="12" y="212"/>
                    </a:cubicBezTo>
                    <a:cubicBezTo>
                      <a:pt x="9" y="215"/>
                      <a:pt x="13" y="217"/>
                      <a:pt x="13" y="221"/>
                    </a:cubicBezTo>
                    <a:cubicBezTo>
                      <a:pt x="13" y="224"/>
                      <a:pt x="11" y="227"/>
                      <a:pt x="13" y="229"/>
                    </a:cubicBezTo>
                    <a:cubicBezTo>
                      <a:pt x="15" y="230"/>
                      <a:pt x="15" y="229"/>
                      <a:pt x="15" y="232"/>
                    </a:cubicBezTo>
                    <a:cubicBezTo>
                      <a:pt x="15" y="235"/>
                      <a:pt x="16" y="236"/>
                      <a:pt x="15" y="239"/>
                    </a:cubicBezTo>
                    <a:cubicBezTo>
                      <a:pt x="15" y="243"/>
                      <a:pt x="11" y="246"/>
                      <a:pt x="12" y="249"/>
                    </a:cubicBezTo>
                    <a:cubicBezTo>
                      <a:pt x="13" y="251"/>
                      <a:pt x="16" y="253"/>
                      <a:pt x="15" y="255"/>
                    </a:cubicBezTo>
                    <a:cubicBezTo>
                      <a:pt x="15" y="257"/>
                      <a:pt x="16" y="258"/>
                      <a:pt x="16" y="261"/>
                    </a:cubicBezTo>
                    <a:cubicBezTo>
                      <a:pt x="16" y="264"/>
                      <a:pt x="18" y="266"/>
                      <a:pt x="17" y="267"/>
                    </a:cubicBezTo>
                    <a:cubicBezTo>
                      <a:pt x="15" y="269"/>
                      <a:pt x="15" y="271"/>
                      <a:pt x="15" y="273"/>
                    </a:cubicBezTo>
                    <a:cubicBezTo>
                      <a:pt x="15" y="274"/>
                      <a:pt x="18" y="276"/>
                      <a:pt x="16" y="276"/>
                    </a:cubicBezTo>
                    <a:cubicBezTo>
                      <a:pt x="14" y="277"/>
                      <a:pt x="14" y="279"/>
                      <a:pt x="13" y="280"/>
                    </a:cubicBezTo>
                    <a:cubicBezTo>
                      <a:pt x="12" y="281"/>
                      <a:pt x="13" y="283"/>
                      <a:pt x="14" y="285"/>
                    </a:cubicBezTo>
                    <a:cubicBezTo>
                      <a:pt x="15" y="288"/>
                      <a:pt x="15" y="288"/>
                      <a:pt x="14" y="292"/>
                    </a:cubicBezTo>
                    <a:cubicBezTo>
                      <a:pt x="13" y="295"/>
                      <a:pt x="13" y="298"/>
                      <a:pt x="13" y="300"/>
                    </a:cubicBezTo>
                    <a:cubicBezTo>
                      <a:pt x="13" y="302"/>
                      <a:pt x="13" y="303"/>
                      <a:pt x="13" y="303"/>
                    </a:cubicBezTo>
                    <a:cubicBezTo>
                      <a:pt x="13" y="303"/>
                      <a:pt x="12" y="305"/>
                      <a:pt x="10" y="307"/>
                    </a:cubicBezTo>
                    <a:cubicBezTo>
                      <a:pt x="8" y="309"/>
                      <a:pt x="9" y="310"/>
                      <a:pt x="9" y="313"/>
                    </a:cubicBezTo>
                    <a:cubicBezTo>
                      <a:pt x="10" y="316"/>
                      <a:pt x="10" y="318"/>
                      <a:pt x="8" y="319"/>
                    </a:cubicBezTo>
                    <a:cubicBezTo>
                      <a:pt x="6" y="321"/>
                      <a:pt x="0" y="321"/>
                      <a:pt x="2" y="325"/>
                    </a:cubicBezTo>
                    <a:cubicBezTo>
                      <a:pt x="3" y="329"/>
                      <a:pt x="4" y="330"/>
                      <a:pt x="3" y="333"/>
                    </a:cubicBezTo>
                    <a:cubicBezTo>
                      <a:pt x="2" y="336"/>
                      <a:pt x="1" y="336"/>
                      <a:pt x="1" y="339"/>
                    </a:cubicBezTo>
                    <a:cubicBezTo>
                      <a:pt x="1" y="342"/>
                      <a:pt x="1" y="345"/>
                      <a:pt x="3" y="345"/>
                    </a:cubicBezTo>
                    <a:cubicBezTo>
                      <a:pt x="5" y="345"/>
                      <a:pt x="5" y="342"/>
                      <a:pt x="7" y="344"/>
                    </a:cubicBezTo>
                    <a:cubicBezTo>
                      <a:pt x="9" y="346"/>
                      <a:pt x="9" y="348"/>
                      <a:pt x="7" y="350"/>
                    </a:cubicBezTo>
                    <a:cubicBezTo>
                      <a:pt x="5" y="352"/>
                      <a:pt x="7" y="354"/>
                      <a:pt x="8" y="357"/>
                    </a:cubicBezTo>
                    <a:cubicBezTo>
                      <a:pt x="9" y="360"/>
                      <a:pt x="15" y="365"/>
                      <a:pt x="15" y="365"/>
                    </a:cubicBezTo>
                    <a:cubicBezTo>
                      <a:pt x="15" y="365"/>
                      <a:pt x="24" y="365"/>
                      <a:pt x="27" y="365"/>
                    </a:cubicBezTo>
                    <a:cubicBezTo>
                      <a:pt x="30" y="365"/>
                      <a:pt x="42" y="366"/>
                      <a:pt x="42" y="366"/>
                    </a:cubicBezTo>
                    <a:cubicBezTo>
                      <a:pt x="41" y="364"/>
                      <a:pt x="41" y="363"/>
                      <a:pt x="40" y="360"/>
                    </a:cubicBezTo>
                    <a:cubicBezTo>
                      <a:pt x="37" y="361"/>
                      <a:pt x="37" y="361"/>
                      <a:pt x="35" y="360"/>
                    </a:cubicBezTo>
                    <a:cubicBezTo>
                      <a:pt x="39" y="358"/>
                      <a:pt x="37" y="358"/>
                      <a:pt x="36" y="353"/>
                    </a:cubicBezTo>
                    <a:cubicBezTo>
                      <a:pt x="36" y="353"/>
                      <a:pt x="34" y="354"/>
                      <a:pt x="34" y="354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5" y="352"/>
                      <a:pt x="37" y="352"/>
                      <a:pt x="37" y="351"/>
                    </a:cubicBezTo>
                    <a:cubicBezTo>
                      <a:pt x="38" y="349"/>
                      <a:pt x="37" y="347"/>
                      <a:pt x="40" y="346"/>
                    </a:cubicBezTo>
                    <a:cubicBezTo>
                      <a:pt x="40" y="345"/>
                      <a:pt x="40" y="345"/>
                      <a:pt x="40" y="345"/>
                    </a:cubicBezTo>
                    <a:cubicBezTo>
                      <a:pt x="40" y="345"/>
                      <a:pt x="42" y="345"/>
                      <a:pt x="42" y="345"/>
                    </a:cubicBezTo>
                    <a:cubicBezTo>
                      <a:pt x="42" y="344"/>
                      <a:pt x="43" y="342"/>
                      <a:pt x="42" y="342"/>
                    </a:cubicBezTo>
                    <a:cubicBezTo>
                      <a:pt x="42" y="341"/>
                      <a:pt x="40" y="341"/>
                      <a:pt x="39" y="341"/>
                    </a:cubicBezTo>
                    <a:cubicBezTo>
                      <a:pt x="39" y="340"/>
                      <a:pt x="39" y="338"/>
                      <a:pt x="39" y="338"/>
                    </a:cubicBezTo>
                    <a:cubicBezTo>
                      <a:pt x="39" y="337"/>
                      <a:pt x="40" y="337"/>
                      <a:pt x="40" y="336"/>
                    </a:cubicBezTo>
                    <a:cubicBezTo>
                      <a:pt x="41" y="336"/>
                      <a:pt x="42" y="337"/>
                      <a:pt x="42" y="337"/>
                    </a:cubicBezTo>
                    <a:cubicBezTo>
                      <a:pt x="43" y="339"/>
                      <a:pt x="43" y="340"/>
                      <a:pt x="44" y="341"/>
                    </a:cubicBezTo>
                    <a:cubicBezTo>
                      <a:pt x="46" y="340"/>
                      <a:pt x="49" y="340"/>
                      <a:pt x="50" y="338"/>
                    </a:cubicBezTo>
                    <a:cubicBezTo>
                      <a:pt x="50" y="337"/>
                      <a:pt x="51" y="332"/>
                      <a:pt x="50" y="332"/>
                    </a:cubicBezTo>
                    <a:cubicBezTo>
                      <a:pt x="48" y="331"/>
                      <a:pt x="49" y="333"/>
                      <a:pt x="48" y="333"/>
                    </a:cubicBezTo>
                    <a:cubicBezTo>
                      <a:pt x="48" y="331"/>
                      <a:pt x="48" y="331"/>
                      <a:pt x="48" y="331"/>
                    </a:cubicBezTo>
                    <a:cubicBezTo>
                      <a:pt x="49" y="329"/>
                      <a:pt x="52" y="327"/>
                      <a:pt x="54" y="325"/>
                    </a:cubicBezTo>
                    <a:cubicBezTo>
                      <a:pt x="54" y="324"/>
                      <a:pt x="54" y="322"/>
                      <a:pt x="54" y="321"/>
                    </a:cubicBezTo>
                    <a:cubicBezTo>
                      <a:pt x="55" y="321"/>
                      <a:pt x="56" y="321"/>
                      <a:pt x="56" y="321"/>
                    </a:cubicBezTo>
                    <a:cubicBezTo>
                      <a:pt x="57" y="321"/>
                      <a:pt x="58" y="319"/>
                      <a:pt x="59" y="318"/>
                    </a:cubicBezTo>
                    <a:cubicBezTo>
                      <a:pt x="60" y="317"/>
                      <a:pt x="60" y="318"/>
                      <a:pt x="61" y="318"/>
                    </a:cubicBezTo>
                    <a:cubicBezTo>
                      <a:pt x="62" y="317"/>
                      <a:pt x="66" y="314"/>
                      <a:pt x="67" y="313"/>
                    </a:cubicBezTo>
                    <a:cubicBezTo>
                      <a:pt x="66" y="312"/>
                      <a:pt x="65" y="311"/>
                      <a:pt x="64" y="310"/>
                    </a:cubicBezTo>
                    <a:cubicBezTo>
                      <a:pt x="61" y="312"/>
                      <a:pt x="67" y="307"/>
                      <a:pt x="64" y="303"/>
                    </a:cubicBezTo>
                    <a:cubicBezTo>
                      <a:pt x="63" y="300"/>
                      <a:pt x="59" y="302"/>
                      <a:pt x="57" y="301"/>
                    </a:cubicBezTo>
                    <a:cubicBezTo>
                      <a:pt x="56" y="300"/>
                      <a:pt x="56" y="298"/>
                      <a:pt x="55" y="297"/>
                    </a:cubicBezTo>
                    <a:cubicBezTo>
                      <a:pt x="54" y="297"/>
                      <a:pt x="53" y="297"/>
                      <a:pt x="52" y="297"/>
                    </a:cubicBezTo>
                    <a:cubicBezTo>
                      <a:pt x="51" y="296"/>
                      <a:pt x="51" y="293"/>
                      <a:pt x="50" y="292"/>
                    </a:cubicBezTo>
                    <a:cubicBezTo>
                      <a:pt x="49" y="288"/>
                      <a:pt x="49" y="289"/>
                      <a:pt x="51" y="285"/>
                    </a:cubicBezTo>
                    <a:cubicBezTo>
                      <a:pt x="52" y="285"/>
                      <a:pt x="52" y="285"/>
                      <a:pt x="52" y="285"/>
                    </a:cubicBezTo>
                    <a:cubicBezTo>
                      <a:pt x="53" y="285"/>
                      <a:pt x="52" y="284"/>
                      <a:pt x="53" y="283"/>
                    </a:cubicBezTo>
                    <a:cubicBezTo>
                      <a:pt x="53" y="283"/>
                      <a:pt x="56" y="281"/>
                      <a:pt x="56" y="281"/>
                    </a:cubicBezTo>
                    <a:cubicBezTo>
                      <a:pt x="61" y="277"/>
                      <a:pt x="59" y="274"/>
                      <a:pt x="68" y="275"/>
                    </a:cubicBezTo>
                    <a:cubicBezTo>
                      <a:pt x="68" y="275"/>
                      <a:pt x="68" y="273"/>
                      <a:pt x="68" y="272"/>
                    </a:cubicBezTo>
                    <a:cubicBezTo>
                      <a:pt x="63" y="271"/>
                      <a:pt x="71" y="267"/>
                      <a:pt x="71" y="266"/>
                    </a:cubicBezTo>
                    <a:cubicBezTo>
                      <a:pt x="71" y="265"/>
                      <a:pt x="70" y="261"/>
                      <a:pt x="70" y="261"/>
                    </a:cubicBezTo>
                    <a:cubicBezTo>
                      <a:pt x="70" y="257"/>
                      <a:pt x="72" y="251"/>
                      <a:pt x="75" y="249"/>
                    </a:cubicBezTo>
                    <a:cubicBezTo>
                      <a:pt x="76" y="249"/>
                      <a:pt x="77" y="249"/>
                      <a:pt x="78" y="249"/>
                    </a:cubicBezTo>
                    <a:cubicBezTo>
                      <a:pt x="78" y="249"/>
                      <a:pt x="78" y="246"/>
                      <a:pt x="78" y="246"/>
                    </a:cubicBezTo>
                    <a:cubicBezTo>
                      <a:pt x="76" y="246"/>
                      <a:pt x="74" y="246"/>
                      <a:pt x="74" y="246"/>
                    </a:cubicBezTo>
                    <a:cubicBezTo>
                      <a:pt x="72" y="247"/>
                      <a:pt x="73" y="246"/>
                      <a:pt x="74" y="245"/>
                    </a:cubicBezTo>
                    <a:cubicBezTo>
                      <a:pt x="75" y="245"/>
                      <a:pt x="77" y="243"/>
                      <a:pt x="80" y="244"/>
                    </a:cubicBezTo>
                    <a:cubicBezTo>
                      <a:pt x="80" y="244"/>
                      <a:pt x="80" y="245"/>
                      <a:pt x="81" y="245"/>
                    </a:cubicBezTo>
                    <a:cubicBezTo>
                      <a:pt x="81" y="246"/>
                      <a:pt x="81" y="248"/>
                      <a:pt x="81" y="248"/>
                    </a:cubicBezTo>
                    <a:cubicBezTo>
                      <a:pt x="84" y="247"/>
                      <a:pt x="86" y="248"/>
                      <a:pt x="86" y="244"/>
                    </a:cubicBezTo>
                    <a:cubicBezTo>
                      <a:pt x="86" y="243"/>
                      <a:pt x="86" y="242"/>
                      <a:pt x="86" y="241"/>
                    </a:cubicBezTo>
                    <a:cubicBezTo>
                      <a:pt x="85" y="241"/>
                      <a:pt x="85" y="240"/>
                      <a:pt x="85" y="239"/>
                    </a:cubicBezTo>
                    <a:cubicBezTo>
                      <a:pt x="84" y="240"/>
                      <a:pt x="82" y="239"/>
                      <a:pt x="82" y="239"/>
                    </a:cubicBezTo>
                    <a:cubicBezTo>
                      <a:pt x="81" y="240"/>
                      <a:pt x="82" y="242"/>
                      <a:pt x="82" y="242"/>
                    </a:cubicBezTo>
                    <a:cubicBezTo>
                      <a:pt x="81" y="242"/>
                      <a:pt x="80" y="242"/>
                      <a:pt x="80" y="242"/>
                    </a:cubicBezTo>
                    <a:cubicBezTo>
                      <a:pt x="78" y="241"/>
                      <a:pt x="77" y="240"/>
                      <a:pt x="76" y="239"/>
                    </a:cubicBezTo>
                    <a:cubicBezTo>
                      <a:pt x="76" y="239"/>
                      <a:pt x="75" y="239"/>
                      <a:pt x="74" y="239"/>
                    </a:cubicBezTo>
                    <a:cubicBezTo>
                      <a:pt x="74" y="238"/>
                      <a:pt x="74" y="235"/>
                      <a:pt x="74" y="232"/>
                    </a:cubicBezTo>
                    <a:cubicBezTo>
                      <a:pt x="73" y="232"/>
                      <a:pt x="72" y="232"/>
                      <a:pt x="71" y="232"/>
                    </a:cubicBezTo>
                    <a:cubicBezTo>
                      <a:pt x="71" y="231"/>
                      <a:pt x="70" y="231"/>
                      <a:pt x="70" y="231"/>
                    </a:cubicBezTo>
                    <a:cubicBezTo>
                      <a:pt x="73" y="230"/>
                      <a:pt x="73" y="226"/>
                      <a:pt x="73" y="224"/>
                    </a:cubicBezTo>
                    <a:cubicBezTo>
                      <a:pt x="74" y="224"/>
                      <a:pt x="74" y="222"/>
                      <a:pt x="76" y="222"/>
                    </a:cubicBezTo>
                    <a:cubicBezTo>
                      <a:pt x="76" y="222"/>
                      <a:pt x="76" y="224"/>
                      <a:pt x="76" y="224"/>
                    </a:cubicBezTo>
                    <a:cubicBezTo>
                      <a:pt x="77" y="224"/>
                      <a:pt x="78" y="224"/>
                      <a:pt x="79" y="224"/>
                    </a:cubicBezTo>
                    <a:cubicBezTo>
                      <a:pt x="81" y="228"/>
                      <a:pt x="81" y="229"/>
                      <a:pt x="86" y="229"/>
                    </a:cubicBezTo>
                    <a:cubicBezTo>
                      <a:pt x="88" y="229"/>
                      <a:pt x="90" y="227"/>
                      <a:pt x="92" y="227"/>
                    </a:cubicBezTo>
                    <a:cubicBezTo>
                      <a:pt x="92" y="227"/>
                      <a:pt x="91" y="225"/>
                      <a:pt x="92" y="225"/>
                    </a:cubicBezTo>
                    <a:cubicBezTo>
                      <a:pt x="92" y="224"/>
                      <a:pt x="95" y="223"/>
                      <a:pt x="96" y="222"/>
                    </a:cubicBezTo>
                    <a:cubicBezTo>
                      <a:pt x="98" y="218"/>
                      <a:pt x="95" y="213"/>
                      <a:pt x="96" y="210"/>
                    </a:cubicBezTo>
                    <a:cubicBezTo>
                      <a:pt x="96" y="210"/>
                      <a:pt x="96" y="210"/>
                      <a:pt x="96" y="210"/>
                    </a:cubicBezTo>
                    <a:cubicBezTo>
                      <a:pt x="97" y="208"/>
                      <a:pt x="97" y="207"/>
                      <a:pt x="98" y="205"/>
                    </a:cubicBezTo>
                    <a:cubicBezTo>
                      <a:pt x="96" y="204"/>
                      <a:pt x="94" y="204"/>
                      <a:pt x="94" y="202"/>
                    </a:cubicBezTo>
                    <a:cubicBezTo>
                      <a:pt x="93" y="201"/>
                      <a:pt x="94" y="200"/>
                      <a:pt x="94" y="199"/>
                    </a:cubicBezTo>
                    <a:cubicBezTo>
                      <a:pt x="94" y="199"/>
                      <a:pt x="94" y="198"/>
                      <a:pt x="95" y="198"/>
                    </a:cubicBezTo>
                    <a:cubicBezTo>
                      <a:pt x="96" y="198"/>
                      <a:pt x="96" y="198"/>
                      <a:pt x="96" y="198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2" y="200"/>
                      <a:pt x="99" y="200"/>
                      <a:pt x="99" y="200"/>
                    </a:cubicBezTo>
                    <a:cubicBezTo>
                      <a:pt x="100" y="199"/>
                      <a:pt x="101" y="200"/>
                      <a:pt x="102" y="200"/>
                    </a:cubicBezTo>
                    <a:cubicBezTo>
                      <a:pt x="104" y="199"/>
                      <a:pt x="107" y="198"/>
                      <a:pt x="108" y="198"/>
                    </a:cubicBezTo>
                    <a:cubicBezTo>
                      <a:pt x="111" y="197"/>
                      <a:pt x="113" y="198"/>
                      <a:pt x="116" y="198"/>
                    </a:cubicBezTo>
                    <a:cubicBezTo>
                      <a:pt x="116" y="198"/>
                      <a:pt x="121" y="197"/>
                      <a:pt x="122" y="196"/>
                    </a:cubicBezTo>
                    <a:cubicBezTo>
                      <a:pt x="122" y="196"/>
                      <a:pt x="123" y="195"/>
                      <a:pt x="123" y="195"/>
                    </a:cubicBezTo>
                    <a:cubicBezTo>
                      <a:pt x="126" y="194"/>
                      <a:pt x="129" y="194"/>
                      <a:pt x="131" y="193"/>
                    </a:cubicBezTo>
                    <a:cubicBezTo>
                      <a:pt x="137" y="190"/>
                      <a:pt x="143" y="177"/>
                      <a:pt x="145" y="170"/>
                    </a:cubicBezTo>
                    <a:cubicBezTo>
                      <a:pt x="144" y="169"/>
                      <a:pt x="144" y="168"/>
                      <a:pt x="144" y="168"/>
                    </a:cubicBezTo>
                    <a:cubicBezTo>
                      <a:pt x="142" y="168"/>
                      <a:pt x="141" y="168"/>
                      <a:pt x="139" y="167"/>
                    </a:cubicBezTo>
                    <a:cubicBezTo>
                      <a:pt x="139" y="166"/>
                      <a:pt x="140" y="166"/>
                      <a:pt x="139" y="166"/>
                    </a:cubicBezTo>
                    <a:cubicBezTo>
                      <a:pt x="139" y="165"/>
                      <a:pt x="139" y="165"/>
                      <a:pt x="139" y="165"/>
                    </a:cubicBezTo>
                    <a:cubicBezTo>
                      <a:pt x="137" y="165"/>
                      <a:pt x="137" y="165"/>
                      <a:pt x="137" y="165"/>
                    </a:cubicBezTo>
                    <a:cubicBezTo>
                      <a:pt x="137" y="164"/>
                      <a:pt x="137" y="162"/>
                      <a:pt x="137" y="161"/>
                    </a:cubicBezTo>
                    <a:cubicBezTo>
                      <a:pt x="137" y="161"/>
                      <a:pt x="139" y="160"/>
                      <a:pt x="139" y="160"/>
                    </a:cubicBezTo>
                    <a:cubicBezTo>
                      <a:pt x="139" y="159"/>
                      <a:pt x="138" y="158"/>
                      <a:pt x="139" y="158"/>
                    </a:cubicBezTo>
                    <a:cubicBezTo>
                      <a:pt x="137" y="156"/>
                      <a:pt x="136" y="154"/>
                      <a:pt x="135" y="153"/>
                    </a:cubicBezTo>
                    <a:cubicBezTo>
                      <a:pt x="134" y="152"/>
                      <a:pt x="132" y="152"/>
                      <a:pt x="131" y="150"/>
                    </a:cubicBezTo>
                    <a:cubicBezTo>
                      <a:pt x="130" y="149"/>
                      <a:pt x="131" y="147"/>
                      <a:pt x="129" y="146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3"/>
                      <a:pt x="128" y="144"/>
                      <a:pt x="128" y="142"/>
                    </a:cubicBezTo>
                    <a:cubicBezTo>
                      <a:pt x="128" y="142"/>
                      <a:pt x="126" y="140"/>
                      <a:pt x="127" y="139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29" y="135"/>
                      <a:pt x="129" y="132"/>
                      <a:pt x="129" y="128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31" y="123"/>
                      <a:pt x="130" y="121"/>
                    </a:cubicBezTo>
                    <a:cubicBezTo>
                      <a:pt x="129" y="119"/>
                      <a:pt x="133" y="117"/>
                      <a:pt x="132" y="113"/>
                    </a:cubicBezTo>
                    <a:cubicBezTo>
                      <a:pt x="131" y="109"/>
                      <a:pt x="135" y="110"/>
                      <a:pt x="134" y="106"/>
                    </a:cubicBezTo>
                    <a:cubicBezTo>
                      <a:pt x="133" y="103"/>
                      <a:pt x="136" y="100"/>
                      <a:pt x="136" y="100"/>
                    </a:cubicBezTo>
                    <a:cubicBezTo>
                      <a:pt x="136" y="100"/>
                      <a:pt x="138" y="95"/>
                      <a:pt x="138" y="93"/>
                    </a:cubicBezTo>
                    <a:cubicBezTo>
                      <a:pt x="138" y="91"/>
                      <a:pt x="140" y="90"/>
                      <a:pt x="142" y="89"/>
                    </a:cubicBezTo>
                    <a:cubicBezTo>
                      <a:pt x="144" y="88"/>
                      <a:pt x="145" y="85"/>
                      <a:pt x="145" y="82"/>
                    </a:cubicBezTo>
                    <a:cubicBezTo>
                      <a:pt x="145" y="79"/>
                      <a:pt x="150" y="80"/>
                      <a:pt x="151" y="78"/>
                    </a:cubicBezTo>
                    <a:cubicBezTo>
                      <a:pt x="151" y="76"/>
                      <a:pt x="153" y="76"/>
                      <a:pt x="155" y="74"/>
                    </a:cubicBezTo>
                    <a:cubicBezTo>
                      <a:pt x="157" y="72"/>
                      <a:pt x="158" y="70"/>
                      <a:pt x="159" y="68"/>
                    </a:cubicBezTo>
                    <a:cubicBezTo>
                      <a:pt x="160" y="65"/>
                      <a:pt x="165" y="66"/>
                      <a:pt x="166" y="64"/>
                    </a:cubicBezTo>
                    <a:cubicBezTo>
                      <a:pt x="167" y="63"/>
                      <a:pt x="170" y="63"/>
                      <a:pt x="169" y="61"/>
                    </a:cubicBezTo>
                    <a:cubicBezTo>
                      <a:pt x="169" y="60"/>
                      <a:pt x="169" y="55"/>
                      <a:pt x="169" y="52"/>
                    </a:cubicBezTo>
                    <a:cubicBezTo>
                      <a:pt x="168" y="49"/>
                      <a:pt x="168" y="45"/>
                      <a:pt x="168" y="45"/>
                    </a:cubicBezTo>
                    <a:cubicBezTo>
                      <a:pt x="168" y="45"/>
                      <a:pt x="165" y="43"/>
                      <a:pt x="165" y="45"/>
                    </a:cubicBezTo>
                    <a:cubicBezTo>
                      <a:pt x="166" y="47"/>
                      <a:pt x="161" y="44"/>
                      <a:pt x="161" y="44"/>
                    </a:cubicBezTo>
                    <a:cubicBezTo>
                      <a:pt x="161" y="44"/>
                      <a:pt x="158" y="47"/>
                      <a:pt x="159" y="49"/>
                    </a:cubicBezTo>
                    <a:cubicBezTo>
                      <a:pt x="160" y="50"/>
                      <a:pt x="160" y="56"/>
                      <a:pt x="159" y="57"/>
                    </a:cubicBezTo>
                    <a:cubicBezTo>
                      <a:pt x="157" y="59"/>
                      <a:pt x="155" y="60"/>
                      <a:pt x="154" y="62"/>
                    </a:cubicBezTo>
                    <a:cubicBezTo>
                      <a:pt x="154" y="64"/>
                      <a:pt x="153" y="64"/>
                      <a:pt x="153" y="64"/>
                    </a:cubicBezTo>
                    <a:cubicBezTo>
                      <a:pt x="153" y="64"/>
                      <a:pt x="151" y="65"/>
                      <a:pt x="148" y="65"/>
                    </a:cubicBezTo>
                    <a:cubicBezTo>
                      <a:pt x="146" y="64"/>
                      <a:pt x="143" y="64"/>
                      <a:pt x="141" y="64"/>
                    </a:cubicBezTo>
                    <a:cubicBezTo>
                      <a:pt x="139" y="64"/>
                      <a:pt x="137" y="65"/>
                      <a:pt x="135" y="63"/>
                    </a:cubicBezTo>
                    <a:cubicBezTo>
                      <a:pt x="133" y="62"/>
                      <a:pt x="131" y="62"/>
                      <a:pt x="129" y="62"/>
                    </a:cubicBezTo>
                    <a:cubicBezTo>
                      <a:pt x="127" y="63"/>
                      <a:pt x="126" y="62"/>
                      <a:pt x="126" y="62"/>
                    </a:cubicBezTo>
                    <a:cubicBezTo>
                      <a:pt x="126" y="62"/>
                      <a:pt x="128" y="58"/>
                      <a:pt x="129" y="55"/>
                    </a:cubicBezTo>
                    <a:cubicBezTo>
                      <a:pt x="131" y="53"/>
                      <a:pt x="133" y="50"/>
                      <a:pt x="133" y="47"/>
                    </a:cubicBezTo>
                    <a:cubicBezTo>
                      <a:pt x="133" y="44"/>
                      <a:pt x="136" y="42"/>
                      <a:pt x="133" y="41"/>
                    </a:cubicBezTo>
                    <a:cubicBezTo>
                      <a:pt x="130" y="39"/>
                      <a:pt x="129" y="35"/>
                      <a:pt x="127" y="34"/>
                    </a:cubicBezTo>
                    <a:cubicBezTo>
                      <a:pt x="126" y="34"/>
                      <a:pt x="126" y="33"/>
                      <a:pt x="124" y="31"/>
                    </a:cubicBezTo>
                    <a:cubicBezTo>
                      <a:pt x="122" y="29"/>
                      <a:pt x="120" y="32"/>
                      <a:pt x="118" y="29"/>
                    </a:cubicBezTo>
                    <a:cubicBezTo>
                      <a:pt x="115" y="26"/>
                      <a:pt x="115" y="25"/>
                      <a:pt x="113" y="25"/>
                    </a:cubicBezTo>
                    <a:cubicBezTo>
                      <a:pt x="110" y="25"/>
                      <a:pt x="110" y="20"/>
                      <a:pt x="109" y="18"/>
                    </a:cubicBezTo>
                    <a:cubicBezTo>
                      <a:pt x="107" y="17"/>
                      <a:pt x="107" y="15"/>
                      <a:pt x="105" y="15"/>
                    </a:cubicBezTo>
                    <a:cubicBezTo>
                      <a:pt x="103" y="14"/>
                      <a:pt x="103" y="12"/>
                      <a:pt x="102" y="10"/>
                    </a:cubicBezTo>
                    <a:cubicBezTo>
                      <a:pt x="101" y="9"/>
                      <a:pt x="100" y="6"/>
                      <a:pt x="100" y="6"/>
                    </a:cubicBezTo>
                    <a:lnTo>
                      <a:pt x="95" y="3"/>
                    </a:lnTo>
                    <a:close/>
                    <a:moveTo>
                      <a:pt x="47" y="400"/>
                    </a:moveTo>
                    <a:cubicBezTo>
                      <a:pt x="48" y="400"/>
                      <a:pt x="48" y="400"/>
                      <a:pt x="48" y="400"/>
                    </a:cubicBezTo>
                    <a:cubicBezTo>
                      <a:pt x="50" y="400"/>
                      <a:pt x="50" y="401"/>
                      <a:pt x="51" y="401"/>
                    </a:cubicBezTo>
                    <a:cubicBezTo>
                      <a:pt x="53" y="402"/>
                      <a:pt x="53" y="402"/>
                      <a:pt x="53" y="402"/>
                    </a:cubicBezTo>
                    <a:cubicBezTo>
                      <a:pt x="53" y="401"/>
                      <a:pt x="53" y="401"/>
                      <a:pt x="53" y="401"/>
                    </a:cubicBezTo>
                    <a:cubicBezTo>
                      <a:pt x="53" y="401"/>
                      <a:pt x="56" y="403"/>
                      <a:pt x="56" y="403"/>
                    </a:cubicBezTo>
                    <a:cubicBezTo>
                      <a:pt x="56" y="403"/>
                      <a:pt x="59" y="403"/>
                      <a:pt x="60" y="402"/>
                    </a:cubicBezTo>
                    <a:cubicBezTo>
                      <a:pt x="61" y="401"/>
                      <a:pt x="61" y="401"/>
                      <a:pt x="61" y="401"/>
                    </a:cubicBezTo>
                    <a:cubicBezTo>
                      <a:pt x="63" y="401"/>
                      <a:pt x="65" y="401"/>
                      <a:pt x="67" y="401"/>
                    </a:cubicBezTo>
                    <a:cubicBezTo>
                      <a:pt x="66" y="402"/>
                      <a:pt x="68" y="402"/>
                      <a:pt x="68" y="402"/>
                    </a:cubicBezTo>
                    <a:cubicBezTo>
                      <a:pt x="68" y="401"/>
                      <a:pt x="68" y="400"/>
                      <a:pt x="69" y="399"/>
                    </a:cubicBezTo>
                    <a:cubicBezTo>
                      <a:pt x="66" y="398"/>
                      <a:pt x="63" y="397"/>
                      <a:pt x="60" y="396"/>
                    </a:cubicBezTo>
                    <a:cubicBezTo>
                      <a:pt x="59" y="396"/>
                      <a:pt x="57" y="397"/>
                      <a:pt x="56" y="396"/>
                    </a:cubicBezTo>
                    <a:cubicBezTo>
                      <a:pt x="55" y="396"/>
                      <a:pt x="54" y="393"/>
                      <a:pt x="53" y="392"/>
                    </a:cubicBezTo>
                    <a:cubicBezTo>
                      <a:pt x="52" y="392"/>
                      <a:pt x="51" y="392"/>
                      <a:pt x="50" y="391"/>
                    </a:cubicBezTo>
                    <a:cubicBezTo>
                      <a:pt x="49" y="390"/>
                      <a:pt x="49" y="389"/>
                      <a:pt x="48" y="388"/>
                    </a:cubicBezTo>
                    <a:cubicBezTo>
                      <a:pt x="48" y="387"/>
                      <a:pt x="47" y="387"/>
                      <a:pt x="46" y="386"/>
                    </a:cubicBezTo>
                    <a:cubicBezTo>
                      <a:pt x="44" y="385"/>
                      <a:pt x="42" y="382"/>
                      <a:pt x="42" y="380"/>
                    </a:cubicBezTo>
                    <a:cubicBezTo>
                      <a:pt x="41" y="380"/>
                      <a:pt x="41" y="380"/>
                      <a:pt x="41" y="380"/>
                    </a:cubicBezTo>
                    <a:cubicBezTo>
                      <a:pt x="41" y="379"/>
                      <a:pt x="42" y="378"/>
                      <a:pt x="43" y="378"/>
                    </a:cubicBezTo>
                    <a:cubicBezTo>
                      <a:pt x="42" y="376"/>
                      <a:pt x="42" y="374"/>
                      <a:pt x="40" y="372"/>
                    </a:cubicBezTo>
                    <a:cubicBezTo>
                      <a:pt x="39" y="373"/>
                      <a:pt x="41" y="371"/>
                      <a:pt x="39" y="372"/>
                    </a:cubicBezTo>
                    <a:cubicBezTo>
                      <a:pt x="41" y="401"/>
                      <a:pt x="41" y="401"/>
                      <a:pt x="41" y="401"/>
                    </a:cubicBezTo>
                    <a:cubicBezTo>
                      <a:pt x="41" y="401"/>
                      <a:pt x="44" y="400"/>
                      <a:pt x="47" y="400"/>
                    </a:cubicBezTo>
                    <a:close/>
                    <a:moveTo>
                      <a:pt x="78" y="396"/>
                    </a:moveTo>
                    <a:cubicBezTo>
                      <a:pt x="78" y="398"/>
                      <a:pt x="78" y="398"/>
                      <a:pt x="78" y="398"/>
                    </a:cubicBezTo>
                    <a:cubicBezTo>
                      <a:pt x="72" y="398"/>
                      <a:pt x="79" y="401"/>
                      <a:pt x="80" y="401"/>
                    </a:cubicBezTo>
                    <a:cubicBezTo>
                      <a:pt x="81" y="400"/>
                      <a:pt x="81" y="400"/>
                      <a:pt x="81" y="400"/>
                    </a:cubicBezTo>
                    <a:cubicBezTo>
                      <a:pt x="82" y="399"/>
                      <a:pt x="82" y="399"/>
                      <a:pt x="83" y="399"/>
                    </a:cubicBezTo>
                    <a:cubicBezTo>
                      <a:pt x="86" y="397"/>
                      <a:pt x="81" y="398"/>
                      <a:pt x="80" y="398"/>
                    </a:cubicBezTo>
                    <a:cubicBezTo>
                      <a:pt x="79" y="398"/>
                      <a:pt x="79" y="396"/>
                      <a:pt x="78" y="39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2" name="Freeform 342">
                <a:extLst>
                  <a:ext uri="{FF2B5EF4-FFF2-40B4-BE49-F238E27FC236}">
                    <a16:creationId xmlns:a16="http://schemas.microsoft.com/office/drawing/2014/main" id="{2F145A01-84E3-490A-90AE-F8E4415786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0125" y="4472634"/>
                <a:ext cx="294020" cy="412179"/>
              </a:xfrm>
              <a:custGeom>
                <a:avLst/>
                <a:gdLst>
                  <a:gd name="T0" fmla="*/ 8 w 109"/>
                  <a:gd name="T1" fmla="*/ 10 h 153"/>
                  <a:gd name="T2" fmla="*/ 11 w 109"/>
                  <a:gd name="T3" fmla="*/ 3 h 153"/>
                  <a:gd name="T4" fmla="*/ 7 w 109"/>
                  <a:gd name="T5" fmla="*/ 4 h 153"/>
                  <a:gd name="T6" fmla="*/ 2 w 109"/>
                  <a:gd name="T7" fmla="*/ 5 h 153"/>
                  <a:gd name="T8" fmla="*/ 5 w 109"/>
                  <a:gd name="T9" fmla="*/ 11 h 153"/>
                  <a:gd name="T10" fmla="*/ 7 w 109"/>
                  <a:gd name="T11" fmla="*/ 23 h 153"/>
                  <a:gd name="T12" fmla="*/ 10 w 109"/>
                  <a:gd name="T13" fmla="*/ 33 h 153"/>
                  <a:gd name="T14" fmla="*/ 13 w 109"/>
                  <a:gd name="T15" fmla="*/ 41 h 153"/>
                  <a:gd name="T16" fmla="*/ 14 w 109"/>
                  <a:gd name="T17" fmla="*/ 47 h 153"/>
                  <a:gd name="T18" fmla="*/ 15 w 109"/>
                  <a:gd name="T19" fmla="*/ 51 h 153"/>
                  <a:gd name="T20" fmla="*/ 14 w 109"/>
                  <a:gd name="T21" fmla="*/ 54 h 153"/>
                  <a:gd name="T22" fmla="*/ 15 w 109"/>
                  <a:gd name="T23" fmla="*/ 64 h 153"/>
                  <a:gd name="T24" fmla="*/ 18 w 109"/>
                  <a:gd name="T25" fmla="*/ 72 h 153"/>
                  <a:gd name="T26" fmla="*/ 13 w 109"/>
                  <a:gd name="T27" fmla="*/ 96 h 153"/>
                  <a:gd name="T28" fmla="*/ 8 w 109"/>
                  <a:gd name="T29" fmla="*/ 104 h 153"/>
                  <a:gd name="T30" fmla="*/ 6 w 109"/>
                  <a:gd name="T31" fmla="*/ 117 h 153"/>
                  <a:gd name="T32" fmla="*/ 0 w 109"/>
                  <a:gd name="T33" fmla="*/ 129 h 153"/>
                  <a:gd name="T34" fmla="*/ 0 w 109"/>
                  <a:gd name="T35" fmla="*/ 140 h 153"/>
                  <a:gd name="T36" fmla="*/ 7 w 109"/>
                  <a:gd name="T37" fmla="*/ 144 h 153"/>
                  <a:gd name="T38" fmla="*/ 17 w 109"/>
                  <a:gd name="T39" fmla="*/ 144 h 153"/>
                  <a:gd name="T40" fmla="*/ 59 w 109"/>
                  <a:gd name="T41" fmla="*/ 148 h 153"/>
                  <a:gd name="T42" fmla="*/ 70 w 109"/>
                  <a:gd name="T43" fmla="*/ 152 h 153"/>
                  <a:gd name="T44" fmla="*/ 80 w 109"/>
                  <a:gd name="T45" fmla="*/ 153 h 153"/>
                  <a:gd name="T46" fmla="*/ 95 w 109"/>
                  <a:gd name="T47" fmla="*/ 143 h 153"/>
                  <a:gd name="T48" fmla="*/ 89 w 109"/>
                  <a:gd name="T49" fmla="*/ 132 h 153"/>
                  <a:gd name="T50" fmla="*/ 108 w 109"/>
                  <a:gd name="T51" fmla="*/ 93 h 153"/>
                  <a:gd name="T52" fmla="*/ 108 w 109"/>
                  <a:gd name="T53" fmla="*/ 86 h 153"/>
                  <a:gd name="T54" fmla="*/ 108 w 109"/>
                  <a:gd name="T55" fmla="*/ 74 h 153"/>
                  <a:gd name="T56" fmla="*/ 98 w 109"/>
                  <a:gd name="T57" fmla="*/ 75 h 153"/>
                  <a:gd name="T58" fmla="*/ 92 w 109"/>
                  <a:gd name="T59" fmla="*/ 68 h 153"/>
                  <a:gd name="T60" fmla="*/ 92 w 109"/>
                  <a:gd name="T61" fmla="*/ 58 h 153"/>
                  <a:gd name="T62" fmla="*/ 89 w 109"/>
                  <a:gd name="T63" fmla="*/ 48 h 153"/>
                  <a:gd name="T64" fmla="*/ 87 w 109"/>
                  <a:gd name="T65" fmla="*/ 36 h 153"/>
                  <a:gd name="T66" fmla="*/ 79 w 109"/>
                  <a:gd name="T67" fmla="*/ 32 h 153"/>
                  <a:gd name="T68" fmla="*/ 69 w 109"/>
                  <a:gd name="T69" fmla="*/ 31 h 153"/>
                  <a:gd name="T70" fmla="*/ 66 w 109"/>
                  <a:gd name="T71" fmla="*/ 39 h 153"/>
                  <a:gd name="T72" fmla="*/ 55 w 109"/>
                  <a:gd name="T73" fmla="*/ 40 h 153"/>
                  <a:gd name="T74" fmla="*/ 52 w 109"/>
                  <a:gd name="T75" fmla="*/ 29 h 153"/>
                  <a:gd name="T76" fmla="*/ 49 w 109"/>
                  <a:gd name="T77" fmla="*/ 18 h 153"/>
                  <a:gd name="T78" fmla="*/ 21 w 109"/>
                  <a:gd name="T79" fmla="*/ 17 h 153"/>
                  <a:gd name="T80" fmla="*/ 7 w 109"/>
                  <a:gd name="T81" fmla="*/ 2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9" h="153">
                    <a:moveTo>
                      <a:pt x="5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10" y="10"/>
                      <a:pt x="8" y="7"/>
                    </a:cubicBezTo>
                    <a:cubicBezTo>
                      <a:pt x="7" y="4"/>
                      <a:pt x="11" y="3"/>
                      <a:pt x="11" y="3"/>
                    </a:cubicBezTo>
                    <a:cubicBezTo>
                      <a:pt x="11" y="3"/>
                      <a:pt x="10" y="0"/>
                      <a:pt x="7" y="2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7"/>
                      <a:pt x="1" y="8"/>
                      <a:pt x="2" y="10"/>
                    </a:cubicBezTo>
                    <a:cubicBezTo>
                      <a:pt x="2" y="10"/>
                      <a:pt x="5" y="11"/>
                      <a:pt x="5" y="11"/>
                    </a:cubicBezTo>
                    <a:lnTo>
                      <a:pt x="5" y="12"/>
                    </a:lnTo>
                    <a:close/>
                    <a:moveTo>
                      <a:pt x="7" y="23"/>
                    </a:moveTo>
                    <a:cubicBezTo>
                      <a:pt x="7" y="24"/>
                      <a:pt x="7" y="25"/>
                      <a:pt x="8" y="26"/>
                    </a:cubicBezTo>
                    <a:cubicBezTo>
                      <a:pt x="8" y="28"/>
                      <a:pt x="9" y="31"/>
                      <a:pt x="10" y="33"/>
                    </a:cubicBezTo>
                    <a:cubicBezTo>
                      <a:pt x="10" y="33"/>
                      <a:pt x="12" y="34"/>
                      <a:pt x="12" y="35"/>
                    </a:cubicBezTo>
                    <a:cubicBezTo>
                      <a:pt x="13" y="37"/>
                      <a:pt x="12" y="39"/>
                      <a:pt x="13" y="41"/>
                    </a:cubicBezTo>
                    <a:cubicBezTo>
                      <a:pt x="13" y="41"/>
                      <a:pt x="15" y="42"/>
                      <a:pt x="15" y="43"/>
                    </a:cubicBezTo>
                    <a:cubicBezTo>
                      <a:pt x="15" y="44"/>
                      <a:pt x="14" y="44"/>
                      <a:pt x="14" y="47"/>
                    </a:cubicBezTo>
                    <a:cubicBezTo>
                      <a:pt x="14" y="47"/>
                      <a:pt x="16" y="49"/>
                      <a:pt x="16" y="49"/>
                    </a:cubicBezTo>
                    <a:cubicBezTo>
                      <a:pt x="16" y="50"/>
                      <a:pt x="15" y="50"/>
                      <a:pt x="15" y="51"/>
                    </a:cubicBezTo>
                    <a:cubicBezTo>
                      <a:pt x="14" y="52"/>
                      <a:pt x="16" y="51"/>
                      <a:pt x="16" y="53"/>
                    </a:cubicBezTo>
                    <a:cubicBezTo>
                      <a:pt x="15" y="53"/>
                      <a:pt x="14" y="54"/>
                      <a:pt x="14" y="54"/>
                    </a:cubicBezTo>
                    <a:cubicBezTo>
                      <a:pt x="13" y="55"/>
                      <a:pt x="13" y="59"/>
                      <a:pt x="14" y="61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4" y="66"/>
                      <a:pt x="14" y="68"/>
                    </a:cubicBezTo>
                    <a:cubicBezTo>
                      <a:pt x="14" y="69"/>
                      <a:pt x="17" y="71"/>
                      <a:pt x="18" y="72"/>
                    </a:cubicBezTo>
                    <a:cubicBezTo>
                      <a:pt x="19" y="77"/>
                      <a:pt x="19" y="86"/>
                      <a:pt x="18" y="91"/>
                    </a:cubicBezTo>
                    <a:cubicBezTo>
                      <a:pt x="17" y="93"/>
                      <a:pt x="13" y="95"/>
                      <a:pt x="13" y="96"/>
                    </a:cubicBezTo>
                    <a:cubicBezTo>
                      <a:pt x="12" y="97"/>
                      <a:pt x="13" y="99"/>
                      <a:pt x="13" y="100"/>
                    </a:cubicBezTo>
                    <a:cubicBezTo>
                      <a:pt x="12" y="101"/>
                      <a:pt x="9" y="102"/>
                      <a:pt x="8" y="104"/>
                    </a:cubicBezTo>
                    <a:cubicBezTo>
                      <a:pt x="7" y="108"/>
                      <a:pt x="8" y="112"/>
                      <a:pt x="8" y="116"/>
                    </a:cubicBezTo>
                    <a:cubicBezTo>
                      <a:pt x="7" y="116"/>
                      <a:pt x="6" y="117"/>
                      <a:pt x="6" y="117"/>
                    </a:cubicBezTo>
                    <a:cubicBezTo>
                      <a:pt x="5" y="118"/>
                      <a:pt x="6" y="120"/>
                      <a:pt x="5" y="122"/>
                    </a:cubicBezTo>
                    <a:cubicBezTo>
                      <a:pt x="4" y="123"/>
                      <a:pt x="1" y="127"/>
                      <a:pt x="0" y="129"/>
                    </a:cubicBezTo>
                    <a:cubicBezTo>
                      <a:pt x="0" y="132"/>
                      <a:pt x="1" y="135"/>
                      <a:pt x="2" y="137"/>
                    </a:cubicBezTo>
                    <a:cubicBezTo>
                      <a:pt x="2" y="139"/>
                      <a:pt x="0" y="139"/>
                      <a:pt x="0" y="140"/>
                    </a:cubicBezTo>
                    <a:cubicBezTo>
                      <a:pt x="0" y="140"/>
                      <a:pt x="1" y="142"/>
                      <a:pt x="1" y="143"/>
                    </a:cubicBezTo>
                    <a:cubicBezTo>
                      <a:pt x="1" y="143"/>
                      <a:pt x="4" y="143"/>
                      <a:pt x="7" y="144"/>
                    </a:cubicBezTo>
                    <a:cubicBezTo>
                      <a:pt x="10" y="145"/>
                      <a:pt x="10" y="141"/>
                      <a:pt x="12" y="141"/>
                    </a:cubicBezTo>
                    <a:cubicBezTo>
                      <a:pt x="14" y="141"/>
                      <a:pt x="17" y="144"/>
                      <a:pt x="17" y="144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5" y="145"/>
                      <a:pt x="57" y="148"/>
                      <a:pt x="59" y="148"/>
                    </a:cubicBezTo>
                    <a:cubicBezTo>
                      <a:pt x="61" y="148"/>
                      <a:pt x="60" y="151"/>
                      <a:pt x="63" y="150"/>
                    </a:cubicBezTo>
                    <a:cubicBezTo>
                      <a:pt x="66" y="149"/>
                      <a:pt x="67" y="153"/>
                      <a:pt x="70" y="152"/>
                    </a:cubicBezTo>
                    <a:cubicBezTo>
                      <a:pt x="72" y="150"/>
                      <a:pt x="71" y="152"/>
                      <a:pt x="73" y="152"/>
                    </a:cubicBezTo>
                    <a:cubicBezTo>
                      <a:pt x="75" y="151"/>
                      <a:pt x="80" y="153"/>
                      <a:pt x="80" y="153"/>
                    </a:cubicBezTo>
                    <a:cubicBezTo>
                      <a:pt x="80" y="153"/>
                      <a:pt x="95" y="150"/>
                      <a:pt x="101" y="150"/>
                    </a:cubicBezTo>
                    <a:cubicBezTo>
                      <a:pt x="96" y="150"/>
                      <a:pt x="99" y="146"/>
                      <a:pt x="95" y="143"/>
                    </a:cubicBezTo>
                    <a:cubicBezTo>
                      <a:pt x="91" y="139"/>
                      <a:pt x="92" y="141"/>
                      <a:pt x="91" y="137"/>
                    </a:cubicBezTo>
                    <a:cubicBezTo>
                      <a:pt x="90" y="133"/>
                      <a:pt x="89" y="132"/>
                      <a:pt x="89" y="132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0"/>
                    </a:cubicBezTo>
                    <a:cubicBezTo>
                      <a:pt x="108" y="88"/>
                      <a:pt x="108" y="87"/>
                      <a:pt x="108" y="86"/>
                    </a:cubicBezTo>
                    <a:cubicBezTo>
                      <a:pt x="107" y="84"/>
                      <a:pt x="109" y="83"/>
                      <a:pt x="109" y="81"/>
                    </a:cubicBezTo>
                    <a:cubicBezTo>
                      <a:pt x="109" y="78"/>
                      <a:pt x="108" y="74"/>
                      <a:pt x="108" y="74"/>
                    </a:cubicBezTo>
                    <a:cubicBezTo>
                      <a:pt x="108" y="74"/>
                      <a:pt x="103" y="74"/>
                      <a:pt x="102" y="74"/>
                    </a:cubicBezTo>
                    <a:cubicBezTo>
                      <a:pt x="100" y="74"/>
                      <a:pt x="99" y="73"/>
                      <a:pt x="98" y="75"/>
                    </a:cubicBezTo>
                    <a:cubicBezTo>
                      <a:pt x="97" y="76"/>
                      <a:pt x="96" y="76"/>
                      <a:pt x="94" y="74"/>
                    </a:cubicBezTo>
                    <a:cubicBezTo>
                      <a:pt x="92" y="73"/>
                      <a:pt x="93" y="71"/>
                      <a:pt x="92" y="68"/>
                    </a:cubicBezTo>
                    <a:cubicBezTo>
                      <a:pt x="92" y="66"/>
                      <a:pt x="92" y="65"/>
                      <a:pt x="93" y="64"/>
                    </a:cubicBezTo>
                    <a:cubicBezTo>
                      <a:pt x="94" y="62"/>
                      <a:pt x="94" y="60"/>
                      <a:pt x="92" y="58"/>
                    </a:cubicBezTo>
                    <a:cubicBezTo>
                      <a:pt x="90" y="57"/>
                      <a:pt x="92" y="56"/>
                      <a:pt x="90" y="53"/>
                    </a:cubicBezTo>
                    <a:cubicBezTo>
                      <a:pt x="89" y="51"/>
                      <a:pt x="89" y="50"/>
                      <a:pt x="89" y="48"/>
                    </a:cubicBezTo>
                    <a:cubicBezTo>
                      <a:pt x="88" y="45"/>
                      <a:pt x="90" y="43"/>
                      <a:pt x="88" y="42"/>
                    </a:cubicBezTo>
                    <a:cubicBezTo>
                      <a:pt x="86" y="41"/>
                      <a:pt x="88" y="38"/>
                      <a:pt x="87" y="36"/>
                    </a:cubicBezTo>
                    <a:cubicBezTo>
                      <a:pt x="86" y="32"/>
                      <a:pt x="79" y="34"/>
                      <a:pt x="79" y="34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29"/>
                      <a:pt x="78" y="31"/>
                      <a:pt x="74" y="31"/>
                    </a:cubicBezTo>
                    <a:cubicBezTo>
                      <a:pt x="71" y="31"/>
                      <a:pt x="70" y="30"/>
                      <a:pt x="69" y="31"/>
                    </a:cubicBezTo>
                    <a:cubicBezTo>
                      <a:pt x="67" y="33"/>
                      <a:pt x="68" y="37"/>
                      <a:pt x="69" y="38"/>
                    </a:cubicBezTo>
                    <a:cubicBezTo>
                      <a:pt x="70" y="39"/>
                      <a:pt x="67" y="41"/>
                      <a:pt x="66" y="39"/>
                    </a:cubicBezTo>
                    <a:cubicBezTo>
                      <a:pt x="64" y="38"/>
                      <a:pt x="63" y="41"/>
                      <a:pt x="61" y="41"/>
                    </a:cubicBezTo>
                    <a:cubicBezTo>
                      <a:pt x="59" y="41"/>
                      <a:pt x="57" y="42"/>
                      <a:pt x="55" y="40"/>
                    </a:cubicBezTo>
                    <a:cubicBezTo>
                      <a:pt x="54" y="38"/>
                      <a:pt x="53" y="39"/>
                      <a:pt x="53" y="36"/>
                    </a:cubicBezTo>
                    <a:cubicBezTo>
                      <a:pt x="52" y="32"/>
                      <a:pt x="53" y="31"/>
                      <a:pt x="52" y="29"/>
                    </a:cubicBezTo>
                    <a:cubicBezTo>
                      <a:pt x="51" y="26"/>
                      <a:pt x="52" y="25"/>
                      <a:pt x="51" y="23"/>
                    </a:cubicBezTo>
                    <a:cubicBezTo>
                      <a:pt x="51" y="22"/>
                      <a:pt x="49" y="18"/>
                      <a:pt x="49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25" y="18"/>
                      <a:pt x="21" y="17"/>
                    </a:cubicBezTo>
                    <a:cubicBezTo>
                      <a:pt x="17" y="17"/>
                      <a:pt x="14" y="18"/>
                      <a:pt x="12" y="20"/>
                    </a:cubicBezTo>
                    <a:cubicBezTo>
                      <a:pt x="10" y="22"/>
                      <a:pt x="7" y="23"/>
                      <a:pt x="7" y="2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3" name="Freeform 344">
                <a:extLst>
                  <a:ext uri="{FF2B5EF4-FFF2-40B4-BE49-F238E27FC236}">
                    <a16:creationId xmlns:a16="http://schemas.microsoft.com/office/drawing/2014/main" id="{B2FA71CA-0B85-4E24-BE4D-4DAB20D16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559" y="3075348"/>
                <a:ext cx="8242" cy="10991"/>
              </a:xfrm>
              <a:custGeom>
                <a:avLst/>
                <a:gdLst>
                  <a:gd name="T0" fmla="*/ 3 w 3"/>
                  <a:gd name="T1" fmla="*/ 3 h 4"/>
                  <a:gd name="T2" fmla="*/ 1 w 3"/>
                  <a:gd name="T3" fmla="*/ 4 h 4"/>
                  <a:gd name="T4" fmla="*/ 0 w 3"/>
                  <a:gd name="T5" fmla="*/ 2 h 4"/>
                  <a:gd name="T6" fmla="*/ 3 w 3"/>
                  <a:gd name="T7" fmla="*/ 2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2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4" name="Freeform 345">
                <a:extLst>
                  <a:ext uri="{FF2B5EF4-FFF2-40B4-BE49-F238E27FC236}">
                    <a16:creationId xmlns:a16="http://schemas.microsoft.com/office/drawing/2014/main" id="{5F0E3285-B04C-4133-81C5-D4FADB826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559" y="3075348"/>
                <a:ext cx="8242" cy="10991"/>
              </a:xfrm>
              <a:custGeom>
                <a:avLst/>
                <a:gdLst>
                  <a:gd name="T0" fmla="*/ 3 w 3"/>
                  <a:gd name="T1" fmla="*/ 3 h 4"/>
                  <a:gd name="T2" fmla="*/ 1 w 3"/>
                  <a:gd name="T3" fmla="*/ 4 h 4"/>
                  <a:gd name="T4" fmla="*/ 0 w 3"/>
                  <a:gd name="T5" fmla="*/ 2 h 4"/>
                  <a:gd name="T6" fmla="*/ 3 w 3"/>
                  <a:gd name="T7" fmla="*/ 2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2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5" name="Freeform 346">
                <a:extLst>
                  <a:ext uri="{FF2B5EF4-FFF2-40B4-BE49-F238E27FC236}">
                    <a16:creationId xmlns:a16="http://schemas.microsoft.com/office/drawing/2014/main" id="{6351C857-5890-4CAC-967A-3F0598411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861" y="3253959"/>
                <a:ext cx="456145" cy="546823"/>
              </a:xfrm>
              <a:custGeom>
                <a:avLst/>
                <a:gdLst>
                  <a:gd name="T0" fmla="*/ 122 w 169"/>
                  <a:gd name="T1" fmla="*/ 189 h 203"/>
                  <a:gd name="T2" fmla="*/ 105 w 169"/>
                  <a:gd name="T3" fmla="*/ 200 h 203"/>
                  <a:gd name="T4" fmla="*/ 96 w 169"/>
                  <a:gd name="T5" fmla="*/ 197 h 203"/>
                  <a:gd name="T6" fmla="*/ 93 w 169"/>
                  <a:gd name="T7" fmla="*/ 187 h 203"/>
                  <a:gd name="T8" fmla="*/ 84 w 169"/>
                  <a:gd name="T9" fmla="*/ 180 h 203"/>
                  <a:gd name="T10" fmla="*/ 0 w 169"/>
                  <a:gd name="T11" fmla="*/ 116 h 203"/>
                  <a:gd name="T12" fmla="*/ 0 w 169"/>
                  <a:gd name="T13" fmla="*/ 100 h 203"/>
                  <a:gd name="T14" fmla="*/ 7 w 169"/>
                  <a:gd name="T15" fmla="*/ 93 h 203"/>
                  <a:gd name="T16" fmla="*/ 22 w 169"/>
                  <a:gd name="T17" fmla="*/ 86 h 203"/>
                  <a:gd name="T18" fmla="*/ 34 w 169"/>
                  <a:gd name="T19" fmla="*/ 80 h 203"/>
                  <a:gd name="T20" fmla="*/ 46 w 169"/>
                  <a:gd name="T21" fmla="*/ 68 h 203"/>
                  <a:gd name="T22" fmla="*/ 52 w 169"/>
                  <a:gd name="T23" fmla="*/ 58 h 203"/>
                  <a:gd name="T24" fmla="*/ 56 w 169"/>
                  <a:gd name="T25" fmla="*/ 47 h 203"/>
                  <a:gd name="T26" fmla="*/ 52 w 169"/>
                  <a:gd name="T27" fmla="*/ 36 h 203"/>
                  <a:gd name="T28" fmla="*/ 51 w 169"/>
                  <a:gd name="T29" fmla="*/ 22 h 203"/>
                  <a:gd name="T30" fmla="*/ 57 w 169"/>
                  <a:gd name="T31" fmla="*/ 21 h 203"/>
                  <a:gd name="T32" fmla="*/ 70 w 169"/>
                  <a:gd name="T33" fmla="*/ 13 h 203"/>
                  <a:gd name="T34" fmla="*/ 79 w 169"/>
                  <a:gd name="T35" fmla="*/ 9 h 203"/>
                  <a:gd name="T36" fmla="*/ 85 w 169"/>
                  <a:gd name="T37" fmla="*/ 5 h 203"/>
                  <a:gd name="T38" fmla="*/ 94 w 169"/>
                  <a:gd name="T39" fmla="*/ 5 h 203"/>
                  <a:gd name="T40" fmla="*/ 115 w 169"/>
                  <a:gd name="T41" fmla="*/ 2 h 203"/>
                  <a:gd name="T42" fmla="*/ 119 w 169"/>
                  <a:gd name="T43" fmla="*/ 2 h 203"/>
                  <a:gd name="T44" fmla="*/ 124 w 169"/>
                  <a:gd name="T45" fmla="*/ 1 h 203"/>
                  <a:gd name="T46" fmla="*/ 132 w 169"/>
                  <a:gd name="T47" fmla="*/ 5 h 203"/>
                  <a:gd name="T48" fmla="*/ 135 w 169"/>
                  <a:gd name="T49" fmla="*/ 1 h 203"/>
                  <a:gd name="T50" fmla="*/ 139 w 169"/>
                  <a:gd name="T51" fmla="*/ 10 h 203"/>
                  <a:gd name="T52" fmla="*/ 142 w 169"/>
                  <a:gd name="T53" fmla="*/ 24 h 203"/>
                  <a:gd name="T54" fmla="*/ 136 w 169"/>
                  <a:gd name="T55" fmla="*/ 34 h 203"/>
                  <a:gd name="T56" fmla="*/ 134 w 169"/>
                  <a:gd name="T57" fmla="*/ 46 h 203"/>
                  <a:gd name="T58" fmla="*/ 140 w 169"/>
                  <a:gd name="T59" fmla="*/ 55 h 203"/>
                  <a:gd name="T60" fmla="*/ 148 w 169"/>
                  <a:gd name="T61" fmla="*/ 76 h 203"/>
                  <a:gd name="T62" fmla="*/ 148 w 169"/>
                  <a:gd name="T63" fmla="*/ 81 h 203"/>
                  <a:gd name="T64" fmla="*/ 150 w 169"/>
                  <a:gd name="T65" fmla="*/ 102 h 203"/>
                  <a:gd name="T66" fmla="*/ 148 w 169"/>
                  <a:gd name="T67" fmla="*/ 108 h 203"/>
                  <a:gd name="T68" fmla="*/ 142 w 169"/>
                  <a:gd name="T69" fmla="*/ 124 h 203"/>
                  <a:gd name="T70" fmla="*/ 148 w 169"/>
                  <a:gd name="T71" fmla="*/ 134 h 203"/>
                  <a:gd name="T72" fmla="*/ 154 w 169"/>
                  <a:gd name="T73" fmla="*/ 145 h 203"/>
                  <a:gd name="T74" fmla="*/ 164 w 169"/>
                  <a:gd name="T75" fmla="*/ 15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9" h="203">
                    <a:moveTo>
                      <a:pt x="169" y="154"/>
                    </a:move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17" y="198"/>
                      <a:pt x="117" y="198"/>
                      <a:pt x="117" y="198"/>
                    </a:cubicBezTo>
                    <a:cubicBezTo>
                      <a:pt x="105" y="200"/>
                      <a:pt x="105" y="200"/>
                      <a:pt x="105" y="200"/>
                    </a:cubicBezTo>
                    <a:cubicBezTo>
                      <a:pt x="105" y="200"/>
                      <a:pt x="96" y="203"/>
                      <a:pt x="96" y="202"/>
                    </a:cubicBezTo>
                    <a:cubicBezTo>
                      <a:pt x="97" y="201"/>
                      <a:pt x="97" y="199"/>
                      <a:pt x="96" y="197"/>
                    </a:cubicBezTo>
                    <a:cubicBezTo>
                      <a:pt x="95" y="195"/>
                      <a:pt x="95" y="196"/>
                      <a:pt x="96" y="192"/>
                    </a:cubicBezTo>
                    <a:cubicBezTo>
                      <a:pt x="97" y="188"/>
                      <a:pt x="95" y="189"/>
                      <a:pt x="93" y="187"/>
                    </a:cubicBezTo>
                    <a:cubicBezTo>
                      <a:pt x="91" y="186"/>
                      <a:pt x="89" y="186"/>
                      <a:pt x="87" y="184"/>
                    </a:cubicBezTo>
                    <a:cubicBezTo>
                      <a:pt x="84" y="183"/>
                      <a:pt x="84" y="180"/>
                      <a:pt x="84" y="180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1" y="99"/>
                      <a:pt x="2" y="97"/>
                    </a:cubicBezTo>
                    <a:cubicBezTo>
                      <a:pt x="4" y="96"/>
                      <a:pt x="5" y="94"/>
                      <a:pt x="7" y="93"/>
                    </a:cubicBezTo>
                    <a:cubicBezTo>
                      <a:pt x="8" y="91"/>
                      <a:pt x="10" y="90"/>
                      <a:pt x="13" y="89"/>
                    </a:cubicBezTo>
                    <a:cubicBezTo>
                      <a:pt x="17" y="89"/>
                      <a:pt x="20" y="89"/>
                      <a:pt x="22" y="86"/>
                    </a:cubicBezTo>
                    <a:cubicBezTo>
                      <a:pt x="25" y="82"/>
                      <a:pt x="25" y="84"/>
                      <a:pt x="28" y="84"/>
                    </a:cubicBezTo>
                    <a:cubicBezTo>
                      <a:pt x="30" y="83"/>
                      <a:pt x="30" y="82"/>
                      <a:pt x="34" y="80"/>
                    </a:cubicBezTo>
                    <a:cubicBezTo>
                      <a:pt x="37" y="78"/>
                      <a:pt x="40" y="70"/>
                      <a:pt x="40" y="70"/>
                    </a:cubicBezTo>
                    <a:cubicBezTo>
                      <a:pt x="40" y="70"/>
                      <a:pt x="43" y="70"/>
                      <a:pt x="46" y="68"/>
                    </a:cubicBezTo>
                    <a:cubicBezTo>
                      <a:pt x="48" y="66"/>
                      <a:pt x="47" y="66"/>
                      <a:pt x="47" y="63"/>
                    </a:cubicBezTo>
                    <a:cubicBezTo>
                      <a:pt x="47" y="60"/>
                      <a:pt x="52" y="60"/>
                      <a:pt x="52" y="58"/>
                    </a:cubicBezTo>
                    <a:cubicBezTo>
                      <a:pt x="52" y="55"/>
                      <a:pt x="57" y="54"/>
                      <a:pt x="58" y="52"/>
                    </a:cubicBezTo>
                    <a:cubicBezTo>
                      <a:pt x="60" y="51"/>
                      <a:pt x="58" y="49"/>
                      <a:pt x="56" y="47"/>
                    </a:cubicBezTo>
                    <a:cubicBezTo>
                      <a:pt x="55" y="44"/>
                      <a:pt x="55" y="44"/>
                      <a:pt x="55" y="41"/>
                    </a:cubicBezTo>
                    <a:cubicBezTo>
                      <a:pt x="55" y="38"/>
                      <a:pt x="52" y="39"/>
                      <a:pt x="52" y="36"/>
                    </a:cubicBezTo>
                    <a:cubicBezTo>
                      <a:pt x="52" y="33"/>
                      <a:pt x="53" y="31"/>
                      <a:pt x="54" y="28"/>
                    </a:cubicBezTo>
                    <a:cubicBezTo>
                      <a:pt x="54" y="26"/>
                      <a:pt x="51" y="22"/>
                      <a:pt x="51" y="22"/>
                    </a:cubicBezTo>
                    <a:cubicBezTo>
                      <a:pt x="52" y="22"/>
                      <a:pt x="53" y="21"/>
                      <a:pt x="54" y="21"/>
                    </a:cubicBezTo>
                    <a:cubicBezTo>
                      <a:pt x="55" y="20"/>
                      <a:pt x="56" y="21"/>
                      <a:pt x="57" y="21"/>
                    </a:cubicBezTo>
                    <a:cubicBezTo>
                      <a:pt x="59" y="19"/>
                      <a:pt x="60" y="15"/>
                      <a:pt x="63" y="14"/>
                    </a:cubicBezTo>
                    <a:cubicBezTo>
                      <a:pt x="66" y="13"/>
                      <a:pt x="68" y="14"/>
                      <a:pt x="70" y="13"/>
                    </a:cubicBezTo>
                    <a:cubicBezTo>
                      <a:pt x="72" y="13"/>
                      <a:pt x="73" y="10"/>
                      <a:pt x="74" y="9"/>
                    </a:cubicBezTo>
                    <a:cubicBezTo>
                      <a:pt x="76" y="9"/>
                      <a:pt x="78" y="10"/>
                      <a:pt x="79" y="9"/>
                    </a:cubicBezTo>
                    <a:cubicBezTo>
                      <a:pt x="79" y="9"/>
                      <a:pt x="79" y="7"/>
                      <a:pt x="80" y="7"/>
                    </a:cubicBezTo>
                    <a:cubicBezTo>
                      <a:pt x="81" y="6"/>
                      <a:pt x="83" y="6"/>
                      <a:pt x="85" y="5"/>
                    </a:cubicBezTo>
                    <a:cubicBezTo>
                      <a:pt x="85" y="5"/>
                      <a:pt x="86" y="3"/>
                      <a:pt x="86" y="3"/>
                    </a:cubicBezTo>
                    <a:cubicBezTo>
                      <a:pt x="88" y="3"/>
                      <a:pt x="92" y="5"/>
                      <a:pt x="94" y="5"/>
                    </a:cubicBezTo>
                    <a:cubicBezTo>
                      <a:pt x="99" y="5"/>
                      <a:pt x="101" y="2"/>
                      <a:pt x="105" y="2"/>
                    </a:cubicBezTo>
                    <a:cubicBezTo>
                      <a:pt x="109" y="2"/>
                      <a:pt x="111" y="3"/>
                      <a:pt x="115" y="2"/>
                    </a:cubicBezTo>
                    <a:cubicBezTo>
                      <a:pt x="115" y="2"/>
                      <a:pt x="115" y="3"/>
                      <a:pt x="115" y="3"/>
                    </a:cubicBezTo>
                    <a:cubicBezTo>
                      <a:pt x="117" y="4"/>
                      <a:pt x="118" y="2"/>
                      <a:pt x="119" y="2"/>
                    </a:cubicBezTo>
                    <a:cubicBezTo>
                      <a:pt x="122" y="2"/>
                      <a:pt x="122" y="3"/>
                      <a:pt x="124" y="3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6" y="1"/>
                      <a:pt x="127" y="1"/>
                      <a:pt x="128" y="0"/>
                    </a:cubicBezTo>
                    <a:cubicBezTo>
                      <a:pt x="130" y="2"/>
                      <a:pt x="131" y="2"/>
                      <a:pt x="132" y="5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4" y="3"/>
                      <a:pt x="134" y="2"/>
                      <a:pt x="135" y="1"/>
                    </a:cubicBezTo>
                    <a:cubicBezTo>
                      <a:pt x="136" y="1"/>
                      <a:pt x="137" y="1"/>
                      <a:pt x="138" y="2"/>
                    </a:cubicBezTo>
                    <a:cubicBezTo>
                      <a:pt x="138" y="2"/>
                      <a:pt x="137" y="9"/>
                      <a:pt x="139" y="10"/>
                    </a:cubicBezTo>
                    <a:cubicBezTo>
                      <a:pt x="141" y="11"/>
                      <a:pt x="140" y="13"/>
                      <a:pt x="140" y="15"/>
                    </a:cubicBezTo>
                    <a:cubicBezTo>
                      <a:pt x="140" y="17"/>
                      <a:pt x="142" y="20"/>
                      <a:pt x="142" y="24"/>
                    </a:cubicBezTo>
                    <a:cubicBezTo>
                      <a:pt x="143" y="27"/>
                      <a:pt x="140" y="26"/>
                      <a:pt x="140" y="28"/>
                    </a:cubicBezTo>
                    <a:cubicBezTo>
                      <a:pt x="140" y="30"/>
                      <a:pt x="138" y="33"/>
                      <a:pt x="136" y="34"/>
                    </a:cubicBezTo>
                    <a:cubicBezTo>
                      <a:pt x="134" y="34"/>
                      <a:pt x="133" y="33"/>
                      <a:pt x="133" y="36"/>
                    </a:cubicBezTo>
                    <a:cubicBezTo>
                      <a:pt x="133" y="39"/>
                      <a:pt x="134" y="46"/>
                      <a:pt x="134" y="46"/>
                    </a:cubicBezTo>
                    <a:cubicBezTo>
                      <a:pt x="134" y="46"/>
                      <a:pt x="137" y="45"/>
                      <a:pt x="138" y="47"/>
                    </a:cubicBezTo>
                    <a:cubicBezTo>
                      <a:pt x="139" y="49"/>
                      <a:pt x="140" y="55"/>
                      <a:pt x="140" y="55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7" y="76"/>
                      <a:pt x="147" y="76"/>
                      <a:pt x="146" y="77"/>
                    </a:cubicBezTo>
                    <a:cubicBezTo>
                      <a:pt x="145" y="78"/>
                      <a:pt x="148" y="81"/>
                      <a:pt x="148" y="81"/>
                    </a:cubicBezTo>
                    <a:cubicBezTo>
                      <a:pt x="147" y="98"/>
                      <a:pt x="147" y="98"/>
                      <a:pt x="147" y="98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0" y="102"/>
                      <a:pt x="146" y="105"/>
                      <a:pt x="147" y="105"/>
                    </a:cubicBezTo>
                    <a:cubicBezTo>
                      <a:pt x="149" y="105"/>
                      <a:pt x="148" y="108"/>
                      <a:pt x="148" y="108"/>
                    </a:cubicBezTo>
                    <a:cubicBezTo>
                      <a:pt x="148" y="108"/>
                      <a:pt x="148" y="116"/>
                      <a:pt x="147" y="120"/>
                    </a:cubicBezTo>
                    <a:cubicBezTo>
                      <a:pt x="147" y="123"/>
                      <a:pt x="142" y="124"/>
                      <a:pt x="142" y="124"/>
                    </a:cubicBezTo>
                    <a:cubicBezTo>
                      <a:pt x="142" y="124"/>
                      <a:pt x="143" y="126"/>
                      <a:pt x="145" y="128"/>
                    </a:cubicBezTo>
                    <a:cubicBezTo>
                      <a:pt x="146" y="130"/>
                      <a:pt x="146" y="133"/>
                      <a:pt x="148" y="134"/>
                    </a:cubicBezTo>
                    <a:cubicBezTo>
                      <a:pt x="150" y="136"/>
                      <a:pt x="150" y="137"/>
                      <a:pt x="150" y="140"/>
                    </a:cubicBezTo>
                    <a:cubicBezTo>
                      <a:pt x="150" y="142"/>
                      <a:pt x="152" y="145"/>
                      <a:pt x="154" y="145"/>
                    </a:cubicBezTo>
                    <a:cubicBezTo>
                      <a:pt x="156" y="145"/>
                      <a:pt x="158" y="146"/>
                      <a:pt x="160" y="147"/>
                    </a:cubicBezTo>
                    <a:cubicBezTo>
                      <a:pt x="162" y="147"/>
                      <a:pt x="162" y="150"/>
                      <a:pt x="164" y="150"/>
                    </a:cubicBezTo>
                    <a:cubicBezTo>
                      <a:pt x="166" y="150"/>
                      <a:pt x="169" y="154"/>
                      <a:pt x="169" y="15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6" name="Freeform 348">
                <a:extLst>
                  <a:ext uri="{FF2B5EF4-FFF2-40B4-BE49-F238E27FC236}">
                    <a16:creationId xmlns:a16="http://schemas.microsoft.com/office/drawing/2014/main" id="{F0F5B00C-52A0-48DE-97E1-9F176A16D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989" y="3080845"/>
                <a:ext cx="45341" cy="92052"/>
              </a:xfrm>
              <a:custGeom>
                <a:avLst/>
                <a:gdLst>
                  <a:gd name="T0" fmla="*/ 0 w 17"/>
                  <a:gd name="T1" fmla="*/ 6 h 34"/>
                  <a:gd name="T2" fmla="*/ 1 w 17"/>
                  <a:gd name="T3" fmla="*/ 8 h 34"/>
                  <a:gd name="T4" fmla="*/ 4 w 17"/>
                  <a:gd name="T5" fmla="*/ 8 h 34"/>
                  <a:gd name="T6" fmla="*/ 4 w 17"/>
                  <a:gd name="T7" fmla="*/ 15 h 34"/>
                  <a:gd name="T8" fmla="*/ 2 w 17"/>
                  <a:gd name="T9" fmla="*/ 24 h 34"/>
                  <a:gd name="T10" fmla="*/ 9 w 17"/>
                  <a:gd name="T11" fmla="*/ 31 h 34"/>
                  <a:gd name="T12" fmla="*/ 10 w 17"/>
                  <a:gd name="T13" fmla="*/ 34 h 34"/>
                  <a:gd name="T14" fmla="*/ 12 w 17"/>
                  <a:gd name="T15" fmla="*/ 34 h 34"/>
                  <a:gd name="T16" fmla="*/ 13 w 17"/>
                  <a:gd name="T17" fmla="*/ 32 h 34"/>
                  <a:gd name="T18" fmla="*/ 15 w 17"/>
                  <a:gd name="T19" fmla="*/ 31 h 34"/>
                  <a:gd name="T20" fmla="*/ 17 w 17"/>
                  <a:gd name="T21" fmla="*/ 27 h 34"/>
                  <a:gd name="T22" fmla="*/ 17 w 17"/>
                  <a:gd name="T23" fmla="*/ 23 h 34"/>
                  <a:gd name="T24" fmla="*/ 15 w 17"/>
                  <a:gd name="T25" fmla="*/ 19 h 34"/>
                  <a:gd name="T26" fmla="*/ 14 w 17"/>
                  <a:gd name="T27" fmla="*/ 15 h 34"/>
                  <a:gd name="T28" fmla="*/ 15 w 17"/>
                  <a:gd name="T29" fmla="*/ 10 h 34"/>
                  <a:gd name="T30" fmla="*/ 14 w 17"/>
                  <a:gd name="T31" fmla="*/ 5 h 34"/>
                  <a:gd name="T32" fmla="*/ 10 w 17"/>
                  <a:gd name="T33" fmla="*/ 1 h 34"/>
                  <a:gd name="T34" fmla="*/ 8 w 17"/>
                  <a:gd name="T35" fmla="*/ 3 h 34"/>
                  <a:gd name="T36" fmla="*/ 6 w 17"/>
                  <a:gd name="T37" fmla="*/ 0 h 34"/>
                  <a:gd name="T38" fmla="*/ 1 w 17"/>
                  <a:gd name="T39" fmla="*/ 3 h 34"/>
                  <a:gd name="T40" fmla="*/ 0 w 17"/>
                  <a:gd name="T4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34">
                    <a:moveTo>
                      <a:pt x="0" y="6"/>
                    </a:moveTo>
                    <a:cubicBezTo>
                      <a:pt x="0" y="7"/>
                      <a:pt x="1" y="7"/>
                      <a:pt x="1" y="8"/>
                    </a:cubicBezTo>
                    <a:cubicBezTo>
                      <a:pt x="2" y="8"/>
                      <a:pt x="4" y="8"/>
                      <a:pt x="4" y="8"/>
                    </a:cubicBezTo>
                    <a:cubicBezTo>
                      <a:pt x="4" y="11"/>
                      <a:pt x="3" y="15"/>
                      <a:pt x="4" y="15"/>
                    </a:cubicBezTo>
                    <a:cubicBezTo>
                      <a:pt x="4" y="18"/>
                      <a:pt x="2" y="20"/>
                      <a:pt x="2" y="24"/>
                    </a:cubicBezTo>
                    <a:cubicBezTo>
                      <a:pt x="3" y="28"/>
                      <a:pt x="7" y="29"/>
                      <a:pt x="9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4" y="34"/>
                      <a:pt x="13" y="32"/>
                      <a:pt x="13" y="32"/>
                    </a:cubicBezTo>
                    <a:cubicBezTo>
                      <a:pt x="13" y="32"/>
                      <a:pt x="15" y="32"/>
                      <a:pt x="15" y="31"/>
                    </a:cubicBezTo>
                    <a:cubicBezTo>
                      <a:pt x="16" y="29"/>
                      <a:pt x="17" y="27"/>
                      <a:pt x="17" y="27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1"/>
                      <a:pt x="15" y="19"/>
                    </a:cubicBezTo>
                    <a:cubicBezTo>
                      <a:pt x="13" y="17"/>
                      <a:pt x="13" y="17"/>
                      <a:pt x="14" y="15"/>
                    </a:cubicBezTo>
                    <a:cubicBezTo>
                      <a:pt x="15" y="13"/>
                      <a:pt x="15" y="10"/>
                      <a:pt x="15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7" name="Freeform 350">
                <a:extLst>
                  <a:ext uri="{FF2B5EF4-FFF2-40B4-BE49-F238E27FC236}">
                    <a16:creationId xmlns:a16="http://schemas.microsoft.com/office/drawing/2014/main" id="{7C577C76-61F1-4D87-841E-6BA2131725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663" y="1973458"/>
                <a:ext cx="8702452" cy="787261"/>
              </a:xfrm>
              <a:custGeom>
                <a:avLst/>
                <a:gdLst>
                  <a:gd name="T0" fmla="*/ 3206 w 3230"/>
                  <a:gd name="T1" fmla="*/ 128 h 292"/>
                  <a:gd name="T2" fmla="*/ 3227 w 3230"/>
                  <a:gd name="T3" fmla="*/ 139 h 292"/>
                  <a:gd name="T4" fmla="*/ 422 w 3230"/>
                  <a:gd name="T5" fmla="*/ 230 h 292"/>
                  <a:gd name="T6" fmla="*/ 435 w 3230"/>
                  <a:gd name="T7" fmla="*/ 226 h 292"/>
                  <a:gd name="T8" fmla="*/ 419 w 3230"/>
                  <a:gd name="T9" fmla="*/ 204 h 292"/>
                  <a:gd name="T10" fmla="*/ 407 w 3230"/>
                  <a:gd name="T11" fmla="*/ 193 h 292"/>
                  <a:gd name="T12" fmla="*/ 198 w 3230"/>
                  <a:gd name="T13" fmla="*/ 242 h 292"/>
                  <a:gd name="T14" fmla="*/ 215 w 3230"/>
                  <a:gd name="T15" fmla="*/ 183 h 292"/>
                  <a:gd name="T16" fmla="*/ 306 w 3230"/>
                  <a:gd name="T17" fmla="*/ 164 h 292"/>
                  <a:gd name="T18" fmla="*/ 14 w 3230"/>
                  <a:gd name="T19" fmla="*/ 288 h 292"/>
                  <a:gd name="T20" fmla="*/ 53 w 3230"/>
                  <a:gd name="T21" fmla="*/ 284 h 292"/>
                  <a:gd name="T22" fmla="*/ 20 w 3230"/>
                  <a:gd name="T23" fmla="*/ 282 h 292"/>
                  <a:gd name="T24" fmla="*/ 71 w 3230"/>
                  <a:gd name="T25" fmla="*/ 283 h 292"/>
                  <a:gd name="T26" fmla="*/ 122 w 3230"/>
                  <a:gd name="T27" fmla="*/ 270 h 292"/>
                  <a:gd name="T28" fmla="*/ 132 w 3230"/>
                  <a:gd name="T29" fmla="*/ 270 h 292"/>
                  <a:gd name="T30" fmla="*/ 167 w 3230"/>
                  <a:gd name="T31" fmla="*/ 248 h 292"/>
                  <a:gd name="T32" fmla="*/ 441 w 3230"/>
                  <a:gd name="T33" fmla="*/ 244 h 292"/>
                  <a:gd name="T34" fmla="*/ 440 w 3230"/>
                  <a:gd name="T35" fmla="*/ 236 h 292"/>
                  <a:gd name="T36" fmla="*/ 421 w 3230"/>
                  <a:gd name="T37" fmla="*/ 222 h 292"/>
                  <a:gd name="T38" fmla="*/ 424 w 3230"/>
                  <a:gd name="T39" fmla="*/ 216 h 292"/>
                  <a:gd name="T40" fmla="*/ 252 w 3230"/>
                  <a:gd name="T41" fmla="*/ 204 h 292"/>
                  <a:gd name="T42" fmla="*/ 254 w 3230"/>
                  <a:gd name="T43" fmla="*/ 216 h 292"/>
                  <a:gd name="T44" fmla="*/ 263 w 3230"/>
                  <a:gd name="T45" fmla="*/ 196 h 292"/>
                  <a:gd name="T46" fmla="*/ 150 w 3230"/>
                  <a:gd name="T47" fmla="*/ 171 h 292"/>
                  <a:gd name="T48" fmla="*/ 119 w 3230"/>
                  <a:gd name="T49" fmla="*/ 129 h 292"/>
                  <a:gd name="T50" fmla="*/ 351 w 3230"/>
                  <a:gd name="T51" fmla="*/ 17 h 292"/>
                  <a:gd name="T52" fmla="*/ 301 w 3230"/>
                  <a:gd name="T53" fmla="*/ 15 h 292"/>
                  <a:gd name="T54" fmla="*/ 260 w 3230"/>
                  <a:gd name="T55" fmla="*/ 10 h 292"/>
                  <a:gd name="T56" fmla="*/ 212 w 3230"/>
                  <a:gd name="T57" fmla="*/ 8 h 292"/>
                  <a:gd name="T58" fmla="*/ 178 w 3230"/>
                  <a:gd name="T59" fmla="*/ 22 h 292"/>
                  <a:gd name="T60" fmla="*/ 147 w 3230"/>
                  <a:gd name="T61" fmla="*/ 53 h 292"/>
                  <a:gd name="T62" fmla="*/ 182 w 3230"/>
                  <a:gd name="T63" fmla="*/ 68 h 292"/>
                  <a:gd name="T64" fmla="*/ 180 w 3230"/>
                  <a:gd name="T65" fmla="*/ 85 h 292"/>
                  <a:gd name="T66" fmla="*/ 134 w 3230"/>
                  <a:gd name="T67" fmla="*/ 85 h 292"/>
                  <a:gd name="T68" fmla="*/ 168 w 3230"/>
                  <a:gd name="T69" fmla="*/ 104 h 292"/>
                  <a:gd name="T70" fmla="*/ 179 w 3230"/>
                  <a:gd name="T71" fmla="*/ 123 h 292"/>
                  <a:gd name="T72" fmla="*/ 149 w 3230"/>
                  <a:gd name="T73" fmla="*/ 142 h 292"/>
                  <a:gd name="T74" fmla="*/ 165 w 3230"/>
                  <a:gd name="T75" fmla="*/ 157 h 292"/>
                  <a:gd name="T76" fmla="*/ 176 w 3230"/>
                  <a:gd name="T77" fmla="*/ 165 h 292"/>
                  <a:gd name="T78" fmla="*/ 189 w 3230"/>
                  <a:gd name="T79" fmla="*/ 186 h 292"/>
                  <a:gd name="T80" fmla="*/ 214 w 3230"/>
                  <a:gd name="T81" fmla="*/ 190 h 292"/>
                  <a:gd name="T82" fmla="*/ 211 w 3230"/>
                  <a:gd name="T83" fmla="*/ 214 h 292"/>
                  <a:gd name="T84" fmla="*/ 170 w 3230"/>
                  <a:gd name="T85" fmla="*/ 242 h 292"/>
                  <a:gd name="T86" fmla="*/ 190 w 3230"/>
                  <a:gd name="T87" fmla="*/ 234 h 292"/>
                  <a:gd name="T88" fmla="*/ 218 w 3230"/>
                  <a:gd name="T89" fmla="*/ 219 h 292"/>
                  <a:gd name="T90" fmla="*/ 246 w 3230"/>
                  <a:gd name="T91" fmla="*/ 195 h 292"/>
                  <a:gd name="T92" fmla="*/ 256 w 3230"/>
                  <a:gd name="T93" fmla="*/ 171 h 292"/>
                  <a:gd name="T94" fmla="*/ 287 w 3230"/>
                  <a:gd name="T95" fmla="*/ 148 h 292"/>
                  <a:gd name="T96" fmla="*/ 273 w 3230"/>
                  <a:gd name="T97" fmla="*/ 178 h 292"/>
                  <a:gd name="T98" fmla="*/ 289 w 3230"/>
                  <a:gd name="T99" fmla="*/ 170 h 292"/>
                  <a:gd name="T100" fmla="*/ 308 w 3230"/>
                  <a:gd name="T101" fmla="*/ 156 h 292"/>
                  <a:gd name="T102" fmla="*/ 321 w 3230"/>
                  <a:gd name="T103" fmla="*/ 163 h 292"/>
                  <a:gd name="T104" fmla="*/ 359 w 3230"/>
                  <a:gd name="T105" fmla="*/ 172 h 292"/>
                  <a:gd name="T106" fmla="*/ 384 w 3230"/>
                  <a:gd name="T107" fmla="*/ 181 h 292"/>
                  <a:gd name="T108" fmla="*/ 411 w 3230"/>
                  <a:gd name="T109" fmla="*/ 207 h 292"/>
                  <a:gd name="T110" fmla="*/ 416 w 3230"/>
                  <a:gd name="T111" fmla="*/ 189 h 292"/>
                  <a:gd name="T112" fmla="*/ 433 w 3230"/>
                  <a:gd name="T113" fmla="*/ 223 h 292"/>
                  <a:gd name="T114" fmla="*/ 443 w 3230"/>
                  <a:gd name="T115" fmla="*/ 226 h 292"/>
                  <a:gd name="T116" fmla="*/ 453 w 3230"/>
                  <a:gd name="T117" fmla="*/ 242 h 292"/>
                  <a:gd name="T118" fmla="*/ 463 w 3230"/>
                  <a:gd name="T119" fmla="*/ 232 h 292"/>
                  <a:gd name="T120" fmla="*/ 402 w 3230"/>
                  <a:gd name="T121" fmla="*/ 17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0" h="292">
                    <a:moveTo>
                      <a:pt x="87" y="160"/>
                    </a:moveTo>
                    <a:cubicBezTo>
                      <a:pt x="85" y="163"/>
                      <a:pt x="86" y="161"/>
                      <a:pt x="87" y="164"/>
                    </a:cubicBezTo>
                    <a:cubicBezTo>
                      <a:pt x="88" y="165"/>
                      <a:pt x="90" y="165"/>
                      <a:pt x="90" y="165"/>
                    </a:cubicBezTo>
                    <a:cubicBezTo>
                      <a:pt x="91" y="166"/>
                      <a:pt x="93" y="165"/>
                      <a:pt x="93" y="164"/>
                    </a:cubicBezTo>
                    <a:cubicBezTo>
                      <a:pt x="89" y="163"/>
                      <a:pt x="89" y="163"/>
                      <a:pt x="89" y="163"/>
                    </a:cubicBezTo>
                    <a:cubicBezTo>
                      <a:pt x="87" y="162"/>
                      <a:pt x="89" y="161"/>
                      <a:pt x="87" y="160"/>
                    </a:cubicBezTo>
                    <a:close/>
                    <a:moveTo>
                      <a:pt x="3214" y="127"/>
                    </a:moveTo>
                    <a:cubicBezTo>
                      <a:pt x="3213" y="130"/>
                      <a:pt x="3213" y="130"/>
                      <a:pt x="3213" y="130"/>
                    </a:cubicBezTo>
                    <a:cubicBezTo>
                      <a:pt x="3212" y="130"/>
                      <a:pt x="3211" y="130"/>
                      <a:pt x="3210" y="130"/>
                    </a:cubicBezTo>
                    <a:cubicBezTo>
                      <a:pt x="3209" y="131"/>
                      <a:pt x="3209" y="131"/>
                      <a:pt x="3209" y="131"/>
                    </a:cubicBezTo>
                    <a:cubicBezTo>
                      <a:pt x="3206" y="131"/>
                      <a:pt x="3206" y="131"/>
                      <a:pt x="3206" y="131"/>
                    </a:cubicBezTo>
                    <a:cubicBezTo>
                      <a:pt x="3206" y="130"/>
                      <a:pt x="3206" y="128"/>
                      <a:pt x="3206" y="128"/>
                    </a:cubicBezTo>
                    <a:cubicBezTo>
                      <a:pt x="3205" y="127"/>
                      <a:pt x="3205" y="129"/>
                      <a:pt x="3205" y="129"/>
                    </a:cubicBezTo>
                    <a:cubicBezTo>
                      <a:pt x="3203" y="129"/>
                      <a:pt x="3205" y="132"/>
                      <a:pt x="3204" y="133"/>
                    </a:cubicBezTo>
                    <a:cubicBezTo>
                      <a:pt x="3203" y="133"/>
                      <a:pt x="3203" y="133"/>
                      <a:pt x="3203" y="133"/>
                    </a:cubicBezTo>
                    <a:cubicBezTo>
                      <a:pt x="3203" y="133"/>
                      <a:pt x="3203" y="134"/>
                      <a:pt x="3203" y="135"/>
                    </a:cubicBezTo>
                    <a:cubicBezTo>
                      <a:pt x="3204" y="135"/>
                      <a:pt x="3205" y="135"/>
                      <a:pt x="3205" y="135"/>
                    </a:cubicBezTo>
                    <a:cubicBezTo>
                      <a:pt x="3205" y="135"/>
                      <a:pt x="3206" y="136"/>
                      <a:pt x="3207" y="135"/>
                    </a:cubicBezTo>
                    <a:cubicBezTo>
                      <a:pt x="3210" y="135"/>
                      <a:pt x="3213" y="131"/>
                      <a:pt x="3217" y="133"/>
                    </a:cubicBezTo>
                    <a:cubicBezTo>
                      <a:pt x="3217" y="134"/>
                      <a:pt x="3217" y="134"/>
                      <a:pt x="3217" y="134"/>
                    </a:cubicBezTo>
                    <a:cubicBezTo>
                      <a:pt x="3218" y="135"/>
                      <a:pt x="3223" y="139"/>
                      <a:pt x="3223" y="139"/>
                    </a:cubicBezTo>
                    <a:cubicBezTo>
                      <a:pt x="3224" y="140"/>
                      <a:pt x="3223" y="142"/>
                      <a:pt x="3224" y="142"/>
                    </a:cubicBezTo>
                    <a:cubicBezTo>
                      <a:pt x="3225" y="142"/>
                      <a:pt x="3226" y="142"/>
                      <a:pt x="3227" y="142"/>
                    </a:cubicBezTo>
                    <a:cubicBezTo>
                      <a:pt x="3227" y="142"/>
                      <a:pt x="3227" y="139"/>
                      <a:pt x="3227" y="139"/>
                    </a:cubicBezTo>
                    <a:cubicBezTo>
                      <a:pt x="3227" y="138"/>
                      <a:pt x="3228" y="138"/>
                      <a:pt x="3229" y="138"/>
                    </a:cubicBezTo>
                    <a:cubicBezTo>
                      <a:pt x="3230" y="137"/>
                      <a:pt x="3230" y="137"/>
                      <a:pt x="3230" y="137"/>
                    </a:cubicBezTo>
                    <a:cubicBezTo>
                      <a:pt x="3228" y="136"/>
                      <a:pt x="3225" y="136"/>
                      <a:pt x="3223" y="135"/>
                    </a:cubicBezTo>
                    <a:cubicBezTo>
                      <a:pt x="3221" y="133"/>
                      <a:pt x="3218" y="126"/>
                      <a:pt x="3214" y="127"/>
                    </a:cubicBezTo>
                    <a:close/>
                    <a:moveTo>
                      <a:pt x="408" y="193"/>
                    </a:moveTo>
                    <a:cubicBezTo>
                      <a:pt x="409" y="194"/>
                      <a:pt x="407" y="195"/>
                      <a:pt x="407" y="195"/>
                    </a:cubicBezTo>
                    <a:cubicBezTo>
                      <a:pt x="407" y="195"/>
                      <a:pt x="407" y="193"/>
                      <a:pt x="408" y="193"/>
                    </a:cubicBezTo>
                    <a:close/>
                    <a:moveTo>
                      <a:pt x="435" y="242"/>
                    </a:moveTo>
                    <a:cubicBezTo>
                      <a:pt x="436" y="243"/>
                      <a:pt x="436" y="244"/>
                      <a:pt x="436" y="244"/>
                    </a:cubicBezTo>
                    <a:cubicBezTo>
                      <a:pt x="438" y="245"/>
                      <a:pt x="436" y="244"/>
                      <a:pt x="437" y="244"/>
                    </a:cubicBezTo>
                    <a:cubicBezTo>
                      <a:pt x="437" y="243"/>
                      <a:pt x="436" y="243"/>
                      <a:pt x="435" y="242"/>
                    </a:cubicBezTo>
                    <a:close/>
                    <a:moveTo>
                      <a:pt x="422" y="230"/>
                    </a:moveTo>
                    <a:cubicBezTo>
                      <a:pt x="422" y="231"/>
                      <a:pt x="422" y="231"/>
                      <a:pt x="422" y="231"/>
                    </a:cubicBezTo>
                    <a:cubicBezTo>
                      <a:pt x="425" y="232"/>
                      <a:pt x="423" y="230"/>
                      <a:pt x="422" y="230"/>
                    </a:cubicBezTo>
                    <a:close/>
                    <a:moveTo>
                      <a:pt x="435" y="226"/>
                    </a:moveTo>
                    <a:cubicBezTo>
                      <a:pt x="435" y="227"/>
                      <a:pt x="435" y="227"/>
                      <a:pt x="435" y="227"/>
                    </a:cubicBezTo>
                    <a:cubicBezTo>
                      <a:pt x="435" y="228"/>
                      <a:pt x="439" y="229"/>
                      <a:pt x="440" y="230"/>
                    </a:cubicBezTo>
                    <a:cubicBezTo>
                      <a:pt x="440" y="230"/>
                      <a:pt x="440" y="231"/>
                      <a:pt x="440" y="232"/>
                    </a:cubicBezTo>
                    <a:cubicBezTo>
                      <a:pt x="440" y="232"/>
                      <a:pt x="441" y="232"/>
                      <a:pt x="440" y="231"/>
                    </a:cubicBezTo>
                    <a:cubicBezTo>
                      <a:pt x="442" y="231"/>
                      <a:pt x="440" y="230"/>
                      <a:pt x="440" y="230"/>
                    </a:cubicBezTo>
                    <a:cubicBezTo>
                      <a:pt x="440" y="229"/>
                      <a:pt x="440" y="228"/>
                      <a:pt x="440" y="228"/>
                    </a:cubicBezTo>
                    <a:cubicBezTo>
                      <a:pt x="438" y="227"/>
                      <a:pt x="438" y="228"/>
                      <a:pt x="437" y="228"/>
                    </a:cubicBezTo>
                    <a:cubicBezTo>
                      <a:pt x="437" y="226"/>
                      <a:pt x="437" y="226"/>
                      <a:pt x="437" y="226"/>
                    </a:cubicBezTo>
                    <a:cubicBezTo>
                      <a:pt x="436" y="226"/>
                      <a:pt x="436" y="226"/>
                      <a:pt x="435" y="226"/>
                    </a:cubicBezTo>
                    <a:close/>
                    <a:moveTo>
                      <a:pt x="408" y="212"/>
                    </a:moveTo>
                    <a:cubicBezTo>
                      <a:pt x="408" y="213"/>
                      <a:pt x="408" y="214"/>
                      <a:pt x="408" y="214"/>
                    </a:cubicBezTo>
                    <a:cubicBezTo>
                      <a:pt x="407" y="214"/>
                      <a:pt x="407" y="217"/>
                      <a:pt x="409" y="216"/>
                    </a:cubicBezTo>
                    <a:cubicBezTo>
                      <a:pt x="409" y="215"/>
                      <a:pt x="409" y="212"/>
                      <a:pt x="408" y="212"/>
                    </a:cubicBezTo>
                    <a:close/>
                    <a:moveTo>
                      <a:pt x="425" y="206"/>
                    </a:moveTo>
                    <a:cubicBezTo>
                      <a:pt x="426" y="207"/>
                      <a:pt x="426" y="207"/>
                      <a:pt x="426" y="207"/>
                    </a:cubicBezTo>
                    <a:cubicBezTo>
                      <a:pt x="425" y="206"/>
                      <a:pt x="426" y="206"/>
                      <a:pt x="425" y="206"/>
                    </a:cubicBezTo>
                    <a:close/>
                    <a:moveTo>
                      <a:pt x="401" y="201"/>
                    </a:moveTo>
                    <a:cubicBezTo>
                      <a:pt x="402" y="203"/>
                      <a:pt x="402" y="203"/>
                      <a:pt x="402" y="203"/>
                    </a:cubicBezTo>
                    <a:cubicBezTo>
                      <a:pt x="402" y="202"/>
                      <a:pt x="402" y="201"/>
                      <a:pt x="401" y="201"/>
                    </a:cubicBezTo>
                    <a:close/>
                    <a:moveTo>
                      <a:pt x="416" y="199"/>
                    </a:moveTo>
                    <a:cubicBezTo>
                      <a:pt x="417" y="201"/>
                      <a:pt x="419" y="203"/>
                      <a:pt x="419" y="204"/>
                    </a:cubicBezTo>
                    <a:cubicBezTo>
                      <a:pt x="419" y="205"/>
                      <a:pt x="419" y="207"/>
                      <a:pt x="419" y="208"/>
                    </a:cubicBezTo>
                    <a:cubicBezTo>
                      <a:pt x="419" y="209"/>
                      <a:pt x="421" y="209"/>
                      <a:pt x="421" y="210"/>
                    </a:cubicBezTo>
                    <a:cubicBezTo>
                      <a:pt x="421" y="210"/>
                      <a:pt x="421" y="213"/>
                      <a:pt x="420" y="212"/>
                    </a:cubicBezTo>
                    <a:cubicBezTo>
                      <a:pt x="421" y="215"/>
                      <a:pt x="421" y="215"/>
                      <a:pt x="421" y="215"/>
                    </a:cubicBezTo>
                    <a:cubicBezTo>
                      <a:pt x="423" y="213"/>
                      <a:pt x="427" y="212"/>
                      <a:pt x="425" y="208"/>
                    </a:cubicBezTo>
                    <a:cubicBezTo>
                      <a:pt x="425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4" y="205"/>
                      <a:pt x="424" y="203"/>
                      <a:pt x="424" y="202"/>
                    </a:cubicBezTo>
                    <a:cubicBezTo>
                      <a:pt x="421" y="200"/>
                      <a:pt x="422" y="200"/>
                      <a:pt x="416" y="199"/>
                    </a:cubicBezTo>
                    <a:close/>
                    <a:moveTo>
                      <a:pt x="402" y="187"/>
                    </a:moveTo>
                    <a:cubicBezTo>
                      <a:pt x="403" y="189"/>
                      <a:pt x="403" y="189"/>
                      <a:pt x="403" y="189"/>
                    </a:cubicBezTo>
                    <a:cubicBezTo>
                      <a:pt x="407" y="190"/>
                      <a:pt x="406" y="189"/>
                      <a:pt x="407" y="193"/>
                    </a:cubicBezTo>
                    <a:cubicBezTo>
                      <a:pt x="405" y="193"/>
                      <a:pt x="404" y="192"/>
                      <a:pt x="401" y="192"/>
                    </a:cubicBezTo>
                    <a:cubicBezTo>
                      <a:pt x="401" y="190"/>
                      <a:pt x="401" y="190"/>
                      <a:pt x="400" y="189"/>
                    </a:cubicBezTo>
                    <a:cubicBezTo>
                      <a:pt x="401" y="188"/>
                      <a:pt x="400" y="187"/>
                      <a:pt x="402" y="187"/>
                    </a:cubicBezTo>
                    <a:close/>
                    <a:moveTo>
                      <a:pt x="413" y="183"/>
                    </a:moveTo>
                    <a:cubicBezTo>
                      <a:pt x="413" y="183"/>
                      <a:pt x="413" y="185"/>
                      <a:pt x="413" y="185"/>
                    </a:cubicBezTo>
                    <a:cubicBezTo>
                      <a:pt x="411" y="186"/>
                      <a:pt x="412" y="183"/>
                      <a:pt x="413" y="183"/>
                    </a:cubicBezTo>
                    <a:close/>
                    <a:moveTo>
                      <a:pt x="176" y="246"/>
                    </a:moveTo>
                    <a:cubicBezTo>
                      <a:pt x="175" y="246"/>
                      <a:pt x="172" y="250"/>
                      <a:pt x="176" y="248"/>
                    </a:cubicBezTo>
                    <a:cubicBezTo>
                      <a:pt x="176" y="248"/>
                      <a:pt x="178" y="245"/>
                      <a:pt x="176" y="246"/>
                    </a:cubicBezTo>
                    <a:close/>
                    <a:moveTo>
                      <a:pt x="198" y="242"/>
                    </a:moveTo>
                    <a:cubicBezTo>
                      <a:pt x="197" y="243"/>
                      <a:pt x="194" y="248"/>
                      <a:pt x="197" y="246"/>
                    </a:cubicBezTo>
                    <a:cubicBezTo>
                      <a:pt x="198" y="246"/>
                      <a:pt x="199" y="242"/>
                      <a:pt x="198" y="242"/>
                    </a:cubicBezTo>
                    <a:close/>
                    <a:moveTo>
                      <a:pt x="192" y="239"/>
                    </a:moveTo>
                    <a:cubicBezTo>
                      <a:pt x="192" y="239"/>
                      <a:pt x="191" y="241"/>
                      <a:pt x="191" y="242"/>
                    </a:cubicBezTo>
                    <a:cubicBezTo>
                      <a:pt x="192" y="241"/>
                      <a:pt x="195" y="241"/>
                      <a:pt x="193" y="240"/>
                    </a:cubicBezTo>
                    <a:cubicBezTo>
                      <a:pt x="193" y="239"/>
                      <a:pt x="193" y="239"/>
                      <a:pt x="192" y="239"/>
                    </a:cubicBezTo>
                    <a:close/>
                    <a:moveTo>
                      <a:pt x="257" y="214"/>
                    </a:moveTo>
                    <a:cubicBezTo>
                      <a:pt x="256" y="216"/>
                      <a:pt x="256" y="216"/>
                      <a:pt x="256" y="216"/>
                    </a:cubicBezTo>
                    <a:cubicBezTo>
                      <a:pt x="257" y="216"/>
                      <a:pt x="258" y="216"/>
                      <a:pt x="258" y="216"/>
                    </a:cubicBezTo>
                    <a:cubicBezTo>
                      <a:pt x="258" y="216"/>
                      <a:pt x="260" y="213"/>
                      <a:pt x="257" y="214"/>
                    </a:cubicBezTo>
                    <a:close/>
                    <a:moveTo>
                      <a:pt x="257" y="198"/>
                    </a:moveTo>
                    <a:cubicBezTo>
                      <a:pt x="257" y="200"/>
                      <a:pt x="257" y="200"/>
                      <a:pt x="257" y="200"/>
                    </a:cubicBezTo>
                    <a:cubicBezTo>
                      <a:pt x="260" y="200"/>
                      <a:pt x="259" y="199"/>
                      <a:pt x="257" y="198"/>
                    </a:cubicBezTo>
                    <a:close/>
                    <a:moveTo>
                      <a:pt x="215" y="183"/>
                    </a:moveTo>
                    <a:cubicBezTo>
                      <a:pt x="216" y="182"/>
                      <a:pt x="216" y="185"/>
                      <a:pt x="215" y="185"/>
                    </a:cubicBezTo>
                    <a:cubicBezTo>
                      <a:pt x="214" y="184"/>
                      <a:pt x="214" y="183"/>
                      <a:pt x="215" y="183"/>
                    </a:cubicBezTo>
                    <a:close/>
                    <a:moveTo>
                      <a:pt x="309" y="167"/>
                    </a:moveTo>
                    <a:cubicBezTo>
                      <a:pt x="309" y="169"/>
                      <a:pt x="309" y="170"/>
                      <a:pt x="308" y="171"/>
                    </a:cubicBezTo>
                    <a:cubicBezTo>
                      <a:pt x="308" y="172"/>
                      <a:pt x="307" y="172"/>
                      <a:pt x="307" y="173"/>
                    </a:cubicBezTo>
                    <a:cubicBezTo>
                      <a:pt x="309" y="171"/>
                      <a:pt x="313" y="169"/>
                      <a:pt x="309" y="167"/>
                    </a:cubicBezTo>
                    <a:close/>
                    <a:moveTo>
                      <a:pt x="315" y="165"/>
                    </a:moveTo>
                    <a:cubicBezTo>
                      <a:pt x="315" y="167"/>
                      <a:pt x="315" y="167"/>
                      <a:pt x="315" y="167"/>
                    </a:cubicBezTo>
                    <a:cubicBezTo>
                      <a:pt x="317" y="167"/>
                      <a:pt x="317" y="165"/>
                      <a:pt x="315" y="165"/>
                    </a:cubicBezTo>
                    <a:close/>
                    <a:moveTo>
                      <a:pt x="306" y="164"/>
                    </a:moveTo>
                    <a:cubicBezTo>
                      <a:pt x="306" y="165"/>
                      <a:pt x="306" y="165"/>
                      <a:pt x="306" y="165"/>
                    </a:cubicBezTo>
                    <a:cubicBezTo>
                      <a:pt x="308" y="166"/>
                      <a:pt x="307" y="164"/>
                      <a:pt x="306" y="164"/>
                    </a:cubicBezTo>
                    <a:close/>
                    <a:moveTo>
                      <a:pt x="155" y="158"/>
                    </a:moveTo>
                    <a:cubicBezTo>
                      <a:pt x="155" y="159"/>
                      <a:pt x="153" y="159"/>
                      <a:pt x="154" y="161"/>
                    </a:cubicBezTo>
                    <a:cubicBezTo>
                      <a:pt x="155" y="161"/>
                      <a:pt x="155" y="161"/>
                      <a:pt x="155" y="161"/>
                    </a:cubicBezTo>
                    <a:cubicBezTo>
                      <a:pt x="156" y="161"/>
                      <a:pt x="155" y="162"/>
                      <a:pt x="157" y="163"/>
                    </a:cubicBezTo>
                    <a:cubicBezTo>
                      <a:pt x="157" y="164"/>
                      <a:pt x="157" y="164"/>
                      <a:pt x="157" y="164"/>
                    </a:cubicBezTo>
                    <a:cubicBezTo>
                      <a:pt x="159" y="163"/>
                      <a:pt x="164" y="162"/>
                      <a:pt x="159" y="159"/>
                    </a:cubicBezTo>
                    <a:cubicBezTo>
                      <a:pt x="158" y="158"/>
                      <a:pt x="157" y="159"/>
                      <a:pt x="155" y="158"/>
                    </a:cubicBezTo>
                    <a:close/>
                    <a:moveTo>
                      <a:pt x="157" y="129"/>
                    </a:moveTo>
                    <a:cubicBezTo>
                      <a:pt x="158" y="130"/>
                      <a:pt x="156" y="130"/>
                      <a:pt x="156" y="130"/>
                    </a:cubicBezTo>
                    <a:cubicBezTo>
                      <a:pt x="156" y="130"/>
                      <a:pt x="156" y="132"/>
                      <a:pt x="156" y="132"/>
                    </a:cubicBezTo>
                    <a:cubicBezTo>
                      <a:pt x="160" y="131"/>
                      <a:pt x="161" y="132"/>
                      <a:pt x="157" y="129"/>
                    </a:cubicBezTo>
                    <a:close/>
                    <a:moveTo>
                      <a:pt x="14" y="288"/>
                    </a:moveTo>
                    <a:cubicBezTo>
                      <a:pt x="13" y="290"/>
                      <a:pt x="13" y="290"/>
                      <a:pt x="13" y="290"/>
                    </a:cubicBezTo>
                    <a:cubicBezTo>
                      <a:pt x="14" y="290"/>
                      <a:pt x="16" y="292"/>
                      <a:pt x="16" y="292"/>
                    </a:cubicBezTo>
                    <a:cubicBezTo>
                      <a:pt x="18" y="292"/>
                      <a:pt x="18" y="292"/>
                      <a:pt x="18" y="292"/>
                    </a:cubicBezTo>
                    <a:cubicBezTo>
                      <a:pt x="18" y="292"/>
                      <a:pt x="18" y="291"/>
                      <a:pt x="18" y="290"/>
                    </a:cubicBezTo>
                    <a:cubicBezTo>
                      <a:pt x="17" y="289"/>
                      <a:pt x="15" y="288"/>
                      <a:pt x="14" y="288"/>
                    </a:cubicBezTo>
                    <a:close/>
                    <a:moveTo>
                      <a:pt x="42" y="284"/>
                    </a:moveTo>
                    <a:cubicBezTo>
                      <a:pt x="43" y="285"/>
                      <a:pt x="43" y="287"/>
                      <a:pt x="44" y="288"/>
                    </a:cubicBezTo>
                    <a:cubicBezTo>
                      <a:pt x="45" y="288"/>
                      <a:pt x="45" y="288"/>
                      <a:pt x="45" y="288"/>
                    </a:cubicBezTo>
                    <a:cubicBezTo>
                      <a:pt x="44" y="286"/>
                      <a:pt x="44" y="286"/>
                      <a:pt x="44" y="286"/>
                    </a:cubicBezTo>
                    <a:cubicBezTo>
                      <a:pt x="45" y="286"/>
                      <a:pt x="45" y="285"/>
                      <a:pt x="45" y="284"/>
                    </a:cubicBezTo>
                    <a:cubicBezTo>
                      <a:pt x="45" y="284"/>
                      <a:pt x="43" y="284"/>
                      <a:pt x="42" y="284"/>
                    </a:cubicBezTo>
                    <a:close/>
                    <a:moveTo>
                      <a:pt x="53" y="284"/>
                    </a:moveTo>
                    <a:cubicBezTo>
                      <a:pt x="52" y="284"/>
                      <a:pt x="52" y="287"/>
                      <a:pt x="52" y="288"/>
                    </a:cubicBezTo>
                    <a:cubicBezTo>
                      <a:pt x="52" y="287"/>
                      <a:pt x="54" y="285"/>
                      <a:pt x="54" y="285"/>
                    </a:cubicBezTo>
                    <a:cubicBezTo>
                      <a:pt x="54" y="285"/>
                      <a:pt x="53" y="282"/>
                      <a:pt x="53" y="284"/>
                    </a:cubicBezTo>
                    <a:close/>
                    <a:moveTo>
                      <a:pt x="49" y="284"/>
                    </a:moveTo>
                    <a:cubicBezTo>
                      <a:pt x="49" y="284"/>
                      <a:pt x="48" y="288"/>
                      <a:pt x="49" y="287"/>
                    </a:cubicBezTo>
                    <a:cubicBezTo>
                      <a:pt x="50" y="287"/>
                      <a:pt x="52" y="282"/>
                      <a:pt x="49" y="284"/>
                    </a:cubicBezTo>
                    <a:close/>
                    <a:moveTo>
                      <a:pt x="83" y="283"/>
                    </a:moveTo>
                    <a:cubicBezTo>
                      <a:pt x="83" y="283"/>
                      <a:pt x="82" y="284"/>
                      <a:pt x="82" y="284"/>
                    </a:cubicBezTo>
                    <a:cubicBezTo>
                      <a:pt x="83" y="284"/>
                      <a:pt x="84" y="284"/>
                      <a:pt x="85" y="284"/>
                    </a:cubicBezTo>
                    <a:cubicBezTo>
                      <a:pt x="85" y="284"/>
                      <a:pt x="85" y="283"/>
                      <a:pt x="85" y="283"/>
                    </a:cubicBezTo>
                    <a:cubicBezTo>
                      <a:pt x="84" y="283"/>
                      <a:pt x="83" y="283"/>
                      <a:pt x="83" y="283"/>
                    </a:cubicBezTo>
                    <a:close/>
                    <a:moveTo>
                      <a:pt x="20" y="282"/>
                    </a:moveTo>
                    <a:cubicBezTo>
                      <a:pt x="20" y="283"/>
                      <a:pt x="19" y="284"/>
                      <a:pt x="20" y="286"/>
                    </a:cubicBezTo>
                    <a:cubicBezTo>
                      <a:pt x="20" y="285"/>
                      <a:pt x="22" y="286"/>
                      <a:pt x="22" y="286"/>
                    </a:cubicBezTo>
                    <a:cubicBezTo>
                      <a:pt x="22" y="285"/>
                      <a:pt x="22" y="283"/>
                      <a:pt x="22" y="283"/>
                    </a:cubicBezTo>
                    <a:cubicBezTo>
                      <a:pt x="22" y="283"/>
                      <a:pt x="20" y="282"/>
                      <a:pt x="20" y="282"/>
                    </a:cubicBezTo>
                    <a:close/>
                    <a:moveTo>
                      <a:pt x="4" y="282"/>
                    </a:moveTo>
                    <a:cubicBezTo>
                      <a:pt x="3" y="282"/>
                      <a:pt x="0" y="287"/>
                      <a:pt x="4" y="286"/>
                    </a:cubicBezTo>
                    <a:cubicBezTo>
                      <a:pt x="4" y="285"/>
                      <a:pt x="4" y="282"/>
                      <a:pt x="4" y="282"/>
                    </a:cubicBezTo>
                    <a:close/>
                    <a:moveTo>
                      <a:pt x="71" y="278"/>
                    </a:moveTo>
                    <a:cubicBezTo>
                      <a:pt x="71" y="278"/>
                      <a:pt x="71" y="281"/>
                      <a:pt x="71" y="281"/>
                    </a:cubicBezTo>
                    <a:cubicBezTo>
                      <a:pt x="70" y="282"/>
                      <a:pt x="69" y="281"/>
                      <a:pt x="68" y="282"/>
                    </a:cubicBezTo>
                    <a:cubicBezTo>
                      <a:pt x="68" y="282"/>
                      <a:pt x="68" y="282"/>
                      <a:pt x="68" y="282"/>
                    </a:cubicBezTo>
                    <a:cubicBezTo>
                      <a:pt x="68" y="282"/>
                      <a:pt x="70" y="283"/>
                      <a:pt x="71" y="283"/>
                    </a:cubicBezTo>
                    <a:cubicBezTo>
                      <a:pt x="71" y="283"/>
                      <a:pt x="78" y="275"/>
                      <a:pt x="71" y="278"/>
                    </a:cubicBezTo>
                    <a:close/>
                    <a:moveTo>
                      <a:pt x="103" y="277"/>
                    </a:moveTo>
                    <a:cubicBezTo>
                      <a:pt x="101" y="277"/>
                      <a:pt x="104" y="278"/>
                      <a:pt x="105" y="278"/>
                    </a:cubicBezTo>
                    <a:cubicBezTo>
                      <a:pt x="104" y="278"/>
                      <a:pt x="105" y="277"/>
                      <a:pt x="103" y="277"/>
                    </a:cubicBezTo>
                    <a:close/>
                    <a:moveTo>
                      <a:pt x="109" y="275"/>
                    </a:moveTo>
                    <a:cubicBezTo>
                      <a:pt x="108" y="275"/>
                      <a:pt x="110" y="276"/>
                      <a:pt x="110" y="276"/>
                    </a:cubicBezTo>
                    <a:cubicBezTo>
                      <a:pt x="110" y="276"/>
                      <a:pt x="112" y="274"/>
                      <a:pt x="109" y="275"/>
                    </a:cubicBezTo>
                    <a:close/>
                    <a:moveTo>
                      <a:pt x="126" y="266"/>
                    </a:moveTo>
                    <a:cubicBezTo>
                      <a:pt x="126" y="266"/>
                      <a:pt x="126" y="266"/>
                      <a:pt x="126" y="266"/>
                    </a:cubicBezTo>
                    <a:cubicBezTo>
                      <a:pt x="123" y="268"/>
                      <a:pt x="125" y="268"/>
                      <a:pt x="125" y="268"/>
                    </a:cubicBezTo>
                    <a:cubicBezTo>
                      <a:pt x="124" y="269"/>
                      <a:pt x="123" y="268"/>
                      <a:pt x="122" y="269"/>
                    </a:cubicBezTo>
                    <a:cubicBezTo>
                      <a:pt x="122" y="270"/>
                      <a:pt x="122" y="270"/>
                      <a:pt x="122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21" y="271"/>
                      <a:pt x="122" y="272"/>
                      <a:pt x="121" y="273"/>
                    </a:cubicBezTo>
                    <a:cubicBezTo>
                      <a:pt x="123" y="273"/>
                      <a:pt x="123" y="273"/>
                      <a:pt x="123" y="273"/>
                    </a:cubicBezTo>
                    <a:cubicBezTo>
                      <a:pt x="124" y="273"/>
                      <a:pt x="125" y="269"/>
                      <a:pt x="127" y="268"/>
                    </a:cubicBezTo>
                    <a:cubicBezTo>
                      <a:pt x="128" y="268"/>
                      <a:pt x="128" y="268"/>
                      <a:pt x="128" y="268"/>
                    </a:cubicBezTo>
                    <a:cubicBezTo>
                      <a:pt x="128" y="268"/>
                      <a:pt x="128" y="266"/>
                      <a:pt x="128" y="266"/>
                    </a:cubicBezTo>
                    <a:cubicBezTo>
                      <a:pt x="127" y="266"/>
                      <a:pt x="126" y="265"/>
                      <a:pt x="126" y="266"/>
                    </a:cubicBezTo>
                    <a:close/>
                    <a:moveTo>
                      <a:pt x="137" y="262"/>
                    </a:moveTo>
                    <a:cubicBezTo>
                      <a:pt x="136" y="263"/>
                      <a:pt x="133" y="264"/>
                      <a:pt x="137" y="265"/>
                    </a:cubicBezTo>
                    <a:cubicBezTo>
                      <a:pt x="136" y="265"/>
                      <a:pt x="135" y="267"/>
                      <a:pt x="134" y="268"/>
                    </a:cubicBezTo>
                    <a:cubicBezTo>
                      <a:pt x="133" y="268"/>
                      <a:pt x="132" y="267"/>
                      <a:pt x="131" y="268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3" y="270"/>
                      <a:pt x="134" y="269"/>
                      <a:pt x="135" y="270"/>
                    </a:cubicBezTo>
                    <a:cubicBezTo>
                      <a:pt x="137" y="268"/>
                      <a:pt x="139" y="265"/>
                      <a:pt x="141" y="263"/>
                    </a:cubicBezTo>
                    <a:cubicBezTo>
                      <a:pt x="139" y="262"/>
                      <a:pt x="138" y="262"/>
                      <a:pt x="137" y="262"/>
                    </a:cubicBezTo>
                    <a:close/>
                    <a:moveTo>
                      <a:pt x="162" y="245"/>
                    </a:moveTo>
                    <a:cubicBezTo>
                      <a:pt x="161" y="246"/>
                      <a:pt x="161" y="246"/>
                      <a:pt x="161" y="246"/>
                    </a:cubicBezTo>
                    <a:cubicBezTo>
                      <a:pt x="160" y="247"/>
                      <a:pt x="158" y="246"/>
                      <a:pt x="157" y="246"/>
                    </a:cubicBezTo>
                    <a:cubicBezTo>
                      <a:pt x="156" y="248"/>
                      <a:pt x="156" y="250"/>
                      <a:pt x="155" y="251"/>
                    </a:cubicBezTo>
                    <a:cubicBezTo>
                      <a:pt x="154" y="251"/>
                      <a:pt x="154" y="251"/>
                      <a:pt x="154" y="251"/>
                    </a:cubicBezTo>
                    <a:cubicBezTo>
                      <a:pt x="154" y="252"/>
                      <a:pt x="154" y="252"/>
                      <a:pt x="154" y="253"/>
                    </a:cubicBezTo>
                    <a:cubicBezTo>
                      <a:pt x="155" y="253"/>
                      <a:pt x="156" y="253"/>
                      <a:pt x="156" y="253"/>
                    </a:cubicBezTo>
                    <a:cubicBezTo>
                      <a:pt x="157" y="253"/>
                      <a:pt x="160" y="250"/>
                      <a:pt x="161" y="250"/>
                    </a:cubicBezTo>
                    <a:cubicBezTo>
                      <a:pt x="165" y="249"/>
                      <a:pt x="166" y="250"/>
                      <a:pt x="167" y="248"/>
                    </a:cubicBezTo>
                    <a:cubicBezTo>
                      <a:pt x="167" y="247"/>
                      <a:pt x="169" y="248"/>
                      <a:pt x="167" y="247"/>
                    </a:cubicBezTo>
                    <a:cubicBezTo>
                      <a:pt x="166" y="246"/>
                      <a:pt x="166" y="245"/>
                      <a:pt x="162" y="245"/>
                    </a:cubicBezTo>
                    <a:close/>
                    <a:moveTo>
                      <a:pt x="430" y="226"/>
                    </a:moveTo>
                    <a:cubicBezTo>
                      <a:pt x="429" y="228"/>
                      <a:pt x="429" y="230"/>
                      <a:pt x="428" y="231"/>
                    </a:cubicBezTo>
                    <a:cubicBezTo>
                      <a:pt x="429" y="231"/>
                      <a:pt x="431" y="231"/>
                      <a:pt x="432" y="231"/>
                    </a:cubicBezTo>
                    <a:cubicBezTo>
                      <a:pt x="432" y="233"/>
                      <a:pt x="432" y="233"/>
                      <a:pt x="433" y="235"/>
                    </a:cubicBezTo>
                    <a:cubicBezTo>
                      <a:pt x="434" y="235"/>
                      <a:pt x="434" y="235"/>
                      <a:pt x="434" y="235"/>
                    </a:cubicBezTo>
                    <a:cubicBezTo>
                      <a:pt x="434" y="235"/>
                      <a:pt x="435" y="234"/>
                      <a:pt x="436" y="234"/>
                    </a:cubicBezTo>
                    <a:cubicBezTo>
                      <a:pt x="436" y="235"/>
                      <a:pt x="435" y="238"/>
                      <a:pt x="436" y="238"/>
                    </a:cubicBezTo>
                    <a:cubicBezTo>
                      <a:pt x="435" y="239"/>
                      <a:pt x="435" y="239"/>
                      <a:pt x="435" y="239"/>
                    </a:cubicBezTo>
                    <a:cubicBezTo>
                      <a:pt x="437" y="239"/>
                      <a:pt x="440" y="240"/>
                      <a:pt x="441" y="241"/>
                    </a:cubicBezTo>
                    <a:cubicBezTo>
                      <a:pt x="441" y="241"/>
                      <a:pt x="440" y="243"/>
                      <a:pt x="441" y="244"/>
                    </a:cubicBezTo>
                    <a:cubicBezTo>
                      <a:pt x="443" y="244"/>
                      <a:pt x="443" y="244"/>
                      <a:pt x="443" y="244"/>
                    </a:cubicBezTo>
                    <a:cubicBezTo>
                      <a:pt x="443" y="245"/>
                      <a:pt x="443" y="246"/>
                      <a:pt x="443" y="248"/>
                    </a:cubicBezTo>
                    <a:cubicBezTo>
                      <a:pt x="443" y="248"/>
                      <a:pt x="444" y="248"/>
                      <a:pt x="444" y="249"/>
                    </a:cubicBezTo>
                    <a:cubicBezTo>
                      <a:pt x="445" y="249"/>
                      <a:pt x="447" y="249"/>
                      <a:pt x="448" y="249"/>
                    </a:cubicBezTo>
                    <a:cubicBezTo>
                      <a:pt x="447" y="242"/>
                      <a:pt x="449" y="243"/>
                      <a:pt x="445" y="244"/>
                    </a:cubicBezTo>
                    <a:cubicBezTo>
                      <a:pt x="446" y="242"/>
                      <a:pt x="446" y="242"/>
                      <a:pt x="446" y="240"/>
                    </a:cubicBezTo>
                    <a:cubicBezTo>
                      <a:pt x="446" y="240"/>
                      <a:pt x="446" y="238"/>
                      <a:pt x="446" y="238"/>
                    </a:cubicBezTo>
                    <a:cubicBezTo>
                      <a:pt x="445" y="238"/>
                      <a:pt x="443" y="239"/>
                      <a:pt x="442" y="238"/>
                    </a:cubicBezTo>
                    <a:cubicBezTo>
                      <a:pt x="442" y="238"/>
                      <a:pt x="442" y="238"/>
                      <a:pt x="442" y="238"/>
                    </a:cubicBezTo>
                    <a:cubicBezTo>
                      <a:pt x="442" y="238"/>
                      <a:pt x="442" y="238"/>
                      <a:pt x="442" y="238"/>
                    </a:cubicBezTo>
                    <a:cubicBezTo>
                      <a:pt x="441" y="236"/>
                      <a:pt x="441" y="236"/>
                      <a:pt x="441" y="236"/>
                    </a:cubicBezTo>
                    <a:cubicBezTo>
                      <a:pt x="440" y="236"/>
                      <a:pt x="440" y="236"/>
                      <a:pt x="440" y="236"/>
                    </a:cubicBezTo>
                    <a:cubicBezTo>
                      <a:pt x="439" y="234"/>
                      <a:pt x="440" y="233"/>
                      <a:pt x="439" y="232"/>
                    </a:cubicBezTo>
                    <a:cubicBezTo>
                      <a:pt x="438" y="231"/>
                      <a:pt x="436" y="231"/>
                      <a:pt x="435" y="230"/>
                    </a:cubicBezTo>
                    <a:cubicBezTo>
                      <a:pt x="434" y="230"/>
                      <a:pt x="435" y="228"/>
                      <a:pt x="434" y="228"/>
                    </a:cubicBezTo>
                    <a:cubicBezTo>
                      <a:pt x="434" y="227"/>
                      <a:pt x="430" y="227"/>
                      <a:pt x="430" y="226"/>
                    </a:cubicBezTo>
                    <a:close/>
                    <a:moveTo>
                      <a:pt x="412" y="210"/>
                    </a:moveTo>
                    <a:cubicBezTo>
                      <a:pt x="412" y="210"/>
                      <a:pt x="411" y="213"/>
                      <a:pt x="411" y="214"/>
                    </a:cubicBezTo>
                    <a:cubicBezTo>
                      <a:pt x="411" y="215"/>
                      <a:pt x="413" y="217"/>
                      <a:pt x="414" y="218"/>
                    </a:cubicBezTo>
                    <a:cubicBezTo>
                      <a:pt x="414" y="218"/>
                      <a:pt x="414" y="219"/>
                      <a:pt x="414" y="220"/>
                    </a:cubicBezTo>
                    <a:cubicBezTo>
                      <a:pt x="414" y="220"/>
                      <a:pt x="417" y="221"/>
                      <a:pt x="417" y="221"/>
                    </a:cubicBezTo>
                    <a:cubicBezTo>
                      <a:pt x="418" y="222"/>
                      <a:pt x="417" y="223"/>
                      <a:pt x="418" y="224"/>
                    </a:cubicBezTo>
                    <a:cubicBezTo>
                      <a:pt x="418" y="225"/>
                      <a:pt x="420" y="225"/>
                      <a:pt x="420" y="226"/>
                    </a:cubicBezTo>
                    <a:cubicBezTo>
                      <a:pt x="421" y="224"/>
                      <a:pt x="421" y="224"/>
                      <a:pt x="421" y="222"/>
                    </a:cubicBezTo>
                    <a:cubicBezTo>
                      <a:pt x="422" y="223"/>
                      <a:pt x="422" y="223"/>
                      <a:pt x="422" y="225"/>
                    </a:cubicBezTo>
                    <a:cubicBezTo>
                      <a:pt x="423" y="225"/>
                      <a:pt x="425" y="225"/>
                      <a:pt x="425" y="225"/>
                    </a:cubicBezTo>
                    <a:cubicBezTo>
                      <a:pt x="423" y="226"/>
                      <a:pt x="424" y="229"/>
                      <a:pt x="425" y="230"/>
                    </a:cubicBezTo>
                    <a:cubicBezTo>
                      <a:pt x="425" y="230"/>
                      <a:pt x="427" y="229"/>
                      <a:pt x="427" y="228"/>
                    </a:cubicBezTo>
                    <a:cubicBezTo>
                      <a:pt x="427" y="227"/>
                      <a:pt x="427" y="224"/>
                      <a:pt x="427" y="224"/>
                    </a:cubicBezTo>
                    <a:cubicBezTo>
                      <a:pt x="427" y="224"/>
                      <a:pt x="427" y="224"/>
                      <a:pt x="427" y="224"/>
                    </a:cubicBezTo>
                    <a:cubicBezTo>
                      <a:pt x="429" y="224"/>
                      <a:pt x="428" y="226"/>
                      <a:pt x="430" y="225"/>
                    </a:cubicBezTo>
                    <a:cubicBezTo>
                      <a:pt x="430" y="225"/>
                      <a:pt x="432" y="224"/>
                      <a:pt x="430" y="224"/>
                    </a:cubicBezTo>
                    <a:cubicBezTo>
                      <a:pt x="431" y="223"/>
                      <a:pt x="430" y="222"/>
                      <a:pt x="430" y="222"/>
                    </a:cubicBezTo>
                    <a:cubicBezTo>
                      <a:pt x="430" y="222"/>
                      <a:pt x="431" y="222"/>
                      <a:pt x="432" y="222"/>
                    </a:cubicBezTo>
                    <a:cubicBezTo>
                      <a:pt x="431" y="221"/>
                      <a:pt x="432" y="220"/>
                      <a:pt x="432" y="218"/>
                    </a:cubicBezTo>
                    <a:cubicBezTo>
                      <a:pt x="431" y="215"/>
                      <a:pt x="427" y="216"/>
                      <a:pt x="424" y="216"/>
                    </a:cubicBezTo>
                    <a:cubicBezTo>
                      <a:pt x="425" y="216"/>
                      <a:pt x="425" y="220"/>
                      <a:pt x="424" y="220"/>
                    </a:cubicBezTo>
                    <a:cubicBezTo>
                      <a:pt x="425" y="221"/>
                      <a:pt x="426" y="221"/>
                      <a:pt x="426" y="221"/>
                    </a:cubicBezTo>
                    <a:cubicBezTo>
                      <a:pt x="429" y="223"/>
                      <a:pt x="424" y="222"/>
                      <a:pt x="424" y="222"/>
                    </a:cubicBezTo>
                    <a:cubicBezTo>
                      <a:pt x="424" y="221"/>
                      <a:pt x="424" y="220"/>
                      <a:pt x="423" y="219"/>
                    </a:cubicBezTo>
                    <a:cubicBezTo>
                      <a:pt x="423" y="219"/>
                      <a:pt x="421" y="221"/>
                      <a:pt x="421" y="220"/>
                    </a:cubicBezTo>
                    <a:cubicBezTo>
                      <a:pt x="419" y="219"/>
                      <a:pt x="420" y="215"/>
                      <a:pt x="418" y="213"/>
                    </a:cubicBezTo>
                    <a:cubicBezTo>
                      <a:pt x="418" y="213"/>
                      <a:pt x="417" y="213"/>
                      <a:pt x="416" y="213"/>
                    </a:cubicBezTo>
                    <a:cubicBezTo>
                      <a:pt x="416" y="212"/>
                      <a:pt x="416" y="212"/>
                      <a:pt x="416" y="212"/>
                    </a:cubicBezTo>
                    <a:cubicBezTo>
                      <a:pt x="415" y="212"/>
                      <a:pt x="413" y="211"/>
                      <a:pt x="412" y="210"/>
                    </a:cubicBezTo>
                    <a:close/>
                    <a:moveTo>
                      <a:pt x="258" y="202"/>
                    </a:moveTo>
                    <a:cubicBezTo>
                      <a:pt x="257" y="202"/>
                      <a:pt x="258" y="204"/>
                      <a:pt x="258" y="204"/>
                    </a:cubicBezTo>
                    <a:cubicBezTo>
                      <a:pt x="256" y="204"/>
                      <a:pt x="254" y="204"/>
                      <a:pt x="252" y="204"/>
                    </a:cubicBezTo>
                    <a:cubicBezTo>
                      <a:pt x="252" y="204"/>
                      <a:pt x="252" y="203"/>
                      <a:pt x="252" y="202"/>
                    </a:cubicBezTo>
                    <a:cubicBezTo>
                      <a:pt x="251" y="202"/>
                      <a:pt x="250" y="203"/>
                      <a:pt x="250" y="20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48" y="203"/>
                      <a:pt x="250" y="206"/>
                      <a:pt x="250" y="206"/>
                    </a:cubicBezTo>
                    <a:cubicBezTo>
                      <a:pt x="251" y="205"/>
                      <a:pt x="250" y="208"/>
                      <a:pt x="250" y="208"/>
                    </a:cubicBezTo>
                    <a:cubicBezTo>
                      <a:pt x="247" y="208"/>
                      <a:pt x="239" y="206"/>
                      <a:pt x="245" y="211"/>
                    </a:cubicBezTo>
                    <a:cubicBezTo>
                      <a:pt x="245" y="212"/>
                      <a:pt x="244" y="214"/>
                      <a:pt x="244" y="214"/>
                    </a:cubicBezTo>
                    <a:cubicBezTo>
                      <a:pt x="245" y="214"/>
                      <a:pt x="245" y="216"/>
                      <a:pt x="247" y="215"/>
                    </a:cubicBezTo>
                    <a:cubicBezTo>
                      <a:pt x="247" y="215"/>
                      <a:pt x="248" y="213"/>
                      <a:pt x="248" y="213"/>
                    </a:cubicBezTo>
                    <a:cubicBezTo>
                      <a:pt x="249" y="214"/>
                      <a:pt x="250" y="214"/>
                      <a:pt x="252" y="214"/>
                    </a:cubicBezTo>
                    <a:cubicBezTo>
                      <a:pt x="252" y="215"/>
                      <a:pt x="251" y="216"/>
                      <a:pt x="252" y="216"/>
                    </a:cubicBezTo>
                    <a:cubicBezTo>
                      <a:pt x="252" y="217"/>
                      <a:pt x="253" y="216"/>
                      <a:pt x="254" y="216"/>
                    </a:cubicBezTo>
                    <a:cubicBezTo>
                      <a:pt x="254" y="216"/>
                      <a:pt x="254" y="214"/>
                      <a:pt x="254" y="214"/>
                    </a:cubicBezTo>
                    <a:cubicBezTo>
                      <a:pt x="256" y="212"/>
                      <a:pt x="259" y="212"/>
                      <a:pt x="262" y="212"/>
                    </a:cubicBezTo>
                    <a:cubicBezTo>
                      <a:pt x="262" y="210"/>
                      <a:pt x="262" y="210"/>
                      <a:pt x="262" y="210"/>
                    </a:cubicBezTo>
                    <a:cubicBezTo>
                      <a:pt x="258" y="210"/>
                      <a:pt x="262" y="210"/>
                      <a:pt x="260" y="209"/>
                    </a:cubicBezTo>
                    <a:cubicBezTo>
                      <a:pt x="261" y="209"/>
                      <a:pt x="269" y="210"/>
                      <a:pt x="266" y="208"/>
                    </a:cubicBezTo>
                    <a:cubicBezTo>
                      <a:pt x="263" y="207"/>
                      <a:pt x="263" y="207"/>
                      <a:pt x="263" y="204"/>
                    </a:cubicBezTo>
                    <a:cubicBezTo>
                      <a:pt x="261" y="203"/>
                      <a:pt x="262" y="205"/>
                      <a:pt x="260" y="204"/>
                    </a:cubicBezTo>
                    <a:cubicBezTo>
                      <a:pt x="260" y="204"/>
                      <a:pt x="259" y="202"/>
                      <a:pt x="258" y="202"/>
                    </a:cubicBezTo>
                    <a:close/>
                    <a:moveTo>
                      <a:pt x="260" y="192"/>
                    </a:moveTo>
                    <a:cubicBezTo>
                      <a:pt x="259" y="194"/>
                      <a:pt x="256" y="199"/>
                      <a:pt x="260" y="198"/>
                    </a:cubicBezTo>
                    <a:cubicBezTo>
                      <a:pt x="260" y="198"/>
                      <a:pt x="261" y="197"/>
                      <a:pt x="261" y="196"/>
                    </a:cubicBezTo>
                    <a:cubicBezTo>
                      <a:pt x="262" y="196"/>
                      <a:pt x="262" y="197"/>
                      <a:pt x="263" y="196"/>
                    </a:cubicBezTo>
                    <a:cubicBezTo>
                      <a:pt x="262" y="197"/>
                      <a:pt x="264" y="198"/>
                      <a:pt x="264" y="198"/>
                    </a:cubicBezTo>
                    <a:cubicBezTo>
                      <a:pt x="265" y="198"/>
                      <a:pt x="265" y="197"/>
                      <a:pt x="266" y="197"/>
                    </a:cubicBezTo>
                    <a:cubicBezTo>
                      <a:pt x="263" y="194"/>
                      <a:pt x="263" y="194"/>
                      <a:pt x="263" y="194"/>
                    </a:cubicBezTo>
                    <a:cubicBezTo>
                      <a:pt x="263" y="194"/>
                      <a:pt x="263" y="193"/>
                      <a:pt x="263" y="192"/>
                    </a:cubicBezTo>
                    <a:cubicBezTo>
                      <a:pt x="262" y="192"/>
                      <a:pt x="261" y="193"/>
                      <a:pt x="260" y="192"/>
                    </a:cubicBezTo>
                    <a:close/>
                    <a:moveTo>
                      <a:pt x="145" y="166"/>
                    </a:moveTo>
                    <a:cubicBezTo>
                      <a:pt x="144" y="166"/>
                      <a:pt x="142" y="168"/>
                      <a:pt x="142" y="169"/>
                    </a:cubicBezTo>
                    <a:cubicBezTo>
                      <a:pt x="140" y="169"/>
                      <a:pt x="137" y="169"/>
                      <a:pt x="135" y="169"/>
                    </a:cubicBezTo>
                    <a:cubicBezTo>
                      <a:pt x="135" y="170"/>
                      <a:pt x="135" y="171"/>
                      <a:pt x="136" y="172"/>
                    </a:cubicBezTo>
                    <a:cubicBezTo>
                      <a:pt x="136" y="172"/>
                      <a:pt x="144" y="175"/>
                      <a:pt x="144" y="175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47" y="172"/>
                      <a:pt x="148" y="172"/>
                      <a:pt x="150" y="171"/>
                    </a:cubicBezTo>
                    <a:cubicBezTo>
                      <a:pt x="149" y="168"/>
                      <a:pt x="149" y="165"/>
                      <a:pt x="145" y="166"/>
                    </a:cubicBezTo>
                    <a:close/>
                    <a:moveTo>
                      <a:pt x="107" y="116"/>
                    </a:moveTo>
                    <a:cubicBezTo>
                      <a:pt x="106" y="116"/>
                      <a:pt x="105" y="119"/>
                      <a:pt x="105" y="119"/>
                    </a:cubicBezTo>
                    <a:cubicBezTo>
                      <a:pt x="104" y="119"/>
                      <a:pt x="99" y="118"/>
                      <a:pt x="99" y="118"/>
                    </a:cubicBezTo>
                    <a:cubicBezTo>
                      <a:pt x="98" y="118"/>
                      <a:pt x="98" y="118"/>
                      <a:pt x="97" y="117"/>
                    </a:cubicBezTo>
                    <a:cubicBezTo>
                      <a:pt x="97" y="118"/>
                      <a:pt x="96" y="119"/>
                      <a:pt x="96" y="119"/>
                    </a:cubicBezTo>
                    <a:cubicBezTo>
                      <a:pt x="96" y="120"/>
                      <a:pt x="97" y="123"/>
                      <a:pt x="97" y="123"/>
                    </a:cubicBezTo>
                    <a:cubicBezTo>
                      <a:pt x="101" y="122"/>
                      <a:pt x="107" y="120"/>
                      <a:pt x="111" y="123"/>
                    </a:cubicBezTo>
                    <a:cubicBezTo>
                      <a:pt x="112" y="123"/>
                      <a:pt x="112" y="125"/>
                      <a:pt x="113" y="125"/>
                    </a:cubicBezTo>
                    <a:cubicBezTo>
                      <a:pt x="114" y="126"/>
                      <a:pt x="115" y="125"/>
                      <a:pt x="116" y="127"/>
                    </a:cubicBezTo>
                    <a:cubicBezTo>
                      <a:pt x="116" y="127"/>
                      <a:pt x="116" y="129"/>
                      <a:pt x="116" y="129"/>
                    </a:cubicBezTo>
                    <a:cubicBezTo>
                      <a:pt x="116" y="129"/>
                      <a:pt x="118" y="129"/>
                      <a:pt x="119" y="129"/>
                    </a:cubicBezTo>
                    <a:cubicBezTo>
                      <a:pt x="119" y="129"/>
                      <a:pt x="119" y="127"/>
                      <a:pt x="119" y="126"/>
                    </a:cubicBezTo>
                    <a:cubicBezTo>
                      <a:pt x="119" y="126"/>
                      <a:pt x="120" y="126"/>
                      <a:pt x="121" y="126"/>
                    </a:cubicBezTo>
                    <a:cubicBezTo>
                      <a:pt x="121" y="126"/>
                      <a:pt x="121" y="124"/>
                      <a:pt x="122" y="124"/>
                    </a:cubicBezTo>
                    <a:cubicBezTo>
                      <a:pt x="118" y="123"/>
                      <a:pt x="115" y="123"/>
                      <a:pt x="113" y="121"/>
                    </a:cubicBezTo>
                    <a:cubicBezTo>
                      <a:pt x="112" y="119"/>
                      <a:pt x="110" y="115"/>
                      <a:pt x="107" y="116"/>
                    </a:cubicBezTo>
                    <a:close/>
                    <a:moveTo>
                      <a:pt x="176" y="74"/>
                    </a:moveTo>
                    <a:cubicBezTo>
                      <a:pt x="176" y="74"/>
                      <a:pt x="176" y="75"/>
                      <a:pt x="176" y="75"/>
                    </a:cubicBezTo>
                    <a:cubicBezTo>
                      <a:pt x="178" y="76"/>
                      <a:pt x="177" y="74"/>
                      <a:pt x="176" y="74"/>
                    </a:cubicBezTo>
                    <a:close/>
                    <a:moveTo>
                      <a:pt x="358" y="22"/>
                    </a:moveTo>
                    <a:cubicBezTo>
                      <a:pt x="358" y="22"/>
                      <a:pt x="357" y="20"/>
                      <a:pt x="357" y="20"/>
                    </a:cubicBezTo>
                    <a:cubicBezTo>
                      <a:pt x="355" y="19"/>
                      <a:pt x="354" y="19"/>
                      <a:pt x="351" y="18"/>
                    </a:cubicBezTo>
                    <a:cubicBezTo>
                      <a:pt x="351" y="17"/>
                      <a:pt x="351" y="17"/>
                      <a:pt x="351" y="17"/>
                    </a:cubicBezTo>
                    <a:cubicBezTo>
                      <a:pt x="348" y="17"/>
                      <a:pt x="347" y="19"/>
                      <a:pt x="344" y="18"/>
                    </a:cubicBezTo>
                    <a:cubicBezTo>
                      <a:pt x="343" y="18"/>
                      <a:pt x="342" y="16"/>
                      <a:pt x="342" y="16"/>
                    </a:cubicBezTo>
                    <a:cubicBezTo>
                      <a:pt x="342" y="16"/>
                      <a:pt x="340" y="16"/>
                      <a:pt x="340" y="16"/>
                    </a:cubicBezTo>
                    <a:cubicBezTo>
                      <a:pt x="340" y="17"/>
                      <a:pt x="339" y="18"/>
                      <a:pt x="339" y="19"/>
                    </a:cubicBezTo>
                    <a:cubicBezTo>
                      <a:pt x="340" y="20"/>
                      <a:pt x="337" y="20"/>
                      <a:pt x="337" y="20"/>
                    </a:cubicBezTo>
                    <a:cubicBezTo>
                      <a:pt x="337" y="20"/>
                      <a:pt x="336" y="18"/>
                      <a:pt x="335" y="18"/>
                    </a:cubicBezTo>
                    <a:cubicBezTo>
                      <a:pt x="334" y="18"/>
                      <a:pt x="334" y="20"/>
                      <a:pt x="333" y="20"/>
                    </a:cubicBezTo>
                    <a:cubicBezTo>
                      <a:pt x="332" y="20"/>
                      <a:pt x="332" y="18"/>
                      <a:pt x="332" y="18"/>
                    </a:cubicBezTo>
                    <a:cubicBezTo>
                      <a:pt x="327" y="17"/>
                      <a:pt x="325" y="17"/>
                      <a:pt x="321" y="17"/>
                    </a:cubicBezTo>
                    <a:cubicBezTo>
                      <a:pt x="320" y="15"/>
                      <a:pt x="320" y="15"/>
                      <a:pt x="320" y="15"/>
                    </a:cubicBezTo>
                    <a:cubicBezTo>
                      <a:pt x="317" y="14"/>
                      <a:pt x="316" y="16"/>
                      <a:pt x="314" y="16"/>
                    </a:cubicBezTo>
                    <a:cubicBezTo>
                      <a:pt x="309" y="16"/>
                      <a:pt x="306" y="14"/>
                      <a:pt x="301" y="15"/>
                    </a:cubicBezTo>
                    <a:cubicBezTo>
                      <a:pt x="300" y="14"/>
                      <a:pt x="300" y="14"/>
                      <a:pt x="300" y="14"/>
                    </a:cubicBezTo>
                    <a:cubicBezTo>
                      <a:pt x="298" y="13"/>
                      <a:pt x="298" y="15"/>
                      <a:pt x="296" y="14"/>
                    </a:cubicBezTo>
                    <a:cubicBezTo>
                      <a:pt x="295" y="14"/>
                      <a:pt x="293" y="11"/>
                      <a:pt x="292" y="11"/>
                    </a:cubicBezTo>
                    <a:cubicBezTo>
                      <a:pt x="291" y="11"/>
                      <a:pt x="291" y="12"/>
                      <a:pt x="289" y="12"/>
                    </a:cubicBezTo>
                    <a:cubicBezTo>
                      <a:pt x="289" y="10"/>
                      <a:pt x="289" y="10"/>
                      <a:pt x="289" y="10"/>
                    </a:cubicBezTo>
                    <a:cubicBezTo>
                      <a:pt x="286" y="10"/>
                      <a:pt x="285" y="12"/>
                      <a:pt x="283" y="12"/>
                    </a:cubicBezTo>
                    <a:cubicBezTo>
                      <a:pt x="282" y="13"/>
                      <a:pt x="281" y="12"/>
                      <a:pt x="279" y="12"/>
                    </a:cubicBezTo>
                    <a:cubicBezTo>
                      <a:pt x="279" y="12"/>
                      <a:pt x="278" y="14"/>
                      <a:pt x="277" y="14"/>
                    </a:cubicBezTo>
                    <a:cubicBezTo>
                      <a:pt x="276" y="14"/>
                      <a:pt x="272" y="11"/>
                      <a:pt x="270" y="11"/>
                    </a:cubicBezTo>
                    <a:cubicBezTo>
                      <a:pt x="269" y="11"/>
                      <a:pt x="267" y="11"/>
                      <a:pt x="266" y="11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3" y="9"/>
                      <a:pt x="261" y="10"/>
                      <a:pt x="260" y="10"/>
                    </a:cubicBezTo>
                    <a:cubicBezTo>
                      <a:pt x="260" y="8"/>
                      <a:pt x="260" y="8"/>
                      <a:pt x="260" y="8"/>
                    </a:cubicBezTo>
                    <a:cubicBezTo>
                      <a:pt x="262" y="9"/>
                      <a:pt x="260" y="7"/>
                      <a:pt x="260" y="7"/>
                    </a:cubicBezTo>
                    <a:cubicBezTo>
                      <a:pt x="260" y="7"/>
                      <a:pt x="256" y="6"/>
                      <a:pt x="256" y="6"/>
                    </a:cubicBezTo>
                    <a:cubicBezTo>
                      <a:pt x="253" y="6"/>
                      <a:pt x="248" y="9"/>
                      <a:pt x="245" y="8"/>
                    </a:cubicBezTo>
                    <a:cubicBezTo>
                      <a:pt x="242" y="8"/>
                      <a:pt x="243" y="6"/>
                      <a:pt x="242" y="4"/>
                    </a:cubicBezTo>
                    <a:cubicBezTo>
                      <a:pt x="240" y="4"/>
                      <a:pt x="240" y="5"/>
                      <a:pt x="240" y="6"/>
                    </a:cubicBezTo>
                    <a:cubicBezTo>
                      <a:pt x="239" y="6"/>
                      <a:pt x="238" y="5"/>
                      <a:pt x="237" y="6"/>
                    </a:cubicBezTo>
                    <a:cubicBezTo>
                      <a:pt x="236" y="6"/>
                      <a:pt x="234" y="8"/>
                      <a:pt x="233" y="8"/>
                    </a:cubicBezTo>
                    <a:cubicBezTo>
                      <a:pt x="233" y="6"/>
                      <a:pt x="233" y="5"/>
                      <a:pt x="234" y="3"/>
                    </a:cubicBezTo>
                    <a:cubicBezTo>
                      <a:pt x="231" y="2"/>
                      <a:pt x="226" y="0"/>
                      <a:pt x="223" y="0"/>
                    </a:cubicBezTo>
                    <a:cubicBezTo>
                      <a:pt x="222" y="2"/>
                      <a:pt x="222" y="2"/>
                      <a:pt x="222" y="2"/>
                    </a:cubicBezTo>
                    <a:cubicBezTo>
                      <a:pt x="220" y="3"/>
                      <a:pt x="215" y="7"/>
                      <a:pt x="212" y="8"/>
                    </a:cubicBezTo>
                    <a:cubicBezTo>
                      <a:pt x="210" y="8"/>
                      <a:pt x="208" y="7"/>
                      <a:pt x="206" y="8"/>
                    </a:cubicBezTo>
                    <a:cubicBezTo>
                      <a:pt x="205" y="8"/>
                      <a:pt x="204" y="9"/>
                      <a:pt x="204" y="10"/>
                    </a:cubicBezTo>
                    <a:cubicBezTo>
                      <a:pt x="203" y="8"/>
                      <a:pt x="203" y="8"/>
                      <a:pt x="202" y="7"/>
                    </a:cubicBezTo>
                    <a:cubicBezTo>
                      <a:pt x="201" y="8"/>
                      <a:pt x="201" y="9"/>
                      <a:pt x="200" y="10"/>
                    </a:cubicBezTo>
                    <a:cubicBezTo>
                      <a:pt x="199" y="10"/>
                      <a:pt x="199" y="10"/>
                      <a:pt x="199" y="10"/>
                    </a:cubicBezTo>
                    <a:cubicBezTo>
                      <a:pt x="199" y="10"/>
                      <a:pt x="198" y="9"/>
                      <a:pt x="197" y="10"/>
                    </a:cubicBezTo>
                    <a:cubicBezTo>
                      <a:pt x="197" y="10"/>
                      <a:pt x="197" y="12"/>
                      <a:pt x="197" y="12"/>
                    </a:cubicBezTo>
                    <a:cubicBezTo>
                      <a:pt x="196" y="12"/>
                      <a:pt x="195" y="13"/>
                      <a:pt x="194" y="13"/>
                    </a:cubicBezTo>
                    <a:cubicBezTo>
                      <a:pt x="192" y="14"/>
                      <a:pt x="189" y="12"/>
                      <a:pt x="187" y="13"/>
                    </a:cubicBezTo>
                    <a:cubicBezTo>
                      <a:pt x="186" y="13"/>
                      <a:pt x="185" y="15"/>
                      <a:pt x="184" y="16"/>
                    </a:cubicBezTo>
                    <a:cubicBezTo>
                      <a:pt x="183" y="16"/>
                      <a:pt x="182" y="15"/>
                      <a:pt x="182" y="16"/>
                    </a:cubicBezTo>
                    <a:cubicBezTo>
                      <a:pt x="180" y="17"/>
                      <a:pt x="180" y="20"/>
                      <a:pt x="178" y="22"/>
                    </a:cubicBezTo>
                    <a:cubicBezTo>
                      <a:pt x="177" y="23"/>
                      <a:pt x="175" y="22"/>
                      <a:pt x="174" y="24"/>
                    </a:cubicBezTo>
                    <a:cubicBezTo>
                      <a:pt x="174" y="25"/>
                      <a:pt x="174" y="27"/>
                      <a:pt x="174" y="29"/>
                    </a:cubicBezTo>
                    <a:cubicBezTo>
                      <a:pt x="173" y="30"/>
                      <a:pt x="171" y="31"/>
                      <a:pt x="171" y="32"/>
                    </a:cubicBezTo>
                    <a:cubicBezTo>
                      <a:pt x="170" y="34"/>
                      <a:pt x="170" y="37"/>
                      <a:pt x="170" y="39"/>
                    </a:cubicBezTo>
                    <a:cubicBezTo>
                      <a:pt x="166" y="39"/>
                      <a:pt x="163" y="41"/>
                      <a:pt x="160" y="42"/>
                    </a:cubicBezTo>
                    <a:cubicBezTo>
                      <a:pt x="158" y="42"/>
                      <a:pt x="157" y="40"/>
                      <a:pt x="155" y="41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0" y="43"/>
                      <a:pt x="147" y="42"/>
                      <a:pt x="144" y="42"/>
                    </a:cubicBezTo>
                    <a:cubicBezTo>
                      <a:pt x="144" y="45"/>
                      <a:pt x="145" y="47"/>
                      <a:pt x="145" y="50"/>
                    </a:cubicBezTo>
                    <a:cubicBezTo>
                      <a:pt x="144" y="51"/>
                      <a:pt x="144" y="50"/>
                      <a:pt x="143" y="52"/>
                    </a:cubicBezTo>
                    <a:cubicBezTo>
                      <a:pt x="142" y="51"/>
                      <a:pt x="143" y="51"/>
                      <a:pt x="141" y="52"/>
                    </a:cubicBezTo>
                    <a:cubicBezTo>
                      <a:pt x="143" y="52"/>
                      <a:pt x="145" y="52"/>
                      <a:pt x="147" y="53"/>
                    </a:cubicBezTo>
                    <a:cubicBezTo>
                      <a:pt x="148" y="53"/>
                      <a:pt x="148" y="56"/>
                      <a:pt x="150" y="56"/>
                    </a:cubicBezTo>
                    <a:cubicBezTo>
                      <a:pt x="152" y="57"/>
                      <a:pt x="152" y="56"/>
                      <a:pt x="154" y="57"/>
                    </a:cubicBezTo>
                    <a:cubicBezTo>
                      <a:pt x="155" y="58"/>
                      <a:pt x="159" y="62"/>
                      <a:pt x="160" y="63"/>
                    </a:cubicBezTo>
                    <a:cubicBezTo>
                      <a:pt x="162" y="63"/>
                      <a:pt x="163" y="62"/>
                      <a:pt x="164" y="63"/>
                    </a:cubicBezTo>
                    <a:cubicBezTo>
                      <a:pt x="164" y="63"/>
                      <a:pt x="166" y="65"/>
                      <a:pt x="164" y="64"/>
                    </a:cubicBezTo>
                    <a:cubicBezTo>
                      <a:pt x="165" y="65"/>
                      <a:pt x="165" y="69"/>
                      <a:pt x="165" y="69"/>
                    </a:cubicBezTo>
                    <a:cubicBezTo>
                      <a:pt x="167" y="69"/>
                      <a:pt x="168" y="70"/>
                      <a:pt x="170" y="70"/>
                    </a:cubicBezTo>
                    <a:cubicBezTo>
                      <a:pt x="170" y="68"/>
                      <a:pt x="170" y="68"/>
                      <a:pt x="170" y="68"/>
                    </a:cubicBezTo>
                    <a:cubicBezTo>
                      <a:pt x="171" y="68"/>
                      <a:pt x="173" y="67"/>
                      <a:pt x="174" y="67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5" y="68"/>
                      <a:pt x="175" y="69"/>
                      <a:pt x="176" y="70"/>
                    </a:cubicBezTo>
                    <a:cubicBezTo>
                      <a:pt x="178" y="70"/>
                      <a:pt x="181" y="69"/>
                      <a:pt x="182" y="68"/>
                    </a:cubicBezTo>
                    <a:cubicBezTo>
                      <a:pt x="182" y="68"/>
                      <a:pt x="183" y="72"/>
                      <a:pt x="182" y="71"/>
                    </a:cubicBezTo>
                    <a:cubicBezTo>
                      <a:pt x="181" y="71"/>
                      <a:pt x="181" y="72"/>
                      <a:pt x="180" y="72"/>
                    </a:cubicBezTo>
                    <a:cubicBezTo>
                      <a:pt x="180" y="74"/>
                      <a:pt x="180" y="74"/>
                      <a:pt x="180" y="74"/>
                    </a:cubicBezTo>
                    <a:cubicBezTo>
                      <a:pt x="182" y="75"/>
                      <a:pt x="182" y="74"/>
                      <a:pt x="183" y="74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6" y="76"/>
                      <a:pt x="189" y="75"/>
                      <a:pt x="192" y="75"/>
                    </a:cubicBezTo>
                    <a:cubicBezTo>
                      <a:pt x="192" y="75"/>
                      <a:pt x="191" y="78"/>
                      <a:pt x="192" y="78"/>
                    </a:cubicBezTo>
                    <a:cubicBezTo>
                      <a:pt x="189" y="78"/>
                      <a:pt x="175" y="78"/>
                      <a:pt x="182" y="81"/>
                    </a:cubicBezTo>
                    <a:cubicBezTo>
                      <a:pt x="182" y="81"/>
                      <a:pt x="183" y="80"/>
                      <a:pt x="184" y="80"/>
                    </a:cubicBezTo>
                    <a:cubicBezTo>
                      <a:pt x="187" y="81"/>
                      <a:pt x="185" y="82"/>
                      <a:pt x="186" y="85"/>
                    </a:cubicBezTo>
                    <a:cubicBezTo>
                      <a:pt x="182" y="84"/>
                      <a:pt x="182" y="83"/>
                      <a:pt x="180" y="87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76" y="85"/>
                      <a:pt x="171" y="86"/>
                      <a:pt x="166" y="85"/>
                    </a:cubicBezTo>
                    <a:cubicBezTo>
                      <a:pt x="166" y="85"/>
                      <a:pt x="166" y="83"/>
                      <a:pt x="165" y="83"/>
                    </a:cubicBezTo>
                    <a:cubicBezTo>
                      <a:pt x="164" y="82"/>
                      <a:pt x="163" y="83"/>
                      <a:pt x="162" y="83"/>
                    </a:cubicBezTo>
                    <a:cubicBezTo>
                      <a:pt x="162" y="81"/>
                      <a:pt x="162" y="82"/>
                      <a:pt x="164" y="81"/>
                    </a:cubicBezTo>
                    <a:cubicBezTo>
                      <a:pt x="163" y="79"/>
                      <a:pt x="164" y="77"/>
                      <a:pt x="163" y="75"/>
                    </a:cubicBezTo>
                    <a:cubicBezTo>
                      <a:pt x="163" y="75"/>
                      <a:pt x="162" y="74"/>
                      <a:pt x="162" y="74"/>
                    </a:cubicBezTo>
                    <a:cubicBezTo>
                      <a:pt x="161" y="74"/>
                      <a:pt x="159" y="73"/>
                      <a:pt x="158" y="74"/>
                    </a:cubicBezTo>
                    <a:cubicBezTo>
                      <a:pt x="157" y="74"/>
                      <a:pt x="157" y="75"/>
                      <a:pt x="156" y="75"/>
                    </a:cubicBezTo>
                    <a:cubicBezTo>
                      <a:pt x="154" y="77"/>
                      <a:pt x="149" y="78"/>
                      <a:pt x="147" y="79"/>
                    </a:cubicBezTo>
                    <a:cubicBezTo>
                      <a:pt x="147" y="80"/>
                      <a:pt x="147" y="83"/>
                      <a:pt x="147" y="83"/>
                    </a:cubicBezTo>
                    <a:cubicBezTo>
                      <a:pt x="146" y="84"/>
                      <a:pt x="146" y="83"/>
                      <a:pt x="145" y="84"/>
                    </a:cubicBezTo>
                    <a:cubicBezTo>
                      <a:pt x="141" y="83"/>
                      <a:pt x="138" y="83"/>
                      <a:pt x="134" y="85"/>
                    </a:cubicBezTo>
                    <a:cubicBezTo>
                      <a:pt x="133" y="86"/>
                      <a:pt x="131" y="88"/>
                      <a:pt x="130" y="89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35" y="91"/>
                      <a:pt x="135" y="92"/>
                      <a:pt x="139" y="93"/>
                    </a:cubicBezTo>
                    <a:cubicBezTo>
                      <a:pt x="140" y="93"/>
                      <a:pt x="142" y="93"/>
                      <a:pt x="143" y="93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40" y="95"/>
                      <a:pt x="139" y="95"/>
                      <a:pt x="137" y="96"/>
                    </a:cubicBezTo>
                    <a:cubicBezTo>
                      <a:pt x="137" y="96"/>
                      <a:pt x="137" y="98"/>
                      <a:pt x="138" y="97"/>
                    </a:cubicBezTo>
                    <a:cubicBezTo>
                      <a:pt x="139" y="98"/>
                      <a:pt x="141" y="99"/>
                      <a:pt x="141" y="100"/>
                    </a:cubicBezTo>
                    <a:cubicBezTo>
                      <a:pt x="142" y="101"/>
                      <a:pt x="142" y="103"/>
                      <a:pt x="143" y="104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4" y="107"/>
                      <a:pt x="154" y="105"/>
                      <a:pt x="155" y="105"/>
                    </a:cubicBezTo>
                    <a:cubicBezTo>
                      <a:pt x="159" y="104"/>
                      <a:pt x="165" y="104"/>
                      <a:pt x="168" y="104"/>
                    </a:cubicBezTo>
                    <a:cubicBezTo>
                      <a:pt x="169" y="103"/>
                      <a:pt x="168" y="103"/>
                      <a:pt x="169" y="102"/>
                    </a:cubicBezTo>
                    <a:cubicBezTo>
                      <a:pt x="170" y="103"/>
                      <a:pt x="172" y="105"/>
                      <a:pt x="172" y="105"/>
                    </a:cubicBezTo>
                    <a:cubicBezTo>
                      <a:pt x="173" y="106"/>
                      <a:pt x="172" y="107"/>
                      <a:pt x="172" y="107"/>
                    </a:cubicBezTo>
                    <a:cubicBezTo>
                      <a:pt x="173" y="108"/>
                      <a:pt x="174" y="108"/>
                      <a:pt x="174" y="108"/>
                    </a:cubicBezTo>
                    <a:cubicBezTo>
                      <a:pt x="175" y="108"/>
                      <a:pt x="177" y="104"/>
                      <a:pt x="178" y="104"/>
                    </a:cubicBezTo>
                    <a:cubicBezTo>
                      <a:pt x="182" y="103"/>
                      <a:pt x="188" y="103"/>
                      <a:pt x="191" y="103"/>
                    </a:cubicBezTo>
                    <a:cubicBezTo>
                      <a:pt x="191" y="104"/>
                      <a:pt x="191" y="105"/>
                      <a:pt x="191" y="106"/>
                    </a:cubicBezTo>
                    <a:cubicBezTo>
                      <a:pt x="191" y="107"/>
                      <a:pt x="189" y="107"/>
                      <a:pt x="188" y="108"/>
                    </a:cubicBezTo>
                    <a:cubicBezTo>
                      <a:pt x="188" y="110"/>
                      <a:pt x="190" y="113"/>
                      <a:pt x="190" y="115"/>
                    </a:cubicBezTo>
                    <a:cubicBezTo>
                      <a:pt x="191" y="117"/>
                      <a:pt x="190" y="119"/>
                      <a:pt x="190" y="121"/>
                    </a:cubicBezTo>
                    <a:cubicBezTo>
                      <a:pt x="188" y="121"/>
                      <a:pt x="185" y="123"/>
                      <a:pt x="183" y="123"/>
                    </a:cubicBezTo>
                    <a:cubicBezTo>
                      <a:pt x="181" y="123"/>
                      <a:pt x="181" y="122"/>
                      <a:pt x="179" y="123"/>
                    </a:cubicBezTo>
                    <a:cubicBezTo>
                      <a:pt x="179" y="123"/>
                      <a:pt x="179" y="124"/>
                      <a:pt x="178" y="125"/>
                    </a:cubicBezTo>
                    <a:cubicBezTo>
                      <a:pt x="177" y="126"/>
                      <a:pt x="172" y="129"/>
                      <a:pt x="168" y="128"/>
                    </a:cubicBezTo>
                    <a:cubicBezTo>
                      <a:pt x="166" y="127"/>
                      <a:pt x="166" y="124"/>
                      <a:pt x="162" y="124"/>
                    </a:cubicBezTo>
                    <a:cubicBezTo>
                      <a:pt x="161" y="124"/>
                      <a:pt x="159" y="126"/>
                      <a:pt x="158" y="127"/>
                    </a:cubicBezTo>
                    <a:cubicBezTo>
                      <a:pt x="158" y="127"/>
                      <a:pt x="158" y="129"/>
                      <a:pt x="158" y="128"/>
                    </a:cubicBezTo>
                    <a:cubicBezTo>
                      <a:pt x="159" y="128"/>
                      <a:pt x="158" y="129"/>
                      <a:pt x="159" y="129"/>
                    </a:cubicBezTo>
                    <a:cubicBezTo>
                      <a:pt x="160" y="131"/>
                      <a:pt x="161" y="132"/>
                      <a:pt x="161" y="136"/>
                    </a:cubicBezTo>
                    <a:cubicBezTo>
                      <a:pt x="160" y="135"/>
                      <a:pt x="161" y="135"/>
                      <a:pt x="160" y="134"/>
                    </a:cubicBezTo>
                    <a:cubicBezTo>
                      <a:pt x="159" y="134"/>
                      <a:pt x="158" y="134"/>
                      <a:pt x="157" y="133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6" y="138"/>
                      <a:pt x="154" y="138"/>
                      <a:pt x="154" y="138"/>
                    </a:cubicBezTo>
                    <a:cubicBezTo>
                      <a:pt x="153" y="138"/>
                      <a:pt x="149" y="141"/>
                      <a:pt x="149" y="142"/>
                    </a:cubicBezTo>
                    <a:cubicBezTo>
                      <a:pt x="149" y="143"/>
                      <a:pt x="150" y="145"/>
                      <a:pt x="149" y="146"/>
                    </a:cubicBezTo>
                    <a:cubicBezTo>
                      <a:pt x="149" y="146"/>
                      <a:pt x="146" y="147"/>
                      <a:pt x="146" y="147"/>
                    </a:cubicBezTo>
                    <a:cubicBezTo>
                      <a:pt x="146" y="147"/>
                      <a:pt x="145" y="150"/>
                      <a:pt x="145" y="150"/>
                    </a:cubicBezTo>
                    <a:cubicBezTo>
                      <a:pt x="146" y="150"/>
                      <a:pt x="147" y="150"/>
                      <a:pt x="148" y="150"/>
                    </a:cubicBezTo>
                    <a:cubicBezTo>
                      <a:pt x="148" y="150"/>
                      <a:pt x="147" y="152"/>
                      <a:pt x="147" y="153"/>
                    </a:cubicBezTo>
                    <a:cubicBezTo>
                      <a:pt x="149" y="153"/>
                      <a:pt x="150" y="152"/>
                      <a:pt x="151" y="153"/>
                    </a:cubicBezTo>
                    <a:cubicBezTo>
                      <a:pt x="152" y="153"/>
                      <a:pt x="152" y="154"/>
                      <a:pt x="152" y="155"/>
                    </a:cubicBezTo>
                    <a:cubicBezTo>
                      <a:pt x="153" y="155"/>
                      <a:pt x="152" y="155"/>
                      <a:pt x="153" y="156"/>
                    </a:cubicBezTo>
                    <a:cubicBezTo>
                      <a:pt x="157" y="156"/>
                      <a:pt x="159" y="156"/>
                      <a:pt x="162" y="157"/>
                    </a:cubicBezTo>
                    <a:cubicBezTo>
                      <a:pt x="162" y="157"/>
                      <a:pt x="162" y="156"/>
                      <a:pt x="162" y="156"/>
                    </a:cubicBezTo>
                    <a:cubicBezTo>
                      <a:pt x="163" y="156"/>
                      <a:pt x="164" y="156"/>
                      <a:pt x="165" y="156"/>
                    </a:cubicBezTo>
                    <a:cubicBezTo>
                      <a:pt x="165" y="157"/>
                      <a:pt x="165" y="157"/>
                      <a:pt x="165" y="157"/>
                    </a:cubicBezTo>
                    <a:cubicBezTo>
                      <a:pt x="166" y="156"/>
                      <a:pt x="164" y="159"/>
                      <a:pt x="164" y="159"/>
                    </a:cubicBezTo>
                    <a:cubicBezTo>
                      <a:pt x="163" y="160"/>
                      <a:pt x="163" y="161"/>
                      <a:pt x="162" y="162"/>
                    </a:cubicBezTo>
                    <a:cubicBezTo>
                      <a:pt x="162" y="162"/>
                      <a:pt x="160" y="163"/>
                      <a:pt x="160" y="163"/>
                    </a:cubicBezTo>
                    <a:cubicBezTo>
                      <a:pt x="161" y="164"/>
                      <a:pt x="161" y="164"/>
                      <a:pt x="160" y="165"/>
                    </a:cubicBezTo>
                    <a:cubicBezTo>
                      <a:pt x="160" y="166"/>
                      <a:pt x="160" y="167"/>
                      <a:pt x="160" y="167"/>
                    </a:cubicBezTo>
                    <a:cubicBezTo>
                      <a:pt x="161" y="168"/>
                      <a:pt x="160" y="168"/>
                      <a:pt x="161" y="169"/>
                    </a:cubicBezTo>
                    <a:cubicBezTo>
                      <a:pt x="161" y="169"/>
                      <a:pt x="163" y="169"/>
                      <a:pt x="163" y="169"/>
                    </a:cubicBezTo>
                    <a:cubicBezTo>
                      <a:pt x="164" y="170"/>
                      <a:pt x="163" y="171"/>
                      <a:pt x="163" y="172"/>
                    </a:cubicBezTo>
                    <a:cubicBezTo>
                      <a:pt x="163" y="172"/>
                      <a:pt x="165" y="173"/>
                      <a:pt x="165" y="174"/>
                    </a:cubicBezTo>
                    <a:cubicBezTo>
                      <a:pt x="170" y="173"/>
                      <a:pt x="174" y="173"/>
                      <a:pt x="175" y="170"/>
                    </a:cubicBezTo>
                    <a:cubicBezTo>
                      <a:pt x="176" y="168"/>
                      <a:pt x="175" y="166"/>
                      <a:pt x="175" y="166"/>
                    </a:cubicBezTo>
                    <a:cubicBezTo>
                      <a:pt x="176" y="165"/>
                      <a:pt x="176" y="165"/>
                      <a:pt x="176" y="165"/>
                    </a:cubicBezTo>
                    <a:cubicBezTo>
                      <a:pt x="178" y="164"/>
                      <a:pt x="178" y="164"/>
                      <a:pt x="178" y="164"/>
                    </a:cubicBezTo>
                    <a:cubicBezTo>
                      <a:pt x="178" y="164"/>
                      <a:pt x="180" y="169"/>
                      <a:pt x="177" y="168"/>
                    </a:cubicBezTo>
                    <a:cubicBezTo>
                      <a:pt x="178" y="169"/>
                      <a:pt x="177" y="170"/>
                      <a:pt x="177" y="171"/>
                    </a:cubicBezTo>
                    <a:cubicBezTo>
                      <a:pt x="177" y="172"/>
                      <a:pt x="179" y="172"/>
                      <a:pt x="180" y="173"/>
                    </a:cubicBezTo>
                    <a:cubicBezTo>
                      <a:pt x="181" y="175"/>
                      <a:pt x="181" y="177"/>
                      <a:pt x="182" y="180"/>
                    </a:cubicBezTo>
                    <a:cubicBezTo>
                      <a:pt x="180" y="181"/>
                      <a:pt x="181" y="182"/>
                      <a:pt x="180" y="184"/>
                    </a:cubicBezTo>
                    <a:cubicBezTo>
                      <a:pt x="182" y="184"/>
                      <a:pt x="182" y="183"/>
                      <a:pt x="184" y="183"/>
                    </a:cubicBezTo>
                    <a:cubicBezTo>
                      <a:pt x="184" y="183"/>
                      <a:pt x="183" y="185"/>
                      <a:pt x="183" y="185"/>
                    </a:cubicBezTo>
                    <a:cubicBezTo>
                      <a:pt x="182" y="185"/>
                      <a:pt x="181" y="188"/>
                      <a:pt x="183" y="187"/>
                    </a:cubicBezTo>
                    <a:cubicBezTo>
                      <a:pt x="183" y="187"/>
                      <a:pt x="183" y="189"/>
                      <a:pt x="182" y="189"/>
                    </a:cubicBezTo>
                    <a:cubicBezTo>
                      <a:pt x="182" y="189"/>
                      <a:pt x="182" y="190"/>
                      <a:pt x="182" y="191"/>
                    </a:cubicBezTo>
                    <a:cubicBezTo>
                      <a:pt x="186" y="191"/>
                      <a:pt x="187" y="187"/>
                      <a:pt x="189" y="186"/>
                    </a:cubicBezTo>
                    <a:cubicBezTo>
                      <a:pt x="191" y="185"/>
                      <a:pt x="194" y="183"/>
                      <a:pt x="196" y="183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83"/>
                      <a:pt x="198" y="185"/>
                      <a:pt x="199" y="186"/>
                    </a:cubicBezTo>
                    <a:cubicBezTo>
                      <a:pt x="199" y="187"/>
                      <a:pt x="199" y="187"/>
                      <a:pt x="199" y="187"/>
                    </a:cubicBezTo>
                    <a:cubicBezTo>
                      <a:pt x="200" y="186"/>
                      <a:pt x="202" y="185"/>
                      <a:pt x="203" y="185"/>
                    </a:cubicBezTo>
                    <a:cubicBezTo>
                      <a:pt x="204" y="186"/>
                      <a:pt x="204" y="188"/>
                      <a:pt x="206" y="190"/>
                    </a:cubicBezTo>
                    <a:cubicBezTo>
                      <a:pt x="206" y="190"/>
                      <a:pt x="207" y="191"/>
                      <a:pt x="207" y="191"/>
                    </a:cubicBezTo>
                    <a:cubicBezTo>
                      <a:pt x="208" y="192"/>
                      <a:pt x="208" y="192"/>
                      <a:pt x="208" y="192"/>
                    </a:cubicBezTo>
                    <a:cubicBezTo>
                      <a:pt x="212" y="192"/>
                      <a:pt x="207" y="190"/>
                      <a:pt x="209" y="188"/>
                    </a:cubicBezTo>
                    <a:cubicBezTo>
                      <a:pt x="209" y="188"/>
                      <a:pt x="211" y="188"/>
                      <a:pt x="212" y="189"/>
                    </a:cubicBezTo>
                    <a:cubicBezTo>
                      <a:pt x="212" y="187"/>
                      <a:pt x="213" y="187"/>
                      <a:pt x="214" y="186"/>
                    </a:cubicBezTo>
                    <a:cubicBezTo>
                      <a:pt x="214" y="187"/>
                      <a:pt x="214" y="189"/>
                      <a:pt x="214" y="190"/>
                    </a:cubicBezTo>
                    <a:cubicBezTo>
                      <a:pt x="218" y="189"/>
                      <a:pt x="220" y="189"/>
                      <a:pt x="223" y="187"/>
                    </a:cubicBezTo>
                    <a:cubicBezTo>
                      <a:pt x="223" y="187"/>
                      <a:pt x="223" y="185"/>
                      <a:pt x="224" y="185"/>
                    </a:cubicBezTo>
                    <a:cubicBezTo>
                      <a:pt x="224" y="185"/>
                      <a:pt x="225" y="185"/>
                      <a:pt x="226" y="185"/>
                    </a:cubicBezTo>
                    <a:cubicBezTo>
                      <a:pt x="226" y="186"/>
                      <a:pt x="225" y="190"/>
                      <a:pt x="224" y="191"/>
                    </a:cubicBezTo>
                    <a:cubicBezTo>
                      <a:pt x="223" y="193"/>
                      <a:pt x="220" y="193"/>
                      <a:pt x="220" y="194"/>
                    </a:cubicBezTo>
                    <a:cubicBezTo>
                      <a:pt x="219" y="195"/>
                      <a:pt x="220" y="197"/>
                      <a:pt x="220" y="198"/>
                    </a:cubicBezTo>
                    <a:cubicBezTo>
                      <a:pt x="218" y="199"/>
                      <a:pt x="218" y="199"/>
                      <a:pt x="218" y="199"/>
                    </a:cubicBezTo>
                    <a:cubicBezTo>
                      <a:pt x="217" y="201"/>
                      <a:pt x="218" y="206"/>
                      <a:pt x="218" y="206"/>
                    </a:cubicBezTo>
                    <a:cubicBezTo>
                      <a:pt x="217" y="207"/>
                      <a:pt x="216" y="207"/>
                      <a:pt x="216" y="207"/>
                    </a:cubicBezTo>
                    <a:cubicBezTo>
                      <a:pt x="215" y="208"/>
                      <a:pt x="216" y="209"/>
                      <a:pt x="215" y="210"/>
                    </a:cubicBezTo>
                    <a:cubicBezTo>
                      <a:pt x="215" y="211"/>
                      <a:pt x="212" y="212"/>
                      <a:pt x="212" y="213"/>
                    </a:cubicBezTo>
                    <a:cubicBezTo>
                      <a:pt x="211" y="214"/>
                      <a:pt x="211" y="214"/>
                      <a:pt x="211" y="214"/>
                    </a:cubicBezTo>
                    <a:cubicBezTo>
                      <a:pt x="211" y="214"/>
                      <a:pt x="211" y="216"/>
                      <a:pt x="211" y="216"/>
                    </a:cubicBezTo>
                    <a:cubicBezTo>
                      <a:pt x="211" y="217"/>
                      <a:pt x="209" y="216"/>
                      <a:pt x="208" y="216"/>
                    </a:cubicBezTo>
                    <a:cubicBezTo>
                      <a:pt x="207" y="217"/>
                      <a:pt x="206" y="220"/>
                      <a:pt x="205" y="220"/>
                    </a:cubicBezTo>
                    <a:cubicBezTo>
                      <a:pt x="204" y="221"/>
                      <a:pt x="204" y="220"/>
                      <a:pt x="203" y="220"/>
                    </a:cubicBezTo>
                    <a:cubicBezTo>
                      <a:pt x="197" y="222"/>
                      <a:pt x="196" y="224"/>
                      <a:pt x="195" y="230"/>
                    </a:cubicBezTo>
                    <a:cubicBezTo>
                      <a:pt x="193" y="231"/>
                      <a:pt x="191" y="231"/>
                      <a:pt x="190" y="231"/>
                    </a:cubicBezTo>
                    <a:cubicBezTo>
                      <a:pt x="190" y="231"/>
                      <a:pt x="191" y="230"/>
                      <a:pt x="191" y="229"/>
                    </a:cubicBezTo>
                    <a:cubicBezTo>
                      <a:pt x="188" y="230"/>
                      <a:pt x="183" y="230"/>
                      <a:pt x="180" y="231"/>
                    </a:cubicBezTo>
                    <a:cubicBezTo>
                      <a:pt x="180" y="232"/>
                      <a:pt x="180" y="234"/>
                      <a:pt x="180" y="234"/>
                    </a:cubicBezTo>
                    <a:cubicBezTo>
                      <a:pt x="179" y="235"/>
                      <a:pt x="178" y="235"/>
                      <a:pt x="177" y="236"/>
                    </a:cubicBezTo>
                    <a:cubicBezTo>
                      <a:pt x="176" y="237"/>
                      <a:pt x="177" y="238"/>
                      <a:pt x="176" y="239"/>
                    </a:cubicBezTo>
                    <a:cubicBezTo>
                      <a:pt x="176" y="240"/>
                      <a:pt x="172" y="242"/>
                      <a:pt x="170" y="242"/>
                    </a:cubicBezTo>
                    <a:cubicBezTo>
                      <a:pt x="170" y="243"/>
                      <a:pt x="171" y="244"/>
                      <a:pt x="170" y="244"/>
                    </a:cubicBezTo>
                    <a:cubicBezTo>
                      <a:pt x="171" y="244"/>
                      <a:pt x="172" y="243"/>
                      <a:pt x="172" y="243"/>
                    </a:cubicBezTo>
                    <a:cubicBezTo>
                      <a:pt x="172" y="243"/>
                      <a:pt x="173" y="244"/>
                      <a:pt x="174" y="244"/>
                    </a:cubicBezTo>
                    <a:cubicBezTo>
                      <a:pt x="175" y="242"/>
                      <a:pt x="175" y="242"/>
                      <a:pt x="175" y="242"/>
                    </a:cubicBezTo>
                    <a:cubicBezTo>
                      <a:pt x="176" y="242"/>
                      <a:pt x="176" y="242"/>
                      <a:pt x="176" y="242"/>
                    </a:cubicBezTo>
                    <a:cubicBezTo>
                      <a:pt x="177" y="242"/>
                      <a:pt x="176" y="243"/>
                      <a:pt x="178" y="244"/>
                    </a:cubicBezTo>
                    <a:cubicBezTo>
                      <a:pt x="180" y="240"/>
                      <a:pt x="182" y="237"/>
                      <a:pt x="184" y="233"/>
                    </a:cubicBezTo>
                    <a:cubicBezTo>
                      <a:pt x="185" y="233"/>
                      <a:pt x="186" y="233"/>
                      <a:pt x="187" y="233"/>
                    </a:cubicBezTo>
                    <a:cubicBezTo>
                      <a:pt x="187" y="234"/>
                      <a:pt x="188" y="235"/>
                      <a:pt x="186" y="234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187" y="236"/>
                      <a:pt x="189" y="237"/>
                      <a:pt x="190" y="236"/>
                    </a:cubicBezTo>
                    <a:cubicBezTo>
                      <a:pt x="190" y="234"/>
                      <a:pt x="190" y="234"/>
                      <a:pt x="190" y="234"/>
                    </a:cubicBezTo>
                    <a:cubicBezTo>
                      <a:pt x="196" y="234"/>
                      <a:pt x="194" y="235"/>
                      <a:pt x="198" y="231"/>
                    </a:cubicBezTo>
                    <a:cubicBezTo>
                      <a:pt x="199" y="231"/>
                      <a:pt x="200" y="231"/>
                      <a:pt x="200" y="231"/>
                    </a:cubicBezTo>
                    <a:cubicBezTo>
                      <a:pt x="200" y="231"/>
                      <a:pt x="200" y="233"/>
                      <a:pt x="200" y="233"/>
                    </a:cubicBezTo>
                    <a:cubicBezTo>
                      <a:pt x="202" y="232"/>
                      <a:pt x="201" y="232"/>
                      <a:pt x="202" y="230"/>
                    </a:cubicBezTo>
                    <a:cubicBezTo>
                      <a:pt x="202" y="231"/>
                      <a:pt x="204" y="232"/>
                      <a:pt x="205" y="231"/>
                    </a:cubicBezTo>
                    <a:cubicBezTo>
                      <a:pt x="206" y="230"/>
                      <a:pt x="206" y="228"/>
                      <a:pt x="206" y="226"/>
                    </a:cubicBezTo>
                    <a:cubicBezTo>
                      <a:pt x="210" y="228"/>
                      <a:pt x="209" y="230"/>
                      <a:pt x="210" y="224"/>
                    </a:cubicBezTo>
                    <a:cubicBezTo>
                      <a:pt x="209" y="224"/>
                      <a:pt x="209" y="225"/>
                      <a:pt x="208" y="224"/>
                    </a:cubicBezTo>
                    <a:cubicBezTo>
                      <a:pt x="208" y="224"/>
                      <a:pt x="210" y="224"/>
                      <a:pt x="209" y="223"/>
                    </a:cubicBezTo>
                    <a:cubicBezTo>
                      <a:pt x="211" y="223"/>
                      <a:pt x="213" y="221"/>
                      <a:pt x="214" y="221"/>
                    </a:cubicBezTo>
                    <a:cubicBezTo>
                      <a:pt x="214" y="221"/>
                      <a:pt x="213" y="220"/>
                      <a:pt x="214" y="220"/>
                    </a:cubicBezTo>
                    <a:cubicBezTo>
                      <a:pt x="215" y="219"/>
                      <a:pt x="217" y="220"/>
                      <a:pt x="218" y="219"/>
                    </a:cubicBezTo>
                    <a:cubicBezTo>
                      <a:pt x="218" y="219"/>
                      <a:pt x="218" y="216"/>
                      <a:pt x="218" y="216"/>
                    </a:cubicBezTo>
                    <a:cubicBezTo>
                      <a:pt x="219" y="216"/>
                      <a:pt x="220" y="217"/>
                      <a:pt x="221" y="216"/>
                    </a:cubicBezTo>
                    <a:cubicBezTo>
                      <a:pt x="222" y="216"/>
                      <a:pt x="225" y="214"/>
                      <a:pt x="226" y="213"/>
                    </a:cubicBezTo>
                    <a:cubicBezTo>
                      <a:pt x="225" y="212"/>
                      <a:pt x="225" y="209"/>
                      <a:pt x="225" y="209"/>
                    </a:cubicBezTo>
                    <a:cubicBezTo>
                      <a:pt x="226" y="208"/>
                      <a:pt x="227" y="208"/>
                      <a:pt x="229" y="208"/>
                    </a:cubicBezTo>
                    <a:cubicBezTo>
                      <a:pt x="229" y="206"/>
                      <a:pt x="229" y="206"/>
                      <a:pt x="229" y="206"/>
                    </a:cubicBezTo>
                    <a:cubicBezTo>
                      <a:pt x="229" y="206"/>
                      <a:pt x="231" y="207"/>
                      <a:pt x="231" y="206"/>
                    </a:cubicBezTo>
                    <a:cubicBezTo>
                      <a:pt x="233" y="205"/>
                      <a:pt x="233" y="202"/>
                      <a:pt x="235" y="201"/>
                    </a:cubicBezTo>
                    <a:cubicBezTo>
                      <a:pt x="236" y="201"/>
                      <a:pt x="237" y="201"/>
                      <a:pt x="238" y="200"/>
                    </a:cubicBezTo>
                    <a:cubicBezTo>
                      <a:pt x="238" y="200"/>
                      <a:pt x="237" y="199"/>
                      <a:pt x="238" y="198"/>
                    </a:cubicBezTo>
                    <a:cubicBezTo>
                      <a:pt x="240" y="196"/>
                      <a:pt x="240" y="196"/>
                      <a:pt x="240" y="196"/>
                    </a:cubicBezTo>
                    <a:cubicBezTo>
                      <a:pt x="242" y="196"/>
                      <a:pt x="245" y="196"/>
                      <a:pt x="246" y="195"/>
                    </a:cubicBezTo>
                    <a:cubicBezTo>
                      <a:pt x="246" y="194"/>
                      <a:pt x="247" y="194"/>
                      <a:pt x="248" y="193"/>
                    </a:cubicBezTo>
                    <a:cubicBezTo>
                      <a:pt x="248" y="192"/>
                      <a:pt x="247" y="191"/>
                      <a:pt x="247" y="191"/>
                    </a:cubicBezTo>
                    <a:cubicBezTo>
                      <a:pt x="247" y="189"/>
                      <a:pt x="250" y="189"/>
                      <a:pt x="250" y="189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6"/>
                      <a:pt x="252" y="187"/>
                      <a:pt x="253" y="187"/>
                    </a:cubicBezTo>
                    <a:cubicBezTo>
                      <a:pt x="253" y="186"/>
                      <a:pt x="253" y="184"/>
                      <a:pt x="253" y="184"/>
                    </a:cubicBezTo>
                    <a:cubicBezTo>
                      <a:pt x="251" y="184"/>
                      <a:pt x="249" y="184"/>
                      <a:pt x="248" y="184"/>
                    </a:cubicBezTo>
                    <a:cubicBezTo>
                      <a:pt x="248" y="182"/>
                      <a:pt x="247" y="180"/>
                      <a:pt x="248" y="178"/>
                    </a:cubicBezTo>
                    <a:cubicBezTo>
                      <a:pt x="248" y="177"/>
                      <a:pt x="249" y="176"/>
                      <a:pt x="250" y="176"/>
                    </a:cubicBezTo>
                    <a:cubicBezTo>
                      <a:pt x="250" y="175"/>
                      <a:pt x="249" y="174"/>
                      <a:pt x="250" y="173"/>
                    </a:cubicBezTo>
                    <a:cubicBezTo>
                      <a:pt x="252" y="173"/>
                      <a:pt x="253" y="173"/>
                      <a:pt x="255" y="173"/>
                    </a:cubicBezTo>
                    <a:cubicBezTo>
                      <a:pt x="255" y="172"/>
                      <a:pt x="255" y="171"/>
                      <a:pt x="256" y="171"/>
                    </a:cubicBezTo>
                    <a:cubicBezTo>
                      <a:pt x="256" y="170"/>
                      <a:pt x="258" y="170"/>
                      <a:pt x="258" y="169"/>
                    </a:cubicBezTo>
                    <a:cubicBezTo>
                      <a:pt x="258" y="168"/>
                      <a:pt x="257" y="167"/>
                      <a:pt x="258" y="166"/>
                    </a:cubicBezTo>
                    <a:cubicBezTo>
                      <a:pt x="258" y="166"/>
                      <a:pt x="260" y="167"/>
                      <a:pt x="260" y="167"/>
                    </a:cubicBezTo>
                    <a:cubicBezTo>
                      <a:pt x="261" y="167"/>
                      <a:pt x="261" y="166"/>
                      <a:pt x="262" y="167"/>
                    </a:cubicBezTo>
                    <a:cubicBezTo>
                      <a:pt x="263" y="163"/>
                      <a:pt x="263" y="161"/>
                      <a:pt x="266" y="159"/>
                    </a:cubicBezTo>
                    <a:cubicBezTo>
                      <a:pt x="268" y="159"/>
                      <a:pt x="268" y="159"/>
                      <a:pt x="269" y="159"/>
                    </a:cubicBezTo>
                    <a:cubicBezTo>
                      <a:pt x="270" y="158"/>
                      <a:pt x="270" y="156"/>
                      <a:pt x="270" y="155"/>
                    </a:cubicBezTo>
                    <a:cubicBezTo>
                      <a:pt x="271" y="154"/>
                      <a:pt x="273" y="154"/>
                      <a:pt x="274" y="153"/>
                    </a:cubicBezTo>
                    <a:cubicBezTo>
                      <a:pt x="276" y="152"/>
                      <a:pt x="277" y="149"/>
                      <a:pt x="279" y="148"/>
                    </a:cubicBezTo>
                    <a:cubicBezTo>
                      <a:pt x="279" y="148"/>
                      <a:pt x="280" y="150"/>
                      <a:pt x="280" y="151"/>
                    </a:cubicBezTo>
                    <a:cubicBezTo>
                      <a:pt x="282" y="150"/>
                      <a:pt x="283" y="151"/>
                      <a:pt x="285" y="150"/>
                    </a:cubicBezTo>
                    <a:cubicBezTo>
                      <a:pt x="286" y="150"/>
                      <a:pt x="286" y="148"/>
                      <a:pt x="287" y="148"/>
                    </a:cubicBezTo>
                    <a:cubicBezTo>
                      <a:pt x="288" y="148"/>
                      <a:pt x="288" y="148"/>
                      <a:pt x="289" y="148"/>
                    </a:cubicBezTo>
                    <a:cubicBezTo>
                      <a:pt x="287" y="151"/>
                      <a:pt x="287" y="151"/>
                      <a:pt x="287" y="151"/>
                    </a:cubicBezTo>
                    <a:cubicBezTo>
                      <a:pt x="286" y="150"/>
                      <a:pt x="286" y="154"/>
                      <a:pt x="286" y="153"/>
                    </a:cubicBezTo>
                    <a:cubicBezTo>
                      <a:pt x="287" y="154"/>
                      <a:pt x="288" y="154"/>
                      <a:pt x="288" y="155"/>
                    </a:cubicBezTo>
                    <a:cubicBezTo>
                      <a:pt x="290" y="158"/>
                      <a:pt x="282" y="154"/>
                      <a:pt x="279" y="155"/>
                    </a:cubicBezTo>
                    <a:cubicBezTo>
                      <a:pt x="279" y="155"/>
                      <a:pt x="278" y="156"/>
                      <a:pt x="278" y="157"/>
                    </a:cubicBezTo>
                    <a:cubicBezTo>
                      <a:pt x="276" y="158"/>
                      <a:pt x="274" y="158"/>
                      <a:pt x="272" y="159"/>
                    </a:cubicBezTo>
                    <a:cubicBezTo>
                      <a:pt x="272" y="162"/>
                      <a:pt x="273" y="167"/>
                      <a:pt x="273" y="169"/>
                    </a:cubicBezTo>
                    <a:cubicBezTo>
                      <a:pt x="273" y="169"/>
                      <a:pt x="270" y="171"/>
                      <a:pt x="269" y="172"/>
                    </a:cubicBezTo>
                    <a:cubicBezTo>
                      <a:pt x="270" y="173"/>
                      <a:pt x="270" y="174"/>
                      <a:pt x="271" y="175"/>
                    </a:cubicBezTo>
                    <a:cubicBezTo>
                      <a:pt x="271" y="175"/>
                      <a:pt x="274" y="176"/>
                      <a:pt x="273" y="175"/>
                    </a:cubicBezTo>
                    <a:cubicBezTo>
                      <a:pt x="274" y="174"/>
                      <a:pt x="274" y="177"/>
                      <a:pt x="273" y="178"/>
                    </a:cubicBezTo>
                    <a:cubicBezTo>
                      <a:pt x="272" y="178"/>
                      <a:pt x="269" y="179"/>
                      <a:pt x="269" y="179"/>
                    </a:cubicBezTo>
                    <a:cubicBezTo>
                      <a:pt x="268" y="179"/>
                      <a:pt x="269" y="181"/>
                      <a:pt x="268" y="182"/>
                    </a:cubicBezTo>
                    <a:cubicBezTo>
                      <a:pt x="270" y="182"/>
                      <a:pt x="271" y="183"/>
                      <a:pt x="273" y="183"/>
                    </a:cubicBezTo>
                    <a:cubicBezTo>
                      <a:pt x="273" y="182"/>
                      <a:pt x="275" y="181"/>
                      <a:pt x="275" y="181"/>
                    </a:cubicBezTo>
                    <a:cubicBezTo>
                      <a:pt x="276" y="180"/>
                      <a:pt x="276" y="182"/>
                      <a:pt x="278" y="181"/>
                    </a:cubicBezTo>
                    <a:cubicBezTo>
                      <a:pt x="278" y="180"/>
                      <a:pt x="278" y="180"/>
                      <a:pt x="278" y="180"/>
                    </a:cubicBezTo>
                    <a:cubicBezTo>
                      <a:pt x="278" y="179"/>
                      <a:pt x="281" y="179"/>
                      <a:pt x="281" y="178"/>
                    </a:cubicBezTo>
                    <a:cubicBezTo>
                      <a:pt x="282" y="177"/>
                      <a:pt x="281" y="176"/>
                      <a:pt x="281" y="176"/>
                    </a:cubicBezTo>
                    <a:cubicBezTo>
                      <a:pt x="283" y="175"/>
                      <a:pt x="285" y="175"/>
                      <a:pt x="287" y="175"/>
                    </a:cubicBezTo>
                    <a:cubicBezTo>
                      <a:pt x="287" y="173"/>
                      <a:pt x="286" y="172"/>
                      <a:pt x="287" y="171"/>
                    </a:cubicBezTo>
                    <a:cubicBezTo>
                      <a:pt x="287" y="171"/>
                      <a:pt x="289" y="172"/>
                      <a:pt x="289" y="173"/>
                    </a:cubicBezTo>
                    <a:cubicBezTo>
                      <a:pt x="289" y="172"/>
                      <a:pt x="289" y="170"/>
                      <a:pt x="289" y="170"/>
                    </a:cubicBezTo>
                    <a:cubicBezTo>
                      <a:pt x="290" y="169"/>
                      <a:pt x="291" y="169"/>
                      <a:pt x="291" y="168"/>
                    </a:cubicBezTo>
                    <a:cubicBezTo>
                      <a:pt x="293" y="168"/>
                      <a:pt x="292" y="169"/>
                      <a:pt x="292" y="170"/>
                    </a:cubicBezTo>
                    <a:cubicBezTo>
                      <a:pt x="293" y="170"/>
                      <a:pt x="294" y="169"/>
                      <a:pt x="294" y="169"/>
                    </a:cubicBezTo>
                    <a:cubicBezTo>
                      <a:pt x="295" y="168"/>
                      <a:pt x="299" y="170"/>
                      <a:pt x="301" y="170"/>
                    </a:cubicBezTo>
                    <a:cubicBezTo>
                      <a:pt x="301" y="169"/>
                      <a:pt x="301" y="167"/>
                      <a:pt x="301" y="167"/>
                    </a:cubicBezTo>
                    <a:cubicBezTo>
                      <a:pt x="302" y="166"/>
                      <a:pt x="303" y="167"/>
                      <a:pt x="304" y="167"/>
                    </a:cubicBezTo>
                    <a:cubicBezTo>
                      <a:pt x="303" y="163"/>
                      <a:pt x="303" y="164"/>
                      <a:pt x="304" y="161"/>
                    </a:cubicBezTo>
                    <a:cubicBezTo>
                      <a:pt x="303" y="160"/>
                      <a:pt x="303" y="162"/>
                      <a:pt x="301" y="161"/>
                    </a:cubicBezTo>
                    <a:cubicBezTo>
                      <a:pt x="301" y="160"/>
                      <a:pt x="301" y="160"/>
                      <a:pt x="301" y="160"/>
                    </a:cubicBezTo>
                    <a:cubicBezTo>
                      <a:pt x="301" y="160"/>
                      <a:pt x="300" y="160"/>
                      <a:pt x="299" y="160"/>
                    </a:cubicBezTo>
                    <a:cubicBezTo>
                      <a:pt x="299" y="159"/>
                      <a:pt x="299" y="156"/>
                      <a:pt x="299" y="154"/>
                    </a:cubicBezTo>
                    <a:cubicBezTo>
                      <a:pt x="303" y="155"/>
                      <a:pt x="304" y="154"/>
                      <a:pt x="308" y="156"/>
                    </a:cubicBezTo>
                    <a:cubicBezTo>
                      <a:pt x="308" y="156"/>
                      <a:pt x="308" y="154"/>
                      <a:pt x="308" y="154"/>
                    </a:cubicBezTo>
                    <a:cubicBezTo>
                      <a:pt x="309" y="154"/>
                      <a:pt x="309" y="155"/>
                      <a:pt x="309" y="155"/>
                    </a:cubicBezTo>
                    <a:cubicBezTo>
                      <a:pt x="311" y="155"/>
                      <a:pt x="312" y="155"/>
                      <a:pt x="313" y="155"/>
                    </a:cubicBezTo>
                    <a:cubicBezTo>
                      <a:pt x="313" y="154"/>
                      <a:pt x="313" y="153"/>
                      <a:pt x="314" y="153"/>
                    </a:cubicBezTo>
                    <a:cubicBezTo>
                      <a:pt x="314" y="153"/>
                      <a:pt x="315" y="155"/>
                      <a:pt x="315" y="155"/>
                    </a:cubicBezTo>
                    <a:cubicBezTo>
                      <a:pt x="314" y="154"/>
                      <a:pt x="314" y="156"/>
                      <a:pt x="314" y="156"/>
                    </a:cubicBezTo>
                    <a:cubicBezTo>
                      <a:pt x="315" y="156"/>
                      <a:pt x="316" y="157"/>
                      <a:pt x="317" y="157"/>
                    </a:cubicBezTo>
                    <a:cubicBezTo>
                      <a:pt x="316" y="158"/>
                      <a:pt x="315" y="158"/>
                      <a:pt x="314" y="159"/>
                    </a:cubicBezTo>
                    <a:cubicBezTo>
                      <a:pt x="315" y="159"/>
                      <a:pt x="317" y="158"/>
                      <a:pt x="319" y="159"/>
                    </a:cubicBezTo>
                    <a:cubicBezTo>
                      <a:pt x="319" y="160"/>
                      <a:pt x="319" y="160"/>
                      <a:pt x="319" y="160"/>
                    </a:cubicBezTo>
                    <a:cubicBezTo>
                      <a:pt x="320" y="160"/>
                      <a:pt x="320" y="160"/>
                      <a:pt x="321" y="161"/>
                    </a:cubicBezTo>
                    <a:cubicBezTo>
                      <a:pt x="321" y="161"/>
                      <a:pt x="321" y="163"/>
                      <a:pt x="321" y="163"/>
                    </a:cubicBezTo>
                    <a:cubicBezTo>
                      <a:pt x="320" y="163"/>
                      <a:pt x="320" y="163"/>
                      <a:pt x="320" y="163"/>
                    </a:cubicBezTo>
                    <a:cubicBezTo>
                      <a:pt x="320" y="164"/>
                      <a:pt x="321" y="165"/>
                      <a:pt x="321" y="165"/>
                    </a:cubicBezTo>
                    <a:cubicBezTo>
                      <a:pt x="323" y="165"/>
                      <a:pt x="324" y="165"/>
                      <a:pt x="325" y="164"/>
                    </a:cubicBezTo>
                    <a:cubicBezTo>
                      <a:pt x="325" y="164"/>
                      <a:pt x="326" y="164"/>
                      <a:pt x="327" y="163"/>
                    </a:cubicBezTo>
                    <a:cubicBezTo>
                      <a:pt x="328" y="164"/>
                      <a:pt x="327" y="165"/>
                      <a:pt x="327" y="166"/>
                    </a:cubicBezTo>
                    <a:cubicBezTo>
                      <a:pt x="328" y="166"/>
                      <a:pt x="329" y="168"/>
                      <a:pt x="329" y="168"/>
                    </a:cubicBezTo>
                    <a:cubicBezTo>
                      <a:pt x="330" y="168"/>
                      <a:pt x="332" y="168"/>
                      <a:pt x="333" y="168"/>
                    </a:cubicBezTo>
                    <a:cubicBezTo>
                      <a:pt x="334" y="168"/>
                      <a:pt x="335" y="170"/>
                      <a:pt x="335" y="171"/>
                    </a:cubicBezTo>
                    <a:cubicBezTo>
                      <a:pt x="336" y="171"/>
                      <a:pt x="343" y="173"/>
                      <a:pt x="343" y="173"/>
                    </a:cubicBezTo>
                    <a:cubicBezTo>
                      <a:pt x="345" y="172"/>
                      <a:pt x="348" y="170"/>
                      <a:pt x="351" y="170"/>
                    </a:cubicBezTo>
                    <a:cubicBezTo>
                      <a:pt x="352" y="170"/>
                      <a:pt x="354" y="172"/>
                      <a:pt x="355" y="173"/>
                    </a:cubicBezTo>
                    <a:cubicBezTo>
                      <a:pt x="357" y="173"/>
                      <a:pt x="357" y="171"/>
                      <a:pt x="359" y="172"/>
                    </a:cubicBezTo>
                    <a:cubicBezTo>
                      <a:pt x="359" y="172"/>
                      <a:pt x="360" y="174"/>
                      <a:pt x="360" y="174"/>
                    </a:cubicBezTo>
                    <a:cubicBezTo>
                      <a:pt x="362" y="175"/>
                      <a:pt x="370" y="177"/>
                      <a:pt x="373" y="176"/>
                    </a:cubicBezTo>
                    <a:cubicBezTo>
                      <a:pt x="374" y="176"/>
                      <a:pt x="375" y="174"/>
                      <a:pt x="376" y="173"/>
                    </a:cubicBezTo>
                    <a:cubicBezTo>
                      <a:pt x="376" y="175"/>
                      <a:pt x="376" y="177"/>
                      <a:pt x="376" y="178"/>
                    </a:cubicBezTo>
                    <a:cubicBezTo>
                      <a:pt x="376" y="178"/>
                      <a:pt x="374" y="179"/>
                      <a:pt x="374" y="180"/>
                    </a:cubicBezTo>
                    <a:cubicBezTo>
                      <a:pt x="374" y="180"/>
                      <a:pt x="376" y="181"/>
                      <a:pt x="376" y="181"/>
                    </a:cubicBezTo>
                    <a:cubicBezTo>
                      <a:pt x="377" y="181"/>
                      <a:pt x="379" y="180"/>
                      <a:pt x="379" y="181"/>
                    </a:cubicBezTo>
                    <a:cubicBezTo>
                      <a:pt x="380" y="181"/>
                      <a:pt x="380" y="183"/>
                      <a:pt x="380" y="183"/>
                    </a:cubicBezTo>
                    <a:cubicBezTo>
                      <a:pt x="381" y="184"/>
                      <a:pt x="383" y="183"/>
                      <a:pt x="383" y="184"/>
                    </a:cubicBezTo>
                    <a:cubicBezTo>
                      <a:pt x="384" y="182"/>
                      <a:pt x="383" y="184"/>
                      <a:pt x="384" y="183"/>
                    </a:cubicBezTo>
                    <a:cubicBezTo>
                      <a:pt x="385" y="183"/>
                      <a:pt x="384" y="182"/>
                      <a:pt x="384" y="182"/>
                    </a:cubicBezTo>
                    <a:cubicBezTo>
                      <a:pt x="384" y="181"/>
                      <a:pt x="384" y="181"/>
                      <a:pt x="384" y="181"/>
                    </a:cubicBezTo>
                    <a:cubicBezTo>
                      <a:pt x="385" y="181"/>
                      <a:pt x="387" y="181"/>
                      <a:pt x="388" y="181"/>
                    </a:cubicBezTo>
                    <a:cubicBezTo>
                      <a:pt x="387" y="183"/>
                      <a:pt x="387" y="185"/>
                      <a:pt x="386" y="187"/>
                    </a:cubicBezTo>
                    <a:cubicBezTo>
                      <a:pt x="387" y="187"/>
                      <a:pt x="393" y="195"/>
                      <a:pt x="393" y="195"/>
                    </a:cubicBezTo>
                    <a:cubicBezTo>
                      <a:pt x="396" y="196"/>
                      <a:pt x="397" y="194"/>
                      <a:pt x="398" y="195"/>
                    </a:cubicBezTo>
                    <a:cubicBezTo>
                      <a:pt x="399" y="195"/>
                      <a:pt x="398" y="198"/>
                      <a:pt x="398" y="198"/>
                    </a:cubicBezTo>
                    <a:cubicBezTo>
                      <a:pt x="399" y="198"/>
                      <a:pt x="400" y="198"/>
                      <a:pt x="400" y="198"/>
                    </a:cubicBezTo>
                    <a:cubicBezTo>
                      <a:pt x="404" y="202"/>
                      <a:pt x="404" y="202"/>
                      <a:pt x="404" y="202"/>
                    </a:cubicBezTo>
                    <a:cubicBezTo>
                      <a:pt x="404" y="204"/>
                      <a:pt x="402" y="204"/>
                      <a:pt x="403" y="205"/>
                    </a:cubicBezTo>
                    <a:cubicBezTo>
                      <a:pt x="404" y="207"/>
                      <a:pt x="406" y="206"/>
                      <a:pt x="408" y="207"/>
                    </a:cubicBezTo>
                    <a:cubicBezTo>
                      <a:pt x="408" y="208"/>
                      <a:pt x="409" y="210"/>
                      <a:pt x="409" y="210"/>
                    </a:cubicBezTo>
                    <a:cubicBezTo>
                      <a:pt x="409" y="210"/>
                      <a:pt x="411" y="210"/>
                      <a:pt x="411" y="210"/>
                    </a:cubicBezTo>
                    <a:cubicBezTo>
                      <a:pt x="411" y="209"/>
                      <a:pt x="411" y="208"/>
                      <a:pt x="411" y="207"/>
                    </a:cubicBezTo>
                    <a:cubicBezTo>
                      <a:pt x="412" y="208"/>
                      <a:pt x="414" y="210"/>
                      <a:pt x="415" y="210"/>
                    </a:cubicBezTo>
                    <a:cubicBezTo>
                      <a:pt x="416" y="211"/>
                      <a:pt x="417" y="210"/>
                      <a:pt x="418" y="210"/>
                    </a:cubicBezTo>
                    <a:cubicBezTo>
                      <a:pt x="418" y="209"/>
                      <a:pt x="417" y="207"/>
                      <a:pt x="417" y="205"/>
                    </a:cubicBezTo>
                    <a:cubicBezTo>
                      <a:pt x="417" y="205"/>
                      <a:pt x="415" y="205"/>
                      <a:pt x="414" y="205"/>
                    </a:cubicBezTo>
                    <a:cubicBezTo>
                      <a:pt x="420" y="202"/>
                      <a:pt x="408" y="200"/>
                      <a:pt x="404" y="200"/>
                    </a:cubicBezTo>
                    <a:cubicBezTo>
                      <a:pt x="404" y="199"/>
                      <a:pt x="403" y="197"/>
                      <a:pt x="403" y="197"/>
                    </a:cubicBezTo>
                    <a:cubicBezTo>
                      <a:pt x="404" y="197"/>
                      <a:pt x="405" y="198"/>
                      <a:pt x="405" y="198"/>
                    </a:cubicBezTo>
                    <a:cubicBezTo>
                      <a:pt x="406" y="199"/>
                      <a:pt x="411" y="196"/>
                      <a:pt x="412" y="195"/>
                    </a:cubicBezTo>
                    <a:cubicBezTo>
                      <a:pt x="413" y="196"/>
                      <a:pt x="413" y="197"/>
                      <a:pt x="413" y="198"/>
                    </a:cubicBezTo>
                    <a:cubicBezTo>
                      <a:pt x="414" y="198"/>
                      <a:pt x="414" y="198"/>
                      <a:pt x="414" y="198"/>
                    </a:cubicBezTo>
                    <a:cubicBezTo>
                      <a:pt x="414" y="194"/>
                      <a:pt x="414" y="192"/>
                      <a:pt x="414" y="189"/>
                    </a:cubicBezTo>
                    <a:cubicBezTo>
                      <a:pt x="414" y="189"/>
                      <a:pt x="416" y="189"/>
                      <a:pt x="416" y="189"/>
                    </a:cubicBezTo>
                    <a:cubicBezTo>
                      <a:pt x="417" y="193"/>
                      <a:pt x="416" y="196"/>
                      <a:pt x="420" y="197"/>
                    </a:cubicBezTo>
                    <a:cubicBezTo>
                      <a:pt x="421" y="197"/>
                      <a:pt x="423" y="196"/>
                      <a:pt x="423" y="196"/>
                    </a:cubicBezTo>
                    <a:cubicBezTo>
                      <a:pt x="424" y="197"/>
                      <a:pt x="424" y="200"/>
                      <a:pt x="424" y="200"/>
                    </a:cubicBezTo>
                    <a:cubicBezTo>
                      <a:pt x="425" y="200"/>
                      <a:pt x="426" y="199"/>
                      <a:pt x="427" y="200"/>
                    </a:cubicBezTo>
                    <a:cubicBezTo>
                      <a:pt x="427" y="201"/>
                      <a:pt x="426" y="203"/>
                      <a:pt x="426" y="204"/>
                    </a:cubicBezTo>
                    <a:cubicBezTo>
                      <a:pt x="430" y="206"/>
                      <a:pt x="430" y="206"/>
                      <a:pt x="430" y="206"/>
                    </a:cubicBezTo>
                    <a:cubicBezTo>
                      <a:pt x="430" y="207"/>
                      <a:pt x="429" y="212"/>
                      <a:pt x="430" y="214"/>
                    </a:cubicBezTo>
                    <a:cubicBezTo>
                      <a:pt x="430" y="214"/>
                      <a:pt x="434" y="215"/>
                      <a:pt x="434" y="215"/>
                    </a:cubicBezTo>
                    <a:cubicBezTo>
                      <a:pt x="435" y="216"/>
                      <a:pt x="434" y="218"/>
                      <a:pt x="434" y="219"/>
                    </a:cubicBezTo>
                    <a:cubicBezTo>
                      <a:pt x="434" y="219"/>
                      <a:pt x="435" y="220"/>
                      <a:pt x="435" y="220"/>
                    </a:cubicBezTo>
                    <a:cubicBezTo>
                      <a:pt x="433" y="221"/>
                      <a:pt x="433" y="221"/>
                      <a:pt x="433" y="221"/>
                    </a:cubicBezTo>
                    <a:cubicBezTo>
                      <a:pt x="433" y="221"/>
                      <a:pt x="433" y="223"/>
                      <a:pt x="433" y="223"/>
                    </a:cubicBezTo>
                    <a:cubicBezTo>
                      <a:pt x="434" y="223"/>
                      <a:pt x="434" y="223"/>
                      <a:pt x="434" y="223"/>
                    </a:cubicBezTo>
                    <a:cubicBezTo>
                      <a:pt x="434" y="224"/>
                      <a:pt x="434" y="224"/>
                      <a:pt x="434" y="224"/>
                    </a:cubicBezTo>
                    <a:cubicBezTo>
                      <a:pt x="434" y="224"/>
                      <a:pt x="435" y="224"/>
                      <a:pt x="436" y="224"/>
                    </a:cubicBezTo>
                    <a:cubicBezTo>
                      <a:pt x="436" y="223"/>
                      <a:pt x="436" y="221"/>
                      <a:pt x="435" y="222"/>
                    </a:cubicBezTo>
                    <a:cubicBezTo>
                      <a:pt x="435" y="220"/>
                      <a:pt x="435" y="220"/>
                      <a:pt x="435" y="220"/>
                    </a:cubicBezTo>
                    <a:cubicBezTo>
                      <a:pt x="435" y="221"/>
                      <a:pt x="436" y="220"/>
                      <a:pt x="437" y="220"/>
                    </a:cubicBezTo>
                    <a:cubicBezTo>
                      <a:pt x="437" y="220"/>
                      <a:pt x="441" y="225"/>
                      <a:pt x="441" y="225"/>
                    </a:cubicBezTo>
                    <a:cubicBezTo>
                      <a:pt x="440" y="225"/>
                      <a:pt x="439" y="225"/>
                      <a:pt x="439" y="225"/>
                    </a:cubicBezTo>
                    <a:cubicBezTo>
                      <a:pt x="439" y="226"/>
                      <a:pt x="439" y="226"/>
                      <a:pt x="439" y="226"/>
                    </a:cubicBezTo>
                    <a:cubicBezTo>
                      <a:pt x="439" y="226"/>
                      <a:pt x="440" y="227"/>
                      <a:pt x="441" y="227"/>
                    </a:cubicBezTo>
                    <a:cubicBezTo>
                      <a:pt x="440" y="227"/>
                      <a:pt x="442" y="225"/>
                      <a:pt x="442" y="225"/>
                    </a:cubicBezTo>
                    <a:cubicBezTo>
                      <a:pt x="442" y="226"/>
                      <a:pt x="442" y="226"/>
                      <a:pt x="443" y="226"/>
                    </a:cubicBezTo>
                    <a:cubicBezTo>
                      <a:pt x="442" y="230"/>
                      <a:pt x="443" y="232"/>
                      <a:pt x="442" y="235"/>
                    </a:cubicBezTo>
                    <a:cubicBezTo>
                      <a:pt x="443" y="234"/>
                      <a:pt x="444" y="235"/>
                      <a:pt x="445" y="234"/>
                    </a:cubicBezTo>
                    <a:cubicBezTo>
                      <a:pt x="445" y="234"/>
                      <a:pt x="445" y="231"/>
                      <a:pt x="445" y="231"/>
                    </a:cubicBezTo>
                    <a:cubicBezTo>
                      <a:pt x="446" y="231"/>
                      <a:pt x="447" y="231"/>
                      <a:pt x="448" y="230"/>
                    </a:cubicBezTo>
                    <a:cubicBezTo>
                      <a:pt x="448" y="231"/>
                      <a:pt x="449" y="231"/>
                      <a:pt x="449" y="232"/>
                    </a:cubicBezTo>
                    <a:cubicBezTo>
                      <a:pt x="449" y="232"/>
                      <a:pt x="447" y="232"/>
                      <a:pt x="447" y="232"/>
                    </a:cubicBezTo>
                    <a:cubicBezTo>
                      <a:pt x="447" y="233"/>
                      <a:pt x="446" y="237"/>
                      <a:pt x="446" y="236"/>
                    </a:cubicBezTo>
                    <a:cubicBezTo>
                      <a:pt x="447" y="238"/>
                      <a:pt x="447" y="238"/>
                      <a:pt x="448" y="240"/>
                    </a:cubicBezTo>
                    <a:cubicBezTo>
                      <a:pt x="453" y="239"/>
                      <a:pt x="451" y="241"/>
                      <a:pt x="451" y="235"/>
                    </a:cubicBezTo>
                    <a:cubicBezTo>
                      <a:pt x="451" y="235"/>
                      <a:pt x="452" y="235"/>
                      <a:pt x="452" y="236"/>
                    </a:cubicBezTo>
                    <a:cubicBezTo>
                      <a:pt x="453" y="238"/>
                      <a:pt x="453" y="239"/>
                      <a:pt x="454" y="240"/>
                    </a:cubicBezTo>
                    <a:cubicBezTo>
                      <a:pt x="453" y="241"/>
                      <a:pt x="453" y="241"/>
                      <a:pt x="453" y="242"/>
                    </a:cubicBezTo>
                    <a:cubicBezTo>
                      <a:pt x="452" y="242"/>
                      <a:pt x="448" y="242"/>
                      <a:pt x="450" y="243"/>
                    </a:cubicBezTo>
                    <a:cubicBezTo>
                      <a:pt x="451" y="244"/>
                      <a:pt x="450" y="244"/>
                      <a:pt x="452" y="244"/>
                    </a:cubicBezTo>
                    <a:cubicBezTo>
                      <a:pt x="450" y="245"/>
                      <a:pt x="453" y="245"/>
                      <a:pt x="453" y="245"/>
                    </a:cubicBezTo>
                    <a:cubicBezTo>
                      <a:pt x="453" y="246"/>
                      <a:pt x="452" y="246"/>
                      <a:pt x="452" y="246"/>
                    </a:cubicBezTo>
                    <a:cubicBezTo>
                      <a:pt x="452" y="248"/>
                      <a:pt x="452" y="248"/>
                      <a:pt x="452" y="248"/>
                    </a:cubicBezTo>
                    <a:cubicBezTo>
                      <a:pt x="454" y="248"/>
                      <a:pt x="454" y="249"/>
                      <a:pt x="456" y="249"/>
                    </a:cubicBezTo>
                    <a:cubicBezTo>
                      <a:pt x="457" y="247"/>
                      <a:pt x="457" y="245"/>
                      <a:pt x="459" y="244"/>
                    </a:cubicBezTo>
                    <a:cubicBezTo>
                      <a:pt x="459" y="244"/>
                      <a:pt x="459" y="244"/>
                      <a:pt x="460" y="243"/>
                    </a:cubicBezTo>
                    <a:cubicBezTo>
                      <a:pt x="460" y="243"/>
                      <a:pt x="460" y="243"/>
                      <a:pt x="459" y="243"/>
                    </a:cubicBezTo>
                    <a:cubicBezTo>
                      <a:pt x="460" y="242"/>
                      <a:pt x="461" y="241"/>
                      <a:pt x="462" y="240"/>
                    </a:cubicBezTo>
                    <a:cubicBezTo>
                      <a:pt x="462" y="239"/>
                      <a:pt x="462" y="238"/>
                      <a:pt x="462" y="236"/>
                    </a:cubicBezTo>
                    <a:cubicBezTo>
                      <a:pt x="461" y="234"/>
                      <a:pt x="465" y="232"/>
                      <a:pt x="463" y="232"/>
                    </a:cubicBezTo>
                    <a:cubicBezTo>
                      <a:pt x="461" y="232"/>
                      <a:pt x="462" y="228"/>
                      <a:pt x="460" y="226"/>
                    </a:cubicBezTo>
                    <a:cubicBezTo>
                      <a:pt x="458" y="225"/>
                      <a:pt x="458" y="227"/>
                      <a:pt x="457" y="224"/>
                    </a:cubicBezTo>
                    <a:cubicBezTo>
                      <a:pt x="456" y="221"/>
                      <a:pt x="455" y="219"/>
                      <a:pt x="455" y="216"/>
                    </a:cubicBezTo>
                    <a:cubicBezTo>
                      <a:pt x="455" y="213"/>
                      <a:pt x="452" y="218"/>
                      <a:pt x="449" y="216"/>
                    </a:cubicBezTo>
                    <a:cubicBezTo>
                      <a:pt x="445" y="214"/>
                      <a:pt x="446" y="211"/>
                      <a:pt x="443" y="209"/>
                    </a:cubicBezTo>
                    <a:cubicBezTo>
                      <a:pt x="439" y="207"/>
                      <a:pt x="439" y="203"/>
                      <a:pt x="437" y="200"/>
                    </a:cubicBezTo>
                    <a:cubicBezTo>
                      <a:pt x="435" y="197"/>
                      <a:pt x="428" y="191"/>
                      <a:pt x="427" y="188"/>
                    </a:cubicBezTo>
                    <a:cubicBezTo>
                      <a:pt x="425" y="186"/>
                      <a:pt x="423" y="182"/>
                      <a:pt x="419" y="181"/>
                    </a:cubicBezTo>
                    <a:cubicBezTo>
                      <a:pt x="416" y="181"/>
                      <a:pt x="416" y="179"/>
                      <a:pt x="416" y="177"/>
                    </a:cubicBezTo>
                    <a:cubicBezTo>
                      <a:pt x="416" y="174"/>
                      <a:pt x="411" y="175"/>
                      <a:pt x="410" y="172"/>
                    </a:cubicBezTo>
                    <a:cubicBezTo>
                      <a:pt x="408" y="169"/>
                      <a:pt x="405" y="172"/>
                      <a:pt x="402" y="172"/>
                    </a:cubicBezTo>
                    <a:cubicBezTo>
                      <a:pt x="400" y="172"/>
                      <a:pt x="403" y="174"/>
                      <a:pt x="402" y="177"/>
                    </a:cubicBezTo>
                    <a:cubicBezTo>
                      <a:pt x="401" y="180"/>
                      <a:pt x="398" y="179"/>
                      <a:pt x="395" y="181"/>
                    </a:cubicBezTo>
                    <a:cubicBezTo>
                      <a:pt x="390" y="186"/>
                      <a:pt x="393" y="182"/>
                      <a:pt x="391" y="179"/>
                    </a:cubicBezTo>
                    <a:cubicBezTo>
                      <a:pt x="389" y="176"/>
                      <a:pt x="383" y="173"/>
                      <a:pt x="381" y="170"/>
                    </a:cubicBezTo>
                    <a:cubicBezTo>
                      <a:pt x="379" y="167"/>
                      <a:pt x="379" y="167"/>
                      <a:pt x="378" y="164"/>
                    </a:cubicBezTo>
                    <a:cubicBezTo>
                      <a:pt x="377" y="161"/>
                      <a:pt x="380" y="155"/>
                      <a:pt x="374" y="161"/>
                    </a:cubicBezTo>
                    <a:cubicBezTo>
                      <a:pt x="373" y="162"/>
                      <a:pt x="370" y="160"/>
                      <a:pt x="369" y="159"/>
                    </a:cubicBezTo>
                    <a:cubicBezTo>
                      <a:pt x="367" y="158"/>
                      <a:pt x="361" y="161"/>
                      <a:pt x="361" y="161"/>
                    </a:cubicBezTo>
                    <a:cubicBezTo>
                      <a:pt x="358" y="22"/>
                      <a:pt x="358" y="22"/>
                      <a:pt x="358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8" name="Freeform 352">
                <a:extLst>
                  <a:ext uri="{FF2B5EF4-FFF2-40B4-BE49-F238E27FC236}">
                    <a16:creationId xmlns:a16="http://schemas.microsoft.com/office/drawing/2014/main" id="{40425A56-1CF1-4CB1-8DB6-B42D2C906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233" y="3237471"/>
                <a:ext cx="309135" cy="248681"/>
              </a:xfrm>
              <a:custGeom>
                <a:avLst/>
                <a:gdLst>
                  <a:gd name="T0" fmla="*/ 225 w 225"/>
                  <a:gd name="T1" fmla="*/ 24 h 181"/>
                  <a:gd name="T2" fmla="*/ 216 w 225"/>
                  <a:gd name="T3" fmla="*/ 28 h 181"/>
                  <a:gd name="T4" fmla="*/ 194 w 225"/>
                  <a:gd name="T5" fmla="*/ 32 h 181"/>
                  <a:gd name="T6" fmla="*/ 165 w 225"/>
                  <a:gd name="T7" fmla="*/ 45 h 181"/>
                  <a:gd name="T8" fmla="*/ 159 w 225"/>
                  <a:gd name="T9" fmla="*/ 59 h 181"/>
                  <a:gd name="T10" fmla="*/ 161 w 225"/>
                  <a:gd name="T11" fmla="*/ 77 h 181"/>
                  <a:gd name="T12" fmla="*/ 145 w 225"/>
                  <a:gd name="T13" fmla="*/ 77 h 181"/>
                  <a:gd name="T14" fmla="*/ 147 w 225"/>
                  <a:gd name="T15" fmla="*/ 90 h 181"/>
                  <a:gd name="T16" fmla="*/ 139 w 225"/>
                  <a:gd name="T17" fmla="*/ 106 h 181"/>
                  <a:gd name="T18" fmla="*/ 137 w 225"/>
                  <a:gd name="T19" fmla="*/ 120 h 181"/>
                  <a:gd name="T20" fmla="*/ 123 w 225"/>
                  <a:gd name="T21" fmla="*/ 118 h 181"/>
                  <a:gd name="T22" fmla="*/ 116 w 225"/>
                  <a:gd name="T23" fmla="*/ 120 h 181"/>
                  <a:gd name="T24" fmla="*/ 114 w 225"/>
                  <a:gd name="T25" fmla="*/ 132 h 181"/>
                  <a:gd name="T26" fmla="*/ 106 w 225"/>
                  <a:gd name="T27" fmla="*/ 139 h 181"/>
                  <a:gd name="T28" fmla="*/ 90 w 225"/>
                  <a:gd name="T29" fmla="*/ 151 h 181"/>
                  <a:gd name="T30" fmla="*/ 80 w 225"/>
                  <a:gd name="T31" fmla="*/ 165 h 181"/>
                  <a:gd name="T32" fmla="*/ 69 w 225"/>
                  <a:gd name="T33" fmla="*/ 173 h 181"/>
                  <a:gd name="T34" fmla="*/ 59 w 225"/>
                  <a:gd name="T35" fmla="*/ 179 h 181"/>
                  <a:gd name="T36" fmla="*/ 37 w 225"/>
                  <a:gd name="T37" fmla="*/ 179 h 181"/>
                  <a:gd name="T38" fmla="*/ 12 w 225"/>
                  <a:gd name="T39" fmla="*/ 171 h 181"/>
                  <a:gd name="T40" fmla="*/ 31 w 225"/>
                  <a:gd name="T41" fmla="*/ 143 h 181"/>
                  <a:gd name="T42" fmla="*/ 12 w 225"/>
                  <a:gd name="T43" fmla="*/ 138 h 181"/>
                  <a:gd name="T44" fmla="*/ 10 w 225"/>
                  <a:gd name="T45" fmla="*/ 124 h 181"/>
                  <a:gd name="T46" fmla="*/ 0 w 225"/>
                  <a:gd name="T47" fmla="*/ 106 h 181"/>
                  <a:gd name="T48" fmla="*/ 6 w 225"/>
                  <a:gd name="T49" fmla="*/ 94 h 181"/>
                  <a:gd name="T50" fmla="*/ 0 w 225"/>
                  <a:gd name="T51" fmla="*/ 87 h 181"/>
                  <a:gd name="T52" fmla="*/ 4 w 225"/>
                  <a:gd name="T53" fmla="*/ 65 h 181"/>
                  <a:gd name="T54" fmla="*/ 16 w 225"/>
                  <a:gd name="T55" fmla="*/ 63 h 181"/>
                  <a:gd name="T56" fmla="*/ 21 w 225"/>
                  <a:gd name="T57" fmla="*/ 49 h 181"/>
                  <a:gd name="T58" fmla="*/ 33 w 225"/>
                  <a:gd name="T59" fmla="*/ 49 h 181"/>
                  <a:gd name="T60" fmla="*/ 53 w 225"/>
                  <a:gd name="T61" fmla="*/ 43 h 181"/>
                  <a:gd name="T62" fmla="*/ 61 w 225"/>
                  <a:gd name="T63" fmla="*/ 26 h 181"/>
                  <a:gd name="T64" fmla="*/ 63 w 225"/>
                  <a:gd name="T65" fmla="*/ 10 h 181"/>
                  <a:gd name="T66" fmla="*/ 69 w 225"/>
                  <a:gd name="T67" fmla="*/ 0 h 181"/>
                  <a:gd name="T68" fmla="*/ 80 w 225"/>
                  <a:gd name="T69" fmla="*/ 6 h 181"/>
                  <a:gd name="T70" fmla="*/ 96 w 225"/>
                  <a:gd name="T71" fmla="*/ 8 h 181"/>
                  <a:gd name="T72" fmla="*/ 110 w 225"/>
                  <a:gd name="T73" fmla="*/ 14 h 181"/>
                  <a:gd name="T74" fmla="*/ 127 w 225"/>
                  <a:gd name="T75" fmla="*/ 12 h 181"/>
                  <a:gd name="T76" fmla="*/ 137 w 225"/>
                  <a:gd name="T77" fmla="*/ 4 h 181"/>
                  <a:gd name="T78" fmla="*/ 147 w 225"/>
                  <a:gd name="T79" fmla="*/ 2 h 181"/>
                  <a:gd name="T80" fmla="*/ 155 w 225"/>
                  <a:gd name="T81" fmla="*/ 14 h 181"/>
                  <a:gd name="T82" fmla="*/ 149 w 225"/>
                  <a:gd name="T83" fmla="*/ 32 h 181"/>
                  <a:gd name="T84" fmla="*/ 165 w 225"/>
                  <a:gd name="T85" fmla="*/ 37 h 181"/>
                  <a:gd name="T86" fmla="*/ 176 w 225"/>
                  <a:gd name="T87" fmla="*/ 24 h 181"/>
                  <a:gd name="T88" fmla="*/ 194 w 225"/>
                  <a:gd name="T89" fmla="*/ 16 h 181"/>
                  <a:gd name="T90" fmla="*/ 214 w 225"/>
                  <a:gd name="T91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81">
                    <a:moveTo>
                      <a:pt x="225" y="16"/>
                    </a:moveTo>
                    <a:lnTo>
                      <a:pt x="225" y="24"/>
                    </a:lnTo>
                    <a:lnTo>
                      <a:pt x="222" y="28"/>
                    </a:lnTo>
                    <a:lnTo>
                      <a:pt x="216" y="28"/>
                    </a:lnTo>
                    <a:lnTo>
                      <a:pt x="206" y="28"/>
                    </a:lnTo>
                    <a:lnTo>
                      <a:pt x="194" y="32"/>
                    </a:lnTo>
                    <a:lnTo>
                      <a:pt x="184" y="34"/>
                    </a:lnTo>
                    <a:lnTo>
                      <a:pt x="165" y="45"/>
                    </a:lnTo>
                    <a:lnTo>
                      <a:pt x="165" y="55"/>
                    </a:lnTo>
                    <a:lnTo>
                      <a:pt x="159" y="59"/>
                    </a:lnTo>
                    <a:lnTo>
                      <a:pt x="163" y="65"/>
                    </a:lnTo>
                    <a:lnTo>
                      <a:pt x="161" y="77"/>
                    </a:lnTo>
                    <a:lnTo>
                      <a:pt x="151" y="79"/>
                    </a:lnTo>
                    <a:lnTo>
                      <a:pt x="145" y="77"/>
                    </a:lnTo>
                    <a:lnTo>
                      <a:pt x="141" y="83"/>
                    </a:lnTo>
                    <a:lnTo>
                      <a:pt x="147" y="90"/>
                    </a:lnTo>
                    <a:lnTo>
                      <a:pt x="147" y="98"/>
                    </a:lnTo>
                    <a:lnTo>
                      <a:pt x="139" y="106"/>
                    </a:lnTo>
                    <a:lnTo>
                      <a:pt x="139" y="112"/>
                    </a:lnTo>
                    <a:lnTo>
                      <a:pt x="137" y="120"/>
                    </a:lnTo>
                    <a:lnTo>
                      <a:pt x="131" y="120"/>
                    </a:lnTo>
                    <a:lnTo>
                      <a:pt x="123" y="118"/>
                    </a:lnTo>
                    <a:lnTo>
                      <a:pt x="121" y="114"/>
                    </a:lnTo>
                    <a:lnTo>
                      <a:pt x="116" y="120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12" y="138"/>
                    </a:lnTo>
                    <a:lnTo>
                      <a:pt x="106" y="139"/>
                    </a:lnTo>
                    <a:lnTo>
                      <a:pt x="102" y="138"/>
                    </a:lnTo>
                    <a:lnTo>
                      <a:pt x="90" y="151"/>
                    </a:lnTo>
                    <a:lnTo>
                      <a:pt x="82" y="157"/>
                    </a:lnTo>
                    <a:lnTo>
                      <a:pt x="80" y="165"/>
                    </a:lnTo>
                    <a:lnTo>
                      <a:pt x="78" y="171"/>
                    </a:lnTo>
                    <a:lnTo>
                      <a:pt x="69" y="173"/>
                    </a:lnTo>
                    <a:lnTo>
                      <a:pt x="67" y="181"/>
                    </a:lnTo>
                    <a:lnTo>
                      <a:pt x="59" y="179"/>
                    </a:lnTo>
                    <a:lnTo>
                      <a:pt x="43" y="179"/>
                    </a:lnTo>
                    <a:lnTo>
                      <a:pt x="37" y="179"/>
                    </a:lnTo>
                    <a:lnTo>
                      <a:pt x="29" y="181"/>
                    </a:lnTo>
                    <a:lnTo>
                      <a:pt x="12" y="171"/>
                    </a:lnTo>
                    <a:lnTo>
                      <a:pt x="31" y="149"/>
                    </a:lnTo>
                    <a:lnTo>
                      <a:pt x="31" y="143"/>
                    </a:lnTo>
                    <a:lnTo>
                      <a:pt x="27" y="139"/>
                    </a:lnTo>
                    <a:lnTo>
                      <a:pt x="12" y="138"/>
                    </a:lnTo>
                    <a:lnTo>
                      <a:pt x="12" y="134"/>
                    </a:lnTo>
                    <a:lnTo>
                      <a:pt x="10" y="124"/>
                    </a:lnTo>
                    <a:lnTo>
                      <a:pt x="8" y="114"/>
                    </a:lnTo>
                    <a:lnTo>
                      <a:pt x="0" y="106"/>
                    </a:lnTo>
                    <a:lnTo>
                      <a:pt x="0" y="98"/>
                    </a:lnTo>
                    <a:lnTo>
                      <a:pt x="6" y="94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4" y="65"/>
                    </a:lnTo>
                    <a:lnTo>
                      <a:pt x="8" y="63"/>
                    </a:lnTo>
                    <a:lnTo>
                      <a:pt x="16" y="63"/>
                    </a:lnTo>
                    <a:lnTo>
                      <a:pt x="18" y="57"/>
                    </a:lnTo>
                    <a:lnTo>
                      <a:pt x="21" y="49"/>
                    </a:lnTo>
                    <a:lnTo>
                      <a:pt x="27" y="51"/>
                    </a:lnTo>
                    <a:lnTo>
                      <a:pt x="33" y="49"/>
                    </a:lnTo>
                    <a:lnTo>
                      <a:pt x="39" y="51"/>
                    </a:lnTo>
                    <a:lnTo>
                      <a:pt x="53" y="43"/>
                    </a:lnTo>
                    <a:lnTo>
                      <a:pt x="51" y="35"/>
                    </a:lnTo>
                    <a:lnTo>
                      <a:pt x="61" y="26"/>
                    </a:lnTo>
                    <a:lnTo>
                      <a:pt x="63" y="20"/>
                    </a:lnTo>
                    <a:lnTo>
                      <a:pt x="63" y="10"/>
                    </a:lnTo>
                    <a:lnTo>
                      <a:pt x="67" y="6"/>
                    </a:lnTo>
                    <a:lnTo>
                      <a:pt x="69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8" y="6"/>
                    </a:lnTo>
                    <a:lnTo>
                      <a:pt x="96" y="8"/>
                    </a:lnTo>
                    <a:lnTo>
                      <a:pt x="102" y="14"/>
                    </a:lnTo>
                    <a:lnTo>
                      <a:pt x="110" y="14"/>
                    </a:lnTo>
                    <a:lnTo>
                      <a:pt x="121" y="12"/>
                    </a:lnTo>
                    <a:lnTo>
                      <a:pt x="127" y="12"/>
                    </a:lnTo>
                    <a:lnTo>
                      <a:pt x="133" y="8"/>
                    </a:lnTo>
                    <a:lnTo>
                      <a:pt x="137" y="4"/>
                    </a:lnTo>
                    <a:lnTo>
                      <a:pt x="141" y="0"/>
                    </a:lnTo>
                    <a:lnTo>
                      <a:pt x="147" y="2"/>
                    </a:lnTo>
                    <a:lnTo>
                      <a:pt x="151" y="8"/>
                    </a:lnTo>
                    <a:lnTo>
                      <a:pt x="155" y="14"/>
                    </a:lnTo>
                    <a:lnTo>
                      <a:pt x="151" y="22"/>
                    </a:lnTo>
                    <a:lnTo>
                      <a:pt x="149" y="32"/>
                    </a:lnTo>
                    <a:lnTo>
                      <a:pt x="157" y="39"/>
                    </a:lnTo>
                    <a:lnTo>
                      <a:pt x="165" y="37"/>
                    </a:lnTo>
                    <a:lnTo>
                      <a:pt x="172" y="32"/>
                    </a:lnTo>
                    <a:lnTo>
                      <a:pt x="176" y="24"/>
                    </a:lnTo>
                    <a:lnTo>
                      <a:pt x="182" y="24"/>
                    </a:lnTo>
                    <a:lnTo>
                      <a:pt x="194" y="16"/>
                    </a:lnTo>
                    <a:lnTo>
                      <a:pt x="200" y="16"/>
                    </a:lnTo>
                    <a:lnTo>
                      <a:pt x="214" y="20"/>
                    </a:lnTo>
                    <a:lnTo>
                      <a:pt x="225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9" name="Freeform 354">
                <a:extLst>
                  <a:ext uri="{FF2B5EF4-FFF2-40B4-BE49-F238E27FC236}">
                    <a16:creationId xmlns:a16="http://schemas.microsoft.com/office/drawing/2014/main" id="{A7393DD3-FECA-41FA-87DA-D88CC422A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334" y="3884592"/>
                <a:ext cx="19235" cy="8242"/>
              </a:xfrm>
              <a:custGeom>
                <a:avLst/>
                <a:gdLst>
                  <a:gd name="T0" fmla="*/ 1 w 7"/>
                  <a:gd name="T1" fmla="*/ 0 h 3"/>
                  <a:gd name="T2" fmla="*/ 1 w 7"/>
                  <a:gd name="T3" fmla="*/ 3 h 3"/>
                  <a:gd name="T4" fmla="*/ 1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1"/>
                      <a:pt x="7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0" name="Freeform 355">
                <a:extLst>
                  <a:ext uri="{FF2B5EF4-FFF2-40B4-BE49-F238E27FC236}">
                    <a16:creationId xmlns:a16="http://schemas.microsoft.com/office/drawing/2014/main" id="{0A77FA15-9963-49AF-A4BB-997BBAED2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334" y="3884592"/>
                <a:ext cx="19235" cy="8242"/>
              </a:xfrm>
              <a:custGeom>
                <a:avLst/>
                <a:gdLst>
                  <a:gd name="T0" fmla="*/ 1 w 7"/>
                  <a:gd name="T1" fmla="*/ 0 h 3"/>
                  <a:gd name="T2" fmla="*/ 1 w 7"/>
                  <a:gd name="T3" fmla="*/ 3 h 3"/>
                  <a:gd name="T4" fmla="*/ 1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1"/>
                      <a:pt x="7" y="1"/>
                      <a:pt x="1" y="0"/>
                    </a:cubicBez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1" name="Freeform 356">
                <a:extLst>
                  <a:ext uri="{FF2B5EF4-FFF2-40B4-BE49-F238E27FC236}">
                    <a16:creationId xmlns:a16="http://schemas.microsoft.com/office/drawing/2014/main" id="{86F6DE44-CFF5-4620-BFED-73973D74B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831" y="3909322"/>
                <a:ext cx="5495" cy="8242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4 h 6"/>
                  <a:gd name="T4" fmla="*/ 2 w 4"/>
                  <a:gd name="T5" fmla="*/ 6 h 6"/>
                  <a:gd name="T6" fmla="*/ 4 w 4"/>
                  <a:gd name="T7" fmla="*/ 6 h 6"/>
                  <a:gd name="T8" fmla="*/ 2 w 4"/>
                  <a:gd name="T9" fmla="*/ 0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2" name="Freeform 357">
                <a:extLst>
                  <a:ext uri="{FF2B5EF4-FFF2-40B4-BE49-F238E27FC236}">
                    <a16:creationId xmlns:a16="http://schemas.microsoft.com/office/drawing/2014/main" id="{D9EF98EE-E0DE-4B14-9B94-C4E176801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831" y="3909322"/>
                <a:ext cx="5495" cy="8242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4 h 6"/>
                  <a:gd name="T4" fmla="*/ 2 w 4"/>
                  <a:gd name="T5" fmla="*/ 6 h 6"/>
                  <a:gd name="T6" fmla="*/ 4 w 4"/>
                  <a:gd name="T7" fmla="*/ 6 h 6"/>
                  <a:gd name="T8" fmla="*/ 2 w 4"/>
                  <a:gd name="T9" fmla="*/ 0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3" name="Freeform 358">
                <a:extLst>
                  <a:ext uri="{FF2B5EF4-FFF2-40B4-BE49-F238E27FC236}">
                    <a16:creationId xmlns:a16="http://schemas.microsoft.com/office/drawing/2014/main" id="{876464D6-EB2D-4871-93C5-F9AB98979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823" y="3932681"/>
                <a:ext cx="10991" cy="10991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3 h 4"/>
                  <a:gd name="T4" fmla="*/ 3 w 4"/>
                  <a:gd name="T5" fmla="*/ 4 h 4"/>
                  <a:gd name="T6" fmla="*/ 2 w 4"/>
                  <a:gd name="T7" fmla="*/ 1 h 4"/>
                  <a:gd name="T8" fmla="*/ 2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3" y="4"/>
                      <a:pt x="3" y="4"/>
                    </a:cubicBezTo>
                    <a:cubicBezTo>
                      <a:pt x="3" y="2"/>
                      <a:pt x="4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4" name="Freeform 359">
                <a:extLst>
                  <a:ext uri="{FF2B5EF4-FFF2-40B4-BE49-F238E27FC236}">
                    <a16:creationId xmlns:a16="http://schemas.microsoft.com/office/drawing/2014/main" id="{ACE97F3F-8175-4926-93A9-A5238FC4C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825" y="3932681"/>
                <a:ext cx="10991" cy="10991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3 h 4"/>
                  <a:gd name="T4" fmla="*/ 3 w 4"/>
                  <a:gd name="T5" fmla="*/ 4 h 4"/>
                  <a:gd name="T6" fmla="*/ 2 w 4"/>
                  <a:gd name="T7" fmla="*/ 1 h 4"/>
                  <a:gd name="T8" fmla="*/ 2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3" y="4"/>
                      <a:pt x="3" y="4"/>
                    </a:cubicBezTo>
                    <a:cubicBezTo>
                      <a:pt x="3" y="2"/>
                      <a:pt x="4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5" name="Freeform 360">
                <a:extLst>
                  <a:ext uri="{FF2B5EF4-FFF2-40B4-BE49-F238E27FC236}">
                    <a16:creationId xmlns:a16="http://schemas.microsoft.com/office/drawing/2014/main" id="{6189CA5C-3182-4636-974F-D2BEEE38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76" y="3976645"/>
                <a:ext cx="8242" cy="8242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6" name="Freeform 361">
                <a:extLst>
                  <a:ext uri="{FF2B5EF4-FFF2-40B4-BE49-F238E27FC236}">
                    <a16:creationId xmlns:a16="http://schemas.microsoft.com/office/drawing/2014/main" id="{9BAD2706-BE57-416A-82A1-217248330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76" y="3976645"/>
                <a:ext cx="8242" cy="8242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7" name="Freeform 6">
                <a:extLst>
                  <a:ext uri="{FF2B5EF4-FFF2-40B4-BE49-F238E27FC236}">
                    <a16:creationId xmlns:a16="http://schemas.microsoft.com/office/drawing/2014/main" id="{38A896A3-A690-4A03-B761-BF0681007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4530" y="3994073"/>
                <a:ext cx="0" cy="3071"/>
              </a:xfrm>
              <a:custGeom>
                <a:avLst/>
                <a:gdLst>
                  <a:gd name="T0" fmla="*/ 0 h 4"/>
                  <a:gd name="T1" fmla="*/ 2 h 4"/>
                  <a:gd name="T2" fmla="*/ 2 h 4"/>
                  <a:gd name="T3" fmla="*/ 2 h 4"/>
                  <a:gd name="T4" fmla="*/ 4 h 4"/>
                  <a:gd name="T5" fmla="*/ 2 h 4"/>
                  <a:gd name="T6" fmla="*/ 0 h 4"/>
                  <a:gd name="T7" fmla="*/ 0 h 4"/>
                  <a:gd name="T8" fmla="*/ 0 h 4"/>
                  <a:gd name="T9" fmla="*/ 0 h 4"/>
                  <a:gd name="T10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8" name="Freeform 7">
                <a:extLst>
                  <a:ext uri="{FF2B5EF4-FFF2-40B4-BE49-F238E27FC236}">
                    <a16:creationId xmlns:a16="http://schemas.microsoft.com/office/drawing/2014/main" id="{3EC56E27-AC4A-425C-9906-3FA9A9895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4530" y="4004821"/>
                <a:ext cx="3071" cy="6141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2 h 7"/>
                  <a:gd name="T6" fmla="*/ 0 w 3"/>
                  <a:gd name="T7" fmla="*/ 3 h 7"/>
                  <a:gd name="T8" fmla="*/ 0 w 3"/>
                  <a:gd name="T9" fmla="*/ 5 h 7"/>
                  <a:gd name="T10" fmla="*/ 0 w 3"/>
                  <a:gd name="T11" fmla="*/ 5 h 7"/>
                  <a:gd name="T12" fmla="*/ 0 w 3"/>
                  <a:gd name="T13" fmla="*/ 7 h 7"/>
                  <a:gd name="T14" fmla="*/ 2 w 3"/>
                  <a:gd name="T15" fmla="*/ 7 h 7"/>
                  <a:gd name="T16" fmla="*/ 2 w 3"/>
                  <a:gd name="T17" fmla="*/ 7 h 7"/>
                  <a:gd name="T18" fmla="*/ 3 w 3"/>
                  <a:gd name="T19" fmla="*/ 5 h 7"/>
                  <a:gd name="T20" fmla="*/ 3 w 3"/>
                  <a:gd name="T21" fmla="*/ 5 h 7"/>
                  <a:gd name="T22" fmla="*/ 2 w 3"/>
                  <a:gd name="T23" fmla="*/ 3 h 7"/>
                  <a:gd name="T24" fmla="*/ 2 w 3"/>
                  <a:gd name="T25" fmla="*/ 2 h 7"/>
                  <a:gd name="T26" fmla="*/ 0 w 3"/>
                  <a:gd name="T27" fmla="*/ 0 h 7"/>
                  <a:gd name="T28" fmla="*/ 0 w 3"/>
                  <a:gd name="T29" fmla="*/ 0 h 7"/>
                  <a:gd name="T30" fmla="*/ 0 w 3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9" name="Freeform 8">
                <a:extLst>
                  <a:ext uri="{FF2B5EF4-FFF2-40B4-BE49-F238E27FC236}">
                    <a16:creationId xmlns:a16="http://schemas.microsoft.com/office/drawing/2014/main" id="{3D7DEB17-3D4F-41EC-8793-CEDCA02D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8390" y="4020176"/>
                <a:ext cx="4607" cy="6141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2 w 6"/>
                  <a:gd name="T5" fmla="*/ 2 h 7"/>
                  <a:gd name="T6" fmla="*/ 2 w 6"/>
                  <a:gd name="T7" fmla="*/ 3 h 7"/>
                  <a:gd name="T8" fmla="*/ 4 w 6"/>
                  <a:gd name="T9" fmla="*/ 7 h 7"/>
                  <a:gd name="T10" fmla="*/ 4 w 6"/>
                  <a:gd name="T11" fmla="*/ 5 h 7"/>
                  <a:gd name="T12" fmla="*/ 6 w 6"/>
                  <a:gd name="T13" fmla="*/ 5 h 7"/>
                  <a:gd name="T14" fmla="*/ 6 w 6"/>
                  <a:gd name="T15" fmla="*/ 3 h 7"/>
                  <a:gd name="T16" fmla="*/ 6 w 6"/>
                  <a:gd name="T17" fmla="*/ 3 h 7"/>
                  <a:gd name="T18" fmla="*/ 6 w 6"/>
                  <a:gd name="T19" fmla="*/ 2 h 7"/>
                  <a:gd name="T20" fmla="*/ 4 w 6"/>
                  <a:gd name="T21" fmla="*/ 2 h 7"/>
                  <a:gd name="T22" fmla="*/ 2 w 6"/>
                  <a:gd name="T23" fmla="*/ 0 h 7"/>
                  <a:gd name="T24" fmla="*/ 0 w 6"/>
                  <a:gd name="T25" fmla="*/ 0 h 7"/>
                  <a:gd name="T26" fmla="*/ 0 w 6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20" name="Freeform 9">
                <a:extLst>
                  <a:ext uri="{FF2B5EF4-FFF2-40B4-BE49-F238E27FC236}">
                    <a16:creationId xmlns:a16="http://schemas.microsoft.com/office/drawing/2014/main" id="{F3D26E38-3432-4575-BE3A-F4C381CAC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782" y="4055488"/>
                <a:ext cx="4607" cy="307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1 h 3"/>
                  <a:gd name="T4" fmla="*/ 0 w 8"/>
                  <a:gd name="T5" fmla="*/ 1 h 3"/>
                  <a:gd name="T6" fmla="*/ 0 w 8"/>
                  <a:gd name="T7" fmla="*/ 1 h 3"/>
                  <a:gd name="T8" fmla="*/ 0 w 8"/>
                  <a:gd name="T9" fmla="*/ 3 h 3"/>
                  <a:gd name="T10" fmla="*/ 4 w 8"/>
                  <a:gd name="T11" fmla="*/ 3 h 3"/>
                  <a:gd name="T12" fmla="*/ 6 w 8"/>
                  <a:gd name="T13" fmla="*/ 3 h 3"/>
                  <a:gd name="T14" fmla="*/ 8 w 8"/>
                  <a:gd name="T15" fmla="*/ 3 h 3"/>
                  <a:gd name="T16" fmla="*/ 8 w 8"/>
                  <a:gd name="T17" fmla="*/ 1 h 3"/>
                  <a:gd name="T18" fmla="*/ 6 w 8"/>
                  <a:gd name="T19" fmla="*/ 1 h 3"/>
                  <a:gd name="T20" fmla="*/ 6 w 8"/>
                  <a:gd name="T21" fmla="*/ 0 h 3"/>
                  <a:gd name="T22" fmla="*/ 4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21" name="Freeform 10">
                <a:extLst>
                  <a:ext uri="{FF2B5EF4-FFF2-40B4-BE49-F238E27FC236}">
                    <a16:creationId xmlns:a16="http://schemas.microsoft.com/office/drawing/2014/main" id="{BBFF46CA-7F7D-4B70-9125-0C750F578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8348" y="4155287"/>
                <a:ext cx="6141" cy="4607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2 h 5"/>
                  <a:gd name="T4" fmla="*/ 2 w 7"/>
                  <a:gd name="T5" fmla="*/ 4 h 5"/>
                  <a:gd name="T6" fmla="*/ 2 w 7"/>
                  <a:gd name="T7" fmla="*/ 5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6 w 7"/>
                  <a:gd name="T15" fmla="*/ 5 h 5"/>
                  <a:gd name="T16" fmla="*/ 7 w 7"/>
                  <a:gd name="T17" fmla="*/ 4 h 5"/>
                  <a:gd name="T18" fmla="*/ 7 w 7"/>
                  <a:gd name="T19" fmla="*/ 4 h 5"/>
                  <a:gd name="T20" fmla="*/ 7 w 7"/>
                  <a:gd name="T21" fmla="*/ 2 h 5"/>
                  <a:gd name="T22" fmla="*/ 6 w 7"/>
                  <a:gd name="T23" fmla="*/ 0 h 5"/>
                  <a:gd name="T24" fmla="*/ 6 w 7"/>
                  <a:gd name="T25" fmla="*/ 0 h 5"/>
                  <a:gd name="T26" fmla="*/ 4 w 7"/>
                  <a:gd name="T27" fmla="*/ 0 h 5"/>
                  <a:gd name="T28" fmla="*/ 2 w 7"/>
                  <a:gd name="T29" fmla="*/ 0 h 5"/>
                  <a:gd name="T30" fmla="*/ 0 w 7"/>
                  <a:gd name="T31" fmla="*/ 0 h 5"/>
                  <a:gd name="T32" fmla="*/ 0 w 7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22" name="Freeform 12">
                <a:extLst>
                  <a:ext uri="{FF2B5EF4-FFF2-40B4-BE49-F238E27FC236}">
                    <a16:creationId xmlns:a16="http://schemas.microsoft.com/office/drawing/2014/main" id="{11600E61-FFBA-41A8-90AD-38010D51F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995" y="3966437"/>
                <a:ext cx="4607" cy="9210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2 h 11"/>
                  <a:gd name="T4" fmla="*/ 0 w 5"/>
                  <a:gd name="T5" fmla="*/ 2 h 11"/>
                  <a:gd name="T6" fmla="*/ 0 w 5"/>
                  <a:gd name="T7" fmla="*/ 6 h 11"/>
                  <a:gd name="T8" fmla="*/ 0 w 5"/>
                  <a:gd name="T9" fmla="*/ 7 h 11"/>
                  <a:gd name="T10" fmla="*/ 0 w 5"/>
                  <a:gd name="T11" fmla="*/ 9 h 11"/>
                  <a:gd name="T12" fmla="*/ 0 w 5"/>
                  <a:gd name="T13" fmla="*/ 11 h 11"/>
                  <a:gd name="T14" fmla="*/ 0 w 5"/>
                  <a:gd name="T15" fmla="*/ 11 h 11"/>
                  <a:gd name="T16" fmla="*/ 2 w 5"/>
                  <a:gd name="T17" fmla="*/ 11 h 11"/>
                  <a:gd name="T18" fmla="*/ 2 w 5"/>
                  <a:gd name="T19" fmla="*/ 11 h 11"/>
                  <a:gd name="T20" fmla="*/ 4 w 5"/>
                  <a:gd name="T21" fmla="*/ 9 h 11"/>
                  <a:gd name="T22" fmla="*/ 4 w 5"/>
                  <a:gd name="T23" fmla="*/ 7 h 11"/>
                  <a:gd name="T24" fmla="*/ 5 w 5"/>
                  <a:gd name="T25" fmla="*/ 6 h 11"/>
                  <a:gd name="T26" fmla="*/ 5 w 5"/>
                  <a:gd name="T27" fmla="*/ 4 h 11"/>
                  <a:gd name="T28" fmla="*/ 4 w 5"/>
                  <a:gd name="T29" fmla="*/ 2 h 11"/>
                  <a:gd name="T30" fmla="*/ 4 w 5"/>
                  <a:gd name="T31" fmla="*/ 2 h 11"/>
                  <a:gd name="T32" fmla="*/ 2 w 5"/>
                  <a:gd name="T33" fmla="*/ 0 h 11"/>
                  <a:gd name="T34" fmla="*/ 2 w 5"/>
                  <a:gd name="T3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F8B195BA-C7DA-4BE4-BDB6-6953D25AFBED}"/>
                  </a:ext>
                </a:extLst>
              </p:cNvPr>
              <p:cNvGrpSpPr/>
              <p:nvPr/>
            </p:nvGrpSpPr>
            <p:grpSpPr>
              <a:xfrm>
                <a:off x="6176261" y="2701640"/>
                <a:ext cx="1430258" cy="1145857"/>
                <a:chOff x="6176268" y="2701639"/>
                <a:chExt cx="1430260" cy="1145856"/>
              </a:xfrm>
              <a:grpFill/>
            </p:grpSpPr>
            <p:sp>
              <p:nvSpPr>
                <p:cNvPr id="325" name="Freeform 286">
                  <a:extLst>
                    <a:ext uri="{FF2B5EF4-FFF2-40B4-BE49-F238E27FC236}">
                      <a16:creationId xmlns:a16="http://schemas.microsoft.com/office/drawing/2014/main" id="{F5A1A970-9CAB-401E-BBFF-F23F167A77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76268" y="2701639"/>
                  <a:ext cx="1430260" cy="1145856"/>
                </a:xfrm>
                <a:custGeom>
                  <a:avLst/>
                  <a:gdLst>
                    <a:gd name="T0" fmla="*/ 314 w 531"/>
                    <a:gd name="T1" fmla="*/ 425 h 425"/>
                    <a:gd name="T2" fmla="*/ 326 w 531"/>
                    <a:gd name="T3" fmla="*/ 402 h 425"/>
                    <a:gd name="T4" fmla="*/ 341 w 531"/>
                    <a:gd name="T5" fmla="*/ 303 h 425"/>
                    <a:gd name="T6" fmla="*/ 406 w 531"/>
                    <a:gd name="T7" fmla="*/ 277 h 425"/>
                    <a:gd name="T8" fmla="*/ 383 w 531"/>
                    <a:gd name="T9" fmla="*/ 233 h 425"/>
                    <a:gd name="T10" fmla="*/ 528 w 531"/>
                    <a:gd name="T11" fmla="*/ 82 h 425"/>
                    <a:gd name="T12" fmla="*/ 518 w 531"/>
                    <a:gd name="T13" fmla="*/ 70 h 425"/>
                    <a:gd name="T14" fmla="*/ 495 w 531"/>
                    <a:gd name="T15" fmla="*/ 63 h 425"/>
                    <a:gd name="T16" fmla="*/ 468 w 531"/>
                    <a:gd name="T17" fmla="*/ 38 h 425"/>
                    <a:gd name="T18" fmla="*/ 440 w 531"/>
                    <a:gd name="T19" fmla="*/ 4 h 425"/>
                    <a:gd name="T20" fmla="*/ 407 w 531"/>
                    <a:gd name="T21" fmla="*/ 14 h 425"/>
                    <a:gd name="T22" fmla="*/ 399 w 531"/>
                    <a:gd name="T23" fmla="*/ 46 h 425"/>
                    <a:gd name="T24" fmla="*/ 368 w 531"/>
                    <a:gd name="T25" fmla="*/ 76 h 425"/>
                    <a:gd name="T26" fmla="*/ 403 w 531"/>
                    <a:gd name="T27" fmla="*/ 89 h 425"/>
                    <a:gd name="T28" fmla="*/ 356 w 531"/>
                    <a:gd name="T29" fmla="*/ 106 h 425"/>
                    <a:gd name="T30" fmla="*/ 329 w 531"/>
                    <a:gd name="T31" fmla="*/ 126 h 425"/>
                    <a:gd name="T32" fmla="*/ 288 w 531"/>
                    <a:gd name="T33" fmla="*/ 147 h 425"/>
                    <a:gd name="T34" fmla="*/ 229 w 531"/>
                    <a:gd name="T35" fmla="*/ 141 h 425"/>
                    <a:gd name="T36" fmla="*/ 188 w 531"/>
                    <a:gd name="T37" fmla="*/ 118 h 425"/>
                    <a:gd name="T38" fmla="*/ 163 w 531"/>
                    <a:gd name="T39" fmla="*/ 91 h 425"/>
                    <a:gd name="T40" fmla="*/ 133 w 531"/>
                    <a:gd name="T41" fmla="*/ 64 h 425"/>
                    <a:gd name="T42" fmla="*/ 96 w 531"/>
                    <a:gd name="T43" fmla="*/ 80 h 425"/>
                    <a:gd name="T44" fmla="*/ 74 w 531"/>
                    <a:gd name="T45" fmla="*/ 109 h 425"/>
                    <a:gd name="T46" fmla="*/ 62 w 531"/>
                    <a:gd name="T47" fmla="*/ 141 h 425"/>
                    <a:gd name="T48" fmla="*/ 14 w 531"/>
                    <a:gd name="T49" fmla="*/ 167 h 425"/>
                    <a:gd name="T50" fmla="*/ 9 w 531"/>
                    <a:gd name="T51" fmla="*/ 185 h 425"/>
                    <a:gd name="T52" fmla="*/ 10 w 531"/>
                    <a:gd name="T53" fmla="*/ 211 h 425"/>
                    <a:gd name="T54" fmla="*/ 49 w 531"/>
                    <a:gd name="T55" fmla="*/ 220 h 425"/>
                    <a:gd name="T56" fmla="*/ 44 w 531"/>
                    <a:gd name="T57" fmla="*/ 246 h 425"/>
                    <a:gd name="T58" fmla="*/ 52 w 531"/>
                    <a:gd name="T59" fmla="*/ 273 h 425"/>
                    <a:gd name="T60" fmla="*/ 76 w 531"/>
                    <a:gd name="T61" fmla="*/ 290 h 425"/>
                    <a:gd name="T62" fmla="*/ 107 w 531"/>
                    <a:gd name="T63" fmla="*/ 308 h 425"/>
                    <a:gd name="T64" fmla="*/ 144 w 531"/>
                    <a:gd name="T65" fmla="*/ 312 h 425"/>
                    <a:gd name="T66" fmla="*/ 182 w 531"/>
                    <a:gd name="T67" fmla="*/ 307 h 425"/>
                    <a:gd name="T68" fmla="*/ 207 w 531"/>
                    <a:gd name="T69" fmla="*/ 315 h 425"/>
                    <a:gd name="T70" fmla="*/ 220 w 531"/>
                    <a:gd name="T71" fmla="*/ 336 h 425"/>
                    <a:gd name="T72" fmla="*/ 218 w 531"/>
                    <a:gd name="T73" fmla="*/ 362 h 425"/>
                    <a:gd name="T74" fmla="*/ 228 w 531"/>
                    <a:gd name="T75" fmla="*/ 375 h 425"/>
                    <a:gd name="T76" fmla="*/ 249 w 531"/>
                    <a:gd name="T77" fmla="*/ 388 h 425"/>
                    <a:gd name="T78" fmla="*/ 279 w 531"/>
                    <a:gd name="T79" fmla="*/ 368 h 425"/>
                    <a:gd name="T80" fmla="*/ 303 w 531"/>
                    <a:gd name="T81" fmla="*/ 386 h 425"/>
                    <a:gd name="T82" fmla="*/ 322 w 531"/>
                    <a:gd name="T83" fmla="*/ 399 h 425"/>
                    <a:gd name="T84" fmla="*/ 335 w 531"/>
                    <a:gd name="T85" fmla="*/ 381 h 425"/>
                    <a:gd name="T86" fmla="*/ 356 w 531"/>
                    <a:gd name="T87" fmla="*/ 373 h 425"/>
                    <a:gd name="T88" fmla="*/ 375 w 531"/>
                    <a:gd name="T89" fmla="*/ 366 h 425"/>
                    <a:gd name="T90" fmla="*/ 388 w 531"/>
                    <a:gd name="T91" fmla="*/ 351 h 425"/>
                    <a:gd name="T92" fmla="*/ 399 w 531"/>
                    <a:gd name="T93" fmla="*/ 333 h 425"/>
                    <a:gd name="T94" fmla="*/ 412 w 531"/>
                    <a:gd name="T95" fmla="*/ 313 h 425"/>
                    <a:gd name="T96" fmla="*/ 422 w 531"/>
                    <a:gd name="T97" fmla="*/ 291 h 425"/>
                    <a:gd name="T98" fmla="*/ 408 w 531"/>
                    <a:gd name="T99" fmla="*/ 271 h 425"/>
                    <a:gd name="T100" fmla="*/ 404 w 531"/>
                    <a:gd name="T101" fmla="*/ 221 h 425"/>
                    <a:gd name="T102" fmla="*/ 426 w 531"/>
                    <a:gd name="T103" fmla="*/ 208 h 425"/>
                    <a:gd name="T104" fmla="*/ 400 w 531"/>
                    <a:gd name="T105" fmla="*/ 206 h 425"/>
                    <a:gd name="T106" fmla="*/ 386 w 531"/>
                    <a:gd name="T107" fmla="*/ 183 h 425"/>
                    <a:gd name="T108" fmla="*/ 426 w 531"/>
                    <a:gd name="T109" fmla="*/ 162 h 425"/>
                    <a:gd name="T110" fmla="*/ 441 w 531"/>
                    <a:gd name="T111" fmla="*/ 173 h 425"/>
                    <a:gd name="T112" fmla="*/ 464 w 531"/>
                    <a:gd name="T113" fmla="*/ 145 h 425"/>
                    <a:gd name="T114" fmla="*/ 487 w 531"/>
                    <a:gd name="T115" fmla="*/ 139 h 425"/>
                    <a:gd name="T116" fmla="*/ 501 w 531"/>
                    <a:gd name="T117" fmla="*/ 119 h 425"/>
                    <a:gd name="T118" fmla="*/ 236 w 531"/>
                    <a:gd name="T119" fmla="*/ 20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31" h="425">
                      <a:moveTo>
                        <a:pt x="326" y="402"/>
                      </a:moveTo>
                      <a:cubicBezTo>
                        <a:pt x="323" y="403"/>
                        <a:pt x="320" y="405"/>
                        <a:pt x="317" y="406"/>
                      </a:cubicBezTo>
                      <a:cubicBezTo>
                        <a:pt x="315" y="406"/>
                        <a:pt x="313" y="406"/>
                        <a:pt x="312" y="406"/>
                      </a:cubicBezTo>
                      <a:cubicBezTo>
                        <a:pt x="311" y="407"/>
                        <a:pt x="312" y="408"/>
                        <a:pt x="311" y="409"/>
                      </a:cubicBezTo>
                      <a:cubicBezTo>
                        <a:pt x="311" y="410"/>
                        <a:pt x="310" y="409"/>
                        <a:pt x="309" y="410"/>
                      </a:cubicBezTo>
                      <a:cubicBezTo>
                        <a:pt x="308" y="411"/>
                        <a:pt x="307" y="411"/>
                        <a:pt x="305" y="412"/>
                      </a:cubicBezTo>
                      <a:cubicBezTo>
                        <a:pt x="306" y="416"/>
                        <a:pt x="305" y="418"/>
                        <a:pt x="307" y="420"/>
                      </a:cubicBezTo>
                      <a:cubicBezTo>
                        <a:pt x="308" y="422"/>
                        <a:pt x="309" y="422"/>
                        <a:pt x="311" y="422"/>
                      </a:cubicBezTo>
                      <a:cubicBezTo>
                        <a:pt x="311" y="423"/>
                        <a:pt x="314" y="425"/>
                        <a:pt x="314" y="425"/>
                      </a:cubicBezTo>
                      <a:cubicBezTo>
                        <a:pt x="315" y="425"/>
                        <a:pt x="320" y="422"/>
                        <a:pt x="321" y="422"/>
                      </a:cubicBezTo>
                      <a:cubicBezTo>
                        <a:pt x="321" y="421"/>
                        <a:pt x="321" y="420"/>
                        <a:pt x="321" y="420"/>
                      </a:cubicBezTo>
                      <a:cubicBezTo>
                        <a:pt x="323" y="419"/>
                        <a:pt x="324" y="420"/>
                        <a:pt x="325" y="418"/>
                      </a:cubicBezTo>
                      <a:cubicBezTo>
                        <a:pt x="326" y="417"/>
                        <a:pt x="325" y="416"/>
                        <a:pt x="325" y="414"/>
                      </a:cubicBezTo>
                      <a:cubicBezTo>
                        <a:pt x="327" y="413"/>
                        <a:pt x="327" y="413"/>
                        <a:pt x="327" y="413"/>
                      </a:cubicBezTo>
                      <a:cubicBezTo>
                        <a:pt x="328" y="408"/>
                        <a:pt x="326" y="410"/>
                        <a:pt x="329" y="408"/>
                      </a:cubicBezTo>
                      <a:cubicBezTo>
                        <a:pt x="329" y="408"/>
                        <a:pt x="330" y="406"/>
                        <a:pt x="329" y="406"/>
                      </a:cubicBezTo>
                      <a:cubicBezTo>
                        <a:pt x="329" y="406"/>
                        <a:pt x="329" y="405"/>
                        <a:pt x="329" y="404"/>
                      </a:cubicBezTo>
                      <a:cubicBezTo>
                        <a:pt x="328" y="404"/>
                        <a:pt x="326" y="403"/>
                        <a:pt x="326" y="402"/>
                      </a:cubicBezTo>
                      <a:close/>
                      <a:moveTo>
                        <a:pt x="343" y="301"/>
                      </a:moveTo>
                      <a:cubicBezTo>
                        <a:pt x="343" y="301"/>
                        <a:pt x="344" y="303"/>
                        <a:pt x="345" y="303"/>
                      </a:cubicBezTo>
                      <a:cubicBezTo>
                        <a:pt x="344" y="303"/>
                        <a:pt x="344" y="303"/>
                        <a:pt x="344" y="305"/>
                      </a:cubicBezTo>
                      <a:cubicBezTo>
                        <a:pt x="343" y="305"/>
                        <a:pt x="342" y="306"/>
                        <a:pt x="342" y="306"/>
                      </a:cubicBezTo>
                      <a:cubicBezTo>
                        <a:pt x="341" y="306"/>
                        <a:pt x="338" y="305"/>
                        <a:pt x="337" y="304"/>
                      </a:cubicBezTo>
                      <a:cubicBezTo>
                        <a:pt x="337" y="303"/>
                        <a:pt x="337" y="303"/>
                        <a:pt x="337" y="303"/>
                      </a:cubicBezTo>
                      <a:cubicBezTo>
                        <a:pt x="338" y="302"/>
                        <a:pt x="337" y="302"/>
                        <a:pt x="339" y="301"/>
                      </a:cubicBezTo>
                      <a:cubicBezTo>
                        <a:pt x="339" y="301"/>
                        <a:pt x="339" y="303"/>
                        <a:pt x="339" y="303"/>
                      </a:cubicBezTo>
                      <a:cubicBezTo>
                        <a:pt x="339" y="303"/>
                        <a:pt x="340" y="304"/>
                        <a:pt x="341" y="303"/>
                      </a:cubicBezTo>
                      <a:cubicBezTo>
                        <a:pt x="341" y="303"/>
                        <a:pt x="341" y="302"/>
                        <a:pt x="341" y="301"/>
                      </a:cubicBezTo>
                      <a:cubicBezTo>
                        <a:pt x="342" y="301"/>
                        <a:pt x="343" y="301"/>
                        <a:pt x="343" y="301"/>
                      </a:cubicBezTo>
                      <a:close/>
                      <a:moveTo>
                        <a:pt x="379" y="296"/>
                      </a:moveTo>
                      <a:cubicBezTo>
                        <a:pt x="384" y="296"/>
                        <a:pt x="378" y="299"/>
                        <a:pt x="377" y="300"/>
                      </a:cubicBezTo>
                      <a:cubicBezTo>
                        <a:pt x="376" y="298"/>
                        <a:pt x="373" y="296"/>
                        <a:pt x="379" y="296"/>
                      </a:cubicBezTo>
                      <a:close/>
                      <a:moveTo>
                        <a:pt x="407" y="272"/>
                      </a:moveTo>
                      <a:cubicBezTo>
                        <a:pt x="409" y="273"/>
                        <a:pt x="409" y="273"/>
                        <a:pt x="409" y="273"/>
                      </a:cubicBezTo>
                      <a:cubicBezTo>
                        <a:pt x="408" y="273"/>
                        <a:pt x="409" y="276"/>
                        <a:pt x="409" y="277"/>
                      </a:cubicBezTo>
                      <a:cubicBezTo>
                        <a:pt x="409" y="277"/>
                        <a:pt x="405" y="277"/>
                        <a:pt x="406" y="277"/>
                      </a:cubicBezTo>
                      <a:cubicBezTo>
                        <a:pt x="406" y="276"/>
                        <a:pt x="405" y="276"/>
                        <a:pt x="404" y="276"/>
                      </a:cubicBezTo>
                      <a:cubicBezTo>
                        <a:pt x="405" y="276"/>
                        <a:pt x="404" y="274"/>
                        <a:pt x="404" y="273"/>
                      </a:cubicBezTo>
                      <a:cubicBezTo>
                        <a:pt x="405" y="273"/>
                        <a:pt x="407" y="273"/>
                        <a:pt x="407" y="272"/>
                      </a:cubicBezTo>
                      <a:close/>
                      <a:moveTo>
                        <a:pt x="418" y="271"/>
                      </a:moveTo>
                      <a:cubicBezTo>
                        <a:pt x="418" y="271"/>
                        <a:pt x="419" y="273"/>
                        <a:pt x="419" y="273"/>
                      </a:cubicBezTo>
                      <a:cubicBezTo>
                        <a:pt x="420" y="273"/>
                        <a:pt x="420" y="271"/>
                        <a:pt x="418" y="271"/>
                      </a:cubicBezTo>
                      <a:close/>
                      <a:moveTo>
                        <a:pt x="383" y="233"/>
                      </a:moveTo>
                      <a:cubicBezTo>
                        <a:pt x="383" y="233"/>
                        <a:pt x="384" y="236"/>
                        <a:pt x="383" y="235"/>
                      </a:cubicBezTo>
                      <a:cubicBezTo>
                        <a:pt x="382" y="235"/>
                        <a:pt x="381" y="232"/>
                        <a:pt x="383" y="233"/>
                      </a:cubicBezTo>
                      <a:close/>
                      <a:moveTo>
                        <a:pt x="512" y="109"/>
                      </a:moveTo>
                      <a:cubicBezTo>
                        <a:pt x="514" y="106"/>
                        <a:pt x="514" y="106"/>
                        <a:pt x="514" y="106"/>
                      </a:cubicBezTo>
                      <a:cubicBezTo>
                        <a:pt x="518" y="104"/>
                        <a:pt x="518" y="104"/>
                        <a:pt x="518" y="104"/>
                      </a:cubicBezTo>
                      <a:cubicBezTo>
                        <a:pt x="519" y="101"/>
                        <a:pt x="519" y="101"/>
                        <a:pt x="519" y="101"/>
                      </a:cubicBezTo>
                      <a:cubicBezTo>
                        <a:pt x="522" y="99"/>
                        <a:pt x="522" y="99"/>
                        <a:pt x="522" y="99"/>
                      </a:cubicBezTo>
                      <a:cubicBezTo>
                        <a:pt x="526" y="96"/>
                        <a:pt x="526" y="96"/>
                        <a:pt x="526" y="96"/>
                      </a:cubicBezTo>
                      <a:cubicBezTo>
                        <a:pt x="528" y="92"/>
                        <a:pt x="528" y="92"/>
                        <a:pt x="528" y="92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28" y="82"/>
                        <a:pt x="528" y="82"/>
                        <a:pt x="528" y="82"/>
                      </a:cubicBezTo>
                      <a:cubicBezTo>
                        <a:pt x="531" y="80"/>
                        <a:pt x="531" y="80"/>
                        <a:pt x="531" y="80"/>
                      </a:cubicBezTo>
                      <a:cubicBezTo>
                        <a:pt x="531" y="75"/>
                        <a:pt x="531" y="75"/>
                        <a:pt x="531" y="75"/>
                      </a:cubicBezTo>
                      <a:cubicBezTo>
                        <a:pt x="529" y="73"/>
                        <a:pt x="529" y="73"/>
                        <a:pt x="529" y="73"/>
                      </a:cubicBezTo>
                      <a:cubicBezTo>
                        <a:pt x="529" y="70"/>
                        <a:pt x="529" y="70"/>
                        <a:pt x="529" y="70"/>
                      </a:cubicBezTo>
                      <a:cubicBezTo>
                        <a:pt x="531" y="64"/>
                        <a:pt x="531" y="64"/>
                        <a:pt x="531" y="64"/>
                      </a:cubicBezTo>
                      <a:cubicBezTo>
                        <a:pt x="527" y="66"/>
                        <a:pt x="527" y="66"/>
                        <a:pt x="527" y="66"/>
                      </a:cubicBezTo>
                      <a:cubicBezTo>
                        <a:pt x="525" y="69"/>
                        <a:pt x="525" y="69"/>
                        <a:pt x="525" y="69"/>
                      </a:cubicBezTo>
                      <a:cubicBezTo>
                        <a:pt x="521" y="70"/>
                        <a:pt x="521" y="70"/>
                        <a:pt x="521" y="70"/>
                      </a:cubicBezTo>
                      <a:cubicBezTo>
                        <a:pt x="518" y="70"/>
                        <a:pt x="518" y="70"/>
                        <a:pt x="518" y="70"/>
                      </a:cubicBezTo>
                      <a:cubicBezTo>
                        <a:pt x="515" y="72"/>
                        <a:pt x="515" y="72"/>
                        <a:pt x="515" y="72"/>
                      </a:cubicBezTo>
                      <a:cubicBezTo>
                        <a:pt x="512" y="75"/>
                        <a:pt x="512" y="75"/>
                        <a:pt x="512" y="75"/>
                      </a:cubicBezTo>
                      <a:cubicBezTo>
                        <a:pt x="509" y="77"/>
                        <a:pt x="509" y="77"/>
                        <a:pt x="509" y="77"/>
                      </a:cubicBezTo>
                      <a:cubicBezTo>
                        <a:pt x="506" y="78"/>
                        <a:pt x="506" y="78"/>
                        <a:pt x="506" y="78"/>
                      </a:cubicBezTo>
                      <a:cubicBezTo>
                        <a:pt x="502" y="76"/>
                        <a:pt x="502" y="76"/>
                        <a:pt x="502" y="76"/>
                      </a:cubicBezTo>
                      <a:cubicBezTo>
                        <a:pt x="498" y="74"/>
                        <a:pt x="498" y="74"/>
                        <a:pt x="498" y="74"/>
                      </a:cubicBezTo>
                      <a:cubicBezTo>
                        <a:pt x="496" y="70"/>
                        <a:pt x="496" y="70"/>
                        <a:pt x="496" y="70"/>
                      </a:cubicBezTo>
                      <a:cubicBezTo>
                        <a:pt x="497" y="66"/>
                        <a:pt x="497" y="66"/>
                        <a:pt x="497" y="66"/>
                      </a:cubicBezTo>
                      <a:cubicBezTo>
                        <a:pt x="495" y="63"/>
                        <a:pt x="495" y="63"/>
                        <a:pt x="495" y="63"/>
                      </a:cubicBezTo>
                      <a:cubicBezTo>
                        <a:pt x="492" y="59"/>
                        <a:pt x="492" y="59"/>
                        <a:pt x="492" y="59"/>
                      </a:cubicBezTo>
                      <a:cubicBezTo>
                        <a:pt x="490" y="54"/>
                        <a:pt x="490" y="54"/>
                        <a:pt x="490" y="54"/>
                      </a:cubicBezTo>
                      <a:cubicBezTo>
                        <a:pt x="489" y="51"/>
                        <a:pt x="489" y="51"/>
                        <a:pt x="489" y="51"/>
                      </a:cubicBezTo>
                      <a:cubicBezTo>
                        <a:pt x="486" y="48"/>
                        <a:pt x="486" y="48"/>
                        <a:pt x="486" y="48"/>
                      </a:cubicBezTo>
                      <a:cubicBezTo>
                        <a:pt x="481" y="46"/>
                        <a:pt x="481" y="46"/>
                        <a:pt x="481" y="46"/>
                      </a:cubicBezTo>
                      <a:cubicBezTo>
                        <a:pt x="477" y="46"/>
                        <a:pt x="477" y="46"/>
                        <a:pt x="477" y="46"/>
                      </a:cubicBezTo>
                      <a:cubicBezTo>
                        <a:pt x="474" y="46"/>
                        <a:pt x="474" y="46"/>
                        <a:pt x="474" y="46"/>
                      </a:cubicBezTo>
                      <a:cubicBezTo>
                        <a:pt x="471" y="43"/>
                        <a:pt x="471" y="43"/>
                        <a:pt x="471" y="43"/>
                      </a:cubicBezTo>
                      <a:cubicBezTo>
                        <a:pt x="468" y="38"/>
                        <a:pt x="468" y="38"/>
                        <a:pt x="468" y="38"/>
                      </a:cubicBezTo>
                      <a:cubicBezTo>
                        <a:pt x="464" y="32"/>
                        <a:pt x="464" y="32"/>
                        <a:pt x="464" y="32"/>
                      </a:cubicBezTo>
                      <a:cubicBezTo>
                        <a:pt x="463" y="26"/>
                        <a:pt x="463" y="26"/>
                        <a:pt x="463" y="26"/>
                      </a:cubicBezTo>
                      <a:cubicBezTo>
                        <a:pt x="463" y="23"/>
                        <a:pt x="463" y="23"/>
                        <a:pt x="463" y="23"/>
                      </a:cubicBezTo>
                      <a:cubicBezTo>
                        <a:pt x="460" y="18"/>
                        <a:pt x="460" y="18"/>
                        <a:pt x="460" y="18"/>
                      </a:cubicBezTo>
                      <a:cubicBezTo>
                        <a:pt x="457" y="15"/>
                        <a:pt x="457" y="15"/>
                        <a:pt x="457" y="15"/>
                      </a:cubicBezTo>
                      <a:cubicBezTo>
                        <a:pt x="453" y="11"/>
                        <a:pt x="453" y="11"/>
                        <a:pt x="453" y="11"/>
                      </a:cubicBezTo>
                      <a:cubicBezTo>
                        <a:pt x="447" y="10"/>
                        <a:pt x="447" y="10"/>
                        <a:pt x="447" y="10"/>
                      </a:cubicBezTo>
                      <a:cubicBezTo>
                        <a:pt x="443" y="7"/>
                        <a:pt x="443" y="7"/>
                        <a:pt x="443" y="7"/>
                      </a:cubicBezTo>
                      <a:cubicBezTo>
                        <a:pt x="440" y="4"/>
                        <a:pt x="440" y="4"/>
                        <a:pt x="440" y="4"/>
                      </a:cubicBezTo>
                      <a:cubicBezTo>
                        <a:pt x="437" y="1"/>
                        <a:pt x="437" y="1"/>
                        <a:pt x="437" y="1"/>
                      </a:cubicBezTo>
                      <a:cubicBezTo>
                        <a:pt x="431" y="0"/>
                        <a:pt x="431" y="0"/>
                        <a:pt x="431" y="0"/>
                      </a:cubicBezTo>
                      <a:cubicBezTo>
                        <a:pt x="429" y="1"/>
                        <a:pt x="429" y="1"/>
                        <a:pt x="429" y="1"/>
                      </a:cubicBezTo>
                      <a:cubicBezTo>
                        <a:pt x="424" y="3"/>
                        <a:pt x="424" y="3"/>
                        <a:pt x="424" y="3"/>
                      </a:cubicBezTo>
                      <a:cubicBezTo>
                        <a:pt x="419" y="3"/>
                        <a:pt x="419" y="3"/>
                        <a:pt x="419" y="3"/>
                      </a:cubicBezTo>
                      <a:cubicBezTo>
                        <a:pt x="416" y="6"/>
                        <a:pt x="416" y="6"/>
                        <a:pt x="416" y="6"/>
                      </a:cubicBezTo>
                      <a:cubicBezTo>
                        <a:pt x="412" y="9"/>
                        <a:pt x="412" y="9"/>
                        <a:pt x="412" y="9"/>
                      </a:cubicBezTo>
                      <a:cubicBezTo>
                        <a:pt x="409" y="13"/>
                        <a:pt x="409" y="13"/>
                        <a:pt x="409" y="13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407" y="17"/>
                        <a:pt x="407" y="17"/>
                        <a:pt x="407" y="17"/>
                      </a:cubicBezTo>
                      <a:cubicBezTo>
                        <a:pt x="409" y="16"/>
                        <a:pt x="409" y="16"/>
                        <a:pt x="409" y="16"/>
                      </a:cubicBezTo>
                      <a:cubicBezTo>
                        <a:pt x="410" y="21"/>
                        <a:pt x="410" y="21"/>
                        <a:pt x="410" y="21"/>
                      </a:cubicBezTo>
                      <a:cubicBezTo>
                        <a:pt x="409" y="25"/>
                        <a:pt x="409" y="25"/>
                        <a:pt x="409" y="25"/>
                      </a:cubicBezTo>
                      <a:cubicBezTo>
                        <a:pt x="407" y="27"/>
                        <a:pt x="407" y="27"/>
                        <a:pt x="407" y="27"/>
                      </a:cubicBezTo>
                      <a:cubicBezTo>
                        <a:pt x="408" y="32"/>
                        <a:pt x="408" y="32"/>
                        <a:pt x="408" y="32"/>
                      </a:cubicBezTo>
                      <a:cubicBezTo>
                        <a:pt x="405" y="36"/>
                        <a:pt x="405" y="36"/>
                        <a:pt x="405" y="36"/>
                      </a:cubicBezTo>
                      <a:cubicBezTo>
                        <a:pt x="403" y="40"/>
                        <a:pt x="403" y="40"/>
                        <a:pt x="403" y="40"/>
                      </a:cubicBezTo>
                      <a:cubicBezTo>
                        <a:pt x="403" y="40"/>
                        <a:pt x="396" y="45"/>
                        <a:pt x="399" y="46"/>
                      </a:cubicBezTo>
                      <a:cubicBezTo>
                        <a:pt x="399" y="48"/>
                        <a:pt x="393" y="50"/>
                        <a:pt x="393" y="50"/>
                      </a:cubicBezTo>
                      <a:cubicBezTo>
                        <a:pt x="387" y="55"/>
                        <a:pt x="387" y="55"/>
                        <a:pt x="387" y="55"/>
                      </a:cubicBezTo>
                      <a:cubicBezTo>
                        <a:pt x="384" y="52"/>
                        <a:pt x="384" y="52"/>
                        <a:pt x="384" y="52"/>
                      </a:cubicBezTo>
                      <a:cubicBezTo>
                        <a:pt x="378" y="49"/>
                        <a:pt x="378" y="49"/>
                        <a:pt x="378" y="49"/>
                      </a:cubicBezTo>
                      <a:cubicBezTo>
                        <a:pt x="374" y="51"/>
                        <a:pt x="374" y="51"/>
                        <a:pt x="374" y="51"/>
                      </a:cubicBezTo>
                      <a:cubicBezTo>
                        <a:pt x="370" y="61"/>
                        <a:pt x="370" y="61"/>
                        <a:pt x="370" y="61"/>
                      </a:cubicBezTo>
                      <a:cubicBezTo>
                        <a:pt x="370" y="61"/>
                        <a:pt x="370" y="63"/>
                        <a:pt x="371" y="64"/>
                      </a:cubicBezTo>
                      <a:cubicBezTo>
                        <a:pt x="372" y="68"/>
                        <a:pt x="369" y="71"/>
                        <a:pt x="369" y="71"/>
                      </a:cubicBezTo>
                      <a:cubicBezTo>
                        <a:pt x="368" y="76"/>
                        <a:pt x="368" y="76"/>
                        <a:pt x="368" y="76"/>
                      </a:cubicBezTo>
                      <a:cubicBezTo>
                        <a:pt x="375" y="78"/>
                        <a:pt x="375" y="78"/>
                        <a:pt x="375" y="78"/>
                      </a:cubicBezTo>
                      <a:cubicBezTo>
                        <a:pt x="381" y="77"/>
                        <a:pt x="381" y="77"/>
                        <a:pt x="381" y="77"/>
                      </a:cubicBezTo>
                      <a:cubicBezTo>
                        <a:pt x="386" y="72"/>
                        <a:pt x="386" y="72"/>
                        <a:pt x="386" y="72"/>
                      </a:cubicBezTo>
                      <a:cubicBezTo>
                        <a:pt x="389" y="73"/>
                        <a:pt x="389" y="73"/>
                        <a:pt x="389" y="73"/>
                      </a:cubicBezTo>
                      <a:cubicBezTo>
                        <a:pt x="391" y="76"/>
                        <a:pt x="391" y="76"/>
                        <a:pt x="391" y="76"/>
                      </a:cubicBezTo>
                      <a:cubicBezTo>
                        <a:pt x="395" y="79"/>
                        <a:pt x="395" y="79"/>
                        <a:pt x="395" y="79"/>
                      </a:cubicBezTo>
                      <a:cubicBezTo>
                        <a:pt x="401" y="81"/>
                        <a:pt x="401" y="81"/>
                        <a:pt x="401" y="81"/>
                      </a:cubicBezTo>
                      <a:cubicBezTo>
                        <a:pt x="404" y="85"/>
                        <a:pt x="404" y="85"/>
                        <a:pt x="404" y="85"/>
                      </a:cubicBezTo>
                      <a:cubicBezTo>
                        <a:pt x="403" y="89"/>
                        <a:pt x="403" y="89"/>
                        <a:pt x="403" y="89"/>
                      </a:cubicBezTo>
                      <a:cubicBezTo>
                        <a:pt x="403" y="89"/>
                        <a:pt x="398" y="88"/>
                        <a:pt x="395" y="89"/>
                      </a:cubicBezTo>
                      <a:cubicBezTo>
                        <a:pt x="393" y="89"/>
                        <a:pt x="389" y="94"/>
                        <a:pt x="389" y="94"/>
                      </a:cubicBezTo>
                      <a:cubicBezTo>
                        <a:pt x="384" y="93"/>
                        <a:pt x="384" y="93"/>
                        <a:pt x="384" y="93"/>
                      </a:cubicBezTo>
                      <a:cubicBezTo>
                        <a:pt x="377" y="98"/>
                        <a:pt x="377" y="98"/>
                        <a:pt x="377" y="98"/>
                      </a:cubicBezTo>
                      <a:cubicBezTo>
                        <a:pt x="375" y="96"/>
                        <a:pt x="375" y="96"/>
                        <a:pt x="375" y="96"/>
                      </a:cubicBezTo>
                      <a:cubicBezTo>
                        <a:pt x="372" y="96"/>
                        <a:pt x="372" y="96"/>
                        <a:pt x="372" y="96"/>
                      </a:cubicBezTo>
                      <a:cubicBezTo>
                        <a:pt x="370" y="101"/>
                        <a:pt x="370" y="101"/>
                        <a:pt x="370" y="101"/>
                      </a:cubicBezTo>
                      <a:cubicBezTo>
                        <a:pt x="367" y="103"/>
                        <a:pt x="367" y="103"/>
                        <a:pt x="367" y="103"/>
                      </a:cubicBezTo>
                      <a:cubicBezTo>
                        <a:pt x="356" y="106"/>
                        <a:pt x="356" y="106"/>
                        <a:pt x="356" y="106"/>
                      </a:cubicBezTo>
                      <a:cubicBezTo>
                        <a:pt x="354" y="112"/>
                        <a:pt x="354" y="112"/>
                        <a:pt x="354" y="112"/>
                      </a:cubicBezTo>
                      <a:cubicBezTo>
                        <a:pt x="347" y="116"/>
                        <a:pt x="347" y="116"/>
                        <a:pt x="347" y="116"/>
                      </a:cubicBezTo>
                      <a:cubicBezTo>
                        <a:pt x="342" y="114"/>
                        <a:pt x="342" y="114"/>
                        <a:pt x="342" y="114"/>
                      </a:cubicBezTo>
                      <a:cubicBezTo>
                        <a:pt x="338" y="110"/>
                        <a:pt x="338" y="110"/>
                        <a:pt x="338" y="110"/>
                      </a:cubicBezTo>
                      <a:cubicBezTo>
                        <a:pt x="334" y="109"/>
                        <a:pt x="334" y="109"/>
                        <a:pt x="334" y="109"/>
                      </a:cubicBezTo>
                      <a:cubicBezTo>
                        <a:pt x="330" y="111"/>
                        <a:pt x="330" y="111"/>
                        <a:pt x="330" y="111"/>
                      </a:cubicBezTo>
                      <a:cubicBezTo>
                        <a:pt x="328" y="116"/>
                        <a:pt x="328" y="116"/>
                        <a:pt x="328" y="116"/>
                      </a:cubicBezTo>
                      <a:cubicBezTo>
                        <a:pt x="328" y="121"/>
                        <a:pt x="328" y="121"/>
                        <a:pt x="328" y="121"/>
                      </a:cubicBezTo>
                      <a:cubicBezTo>
                        <a:pt x="329" y="126"/>
                        <a:pt x="329" y="126"/>
                        <a:pt x="329" y="126"/>
                      </a:cubicBezTo>
                      <a:cubicBezTo>
                        <a:pt x="331" y="130"/>
                        <a:pt x="331" y="130"/>
                        <a:pt x="331" y="130"/>
                      </a:cubicBezTo>
                      <a:cubicBezTo>
                        <a:pt x="328" y="135"/>
                        <a:pt x="328" y="135"/>
                        <a:pt x="328" y="135"/>
                      </a:cubicBezTo>
                      <a:cubicBezTo>
                        <a:pt x="324" y="137"/>
                        <a:pt x="324" y="137"/>
                        <a:pt x="324" y="137"/>
                      </a:cubicBezTo>
                      <a:cubicBezTo>
                        <a:pt x="317" y="139"/>
                        <a:pt x="317" y="139"/>
                        <a:pt x="317" y="139"/>
                      </a:cubicBezTo>
                      <a:cubicBezTo>
                        <a:pt x="308" y="141"/>
                        <a:pt x="308" y="141"/>
                        <a:pt x="308" y="141"/>
                      </a:cubicBezTo>
                      <a:cubicBezTo>
                        <a:pt x="300" y="140"/>
                        <a:pt x="300" y="140"/>
                        <a:pt x="300" y="140"/>
                      </a:cubicBezTo>
                      <a:cubicBezTo>
                        <a:pt x="296" y="142"/>
                        <a:pt x="296" y="142"/>
                        <a:pt x="296" y="142"/>
                      </a:cubicBezTo>
                      <a:cubicBezTo>
                        <a:pt x="292" y="142"/>
                        <a:pt x="292" y="142"/>
                        <a:pt x="292" y="142"/>
                      </a:cubicBezTo>
                      <a:cubicBezTo>
                        <a:pt x="288" y="147"/>
                        <a:pt x="288" y="147"/>
                        <a:pt x="288" y="147"/>
                      </a:cubicBezTo>
                      <a:cubicBezTo>
                        <a:pt x="282" y="149"/>
                        <a:pt x="282" y="149"/>
                        <a:pt x="282" y="149"/>
                      </a:cubicBezTo>
                      <a:cubicBezTo>
                        <a:pt x="276" y="149"/>
                        <a:pt x="276" y="149"/>
                        <a:pt x="276" y="149"/>
                      </a:cubicBezTo>
                      <a:cubicBezTo>
                        <a:pt x="270" y="152"/>
                        <a:pt x="270" y="152"/>
                        <a:pt x="270" y="152"/>
                      </a:cubicBezTo>
                      <a:cubicBezTo>
                        <a:pt x="261" y="152"/>
                        <a:pt x="261" y="152"/>
                        <a:pt x="261" y="152"/>
                      </a:cubicBezTo>
                      <a:cubicBezTo>
                        <a:pt x="257" y="148"/>
                        <a:pt x="257" y="148"/>
                        <a:pt x="257" y="148"/>
                      </a:cubicBezTo>
                      <a:cubicBezTo>
                        <a:pt x="252" y="144"/>
                        <a:pt x="252" y="144"/>
                        <a:pt x="252" y="144"/>
                      </a:cubicBezTo>
                      <a:cubicBezTo>
                        <a:pt x="250" y="143"/>
                        <a:pt x="250" y="143"/>
                        <a:pt x="250" y="143"/>
                      </a:cubicBezTo>
                      <a:cubicBezTo>
                        <a:pt x="237" y="142"/>
                        <a:pt x="237" y="142"/>
                        <a:pt x="237" y="142"/>
                      </a:cubicBezTo>
                      <a:cubicBezTo>
                        <a:pt x="229" y="141"/>
                        <a:pt x="229" y="141"/>
                        <a:pt x="229" y="141"/>
                      </a:cubicBezTo>
                      <a:cubicBezTo>
                        <a:pt x="222" y="140"/>
                        <a:pt x="222" y="140"/>
                        <a:pt x="222" y="140"/>
                      </a:cubicBezTo>
                      <a:cubicBezTo>
                        <a:pt x="216" y="141"/>
                        <a:pt x="216" y="141"/>
                        <a:pt x="216" y="141"/>
                      </a:cubicBezTo>
                      <a:cubicBezTo>
                        <a:pt x="210" y="140"/>
                        <a:pt x="210" y="140"/>
                        <a:pt x="210" y="140"/>
                      </a:cubicBezTo>
                      <a:cubicBezTo>
                        <a:pt x="206" y="138"/>
                        <a:pt x="206" y="138"/>
                        <a:pt x="206" y="138"/>
                      </a:cubicBezTo>
                      <a:cubicBezTo>
                        <a:pt x="201" y="133"/>
                        <a:pt x="201" y="133"/>
                        <a:pt x="201" y="133"/>
                      </a:cubicBezTo>
                      <a:cubicBezTo>
                        <a:pt x="196" y="129"/>
                        <a:pt x="196" y="129"/>
                        <a:pt x="196" y="129"/>
                      </a:cubicBezTo>
                      <a:cubicBezTo>
                        <a:pt x="193" y="126"/>
                        <a:pt x="193" y="126"/>
                        <a:pt x="193" y="126"/>
                      </a:cubicBezTo>
                      <a:cubicBezTo>
                        <a:pt x="191" y="122"/>
                        <a:pt x="191" y="122"/>
                        <a:pt x="191" y="122"/>
                      </a:cubicBezTo>
                      <a:cubicBezTo>
                        <a:pt x="188" y="118"/>
                        <a:pt x="188" y="118"/>
                        <a:pt x="188" y="118"/>
                      </a:cubicBezTo>
                      <a:cubicBezTo>
                        <a:pt x="183" y="116"/>
                        <a:pt x="183" y="116"/>
                        <a:pt x="183" y="116"/>
                      </a:cubicBezTo>
                      <a:cubicBezTo>
                        <a:pt x="180" y="114"/>
                        <a:pt x="180" y="114"/>
                        <a:pt x="180" y="114"/>
                      </a:cubicBezTo>
                      <a:cubicBezTo>
                        <a:pt x="175" y="111"/>
                        <a:pt x="175" y="111"/>
                        <a:pt x="175" y="111"/>
                      </a:cubicBezTo>
                      <a:cubicBezTo>
                        <a:pt x="170" y="111"/>
                        <a:pt x="170" y="111"/>
                        <a:pt x="170" y="111"/>
                      </a:cubicBezTo>
                      <a:cubicBezTo>
                        <a:pt x="165" y="109"/>
                        <a:pt x="165" y="109"/>
                        <a:pt x="165" y="109"/>
                      </a:cubicBezTo>
                      <a:cubicBezTo>
                        <a:pt x="164" y="105"/>
                        <a:pt x="164" y="105"/>
                        <a:pt x="164" y="105"/>
                      </a:cubicBezTo>
                      <a:cubicBezTo>
                        <a:pt x="165" y="100"/>
                        <a:pt x="165" y="100"/>
                        <a:pt x="165" y="100"/>
                      </a:cubicBezTo>
                      <a:cubicBezTo>
                        <a:pt x="166" y="96"/>
                        <a:pt x="166" y="96"/>
                        <a:pt x="166" y="96"/>
                      </a:cubicBezTo>
                      <a:cubicBezTo>
                        <a:pt x="163" y="91"/>
                        <a:pt x="163" y="91"/>
                        <a:pt x="163" y="91"/>
                      </a:cubicBezTo>
                      <a:cubicBezTo>
                        <a:pt x="158" y="89"/>
                        <a:pt x="158" y="89"/>
                        <a:pt x="158" y="89"/>
                      </a:cubicBezTo>
                      <a:cubicBezTo>
                        <a:pt x="158" y="86"/>
                        <a:pt x="158" y="86"/>
                        <a:pt x="158" y="86"/>
                      </a:cubicBezTo>
                      <a:cubicBezTo>
                        <a:pt x="153" y="80"/>
                        <a:pt x="153" y="80"/>
                        <a:pt x="153" y="80"/>
                      </a:cubicBezTo>
                      <a:cubicBezTo>
                        <a:pt x="148" y="77"/>
                        <a:pt x="148" y="77"/>
                        <a:pt x="148" y="77"/>
                      </a:cubicBezTo>
                      <a:cubicBezTo>
                        <a:pt x="142" y="78"/>
                        <a:pt x="142" y="78"/>
                        <a:pt x="142" y="78"/>
                      </a:cubicBezTo>
                      <a:cubicBezTo>
                        <a:pt x="138" y="77"/>
                        <a:pt x="138" y="77"/>
                        <a:pt x="138" y="77"/>
                      </a:cubicBezTo>
                      <a:cubicBezTo>
                        <a:pt x="135" y="74"/>
                        <a:pt x="135" y="74"/>
                        <a:pt x="135" y="74"/>
                      </a:cubicBezTo>
                      <a:cubicBezTo>
                        <a:pt x="134" y="71"/>
                        <a:pt x="134" y="71"/>
                        <a:pt x="134" y="71"/>
                      </a:cubicBezTo>
                      <a:cubicBezTo>
                        <a:pt x="133" y="64"/>
                        <a:pt x="133" y="64"/>
                        <a:pt x="133" y="64"/>
                      </a:cubicBezTo>
                      <a:cubicBezTo>
                        <a:pt x="134" y="56"/>
                        <a:pt x="134" y="56"/>
                        <a:pt x="134" y="56"/>
                      </a:cubicBezTo>
                      <a:cubicBezTo>
                        <a:pt x="129" y="59"/>
                        <a:pt x="129" y="59"/>
                        <a:pt x="129" y="59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1" y="68"/>
                        <a:pt x="111" y="68"/>
                        <a:pt x="111" y="68"/>
                      </a:cubicBezTo>
                      <a:cubicBezTo>
                        <a:pt x="105" y="70"/>
                        <a:pt x="105" y="70"/>
                        <a:pt x="105" y="70"/>
                      </a:cubicBezTo>
                      <a:cubicBezTo>
                        <a:pt x="104" y="73"/>
                        <a:pt x="104" y="73"/>
                        <a:pt x="104" y="73"/>
                      </a:cubicBezTo>
                      <a:cubicBezTo>
                        <a:pt x="103" y="77"/>
                        <a:pt x="103" y="77"/>
                        <a:pt x="103" y="77"/>
                      </a:cubicBezTo>
                      <a:cubicBezTo>
                        <a:pt x="96" y="80"/>
                        <a:pt x="96" y="80"/>
                        <a:pt x="96" y="80"/>
                      </a:cubicBezTo>
                      <a:cubicBezTo>
                        <a:pt x="91" y="80"/>
                        <a:pt x="91" y="80"/>
                        <a:pt x="91" y="80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2" y="91"/>
                        <a:pt x="82" y="91"/>
                        <a:pt x="82" y="91"/>
                      </a:cubicBezTo>
                      <a:cubicBezTo>
                        <a:pt x="80" y="97"/>
                        <a:pt x="80" y="97"/>
                        <a:pt x="80" y="97"/>
                      </a:cubicBezTo>
                      <a:cubicBezTo>
                        <a:pt x="81" y="103"/>
                        <a:pt x="81" y="103"/>
                        <a:pt x="81" y="103"/>
                      </a:cubicBezTo>
                      <a:cubicBezTo>
                        <a:pt x="84" y="106"/>
                        <a:pt x="84" y="106"/>
                        <a:pt x="84" y="106"/>
                      </a:cubicBezTo>
                      <a:cubicBezTo>
                        <a:pt x="82" y="109"/>
                        <a:pt x="82" y="109"/>
                        <a:pt x="82" y="109"/>
                      </a:cubicBezTo>
                      <a:cubicBezTo>
                        <a:pt x="74" y="109"/>
                        <a:pt x="74" y="109"/>
                        <a:pt x="74" y="109"/>
                      </a:cubicBezTo>
                      <a:cubicBezTo>
                        <a:pt x="67" y="112"/>
                        <a:pt x="67" y="112"/>
                        <a:pt x="67" y="112"/>
                      </a:cubicBezTo>
                      <a:cubicBezTo>
                        <a:pt x="60" y="113"/>
                        <a:pt x="60" y="113"/>
                        <a:pt x="60" y="113"/>
                      </a:cubicBezTo>
                      <a:cubicBezTo>
                        <a:pt x="58" y="115"/>
                        <a:pt x="58" y="115"/>
                        <a:pt x="58" y="115"/>
                      </a:cubicBezTo>
                      <a:cubicBezTo>
                        <a:pt x="59" y="119"/>
                        <a:pt x="59" y="119"/>
                        <a:pt x="59" y="119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6" y="126"/>
                        <a:pt x="66" y="126"/>
                        <a:pt x="66" y="126"/>
                      </a:cubicBezTo>
                      <a:cubicBezTo>
                        <a:pt x="64" y="130"/>
                        <a:pt x="64" y="130"/>
                        <a:pt x="64" y="130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41"/>
                        <a:pt x="62" y="141"/>
                        <a:pt x="62" y="141"/>
                      </a:cubicBezTo>
                      <a:cubicBezTo>
                        <a:pt x="59" y="142"/>
                        <a:pt x="57" y="143"/>
                        <a:pt x="55" y="144"/>
                      </a:cubicBezTo>
                      <a:cubicBezTo>
                        <a:pt x="53" y="146"/>
                        <a:pt x="53" y="147"/>
                        <a:pt x="51" y="148"/>
                      </a:cubicBezTo>
                      <a:cubicBezTo>
                        <a:pt x="49" y="149"/>
                        <a:pt x="48" y="149"/>
                        <a:pt x="46" y="150"/>
                      </a:cubicBezTo>
                      <a:cubicBezTo>
                        <a:pt x="45" y="151"/>
                        <a:pt x="45" y="153"/>
                        <a:pt x="45" y="154"/>
                      </a:cubicBezTo>
                      <a:cubicBezTo>
                        <a:pt x="45" y="157"/>
                        <a:pt x="34" y="154"/>
                        <a:pt x="31" y="159"/>
                      </a:cubicBezTo>
                      <a:cubicBezTo>
                        <a:pt x="29" y="162"/>
                        <a:pt x="31" y="164"/>
                        <a:pt x="29" y="167"/>
                      </a:cubicBezTo>
                      <a:cubicBezTo>
                        <a:pt x="27" y="169"/>
                        <a:pt x="24" y="168"/>
                        <a:pt x="22" y="169"/>
                      </a:cubicBezTo>
                      <a:cubicBezTo>
                        <a:pt x="20" y="169"/>
                        <a:pt x="19" y="171"/>
                        <a:pt x="17" y="171"/>
                      </a:cubicBezTo>
                      <a:cubicBezTo>
                        <a:pt x="15" y="171"/>
                        <a:pt x="16" y="167"/>
                        <a:pt x="14" y="167"/>
                      </a:cubicBezTo>
                      <a:cubicBezTo>
                        <a:pt x="12" y="166"/>
                        <a:pt x="11" y="168"/>
                        <a:pt x="9" y="169"/>
                      </a:cubicBezTo>
                      <a:cubicBezTo>
                        <a:pt x="8" y="171"/>
                        <a:pt x="7" y="172"/>
                        <a:pt x="6" y="173"/>
                      </a:cubicBezTo>
                      <a:cubicBezTo>
                        <a:pt x="5" y="174"/>
                        <a:pt x="4" y="174"/>
                        <a:pt x="3" y="175"/>
                      </a:cubicBezTo>
                      <a:cubicBezTo>
                        <a:pt x="2" y="175"/>
                        <a:pt x="1" y="176"/>
                        <a:pt x="0" y="177"/>
                      </a:cubicBezTo>
                      <a:cubicBezTo>
                        <a:pt x="0" y="178"/>
                        <a:pt x="0" y="178"/>
                        <a:pt x="0" y="178"/>
                      </a:cubicBezTo>
                      <a:cubicBezTo>
                        <a:pt x="1" y="180"/>
                        <a:pt x="1" y="182"/>
                        <a:pt x="1" y="182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3" y="187"/>
                        <a:pt x="3" y="187"/>
                        <a:pt x="3" y="187"/>
                      </a:cubicBezTo>
                      <a:cubicBezTo>
                        <a:pt x="9" y="185"/>
                        <a:pt x="9" y="185"/>
                        <a:pt x="9" y="185"/>
                      </a:cubicBezTo>
                      <a:cubicBezTo>
                        <a:pt x="10" y="186"/>
                        <a:pt x="10" y="186"/>
                        <a:pt x="10" y="186"/>
                      </a:cubicBezTo>
                      <a:cubicBezTo>
                        <a:pt x="10" y="189"/>
                        <a:pt x="10" y="189"/>
                        <a:pt x="10" y="189"/>
                      </a:cubicBezTo>
                      <a:cubicBezTo>
                        <a:pt x="8" y="193"/>
                        <a:pt x="8" y="193"/>
                        <a:pt x="8" y="193"/>
                      </a:cubicBezTo>
                      <a:cubicBezTo>
                        <a:pt x="11" y="197"/>
                        <a:pt x="11" y="197"/>
                        <a:pt x="11" y="197"/>
                      </a:cubicBezTo>
                      <a:cubicBezTo>
                        <a:pt x="11" y="202"/>
                        <a:pt x="11" y="202"/>
                        <a:pt x="11" y="202"/>
                      </a:cubicBezTo>
                      <a:cubicBezTo>
                        <a:pt x="13" y="204"/>
                        <a:pt x="13" y="204"/>
                        <a:pt x="13" y="204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0" y="207"/>
                        <a:pt x="10" y="207"/>
                        <a:pt x="10" y="207"/>
                      </a:cubicBezTo>
                      <a:cubicBezTo>
                        <a:pt x="10" y="211"/>
                        <a:pt x="10" y="211"/>
                        <a:pt x="10" y="211"/>
                      </a:cubicBezTo>
                      <a:cubicBezTo>
                        <a:pt x="16" y="211"/>
                        <a:pt x="16" y="211"/>
                        <a:pt x="16" y="211"/>
                      </a:cubicBezTo>
                      <a:cubicBezTo>
                        <a:pt x="26" y="217"/>
                        <a:pt x="26" y="217"/>
                        <a:pt x="26" y="217"/>
                      </a:cubicBezTo>
                      <a:cubicBezTo>
                        <a:pt x="28" y="220"/>
                        <a:pt x="28" y="220"/>
                        <a:pt x="28" y="220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5" y="220"/>
                        <a:pt x="35" y="220"/>
                        <a:pt x="35" y="220"/>
                      </a:cubicBezTo>
                      <a:cubicBezTo>
                        <a:pt x="37" y="218"/>
                        <a:pt x="37" y="218"/>
                        <a:pt x="37" y="218"/>
                      </a:cubicBezTo>
                      <a:cubicBezTo>
                        <a:pt x="41" y="218"/>
                        <a:pt x="41" y="218"/>
                        <a:pt x="41" y="218"/>
                      </a:cubicBezTo>
                      <a:cubicBezTo>
                        <a:pt x="45" y="219"/>
                        <a:pt x="45" y="219"/>
                        <a:pt x="45" y="219"/>
                      </a:cubicBezTo>
                      <a:cubicBezTo>
                        <a:pt x="49" y="220"/>
                        <a:pt x="49" y="220"/>
                        <a:pt x="49" y="220"/>
                      </a:cubicBezTo>
                      <a:cubicBezTo>
                        <a:pt x="51" y="223"/>
                        <a:pt x="51" y="223"/>
                        <a:pt x="51" y="223"/>
                      </a:cubicBezTo>
                      <a:cubicBezTo>
                        <a:pt x="53" y="226"/>
                        <a:pt x="53" y="226"/>
                        <a:pt x="53" y="226"/>
                      </a:cubicBezTo>
                      <a:cubicBezTo>
                        <a:pt x="55" y="230"/>
                        <a:pt x="55" y="230"/>
                        <a:pt x="55" y="230"/>
                      </a:cubicBezTo>
                      <a:cubicBezTo>
                        <a:pt x="52" y="232"/>
                        <a:pt x="52" y="232"/>
                        <a:pt x="52" y="232"/>
                      </a:cubicBezTo>
                      <a:cubicBezTo>
                        <a:pt x="52" y="235"/>
                        <a:pt x="52" y="235"/>
                        <a:pt x="52" y="235"/>
                      </a:cubicBezTo>
                      <a:cubicBezTo>
                        <a:pt x="50" y="238"/>
                        <a:pt x="50" y="238"/>
                        <a:pt x="50" y="238"/>
                      </a:cubicBezTo>
                      <a:cubicBezTo>
                        <a:pt x="48" y="240"/>
                        <a:pt x="48" y="240"/>
                        <a:pt x="48" y="240"/>
                      </a:cubicBezTo>
                      <a:cubicBezTo>
                        <a:pt x="46" y="244"/>
                        <a:pt x="46" y="244"/>
                        <a:pt x="46" y="244"/>
                      </a:cubicBezTo>
                      <a:cubicBezTo>
                        <a:pt x="44" y="246"/>
                        <a:pt x="44" y="246"/>
                        <a:pt x="44" y="246"/>
                      </a:cubicBezTo>
                      <a:cubicBezTo>
                        <a:pt x="42" y="250"/>
                        <a:pt x="42" y="250"/>
                        <a:pt x="42" y="250"/>
                      </a:cubicBezTo>
                      <a:cubicBezTo>
                        <a:pt x="46" y="253"/>
                        <a:pt x="46" y="253"/>
                        <a:pt x="46" y="253"/>
                      </a:cubicBezTo>
                      <a:cubicBezTo>
                        <a:pt x="48" y="256"/>
                        <a:pt x="48" y="256"/>
                        <a:pt x="48" y="256"/>
                      </a:cubicBezTo>
                      <a:cubicBezTo>
                        <a:pt x="47" y="262"/>
                        <a:pt x="47" y="262"/>
                        <a:pt x="47" y="262"/>
                      </a:cubicBezTo>
                      <a:cubicBezTo>
                        <a:pt x="50" y="263"/>
                        <a:pt x="50" y="263"/>
                        <a:pt x="50" y="263"/>
                      </a:cubicBezTo>
                      <a:cubicBezTo>
                        <a:pt x="52" y="263"/>
                        <a:pt x="52" y="263"/>
                        <a:pt x="52" y="263"/>
                      </a:cubicBezTo>
                      <a:cubicBezTo>
                        <a:pt x="52" y="266"/>
                        <a:pt x="52" y="266"/>
                        <a:pt x="52" y="266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52" y="273"/>
                        <a:pt x="52" y="273"/>
                        <a:pt x="52" y="273"/>
                      </a:cubicBezTo>
                      <a:cubicBezTo>
                        <a:pt x="50" y="275"/>
                        <a:pt x="50" y="275"/>
                        <a:pt x="50" y="275"/>
                      </a:cubicBezTo>
                      <a:cubicBezTo>
                        <a:pt x="51" y="279"/>
                        <a:pt x="51" y="279"/>
                        <a:pt x="51" y="279"/>
                      </a:cubicBezTo>
                      <a:cubicBezTo>
                        <a:pt x="56" y="281"/>
                        <a:pt x="56" y="281"/>
                        <a:pt x="56" y="281"/>
                      </a:cubicBezTo>
                      <a:cubicBezTo>
                        <a:pt x="59" y="283"/>
                        <a:pt x="59" y="283"/>
                        <a:pt x="59" y="283"/>
                      </a:cubicBezTo>
                      <a:cubicBezTo>
                        <a:pt x="64" y="284"/>
                        <a:pt x="64" y="284"/>
                        <a:pt x="64" y="284"/>
                      </a:cubicBezTo>
                      <a:cubicBezTo>
                        <a:pt x="67" y="287"/>
                        <a:pt x="67" y="287"/>
                        <a:pt x="67" y="287"/>
                      </a:cubicBezTo>
                      <a:cubicBezTo>
                        <a:pt x="70" y="290"/>
                        <a:pt x="70" y="290"/>
                        <a:pt x="70" y="290"/>
                      </a:cubicBezTo>
                      <a:cubicBezTo>
                        <a:pt x="72" y="289"/>
                        <a:pt x="72" y="289"/>
                        <a:pt x="72" y="289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80" y="290"/>
                        <a:pt x="80" y="290"/>
                        <a:pt x="80" y="290"/>
                      </a:cubicBezTo>
                      <a:cubicBezTo>
                        <a:pt x="83" y="290"/>
                        <a:pt x="83" y="290"/>
                        <a:pt x="83" y="290"/>
                      </a:cubicBezTo>
                      <a:cubicBezTo>
                        <a:pt x="87" y="297"/>
                        <a:pt x="87" y="297"/>
                        <a:pt x="87" y="297"/>
                      </a:cubicBezTo>
                      <a:cubicBezTo>
                        <a:pt x="91" y="297"/>
                        <a:pt x="91" y="297"/>
                        <a:pt x="91" y="297"/>
                      </a:cubicBezTo>
                      <a:cubicBezTo>
                        <a:pt x="96" y="296"/>
                        <a:pt x="96" y="296"/>
                        <a:pt x="96" y="296"/>
                      </a:cubicBezTo>
                      <a:cubicBezTo>
                        <a:pt x="99" y="298"/>
                        <a:pt x="99" y="298"/>
                        <a:pt x="99" y="298"/>
                      </a:cubicBezTo>
                      <a:cubicBezTo>
                        <a:pt x="99" y="302"/>
                        <a:pt x="99" y="302"/>
                        <a:pt x="99" y="302"/>
                      </a:cubicBezTo>
                      <a:cubicBezTo>
                        <a:pt x="103" y="304"/>
                        <a:pt x="103" y="304"/>
                        <a:pt x="103" y="304"/>
                      </a:cubicBezTo>
                      <a:cubicBezTo>
                        <a:pt x="107" y="308"/>
                        <a:pt x="107" y="308"/>
                        <a:pt x="107" y="308"/>
                      </a:cubicBezTo>
                      <a:cubicBezTo>
                        <a:pt x="109" y="311"/>
                        <a:pt x="109" y="311"/>
                        <a:pt x="109" y="311"/>
                      </a:cubicBezTo>
                      <a:cubicBezTo>
                        <a:pt x="113" y="312"/>
                        <a:pt x="113" y="312"/>
                        <a:pt x="113" y="312"/>
                      </a:cubicBezTo>
                      <a:cubicBezTo>
                        <a:pt x="118" y="314"/>
                        <a:pt x="118" y="314"/>
                        <a:pt x="118" y="314"/>
                      </a:cubicBezTo>
                      <a:cubicBezTo>
                        <a:pt x="125" y="315"/>
                        <a:pt x="125" y="315"/>
                        <a:pt x="125" y="315"/>
                      </a:cubicBezTo>
                      <a:cubicBezTo>
                        <a:pt x="130" y="316"/>
                        <a:pt x="130" y="316"/>
                        <a:pt x="130" y="316"/>
                      </a:cubicBezTo>
                      <a:cubicBezTo>
                        <a:pt x="134" y="314"/>
                        <a:pt x="134" y="314"/>
                        <a:pt x="134" y="314"/>
                      </a:cubicBezTo>
                      <a:cubicBezTo>
                        <a:pt x="138" y="315"/>
                        <a:pt x="138" y="315"/>
                        <a:pt x="138" y="315"/>
                      </a:cubicBezTo>
                      <a:cubicBezTo>
                        <a:pt x="140" y="319"/>
                        <a:pt x="140" y="319"/>
                        <a:pt x="140" y="319"/>
                      </a:cubicBezTo>
                      <a:cubicBezTo>
                        <a:pt x="144" y="312"/>
                        <a:pt x="144" y="312"/>
                        <a:pt x="144" y="312"/>
                      </a:cubicBezTo>
                      <a:cubicBezTo>
                        <a:pt x="147" y="311"/>
                        <a:pt x="147" y="311"/>
                        <a:pt x="147" y="311"/>
                      </a:cubicBezTo>
                      <a:cubicBezTo>
                        <a:pt x="152" y="310"/>
                        <a:pt x="152" y="310"/>
                        <a:pt x="152" y="310"/>
                      </a:cubicBezTo>
                      <a:cubicBezTo>
                        <a:pt x="156" y="312"/>
                        <a:pt x="156" y="312"/>
                        <a:pt x="156" y="312"/>
                      </a:cubicBezTo>
                      <a:cubicBezTo>
                        <a:pt x="160" y="312"/>
                        <a:pt x="160" y="312"/>
                        <a:pt x="160" y="312"/>
                      </a:cubicBezTo>
                      <a:cubicBezTo>
                        <a:pt x="166" y="313"/>
                        <a:pt x="166" y="313"/>
                        <a:pt x="166" y="313"/>
                      </a:cubicBezTo>
                      <a:cubicBezTo>
                        <a:pt x="170" y="312"/>
                        <a:pt x="170" y="312"/>
                        <a:pt x="170" y="312"/>
                      </a:cubicBezTo>
                      <a:cubicBezTo>
                        <a:pt x="175" y="309"/>
                        <a:pt x="175" y="309"/>
                        <a:pt x="175" y="309"/>
                      </a:cubicBezTo>
                      <a:cubicBezTo>
                        <a:pt x="178" y="307"/>
                        <a:pt x="178" y="307"/>
                        <a:pt x="178" y="307"/>
                      </a:cubicBezTo>
                      <a:cubicBezTo>
                        <a:pt x="182" y="307"/>
                        <a:pt x="182" y="307"/>
                        <a:pt x="182" y="307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9" y="305"/>
                        <a:pt x="189" y="305"/>
                        <a:pt x="189" y="305"/>
                      </a:cubicBezTo>
                      <a:cubicBezTo>
                        <a:pt x="192" y="305"/>
                        <a:pt x="192" y="305"/>
                        <a:pt x="192" y="305"/>
                      </a:cubicBezTo>
                      <a:cubicBezTo>
                        <a:pt x="197" y="307"/>
                        <a:pt x="197" y="307"/>
                        <a:pt x="197" y="307"/>
                      </a:cubicBezTo>
                      <a:cubicBezTo>
                        <a:pt x="197" y="312"/>
                        <a:pt x="197" y="312"/>
                        <a:pt x="197" y="312"/>
                      </a:cubicBezTo>
                      <a:cubicBezTo>
                        <a:pt x="199" y="314"/>
                        <a:pt x="199" y="314"/>
                        <a:pt x="199" y="314"/>
                      </a:cubicBezTo>
                      <a:cubicBezTo>
                        <a:pt x="202" y="313"/>
                        <a:pt x="202" y="313"/>
                        <a:pt x="202" y="313"/>
                      </a:cubicBezTo>
                      <a:cubicBezTo>
                        <a:pt x="204" y="314"/>
                        <a:pt x="204" y="314"/>
                        <a:pt x="204" y="314"/>
                      </a:cubicBezTo>
                      <a:cubicBezTo>
                        <a:pt x="207" y="315"/>
                        <a:pt x="207" y="315"/>
                        <a:pt x="207" y="315"/>
                      </a:cubicBezTo>
                      <a:cubicBezTo>
                        <a:pt x="210" y="316"/>
                        <a:pt x="210" y="316"/>
                        <a:pt x="210" y="316"/>
                      </a:cubicBezTo>
                      <a:cubicBezTo>
                        <a:pt x="211" y="319"/>
                        <a:pt x="211" y="319"/>
                        <a:pt x="211" y="319"/>
                      </a:cubicBezTo>
                      <a:cubicBezTo>
                        <a:pt x="212" y="322"/>
                        <a:pt x="212" y="322"/>
                        <a:pt x="212" y="322"/>
                      </a:cubicBezTo>
                      <a:cubicBezTo>
                        <a:pt x="215" y="321"/>
                        <a:pt x="215" y="321"/>
                        <a:pt x="215" y="321"/>
                      </a:cubicBezTo>
                      <a:cubicBezTo>
                        <a:pt x="218" y="321"/>
                        <a:pt x="218" y="321"/>
                        <a:pt x="218" y="321"/>
                      </a:cubicBezTo>
                      <a:cubicBezTo>
                        <a:pt x="219" y="325"/>
                        <a:pt x="219" y="325"/>
                        <a:pt x="219" y="325"/>
                      </a:cubicBezTo>
                      <a:cubicBezTo>
                        <a:pt x="220" y="328"/>
                        <a:pt x="220" y="328"/>
                        <a:pt x="220" y="328"/>
                      </a:cubicBezTo>
                      <a:cubicBezTo>
                        <a:pt x="219" y="333"/>
                        <a:pt x="219" y="333"/>
                        <a:pt x="219" y="333"/>
                      </a:cubicBezTo>
                      <a:cubicBezTo>
                        <a:pt x="220" y="336"/>
                        <a:pt x="220" y="336"/>
                        <a:pt x="220" y="336"/>
                      </a:cubicBezTo>
                      <a:cubicBezTo>
                        <a:pt x="220" y="339"/>
                        <a:pt x="220" y="339"/>
                        <a:pt x="220" y="339"/>
                      </a:cubicBezTo>
                      <a:cubicBezTo>
                        <a:pt x="219" y="344"/>
                        <a:pt x="219" y="344"/>
                        <a:pt x="219" y="344"/>
                      </a:cubicBezTo>
                      <a:cubicBezTo>
                        <a:pt x="217" y="349"/>
                        <a:pt x="217" y="349"/>
                        <a:pt x="217" y="349"/>
                      </a:cubicBezTo>
                      <a:cubicBezTo>
                        <a:pt x="214" y="353"/>
                        <a:pt x="214" y="353"/>
                        <a:pt x="214" y="353"/>
                      </a:cubicBezTo>
                      <a:cubicBezTo>
                        <a:pt x="214" y="355"/>
                        <a:pt x="214" y="355"/>
                        <a:pt x="214" y="355"/>
                      </a:cubicBezTo>
                      <a:cubicBezTo>
                        <a:pt x="216" y="358"/>
                        <a:pt x="216" y="358"/>
                        <a:pt x="216" y="358"/>
                      </a:cubicBezTo>
                      <a:cubicBezTo>
                        <a:pt x="216" y="361"/>
                        <a:pt x="216" y="361"/>
                        <a:pt x="216" y="361"/>
                      </a:cubicBezTo>
                      <a:cubicBezTo>
                        <a:pt x="216" y="363"/>
                        <a:pt x="216" y="363"/>
                        <a:pt x="216" y="363"/>
                      </a:cubicBezTo>
                      <a:cubicBezTo>
                        <a:pt x="218" y="362"/>
                        <a:pt x="218" y="362"/>
                        <a:pt x="218" y="362"/>
                      </a:cubicBezTo>
                      <a:cubicBezTo>
                        <a:pt x="219" y="361"/>
                        <a:pt x="219" y="361"/>
                        <a:pt x="219" y="361"/>
                      </a:cubicBezTo>
                      <a:cubicBezTo>
                        <a:pt x="223" y="359"/>
                        <a:pt x="223" y="359"/>
                        <a:pt x="223" y="359"/>
                      </a:cubicBezTo>
                      <a:cubicBezTo>
                        <a:pt x="225" y="359"/>
                        <a:pt x="225" y="359"/>
                        <a:pt x="225" y="359"/>
                      </a:cubicBezTo>
                      <a:cubicBezTo>
                        <a:pt x="227" y="362"/>
                        <a:pt x="227" y="362"/>
                        <a:pt x="227" y="362"/>
                      </a:cubicBezTo>
                      <a:cubicBezTo>
                        <a:pt x="226" y="365"/>
                        <a:pt x="226" y="365"/>
                        <a:pt x="226" y="365"/>
                      </a:cubicBezTo>
                      <a:cubicBezTo>
                        <a:pt x="228" y="368"/>
                        <a:pt x="228" y="368"/>
                        <a:pt x="228" y="368"/>
                      </a:cubicBezTo>
                      <a:cubicBezTo>
                        <a:pt x="231" y="368"/>
                        <a:pt x="231" y="368"/>
                        <a:pt x="231" y="368"/>
                      </a:cubicBezTo>
                      <a:cubicBezTo>
                        <a:pt x="231" y="370"/>
                        <a:pt x="231" y="370"/>
                        <a:pt x="231" y="370"/>
                      </a:cubicBezTo>
                      <a:cubicBezTo>
                        <a:pt x="228" y="375"/>
                        <a:pt x="228" y="375"/>
                        <a:pt x="228" y="375"/>
                      </a:cubicBezTo>
                      <a:cubicBezTo>
                        <a:pt x="228" y="377"/>
                        <a:pt x="228" y="377"/>
                        <a:pt x="228" y="377"/>
                      </a:cubicBezTo>
                      <a:cubicBezTo>
                        <a:pt x="232" y="378"/>
                        <a:pt x="232" y="378"/>
                        <a:pt x="232" y="378"/>
                      </a:cubicBezTo>
                      <a:cubicBezTo>
                        <a:pt x="234" y="378"/>
                        <a:pt x="234" y="378"/>
                        <a:pt x="234" y="378"/>
                      </a:cubicBezTo>
                      <a:cubicBezTo>
                        <a:pt x="236" y="383"/>
                        <a:pt x="236" y="383"/>
                        <a:pt x="236" y="383"/>
                      </a:cubicBezTo>
                      <a:cubicBezTo>
                        <a:pt x="237" y="387"/>
                        <a:pt x="237" y="387"/>
                        <a:pt x="237" y="387"/>
                      </a:cubicBezTo>
                      <a:cubicBezTo>
                        <a:pt x="243" y="389"/>
                        <a:pt x="243" y="389"/>
                        <a:pt x="243" y="389"/>
                      </a:cubicBezTo>
                      <a:cubicBezTo>
                        <a:pt x="242" y="392"/>
                        <a:pt x="242" y="392"/>
                        <a:pt x="242" y="392"/>
                      </a:cubicBezTo>
                      <a:cubicBezTo>
                        <a:pt x="248" y="392"/>
                        <a:pt x="248" y="392"/>
                        <a:pt x="248" y="392"/>
                      </a:cubicBezTo>
                      <a:cubicBezTo>
                        <a:pt x="249" y="388"/>
                        <a:pt x="249" y="388"/>
                        <a:pt x="249" y="388"/>
                      </a:cubicBezTo>
                      <a:cubicBezTo>
                        <a:pt x="250" y="382"/>
                        <a:pt x="250" y="382"/>
                        <a:pt x="250" y="382"/>
                      </a:cubicBezTo>
                      <a:cubicBezTo>
                        <a:pt x="247" y="377"/>
                        <a:pt x="247" y="377"/>
                        <a:pt x="247" y="377"/>
                      </a:cubicBezTo>
                      <a:cubicBezTo>
                        <a:pt x="249" y="373"/>
                        <a:pt x="249" y="373"/>
                        <a:pt x="249" y="373"/>
                      </a:cubicBezTo>
                      <a:cubicBezTo>
                        <a:pt x="253" y="374"/>
                        <a:pt x="253" y="374"/>
                        <a:pt x="253" y="374"/>
                      </a:cubicBezTo>
                      <a:cubicBezTo>
                        <a:pt x="258" y="371"/>
                        <a:pt x="258" y="371"/>
                        <a:pt x="258" y="371"/>
                      </a:cubicBezTo>
                      <a:cubicBezTo>
                        <a:pt x="263" y="374"/>
                        <a:pt x="263" y="374"/>
                        <a:pt x="263" y="374"/>
                      </a:cubicBezTo>
                      <a:cubicBezTo>
                        <a:pt x="269" y="372"/>
                        <a:pt x="269" y="372"/>
                        <a:pt x="269" y="372"/>
                      </a:cubicBezTo>
                      <a:cubicBezTo>
                        <a:pt x="274" y="372"/>
                        <a:pt x="274" y="372"/>
                        <a:pt x="274" y="372"/>
                      </a:cubicBezTo>
                      <a:cubicBezTo>
                        <a:pt x="279" y="368"/>
                        <a:pt x="279" y="368"/>
                        <a:pt x="279" y="368"/>
                      </a:cubicBezTo>
                      <a:cubicBezTo>
                        <a:pt x="282" y="369"/>
                        <a:pt x="282" y="369"/>
                        <a:pt x="282" y="369"/>
                      </a:cubicBezTo>
                      <a:cubicBezTo>
                        <a:pt x="285" y="371"/>
                        <a:pt x="285" y="371"/>
                        <a:pt x="285" y="371"/>
                      </a:cubicBezTo>
                      <a:cubicBezTo>
                        <a:pt x="288" y="372"/>
                        <a:pt x="288" y="372"/>
                        <a:pt x="288" y="372"/>
                      </a:cubicBezTo>
                      <a:cubicBezTo>
                        <a:pt x="288" y="377"/>
                        <a:pt x="288" y="377"/>
                        <a:pt x="288" y="377"/>
                      </a:cubicBezTo>
                      <a:cubicBezTo>
                        <a:pt x="290" y="381"/>
                        <a:pt x="290" y="381"/>
                        <a:pt x="290" y="381"/>
                      </a:cubicBezTo>
                      <a:cubicBezTo>
                        <a:pt x="292" y="383"/>
                        <a:pt x="292" y="383"/>
                        <a:pt x="292" y="383"/>
                      </a:cubicBezTo>
                      <a:cubicBezTo>
                        <a:pt x="296" y="385"/>
                        <a:pt x="296" y="385"/>
                        <a:pt x="296" y="385"/>
                      </a:cubicBezTo>
                      <a:cubicBezTo>
                        <a:pt x="299" y="384"/>
                        <a:pt x="299" y="384"/>
                        <a:pt x="299" y="384"/>
                      </a:cubicBezTo>
                      <a:cubicBezTo>
                        <a:pt x="303" y="386"/>
                        <a:pt x="303" y="386"/>
                        <a:pt x="303" y="386"/>
                      </a:cubicBezTo>
                      <a:cubicBezTo>
                        <a:pt x="304" y="386"/>
                        <a:pt x="304" y="385"/>
                        <a:pt x="304" y="384"/>
                      </a:cubicBezTo>
                      <a:cubicBezTo>
                        <a:pt x="307" y="384"/>
                        <a:pt x="307" y="384"/>
                        <a:pt x="311" y="383"/>
                      </a:cubicBezTo>
                      <a:cubicBezTo>
                        <a:pt x="311" y="385"/>
                        <a:pt x="311" y="385"/>
                        <a:pt x="311" y="385"/>
                      </a:cubicBezTo>
                      <a:cubicBezTo>
                        <a:pt x="313" y="386"/>
                        <a:pt x="313" y="384"/>
                        <a:pt x="315" y="385"/>
                      </a:cubicBezTo>
                      <a:cubicBezTo>
                        <a:pt x="315" y="385"/>
                        <a:pt x="316" y="386"/>
                        <a:pt x="315" y="387"/>
                      </a:cubicBezTo>
                      <a:cubicBezTo>
                        <a:pt x="315" y="388"/>
                        <a:pt x="313" y="391"/>
                        <a:pt x="314" y="394"/>
                      </a:cubicBezTo>
                      <a:cubicBezTo>
                        <a:pt x="315" y="394"/>
                        <a:pt x="315" y="394"/>
                        <a:pt x="315" y="394"/>
                      </a:cubicBezTo>
                      <a:cubicBezTo>
                        <a:pt x="316" y="396"/>
                        <a:pt x="317" y="398"/>
                        <a:pt x="317" y="400"/>
                      </a:cubicBezTo>
                      <a:cubicBezTo>
                        <a:pt x="319" y="399"/>
                        <a:pt x="320" y="399"/>
                        <a:pt x="322" y="399"/>
                      </a:cubicBezTo>
                      <a:cubicBezTo>
                        <a:pt x="322" y="395"/>
                        <a:pt x="323" y="396"/>
                        <a:pt x="319" y="393"/>
                      </a:cubicBezTo>
                      <a:cubicBezTo>
                        <a:pt x="320" y="393"/>
                        <a:pt x="321" y="393"/>
                        <a:pt x="321" y="393"/>
                      </a:cubicBezTo>
                      <a:cubicBezTo>
                        <a:pt x="322" y="393"/>
                        <a:pt x="321" y="391"/>
                        <a:pt x="322" y="390"/>
                      </a:cubicBezTo>
                      <a:cubicBezTo>
                        <a:pt x="323" y="389"/>
                        <a:pt x="326" y="389"/>
                        <a:pt x="327" y="388"/>
                      </a:cubicBezTo>
                      <a:cubicBezTo>
                        <a:pt x="327" y="388"/>
                        <a:pt x="330" y="385"/>
                        <a:pt x="330" y="385"/>
                      </a:cubicBezTo>
                      <a:cubicBezTo>
                        <a:pt x="331" y="384"/>
                        <a:pt x="331" y="385"/>
                        <a:pt x="332" y="385"/>
                      </a:cubicBezTo>
                      <a:cubicBezTo>
                        <a:pt x="332" y="383"/>
                        <a:pt x="332" y="383"/>
                        <a:pt x="332" y="383"/>
                      </a:cubicBezTo>
                      <a:cubicBezTo>
                        <a:pt x="334" y="383"/>
                        <a:pt x="333" y="384"/>
                        <a:pt x="334" y="384"/>
                      </a:cubicBezTo>
                      <a:cubicBezTo>
                        <a:pt x="335" y="383"/>
                        <a:pt x="335" y="381"/>
                        <a:pt x="335" y="381"/>
                      </a:cubicBezTo>
                      <a:cubicBezTo>
                        <a:pt x="337" y="381"/>
                        <a:pt x="336" y="382"/>
                        <a:pt x="337" y="382"/>
                      </a:cubicBezTo>
                      <a:cubicBezTo>
                        <a:pt x="339" y="381"/>
                        <a:pt x="339" y="381"/>
                        <a:pt x="339" y="381"/>
                      </a:cubicBezTo>
                      <a:cubicBezTo>
                        <a:pt x="341" y="380"/>
                        <a:pt x="345" y="381"/>
                        <a:pt x="347" y="381"/>
                      </a:cubicBezTo>
                      <a:cubicBezTo>
                        <a:pt x="347" y="380"/>
                        <a:pt x="351" y="374"/>
                        <a:pt x="351" y="374"/>
                      </a:cubicBezTo>
                      <a:cubicBezTo>
                        <a:pt x="352" y="374"/>
                        <a:pt x="352" y="374"/>
                        <a:pt x="352" y="374"/>
                      </a:cubicBezTo>
                      <a:cubicBezTo>
                        <a:pt x="352" y="374"/>
                        <a:pt x="354" y="369"/>
                        <a:pt x="352" y="371"/>
                      </a:cubicBezTo>
                      <a:cubicBezTo>
                        <a:pt x="352" y="369"/>
                        <a:pt x="352" y="369"/>
                        <a:pt x="352" y="369"/>
                      </a:cubicBezTo>
                      <a:cubicBezTo>
                        <a:pt x="352" y="369"/>
                        <a:pt x="354" y="370"/>
                        <a:pt x="354" y="370"/>
                      </a:cubicBezTo>
                      <a:cubicBezTo>
                        <a:pt x="355" y="371"/>
                        <a:pt x="355" y="372"/>
                        <a:pt x="356" y="373"/>
                      </a:cubicBezTo>
                      <a:cubicBezTo>
                        <a:pt x="357" y="373"/>
                        <a:pt x="359" y="372"/>
                        <a:pt x="360" y="374"/>
                      </a:cubicBezTo>
                      <a:cubicBezTo>
                        <a:pt x="360" y="374"/>
                        <a:pt x="360" y="374"/>
                        <a:pt x="360" y="374"/>
                      </a:cubicBezTo>
                      <a:cubicBezTo>
                        <a:pt x="361" y="374"/>
                        <a:pt x="361" y="374"/>
                        <a:pt x="362" y="374"/>
                      </a:cubicBezTo>
                      <a:cubicBezTo>
                        <a:pt x="362" y="373"/>
                        <a:pt x="362" y="373"/>
                        <a:pt x="362" y="373"/>
                      </a:cubicBezTo>
                      <a:cubicBezTo>
                        <a:pt x="364" y="372"/>
                        <a:pt x="366" y="371"/>
                        <a:pt x="367" y="371"/>
                      </a:cubicBezTo>
                      <a:cubicBezTo>
                        <a:pt x="369" y="371"/>
                        <a:pt x="370" y="372"/>
                        <a:pt x="372" y="372"/>
                      </a:cubicBezTo>
                      <a:cubicBezTo>
                        <a:pt x="372" y="371"/>
                        <a:pt x="372" y="371"/>
                        <a:pt x="372" y="371"/>
                      </a:cubicBezTo>
                      <a:cubicBezTo>
                        <a:pt x="372" y="370"/>
                        <a:pt x="374" y="370"/>
                        <a:pt x="375" y="369"/>
                      </a:cubicBezTo>
                      <a:cubicBezTo>
                        <a:pt x="375" y="368"/>
                        <a:pt x="375" y="366"/>
                        <a:pt x="375" y="366"/>
                      </a:cubicBezTo>
                      <a:cubicBezTo>
                        <a:pt x="375" y="364"/>
                        <a:pt x="375" y="364"/>
                        <a:pt x="375" y="364"/>
                      </a:cubicBezTo>
                      <a:cubicBezTo>
                        <a:pt x="375" y="363"/>
                        <a:pt x="378" y="363"/>
                        <a:pt x="379" y="362"/>
                      </a:cubicBezTo>
                      <a:cubicBezTo>
                        <a:pt x="379" y="362"/>
                        <a:pt x="379" y="360"/>
                        <a:pt x="379" y="360"/>
                      </a:cubicBezTo>
                      <a:cubicBezTo>
                        <a:pt x="380" y="360"/>
                        <a:pt x="380" y="361"/>
                        <a:pt x="381" y="361"/>
                      </a:cubicBezTo>
                      <a:cubicBezTo>
                        <a:pt x="382" y="360"/>
                        <a:pt x="382" y="359"/>
                        <a:pt x="383" y="359"/>
                      </a:cubicBezTo>
                      <a:cubicBezTo>
                        <a:pt x="383" y="358"/>
                        <a:pt x="383" y="357"/>
                        <a:pt x="383" y="357"/>
                      </a:cubicBezTo>
                      <a:cubicBezTo>
                        <a:pt x="384" y="356"/>
                        <a:pt x="386" y="357"/>
                        <a:pt x="387" y="356"/>
                      </a:cubicBezTo>
                      <a:cubicBezTo>
                        <a:pt x="387" y="356"/>
                        <a:pt x="388" y="354"/>
                        <a:pt x="388" y="354"/>
                      </a:cubicBezTo>
                      <a:cubicBezTo>
                        <a:pt x="388" y="356"/>
                        <a:pt x="388" y="351"/>
                        <a:pt x="388" y="351"/>
                      </a:cubicBezTo>
                      <a:cubicBezTo>
                        <a:pt x="389" y="350"/>
                        <a:pt x="397" y="349"/>
                        <a:pt x="397" y="349"/>
                      </a:cubicBezTo>
                      <a:cubicBezTo>
                        <a:pt x="398" y="348"/>
                        <a:pt x="396" y="347"/>
                        <a:pt x="396" y="347"/>
                      </a:cubicBezTo>
                      <a:cubicBezTo>
                        <a:pt x="396" y="344"/>
                        <a:pt x="397" y="346"/>
                        <a:pt x="398" y="345"/>
                      </a:cubicBezTo>
                      <a:cubicBezTo>
                        <a:pt x="398" y="343"/>
                        <a:pt x="398" y="343"/>
                        <a:pt x="398" y="343"/>
                      </a:cubicBezTo>
                      <a:cubicBezTo>
                        <a:pt x="397" y="344"/>
                        <a:pt x="398" y="341"/>
                        <a:pt x="398" y="341"/>
                      </a:cubicBezTo>
                      <a:cubicBezTo>
                        <a:pt x="399" y="341"/>
                        <a:pt x="401" y="341"/>
                        <a:pt x="402" y="341"/>
                      </a:cubicBezTo>
                      <a:cubicBezTo>
                        <a:pt x="403" y="340"/>
                        <a:pt x="402" y="340"/>
                        <a:pt x="403" y="339"/>
                      </a:cubicBezTo>
                      <a:cubicBezTo>
                        <a:pt x="403" y="338"/>
                        <a:pt x="403" y="335"/>
                        <a:pt x="402" y="333"/>
                      </a:cubicBezTo>
                      <a:cubicBezTo>
                        <a:pt x="402" y="333"/>
                        <a:pt x="400" y="333"/>
                        <a:pt x="399" y="333"/>
                      </a:cubicBezTo>
                      <a:cubicBezTo>
                        <a:pt x="400" y="331"/>
                        <a:pt x="400" y="331"/>
                        <a:pt x="400" y="331"/>
                      </a:cubicBezTo>
                      <a:cubicBezTo>
                        <a:pt x="400" y="331"/>
                        <a:pt x="401" y="331"/>
                        <a:pt x="402" y="331"/>
                      </a:cubicBezTo>
                      <a:cubicBezTo>
                        <a:pt x="402" y="330"/>
                        <a:pt x="401" y="327"/>
                        <a:pt x="402" y="326"/>
                      </a:cubicBezTo>
                      <a:cubicBezTo>
                        <a:pt x="403" y="324"/>
                        <a:pt x="406" y="325"/>
                        <a:pt x="408" y="323"/>
                      </a:cubicBezTo>
                      <a:cubicBezTo>
                        <a:pt x="408" y="323"/>
                        <a:pt x="408" y="322"/>
                        <a:pt x="408" y="321"/>
                      </a:cubicBezTo>
                      <a:cubicBezTo>
                        <a:pt x="408" y="321"/>
                        <a:pt x="411" y="320"/>
                        <a:pt x="411" y="319"/>
                      </a:cubicBezTo>
                      <a:cubicBezTo>
                        <a:pt x="412" y="318"/>
                        <a:pt x="411" y="316"/>
                        <a:pt x="411" y="315"/>
                      </a:cubicBezTo>
                      <a:cubicBezTo>
                        <a:pt x="411" y="314"/>
                        <a:pt x="413" y="314"/>
                        <a:pt x="413" y="313"/>
                      </a:cubicBezTo>
                      <a:cubicBezTo>
                        <a:pt x="413" y="313"/>
                        <a:pt x="413" y="313"/>
                        <a:pt x="412" y="313"/>
                      </a:cubicBezTo>
                      <a:cubicBezTo>
                        <a:pt x="410" y="311"/>
                        <a:pt x="414" y="313"/>
                        <a:pt x="415" y="312"/>
                      </a:cubicBezTo>
                      <a:cubicBezTo>
                        <a:pt x="416" y="312"/>
                        <a:pt x="416" y="309"/>
                        <a:pt x="416" y="309"/>
                      </a:cubicBezTo>
                      <a:cubicBezTo>
                        <a:pt x="416" y="309"/>
                        <a:pt x="419" y="309"/>
                        <a:pt x="420" y="309"/>
                      </a:cubicBezTo>
                      <a:cubicBezTo>
                        <a:pt x="420" y="309"/>
                        <a:pt x="420" y="307"/>
                        <a:pt x="420" y="307"/>
                      </a:cubicBezTo>
                      <a:cubicBezTo>
                        <a:pt x="419" y="306"/>
                        <a:pt x="418" y="305"/>
                        <a:pt x="417" y="305"/>
                      </a:cubicBezTo>
                      <a:cubicBezTo>
                        <a:pt x="417" y="303"/>
                        <a:pt x="418" y="304"/>
                        <a:pt x="418" y="303"/>
                      </a:cubicBezTo>
                      <a:cubicBezTo>
                        <a:pt x="418" y="298"/>
                        <a:pt x="418" y="298"/>
                        <a:pt x="418" y="298"/>
                      </a:cubicBezTo>
                      <a:cubicBezTo>
                        <a:pt x="420" y="298"/>
                        <a:pt x="422" y="298"/>
                        <a:pt x="423" y="298"/>
                      </a:cubicBezTo>
                      <a:cubicBezTo>
                        <a:pt x="420" y="296"/>
                        <a:pt x="424" y="292"/>
                        <a:pt x="422" y="291"/>
                      </a:cubicBezTo>
                      <a:cubicBezTo>
                        <a:pt x="423" y="291"/>
                        <a:pt x="423" y="291"/>
                        <a:pt x="424" y="291"/>
                      </a:cubicBezTo>
                      <a:cubicBezTo>
                        <a:pt x="425" y="290"/>
                        <a:pt x="425" y="290"/>
                        <a:pt x="425" y="290"/>
                      </a:cubicBezTo>
                      <a:cubicBezTo>
                        <a:pt x="425" y="290"/>
                        <a:pt x="425" y="288"/>
                        <a:pt x="424" y="288"/>
                      </a:cubicBezTo>
                      <a:cubicBezTo>
                        <a:pt x="423" y="287"/>
                        <a:pt x="422" y="288"/>
                        <a:pt x="421" y="287"/>
                      </a:cubicBezTo>
                      <a:cubicBezTo>
                        <a:pt x="420" y="286"/>
                        <a:pt x="420" y="286"/>
                        <a:pt x="420" y="286"/>
                      </a:cubicBezTo>
                      <a:cubicBezTo>
                        <a:pt x="418" y="286"/>
                        <a:pt x="416" y="288"/>
                        <a:pt x="413" y="287"/>
                      </a:cubicBezTo>
                      <a:cubicBezTo>
                        <a:pt x="412" y="286"/>
                        <a:pt x="412" y="285"/>
                        <a:pt x="413" y="285"/>
                      </a:cubicBezTo>
                      <a:cubicBezTo>
                        <a:pt x="416" y="283"/>
                        <a:pt x="418" y="281"/>
                        <a:pt x="420" y="279"/>
                      </a:cubicBezTo>
                      <a:cubicBezTo>
                        <a:pt x="418" y="273"/>
                        <a:pt x="416" y="268"/>
                        <a:pt x="408" y="271"/>
                      </a:cubicBezTo>
                      <a:cubicBezTo>
                        <a:pt x="408" y="270"/>
                        <a:pt x="407" y="269"/>
                        <a:pt x="406" y="268"/>
                      </a:cubicBezTo>
                      <a:cubicBezTo>
                        <a:pt x="410" y="268"/>
                        <a:pt x="413" y="268"/>
                        <a:pt x="416" y="269"/>
                      </a:cubicBezTo>
                      <a:cubicBezTo>
                        <a:pt x="416" y="268"/>
                        <a:pt x="416" y="266"/>
                        <a:pt x="416" y="266"/>
                      </a:cubicBezTo>
                      <a:cubicBezTo>
                        <a:pt x="412" y="260"/>
                        <a:pt x="408" y="256"/>
                        <a:pt x="406" y="248"/>
                      </a:cubicBezTo>
                      <a:cubicBezTo>
                        <a:pt x="404" y="249"/>
                        <a:pt x="404" y="249"/>
                        <a:pt x="402" y="249"/>
                      </a:cubicBezTo>
                      <a:cubicBezTo>
                        <a:pt x="402" y="248"/>
                        <a:pt x="403" y="248"/>
                        <a:pt x="404" y="247"/>
                      </a:cubicBezTo>
                      <a:cubicBezTo>
                        <a:pt x="402" y="243"/>
                        <a:pt x="397" y="236"/>
                        <a:pt x="400" y="229"/>
                      </a:cubicBezTo>
                      <a:cubicBezTo>
                        <a:pt x="401" y="226"/>
                        <a:pt x="404" y="226"/>
                        <a:pt x="405" y="224"/>
                      </a:cubicBezTo>
                      <a:cubicBezTo>
                        <a:pt x="405" y="224"/>
                        <a:pt x="405" y="222"/>
                        <a:pt x="404" y="221"/>
                      </a:cubicBezTo>
                      <a:cubicBezTo>
                        <a:pt x="407" y="220"/>
                        <a:pt x="409" y="219"/>
                        <a:pt x="410" y="216"/>
                      </a:cubicBezTo>
                      <a:cubicBezTo>
                        <a:pt x="411" y="216"/>
                        <a:pt x="410" y="215"/>
                        <a:pt x="411" y="214"/>
                      </a:cubicBezTo>
                      <a:cubicBezTo>
                        <a:pt x="412" y="214"/>
                        <a:pt x="414" y="214"/>
                        <a:pt x="415" y="213"/>
                      </a:cubicBezTo>
                      <a:cubicBezTo>
                        <a:pt x="415" y="213"/>
                        <a:pt x="416" y="211"/>
                        <a:pt x="416" y="211"/>
                      </a:cubicBezTo>
                      <a:cubicBezTo>
                        <a:pt x="417" y="211"/>
                        <a:pt x="419" y="211"/>
                        <a:pt x="420" y="211"/>
                      </a:cubicBezTo>
                      <a:cubicBezTo>
                        <a:pt x="420" y="211"/>
                        <a:pt x="420" y="210"/>
                        <a:pt x="420" y="209"/>
                      </a:cubicBezTo>
                      <a:cubicBezTo>
                        <a:pt x="421" y="209"/>
                        <a:pt x="421" y="208"/>
                        <a:pt x="422" y="208"/>
                      </a:cubicBezTo>
                      <a:cubicBezTo>
                        <a:pt x="422" y="208"/>
                        <a:pt x="423" y="209"/>
                        <a:pt x="424" y="209"/>
                      </a:cubicBezTo>
                      <a:cubicBezTo>
                        <a:pt x="425" y="209"/>
                        <a:pt x="425" y="208"/>
                        <a:pt x="426" y="208"/>
                      </a:cubicBezTo>
                      <a:cubicBezTo>
                        <a:pt x="427" y="207"/>
                        <a:pt x="428" y="205"/>
                        <a:pt x="429" y="203"/>
                      </a:cubicBezTo>
                      <a:cubicBezTo>
                        <a:pt x="429" y="202"/>
                        <a:pt x="429" y="202"/>
                        <a:pt x="429" y="202"/>
                      </a:cubicBezTo>
                      <a:cubicBezTo>
                        <a:pt x="428" y="201"/>
                        <a:pt x="425" y="200"/>
                        <a:pt x="425" y="200"/>
                      </a:cubicBezTo>
                      <a:cubicBezTo>
                        <a:pt x="422" y="200"/>
                        <a:pt x="421" y="203"/>
                        <a:pt x="417" y="202"/>
                      </a:cubicBezTo>
                      <a:cubicBezTo>
                        <a:pt x="416" y="201"/>
                        <a:pt x="416" y="199"/>
                        <a:pt x="415" y="199"/>
                      </a:cubicBezTo>
                      <a:cubicBezTo>
                        <a:pt x="413" y="198"/>
                        <a:pt x="408" y="198"/>
                        <a:pt x="406" y="199"/>
                      </a:cubicBezTo>
                      <a:cubicBezTo>
                        <a:pt x="406" y="199"/>
                        <a:pt x="406" y="201"/>
                        <a:pt x="406" y="201"/>
                      </a:cubicBezTo>
                      <a:cubicBezTo>
                        <a:pt x="405" y="202"/>
                        <a:pt x="403" y="202"/>
                        <a:pt x="402" y="202"/>
                      </a:cubicBezTo>
                      <a:cubicBezTo>
                        <a:pt x="401" y="203"/>
                        <a:pt x="401" y="205"/>
                        <a:pt x="400" y="206"/>
                      </a:cubicBezTo>
                      <a:cubicBezTo>
                        <a:pt x="400" y="206"/>
                        <a:pt x="398" y="206"/>
                        <a:pt x="397" y="206"/>
                      </a:cubicBezTo>
                      <a:cubicBezTo>
                        <a:pt x="398" y="206"/>
                        <a:pt x="396" y="207"/>
                        <a:pt x="396" y="207"/>
                      </a:cubicBezTo>
                      <a:cubicBezTo>
                        <a:pt x="395" y="207"/>
                        <a:pt x="394" y="207"/>
                        <a:pt x="394" y="206"/>
                      </a:cubicBezTo>
                      <a:cubicBezTo>
                        <a:pt x="392" y="205"/>
                        <a:pt x="393" y="203"/>
                        <a:pt x="392" y="201"/>
                      </a:cubicBezTo>
                      <a:cubicBezTo>
                        <a:pt x="391" y="200"/>
                        <a:pt x="390" y="197"/>
                        <a:pt x="389" y="197"/>
                      </a:cubicBezTo>
                      <a:cubicBezTo>
                        <a:pt x="388" y="197"/>
                        <a:pt x="388" y="197"/>
                        <a:pt x="388" y="197"/>
                      </a:cubicBezTo>
                      <a:cubicBezTo>
                        <a:pt x="386" y="195"/>
                        <a:pt x="385" y="191"/>
                        <a:pt x="385" y="188"/>
                      </a:cubicBezTo>
                      <a:cubicBezTo>
                        <a:pt x="384" y="189"/>
                        <a:pt x="385" y="184"/>
                        <a:pt x="385" y="184"/>
                      </a:cubicBezTo>
                      <a:cubicBezTo>
                        <a:pt x="385" y="184"/>
                        <a:pt x="386" y="183"/>
                        <a:pt x="386" y="183"/>
                      </a:cubicBezTo>
                      <a:cubicBezTo>
                        <a:pt x="388" y="182"/>
                        <a:pt x="392" y="184"/>
                        <a:pt x="394" y="183"/>
                      </a:cubicBezTo>
                      <a:cubicBezTo>
                        <a:pt x="395" y="183"/>
                        <a:pt x="397" y="178"/>
                        <a:pt x="398" y="177"/>
                      </a:cubicBezTo>
                      <a:cubicBezTo>
                        <a:pt x="399" y="176"/>
                        <a:pt x="402" y="173"/>
                        <a:pt x="403" y="173"/>
                      </a:cubicBezTo>
                      <a:cubicBezTo>
                        <a:pt x="404" y="173"/>
                        <a:pt x="405" y="173"/>
                        <a:pt x="405" y="173"/>
                      </a:cubicBezTo>
                      <a:cubicBezTo>
                        <a:pt x="406" y="173"/>
                        <a:pt x="407" y="170"/>
                        <a:pt x="408" y="170"/>
                      </a:cubicBezTo>
                      <a:cubicBezTo>
                        <a:pt x="409" y="170"/>
                        <a:pt x="409" y="170"/>
                        <a:pt x="409" y="170"/>
                      </a:cubicBezTo>
                      <a:cubicBezTo>
                        <a:pt x="410" y="168"/>
                        <a:pt x="409" y="167"/>
                        <a:pt x="410" y="165"/>
                      </a:cubicBezTo>
                      <a:cubicBezTo>
                        <a:pt x="411" y="163"/>
                        <a:pt x="414" y="161"/>
                        <a:pt x="416" y="159"/>
                      </a:cubicBezTo>
                      <a:cubicBezTo>
                        <a:pt x="419" y="160"/>
                        <a:pt x="423" y="161"/>
                        <a:pt x="426" y="162"/>
                      </a:cubicBezTo>
                      <a:cubicBezTo>
                        <a:pt x="424" y="166"/>
                        <a:pt x="422" y="170"/>
                        <a:pt x="420" y="174"/>
                      </a:cubicBezTo>
                      <a:cubicBezTo>
                        <a:pt x="420" y="174"/>
                        <a:pt x="418" y="175"/>
                        <a:pt x="418" y="175"/>
                      </a:cubicBezTo>
                      <a:cubicBezTo>
                        <a:pt x="418" y="176"/>
                        <a:pt x="418" y="179"/>
                        <a:pt x="418" y="180"/>
                      </a:cubicBezTo>
                      <a:cubicBezTo>
                        <a:pt x="418" y="180"/>
                        <a:pt x="421" y="180"/>
                        <a:pt x="421" y="180"/>
                      </a:cubicBezTo>
                      <a:cubicBezTo>
                        <a:pt x="420" y="180"/>
                        <a:pt x="416" y="185"/>
                        <a:pt x="418" y="186"/>
                      </a:cubicBezTo>
                      <a:cubicBezTo>
                        <a:pt x="418" y="186"/>
                        <a:pt x="420" y="187"/>
                        <a:pt x="419" y="186"/>
                      </a:cubicBezTo>
                      <a:cubicBezTo>
                        <a:pt x="419" y="186"/>
                        <a:pt x="421" y="186"/>
                        <a:pt x="421" y="186"/>
                      </a:cubicBezTo>
                      <a:cubicBezTo>
                        <a:pt x="421" y="185"/>
                        <a:pt x="422" y="184"/>
                        <a:pt x="421" y="183"/>
                      </a:cubicBezTo>
                      <a:cubicBezTo>
                        <a:pt x="425" y="181"/>
                        <a:pt x="434" y="171"/>
                        <a:pt x="441" y="173"/>
                      </a:cubicBezTo>
                      <a:cubicBezTo>
                        <a:pt x="441" y="173"/>
                        <a:pt x="443" y="175"/>
                        <a:pt x="443" y="175"/>
                      </a:cubicBezTo>
                      <a:cubicBezTo>
                        <a:pt x="445" y="175"/>
                        <a:pt x="444" y="173"/>
                        <a:pt x="446" y="174"/>
                      </a:cubicBezTo>
                      <a:cubicBezTo>
                        <a:pt x="446" y="174"/>
                        <a:pt x="447" y="174"/>
                        <a:pt x="447" y="174"/>
                      </a:cubicBezTo>
                      <a:cubicBezTo>
                        <a:pt x="450" y="168"/>
                        <a:pt x="450" y="168"/>
                        <a:pt x="450" y="168"/>
                      </a:cubicBezTo>
                      <a:cubicBezTo>
                        <a:pt x="453" y="165"/>
                        <a:pt x="453" y="165"/>
                        <a:pt x="453" y="165"/>
                      </a:cubicBezTo>
                      <a:cubicBezTo>
                        <a:pt x="457" y="159"/>
                        <a:pt x="457" y="159"/>
                        <a:pt x="457" y="159"/>
                      </a:cubicBezTo>
                      <a:cubicBezTo>
                        <a:pt x="459" y="155"/>
                        <a:pt x="459" y="155"/>
                        <a:pt x="459" y="155"/>
                      </a:cubicBezTo>
                      <a:cubicBezTo>
                        <a:pt x="465" y="150"/>
                        <a:pt x="465" y="150"/>
                        <a:pt x="465" y="150"/>
                      </a:cubicBezTo>
                      <a:cubicBezTo>
                        <a:pt x="464" y="145"/>
                        <a:pt x="464" y="145"/>
                        <a:pt x="464" y="145"/>
                      </a:cubicBezTo>
                      <a:cubicBezTo>
                        <a:pt x="468" y="144"/>
                        <a:pt x="468" y="144"/>
                        <a:pt x="468" y="144"/>
                      </a:cubicBezTo>
                      <a:cubicBezTo>
                        <a:pt x="470" y="147"/>
                        <a:pt x="470" y="147"/>
                        <a:pt x="470" y="147"/>
                      </a:cubicBezTo>
                      <a:cubicBezTo>
                        <a:pt x="474" y="148"/>
                        <a:pt x="474" y="148"/>
                        <a:pt x="474" y="148"/>
                      </a:cubicBezTo>
                      <a:cubicBezTo>
                        <a:pt x="478" y="149"/>
                        <a:pt x="478" y="149"/>
                        <a:pt x="478" y="149"/>
                      </a:cubicBezTo>
                      <a:cubicBezTo>
                        <a:pt x="478" y="146"/>
                        <a:pt x="478" y="146"/>
                        <a:pt x="478" y="146"/>
                      </a:cubicBezTo>
                      <a:cubicBezTo>
                        <a:pt x="478" y="143"/>
                        <a:pt x="478" y="143"/>
                        <a:pt x="478" y="143"/>
                      </a:cubicBezTo>
                      <a:cubicBezTo>
                        <a:pt x="481" y="141"/>
                        <a:pt x="481" y="141"/>
                        <a:pt x="481" y="141"/>
                      </a:cubicBezTo>
                      <a:cubicBezTo>
                        <a:pt x="485" y="141"/>
                        <a:pt x="485" y="141"/>
                        <a:pt x="485" y="141"/>
                      </a:cubicBezTo>
                      <a:cubicBezTo>
                        <a:pt x="487" y="139"/>
                        <a:pt x="487" y="139"/>
                        <a:pt x="487" y="139"/>
                      </a:cubicBezTo>
                      <a:cubicBezTo>
                        <a:pt x="487" y="137"/>
                        <a:pt x="487" y="137"/>
                        <a:pt x="487" y="137"/>
                      </a:cubicBezTo>
                      <a:cubicBezTo>
                        <a:pt x="491" y="135"/>
                        <a:pt x="491" y="135"/>
                        <a:pt x="491" y="135"/>
                      </a:cubicBezTo>
                      <a:cubicBezTo>
                        <a:pt x="492" y="129"/>
                        <a:pt x="492" y="129"/>
                        <a:pt x="492" y="129"/>
                      </a:cubicBezTo>
                      <a:cubicBezTo>
                        <a:pt x="497" y="137"/>
                        <a:pt x="497" y="137"/>
                        <a:pt x="497" y="137"/>
                      </a:cubicBezTo>
                      <a:cubicBezTo>
                        <a:pt x="499" y="134"/>
                        <a:pt x="499" y="134"/>
                        <a:pt x="499" y="134"/>
                      </a:cubicBezTo>
                      <a:cubicBezTo>
                        <a:pt x="498" y="131"/>
                        <a:pt x="498" y="131"/>
                        <a:pt x="498" y="131"/>
                      </a:cubicBezTo>
                      <a:cubicBezTo>
                        <a:pt x="501" y="129"/>
                        <a:pt x="501" y="129"/>
                        <a:pt x="501" y="129"/>
                      </a:cubicBezTo>
                      <a:cubicBezTo>
                        <a:pt x="501" y="125"/>
                        <a:pt x="501" y="125"/>
                        <a:pt x="501" y="125"/>
                      </a:cubicBezTo>
                      <a:cubicBezTo>
                        <a:pt x="501" y="119"/>
                        <a:pt x="501" y="119"/>
                        <a:pt x="501" y="119"/>
                      </a:cubicBezTo>
                      <a:cubicBezTo>
                        <a:pt x="502" y="115"/>
                        <a:pt x="502" y="115"/>
                        <a:pt x="502" y="115"/>
                      </a:cubicBezTo>
                      <a:cubicBezTo>
                        <a:pt x="502" y="111"/>
                        <a:pt x="502" y="111"/>
                        <a:pt x="502" y="111"/>
                      </a:cubicBezTo>
                      <a:cubicBezTo>
                        <a:pt x="505" y="109"/>
                        <a:pt x="505" y="109"/>
                        <a:pt x="505" y="109"/>
                      </a:cubicBezTo>
                      <a:cubicBezTo>
                        <a:pt x="507" y="107"/>
                        <a:pt x="507" y="107"/>
                        <a:pt x="507" y="107"/>
                      </a:cubicBezTo>
                      <a:cubicBezTo>
                        <a:pt x="507" y="107"/>
                        <a:pt x="507" y="107"/>
                        <a:pt x="507" y="107"/>
                      </a:cubicBezTo>
                      <a:cubicBezTo>
                        <a:pt x="507" y="106"/>
                        <a:pt x="506" y="105"/>
                        <a:pt x="507" y="105"/>
                      </a:cubicBezTo>
                      <a:cubicBezTo>
                        <a:pt x="510" y="105"/>
                        <a:pt x="512" y="107"/>
                        <a:pt x="512" y="108"/>
                      </a:cubicBezTo>
                      <a:lnTo>
                        <a:pt x="512" y="109"/>
                      </a:lnTo>
                      <a:close/>
                      <a:moveTo>
                        <a:pt x="236" y="208"/>
                      </a:moveTo>
                      <a:cubicBezTo>
                        <a:pt x="239" y="208"/>
                        <a:pt x="241" y="212"/>
                        <a:pt x="239" y="212"/>
                      </a:cubicBezTo>
                      <a:cubicBezTo>
                        <a:pt x="238" y="211"/>
                        <a:pt x="237" y="211"/>
                        <a:pt x="236" y="210"/>
                      </a:cubicBezTo>
                      <a:cubicBezTo>
                        <a:pt x="236" y="210"/>
                        <a:pt x="236" y="208"/>
                        <a:pt x="236" y="208"/>
                      </a:cubicBezTo>
                      <a:cubicBezTo>
                        <a:pt x="237" y="208"/>
                        <a:pt x="236" y="208"/>
                        <a:pt x="236" y="208"/>
                      </a:cubicBezTo>
                      <a:close/>
                    </a:path>
                  </a:pathLst>
                </a:custGeom>
                <a:grpFill/>
                <a:ln w="6350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5436FD90-2FAF-4360-A597-5FB25CBAB69A}"/>
                    </a:ext>
                  </a:extLst>
                </p:cNvPr>
                <p:cNvSpPr/>
                <p:nvPr/>
              </p:nvSpPr>
              <p:spPr bwMode="auto">
                <a:xfrm>
                  <a:off x="6246495" y="3281188"/>
                  <a:ext cx="79532" cy="6207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28600" indent="-228600" defTabSz="6858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</a:pPr>
                  <a:endParaRPr lang="en-US" sz="2400" dirty="0">
                    <a:latin typeface="Arial" charset="0"/>
                  </a:endParaRPr>
                </a:p>
              </p:txBody>
            </p:sp>
          </p:grpSp>
          <p:sp>
            <p:nvSpPr>
              <p:cNvPr id="324" name="Freeform 399">
                <a:extLst>
                  <a:ext uri="{FF2B5EF4-FFF2-40B4-BE49-F238E27FC236}">
                    <a16:creationId xmlns:a16="http://schemas.microsoft.com/office/drawing/2014/main" id="{E05F9723-0ADE-4CEF-85D0-DF405C0CBD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88" y="3281188"/>
                <a:ext cx="669172" cy="813861"/>
              </a:xfrm>
              <a:custGeom>
                <a:avLst/>
                <a:gdLst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46053 w 587375"/>
                  <a:gd name="connsiteY8" fmla="*/ 63501 h 714375"/>
                  <a:gd name="connsiteX9" fmla="*/ 153988 w 587375"/>
                  <a:gd name="connsiteY9" fmla="*/ 66675 h 714375"/>
                  <a:gd name="connsiteX10" fmla="*/ 155287 w 587375"/>
                  <a:gd name="connsiteY10" fmla="*/ 65809 h 714375"/>
                  <a:gd name="connsiteX11" fmla="*/ 209550 w 587375"/>
                  <a:gd name="connsiteY11" fmla="*/ 58737 h 714375"/>
                  <a:gd name="connsiteX12" fmla="*/ 209550 w 587375"/>
                  <a:gd name="connsiteY12" fmla="*/ 60325 h 714375"/>
                  <a:gd name="connsiteX13" fmla="*/ 209550 w 587375"/>
                  <a:gd name="connsiteY13" fmla="*/ 66675 h 714375"/>
                  <a:gd name="connsiteX14" fmla="*/ 214313 w 587375"/>
                  <a:gd name="connsiteY14" fmla="*/ 68262 h 714375"/>
                  <a:gd name="connsiteX15" fmla="*/ 219075 w 587375"/>
                  <a:gd name="connsiteY15" fmla="*/ 68262 h 714375"/>
                  <a:gd name="connsiteX16" fmla="*/ 223837 w 587375"/>
                  <a:gd name="connsiteY16" fmla="*/ 68262 h 714375"/>
                  <a:gd name="connsiteX17" fmla="*/ 219076 w 587375"/>
                  <a:gd name="connsiteY17" fmla="*/ 66675 h 714375"/>
                  <a:gd name="connsiteX18" fmla="*/ 214313 w 587375"/>
                  <a:gd name="connsiteY18" fmla="*/ 66675 h 714375"/>
                  <a:gd name="connsiteX19" fmla="*/ 211138 w 587375"/>
                  <a:gd name="connsiteY19" fmla="*/ 66675 h 714375"/>
                  <a:gd name="connsiteX20" fmla="*/ 209551 w 587375"/>
                  <a:gd name="connsiteY20" fmla="*/ 63500 h 714375"/>
                  <a:gd name="connsiteX21" fmla="*/ 209551 w 587375"/>
                  <a:gd name="connsiteY21" fmla="*/ 60325 h 714375"/>
                  <a:gd name="connsiteX22" fmla="*/ 209551 w 587375"/>
                  <a:gd name="connsiteY22" fmla="*/ 58737 h 714375"/>
                  <a:gd name="connsiteX23" fmla="*/ 187325 w 587375"/>
                  <a:gd name="connsiteY23" fmla="*/ 53976 h 714375"/>
                  <a:gd name="connsiteX24" fmla="*/ 186268 w 587375"/>
                  <a:gd name="connsiteY24" fmla="*/ 57148 h 714375"/>
                  <a:gd name="connsiteX25" fmla="*/ 187325 w 587375"/>
                  <a:gd name="connsiteY25" fmla="*/ 55562 h 714375"/>
                  <a:gd name="connsiteX26" fmla="*/ 200342 w 587375"/>
                  <a:gd name="connsiteY26" fmla="*/ 47308 h 714375"/>
                  <a:gd name="connsiteX27" fmla="*/ 193677 w 587375"/>
                  <a:gd name="connsiteY27" fmla="*/ 49212 h 714375"/>
                  <a:gd name="connsiteX28" fmla="*/ 196850 w 587375"/>
                  <a:gd name="connsiteY28" fmla="*/ 49212 h 714375"/>
                  <a:gd name="connsiteX29" fmla="*/ 198438 w 587375"/>
                  <a:gd name="connsiteY29" fmla="*/ 49212 h 714375"/>
                  <a:gd name="connsiteX30" fmla="*/ 138113 w 587375"/>
                  <a:gd name="connsiteY30" fmla="*/ 0 h 714375"/>
                  <a:gd name="connsiteX31" fmla="*/ 144463 w 587375"/>
                  <a:gd name="connsiteY31" fmla="*/ 0 h 714375"/>
                  <a:gd name="connsiteX32" fmla="*/ 146050 w 587375"/>
                  <a:gd name="connsiteY32" fmla="*/ 3175 h 714375"/>
                  <a:gd name="connsiteX33" fmla="*/ 149225 w 587375"/>
                  <a:gd name="connsiteY33" fmla="*/ 0 h 714375"/>
                  <a:gd name="connsiteX34" fmla="*/ 153988 w 587375"/>
                  <a:gd name="connsiteY34" fmla="*/ 0 h 714375"/>
                  <a:gd name="connsiteX35" fmla="*/ 155576 w 587375"/>
                  <a:gd name="connsiteY35" fmla="*/ 3175 h 714375"/>
                  <a:gd name="connsiteX36" fmla="*/ 158751 w 587375"/>
                  <a:gd name="connsiteY36" fmla="*/ 6350 h 714375"/>
                  <a:gd name="connsiteX37" fmla="*/ 161926 w 587375"/>
                  <a:gd name="connsiteY37" fmla="*/ 7938 h 714375"/>
                  <a:gd name="connsiteX38" fmla="*/ 161926 w 587375"/>
                  <a:gd name="connsiteY38" fmla="*/ 11113 h 714375"/>
                  <a:gd name="connsiteX39" fmla="*/ 163513 w 587375"/>
                  <a:gd name="connsiteY39" fmla="*/ 15875 h 714375"/>
                  <a:gd name="connsiteX40" fmla="*/ 171451 w 587375"/>
                  <a:gd name="connsiteY40" fmla="*/ 15875 h 714375"/>
                  <a:gd name="connsiteX41" fmla="*/ 174626 w 587375"/>
                  <a:gd name="connsiteY41" fmla="*/ 17463 h 714375"/>
                  <a:gd name="connsiteX42" fmla="*/ 176213 w 587375"/>
                  <a:gd name="connsiteY42" fmla="*/ 23813 h 714375"/>
                  <a:gd name="connsiteX43" fmla="*/ 179388 w 587375"/>
                  <a:gd name="connsiteY43" fmla="*/ 25400 h 714375"/>
                  <a:gd name="connsiteX44" fmla="*/ 184151 w 587375"/>
                  <a:gd name="connsiteY44" fmla="*/ 25400 h 714375"/>
                  <a:gd name="connsiteX45" fmla="*/ 184151 w 587375"/>
                  <a:gd name="connsiteY45" fmla="*/ 36512 h 714375"/>
                  <a:gd name="connsiteX46" fmla="*/ 187326 w 587375"/>
                  <a:gd name="connsiteY46" fmla="*/ 38100 h 714375"/>
                  <a:gd name="connsiteX47" fmla="*/ 192088 w 587375"/>
                  <a:gd name="connsiteY47" fmla="*/ 41275 h 714375"/>
                  <a:gd name="connsiteX48" fmla="*/ 193676 w 587375"/>
                  <a:gd name="connsiteY48" fmla="*/ 41275 h 714375"/>
                  <a:gd name="connsiteX49" fmla="*/ 198438 w 587375"/>
                  <a:gd name="connsiteY49" fmla="*/ 41275 h 714375"/>
                  <a:gd name="connsiteX50" fmla="*/ 201613 w 587375"/>
                  <a:gd name="connsiteY50" fmla="*/ 41275 h 714375"/>
                  <a:gd name="connsiteX51" fmla="*/ 204788 w 587375"/>
                  <a:gd name="connsiteY51" fmla="*/ 42862 h 714375"/>
                  <a:gd name="connsiteX52" fmla="*/ 204788 w 587375"/>
                  <a:gd name="connsiteY52" fmla="*/ 43921 h 714375"/>
                  <a:gd name="connsiteX53" fmla="*/ 206376 w 587375"/>
                  <a:gd name="connsiteY53" fmla="*/ 42862 h 714375"/>
                  <a:gd name="connsiteX54" fmla="*/ 209551 w 587375"/>
                  <a:gd name="connsiteY54" fmla="*/ 41275 h 714375"/>
                  <a:gd name="connsiteX55" fmla="*/ 211138 w 587375"/>
                  <a:gd name="connsiteY55" fmla="*/ 38100 h 714375"/>
                  <a:gd name="connsiteX56" fmla="*/ 214313 w 587375"/>
                  <a:gd name="connsiteY56" fmla="*/ 38100 h 714375"/>
                  <a:gd name="connsiteX57" fmla="*/ 217488 w 587375"/>
                  <a:gd name="connsiteY57" fmla="*/ 38100 h 714375"/>
                  <a:gd name="connsiteX58" fmla="*/ 219076 w 587375"/>
                  <a:gd name="connsiteY58" fmla="*/ 38100 h 714375"/>
                  <a:gd name="connsiteX59" fmla="*/ 222251 w 587375"/>
                  <a:gd name="connsiteY59" fmla="*/ 38100 h 714375"/>
                  <a:gd name="connsiteX60" fmla="*/ 223838 w 587375"/>
                  <a:gd name="connsiteY60" fmla="*/ 36513 h 714375"/>
                  <a:gd name="connsiteX61" fmla="*/ 223838 w 587375"/>
                  <a:gd name="connsiteY61" fmla="*/ 33338 h 714375"/>
                  <a:gd name="connsiteX62" fmla="*/ 227013 w 587375"/>
                  <a:gd name="connsiteY62" fmla="*/ 28575 h 714375"/>
                  <a:gd name="connsiteX63" fmla="*/ 227013 w 587375"/>
                  <a:gd name="connsiteY63" fmla="*/ 25400 h 714375"/>
                  <a:gd name="connsiteX64" fmla="*/ 230188 w 587375"/>
                  <a:gd name="connsiteY64" fmla="*/ 25400 h 714375"/>
                  <a:gd name="connsiteX65" fmla="*/ 231776 w 587375"/>
                  <a:gd name="connsiteY65" fmla="*/ 28575 h 714375"/>
                  <a:gd name="connsiteX66" fmla="*/ 234951 w 587375"/>
                  <a:gd name="connsiteY66" fmla="*/ 30163 h 714375"/>
                  <a:gd name="connsiteX67" fmla="*/ 236538 w 587375"/>
                  <a:gd name="connsiteY67" fmla="*/ 33338 h 714375"/>
                  <a:gd name="connsiteX68" fmla="*/ 242888 w 587375"/>
                  <a:gd name="connsiteY68" fmla="*/ 33338 h 714375"/>
                  <a:gd name="connsiteX69" fmla="*/ 244476 w 587375"/>
                  <a:gd name="connsiteY69" fmla="*/ 33338 h 714375"/>
                  <a:gd name="connsiteX70" fmla="*/ 247651 w 587375"/>
                  <a:gd name="connsiteY70" fmla="*/ 33338 h 714375"/>
                  <a:gd name="connsiteX71" fmla="*/ 249238 w 587375"/>
                  <a:gd name="connsiteY71" fmla="*/ 33338 h 714375"/>
                  <a:gd name="connsiteX72" fmla="*/ 252413 w 587375"/>
                  <a:gd name="connsiteY72" fmla="*/ 36513 h 714375"/>
                  <a:gd name="connsiteX73" fmla="*/ 252413 w 587375"/>
                  <a:gd name="connsiteY73" fmla="*/ 38100 h 714375"/>
                  <a:gd name="connsiteX74" fmla="*/ 252413 w 587375"/>
                  <a:gd name="connsiteY74" fmla="*/ 42862 h 714375"/>
                  <a:gd name="connsiteX75" fmla="*/ 249238 w 587375"/>
                  <a:gd name="connsiteY75" fmla="*/ 46037 h 714375"/>
                  <a:gd name="connsiteX76" fmla="*/ 249238 w 587375"/>
                  <a:gd name="connsiteY76" fmla="*/ 49212 h 714375"/>
                  <a:gd name="connsiteX77" fmla="*/ 249238 w 587375"/>
                  <a:gd name="connsiteY77" fmla="*/ 50800 h 714375"/>
                  <a:gd name="connsiteX78" fmla="*/ 252413 w 587375"/>
                  <a:gd name="connsiteY78" fmla="*/ 55562 h 714375"/>
                  <a:gd name="connsiteX79" fmla="*/ 249238 w 587375"/>
                  <a:gd name="connsiteY79" fmla="*/ 58737 h 714375"/>
                  <a:gd name="connsiteX80" fmla="*/ 249238 w 587375"/>
                  <a:gd name="connsiteY80" fmla="*/ 63500 h 714375"/>
                  <a:gd name="connsiteX81" fmla="*/ 247651 w 587375"/>
                  <a:gd name="connsiteY81" fmla="*/ 66675 h 714375"/>
                  <a:gd name="connsiteX82" fmla="*/ 244476 w 587375"/>
                  <a:gd name="connsiteY82" fmla="*/ 68262 h 714375"/>
                  <a:gd name="connsiteX83" fmla="*/ 239713 w 587375"/>
                  <a:gd name="connsiteY83" fmla="*/ 71437 h 714375"/>
                  <a:gd name="connsiteX84" fmla="*/ 236538 w 587375"/>
                  <a:gd name="connsiteY84" fmla="*/ 71437 h 714375"/>
                  <a:gd name="connsiteX85" fmla="*/ 236538 w 587375"/>
                  <a:gd name="connsiteY85" fmla="*/ 76200 h 714375"/>
                  <a:gd name="connsiteX86" fmla="*/ 236538 w 587375"/>
                  <a:gd name="connsiteY86" fmla="*/ 80962 h 714375"/>
                  <a:gd name="connsiteX87" fmla="*/ 234951 w 587375"/>
                  <a:gd name="connsiteY87" fmla="*/ 84137 h 714375"/>
                  <a:gd name="connsiteX88" fmla="*/ 231776 w 587375"/>
                  <a:gd name="connsiteY88" fmla="*/ 84137 h 714375"/>
                  <a:gd name="connsiteX89" fmla="*/ 227013 w 587375"/>
                  <a:gd name="connsiteY89" fmla="*/ 84137 h 714375"/>
                  <a:gd name="connsiteX90" fmla="*/ 227013 w 587375"/>
                  <a:gd name="connsiteY90" fmla="*/ 80962 h 714375"/>
                  <a:gd name="connsiteX91" fmla="*/ 227013 w 587375"/>
                  <a:gd name="connsiteY91" fmla="*/ 76200 h 714375"/>
                  <a:gd name="connsiteX92" fmla="*/ 227013 w 587375"/>
                  <a:gd name="connsiteY92" fmla="*/ 71437 h 714375"/>
                  <a:gd name="connsiteX93" fmla="*/ 223838 w 587375"/>
                  <a:gd name="connsiteY93" fmla="*/ 68262 h 714375"/>
                  <a:gd name="connsiteX94" fmla="*/ 223838 w 587375"/>
                  <a:gd name="connsiteY94" fmla="*/ 68262 h 714375"/>
                  <a:gd name="connsiteX95" fmla="*/ 227013 w 587375"/>
                  <a:gd name="connsiteY95" fmla="*/ 71437 h 714375"/>
                  <a:gd name="connsiteX96" fmla="*/ 227013 w 587375"/>
                  <a:gd name="connsiteY96" fmla="*/ 76200 h 714375"/>
                  <a:gd name="connsiteX97" fmla="*/ 227013 w 587375"/>
                  <a:gd name="connsiteY97" fmla="*/ 80962 h 714375"/>
                  <a:gd name="connsiteX98" fmla="*/ 223838 w 587375"/>
                  <a:gd name="connsiteY98" fmla="*/ 84137 h 714375"/>
                  <a:gd name="connsiteX99" fmla="*/ 223838 w 587375"/>
                  <a:gd name="connsiteY99" fmla="*/ 88900 h 714375"/>
                  <a:gd name="connsiteX100" fmla="*/ 223838 w 587375"/>
                  <a:gd name="connsiteY100" fmla="*/ 92075 h 714375"/>
                  <a:gd name="connsiteX101" fmla="*/ 223838 w 587375"/>
                  <a:gd name="connsiteY101" fmla="*/ 96837 h 714375"/>
                  <a:gd name="connsiteX102" fmla="*/ 227013 w 587375"/>
                  <a:gd name="connsiteY102" fmla="*/ 98425 h 714375"/>
                  <a:gd name="connsiteX103" fmla="*/ 227013 w 587375"/>
                  <a:gd name="connsiteY103" fmla="*/ 103187 h 714375"/>
                  <a:gd name="connsiteX104" fmla="*/ 231775 w 587375"/>
                  <a:gd name="connsiteY104" fmla="*/ 103187 h 714375"/>
                  <a:gd name="connsiteX105" fmla="*/ 234950 w 587375"/>
                  <a:gd name="connsiteY105" fmla="*/ 103187 h 714375"/>
                  <a:gd name="connsiteX106" fmla="*/ 231775 w 587375"/>
                  <a:gd name="connsiteY106" fmla="*/ 106362 h 714375"/>
                  <a:gd name="connsiteX107" fmla="*/ 231775 w 587375"/>
                  <a:gd name="connsiteY107" fmla="*/ 109537 h 714375"/>
                  <a:gd name="connsiteX108" fmla="*/ 231775 w 587375"/>
                  <a:gd name="connsiteY108" fmla="*/ 111125 h 714375"/>
                  <a:gd name="connsiteX109" fmla="*/ 234950 w 587375"/>
                  <a:gd name="connsiteY109" fmla="*/ 114300 h 714375"/>
                  <a:gd name="connsiteX110" fmla="*/ 233891 w 587375"/>
                  <a:gd name="connsiteY110" fmla="*/ 116947 h 714375"/>
                  <a:gd name="connsiteX111" fmla="*/ 234951 w 587375"/>
                  <a:gd name="connsiteY111" fmla="*/ 115888 h 714375"/>
                  <a:gd name="connsiteX112" fmla="*/ 234951 w 587375"/>
                  <a:gd name="connsiteY112" fmla="*/ 114300 h 714375"/>
                  <a:gd name="connsiteX113" fmla="*/ 236538 w 587375"/>
                  <a:gd name="connsiteY113" fmla="*/ 114300 h 714375"/>
                  <a:gd name="connsiteX114" fmla="*/ 239713 w 587375"/>
                  <a:gd name="connsiteY114" fmla="*/ 115888 h 714375"/>
                  <a:gd name="connsiteX115" fmla="*/ 239713 w 587375"/>
                  <a:gd name="connsiteY115" fmla="*/ 122237 h 714375"/>
                  <a:gd name="connsiteX116" fmla="*/ 234951 w 587375"/>
                  <a:gd name="connsiteY116" fmla="*/ 123825 h 714375"/>
                  <a:gd name="connsiteX117" fmla="*/ 231776 w 587375"/>
                  <a:gd name="connsiteY117" fmla="*/ 123825 h 714375"/>
                  <a:gd name="connsiteX118" fmla="*/ 231776 w 587375"/>
                  <a:gd name="connsiteY118" fmla="*/ 128587 h 714375"/>
                  <a:gd name="connsiteX119" fmla="*/ 231776 w 587375"/>
                  <a:gd name="connsiteY119" fmla="*/ 131762 h 714375"/>
                  <a:gd name="connsiteX120" fmla="*/ 227013 w 587375"/>
                  <a:gd name="connsiteY120" fmla="*/ 131762 h 714375"/>
                  <a:gd name="connsiteX121" fmla="*/ 223838 w 587375"/>
                  <a:gd name="connsiteY121" fmla="*/ 131762 h 714375"/>
                  <a:gd name="connsiteX122" fmla="*/ 222250 w 587375"/>
                  <a:gd name="connsiteY122" fmla="*/ 128587 h 714375"/>
                  <a:gd name="connsiteX123" fmla="*/ 222250 w 587375"/>
                  <a:gd name="connsiteY123" fmla="*/ 127000 h 714375"/>
                  <a:gd name="connsiteX124" fmla="*/ 222250 w 587375"/>
                  <a:gd name="connsiteY124" fmla="*/ 123825 h 714375"/>
                  <a:gd name="connsiteX125" fmla="*/ 223838 w 587375"/>
                  <a:gd name="connsiteY125" fmla="*/ 123825 h 714375"/>
                  <a:gd name="connsiteX126" fmla="*/ 227013 w 587375"/>
                  <a:gd name="connsiteY126" fmla="*/ 123825 h 714375"/>
                  <a:gd name="connsiteX127" fmla="*/ 230188 w 587375"/>
                  <a:gd name="connsiteY127" fmla="*/ 123825 h 714375"/>
                  <a:gd name="connsiteX128" fmla="*/ 231776 w 587375"/>
                  <a:gd name="connsiteY128" fmla="*/ 122237 h 714375"/>
                  <a:gd name="connsiteX129" fmla="*/ 231776 w 587375"/>
                  <a:gd name="connsiteY129" fmla="*/ 122236 h 714375"/>
                  <a:gd name="connsiteX130" fmla="*/ 231775 w 587375"/>
                  <a:gd name="connsiteY130" fmla="*/ 122237 h 714375"/>
                  <a:gd name="connsiteX131" fmla="*/ 227013 w 587375"/>
                  <a:gd name="connsiteY131" fmla="*/ 123825 h 714375"/>
                  <a:gd name="connsiteX132" fmla="*/ 223838 w 587375"/>
                  <a:gd name="connsiteY132" fmla="*/ 123825 h 714375"/>
                  <a:gd name="connsiteX133" fmla="*/ 222250 w 587375"/>
                  <a:gd name="connsiteY133" fmla="*/ 122237 h 714375"/>
                  <a:gd name="connsiteX134" fmla="*/ 222250 w 587375"/>
                  <a:gd name="connsiteY134" fmla="*/ 119062 h 714375"/>
                  <a:gd name="connsiteX135" fmla="*/ 219075 w 587375"/>
                  <a:gd name="connsiteY135" fmla="*/ 122237 h 714375"/>
                  <a:gd name="connsiteX136" fmla="*/ 217488 w 587375"/>
                  <a:gd name="connsiteY136" fmla="*/ 122237 h 714375"/>
                  <a:gd name="connsiteX137" fmla="*/ 214313 w 587375"/>
                  <a:gd name="connsiteY137" fmla="*/ 123825 h 714375"/>
                  <a:gd name="connsiteX138" fmla="*/ 214312 w 587375"/>
                  <a:gd name="connsiteY138" fmla="*/ 123825 h 714375"/>
                  <a:gd name="connsiteX139" fmla="*/ 214312 w 587375"/>
                  <a:gd name="connsiteY139" fmla="*/ 125014 h 714375"/>
                  <a:gd name="connsiteX140" fmla="*/ 223838 w 587375"/>
                  <a:gd name="connsiteY140" fmla="*/ 157163 h 714375"/>
                  <a:gd name="connsiteX141" fmla="*/ 234950 w 587375"/>
                  <a:gd name="connsiteY141" fmla="*/ 146050 h 714375"/>
                  <a:gd name="connsiteX142" fmla="*/ 260350 w 587375"/>
                  <a:gd name="connsiteY142" fmla="*/ 166688 h 714375"/>
                  <a:gd name="connsiteX143" fmla="*/ 244475 w 587375"/>
                  <a:gd name="connsiteY143" fmla="*/ 184150 h 714375"/>
                  <a:gd name="connsiteX144" fmla="*/ 242888 w 587375"/>
                  <a:gd name="connsiteY144" fmla="*/ 212725 h 714375"/>
                  <a:gd name="connsiteX145" fmla="*/ 260350 w 587375"/>
                  <a:gd name="connsiteY145" fmla="*/ 212725 h 714375"/>
                  <a:gd name="connsiteX146" fmla="*/ 260350 w 587375"/>
                  <a:gd name="connsiteY146" fmla="*/ 227013 h 714375"/>
                  <a:gd name="connsiteX147" fmla="*/ 292100 w 587375"/>
                  <a:gd name="connsiteY147" fmla="*/ 247650 h 714375"/>
                  <a:gd name="connsiteX148" fmla="*/ 312738 w 587375"/>
                  <a:gd name="connsiteY148" fmla="*/ 250825 h 714375"/>
                  <a:gd name="connsiteX149" fmla="*/ 328613 w 587375"/>
                  <a:gd name="connsiteY149" fmla="*/ 242888 h 714375"/>
                  <a:gd name="connsiteX150" fmla="*/ 339725 w 587375"/>
                  <a:gd name="connsiteY150" fmla="*/ 263525 h 714375"/>
                  <a:gd name="connsiteX151" fmla="*/ 352425 w 587375"/>
                  <a:gd name="connsiteY151" fmla="*/ 260350 h 714375"/>
                  <a:gd name="connsiteX152" fmla="*/ 355600 w 587375"/>
                  <a:gd name="connsiteY152" fmla="*/ 269875 h 714375"/>
                  <a:gd name="connsiteX153" fmla="*/ 398463 w 587375"/>
                  <a:gd name="connsiteY153" fmla="*/ 276225 h 714375"/>
                  <a:gd name="connsiteX154" fmla="*/ 407988 w 587375"/>
                  <a:gd name="connsiteY154" fmla="*/ 269875 h 714375"/>
                  <a:gd name="connsiteX155" fmla="*/ 407988 w 587375"/>
                  <a:gd name="connsiteY155" fmla="*/ 238125 h 714375"/>
                  <a:gd name="connsiteX156" fmla="*/ 423863 w 587375"/>
                  <a:gd name="connsiteY156" fmla="*/ 227013 h 714375"/>
                  <a:gd name="connsiteX157" fmla="*/ 428625 w 587375"/>
                  <a:gd name="connsiteY157" fmla="*/ 234950 h 714375"/>
                  <a:gd name="connsiteX158" fmla="*/ 420688 w 587375"/>
                  <a:gd name="connsiteY158" fmla="*/ 247650 h 714375"/>
                  <a:gd name="connsiteX159" fmla="*/ 423863 w 587375"/>
                  <a:gd name="connsiteY159" fmla="*/ 257175 h 714375"/>
                  <a:gd name="connsiteX160" fmla="*/ 420688 w 587375"/>
                  <a:gd name="connsiteY160" fmla="*/ 265113 h 714375"/>
                  <a:gd name="connsiteX161" fmla="*/ 431800 w 587375"/>
                  <a:gd name="connsiteY161" fmla="*/ 269875 h 714375"/>
                  <a:gd name="connsiteX162" fmla="*/ 450850 w 587375"/>
                  <a:gd name="connsiteY162" fmla="*/ 265113 h 714375"/>
                  <a:gd name="connsiteX163" fmla="*/ 457200 w 587375"/>
                  <a:gd name="connsiteY163" fmla="*/ 257175 h 714375"/>
                  <a:gd name="connsiteX164" fmla="*/ 481013 w 587375"/>
                  <a:gd name="connsiteY164" fmla="*/ 260350 h 714375"/>
                  <a:gd name="connsiteX165" fmla="*/ 481013 w 587375"/>
                  <a:gd name="connsiteY165" fmla="*/ 234950 h 714375"/>
                  <a:gd name="connsiteX166" fmla="*/ 500063 w 587375"/>
                  <a:gd name="connsiteY166" fmla="*/ 227013 h 714375"/>
                  <a:gd name="connsiteX167" fmla="*/ 527050 w 587375"/>
                  <a:gd name="connsiteY167" fmla="*/ 200025 h 714375"/>
                  <a:gd name="connsiteX168" fmla="*/ 544513 w 587375"/>
                  <a:gd name="connsiteY168" fmla="*/ 201613 h 714375"/>
                  <a:gd name="connsiteX169" fmla="*/ 547688 w 587375"/>
                  <a:gd name="connsiteY169" fmla="*/ 214313 h 714375"/>
                  <a:gd name="connsiteX170" fmla="*/ 565150 w 587375"/>
                  <a:gd name="connsiteY170" fmla="*/ 212725 h 714375"/>
                  <a:gd name="connsiteX171" fmla="*/ 582613 w 587375"/>
                  <a:gd name="connsiteY171" fmla="*/ 217488 h 714375"/>
                  <a:gd name="connsiteX172" fmla="*/ 587375 w 587375"/>
                  <a:gd name="connsiteY172" fmla="*/ 233363 h 714375"/>
                  <a:gd name="connsiteX173" fmla="*/ 585788 w 587375"/>
                  <a:gd name="connsiteY173" fmla="*/ 247650 h 714375"/>
                  <a:gd name="connsiteX174" fmla="*/ 577850 w 587375"/>
                  <a:gd name="connsiteY174" fmla="*/ 244475 h 714375"/>
                  <a:gd name="connsiteX175" fmla="*/ 557213 w 587375"/>
                  <a:gd name="connsiteY175" fmla="*/ 255588 h 714375"/>
                  <a:gd name="connsiteX176" fmla="*/ 536575 w 587375"/>
                  <a:gd name="connsiteY176" fmla="*/ 287338 h 714375"/>
                  <a:gd name="connsiteX177" fmla="*/ 536575 w 587375"/>
                  <a:gd name="connsiteY177" fmla="*/ 306388 h 714375"/>
                  <a:gd name="connsiteX178" fmla="*/ 527050 w 587375"/>
                  <a:gd name="connsiteY178" fmla="*/ 323850 h 714375"/>
                  <a:gd name="connsiteX179" fmla="*/ 514350 w 587375"/>
                  <a:gd name="connsiteY179" fmla="*/ 325438 h 714375"/>
                  <a:gd name="connsiteX180" fmla="*/ 517525 w 587375"/>
                  <a:gd name="connsiteY180" fmla="*/ 361950 h 714375"/>
                  <a:gd name="connsiteX181" fmla="*/ 512763 w 587375"/>
                  <a:gd name="connsiteY181" fmla="*/ 363538 h 714375"/>
                  <a:gd name="connsiteX182" fmla="*/ 512763 w 587375"/>
                  <a:gd name="connsiteY182" fmla="*/ 381000 h 714375"/>
                  <a:gd name="connsiteX183" fmla="*/ 504825 w 587375"/>
                  <a:gd name="connsiteY183" fmla="*/ 388938 h 714375"/>
                  <a:gd name="connsiteX184" fmla="*/ 496888 w 587375"/>
                  <a:gd name="connsiteY184" fmla="*/ 381000 h 714375"/>
                  <a:gd name="connsiteX185" fmla="*/ 496888 w 587375"/>
                  <a:gd name="connsiteY185" fmla="*/ 333375 h 714375"/>
                  <a:gd name="connsiteX186" fmla="*/ 488950 w 587375"/>
                  <a:gd name="connsiteY186" fmla="*/ 333375 h 714375"/>
                  <a:gd name="connsiteX187" fmla="*/ 487363 w 587375"/>
                  <a:gd name="connsiteY187" fmla="*/ 349250 h 714375"/>
                  <a:gd name="connsiteX188" fmla="*/ 476250 w 587375"/>
                  <a:gd name="connsiteY188" fmla="*/ 349250 h 714375"/>
                  <a:gd name="connsiteX189" fmla="*/ 481013 w 587375"/>
                  <a:gd name="connsiteY189" fmla="*/ 333375 h 714375"/>
                  <a:gd name="connsiteX190" fmla="*/ 496888 w 587375"/>
                  <a:gd name="connsiteY190" fmla="*/ 320675 h 714375"/>
                  <a:gd name="connsiteX191" fmla="*/ 500063 w 587375"/>
                  <a:gd name="connsiteY191" fmla="*/ 303213 h 714375"/>
                  <a:gd name="connsiteX192" fmla="*/ 449263 w 587375"/>
                  <a:gd name="connsiteY192" fmla="*/ 295275 h 714375"/>
                  <a:gd name="connsiteX193" fmla="*/ 444500 w 587375"/>
                  <a:gd name="connsiteY193" fmla="*/ 285750 h 714375"/>
                  <a:gd name="connsiteX194" fmla="*/ 415925 w 587375"/>
                  <a:gd name="connsiteY194" fmla="*/ 269875 h 714375"/>
                  <a:gd name="connsiteX195" fmla="*/ 414338 w 587375"/>
                  <a:gd name="connsiteY195" fmla="*/ 276225 h 714375"/>
                  <a:gd name="connsiteX196" fmla="*/ 406400 w 587375"/>
                  <a:gd name="connsiteY196" fmla="*/ 293688 h 714375"/>
                  <a:gd name="connsiteX197" fmla="*/ 428625 w 587375"/>
                  <a:gd name="connsiteY197" fmla="*/ 303213 h 714375"/>
                  <a:gd name="connsiteX198" fmla="*/ 415925 w 587375"/>
                  <a:gd name="connsiteY198" fmla="*/ 311150 h 714375"/>
                  <a:gd name="connsiteX199" fmla="*/ 414338 w 587375"/>
                  <a:gd name="connsiteY199" fmla="*/ 319088 h 714375"/>
                  <a:gd name="connsiteX200" fmla="*/ 419100 w 587375"/>
                  <a:gd name="connsiteY200" fmla="*/ 323850 h 714375"/>
                  <a:gd name="connsiteX201" fmla="*/ 420688 w 587375"/>
                  <a:gd name="connsiteY201" fmla="*/ 338138 h 714375"/>
                  <a:gd name="connsiteX202" fmla="*/ 436563 w 587375"/>
                  <a:gd name="connsiteY202" fmla="*/ 388938 h 714375"/>
                  <a:gd name="connsiteX203" fmla="*/ 407988 w 587375"/>
                  <a:gd name="connsiteY203" fmla="*/ 388938 h 714375"/>
                  <a:gd name="connsiteX204" fmla="*/ 406400 w 587375"/>
                  <a:gd name="connsiteY204" fmla="*/ 374650 h 714375"/>
                  <a:gd name="connsiteX205" fmla="*/ 398463 w 587375"/>
                  <a:gd name="connsiteY205" fmla="*/ 388938 h 714375"/>
                  <a:gd name="connsiteX206" fmla="*/ 377825 w 587375"/>
                  <a:gd name="connsiteY206" fmla="*/ 404813 h 714375"/>
                  <a:gd name="connsiteX207" fmla="*/ 382588 w 587375"/>
                  <a:gd name="connsiteY207" fmla="*/ 414338 h 714375"/>
                  <a:gd name="connsiteX208" fmla="*/ 371475 w 587375"/>
                  <a:gd name="connsiteY208" fmla="*/ 434975 h 714375"/>
                  <a:gd name="connsiteX209" fmla="*/ 355600 w 587375"/>
                  <a:gd name="connsiteY209" fmla="*/ 439738 h 714375"/>
                  <a:gd name="connsiteX210" fmla="*/ 350838 w 587375"/>
                  <a:gd name="connsiteY210" fmla="*/ 431800 h 714375"/>
                  <a:gd name="connsiteX211" fmla="*/ 339725 w 587375"/>
                  <a:gd name="connsiteY211" fmla="*/ 439738 h 714375"/>
                  <a:gd name="connsiteX212" fmla="*/ 339725 w 587375"/>
                  <a:gd name="connsiteY212" fmla="*/ 452438 h 714375"/>
                  <a:gd name="connsiteX213" fmla="*/ 287338 w 587375"/>
                  <a:gd name="connsiteY213" fmla="*/ 500063 h 714375"/>
                  <a:gd name="connsiteX214" fmla="*/ 290513 w 587375"/>
                  <a:gd name="connsiteY214" fmla="*/ 512763 h 714375"/>
                  <a:gd name="connsiteX215" fmla="*/ 266700 w 587375"/>
                  <a:gd name="connsiteY215" fmla="*/ 525463 h 714375"/>
                  <a:gd name="connsiteX216" fmla="*/ 249238 w 587375"/>
                  <a:gd name="connsiteY216" fmla="*/ 530225 h 714375"/>
                  <a:gd name="connsiteX217" fmla="*/ 247650 w 587375"/>
                  <a:gd name="connsiteY217" fmla="*/ 539750 h 714375"/>
                  <a:gd name="connsiteX218" fmla="*/ 252413 w 587375"/>
                  <a:gd name="connsiteY218" fmla="*/ 590550 h 714375"/>
                  <a:gd name="connsiteX219" fmla="*/ 239713 w 587375"/>
                  <a:gd name="connsiteY219" fmla="*/ 620713 h 714375"/>
                  <a:gd name="connsiteX220" fmla="*/ 242888 w 587375"/>
                  <a:gd name="connsiteY220" fmla="*/ 655638 h 714375"/>
                  <a:gd name="connsiteX221" fmla="*/ 231775 w 587375"/>
                  <a:gd name="connsiteY221" fmla="*/ 655638 h 714375"/>
                  <a:gd name="connsiteX222" fmla="*/ 223838 w 587375"/>
                  <a:gd name="connsiteY222" fmla="*/ 681038 h 714375"/>
                  <a:gd name="connsiteX223" fmla="*/ 231775 w 587375"/>
                  <a:gd name="connsiteY223" fmla="*/ 687388 h 714375"/>
                  <a:gd name="connsiteX224" fmla="*/ 231775 w 587375"/>
                  <a:gd name="connsiteY224" fmla="*/ 692150 h 714375"/>
                  <a:gd name="connsiteX225" fmla="*/ 214313 w 587375"/>
                  <a:gd name="connsiteY225" fmla="*/ 687388 h 714375"/>
                  <a:gd name="connsiteX226" fmla="*/ 209550 w 587375"/>
                  <a:gd name="connsiteY226" fmla="*/ 704850 h 714375"/>
                  <a:gd name="connsiteX227" fmla="*/ 193675 w 587375"/>
                  <a:gd name="connsiteY227" fmla="*/ 714375 h 714375"/>
                  <a:gd name="connsiteX228" fmla="*/ 166688 w 587375"/>
                  <a:gd name="connsiteY228" fmla="*/ 687388 h 714375"/>
                  <a:gd name="connsiteX229" fmla="*/ 161925 w 587375"/>
                  <a:gd name="connsiteY229" fmla="*/ 666750 h 714375"/>
                  <a:gd name="connsiteX230" fmla="*/ 155575 w 587375"/>
                  <a:gd name="connsiteY230" fmla="*/ 633413 h 714375"/>
                  <a:gd name="connsiteX231" fmla="*/ 133350 w 587375"/>
                  <a:gd name="connsiteY231" fmla="*/ 593725 h 714375"/>
                  <a:gd name="connsiteX232" fmla="*/ 131763 w 587375"/>
                  <a:gd name="connsiteY232" fmla="*/ 555625 h 714375"/>
                  <a:gd name="connsiteX233" fmla="*/ 103188 w 587375"/>
                  <a:gd name="connsiteY233" fmla="*/ 495300 h 714375"/>
                  <a:gd name="connsiteX234" fmla="*/ 98425 w 587375"/>
                  <a:gd name="connsiteY234" fmla="*/ 471488 h 714375"/>
                  <a:gd name="connsiteX235" fmla="*/ 93662 w 587375"/>
                  <a:gd name="connsiteY235" fmla="*/ 423863 h 714375"/>
                  <a:gd name="connsiteX236" fmla="*/ 95250 w 587375"/>
                  <a:gd name="connsiteY236" fmla="*/ 404813 h 714375"/>
                  <a:gd name="connsiteX237" fmla="*/ 90487 w 587375"/>
                  <a:gd name="connsiteY237" fmla="*/ 398463 h 714375"/>
                  <a:gd name="connsiteX238" fmla="*/ 93662 w 587375"/>
                  <a:gd name="connsiteY238" fmla="*/ 374650 h 714375"/>
                  <a:gd name="connsiteX239" fmla="*/ 85725 w 587375"/>
                  <a:gd name="connsiteY239" fmla="*/ 371475 h 714375"/>
                  <a:gd name="connsiteX240" fmla="*/ 82550 w 587375"/>
                  <a:gd name="connsiteY240" fmla="*/ 381000 h 714375"/>
                  <a:gd name="connsiteX241" fmla="*/ 77787 w 587375"/>
                  <a:gd name="connsiteY241" fmla="*/ 404813 h 714375"/>
                  <a:gd name="connsiteX242" fmla="*/ 58737 w 587375"/>
                  <a:gd name="connsiteY242" fmla="*/ 419100 h 714375"/>
                  <a:gd name="connsiteX243" fmla="*/ 34925 w 587375"/>
                  <a:gd name="connsiteY243" fmla="*/ 404813 h 714375"/>
                  <a:gd name="connsiteX244" fmla="*/ 12700 w 587375"/>
                  <a:gd name="connsiteY244" fmla="*/ 374650 h 714375"/>
                  <a:gd name="connsiteX245" fmla="*/ 38100 w 587375"/>
                  <a:gd name="connsiteY245" fmla="*/ 371475 h 714375"/>
                  <a:gd name="connsiteX246" fmla="*/ 50800 w 587375"/>
                  <a:gd name="connsiteY246" fmla="*/ 349250 h 714375"/>
                  <a:gd name="connsiteX247" fmla="*/ 34925 w 587375"/>
                  <a:gd name="connsiteY247" fmla="*/ 354013 h 714375"/>
                  <a:gd name="connsiteX248" fmla="*/ 20637 w 587375"/>
                  <a:gd name="connsiteY248" fmla="*/ 361950 h 714375"/>
                  <a:gd name="connsiteX249" fmla="*/ 0 w 587375"/>
                  <a:gd name="connsiteY249" fmla="*/ 342900 h 714375"/>
                  <a:gd name="connsiteX250" fmla="*/ 7937 w 587375"/>
                  <a:gd name="connsiteY250" fmla="*/ 330200 h 714375"/>
                  <a:gd name="connsiteX251" fmla="*/ 42862 w 587375"/>
                  <a:gd name="connsiteY251" fmla="*/ 320675 h 714375"/>
                  <a:gd name="connsiteX252" fmla="*/ 60325 w 587375"/>
                  <a:gd name="connsiteY252" fmla="*/ 320675 h 714375"/>
                  <a:gd name="connsiteX253" fmla="*/ 50800 w 587375"/>
                  <a:gd name="connsiteY253" fmla="*/ 290513 h 714375"/>
                  <a:gd name="connsiteX254" fmla="*/ 33337 w 587375"/>
                  <a:gd name="connsiteY254" fmla="*/ 280988 h 714375"/>
                  <a:gd name="connsiteX255" fmla="*/ 38100 w 587375"/>
                  <a:gd name="connsiteY255" fmla="*/ 265113 h 714375"/>
                  <a:gd name="connsiteX256" fmla="*/ 22225 w 587375"/>
                  <a:gd name="connsiteY256" fmla="*/ 265113 h 714375"/>
                  <a:gd name="connsiteX257" fmla="*/ 25400 w 587375"/>
                  <a:gd name="connsiteY257" fmla="*/ 255588 h 714375"/>
                  <a:gd name="connsiteX258" fmla="*/ 39687 w 587375"/>
                  <a:gd name="connsiteY258" fmla="*/ 234950 h 714375"/>
                  <a:gd name="connsiteX259" fmla="*/ 52387 w 587375"/>
                  <a:gd name="connsiteY259" fmla="*/ 239713 h 714375"/>
                  <a:gd name="connsiteX260" fmla="*/ 76200 w 587375"/>
                  <a:gd name="connsiteY260" fmla="*/ 227013 h 714375"/>
                  <a:gd name="connsiteX261" fmla="*/ 80962 w 587375"/>
                  <a:gd name="connsiteY261" fmla="*/ 212725 h 714375"/>
                  <a:gd name="connsiteX262" fmla="*/ 107950 w 587375"/>
                  <a:gd name="connsiteY262" fmla="*/ 196850 h 714375"/>
                  <a:gd name="connsiteX263" fmla="*/ 120650 w 587375"/>
                  <a:gd name="connsiteY263" fmla="*/ 161925 h 714375"/>
                  <a:gd name="connsiteX264" fmla="*/ 133350 w 587375"/>
                  <a:gd name="connsiteY264" fmla="*/ 134938 h 714375"/>
                  <a:gd name="connsiteX265" fmla="*/ 143828 w 587375"/>
                  <a:gd name="connsiteY265" fmla="*/ 123507 h 714375"/>
                  <a:gd name="connsiteX266" fmla="*/ 141288 w 587375"/>
                  <a:gd name="connsiteY266" fmla="*/ 122237 h 714375"/>
                  <a:gd name="connsiteX267" fmla="*/ 138113 w 587375"/>
                  <a:gd name="connsiteY267" fmla="*/ 122237 h 714375"/>
                  <a:gd name="connsiteX268" fmla="*/ 136526 w 587375"/>
                  <a:gd name="connsiteY268" fmla="*/ 122237 h 714375"/>
                  <a:gd name="connsiteX269" fmla="*/ 136526 w 587375"/>
                  <a:gd name="connsiteY269" fmla="*/ 119062 h 714375"/>
                  <a:gd name="connsiteX270" fmla="*/ 133351 w 587375"/>
                  <a:gd name="connsiteY270" fmla="*/ 115887 h 714375"/>
                  <a:gd name="connsiteX271" fmla="*/ 128588 w 587375"/>
                  <a:gd name="connsiteY271" fmla="*/ 114300 h 714375"/>
                  <a:gd name="connsiteX272" fmla="*/ 125413 w 587375"/>
                  <a:gd name="connsiteY272" fmla="*/ 114300 h 714375"/>
                  <a:gd name="connsiteX273" fmla="*/ 125413 w 587375"/>
                  <a:gd name="connsiteY273" fmla="*/ 109537 h 714375"/>
                  <a:gd name="connsiteX274" fmla="*/ 123826 w 587375"/>
                  <a:gd name="connsiteY274" fmla="*/ 106362 h 714375"/>
                  <a:gd name="connsiteX275" fmla="*/ 119063 w 587375"/>
                  <a:gd name="connsiteY275" fmla="*/ 98425 h 714375"/>
                  <a:gd name="connsiteX276" fmla="*/ 123826 w 587375"/>
                  <a:gd name="connsiteY276" fmla="*/ 96837 h 714375"/>
                  <a:gd name="connsiteX277" fmla="*/ 123825 w 587375"/>
                  <a:gd name="connsiteY277" fmla="*/ 96836 h 714375"/>
                  <a:gd name="connsiteX278" fmla="*/ 123825 w 587375"/>
                  <a:gd name="connsiteY278" fmla="*/ 96837 h 714375"/>
                  <a:gd name="connsiteX279" fmla="*/ 119063 w 587375"/>
                  <a:gd name="connsiteY279" fmla="*/ 98425 h 714375"/>
                  <a:gd name="connsiteX280" fmla="*/ 125413 w 587375"/>
                  <a:gd name="connsiteY280" fmla="*/ 109537 h 714375"/>
                  <a:gd name="connsiteX281" fmla="*/ 123825 w 587375"/>
                  <a:gd name="connsiteY281" fmla="*/ 109537 h 714375"/>
                  <a:gd name="connsiteX282" fmla="*/ 119063 w 587375"/>
                  <a:gd name="connsiteY282" fmla="*/ 109537 h 714375"/>
                  <a:gd name="connsiteX283" fmla="*/ 115888 w 587375"/>
                  <a:gd name="connsiteY283" fmla="*/ 106362 h 714375"/>
                  <a:gd name="connsiteX284" fmla="*/ 115888 w 587375"/>
                  <a:gd name="connsiteY284" fmla="*/ 103187 h 714375"/>
                  <a:gd name="connsiteX285" fmla="*/ 115888 w 587375"/>
                  <a:gd name="connsiteY285" fmla="*/ 101600 h 714375"/>
                  <a:gd name="connsiteX286" fmla="*/ 115888 w 587375"/>
                  <a:gd name="connsiteY286" fmla="*/ 98425 h 714375"/>
                  <a:gd name="connsiteX287" fmla="*/ 112713 w 587375"/>
                  <a:gd name="connsiteY287" fmla="*/ 79375 h 714375"/>
                  <a:gd name="connsiteX288" fmla="*/ 112713 w 587375"/>
                  <a:gd name="connsiteY288" fmla="*/ 76200 h 714375"/>
                  <a:gd name="connsiteX289" fmla="*/ 111125 w 587375"/>
                  <a:gd name="connsiteY289" fmla="*/ 71437 h 714375"/>
                  <a:gd name="connsiteX290" fmla="*/ 111125 w 587375"/>
                  <a:gd name="connsiteY290" fmla="*/ 68262 h 714375"/>
                  <a:gd name="connsiteX291" fmla="*/ 115888 w 587375"/>
                  <a:gd name="connsiteY291" fmla="*/ 63500 h 714375"/>
                  <a:gd name="connsiteX292" fmla="*/ 123825 w 587375"/>
                  <a:gd name="connsiteY292" fmla="*/ 58737 h 714375"/>
                  <a:gd name="connsiteX293" fmla="*/ 123825 w 587375"/>
                  <a:gd name="connsiteY293" fmla="*/ 55562 h 714375"/>
                  <a:gd name="connsiteX294" fmla="*/ 125413 w 587375"/>
                  <a:gd name="connsiteY294" fmla="*/ 49212 h 714375"/>
                  <a:gd name="connsiteX295" fmla="*/ 123825 w 587375"/>
                  <a:gd name="connsiteY295" fmla="*/ 46037 h 714375"/>
                  <a:gd name="connsiteX296" fmla="*/ 119063 w 587375"/>
                  <a:gd name="connsiteY296" fmla="*/ 41275 h 714375"/>
                  <a:gd name="connsiteX297" fmla="*/ 115888 w 587375"/>
                  <a:gd name="connsiteY297" fmla="*/ 41275 h 714375"/>
                  <a:gd name="connsiteX298" fmla="*/ 112713 w 587375"/>
                  <a:gd name="connsiteY298" fmla="*/ 38100 h 714375"/>
                  <a:gd name="connsiteX299" fmla="*/ 111125 w 587375"/>
                  <a:gd name="connsiteY299" fmla="*/ 33337 h 714375"/>
                  <a:gd name="connsiteX300" fmla="*/ 106363 w 587375"/>
                  <a:gd name="connsiteY300" fmla="*/ 33337 h 714375"/>
                  <a:gd name="connsiteX301" fmla="*/ 103188 w 587375"/>
                  <a:gd name="connsiteY301" fmla="*/ 30162 h 714375"/>
                  <a:gd name="connsiteX302" fmla="*/ 101600 w 587375"/>
                  <a:gd name="connsiteY302" fmla="*/ 30162 h 714375"/>
                  <a:gd name="connsiteX303" fmla="*/ 95250 w 587375"/>
                  <a:gd name="connsiteY303" fmla="*/ 28575 h 714375"/>
                  <a:gd name="connsiteX304" fmla="*/ 95250 w 587375"/>
                  <a:gd name="connsiteY304" fmla="*/ 25400 h 714375"/>
                  <a:gd name="connsiteX305" fmla="*/ 95250 w 587375"/>
                  <a:gd name="connsiteY305" fmla="*/ 17463 h 714375"/>
                  <a:gd name="connsiteX306" fmla="*/ 95250 w 587375"/>
                  <a:gd name="connsiteY306" fmla="*/ 15875 h 714375"/>
                  <a:gd name="connsiteX307" fmla="*/ 98425 w 587375"/>
                  <a:gd name="connsiteY307" fmla="*/ 15875 h 714375"/>
                  <a:gd name="connsiteX308" fmla="*/ 103188 w 587375"/>
                  <a:gd name="connsiteY308" fmla="*/ 15875 h 714375"/>
                  <a:gd name="connsiteX309" fmla="*/ 106363 w 587375"/>
                  <a:gd name="connsiteY309" fmla="*/ 17463 h 714375"/>
                  <a:gd name="connsiteX310" fmla="*/ 107950 w 587375"/>
                  <a:gd name="connsiteY310" fmla="*/ 15875 h 714375"/>
                  <a:gd name="connsiteX311" fmla="*/ 107950 w 587375"/>
                  <a:gd name="connsiteY311" fmla="*/ 12700 h 714375"/>
                  <a:gd name="connsiteX312" fmla="*/ 107950 w 587375"/>
                  <a:gd name="connsiteY312" fmla="*/ 7938 h 714375"/>
                  <a:gd name="connsiteX313" fmla="*/ 112713 w 587375"/>
                  <a:gd name="connsiteY313" fmla="*/ 7938 h 714375"/>
                  <a:gd name="connsiteX314" fmla="*/ 115888 w 587375"/>
                  <a:gd name="connsiteY314" fmla="*/ 7938 h 714375"/>
                  <a:gd name="connsiteX315" fmla="*/ 123825 w 587375"/>
                  <a:gd name="connsiteY315" fmla="*/ 6350 h 714375"/>
                  <a:gd name="connsiteX316" fmla="*/ 125413 w 587375"/>
                  <a:gd name="connsiteY316" fmla="*/ 6350 h 714375"/>
                  <a:gd name="connsiteX317" fmla="*/ 128588 w 587375"/>
                  <a:gd name="connsiteY317" fmla="*/ 3175 h 714375"/>
                  <a:gd name="connsiteX318" fmla="*/ 136525 w 587375"/>
                  <a:gd name="connsiteY318" fmla="*/ 635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55287 w 587375"/>
                  <a:gd name="connsiteY9" fmla="*/ 65809 h 714375"/>
                  <a:gd name="connsiteX10" fmla="*/ 153988 w 587375"/>
                  <a:gd name="connsiteY10" fmla="*/ 66675 h 714375"/>
                  <a:gd name="connsiteX11" fmla="*/ 155287 w 587375"/>
                  <a:gd name="connsiteY11" fmla="*/ 65809 h 714375"/>
                  <a:gd name="connsiteX12" fmla="*/ 209550 w 587375"/>
                  <a:gd name="connsiteY12" fmla="*/ 58737 h 714375"/>
                  <a:gd name="connsiteX13" fmla="*/ 209550 w 587375"/>
                  <a:gd name="connsiteY13" fmla="*/ 60325 h 714375"/>
                  <a:gd name="connsiteX14" fmla="*/ 209550 w 587375"/>
                  <a:gd name="connsiteY14" fmla="*/ 66675 h 714375"/>
                  <a:gd name="connsiteX15" fmla="*/ 214313 w 587375"/>
                  <a:gd name="connsiteY15" fmla="*/ 68262 h 714375"/>
                  <a:gd name="connsiteX16" fmla="*/ 219075 w 587375"/>
                  <a:gd name="connsiteY16" fmla="*/ 68262 h 714375"/>
                  <a:gd name="connsiteX17" fmla="*/ 223837 w 587375"/>
                  <a:gd name="connsiteY17" fmla="*/ 68262 h 714375"/>
                  <a:gd name="connsiteX18" fmla="*/ 219076 w 587375"/>
                  <a:gd name="connsiteY18" fmla="*/ 66675 h 714375"/>
                  <a:gd name="connsiteX19" fmla="*/ 214313 w 587375"/>
                  <a:gd name="connsiteY19" fmla="*/ 66675 h 714375"/>
                  <a:gd name="connsiteX20" fmla="*/ 211138 w 587375"/>
                  <a:gd name="connsiteY20" fmla="*/ 66675 h 714375"/>
                  <a:gd name="connsiteX21" fmla="*/ 209551 w 587375"/>
                  <a:gd name="connsiteY21" fmla="*/ 63500 h 714375"/>
                  <a:gd name="connsiteX22" fmla="*/ 209551 w 587375"/>
                  <a:gd name="connsiteY22" fmla="*/ 60325 h 714375"/>
                  <a:gd name="connsiteX23" fmla="*/ 209551 w 587375"/>
                  <a:gd name="connsiteY23" fmla="*/ 58737 h 714375"/>
                  <a:gd name="connsiteX24" fmla="*/ 209550 w 587375"/>
                  <a:gd name="connsiteY24" fmla="*/ 58737 h 714375"/>
                  <a:gd name="connsiteX25" fmla="*/ 187325 w 587375"/>
                  <a:gd name="connsiteY25" fmla="*/ 53976 h 714375"/>
                  <a:gd name="connsiteX26" fmla="*/ 186268 w 587375"/>
                  <a:gd name="connsiteY26" fmla="*/ 57148 h 714375"/>
                  <a:gd name="connsiteX27" fmla="*/ 187325 w 587375"/>
                  <a:gd name="connsiteY27" fmla="*/ 55562 h 714375"/>
                  <a:gd name="connsiteX28" fmla="*/ 187325 w 587375"/>
                  <a:gd name="connsiteY28" fmla="*/ 53976 h 714375"/>
                  <a:gd name="connsiteX29" fmla="*/ 200342 w 587375"/>
                  <a:gd name="connsiteY29" fmla="*/ 47308 h 714375"/>
                  <a:gd name="connsiteX30" fmla="*/ 193677 w 587375"/>
                  <a:gd name="connsiteY30" fmla="*/ 49212 h 714375"/>
                  <a:gd name="connsiteX31" fmla="*/ 196850 w 587375"/>
                  <a:gd name="connsiteY31" fmla="*/ 49212 h 714375"/>
                  <a:gd name="connsiteX32" fmla="*/ 198438 w 587375"/>
                  <a:gd name="connsiteY32" fmla="*/ 49212 h 714375"/>
                  <a:gd name="connsiteX33" fmla="*/ 200342 w 587375"/>
                  <a:gd name="connsiteY33" fmla="*/ 47308 h 714375"/>
                  <a:gd name="connsiteX34" fmla="*/ 138113 w 587375"/>
                  <a:gd name="connsiteY34" fmla="*/ 0 h 714375"/>
                  <a:gd name="connsiteX35" fmla="*/ 144463 w 587375"/>
                  <a:gd name="connsiteY35" fmla="*/ 0 h 714375"/>
                  <a:gd name="connsiteX36" fmla="*/ 146050 w 587375"/>
                  <a:gd name="connsiteY36" fmla="*/ 3175 h 714375"/>
                  <a:gd name="connsiteX37" fmla="*/ 149225 w 587375"/>
                  <a:gd name="connsiteY37" fmla="*/ 0 h 714375"/>
                  <a:gd name="connsiteX38" fmla="*/ 153988 w 587375"/>
                  <a:gd name="connsiteY38" fmla="*/ 0 h 714375"/>
                  <a:gd name="connsiteX39" fmla="*/ 155576 w 587375"/>
                  <a:gd name="connsiteY39" fmla="*/ 3175 h 714375"/>
                  <a:gd name="connsiteX40" fmla="*/ 158751 w 587375"/>
                  <a:gd name="connsiteY40" fmla="*/ 6350 h 714375"/>
                  <a:gd name="connsiteX41" fmla="*/ 161926 w 587375"/>
                  <a:gd name="connsiteY41" fmla="*/ 7938 h 714375"/>
                  <a:gd name="connsiteX42" fmla="*/ 161926 w 587375"/>
                  <a:gd name="connsiteY42" fmla="*/ 11113 h 714375"/>
                  <a:gd name="connsiteX43" fmla="*/ 163513 w 587375"/>
                  <a:gd name="connsiteY43" fmla="*/ 15875 h 714375"/>
                  <a:gd name="connsiteX44" fmla="*/ 171451 w 587375"/>
                  <a:gd name="connsiteY44" fmla="*/ 15875 h 714375"/>
                  <a:gd name="connsiteX45" fmla="*/ 174626 w 587375"/>
                  <a:gd name="connsiteY45" fmla="*/ 17463 h 714375"/>
                  <a:gd name="connsiteX46" fmla="*/ 176213 w 587375"/>
                  <a:gd name="connsiteY46" fmla="*/ 23813 h 714375"/>
                  <a:gd name="connsiteX47" fmla="*/ 179388 w 587375"/>
                  <a:gd name="connsiteY47" fmla="*/ 25400 h 714375"/>
                  <a:gd name="connsiteX48" fmla="*/ 184151 w 587375"/>
                  <a:gd name="connsiteY48" fmla="*/ 25400 h 714375"/>
                  <a:gd name="connsiteX49" fmla="*/ 184151 w 587375"/>
                  <a:gd name="connsiteY49" fmla="*/ 36512 h 714375"/>
                  <a:gd name="connsiteX50" fmla="*/ 187326 w 587375"/>
                  <a:gd name="connsiteY50" fmla="*/ 38100 h 714375"/>
                  <a:gd name="connsiteX51" fmla="*/ 192088 w 587375"/>
                  <a:gd name="connsiteY51" fmla="*/ 41275 h 714375"/>
                  <a:gd name="connsiteX52" fmla="*/ 193676 w 587375"/>
                  <a:gd name="connsiteY52" fmla="*/ 41275 h 714375"/>
                  <a:gd name="connsiteX53" fmla="*/ 198438 w 587375"/>
                  <a:gd name="connsiteY53" fmla="*/ 41275 h 714375"/>
                  <a:gd name="connsiteX54" fmla="*/ 201613 w 587375"/>
                  <a:gd name="connsiteY54" fmla="*/ 41275 h 714375"/>
                  <a:gd name="connsiteX55" fmla="*/ 204788 w 587375"/>
                  <a:gd name="connsiteY55" fmla="*/ 42862 h 714375"/>
                  <a:gd name="connsiteX56" fmla="*/ 204788 w 587375"/>
                  <a:gd name="connsiteY56" fmla="*/ 43921 h 714375"/>
                  <a:gd name="connsiteX57" fmla="*/ 206376 w 587375"/>
                  <a:gd name="connsiteY57" fmla="*/ 42862 h 714375"/>
                  <a:gd name="connsiteX58" fmla="*/ 209551 w 587375"/>
                  <a:gd name="connsiteY58" fmla="*/ 41275 h 714375"/>
                  <a:gd name="connsiteX59" fmla="*/ 211138 w 587375"/>
                  <a:gd name="connsiteY59" fmla="*/ 38100 h 714375"/>
                  <a:gd name="connsiteX60" fmla="*/ 214313 w 587375"/>
                  <a:gd name="connsiteY60" fmla="*/ 38100 h 714375"/>
                  <a:gd name="connsiteX61" fmla="*/ 217488 w 587375"/>
                  <a:gd name="connsiteY61" fmla="*/ 38100 h 714375"/>
                  <a:gd name="connsiteX62" fmla="*/ 219076 w 587375"/>
                  <a:gd name="connsiteY62" fmla="*/ 38100 h 714375"/>
                  <a:gd name="connsiteX63" fmla="*/ 222251 w 587375"/>
                  <a:gd name="connsiteY63" fmla="*/ 38100 h 714375"/>
                  <a:gd name="connsiteX64" fmla="*/ 223838 w 587375"/>
                  <a:gd name="connsiteY64" fmla="*/ 36513 h 714375"/>
                  <a:gd name="connsiteX65" fmla="*/ 223838 w 587375"/>
                  <a:gd name="connsiteY65" fmla="*/ 33338 h 714375"/>
                  <a:gd name="connsiteX66" fmla="*/ 227013 w 587375"/>
                  <a:gd name="connsiteY66" fmla="*/ 28575 h 714375"/>
                  <a:gd name="connsiteX67" fmla="*/ 227013 w 587375"/>
                  <a:gd name="connsiteY67" fmla="*/ 25400 h 714375"/>
                  <a:gd name="connsiteX68" fmla="*/ 230188 w 587375"/>
                  <a:gd name="connsiteY68" fmla="*/ 25400 h 714375"/>
                  <a:gd name="connsiteX69" fmla="*/ 231776 w 587375"/>
                  <a:gd name="connsiteY69" fmla="*/ 28575 h 714375"/>
                  <a:gd name="connsiteX70" fmla="*/ 234951 w 587375"/>
                  <a:gd name="connsiteY70" fmla="*/ 30163 h 714375"/>
                  <a:gd name="connsiteX71" fmla="*/ 236538 w 587375"/>
                  <a:gd name="connsiteY71" fmla="*/ 33338 h 714375"/>
                  <a:gd name="connsiteX72" fmla="*/ 242888 w 587375"/>
                  <a:gd name="connsiteY72" fmla="*/ 33338 h 714375"/>
                  <a:gd name="connsiteX73" fmla="*/ 244476 w 587375"/>
                  <a:gd name="connsiteY73" fmla="*/ 33338 h 714375"/>
                  <a:gd name="connsiteX74" fmla="*/ 247651 w 587375"/>
                  <a:gd name="connsiteY74" fmla="*/ 33338 h 714375"/>
                  <a:gd name="connsiteX75" fmla="*/ 249238 w 587375"/>
                  <a:gd name="connsiteY75" fmla="*/ 33338 h 714375"/>
                  <a:gd name="connsiteX76" fmla="*/ 252413 w 587375"/>
                  <a:gd name="connsiteY76" fmla="*/ 36513 h 714375"/>
                  <a:gd name="connsiteX77" fmla="*/ 252413 w 587375"/>
                  <a:gd name="connsiteY77" fmla="*/ 38100 h 714375"/>
                  <a:gd name="connsiteX78" fmla="*/ 252413 w 587375"/>
                  <a:gd name="connsiteY78" fmla="*/ 42862 h 714375"/>
                  <a:gd name="connsiteX79" fmla="*/ 249238 w 587375"/>
                  <a:gd name="connsiteY79" fmla="*/ 46037 h 714375"/>
                  <a:gd name="connsiteX80" fmla="*/ 249238 w 587375"/>
                  <a:gd name="connsiteY80" fmla="*/ 49212 h 714375"/>
                  <a:gd name="connsiteX81" fmla="*/ 249238 w 587375"/>
                  <a:gd name="connsiteY81" fmla="*/ 50800 h 714375"/>
                  <a:gd name="connsiteX82" fmla="*/ 252413 w 587375"/>
                  <a:gd name="connsiteY82" fmla="*/ 55562 h 714375"/>
                  <a:gd name="connsiteX83" fmla="*/ 249238 w 587375"/>
                  <a:gd name="connsiteY83" fmla="*/ 58737 h 714375"/>
                  <a:gd name="connsiteX84" fmla="*/ 249238 w 587375"/>
                  <a:gd name="connsiteY84" fmla="*/ 63500 h 714375"/>
                  <a:gd name="connsiteX85" fmla="*/ 247651 w 587375"/>
                  <a:gd name="connsiteY85" fmla="*/ 66675 h 714375"/>
                  <a:gd name="connsiteX86" fmla="*/ 244476 w 587375"/>
                  <a:gd name="connsiteY86" fmla="*/ 68262 h 714375"/>
                  <a:gd name="connsiteX87" fmla="*/ 239713 w 587375"/>
                  <a:gd name="connsiteY87" fmla="*/ 71437 h 714375"/>
                  <a:gd name="connsiteX88" fmla="*/ 236538 w 587375"/>
                  <a:gd name="connsiteY88" fmla="*/ 71437 h 714375"/>
                  <a:gd name="connsiteX89" fmla="*/ 236538 w 587375"/>
                  <a:gd name="connsiteY89" fmla="*/ 76200 h 714375"/>
                  <a:gd name="connsiteX90" fmla="*/ 236538 w 587375"/>
                  <a:gd name="connsiteY90" fmla="*/ 80962 h 714375"/>
                  <a:gd name="connsiteX91" fmla="*/ 234951 w 587375"/>
                  <a:gd name="connsiteY91" fmla="*/ 84137 h 714375"/>
                  <a:gd name="connsiteX92" fmla="*/ 231776 w 587375"/>
                  <a:gd name="connsiteY92" fmla="*/ 84137 h 714375"/>
                  <a:gd name="connsiteX93" fmla="*/ 227013 w 587375"/>
                  <a:gd name="connsiteY93" fmla="*/ 84137 h 714375"/>
                  <a:gd name="connsiteX94" fmla="*/ 227013 w 587375"/>
                  <a:gd name="connsiteY94" fmla="*/ 80962 h 714375"/>
                  <a:gd name="connsiteX95" fmla="*/ 227013 w 587375"/>
                  <a:gd name="connsiteY95" fmla="*/ 76200 h 714375"/>
                  <a:gd name="connsiteX96" fmla="*/ 227013 w 587375"/>
                  <a:gd name="connsiteY96" fmla="*/ 71437 h 714375"/>
                  <a:gd name="connsiteX97" fmla="*/ 223838 w 587375"/>
                  <a:gd name="connsiteY97" fmla="*/ 68262 h 714375"/>
                  <a:gd name="connsiteX98" fmla="*/ 223838 w 587375"/>
                  <a:gd name="connsiteY98" fmla="*/ 68262 h 714375"/>
                  <a:gd name="connsiteX99" fmla="*/ 227013 w 587375"/>
                  <a:gd name="connsiteY99" fmla="*/ 71437 h 714375"/>
                  <a:gd name="connsiteX100" fmla="*/ 227013 w 587375"/>
                  <a:gd name="connsiteY100" fmla="*/ 76200 h 714375"/>
                  <a:gd name="connsiteX101" fmla="*/ 227013 w 587375"/>
                  <a:gd name="connsiteY101" fmla="*/ 80962 h 714375"/>
                  <a:gd name="connsiteX102" fmla="*/ 223838 w 587375"/>
                  <a:gd name="connsiteY102" fmla="*/ 84137 h 714375"/>
                  <a:gd name="connsiteX103" fmla="*/ 223838 w 587375"/>
                  <a:gd name="connsiteY103" fmla="*/ 88900 h 714375"/>
                  <a:gd name="connsiteX104" fmla="*/ 223838 w 587375"/>
                  <a:gd name="connsiteY104" fmla="*/ 92075 h 714375"/>
                  <a:gd name="connsiteX105" fmla="*/ 223838 w 587375"/>
                  <a:gd name="connsiteY105" fmla="*/ 96837 h 714375"/>
                  <a:gd name="connsiteX106" fmla="*/ 227013 w 587375"/>
                  <a:gd name="connsiteY106" fmla="*/ 98425 h 714375"/>
                  <a:gd name="connsiteX107" fmla="*/ 227013 w 587375"/>
                  <a:gd name="connsiteY107" fmla="*/ 103187 h 714375"/>
                  <a:gd name="connsiteX108" fmla="*/ 231775 w 587375"/>
                  <a:gd name="connsiteY108" fmla="*/ 103187 h 714375"/>
                  <a:gd name="connsiteX109" fmla="*/ 234950 w 587375"/>
                  <a:gd name="connsiteY109" fmla="*/ 103187 h 714375"/>
                  <a:gd name="connsiteX110" fmla="*/ 231775 w 587375"/>
                  <a:gd name="connsiteY110" fmla="*/ 106362 h 714375"/>
                  <a:gd name="connsiteX111" fmla="*/ 231775 w 587375"/>
                  <a:gd name="connsiteY111" fmla="*/ 109537 h 714375"/>
                  <a:gd name="connsiteX112" fmla="*/ 231775 w 587375"/>
                  <a:gd name="connsiteY112" fmla="*/ 111125 h 714375"/>
                  <a:gd name="connsiteX113" fmla="*/ 234950 w 587375"/>
                  <a:gd name="connsiteY113" fmla="*/ 114300 h 714375"/>
                  <a:gd name="connsiteX114" fmla="*/ 233891 w 587375"/>
                  <a:gd name="connsiteY114" fmla="*/ 116947 h 714375"/>
                  <a:gd name="connsiteX115" fmla="*/ 234951 w 587375"/>
                  <a:gd name="connsiteY115" fmla="*/ 115888 h 714375"/>
                  <a:gd name="connsiteX116" fmla="*/ 234951 w 587375"/>
                  <a:gd name="connsiteY116" fmla="*/ 114300 h 714375"/>
                  <a:gd name="connsiteX117" fmla="*/ 236538 w 587375"/>
                  <a:gd name="connsiteY117" fmla="*/ 114300 h 714375"/>
                  <a:gd name="connsiteX118" fmla="*/ 239713 w 587375"/>
                  <a:gd name="connsiteY118" fmla="*/ 115888 h 714375"/>
                  <a:gd name="connsiteX119" fmla="*/ 239713 w 587375"/>
                  <a:gd name="connsiteY119" fmla="*/ 122237 h 714375"/>
                  <a:gd name="connsiteX120" fmla="*/ 234951 w 587375"/>
                  <a:gd name="connsiteY120" fmla="*/ 123825 h 714375"/>
                  <a:gd name="connsiteX121" fmla="*/ 231776 w 587375"/>
                  <a:gd name="connsiteY121" fmla="*/ 123825 h 714375"/>
                  <a:gd name="connsiteX122" fmla="*/ 231776 w 587375"/>
                  <a:gd name="connsiteY122" fmla="*/ 128587 h 714375"/>
                  <a:gd name="connsiteX123" fmla="*/ 231776 w 587375"/>
                  <a:gd name="connsiteY123" fmla="*/ 131762 h 714375"/>
                  <a:gd name="connsiteX124" fmla="*/ 227013 w 587375"/>
                  <a:gd name="connsiteY124" fmla="*/ 131762 h 714375"/>
                  <a:gd name="connsiteX125" fmla="*/ 223838 w 587375"/>
                  <a:gd name="connsiteY125" fmla="*/ 131762 h 714375"/>
                  <a:gd name="connsiteX126" fmla="*/ 222250 w 587375"/>
                  <a:gd name="connsiteY126" fmla="*/ 128587 h 714375"/>
                  <a:gd name="connsiteX127" fmla="*/ 222250 w 587375"/>
                  <a:gd name="connsiteY127" fmla="*/ 127000 h 714375"/>
                  <a:gd name="connsiteX128" fmla="*/ 222250 w 587375"/>
                  <a:gd name="connsiteY128" fmla="*/ 123825 h 714375"/>
                  <a:gd name="connsiteX129" fmla="*/ 223838 w 587375"/>
                  <a:gd name="connsiteY129" fmla="*/ 123825 h 714375"/>
                  <a:gd name="connsiteX130" fmla="*/ 227013 w 587375"/>
                  <a:gd name="connsiteY130" fmla="*/ 123825 h 714375"/>
                  <a:gd name="connsiteX131" fmla="*/ 230188 w 587375"/>
                  <a:gd name="connsiteY131" fmla="*/ 123825 h 714375"/>
                  <a:gd name="connsiteX132" fmla="*/ 231776 w 587375"/>
                  <a:gd name="connsiteY132" fmla="*/ 122237 h 714375"/>
                  <a:gd name="connsiteX133" fmla="*/ 231776 w 587375"/>
                  <a:gd name="connsiteY133" fmla="*/ 122236 h 714375"/>
                  <a:gd name="connsiteX134" fmla="*/ 231775 w 587375"/>
                  <a:gd name="connsiteY134" fmla="*/ 122237 h 714375"/>
                  <a:gd name="connsiteX135" fmla="*/ 227013 w 587375"/>
                  <a:gd name="connsiteY135" fmla="*/ 123825 h 714375"/>
                  <a:gd name="connsiteX136" fmla="*/ 223838 w 587375"/>
                  <a:gd name="connsiteY136" fmla="*/ 123825 h 714375"/>
                  <a:gd name="connsiteX137" fmla="*/ 222250 w 587375"/>
                  <a:gd name="connsiteY137" fmla="*/ 122237 h 714375"/>
                  <a:gd name="connsiteX138" fmla="*/ 222250 w 587375"/>
                  <a:gd name="connsiteY138" fmla="*/ 119062 h 714375"/>
                  <a:gd name="connsiteX139" fmla="*/ 219075 w 587375"/>
                  <a:gd name="connsiteY139" fmla="*/ 122237 h 714375"/>
                  <a:gd name="connsiteX140" fmla="*/ 217488 w 587375"/>
                  <a:gd name="connsiteY140" fmla="*/ 122237 h 714375"/>
                  <a:gd name="connsiteX141" fmla="*/ 214313 w 587375"/>
                  <a:gd name="connsiteY141" fmla="*/ 123825 h 714375"/>
                  <a:gd name="connsiteX142" fmla="*/ 214312 w 587375"/>
                  <a:gd name="connsiteY142" fmla="*/ 123825 h 714375"/>
                  <a:gd name="connsiteX143" fmla="*/ 214312 w 587375"/>
                  <a:gd name="connsiteY143" fmla="*/ 125014 h 714375"/>
                  <a:gd name="connsiteX144" fmla="*/ 223838 w 587375"/>
                  <a:gd name="connsiteY144" fmla="*/ 157163 h 714375"/>
                  <a:gd name="connsiteX145" fmla="*/ 234950 w 587375"/>
                  <a:gd name="connsiteY145" fmla="*/ 146050 h 714375"/>
                  <a:gd name="connsiteX146" fmla="*/ 260350 w 587375"/>
                  <a:gd name="connsiteY146" fmla="*/ 166688 h 714375"/>
                  <a:gd name="connsiteX147" fmla="*/ 244475 w 587375"/>
                  <a:gd name="connsiteY147" fmla="*/ 184150 h 714375"/>
                  <a:gd name="connsiteX148" fmla="*/ 242888 w 587375"/>
                  <a:gd name="connsiteY148" fmla="*/ 212725 h 714375"/>
                  <a:gd name="connsiteX149" fmla="*/ 260350 w 587375"/>
                  <a:gd name="connsiteY149" fmla="*/ 212725 h 714375"/>
                  <a:gd name="connsiteX150" fmla="*/ 260350 w 587375"/>
                  <a:gd name="connsiteY150" fmla="*/ 227013 h 714375"/>
                  <a:gd name="connsiteX151" fmla="*/ 292100 w 587375"/>
                  <a:gd name="connsiteY151" fmla="*/ 247650 h 714375"/>
                  <a:gd name="connsiteX152" fmla="*/ 312738 w 587375"/>
                  <a:gd name="connsiteY152" fmla="*/ 250825 h 714375"/>
                  <a:gd name="connsiteX153" fmla="*/ 328613 w 587375"/>
                  <a:gd name="connsiteY153" fmla="*/ 242888 h 714375"/>
                  <a:gd name="connsiteX154" fmla="*/ 339725 w 587375"/>
                  <a:gd name="connsiteY154" fmla="*/ 263525 h 714375"/>
                  <a:gd name="connsiteX155" fmla="*/ 352425 w 587375"/>
                  <a:gd name="connsiteY155" fmla="*/ 260350 h 714375"/>
                  <a:gd name="connsiteX156" fmla="*/ 355600 w 587375"/>
                  <a:gd name="connsiteY156" fmla="*/ 269875 h 714375"/>
                  <a:gd name="connsiteX157" fmla="*/ 398463 w 587375"/>
                  <a:gd name="connsiteY157" fmla="*/ 276225 h 714375"/>
                  <a:gd name="connsiteX158" fmla="*/ 407988 w 587375"/>
                  <a:gd name="connsiteY158" fmla="*/ 269875 h 714375"/>
                  <a:gd name="connsiteX159" fmla="*/ 407988 w 587375"/>
                  <a:gd name="connsiteY159" fmla="*/ 238125 h 714375"/>
                  <a:gd name="connsiteX160" fmla="*/ 423863 w 587375"/>
                  <a:gd name="connsiteY160" fmla="*/ 227013 h 714375"/>
                  <a:gd name="connsiteX161" fmla="*/ 428625 w 587375"/>
                  <a:gd name="connsiteY161" fmla="*/ 234950 h 714375"/>
                  <a:gd name="connsiteX162" fmla="*/ 420688 w 587375"/>
                  <a:gd name="connsiteY162" fmla="*/ 247650 h 714375"/>
                  <a:gd name="connsiteX163" fmla="*/ 423863 w 587375"/>
                  <a:gd name="connsiteY163" fmla="*/ 257175 h 714375"/>
                  <a:gd name="connsiteX164" fmla="*/ 420688 w 587375"/>
                  <a:gd name="connsiteY164" fmla="*/ 265113 h 714375"/>
                  <a:gd name="connsiteX165" fmla="*/ 431800 w 587375"/>
                  <a:gd name="connsiteY165" fmla="*/ 269875 h 714375"/>
                  <a:gd name="connsiteX166" fmla="*/ 450850 w 587375"/>
                  <a:gd name="connsiteY166" fmla="*/ 265113 h 714375"/>
                  <a:gd name="connsiteX167" fmla="*/ 457200 w 587375"/>
                  <a:gd name="connsiteY167" fmla="*/ 257175 h 714375"/>
                  <a:gd name="connsiteX168" fmla="*/ 481013 w 587375"/>
                  <a:gd name="connsiteY168" fmla="*/ 260350 h 714375"/>
                  <a:gd name="connsiteX169" fmla="*/ 481013 w 587375"/>
                  <a:gd name="connsiteY169" fmla="*/ 234950 h 714375"/>
                  <a:gd name="connsiteX170" fmla="*/ 500063 w 587375"/>
                  <a:gd name="connsiteY170" fmla="*/ 227013 h 714375"/>
                  <a:gd name="connsiteX171" fmla="*/ 527050 w 587375"/>
                  <a:gd name="connsiteY171" fmla="*/ 200025 h 714375"/>
                  <a:gd name="connsiteX172" fmla="*/ 544513 w 587375"/>
                  <a:gd name="connsiteY172" fmla="*/ 201613 h 714375"/>
                  <a:gd name="connsiteX173" fmla="*/ 547688 w 587375"/>
                  <a:gd name="connsiteY173" fmla="*/ 214313 h 714375"/>
                  <a:gd name="connsiteX174" fmla="*/ 565150 w 587375"/>
                  <a:gd name="connsiteY174" fmla="*/ 212725 h 714375"/>
                  <a:gd name="connsiteX175" fmla="*/ 582613 w 587375"/>
                  <a:gd name="connsiteY175" fmla="*/ 217488 h 714375"/>
                  <a:gd name="connsiteX176" fmla="*/ 587375 w 587375"/>
                  <a:gd name="connsiteY176" fmla="*/ 233363 h 714375"/>
                  <a:gd name="connsiteX177" fmla="*/ 585788 w 587375"/>
                  <a:gd name="connsiteY177" fmla="*/ 247650 h 714375"/>
                  <a:gd name="connsiteX178" fmla="*/ 577850 w 587375"/>
                  <a:gd name="connsiteY178" fmla="*/ 244475 h 714375"/>
                  <a:gd name="connsiteX179" fmla="*/ 557213 w 587375"/>
                  <a:gd name="connsiteY179" fmla="*/ 255588 h 714375"/>
                  <a:gd name="connsiteX180" fmla="*/ 536575 w 587375"/>
                  <a:gd name="connsiteY180" fmla="*/ 287338 h 714375"/>
                  <a:gd name="connsiteX181" fmla="*/ 536575 w 587375"/>
                  <a:gd name="connsiteY181" fmla="*/ 306388 h 714375"/>
                  <a:gd name="connsiteX182" fmla="*/ 527050 w 587375"/>
                  <a:gd name="connsiteY182" fmla="*/ 323850 h 714375"/>
                  <a:gd name="connsiteX183" fmla="*/ 514350 w 587375"/>
                  <a:gd name="connsiteY183" fmla="*/ 325438 h 714375"/>
                  <a:gd name="connsiteX184" fmla="*/ 517525 w 587375"/>
                  <a:gd name="connsiteY184" fmla="*/ 361950 h 714375"/>
                  <a:gd name="connsiteX185" fmla="*/ 512763 w 587375"/>
                  <a:gd name="connsiteY185" fmla="*/ 363538 h 714375"/>
                  <a:gd name="connsiteX186" fmla="*/ 512763 w 587375"/>
                  <a:gd name="connsiteY186" fmla="*/ 381000 h 714375"/>
                  <a:gd name="connsiteX187" fmla="*/ 504825 w 587375"/>
                  <a:gd name="connsiteY187" fmla="*/ 388938 h 714375"/>
                  <a:gd name="connsiteX188" fmla="*/ 496888 w 587375"/>
                  <a:gd name="connsiteY188" fmla="*/ 381000 h 714375"/>
                  <a:gd name="connsiteX189" fmla="*/ 496888 w 587375"/>
                  <a:gd name="connsiteY189" fmla="*/ 333375 h 714375"/>
                  <a:gd name="connsiteX190" fmla="*/ 488950 w 587375"/>
                  <a:gd name="connsiteY190" fmla="*/ 333375 h 714375"/>
                  <a:gd name="connsiteX191" fmla="*/ 487363 w 587375"/>
                  <a:gd name="connsiteY191" fmla="*/ 349250 h 714375"/>
                  <a:gd name="connsiteX192" fmla="*/ 476250 w 587375"/>
                  <a:gd name="connsiteY192" fmla="*/ 349250 h 714375"/>
                  <a:gd name="connsiteX193" fmla="*/ 481013 w 587375"/>
                  <a:gd name="connsiteY193" fmla="*/ 333375 h 714375"/>
                  <a:gd name="connsiteX194" fmla="*/ 496888 w 587375"/>
                  <a:gd name="connsiteY194" fmla="*/ 320675 h 714375"/>
                  <a:gd name="connsiteX195" fmla="*/ 500063 w 587375"/>
                  <a:gd name="connsiteY195" fmla="*/ 303213 h 714375"/>
                  <a:gd name="connsiteX196" fmla="*/ 449263 w 587375"/>
                  <a:gd name="connsiteY196" fmla="*/ 295275 h 714375"/>
                  <a:gd name="connsiteX197" fmla="*/ 444500 w 587375"/>
                  <a:gd name="connsiteY197" fmla="*/ 285750 h 714375"/>
                  <a:gd name="connsiteX198" fmla="*/ 415925 w 587375"/>
                  <a:gd name="connsiteY198" fmla="*/ 269875 h 714375"/>
                  <a:gd name="connsiteX199" fmla="*/ 414338 w 587375"/>
                  <a:gd name="connsiteY199" fmla="*/ 276225 h 714375"/>
                  <a:gd name="connsiteX200" fmla="*/ 406400 w 587375"/>
                  <a:gd name="connsiteY200" fmla="*/ 293688 h 714375"/>
                  <a:gd name="connsiteX201" fmla="*/ 428625 w 587375"/>
                  <a:gd name="connsiteY201" fmla="*/ 303213 h 714375"/>
                  <a:gd name="connsiteX202" fmla="*/ 415925 w 587375"/>
                  <a:gd name="connsiteY202" fmla="*/ 311150 h 714375"/>
                  <a:gd name="connsiteX203" fmla="*/ 414338 w 587375"/>
                  <a:gd name="connsiteY203" fmla="*/ 319088 h 714375"/>
                  <a:gd name="connsiteX204" fmla="*/ 419100 w 587375"/>
                  <a:gd name="connsiteY204" fmla="*/ 323850 h 714375"/>
                  <a:gd name="connsiteX205" fmla="*/ 420688 w 587375"/>
                  <a:gd name="connsiteY205" fmla="*/ 338138 h 714375"/>
                  <a:gd name="connsiteX206" fmla="*/ 436563 w 587375"/>
                  <a:gd name="connsiteY206" fmla="*/ 388938 h 714375"/>
                  <a:gd name="connsiteX207" fmla="*/ 407988 w 587375"/>
                  <a:gd name="connsiteY207" fmla="*/ 388938 h 714375"/>
                  <a:gd name="connsiteX208" fmla="*/ 406400 w 587375"/>
                  <a:gd name="connsiteY208" fmla="*/ 374650 h 714375"/>
                  <a:gd name="connsiteX209" fmla="*/ 398463 w 587375"/>
                  <a:gd name="connsiteY209" fmla="*/ 388938 h 714375"/>
                  <a:gd name="connsiteX210" fmla="*/ 377825 w 587375"/>
                  <a:gd name="connsiteY210" fmla="*/ 404813 h 714375"/>
                  <a:gd name="connsiteX211" fmla="*/ 382588 w 587375"/>
                  <a:gd name="connsiteY211" fmla="*/ 414338 h 714375"/>
                  <a:gd name="connsiteX212" fmla="*/ 371475 w 587375"/>
                  <a:gd name="connsiteY212" fmla="*/ 434975 h 714375"/>
                  <a:gd name="connsiteX213" fmla="*/ 355600 w 587375"/>
                  <a:gd name="connsiteY213" fmla="*/ 439738 h 714375"/>
                  <a:gd name="connsiteX214" fmla="*/ 350838 w 587375"/>
                  <a:gd name="connsiteY214" fmla="*/ 431800 h 714375"/>
                  <a:gd name="connsiteX215" fmla="*/ 339725 w 587375"/>
                  <a:gd name="connsiteY215" fmla="*/ 439738 h 714375"/>
                  <a:gd name="connsiteX216" fmla="*/ 339725 w 587375"/>
                  <a:gd name="connsiteY216" fmla="*/ 452438 h 714375"/>
                  <a:gd name="connsiteX217" fmla="*/ 287338 w 587375"/>
                  <a:gd name="connsiteY217" fmla="*/ 500063 h 714375"/>
                  <a:gd name="connsiteX218" fmla="*/ 290513 w 587375"/>
                  <a:gd name="connsiteY218" fmla="*/ 512763 h 714375"/>
                  <a:gd name="connsiteX219" fmla="*/ 266700 w 587375"/>
                  <a:gd name="connsiteY219" fmla="*/ 525463 h 714375"/>
                  <a:gd name="connsiteX220" fmla="*/ 249238 w 587375"/>
                  <a:gd name="connsiteY220" fmla="*/ 530225 h 714375"/>
                  <a:gd name="connsiteX221" fmla="*/ 247650 w 587375"/>
                  <a:gd name="connsiteY221" fmla="*/ 539750 h 714375"/>
                  <a:gd name="connsiteX222" fmla="*/ 252413 w 587375"/>
                  <a:gd name="connsiteY222" fmla="*/ 590550 h 714375"/>
                  <a:gd name="connsiteX223" fmla="*/ 239713 w 587375"/>
                  <a:gd name="connsiteY223" fmla="*/ 620713 h 714375"/>
                  <a:gd name="connsiteX224" fmla="*/ 242888 w 587375"/>
                  <a:gd name="connsiteY224" fmla="*/ 655638 h 714375"/>
                  <a:gd name="connsiteX225" fmla="*/ 231775 w 587375"/>
                  <a:gd name="connsiteY225" fmla="*/ 655638 h 714375"/>
                  <a:gd name="connsiteX226" fmla="*/ 223838 w 587375"/>
                  <a:gd name="connsiteY226" fmla="*/ 681038 h 714375"/>
                  <a:gd name="connsiteX227" fmla="*/ 231775 w 587375"/>
                  <a:gd name="connsiteY227" fmla="*/ 687388 h 714375"/>
                  <a:gd name="connsiteX228" fmla="*/ 231775 w 587375"/>
                  <a:gd name="connsiteY228" fmla="*/ 692150 h 714375"/>
                  <a:gd name="connsiteX229" fmla="*/ 214313 w 587375"/>
                  <a:gd name="connsiteY229" fmla="*/ 687388 h 714375"/>
                  <a:gd name="connsiteX230" fmla="*/ 209550 w 587375"/>
                  <a:gd name="connsiteY230" fmla="*/ 704850 h 714375"/>
                  <a:gd name="connsiteX231" fmla="*/ 193675 w 587375"/>
                  <a:gd name="connsiteY231" fmla="*/ 714375 h 714375"/>
                  <a:gd name="connsiteX232" fmla="*/ 166688 w 587375"/>
                  <a:gd name="connsiteY232" fmla="*/ 687388 h 714375"/>
                  <a:gd name="connsiteX233" fmla="*/ 161925 w 587375"/>
                  <a:gd name="connsiteY233" fmla="*/ 666750 h 714375"/>
                  <a:gd name="connsiteX234" fmla="*/ 155575 w 587375"/>
                  <a:gd name="connsiteY234" fmla="*/ 633413 h 714375"/>
                  <a:gd name="connsiteX235" fmla="*/ 133350 w 587375"/>
                  <a:gd name="connsiteY235" fmla="*/ 593725 h 714375"/>
                  <a:gd name="connsiteX236" fmla="*/ 131763 w 587375"/>
                  <a:gd name="connsiteY236" fmla="*/ 555625 h 714375"/>
                  <a:gd name="connsiteX237" fmla="*/ 103188 w 587375"/>
                  <a:gd name="connsiteY237" fmla="*/ 495300 h 714375"/>
                  <a:gd name="connsiteX238" fmla="*/ 98425 w 587375"/>
                  <a:gd name="connsiteY238" fmla="*/ 471488 h 714375"/>
                  <a:gd name="connsiteX239" fmla="*/ 93662 w 587375"/>
                  <a:gd name="connsiteY239" fmla="*/ 423863 h 714375"/>
                  <a:gd name="connsiteX240" fmla="*/ 95250 w 587375"/>
                  <a:gd name="connsiteY240" fmla="*/ 404813 h 714375"/>
                  <a:gd name="connsiteX241" fmla="*/ 90487 w 587375"/>
                  <a:gd name="connsiteY241" fmla="*/ 398463 h 714375"/>
                  <a:gd name="connsiteX242" fmla="*/ 93662 w 587375"/>
                  <a:gd name="connsiteY242" fmla="*/ 374650 h 714375"/>
                  <a:gd name="connsiteX243" fmla="*/ 85725 w 587375"/>
                  <a:gd name="connsiteY243" fmla="*/ 371475 h 714375"/>
                  <a:gd name="connsiteX244" fmla="*/ 82550 w 587375"/>
                  <a:gd name="connsiteY244" fmla="*/ 381000 h 714375"/>
                  <a:gd name="connsiteX245" fmla="*/ 77787 w 587375"/>
                  <a:gd name="connsiteY245" fmla="*/ 404813 h 714375"/>
                  <a:gd name="connsiteX246" fmla="*/ 58737 w 587375"/>
                  <a:gd name="connsiteY246" fmla="*/ 419100 h 714375"/>
                  <a:gd name="connsiteX247" fmla="*/ 34925 w 587375"/>
                  <a:gd name="connsiteY247" fmla="*/ 404813 h 714375"/>
                  <a:gd name="connsiteX248" fmla="*/ 12700 w 587375"/>
                  <a:gd name="connsiteY248" fmla="*/ 374650 h 714375"/>
                  <a:gd name="connsiteX249" fmla="*/ 38100 w 587375"/>
                  <a:gd name="connsiteY249" fmla="*/ 371475 h 714375"/>
                  <a:gd name="connsiteX250" fmla="*/ 50800 w 587375"/>
                  <a:gd name="connsiteY250" fmla="*/ 349250 h 714375"/>
                  <a:gd name="connsiteX251" fmla="*/ 34925 w 587375"/>
                  <a:gd name="connsiteY251" fmla="*/ 354013 h 714375"/>
                  <a:gd name="connsiteX252" fmla="*/ 20637 w 587375"/>
                  <a:gd name="connsiteY252" fmla="*/ 361950 h 714375"/>
                  <a:gd name="connsiteX253" fmla="*/ 0 w 587375"/>
                  <a:gd name="connsiteY253" fmla="*/ 342900 h 714375"/>
                  <a:gd name="connsiteX254" fmla="*/ 7937 w 587375"/>
                  <a:gd name="connsiteY254" fmla="*/ 330200 h 714375"/>
                  <a:gd name="connsiteX255" fmla="*/ 42862 w 587375"/>
                  <a:gd name="connsiteY255" fmla="*/ 320675 h 714375"/>
                  <a:gd name="connsiteX256" fmla="*/ 60325 w 587375"/>
                  <a:gd name="connsiteY256" fmla="*/ 320675 h 714375"/>
                  <a:gd name="connsiteX257" fmla="*/ 50800 w 587375"/>
                  <a:gd name="connsiteY257" fmla="*/ 290513 h 714375"/>
                  <a:gd name="connsiteX258" fmla="*/ 33337 w 587375"/>
                  <a:gd name="connsiteY258" fmla="*/ 280988 h 714375"/>
                  <a:gd name="connsiteX259" fmla="*/ 38100 w 587375"/>
                  <a:gd name="connsiteY259" fmla="*/ 265113 h 714375"/>
                  <a:gd name="connsiteX260" fmla="*/ 22225 w 587375"/>
                  <a:gd name="connsiteY260" fmla="*/ 265113 h 714375"/>
                  <a:gd name="connsiteX261" fmla="*/ 25400 w 587375"/>
                  <a:gd name="connsiteY261" fmla="*/ 255588 h 714375"/>
                  <a:gd name="connsiteX262" fmla="*/ 39687 w 587375"/>
                  <a:gd name="connsiteY262" fmla="*/ 234950 h 714375"/>
                  <a:gd name="connsiteX263" fmla="*/ 52387 w 587375"/>
                  <a:gd name="connsiteY263" fmla="*/ 239713 h 714375"/>
                  <a:gd name="connsiteX264" fmla="*/ 76200 w 587375"/>
                  <a:gd name="connsiteY264" fmla="*/ 227013 h 714375"/>
                  <a:gd name="connsiteX265" fmla="*/ 80962 w 587375"/>
                  <a:gd name="connsiteY265" fmla="*/ 212725 h 714375"/>
                  <a:gd name="connsiteX266" fmla="*/ 107950 w 587375"/>
                  <a:gd name="connsiteY266" fmla="*/ 196850 h 714375"/>
                  <a:gd name="connsiteX267" fmla="*/ 120650 w 587375"/>
                  <a:gd name="connsiteY267" fmla="*/ 161925 h 714375"/>
                  <a:gd name="connsiteX268" fmla="*/ 133350 w 587375"/>
                  <a:gd name="connsiteY268" fmla="*/ 134938 h 714375"/>
                  <a:gd name="connsiteX269" fmla="*/ 143828 w 587375"/>
                  <a:gd name="connsiteY269" fmla="*/ 123507 h 714375"/>
                  <a:gd name="connsiteX270" fmla="*/ 141288 w 587375"/>
                  <a:gd name="connsiteY270" fmla="*/ 122237 h 714375"/>
                  <a:gd name="connsiteX271" fmla="*/ 138113 w 587375"/>
                  <a:gd name="connsiteY271" fmla="*/ 122237 h 714375"/>
                  <a:gd name="connsiteX272" fmla="*/ 136526 w 587375"/>
                  <a:gd name="connsiteY272" fmla="*/ 122237 h 714375"/>
                  <a:gd name="connsiteX273" fmla="*/ 136526 w 587375"/>
                  <a:gd name="connsiteY273" fmla="*/ 119062 h 714375"/>
                  <a:gd name="connsiteX274" fmla="*/ 133351 w 587375"/>
                  <a:gd name="connsiteY274" fmla="*/ 115887 h 714375"/>
                  <a:gd name="connsiteX275" fmla="*/ 128588 w 587375"/>
                  <a:gd name="connsiteY275" fmla="*/ 114300 h 714375"/>
                  <a:gd name="connsiteX276" fmla="*/ 125413 w 587375"/>
                  <a:gd name="connsiteY276" fmla="*/ 114300 h 714375"/>
                  <a:gd name="connsiteX277" fmla="*/ 125413 w 587375"/>
                  <a:gd name="connsiteY277" fmla="*/ 109537 h 714375"/>
                  <a:gd name="connsiteX278" fmla="*/ 123826 w 587375"/>
                  <a:gd name="connsiteY278" fmla="*/ 106362 h 714375"/>
                  <a:gd name="connsiteX279" fmla="*/ 119063 w 587375"/>
                  <a:gd name="connsiteY279" fmla="*/ 98425 h 714375"/>
                  <a:gd name="connsiteX280" fmla="*/ 123826 w 587375"/>
                  <a:gd name="connsiteY280" fmla="*/ 96837 h 714375"/>
                  <a:gd name="connsiteX281" fmla="*/ 123825 w 587375"/>
                  <a:gd name="connsiteY281" fmla="*/ 96836 h 714375"/>
                  <a:gd name="connsiteX282" fmla="*/ 123825 w 587375"/>
                  <a:gd name="connsiteY282" fmla="*/ 96837 h 714375"/>
                  <a:gd name="connsiteX283" fmla="*/ 119063 w 587375"/>
                  <a:gd name="connsiteY283" fmla="*/ 98425 h 714375"/>
                  <a:gd name="connsiteX284" fmla="*/ 125413 w 587375"/>
                  <a:gd name="connsiteY284" fmla="*/ 109537 h 714375"/>
                  <a:gd name="connsiteX285" fmla="*/ 123825 w 587375"/>
                  <a:gd name="connsiteY285" fmla="*/ 109537 h 714375"/>
                  <a:gd name="connsiteX286" fmla="*/ 119063 w 587375"/>
                  <a:gd name="connsiteY286" fmla="*/ 109537 h 714375"/>
                  <a:gd name="connsiteX287" fmla="*/ 115888 w 587375"/>
                  <a:gd name="connsiteY287" fmla="*/ 106362 h 714375"/>
                  <a:gd name="connsiteX288" fmla="*/ 115888 w 587375"/>
                  <a:gd name="connsiteY288" fmla="*/ 103187 h 714375"/>
                  <a:gd name="connsiteX289" fmla="*/ 115888 w 587375"/>
                  <a:gd name="connsiteY289" fmla="*/ 101600 h 714375"/>
                  <a:gd name="connsiteX290" fmla="*/ 115888 w 587375"/>
                  <a:gd name="connsiteY290" fmla="*/ 98425 h 714375"/>
                  <a:gd name="connsiteX291" fmla="*/ 112713 w 587375"/>
                  <a:gd name="connsiteY291" fmla="*/ 79375 h 714375"/>
                  <a:gd name="connsiteX292" fmla="*/ 112713 w 587375"/>
                  <a:gd name="connsiteY292" fmla="*/ 76200 h 714375"/>
                  <a:gd name="connsiteX293" fmla="*/ 111125 w 587375"/>
                  <a:gd name="connsiteY293" fmla="*/ 71437 h 714375"/>
                  <a:gd name="connsiteX294" fmla="*/ 111125 w 587375"/>
                  <a:gd name="connsiteY294" fmla="*/ 68262 h 714375"/>
                  <a:gd name="connsiteX295" fmla="*/ 115888 w 587375"/>
                  <a:gd name="connsiteY295" fmla="*/ 63500 h 714375"/>
                  <a:gd name="connsiteX296" fmla="*/ 123825 w 587375"/>
                  <a:gd name="connsiteY296" fmla="*/ 58737 h 714375"/>
                  <a:gd name="connsiteX297" fmla="*/ 123825 w 587375"/>
                  <a:gd name="connsiteY297" fmla="*/ 55562 h 714375"/>
                  <a:gd name="connsiteX298" fmla="*/ 125413 w 587375"/>
                  <a:gd name="connsiteY298" fmla="*/ 49212 h 714375"/>
                  <a:gd name="connsiteX299" fmla="*/ 123825 w 587375"/>
                  <a:gd name="connsiteY299" fmla="*/ 46037 h 714375"/>
                  <a:gd name="connsiteX300" fmla="*/ 119063 w 587375"/>
                  <a:gd name="connsiteY300" fmla="*/ 41275 h 714375"/>
                  <a:gd name="connsiteX301" fmla="*/ 115888 w 587375"/>
                  <a:gd name="connsiteY301" fmla="*/ 41275 h 714375"/>
                  <a:gd name="connsiteX302" fmla="*/ 112713 w 587375"/>
                  <a:gd name="connsiteY302" fmla="*/ 38100 h 714375"/>
                  <a:gd name="connsiteX303" fmla="*/ 111125 w 587375"/>
                  <a:gd name="connsiteY303" fmla="*/ 33337 h 714375"/>
                  <a:gd name="connsiteX304" fmla="*/ 106363 w 587375"/>
                  <a:gd name="connsiteY304" fmla="*/ 33337 h 714375"/>
                  <a:gd name="connsiteX305" fmla="*/ 103188 w 587375"/>
                  <a:gd name="connsiteY305" fmla="*/ 30162 h 714375"/>
                  <a:gd name="connsiteX306" fmla="*/ 101600 w 587375"/>
                  <a:gd name="connsiteY306" fmla="*/ 30162 h 714375"/>
                  <a:gd name="connsiteX307" fmla="*/ 95250 w 587375"/>
                  <a:gd name="connsiteY307" fmla="*/ 28575 h 714375"/>
                  <a:gd name="connsiteX308" fmla="*/ 95250 w 587375"/>
                  <a:gd name="connsiteY308" fmla="*/ 25400 h 714375"/>
                  <a:gd name="connsiteX309" fmla="*/ 95250 w 587375"/>
                  <a:gd name="connsiteY309" fmla="*/ 17463 h 714375"/>
                  <a:gd name="connsiteX310" fmla="*/ 95250 w 587375"/>
                  <a:gd name="connsiteY310" fmla="*/ 15875 h 714375"/>
                  <a:gd name="connsiteX311" fmla="*/ 98425 w 587375"/>
                  <a:gd name="connsiteY311" fmla="*/ 15875 h 714375"/>
                  <a:gd name="connsiteX312" fmla="*/ 103188 w 587375"/>
                  <a:gd name="connsiteY312" fmla="*/ 15875 h 714375"/>
                  <a:gd name="connsiteX313" fmla="*/ 106363 w 587375"/>
                  <a:gd name="connsiteY313" fmla="*/ 17463 h 714375"/>
                  <a:gd name="connsiteX314" fmla="*/ 107950 w 587375"/>
                  <a:gd name="connsiteY314" fmla="*/ 15875 h 714375"/>
                  <a:gd name="connsiteX315" fmla="*/ 107950 w 587375"/>
                  <a:gd name="connsiteY315" fmla="*/ 12700 h 714375"/>
                  <a:gd name="connsiteX316" fmla="*/ 107950 w 587375"/>
                  <a:gd name="connsiteY316" fmla="*/ 7938 h 714375"/>
                  <a:gd name="connsiteX317" fmla="*/ 112713 w 587375"/>
                  <a:gd name="connsiteY317" fmla="*/ 7938 h 714375"/>
                  <a:gd name="connsiteX318" fmla="*/ 115888 w 587375"/>
                  <a:gd name="connsiteY318" fmla="*/ 7938 h 714375"/>
                  <a:gd name="connsiteX319" fmla="*/ 123825 w 587375"/>
                  <a:gd name="connsiteY319" fmla="*/ 6350 h 714375"/>
                  <a:gd name="connsiteX320" fmla="*/ 125413 w 587375"/>
                  <a:gd name="connsiteY320" fmla="*/ 6350 h 714375"/>
                  <a:gd name="connsiteX321" fmla="*/ 128588 w 587375"/>
                  <a:gd name="connsiteY321" fmla="*/ 3175 h 714375"/>
                  <a:gd name="connsiteX322" fmla="*/ 136525 w 587375"/>
                  <a:gd name="connsiteY322" fmla="*/ 6350 h 714375"/>
                  <a:gd name="connsiteX323" fmla="*/ 138113 w 587375"/>
                  <a:gd name="connsiteY323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3976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187325 w 587375"/>
                  <a:gd name="connsiteY25" fmla="*/ 53976 h 714375"/>
                  <a:gd name="connsiteX26" fmla="*/ 200342 w 587375"/>
                  <a:gd name="connsiteY26" fmla="*/ 47308 h 714375"/>
                  <a:gd name="connsiteX27" fmla="*/ 193677 w 587375"/>
                  <a:gd name="connsiteY27" fmla="*/ 49212 h 714375"/>
                  <a:gd name="connsiteX28" fmla="*/ 196850 w 587375"/>
                  <a:gd name="connsiteY28" fmla="*/ 49212 h 714375"/>
                  <a:gd name="connsiteX29" fmla="*/ 198438 w 587375"/>
                  <a:gd name="connsiteY29" fmla="*/ 49212 h 714375"/>
                  <a:gd name="connsiteX30" fmla="*/ 200342 w 587375"/>
                  <a:gd name="connsiteY30" fmla="*/ 47308 h 714375"/>
                  <a:gd name="connsiteX31" fmla="*/ 138113 w 587375"/>
                  <a:gd name="connsiteY31" fmla="*/ 0 h 714375"/>
                  <a:gd name="connsiteX32" fmla="*/ 144463 w 587375"/>
                  <a:gd name="connsiteY32" fmla="*/ 0 h 714375"/>
                  <a:gd name="connsiteX33" fmla="*/ 146050 w 587375"/>
                  <a:gd name="connsiteY33" fmla="*/ 3175 h 714375"/>
                  <a:gd name="connsiteX34" fmla="*/ 149225 w 587375"/>
                  <a:gd name="connsiteY34" fmla="*/ 0 h 714375"/>
                  <a:gd name="connsiteX35" fmla="*/ 153988 w 587375"/>
                  <a:gd name="connsiteY35" fmla="*/ 0 h 714375"/>
                  <a:gd name="connsiteX36" fmla="*/ 155576 w 587375"/>
                  <a:gd name="connsiteY36" fmla="*/ 3175 h 714375"/>
                  <a:gd name="connsiteX37" fmla="*/ 158751 w 587375"/>
                  <a:gd name="connsiteY37" fmla="*/ 6350 h 714375"/>
                  <a:gd name="connsiteX38" fmla="*/ 161926 w 587375"/>
                  <a:gd name="connsiteY38" fmla="*/ 7938 h 714375"/>
                  <a:gd name="connsiteX39" fmla="*/ 161926 w 587375"/>
                  <a:gd name="connsiteY39" fmla="*/ 11113 h 714375"/>
                  <a:gd name="connsiteX40" fmla="*/ 163513 w 587375"/>
                  <a:gd name="connsiteY40" fmla="*/ 15875 h 714375"/>
                  <a:gd name="connsiteX41" fmla="*/ 171451 w 587375"/>
                  <a:gd name="connsiteY41" fmla="*/ 15875 h 714375"/>
                  <a:gd name="connsiteX42" fmla="*/ 174626 w 587375"/>
                  <a:gd name="connsiteY42" fmla="*/ 17463 h 714375"/>
                  <a:gd name="connsiteX43" fmla="*/ 176213 w 587375"/>
                  <a:gd name="connsiteY43" fmla="*/ 23813 h 714375"/>
                  <a:gd name="connsiteX44" fmla="*/ 179388 w 587375"/>
                  <a:gd name="connsiteY44" fmla="*/ 25400 h 714375"/>
                  <a:gd name="connsiteX45" fmla="*/ 184151 w 587375"/>
                  <a:gd name="connsiteY45" fmla="*/ 25400 h 714375"/>
                  <a:gd name="connsiteX46" fmla="*/ 184151 w 587375"/>
                  <a:gd name="connsiteY46" fmla="*/ 36512 h 714375"/>
                  <a:gd name="connsiteX47" fmla="*/ 187326 w 587375"/>
                  <a:gd name="connsiteY47" fmla="*/ 38100 h 714375"/>
                  <a:gd name="connsiteX48" fmla="*/ 192088 w 587375"/>
                  <a:gd name="connsiteY48" fmla="*/ 41275 h 714375"/>
                  <a:gd name="connsiteX49" fmla="*/ 193676 w 587375"/>
                  <a:gd name="connsiteY49" fmla="*/ 41275 h 714375"/>
                  <a:gd name="connsiteX50" fmla="*/ 198438 w 587375"/>
                  <a:gd name="connsiteY50" fmla="*/ 41275 h 714375"/>
                  <a:gd name="connsiteX51" fmla="*/ 201613 w 587375"/>
                  <a:gd name="connsiteY51" fmla="*/ 41275 h 714375"/>
                  <a:gd name="connsiteX52" fmla="*/ 204788 w 587375"/>
                  <a:gd name="connsiteY52" fmla="*/ 42862 h 714375"/>
                  <a:gd name="connsiteX53" fmla="*/ 204788 w 587375"/>
                  <a:gd name="connsiteY53" fmla="*/ 43921 h 714375"/>
                  <a:gd name="connsiteX54" fmla="*/ 206376 w 587375"/>
                  <a:gd name="connsiteY54" fmla="*/ 42862 h 714375"/>
                  <a:gd name="connsiteX55" fmla="*/ 209551 w 587375"/>
                  <a:gd name="connsiteY55" fmla="*/ 41275 h 714375"/>
                  <a:gd name="connsiteX56" fmla="*/ 211138 w 587375"/>
                  <a:gd name="connsiteY56" fmla="*/ 38100 h 714375"/>
                  <a:gd name="connsiteX57" fmla="*/ 214313 w 587375"/>
                  <a:gd name="connsiteY57" fmla="*/ 38100 h 714375"/>
                  <a:gd name="connsiteX58" fmla="*/ 217488 w 587375"/>
                  <a:gd name="connsiteY58" fmla="*/ 38100 h 714375"/>
                  <a:gd name="connsiteX59" fmla="*/ 219076 w 587375"/>
                  <a:gd name="connsiteY59" fmla="*/ 38100 h 714375"/>
                  <a:gd name="connsiteX60" fmla="*/ 222251 w 587375"/>
                  <a:gd name="connsiteY60" fmla="*/ 38100 h 714375"/>
                  <a:gd name="connsiteX61" fmla="*/ 223838 w 587375"/>
                  <a:gd name="connsiteY61" fmla="*/ 36513 h 714375"/>
                  <a:gd name="connsiteX62" fmla="*/ 223838 w 587375"/>
                  <a:gd name="connsiteY62" fmla="*/ 33338 h 714375"/>
                  <a:gd name="connsiteX63" fmla="*/ 227013 w 587375"/>
                  <a:gd name="connsiteY63" fmla="*/ 28575 h 714375"/>
                  <a:gd name="connsiteX64" fmla="*/ 227013 w 587375"/>
                  <a:gd name="connsiteY64" fmla="*/ 25400 h 714375"/>
                  <a:gd name="connsiteX65" fmla="*/ 230188 w 587375"/>
                  <a:gd name="connsiteY65" fmla="*/ 25400 h 714375"/>
                  <a:gd name="connsiteX66" fmla="*/ 231776 w 587375"/>
                  <a:gd name="connsiteY66" fmla="*/ 28575 h 714375"/>
                  <a:gd name="connsiteX67" fmla="*/ 234951 w 587375"/>
                  <a:gd name="connsiteY67" fmla="*/ 30163 h 714375"/>
                  <a:gd name="connsiteX68" fmla="*/ 236538 w 587375"/>
                  <a:gd name="connsiteY68" fmla="*/ 33338 h 714375"/>
                  <a:gd name="connsiteX69" fmla="*/ 242888 w 587375"/>
                  <a:gd name="connsiteY69" fmla="*/ 33338 h 714375"/>
                  <a:gd name="connsiteX70" fmla="*/ 244476 w 587375"/>
                  <a:gd name="connsiteY70" fmla="*/ 33338 h 714375"/>
                  <a:gd name="connsiteX71" fmla="*/ 247651 w 587375"/>
                  <a:gd name="connsiteY71" fmla="*/ 33338 h 714375"/>
                  <a:gd name="connsiteX72" fmla="*/ 249238 w 587375"/>
                  <a:gd name="connsiteY72" fmla="*/ 33338 h 714375"/>
                  <a:gd name="connsiteX73" fmla="*/ 252413 w 587375"/>
                  <a:gd name="connsiteY73" fmla="*/ 36513 h 714375"/>
                  <a:gd name="connsiteX74" fmla="*/ 252413 w 587375"/>
                  <a:gd name="connsiteY74" fmla="*/ 38100 h 714375"/>
                  <a:gd name="connsiteX75" fmla="*/ 252413 w 587375"/>
                  <a:gd name="connsiteY75" fmla="*/ 42862 h 714375"/>
                  <a:gd name="connsiteX76" fmla="*/ 249238 w 587375"/>
                  <a:gd name="connsiteY76" fmla="*/ 46037 h 714375"/>
                  <a:gd name="connsiteX77" fmla="*/ 249238 w 587375"/>
                  <a:gd name="connsiteY77" fmla="*/ 49212 h 714375"/>
                  <a:gd name="connsiteX78" fmla="*/ 249238 w 587375"/>
                  <a:gd name="connsiteY78" fmla="*/ 50800 h 714375"/>
                  <a:gd name="connsiteX79" fmla="*/ 252413 w 587375"/>
                  <a:gd name="connsiteY79" fmla="*/ 55562 h 714375"/>
                  <a:gd name="connsiteX80" fmla="*/ 249238 w 587375"/>
                  <a:gd name="connsiteY80" fmla="*/ 58737 h 714375"/>
                  <a:gd name="connsiteX81" fmla="*/ 249238 w 587375"/>
                  <a:gd name="connsiteY81" fmla="*/ 63500 h 714375"/>
                  <a:gd name="connsiteX82" fmla="*/ 247651 w 587375"/>
                  <a:gd name="connsiteY82" fmla="*/ 66675 h 714375"/>
                  <a:gd name="connsiteX83" fmla="*/ 244476 w 587375"/>
                  <a:gd name="connsiteY83" fmla="*/ 68262 h 714375"/>
                  <a:gd name="connsiteX84" fmla="*/ 239713 w 587375"/>
                  <a:gd name="connsiteY84" fmla="*/ 71437 h 714375"/>
                  <a:gd name="connsiteX85" fmla="*/ 236538 w 587375"/>
                  <a:gd name="connsiteY85" fmla="*/ 71437 h 714375"/>
                  <a:gd name="connsiteX86" fmla="*/ 236538 w 587375"/>
                  <a:gd name="connsiteY86" fmla="*/ 76200 h 714375"/>
                  <a:gd name="connsiteX87" fmla="*/ 236538 w 587375"/>
                  <a:gd name="connsiteY87" fmla="*/ 80962 h 714375"/>
                  <a:gd name="connsiteX88" fmla="*/ 234951 w 587375"/>
                  <a:gd name="connsiteY88" fmla="*/ 84137 h 714375"/>
                  <a:gd name="connsiteX89" fmla="*/ 231776 w 587375"/>
                  <a:gd name="connsiteY89" fmla="*/ 84137 h 714375"/>
                  <a:gd name="connsiteX90" fmla="*/ 227013 w 587375"/>
                  <a:gd name="connsiteY90" fmla="*/ 84137 h 714375"/>
                  <a:gd name="connsiteX91" fmla="*/ 227013 w 587375"/>
                  <a:gd name="connsiteY91" fmla="*/ 80962 h 714375"/>
                  <a:gd name="connsiteX92" fmla="*/ 227013 w 587375"/>
                  <a:gd name="connsiteY92" fmla="*/ 76200 h 714375"/>
                  <a:gd name="connsiteX93" fmla="*/ 227013 w 587375"/>
                  <a:gd name="connsiteY93" fmla="*/ 71437 h 714375"/>
                  <a:gd name="connsiteX94" fmla="*/ 223838 w 587375"/>
                  <a:gd name="connsiteY94" fmla="*/ 68262 h 714375"/>
                  <a:gd name="connsiteX95" fmla="*/ 223838 w 587375"/>
                  <a:gd name="connsiteY95" fmla="*/ 68262 h 714375"/>
                  <a:gd name="connsiteX96" fmla="*/ 227013 w 587375"/>
                  <a:gd name="connsiteY96" fmla="*/ 71437 h 714375"/>
                  <a:gd name="connsiteX97" fmla="*/ 227013 w 587375"/>
                  <a:gd name="connsiteY97" fmla="*/ 76200 h 714375"/>
                  <a:gd name="connsiteX98" fmla="*/ 227013 w 587375"/>
                  <a:gd name="connsiteY98" fmla="*/ 80962 h 714375"/>
                  <a:gd name="connsiteX99" fmla="*/ 223838 w 587375"/>
                  <a:gd name="connsiteY99" fmla="*/ 84137 h 714375"/>
                  <a:gd name="connsiteX100" fmla="*/ 223838 w 587375"/>
                  <a:gd name="connsiteY100" fmla="*/ 88900 h 714375"/>
                  <a:gd name="connsiteX101" fmla="*/ 223838 w 587375"/>
                  <a:gd name="connsiteY101" fmla="*/ 92075 h 714375"/>
                  <a:gd name="connsiteX102" fmla="*/ 223838 w 587375"/>
                  <a:gd name="connsiteY102" fmla="*/ 96837 h 714375"/>
                  <a:gd name="connsiteX103" fmla="*/ 227013 w 587375"/>
                  <a:gd name="connsiteY103" fmla="*/ 98425 h 714375"/>
                  <a:gd name="connsiteX104" fmla="*/ 227013 w 587375"/>
                  <a:gd name="connsiteY104" fmla="*/ 103187 h 714375"/>
                  <a:gd name="connsiteX105" fmla="*/ 231775 w 587375"/>
                  <a:gd name="connsiteY105" fmla="*/ 103187 h 714375"/>
                  <a:gd name="connsiteX106" fmla="*/ 234950 w 587375"/>
                  <a:gd name="connsiteY106" fmla="*/ 103187 h 714375"/>
                  <a:gd name="connsiteX107" fmla="*/ 231775 w 587375"/>
                  <a:gd name="connsiteY107" fmla="*/ 106362 h 714375"/>
                  <a:gd name="connsiteX108" fmla="*/ 231775 w 587375"/>
                  <a:gd name="connsiteY108" fmla="*/ 109537 h 714375"/>
                  <a:gd name="connsiteX109" fmla="*/ 231775 w 587375"/>
                  <a:gd name="connsiteY109" fmla="*/ 111125 h 714375"/>
                  <a:gd name="connsiteX110" fmla="*/ 234950 w 587375"/>
                  <a:gd name="connsiteY110" fmla="*/ 114300 h 714375"/>
                  <a:gd name="connsiteX111" fmla="*/ 233891 w 587375"/>
                  <a:gd name="connsiteY111" fmla="*/ 116947 h 714375"/>
                  <a:gd name="connsiteX112" fmla="*/ 234951 w 587375"/>
                  <a:gd name="connsiteY112" fmla="*/ 115888 h 714375"/>
                  <a:gd name="connsiteX113" fmla="*/ 234951 w 587375"/>
                  <a:gd name="connsiteY113" fmla="*/ 114300 h 714375"/>
                  <a:gd name="connsiteX114" fmla="*/ 236538 w 587375"/>
                  <a:gd name="connsiteY114" fmla="*/ 114300 h 714375"/>
                  <a:gd name="connsiteX115" fmla="*/ 239713 w 587375"/>
                  <a:gd name="connsiteY115" fmla="*/ 115888 h 714375"/>
                  <a:gd name="connsiteX116" fmla="*/ 239713 w 587375"/>
                  <a:gd name="connsiteY116" fmla="*/ 122237 h 714375"/>
                  <a:gd name="connsiteX117" fmla="*/ 234951 w 587375"/>
                  <a:gd name="connsiteY117" fmla="*/ 123825 h 714375"/>
                  <a:gd name="connsiteX118" fmla="*/ 231776 w 587375"/>
                  <a:gd name="connsiteY118" fmla="*/ 123825 h 714375"/>
                  <a:gd name="connsiteX119" fmla="*/ 231776 w 587375"/>
                  <a:gd name="connsiteY119" fmla="*/ 128587 h 714375"/>
                  <a:gd name="connsiteX120" fmla="*/ 231776 w 587375"/>
                  <a:gd name="connsiteY120" fmla="*/ 131762 h 714375"/>
                  <a:gd name="connsiteX121" fmla="*/ 227013 w 587375"/>
                  <a:gd name="connsiteY121" fmla="*/ 131762 h 714375"/>
                  <a:gd name="connsiteX122" fmla="*/ 223838 w 587375"/>
                  <a:gd name="connsiteY122" fmla="*/ 131762 h 714375"/>
                  <a:gd name="connsiteX123" fmla="*/ 222250 w 587375"/>
                  <a:gd name="connsiteY123" fmla="*/ 128587 h 714375"/>
                  <a:gd name="connsiteX124" fmla="*/ 222250 w 587375"/>
                  <a:gd name="connsiteY124" fmla="*/ 127000 h 714375"/>
                  <a:gd name="connsiteX125" fmla="*/ 222250 w 587375"/>
                  <a:gd name="connsiteY125" fmla="*/ 123825 h 714375"/>
                  <a:gd name="connsiteX126" fmla="*/ 223838 w 587375"/>
                  <a:gd name="connsiteY126" fmla="*/ 123825 h 714375"/>
                  <a:gd name="connsiteX127" fmla="*/ 227013 w 587375"/>
                  <a:gd name="connsiteY127" fmla="*/ 123825 h 714375"/>
                  <a:gd name="connsiteX128" fmla="*/ 230188 w 587375"/>
                  <a:gd name="connsiteY128" fmla="*/ 123825 h 714375"/>
                  <a:gd name="connsiteX129" fmla="*/ 231776 w 587375"/>
                  <a:gd name="connsiteY129" fmla="*/ 122237 h 714375"/>
                  <a:gd name="connsiteX130" fmla="*/ 231776 w 587375"/>
                  <a:gd name="connsiteY130" fmla="*/ 122236 h 714375"/>
                  <a:gd name="connsiteX131" fmla="*/ 231775 w 587375"/>
                  <a:gd name="connsiteY131" fmla="*/ 122237 h 714375"/>
                  <a:gd name="connsiteX132" fmla="*/ 227013 w 587375"/>
                  <a:gd name="connsiteY132" fmla="*/ 123825 h 714375"/>
                  <a:gd name="connsiteX133" fmla="*/ 223838 w 587375"/>
                  <a:gd name="connsiteY133" fmla="*/ 123825 h 714375"/>
                  <a:gd name="connsiteX134" fmla="*/ 222250 w 587375"/>
                  <a:gd name="connsiteY134" fmla="*/ 122237 h 714375"/>
                  <a:gd name="connsiteX135" fmla="*/ 222250 w 587375"/>
                  <a:gd name="connsiteY135" fmla="*/ 119062 h 714375"/>
                  <a:gd name="connsiteX136" fmla="*/ 219075 w 587375"/>
                  <a:gd name="connsiteY136" fmla="*/ 122237 h 714375"/>
                  <a:gd name="connsiteX137" fmla="*/ 217488 w 587375"/>
                  <a:gd name="connsiteY137" fmla="*/ 122237 h 714375"/>
                  <a:gd name="connsiteX138" fmla="*/ 214313 w 587375"/>
                  <a:gd name="connsiteY138" fmla="*/ 123825 h 714375"/>
                  <a:gd name="connsiteX139" fmla="*/ 214312 w 587375"/>
                  <a:gd name="connsiteY139" fmla="*/ 123825 h 714375"/>
                  <a:gd name="connsiteX140" fmla="*/ 214312 w 587375"/>
                  <a:gd name="connsiteY140" fmla="*/ 125014 h 714375"/>
                  <a:gd name="connsiteX141" fmla="*/ 223838 w 587375"/>
                  <a:gd name="connsiteY141" fmla="*/ 157163 h 714375"/>
                  <a:gd name="connsiteX142" fmla="*/ 234950 w 587375"/>
                  <a:gd name="connsiteY142" fmla="*/ 146050 h 714375"/>
                  <a:gd name="connsiteX143" fmla="*/ 260350 w 587375"/>
                  <a:gd name="connsiteY143" fmla="*/ 166688 h 714375"/>
                  <a:gd name="connsiteX144" fmla="*/ 244475 w 587375"/>
                  <a:gd name="connsiteY144" fmla="*/ 184150 h 714375"/>
                  <a:gd name="connsiteX145" fmla="*/ 242888 w 587375"/>
                  <a:gd name="connsiteY145" fmla="*/ 212725 h 714375"/>
                  <a:gd name="connsiteX146" fmla="*/ 260350 w 587375"/>
                  <a:gd name="connsiteY146" fmla="*/ 212725 h 714375"/>
                  <a:gd name="connsiteX147" fmla="*/ 260350 w 587375"/>
                  <a:gd name="connsiteY147" fmla="*/ 227013 h 714375"/>
                  <a:gd name="connsiteX148" fmla="*/ 292100 w 587375"/>
                  <a:gd name="connsiteY148" fmla="*/ 247650 h 714375"/>
                  <a:gd name="connsiteX149" fmla="*/ 312738 w 587375"/>
                  <a:gd name="connsiteY149" fmla="*/ 250825 h 714375"/>
                  <a:gd name="connsiteX150" fmla="*/ 328613 w 587375"/>
                  <a:gd name="connsiteY150" fmla="*/ 242888 h 714375"/>
                  <a:gd name="connsiteX151" fmla="*/ 339725 w 587375"/>
                  <a:gd name="connsiteY151" fmla="*/ 263525 h 714375"/>
                  <a:gd name="connsiteX152" fmla="*/ 352425 w 587375"/>
                  <a:gd name="connsiteY152" fmla="*/ 260350 h 714375"/>
                  <a:gd name="connsiteX153" fmla="*/ 355600 w 587375"/>
                  <a:gd name="connsiteY153" fmla="*/ 269875 h 714375"/>
                  <a:gd name="connsiteX154" fmla="*/ 398463 w 587375"/>
                  <a:gd name="connsiteY154" fmla="*/ 276225 h 714375"/>
                  <a:gd name="connsiteX155" fmla="*/ 407988 w 587375"/>
                  <a:gd name="connsiteY155" fmla="*/ 269875 h 714375"/>
                  <a:gd name="connsiteX156" fmla="*/ 407988 w 587375"/>
                  <a:gd name="connsiteY156" fmla="*/ 238125 h 714375"/>
                  <a:gd name="connsiteX157" fmla="*/ 423863 w 587375"/>
                  <a:gd name="connsiteY157" fmla="*/ 227013 h 714375"/>
                  <a:gd name="connsiteX158" fmla="*/ 428625 w 587375"/>
                  <a:gd name="connsiteY158" fmla="*/ 234950 h 714375"/>
                  <a:gd name="connsiteX159" fmla="*/ 420688 w 587375"/>
                  <a:gd name="connsiteY159" fmla="*/ 247650 h 714375"/>
                  <a:gd name="connsiteX160" fmla="*/ 423863 w 587375"/>
                  <a:gd name="connsiteY160" fmla="*/ 257175 h 714375"/>
                  <a:gd name="connsiteX161" fmla="*/ 420688 w 587375"/>
                  <a:gd name="connsiteY161" fmla="*/ 265113 h 714375"/>
                  <a:gd name="connsiteX162" fmla="*/ 431800 w 587375"/>
                  <a:gd name="connsiteY162" fmla="*/ 269875 h 714375"/>
                  <a:gd name="connsiteX163" fmla="*/ 450850 w 587375"/>
                  <a:gd name="connsiteY163" fmla="*/ 265113 h 714375"/>
                  <a:gd name="connsiteX164" fmla="*/ 457200 w 587375"/>
                  <a:gd name="connsiteY164" fmla="*/ 257175 h 714375"/>
                  <a:gd name="connsiteX165" fmla="*/ 481013 w 587375"/>
                  <a:gd name="connsiteY165" fmla="*/ 260350 h 714375"/>
                  <a:gd name="connsiteX166" fmla="*/ 481013 w 587375"/>
                  <a:gd name="connsiteY166" fmla="*/ 234950 h 714375"/>
                  <a:gd name="connsiteX167" fmla="*/ 500063 w 587375"/>
                  <a:gd name="connsiteY167" fmla="*/ 227013 h 714375"/>
                  <a:gd name="connsiteX168" fmla="*/ 527050 w 587375"/>
                  <a:gd name="connsiteY168" fmla="*/ 200025 h 714375"/>
                  <a:gd name="connsiteX169" fmla="*/ 544513 w 587375"/>
                  <a:gd name="connsiteY169" fmla="*/ 201613 h 714375"/>
                  <a:gd name="connsiteX170" fmla="*/ 547688 w 587375"/>
                  <a:gd name="connsiteY170" fmla="*/ 214313 h 714375"/>
                  <a:gd name="connsiteX171" fmla="*/ 565150 w 587375"/>
                  <a:gd name="connsiteY171" fmla="*/ 212725 h 714375"/>
                  <a:gd name="connsiteX172" fmla="*/ 582613 w 587375"/>
                  <a:gd name="connsiteY172" fmla="*/ 217488 h 714375"/>
                  <a:gd name="connsiteX173" fmla="*/ 587375 w 587375"/>
                  <a:gd name="connsiteY173" fmla="*/ 233363 h 714375"/>
                  <a:gd name="connsiteX174" fmla="*/ 585788 w 587375"/>
                  <a:gd name="connsiteY174" fmla="*/ 247650 h 714375"/>
                  <a:gd name="connsiteX175" fmla="*/ 577850 w 587375"/>
                  <a:gd name="connsiteY175" fmla="*/ 244475 h 714375"/>
                  <a:gd name="connsiteX176" fmla="*/ 557213 w 587375"/>
                  <a:gd name="connsiteY176" fmla="*/ 255588 h 714375"/>
                  <a:gd name="connsiteX177" fmla="*/ 536575 w 587375"/>
                  <a:gd name="connsiteY177" fmla="*/ 287338 h 714375"/>
                  <a:gd name="connsiteX178" fmla="*/ 536575 w 587375"/>
                  <a:gd name="connsiteY178" fmla="*/ 306388 h 714375"/>
                  <a:gd name="connsiteX179" fmla="*/ 527050 w 587375"/>
                  <a:gd name="connsiteY179" fmla="*/ 323850 h 714375"/>
                  <a:gd name="connsiteX180" fmla="*/ 514350 w 587375"/>
                  <a:gd name="connsiteY180" fmla="*/ 325438 h 714375"/>
                  <a:gd name="connsiteX181" fmla="*/ 517525 w 587375"/>
                  <a:gd name="connsiteY181" fmla="*/ 361950 h 714375"/>
                  <a:gd name="connsiteX182" fmla="*/ 512763 w 587375"/>
                  <a:gd name="connsiteY182" fmla="*/ 363538 h 714375"/>
                  <a:gd name="connsiteX183" fmla="*/ 512763 w 587375"/>
                  <a:gd name="connsiteY183" fmla="*/ 381000 h 714375"/>
                  <a:gd name="connsiteX184" fmla="*/ 504825 w 587375"/>
                  <a:gd name="connsiteY184" fmla="*/ 388938 h 714375"/>
                  <a:gd name="connsiteX185" fmla="*/ 496888 w 587375"/>
                  <a:gd name="connsiteY185" fmla="*/ 381000 h 714375"/>
                  <a:gd name="connsiteX186" fmla="*/ 496888 w 587375"/>
                  <a:gd name="connsiteY186" fmla="*/ 333375 h 714375"/>
                  <a:gd name="connsiteX187" fmla="*/ 488950 w 587375"/>
                  <a:gd name="connsiteY187" fmla="*/ 333375 h 714375"/>
                  <a:gd name="connsiteX188" fmla="*/ 487363 w 587375"/>
                  <a:gd name="connsiteY188" fmla="*/ 349250 h 714375"/>
                  <a:gd name="connsiteX189" fmla="*/ 476250 w 587375"/>
                  <a:gd name="connsiteY189" fmla="*/ 349250 h 714375"/>
                  <a:gd name="connsiteX190" fmla="*/ 481013 w 587375"/>
                  <a:gd name="connsiteY190" fmla="*/ 333375 h 714375"/>
                  <a:gd name="connsiteX191" fmla="*/ 496888 w 587375"/>
                  <a:gd name="connsiteY191" fmla="*/ 320675 h 714375"/>
                  <a:gd name="connsiteX192" fmla="*/ 500063 w 587375"/>
                  <a:gd name="connsiteY192" fmla="*/ 303213 h 714375"/>
                  <a:gd name="connsiteX193" fmla="*/ 449263 w 587375"/>
                  <a:gd name="connsiteY193" fmla="*/ 295275 h 714375"/>
                  <a:gd name="connsiteX194" fmla="*/ 444500 w 587375"/>
                  <a:gd name="connsiteY194" fmla="*/ 285750 h 714375"/>
                  <a:gd name="connsiteX195" fmla="*/ 415925 w 587375"/>
                  <a:gd name="connsiteY195" fmla="*/ 269875 h 714375"/>
                  <a:gd name="connsiteX196" fmla="*/ 414338 w 587375"/>
                  <a:gd name="connsiteY196" fmla="*/ 276225 h 714375"/>
                  <a:gd name="connsiteX197" fmla="*/ 406400 w 587375"/>
                  <a:gd name="connsiteY197" fmla="*/ 293688 h 714375"/>
                  <a:gd name="connsiteX198" fmla="*/ 428625 w 587375"/>
                  <a:gd name="connsiteY198" fmla="*/ 303213 h 714375"/>
                  <a:gd name="connsiteX199" fmla="*/ 415925 w 587375"/>
                  <a:gd name="connsiteY199" fmla="*/ 311150 h 714375"/>
                  <a:gd name="connsiteX200" fmla="*/ 414338 w 587375"/>
                  <a:gd name="connsiteY200" fmla="*/ 319088 h 714375"/>
                  <a:gd name="connsiteX201" fmla="*/ 419100 w 587375"/>
                  <a:gd name="connsiteY201" fmla="*/ 323850 h 714375"/>
                  <a:gd name="connsiteX202" fmla="*/ 420688 w 587375"/>
                  <a:gd name="connsiteY202" fmla="*/ 338138 h 714375"/>
                  <a:gd name="connsiteX203" fmla="*/ 436563 w 587375"/>
                  <a:gd name="connsiteY203" fmla="*/ 388938 h 714375"/>
                  <a:gd name="connsiteX204" fmla="*/ 407988 w 587375"/>
                  <a:gd name="connsiteY204" fmla="*/ 388938 h 714375"/>
                  <a:gd name="connsiteX205" fmla="*/ 406400 w 587375"/>
                  <a:gd name="connsiteY205" fmla="*/ 374650 h 714375"/>
                  <a:gd name="connsiteX206" fmla="*/ 398463 w 587375"/>
                  <a:gd name="connsiteY206" fmla="*/ 388938 h 714375"/>
                  <a:gd name="connsiteX207" fmla="*/ 377825 w 587375"/>
                  <a:gd name="connsiteY207" fmla="*/ 404813 h 714375"/>
                  <a:gd name="connsiteX208" fmla="*/ 382588 w 587375"/>
                  <a:gd name="connsiteY208" fmla="*/ 414338 h 714375"/>
                  <a:gd name="connsiteX209" fmla="*/ 371475 w 587375"/>
                  <a:gd name="connsiteY209" fmla="*/ 434975 h 714375"/>
                  <a:gd name="connsiteX210" fmla="*/ 355600 w 587375"/>
                  <a:gd name="connsiteY210" fmla="*/ 439738 h 714375"/>
                  <a:gd name="connsiteX211" fmla="*/ 350838 w 587375"/>
                  <a:gd name="connsiteY211" fmla="*/ 431800 h 714375"/>
                  <a:gd name="connsiteX212" fmla="*/ 339725 w 587375"/>
                  <a:gd name="connsiteY212" fmla="*/ 439738 h 714375"/>
                  <a:gd name="connsiteX213" fmla="*/ 339725 w 587375"/>
                  <a:gd name="connsiteY213" fmla="*/ 452438 h 714375"/>
                  <a:gd name="connsiteX214" fmla="*/ 287338 w 587375"/>
                  <a:gd name="connsiteY214" fmla="*/ 500063 h 714375"/>
                  <a:gd name="connsiteX215" fmla="*/ 290513 w 587375"/>
                  <a:gd name="connsiteY215" fmla="*/ 512763 h 714375"/>
                  <a:gd name="connsiteX216" fmla="*/ 266700 w 587375"/>
                  <a:gd name="connsiteY216" fmla="*/ 525463 h 714375"/>
                  <a:gd name="connsiteX217" fmla="*/ 249238 w 587375"/>
                  <a:gd name="connsiteY217" fmla="*/ 530225 h 714375"/>
                  <a:gd name="connsiteX218" fmla="*/ 247650 w 587375"/>
                  <a:gd name="connsiteY218" fmla="*/ 539750 h 714375"/>
                  <a:gd name="connsiteX219" fmla="*/ 252413 w 587375"/>
                  <a:gd name="connsiteY219" fmla="*/ 590550 h 714375"/>
                  <a:gd name="connsiteX220" fmla="*/ 239713 w 587375"/>
                  <a:gd name="connsiteY220" fmla="*/ 620713 h 714375"/>
                  <a:gd name="connsiteX221" fmla="*/ 242888 w 587375"/>
                  <a:gd name="connsiteY221" fmla="*/ 655638 h 714375"/>
                  <a:gd name="connsiteX222" fmla="*/ 231775 w 587375"/>
                  <a:gd name="connsiteY222" fmla="*/ 655638 h 714375"/>
                  <a:gd name="connsiteX223" fmla="*/ 223838 w 587375"/>
                  <a:gd name="connsiteY223" fmla="*/ 681038 h 714375"/>
                  <a:gd name="connsiteX224" fmla="*/ 231775 w 587375"/>
                  <a:gd name="connsiteY224" fmla="*/ 687388 h 714375"/>
                  <a:gd name="connsiteX225" fmla="*/ 231775 w 587375"/>
                  <a:gd name="connsiteY225" fmla="*/ 692150 h 714375"/>
                  <a:gd name="connsiteX226" fmla="*/ 214313 w 587375"/>
                  <a:gd name="connsiteY226" fmla="*/ 687388 h 714375"/>
                  <a:gd name="connsiteX227" fmla="*/ 209550 w 587375"/>
                  <a:gd name="connsiteY227" fmla="*/ 704850 h 714375"/>
                  <a:gd name="connsiteX228" fmla="*/ 193675 w 587375"/>
                  <a:gd name="connsiteY228" fmla="*/ 714375 h 714375"/>
                  <a:gd name="connsiteX229" fmla="*/ 166688 w 587375"/>
                  <a:gd name="connsiteY229" fmla="*/ 687388 h 714375"/>
                  <a:gd name="connsiteX230" fmla="*/ 161925 w 587375"/>
                  <a:gd name="connsiteY230" fmla="*/ 666750 h 714375"/>
                  <a:gd name="connsiteX231" fmla="*/ 155575 w 587375"/>
                  <a:gd name="connsiteY231" fmla="*/ 633413 h 714375"/>
                  <a:gd name="connsiteX232" fmla="*/ 133350 w 587375"/>
                  <a:gd name="connsiteY232" fmla="*/ 593725 h 714375"/>
                  <a:gd name="connsiteX233" fmla="*/ 131763 w 587375"/>
                  <a:gd name="connsiteY233" fmla="*/ 555625 h 714375"/>
                  <a:gd name="connsiteX234" fmla="*/ 103188 w 587375"/>
                  <a:gd name="connsiteY234" fmla="*/ 495300 h 714375"/>
                  <a:gd name="connsiteX235" fmla="*/ 98425 w 587375"/>
                  <a:gd name="connsiteY235" fmla="*/ 471488 h 714375"/>
                  <a:gd name="connsiteX236" fmla="*/ 93662 w 587375"/>
                  <a:gd name="connsiteY236" fmla="*/ 423863 h 714375"/>
                  <a:gd name="connsiteX237" fmla="*/ 95250 w 587375"/>
                  <a:gd name="connsiteY237" fmla="*/ 404813 h 714375"/>
                  <a:gd name="connsiteX238" fmla="*/ 90487 w 587375"/>
                  <a:gd name="connsiteY238" fmla="*/ 398463 h 714375"/>
                  <a:gd name="connsiteX239" fmla="*/ 93662 w 587375"/>
                  <a:gd name="connsiteY239" fmla="*/ 374650 h 714375"/>
                  <a:gd name="connsiteX240" fmla="*/ 85725 w 587375"/>
                  <a:gd name="connsiteY240" fmla="*/ 371475 h 714375"/>
                  <a:gd name="connsiteX241" fmla="*/ 82550 w 587375"/>
                  <a:gd name="connsiteY241" fmla="*/ 381000 h 714375"/>
                  <a:gd name="connsiteX242" fmla="*/ 77787 w 587375"/>
                  <a:gd name="connsiteY242" fmla="*/ 404813 h 714375"/>
                  <a:gd name="connsiteX243" fmla="*/ 58737 w 587375"/>
                  <a:gd name="connsiteY243" fmla="*/ 419100 h 714375"/>
                  <a:gd name="connsiteX244" fmla="*/ 34925 w 587375"/>
                  <a:gd name="connsiteY244" fmla="*/ 404813 h 714375"/>
                  <a:gd name="connsiteX245" fmla="*/ 12700 w 587375"/>
                  <a:gd name="connsiteY245" fmla="*/ 374650 h 714375"/>
                  <a:gd name="connsiteX246" fmla="*/ 38100 w 587375"/>
                  <a:gd name="connsiteY246" fmla="*/ 371475 h 714375"/>
                  <a:gd name="connsiteX247" fmla="*/ 50800 w 587375"/>
                  <a:gd name="connsiteY247" fmla="*/ 349250 h 714375"/>
                  <a:gd name="connsiteX248" fmla="*/ 34925 w 587375"/>
                  <a:gd name="connsiteY248" fmla="*/ 354013 h 714375"/>
                  <a:gd name="connsiteX249" fmla="*/ 20637 w 587375"/>
                  <a:gd name="connsiteY249" fmla="*/ 361950 h 714375"/>
                  <a:gd name="connsiteX250" fmla="*/ 0 w 587375"/>
                  <a:gd name="connsiteY250" fmla="*/ 342900 h 714375"/>
                  <a:gd name="connsiteX251" fmla="*/ 7937 w 587375"/>
                  <a:gd name="connsiteY251" fmla="*/ 330200 h 714375"/>
                  <a:gd name="connsiteX252" fmla="*/ 42862 w 587375"/>
                  <a:gd name="connsiteY252" fmla="*/ 320675 h 714375"/>
                  <a:gd name="connsiteX253" fmla="*/ 60325 w 587375"/>
                  <a:gd name="connsiteY253" fmla="*/ 320675 h 714375"/>
                  <a:gd name="connsiteX254" fmla="*/ 50800 w 587375"/>
                  <a:gd name="connsiteY254" fmla="*/ 290513 h 714375"/>
                  <a:gd name="connsiteX255" fmla="*/ 33337 w 587375"/>
                  <a:gd name="connsiteY255" fmla="*/ 280988 h 714375"/>
                  <a:gd name="connsiteX256" fmla="*/ 38100 w 587375"/>
                  <a:gd name="connsiteY256" fmla="*/ 265113 h 714375"/>
                  <a:gd name="connsiteX257" fmla="*/ 22225 w 587375"/>
                  <a:gd name="connsiteY257" fmla="*/ 265113 h 714375"/>
                  <a:gd name="connsiteX258" fmla="*/ 25400 w 587375"/>
                  <a:gd name="connsiteY258" fmla="*/ 255588 h 714375"/>
                  <a:gd name="connsiteX259" fmla="*/ 39687 w 587375"/>
                  <a:gd name="connsiteY259" fmla="*/ 234950 h 714375"/>
                  <a:gd name="connsiteX260" fmla="*/ 52387 w 587375"/>
                  <a:gd name="connsiteY260" fmla="*/ 239713 h 714375"/>
                  <a:gd name="connsiteX261" fmla="*/ 76200 w 587375"/>
                  <a:gd name="connsiteY261" fmla="*/ 227013 h 714375"/>
                  <a:gd name="connsiteX262" fmla="*/ 80962 w 587375"/>
                  <a:gd name="connsiteY262" fmla="*/ 212725 h 714375"/>
                  <a:gd name="connsiteX263" fmla="*/ 107950 w 587375"/>
                  <a:gd name="connsiteY263" fmla="*/ 196850 h 714375"/>
                  <a:gd name="connsiteX264" fmla="*/ 120650 w 587375"/>
                  <a:gd name="connsiteY264" fmla="*/ 161925 h 714375"/>
                  <a:gd name="connsiteX265" fmla="*/ 133350 w 587375"/>
                  <a:gd name="connsiteY265" fmla="*/ 134938 h 714375"/>
                  <a:gd name="connsiteX266" fmla="*/ 143828 w 587375"/>
                  <a:gd name="connsiteY266" fmla="*/ 123507 h 714375"/>
                  <a:gd name="connsiteX267" fmla="*/ 141288 w 587375"/>
                  <a:gd name="connsiteY267" fmla="*/ 122237 h 714375"/>
                  <a:gd name="connsiteX268" fmla="*/ 138113 w 587375"/>
                  <a:gd name="connsiteY268" fmla="*/ 122237 h 714375"/>
                  <a:gd name="connsiteX269" fmla="*/ 136526 w 587375"/>
                  <a:gd name="connsiteY269" fmla="*/ 122237 h 714375"/>
                  <a:gd name="connsiteX270" fmla="*/ 136526 w 587375"/>
                  <a:gd name="connsiteY270" fmla="*/ 119062 h 714375"/>
                  <a:gd name="connsiteX271" fmla="*/ 133351 w 587375"/>
                  <a:gd name="connsiteY271" fmla="*/ 115887 h 714375"/>
                  <a:gd name="connsiteX272" fmla="*/ 128588 w 587375"/>
                  <a:gd name="connsiteY272" fmla="*/ 114300 h 714375"/>
                  <a:gd name="connsiteX273" fmla="*/ 125413 w 587375"/>
                  <a:gd name="connsiteY273" fmla="*/ 114300 h 714375"/>
                  <a:gd name="connsiteX274" fmla="*/ 125413 w 587375"/>
                  <a:gd name="connsiteY274" fmla="*/ 109537 h 714375"/>
                  <a:gd name="connsiteX275" fmla="*/ 123826 w 587375"/>
                  <a:gd name="connsiteY275" fmla="*/ 106362 h 714375"/>
                  <a:gd name="connsiteX276" fmla="*/ 119063 w 587375"/>
                  <a:gd name="connsiteY276" fmla="*/ 98425 h 714375"/>
                  <a:gd name="connsiteX277" fmla="*/ 123826 w 587375"/>
                  <a:gd name="connsiteY277" fmla="*/ 96837 h 714375"/>
                  <a:gd name="connsiteX278" fmla="*/ 123825 w 587375"/>
                  <a:gd name="connsiteY278" fmla="*/ 96836 h 714375"/>
                  <a:gd name="connsiteX279" fmla="*/ 123825 w 587375"/>
                  <a:gd name="connsiteY279" fmla="*/ 96837 h 714375"/>
                  <a:gd name="connsiteX280" fmla="*/ 119063 w 587375"/>
                  <a:gd name="connsiteY280" fmla="*/ 98425 h 714375"/>
                  <a:gd name="connsiteX281" fmla="*/ 125413 w 587375"/>
                  <a:gd name="connsiteY281" fmla="*/ 109537 h 714375"/>
                  <a:gd name="connsiteX282" fmla="*/ 123825 w 587375"/>
                  <a:gd name="connsiteY282" fmla="*/ 109537 h 714375"/>
                  <a:gd name="connsiteX283" fmla="*/ 119063 w 587375"/>
                  <a:gd name="connsiteY283" fmla="*/ 109537 h 714375"/>
                  <a:gd name="connsiteX284" fmla="*/ 115888 w 587375"/>
                  <a:gd name="connsiteY284" fmla="*/ 106362 h 714375"/>
                  <a:gd name="connsiteX285" fmla="*/ 115888 w 587375"/>
                  <a:gd name="connsiteY285" fmla="*/ 103187 h 714375"/>
                  <a:gd name="connsiteX286" fmla="*/ 115888 w 587375"/>
                  <a:gd name="connsiteY286" fmla="*/ 101600 h 714375"/>
                  <a:gd name="connsiteX287" fmla="*/ 115888 w 587375"/>
                  <a:gd name="connsiteY287" fmla="*/ 98425 h 714375"/>
                  <a:gd name="connsiteX288" fmla="*/ 112713 w 587375"/>
                  <a:gd name="connsiteY288" fmla="*/ 79375 h 714375"/>
                  <a:gd name="connsiteX289" fmla="*/ 112713 w 587375"/>
                  <a:gd name="connsiteY289" fmla="*/ 76200 h 714375"/>
                  <a:gd name="connsiteX290" fmla="*/ 111125 w 587375"/>
                  <a:gd name="connsiteY290" fmla="*/ 71437 h 714375"/>
                  <a:gd name="connsiteX291" fmla="*/ 111125 w 587375"/>
                  <a:gd name="connsiteY291" fmla="*/ 68262 h 714375"/>
                  <a:gd name="connsiteX292" fmla="*/ 115888 w 587375"/>
                  <a:gd name="connsiteY292" fmla="*/ 63500 h 714375"/>
                  <a:gd name="connsiteX293" fmla="*/ 123825 w 587375"/>
                  <a:gd name="connsiteY293" fmla="*/ 58737 h 714375"/>
                  <a:gd name="connsiteX294" fmla="*/ 123825 w 587375"/>
                  <a:gd name="connsiteY294" fmla="*/ 55562 h 714375"/>
                  <a:gd name="connsiteX295" fmla="*/ 125413 w 587375"/>
                  <a:gd name="connsiteY295" fmla="*/ 49212 h 714375"/>
                  <a:gd name="connsiteX296" fmla="*/ 123825 w 587375"/>
                  <a:gd name="connsiteY296" fmla="*/ 46037 h 714375"/>
                  <a:gd name="connsiteX297" fmla="*/ 119063 w 587375"/>
                  <a:gd name="connsiteY297" fmla="*/ 41275 h 714375"/>
                  <a:gd name="connsiteX298" fmla="*/ 115888 w 587375"/>
                  <a:gd name="connsiteY298" fmla="*/ 41275 h 714375"/>
                  <a:gd name="connsiteX299" fmla="*/ 112713 w 587375"/>
                  <a:gd name="connsiteY299" fmla="*/ 38100 h 714375"/>
                  <a:gd name="connsiteX300" fmla="*/ 111125 w 587375"/>
                  <a:gd name="connsiteY300" fmla="*/ 33337 h 714375"/>
                  <a:gd name="connsiteX301" fmla="*/ 106363 w 587375"/>
                  <a:gd name="connsiteY301" fmla="*/ 33337 h 714375"/>
                  <a:gd name="connsiteX302" fmla="*/ 103188 w 587375"/>
                  <a:gd name="connsiteY302" fmla="*/ 30162 h 714375"/>
                  <a:gd name="connsiteX303" fmla="*/ 101600 w 587375"/>
                  <a:gd name="connsiteY303" fmla="*/ 30162 h 714375"/>
                  <a:gd name="connsiteX304" fmla="*/ 95250 w 587375"/>
                  <a:gd name="connsiteY304" fmla="*/ 28575 h 714375"/>
                  <a:gd name="connsiteX305" fmla="*/ 95250 w 587375"/>
                  <a:gd name="connsiteY305" fmla="*/ 25400 h 714375"/>
                  <a:gd name="connsiteX306" fmla="*/ 95250 w 587375"/>
                  <a:gd name="connsiteY306" fmla="*/ 17463 h 714375"/>
                  <a:gd name="connsiteX307" fmla="*/ 95250 w 587375"/>
                  <a:gd name="connsiteY307" fmla="*/ 15875 h 714375"/>
                  <a:gd name="connsiteX308" fmla="*/ 98425 w 587375"/>
                  <a:gd name="connsiteY308" fmla="*/ 15875 h 714375"/>
                  <a:gd name="connsiteX309" fmla="*/ 103188 w 587375"/>
                  <a:gd name="connsiteY309" fmla="*/ 15875 h 714375"/>
                  <a:gd name="connsiteX310" fmla="*/ 106363 w 587375"/>
                  <a:gd name="connsiteY310" fmla="*/ 17463 h 714375"/>
                  <a:gd name="connsiteX311" fmla="*/ 107950 w 587375"/>
                  <a:gd name="connsiteY311" fmla="*/ 15875 h 714375"/>
                  <a:gd name="connsiteX312" fmla="*/ 107950 w 587375"/>
                  <a:gd name="connsiteY312" fmla="*/ 12700 h 714375"/>
                  <a:gd name="connsiteX313" fmla="*/ 107950 w 587375"/>
                  <a:gd name="connsiteY313" fmla="*/ 7938 h 714375"/>
                  <a:gd name="connsiteX314" fmla="*/ 112713 w 587375"/>
                  <a:gd name="connsiteY314" fmla="*/ 7938 h 714375"/>
                  <a:gd name="connsiteX315" fmla="*/ 115888 w 587375"/>
                  <a:gd name="connsiteY315" fmla="*/ 7938 h 714375"/>
                  <a:gd name="connsiteX316" fmla="*/ 123825 w 587375"/>
                  <a:gd name="connsiteY316" fmla="*/ 6350 h 714375"/>
                  <a:gd name="connsiteX317" fmla="*/ 125413 w 587375"/>
                  <a:gd name="connsiteY317" fmla="*/ 6350 h 714375"/>
                  <a:gd name="connsiteX318" fmla="*/ 128588 w 587375"/>
                  <a:gd name="connsiteY318" fmla="*/ 3175 h 714375"/>
                  <a:gd name="connsiteX319" fmla="*/ 136525 w 587375"/>
                  <a:gd name="connsiteY319" fmla="*/ 6350 h 714375"/>
                  <a:gd name="connsiteX320" fmla="*/ 138113 w 587375"/>
                  <a:gd name="connsiteY320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3976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187325 w 587375"/>
                  <a:gd name="connsiteY25" fmla="*/ 53976 h 714375"/>
                  <a:gd name="connsiteX26" fmla="*/ 200342 w 587375"/>
                  <a:gd name="connsiteY26" fmla="*/ 47308 h 714375"/>
                  <a:gd name="connsiteX27" fmla="*/ 196850 w 587375"/>
                  <a:gd name="connsiteY27" fmla="*/ 49212 h 714375"/>
                  <a:gd name="connsiteX28" fmla="*/ 198438 w 587375"/>
                  <a:gd name="connsiteY28" fmla="*/ 49212 h 714375"/>
                  <a:gd name="connsiteX29" fmla="*/ 200342 w 587375"/>
                  <a:gd name="connsiteY29" fmla="*/ 47308 h 714375"/>
                  <a:gd name="connsiteX30" fmla="*/ 138113 w 587375"/>
                  <a:gd name="connsiteY30" fmla="*/ 0 h 714375"/>
                  <a:gd name="connsiteX31" fmla="*/ 144463 w 587375"/>
                  <a:gd name="connsiteY31" fmla="*/ 0 h 714375"/>
                  <a:gd name="connsiteX32" fmla="*/ 146050 w 587375"/>
                  <a:gd name="connsiteY32" fmla="*/ 3175 h 714375"/>
                  <a:gd name="connsiteX33" fmla="*/ 149225 w 587375"/>
                  <a:gd name="connsiteY33" fmla="*/ 0 h 714375"/>
                  <a:gd name="connsiteX34" fmla="*/ 153988 w 587375"/>
                  <a:gd name="connsiteY34" fmla="*/ 0 h 714375"/>
                  <a:gd name="connsiteX35" fmla="*/ 155576 w 587375"/>
                  <a:gd name="connsiteY35" fmla="*/ 3175 h 714375"/>
                  <a:gd name="connsiteX36" fmla="*/ 158751 w 587375"/>
                  <a:gd name="connsiteY36" fmla="*/ 6350 h 714375"/>
                  <a:gd name="connsiteX37" fmla="*/ 161926 w 587375"/>
                  <a:gd name="connsiteY37" fmla="*/ 7938 h 714375"/>
                  <a:gd name="connsiteX38" fmla="*/ 161926 w 587375"/>
                  <a:gd name="connsiteY38" fmla="*/ 11113 h 714375"/>
                  <a:gd name="connsiteX39" fmla="*/ 163513 w 587375"/>
                  <a:gd name="connsiteY39" fmla="*/ 15875 h 714375"/>
                  <a:gd name="connsiteX40" fmla="*/ 171451 w 587375"/>
                  <a:gd name="connsiteY40" fmla="*/ 15875 h 714375"/>
                  <a:gd name="connsiteX41" fmla="*/ 174626 w 587375"/>
                  <a:gd name="connsiteY41" fmla="*/ 17463 h 714375"/>
                  <a:gd name="connsiteX42" fmla="*/ 176213 w 587375"/>
                  <a:gd name="connsiteY42" fmla="*/ 23813 h 714375"/>
                  <a:gd name="connsiteX43" fmla="*/ 179388 w 587375"/>
                  <a:gd name="connsiteY43" fmla="*/ 25400 h 714375"/>
                  <a:gd name="connsiteX44" fmla="*/ 184151 w 587375"/>
                  <a:gd name="connsiteY44" fmla="*/ 25400 h 714375"/>
                  <a:gd name="connsiteX45" fmla="*/ 184151 w 587375"/>
                  <a:gd name="connsiteY45" fmla="*/ 36512 h 714375"/>
                  <a:gd name="connsiteX46" fmla="*/ 187326 w 587375"/>
                  <a:gd name="connsiteY46" fmla="*/ 38100 h 714375"/>
                  <a:gd name="connsiteX47" fmla="*/ 192088 w 587375"/>
                  <a:gd name="connsiteY47" fmla="*/ 41275 h 714375"/>
                  <a:gd name="connsiteX48" fmla="*/ 193676 w 587375"/>
                  <a:gd name="connsiteY48" fmla="*/ 41275 h 714375"/>
                  <a:gd name="connsiteX49" fmla="*/ 198438 w 587375"/>
                  <a:gd name="connsiteY49" fmla="*/ 41275 h 714375"/>
                  <a:gd name="connsiteX50" fmla="*/ 201613 w 587375"/>
                  <a:gd name="connsiteY50" fmla="*/ 41275 h 714375"/>
                  <a:gd name="connsiteX51" fmla="*/ 204788 w 587375"/>
                  <a:gd name="connsiteY51" fmla="*/ 42862 h 714375"/>
                  <a:gd name="connsiteX52" fmla="*/ 204788 w 587375"/>
                  <a:gd name="connsiteY52" fmla="*/ 43921 h 714375"/>
                  <a:gd name="connsiteX53" fmla="*/ 206376 w 587375"/>
                  <a:gd name="connsiteY53" fmla="*/ 42862 h 714375"/>
                  <a:gd name="connsiteX54" fmla="*/ 209551 w 587375"/>
                  <a:gd name="connsiteY54" fmla="*/ 41275 h 714375"/>
                  <a:gd name="connsiteX55" fmla="*/ 211138 w 587375"/>
                  <a:gd name="connsiteY55" fmla="*/ 38100 h 714375"/>
                  <a:gd name="connsiteX56" fmla="*/ 214313 w 587375"/>
                  <a:gd name="connsiteY56" fmla="*/ 38100 h 714375"/>
                  <a:gd name="connsiteX57" fmla="*/ 217488 w 587375"/>
                  <a:gd name="connsiteY57" fmla="*/ 38100 h 714375"/>
                  <a:gd name="connsiteX58" fmla="*/ 219076 w 587375"/>
                  <a:gd name="connsiteY58" fmla="*/ 38100 h 714375"/>
                  <a:gd name="connsiteX59" fmla="*/ 222251 w 587375"/>
                  <a:gd name="connsiteY59" fmla="*/ 38100 h 714375"/>
                  <a:gd name="connsiteX60" fmla="*/ 223838 w 587375"/>
                  <a:gd name="connsiteY60" fmla="*/ 36513 h 714375"/>
                  <a:gd name="connsiteX61" fmla="*/ 223838 w 587375"/>
                  <a:gd name="connsiteY61" fmla="*/ 33338 h 714375"/>
                  <a:gd name="connsiteX62" fmla="*/ 227013 w 587375"/>
                  <a:gd name="connsiteY62" fmla="*/ 28575 h 714375"/>
                  <a:gd name="connsiteX63" fmla="*/ 227013 w 587375"/>
                  <a:gd name="connsiteY63" fmla="*/ 25400 h 714375"/>
                  <a:gd name="connsiteX64" fmla="*/ 230188 w 587375"/>
                  <a:gd name="connsiteY64" fmla="*/ 25400 h 714375"/>
                  <a:gd name="connsiteX65" fmla="*/ 231776 w 587375"/>
                  <a:gd name="connsiteY65" fmla="*/ 28575 h 714375"/>
                  <a:gd name="connsiteX66" fmla="*/ 234951 w 587375"/>
                  <a:gd name="connsiteY66" fmla="*/ 30163 h 714375"/>
                  <a:gd name="connsiteX67" fmla="*/ 236538 w 587375"/>
                  <a:gd name="connsiteY67" fmla="*/ 33338 h 714375"/>
                  <a:gd name="connsiteX68" fmla="*/ 242888 w 587375"/>
                  <a:gd name="connsiteY68" fmla="*/ 33338 h 714375"/>
                  <a:gd name="connsiteX69" fmla="*/ 244476 w 587375"/>
                  <a:gd name="connsiteY69" fmla="*/ 33338 h 714375"/>
                  <a:gd name="connsiteX70" fmla="*/ 247651 w 587375"/>
                  <a:gd name="connsiteY70" fmla="*/ 33338 h 714375"/>
                  <a:gd name="connsiteX71" fmla="*/ 249238 w 587375"/>
                  <a:gd name="connsiteY71" fmla="*/ 33338 h 714375"/>
                  <a:gd name="connsiteX72" fmla="*/ 252413 w 587375"/>
                  <a:gd name="connsiteY72" fmla="*/ 36513 h 714375"/>
                  <a:gd name="connsiteX73" fmla="*/ 252413 w 587375"/>
                  <a:gd name="connsiteY73" fmla="*/ 38100 h 714375"/>
                  <a:gd name="connsiteX74" fmla="*/ 252413 w 587375"/>
                  <a:gd name="connsiteY74" fmla="*/ 42862 h 714375"/>
                  <a:gd name="connsiteX75" fmla="*/ 249238 w 587375"/>
                  <a:gd name="connsiteY75" fmla="*/ 46037 h 714375"/>
                  <a:gd name="connsiteX76" fmla="*/ 249238 w 587375"/>
                  <a:gd name="connsiteY76" fmla="*/ 49212 h 714375"/>
                  <a:gd name="connsiteX77" fmla="*/ 249238 w 587375"/>
                  <a:gd name="connsiteY77" fmla="*/ 50800 h 714375"/>
                  <a:gd name="connsiteX78" fmla="*/ 252413 w 587375"/>
                  <a:gd name="connsiteY78" fmla="*/ 55562 h 714375"/>
                  <a:gd name="connsiteX79" fmla="*/ 249238 w 587375"/>
                  <a:gd name="connsiteY79" fmla="*/ 58737 h 714375"/>
                  <a:gd name="connsiteX80" fmla="*/ 249238 w 587375"/>
                  <a:gd name="connsiteY80" fmla="*/ 63500 h 714375"/>
                  <a:gd name="connsiteX81" fmla="*/ 247651 w 587375"/>
                  <a:gd name="connsiteY81" fmla="*/ 66675 h 714375"/>
                  <a:gd name="connsiteX82" fmla="*/ 244476 w 587375"/>
                  <a:gd name="connsiteY82" fmla="*/ 68262 h 714375"/>
                  <a:gd name="connsiteX83" fmla="*/ 239713 w 587375"/>
                  <a:gd name="connsiteY83" fmla="*/ 71437 h 714375"/>
                  <a:gd name="connsiteX84" fmla="*/ 236538 w 587375"/>
                  <a:gd name="connsiteY84" fmla="*/ 71437 h 714375"/>
                  <a:gd name="connsiteX85" fmla="*/ 236538 w 587375"/>
                  <a:gd name="connsiteY85" fmla="*/ 76200 h 714375"/>
                  <a:gd name="connsiteX86" fmla="*/ 236538 w 587375"/>
                  <a:gd name="connsiteY86" fmla="*/ 80962 h 714375"/>
                  <a:gd name="connsiteX87" fmla="*/ 234951 w 587375"/>
                  <a:gd name="connsiteY87" fmla="*/ 84137 h 714375"/>
                  <a:gd name="connsiteX88" fmla="*/ 231776 w 587375"/>
                  <a:gd name="connsiteY88" fmla="*/ 84137 h 714375"/>
                  <a:gd name="connsiteX89" fmla="*/ 227013 w 587375"/>
                  <a:gd name="connsiteY89" fmla="*/ 84137 h 714375"/>
                  <a:gd name="connsiteX90" fmla="*/ 227013 w 587375"/>
                  <a:gd name="connsiteY90" fmla="*/ 80962 h 714375"/>
                  <a:gd name="connsiteX91" fmla="*/ 227013 w 587375"/>
                  <a:gd name="connsiteY91" fmla="*/ 76200 h 714375"/>
                  <a:gd name="connsiteX92" fmla="*/ 227013 w 587375"/>
                  <a:gd name="connsiteY92" fmla="*/ 71437 h 714375"/>
                  <a:gd name="connsiteX93" fmla="*/ 223838 w 587375"/>
                  <a:gd name="connsiteY93" fmla="*/ 68262 h 714375"/>
                  <a:gd name="connsiteX94" fmla="*/ 223838 w 587375"/>
                  <a:gd name="connsiteY94" fmla="*/ 68262 h 714375"/>
                  <a:gd name="connsiteX95" fmla="*/ 227013 w 587375"/>
                  <a:gd name="connsiteY95" fmla="*/ 71437 h 714375"/>
                  <a:gd name="connsiteX96" fmla="*/ 227013 w 587375"/>
                  <a:gd name="connsiteY96" fmla="*/ 76200 h 714375"/>
                  <a:gd name="connsiteX97" fmla="*/ 227013 w 587375"/>
                  <a:gd name="connsiteY97" fmla="*/ 80962 h 714375"/>
                  <a:gd name="connsiteX98" fmla="*/ 223838 w 587375"/>
                  <a:gd name="connsiteY98" fmla="*/ 84137 h 714375"/>
                  <a:gd name="connsiteX99" fmla="*/ 223838 w 587375"/>
                  <a:gd name="connsiteY99" fmla="*/ 88900 h 714375"/>
                  <a:gd name="connsiteX100" fmla="*/ 223838 w 587375"/>
                  <a:gd name="connsiteY100" fmla="*/ 92075 h 714375"/>
                  <a:gd name="connsiteX101" fmla="*/ 223838 w 587375"/>
                  <a:gd name="connsiteY101" fmla="*/ 96837 h 714375"/>
                  <a:gd name="connsiteX102" fmla="*/ 227013 w 587375"/>
                  <a:gd name="connsiteY102" fmla="*/ 98425 h 714375"/>
                  <a:gd name="connsiteX103" fmla="*/ 227013 w 587375"/>
                  <a:gd name="connsiteY103" fmla="*/ 103187 h 714375"/>
                  <a:gd name="connsiteX104" fmla="*/ 231775 w 587375"/>
                  <a:gd name="connsiteY104" fmla="*/ 103187 h 714375"/>
                  <a:gd name="connsiteX105" fmla="*/ 234950 w 587375"/>
                  <a:gd name="connsiteY105" fmla="*/ 103187 h 714375"/>
                  <a:gd name="connsiteX106" fmla="*/ 231775 w 587375"/>
                  <a:gd name="connsiteY106" fmla="*/ 106362 h 714375"/>
                  <a:gd name="connsiteX107" fmla="*/ 231775 w 587375"/>
                  <a:gd name="connsiteY107" fmla="*/ 109537 h 714375"/>
                  <a:gd name="connsiteX108" fmla="*/ 231775 w 587375"/>
                  <a:gd name="connsiteY108" fmla="*/ 111125 h 714375"/>
                  <a:gd name="connsiteX109" fmla="*/ 234950 w 587375"/>
                  <a:gd name="connsiteY109" fmla="*/ 114300 h 714375"/>
                  <a:gd name="connsiteX110" fmla="*/ 233891 w 587375"/>
                  <a:gd name="connsiteY110" fmla="*/ 116947 h 714375"/>
                  <a:gd name="connsiteX111" fmla="*/ 234951 w 587375"/>
                  <a:gd name="connsiteY111" fmla="*/ 115888 h 714375"/>
                  <a:gd name="connsiteX112" fmla="*/ 234951 w 587375"/>
                  <a:gd name="connsiteY112" fmla="*/ 114300 h 714375"/>
                  <a:gd name="connsiteX113" fmla="*/ 236538 w 587375"/>
                  <a:gd name="connsiteY113" fmla="*/ 114300 h 714375"/>
                  <a:gd name="connsiteX114" fmla="*/ 239713 w 587375"/>
                  <a:gd name="connsiteY114" fmla="*/ 115888 h 714375"/>
                  <a:gd name="connsiteX115" fmla="*/ 239713 w 587375"/>
                  <a:gd name="connsiteY115" fmla="*/ 122237 h 714375"/>
                  <a:gd name="connsiteX116" fmla="*/ 234951 w 587375"/>
                  <a:gd name="connsiteY116" fmla="*/ 123825 h 714375"/>
                  <a:gd name="connsiteX117" fmla="*/ 231776 w 587375"/>
                  <a:gd name="connsiteY117" fmla="*/ 123825 h 714375"/>
                  <a:gd name="connsiteX118" fmla="*/ 231776 w 587375"/>
                  <a:gd name="connsiteY118" fmla="*/ 128587 h 714375"/>
                  <a:gd name="connsiteX119" fmla="*/ 231776 w 587375"/>
                  <a:gd name="connsiteY119" fmla="*/ 131762 h 714375"/>
                  <a:gd name="connsiteX120" fmla="*/ 227013 w 587375"/>
                  <a:gd name="connsiteY120" fmla="*/ 131762 h 714375"/>
                  <a:gd name="connsiteX121" fmla="*/ 223838 w 587375"/>
                  <a:gd name="connsiteY121" fmla="*/ 131762 h 714375"/>
                  <a:gd name="connsiteX122" fmla="*/ 222250 w 587375"/>
                  <a:gd name="connsiteY122" fmla="*/ 128587 h 714375"/>
                  <a:gd name="connsiteX123" fmla="*/ 222250 w 587375"/>
                  <a:gd name="connsiteY123" fmla="*/ 127000 h 714375"/>
                  <a:gd name="connsiteX124" fmla="*/ 222250 w 587375"/>
                  <a:gd name="connsiteY124" fmla="*/ 123825 h 714375"/>
                  <a:gd name="connsiteX125" fmla="*/ 223838 w 587375"/>
                  <a:gd name="connsiteY125" fmla="*/ 123825 h 714375"/>
                  <a:gd name="connsiteX126" fmla="*/ 227013 w 587375"/>
                  <a:gd name="connsiteY126" fmla="*/ 123825 h 714375"/>
                  <a:gd name="connsiteX127" fmla="*/ 230188 w 587375"/>
                  <a:gd name="connsiteY127" fmla="*/ 123825 h 714375"/>
                  <a:gd name="connsiteX128" fmla="*/ 231776 w 587375"/>
                  <a:gd name="connsiteY128" fmla="*/ 122237 h 714375"/>
                  <a:gd name="connsiteX129" fmla="*/ 231776 w 587375"/>
                  <a:gd name="connsiteY129" fmla="*/ 122236 h 714375"/>
                  <a:gd name="connsiteX130" fmla="*/ 231775 w 587375"/>
                  <a:gd name="connsiteY130" fmla="*/ 122237 h 714375"/>
                  <a:gd name="connsiteX131" fmla="*/ 227013 w 587375"/>
                  <a:gd name="connsiteY131" fmla="*/ 123825 h 714375"/>
                  <a:gd name="connsiteX132" fmla="*/ 223838 w 587375"/>
                  <a:gd name="connsiteY132" fmla="*/ 123825 h 714375"/>
                  <a:gd name="connsiteX133" fmla="*/ 222250 w 587375"/>
                  <a:gd name="connsiteY133" fmla="*/ 122237 h 714375"/>
                  <a:gd name="connsiteX134" fmla="*/ 222250 w 587375"/>
                  <a:gd name="connsiteY134" fmla="*/ 119062 h 714375"/>
                  <a:gd name="connsiteX135" fmla="*/ 219075 w 587375"/>
                  <a:gd name="connsiteY135" fmla="*/ 122237 h 714375"/>
                  <a:gd name="connsiteX136" fmla="*/ 217488 w 587375"/>
                  <a:gd name="connsiteY136" fmla="*/ 122237 h 714375"/>
                  <a:gd name="connsiteX137" fmla="*/ 214313 w 587375"/>
                  <a:gd name="connsiteY137" fmla="*/ 123825 h 714375"/>
                  <a:gd name="connsiteX138" fmla="*/ 214312 w 587375"/>
                  <a:gd name="connsiteY138" fmla="*/ 123825 h 714375"/>
                  <a:gd name="connsiteX139" fmla="*/ 214312 w 587375"/>
                  <a:gd name="connsiteY139" fmla="*/ 125014 h 714375"/>
                  <a:gd name="connsiteX140" fmla="*/ 223838 w 587375"/>
                  <a:gd name="connsiteY140" fmla="*/ 157163 h 714375"/>
                  <a:gd name="connsiteX141" fmla="*/ 234950 w 587375"/>
                  <a:gd name="connsiteY141" fmla="*/ 146050 h 714375"/>
                  <a:gd name="connsiteX142" fmla="*/ 260350 w 587375"/>
                  <a:gd name="connsiteY142" fmla="*/ 166688 h 714375"/>
                  <a:gd name="connsiteX143" fmla="*/ 244475 w 587375"/>
                  <a:gd name="connsiteY143" fmla="*/ 184150 h 714375"/>
                  <a:gd name="connsiteX144" fmla="*/ 242888 w 587375"/>
                  <a:gd name="connsiteY144" fmla="*/ 212725 h 714375"/>
                  <a:gd name="connsiteX145" fmla="*/ 260350 w 587375"/>
                  <a:gd name="connsiteY145" fmla="*/ 212725 h 714375"/>
                  <a:gd name="connsiteX146" fmla="*/ 260350 w 587375"/>
                  <a:gd name="connsiteY146" fmla="*/ 227013 h 714375"/>
                  <a:gd name="connsiteX147" fmla="*/ 292100 w 587375"/>
                  <a:gd name="connsiteY147" fmla="*/ 247650 h 714375"/>
                  <a:gd name="connsiteX148" fmla="*/ 312738 w 587375"/>
                  <a:gd name="connsiteY148" fmla="*/ 250825 h 714375"/>
                  <a:gd name="connsiteX149" fmla="*/ 328613 w 587375"/>
                  <a:gd name="connsiteY149" fmla="*/ 242888 h 714375"/>
                  <a:gd name="connsiteX150" fmla="*/ 339725 w 587375"/>
                  <a:gd name="connsiteY150" fmla="*/ 263525 h 714375"/>
                  <a:gd name="connsiteX151" fmla="*/ 352425 w 587375"/>
                  <a:gd name="connsiteY151" fmla="*/ 260350 h 714375"/>
                  <a:gd name="connsiteX152" fmla="*/ 355600 w 587375"/>
                  <a:gd name="connsiteY152" fmla="*/ 269875 h 714375"/>
                  <a:gd name="connsiteX153" fmla="*/ 398463 w 587375"/>
                  <a:gd name="connsiteY153" fmla="*/ 276225 h 714375"/>
                  <a:gd name="connsiteX154" fmla="*/ 407988 w 587375"/>
                  <a:gd name="connsiteY154" fmla="*/ 269875 h 714375"/>
                  <a:gd name="connsiteX155" fmla="*/ 407988 w 587375"/>
                  <a:gd name="connsiteY155" fmla="*/ 238125 h 714375"/>
                  <a:gd name="connsiteX156" fmla="*/ 423863 w 587375"/>
                  <a:gd name="connsiteY156" fmla="*/ 227013 h 714375"/>
                  <a:gd name="connsiteX157" fmla="*/ 428625 w 587375"/>
                  <a:gd name="connsiteY157" fmla="*/ 234950 h 714375"/>
                  <a:gd name="connsiteX158" fmla="*/ 420688 w 587375"/>
                  <a:gd name="connsiteY158" fmla="*/ 247650 h 714375"/>
                  <a:gd name="connsiteX159" fmla="*/ 423863 w 587375"/>
                  <a:gd name="connsiteY159" fmla="*/ 257175 h 714375"/>
                  <a:gd name="connsiteX160" fmla="*/ 420688 w 587375"/>
                  <a:gd name="connsiteY160" fmla="*/ 265113 h 714375"/>
                  <a:gd name="connsiteX161" fmla="*/ 431800 w 587375"/>
                  <a:gd name="connsiteY161" fmla="*/ 269875 h 714375"/>
                  <a:gd name="connsiteX162" fmla="*/ 450850 w 587375"/>
                  <a:gd name="connsiteY162" fmla="*/ 265113 h 714375"/>
                  <a:gd name="connsiteX163" fmla="*/ 457200 w 587375"/>
                  <a:gd name="connsiteY163" fmla="*/ 257175 h 714375"/>
                  <a:gd name="connsiteX164" fmla="*/ 481013 w 587375"/>
                  <a:gd name="connsiteY164" fmla="*/ 260350 h 714375"/>
                  <a:gd name="connsiteX165" fmla="*/ 481013 w 587375"/>
                  <a:gd name="connsiteY165" fmla="*/ 234950 h 714375"/>
                  <a:gd name="connsiteX166" fmla="*/ 500063 w 587375"/>
                  <a:gd name="connsiteY166" fmla="*/ 227013 h 714375"/>
                  <a:gd name="connsiteX167" fmla="*/ 527050 w 587375"/>
                  <a:gd name="connsiteY167" fmla="*/ 200025 h 714375"/>
                  <a:gd name="connsiteX168" fmla="*/ 544513 w 587375"/>
                  <a:gd name="connsiteY168" fmla="*/ 201613 h 714375"/>
                  <a:gd name="connsiteX169" fmla="*/ 547688 w 587375"/>
                  <a:gd name="connsiteY169" fmla="*/ 214313 h 714375"/>
                  <a:gd name="connsiteX170" fmla="*/ 565150 w 587375"/>
                  <a:gd name="connsiteY170" fmla="*/ 212725 h 714375"/>
                  <a:gd name="connsiteX171" fmla="*/ 582613 w 587375"/>
                  <a:gd name="connsiteY171" fmla="*/ 217488 h 714375"/>
                  <a:gd name="connsiteX172" fmla="*/ 587375 w 587375"/>
                  <a:gd name="connsiteY172" fmla="*/ 233363 h 714375"/>
                  <a:gd name="connsiteX173" fmla="*/ 585788 w 587375"/>
                  <a:gd name="connsiteY173" fmla="*/ 247650 h 714375"/>
                  <a:gd name="connsiteX174" fmla="*/ 577850 w 587375"/>
                  <a:gd name="connsiteY174" fmla="*/ 244475 h 714375"/>
                  <a:gd name="connsiteX175" fmla="*/ 557213 w 587375"/>
                  <a:gd name="connsiteY175" fmla="*/ 255588 h 714375"/>
                  <a:gd name="connsiteX176" fmla="*/ 536575 w 587375"/>
                  <a:gd name="connsiteY176" fmla="*/ 287338 h 714375"/>
                  <a:gd name="connsiteX177" fmla="*/ 536575 w 587375"/>
                  <a:gd name="connsiteY177" fmla="*/ 306388 h 714375"/>
                  <a:gd name="connsiteX178" fmla="*/ 527050 w 587375"/>
                  <a:gd name="connsiteY178" fmla="*/ 323850 h 714375"/>
                  <a:gd name="connsiteX179" fmla="*/ 514350 w 587375"/>
                  <a:gd name="connsiteY179" fmla="*/ 325438 h 714375"/>
                  <a:gd name="connsiteX180" fmla="*/ 517525 w 587375"/>
                  <a:gd name="connsiteY180" fmla="*/ 361950 h 714375"/>
                  <a:gd name="connsiteX181" fmla="*/ 512763 w 587375"/>
                  <a:gd name="connsiteY181" fmla="*/ 363538 h 714375"/>
                  <a:gd name="connsiteX182" fmla="*/ 512763 w 587375"/>
                  <a:gd name="connsiteY182" fmla="*/ 381000 h 714375"/>
                  <a:gd name="connsiteX183" fmla="*/ 504825 w 587375"/>
                  <a:gd name="connsiteY183" fmla="*/ 388938 h 714375"/>
                  <a:gd name="connsiteX184" fmla="*/ 496888 w 587375"/>
                  <a:gd name="connsiteY184" fmla="*/ 381000 h 714375"/>
                  <a:gd name="connsiteX185" fmla="*/ 496888 w 587375"/>
                  <a:gd name="connsiteY185" fmla="*/ 333375 h 714375"/>
                  <a:gd name="connsiteX186" fmla="*/ 488950 w 587375"/>
                  <a:gd name="connsiteY186" fmla="*/ 333375 h 714375"/>
                  <a:gd name="connsiteX187" fmla="*/ 487363 w 587375"/>
                  <a:gd name="connsiteY187" fmla="*/ 349250 h 714375"/>
                  <a:gd name="connsiteX188" fmla="*/ 476250 w 587375"/>
                  <a:gd name="connsiteY188" fmla="*/ 349250 h 714375"/>
                  <a:gd name="connsiteX189" fmla="*/ 481013 w 587375"/>
                  <a:gd name="connsiteY189" fmla="*/ 333375 h 714375"/>
                  <a:gd name="connsiteX190" fmla="*/ 496888 w 587375"/>
                  <a:gd name="connsiteY190" fmla="*/ 320675 h 714375"/>
                  <a:gd name="connsiteX191" fmla="*/ 500063 w 587375"/>
                  <a:gd name="connsiteY191" fmla="*/ 303213 h 714375"/>
                  <a:gd name="connsiteX192" fmla="*/ 449263 w 587375"/>
                  <a:gd name="connsiteY192" fmla="*/ 295275 h 714375"/>
                  <a:gd name="connsiteX193" fmla="*/ 444500 w 587375"/>
                  <a:gd name="connsiteY193" fmla="*/ 285750 h 714375"/>
                  <a:gd name="connsiteX194" fmla="*/ 415925 w 587375"/>
                  <a:gd name="connsiteY194" fmla="*/ 269875 h 714375"/>
                  <a:gd name="connsiteX195" fmla="*/ 414338 w 587375"/>
                  <a:gd name="connsiteY195" fmla="*/ 276225 h 714375"/>
                  <a:gd name="connsiteX196" fmla="*/ 406400 w 587375"/>
                  <a:gd name="connsiteY196" fmla="*/ 293688 h 714375"/>
                  <a:gd name="connsiteX197" fmla="*/ 428625 w 587375"/>
                  <a:gd name="connsiteY197" fmla="*/ 303213 h 714375"/>
                  <a:gd name="connsiteX198" fmla="*/ 415925 w 587375"/>
                  <a:gd name="connsiteY198" fmla="*/ 311150 h 714375"/>
                  <a:gd name="connsiteX199" fmla="*/ 414338 w 587375"/>
                  <a:gd name="connsiteY199" fmla="*/ 319088 h 714375"/>
                  <a:gd name="connsiteX200" fmla="*/ 419100 w 587375"/>
                  <a:gd name="connsiteY200" fmla="*/ 323850 h 714375"/>
                  <a:gd name="connsiteX201" fmla="*/ 420688 w 587375"/>
                  <a:gd name="connsiteY201" fmla="*/ 338138 h 714375"/>
                  <a:gd name="connsiteX202" fmla="*/ 436563 w 587375"/>
                  <a:gd name="connsiteY202" fmla="*/ 388938 h 714375"/>
                  <a:gd name="connsiteX203" fmla="*/ 407988 w 587375"/>
                  <a:gd name="connsiteY203" fmla="*/ 388938 h 714375"/>
                  <a:gd name="connsiteX204" fmla="*/ 406400 w 587375"/>
                  <a:gd name="connsiteY204" fmla="*/ 374650 h 714375"/>
                  <a:gd name="connsiteX205" fmla="*/ 398463 w 587375"/>
                  <a:gd name="connsiteY205" fmla="*/ 388938 h 714375"/>
                  <a:gd name="connsiteX206" fmla="*/ 377825 w 587375"/>
                  <a:gd name="connsiteY206" fmla="*/ 404813 h 714375"/>
                  <a:gd name="connsiteX207" fmla="*/ 382588 w 587375"/>
                  <a:gd name="connsiteY207" fmla="*/ 414338 h 714375"/>
                  <a:gd name="connsiteX208" fmla="*/ 371475 w 587375"/>
                  <a:gd name="connsiteY208" fmla="*/ 434975 h 714375"/>
                  <a:gd name="connsiteX209" fmla="*/ 355600 w 587375"/>
                  <a:gd name="connsiteY209" fmla="*/ 439738 h 714375"/>
                  <a:gd name="connsiteX210" fmla="*/ 350838 w 587375"/>
                  <a:gd name="connsiteY210" fmla="*/ 431800 h 714375"/>
                  <a:gd name="connsiteX211" fmla="*/ 339725 w 587375"/>
                  <a:gd name="connsiteY211" fmla="*/ 439738 h 714375"/>
                  <a:gd name="connsiteX212" fmla="*/ 339725 w 587375"/>
                  <a:gd name="connsiteY212" fmla="*/ 452438 h 714375"/>
                  <a:gd name="connsiteX213" fmla="*/ 287338 w 587375"/>
                  <a:gd name="connsiteY213" fmla="*/ 500063 h 714375"/>
                  <a:gd name="connsiteX214" fmla="*/ 290513 w 587375"/>
                  <a:gd name="connsiteY214" fmla="*/ 512763 h 714375"/>
                  <a:gd name="connsiteX215" fmla="*/ 266700 w 587375"/>
                  <a:gd name="connsiteY215" fmla="*/ 525463 h 714375"/>
                  <a:gd name="connsiteX216" fmla="*/ 249238 w 587375"/>
                  <a:gd name="connsiteY216" fmla="*/ 530225 h 714375"/>
                  <a:gd name="connsiteX217" fmla="*/ 247650 w 587375"/>
                  <a:gd name="connsiteY217" fmla="*/ 539750 h 714375"/>
                  <a:gd name="connsiteX218" fmla="*/ 252413 w 587375"/>
                  <a:gd name="connsiteY218" fmla="*/ 590550 h 714375"/>
                  <a:gd name="connsiteX219" fmla="*/ 239713 w 587375"/>
                  <a:gd name="connsiteY219" fmla="*/ 620713 h 714375"/>
                  <a:gd name="connsiteX220" fmla="*/ 242888 w 587375"/>
                  <a:gd name="connsiteY220" fmla="*/ 655638 h 714375"/>
                  <a:gd name="connsiteX221" fmla="*/ 231775 w 587375"/>
                  <a:gd name="connsiteY221" fmla="*/ 655638 h 714375"/>
                  <a:gd name="connsiteX222" fmla="*/ 223838 w 587375"/>
                  <a:gd name="connsiteY222" fmla="*/ 681038 h 714375"/>
                  <a:gd name="connsiteX223" fmla="*/ 231775 w 587375"/>
                  <a:gd name="connsiteY223" fmla="*/ 687388 h 714375"/>
                  <a:gd name="connsiteX224" fmla="*/ 231775 w 587375"/>
                  <a:gd name="connsiteY224" fmla="*/ 692150 h 714375"/>
                  <a:gd name="connsiteX225" fmla="*/ 214313 w 587375"/>
                  <a:gd name="connsiteY225" fmla="*/ 687388 h 714375"/>
                  <a:gd name="connsiteX226" fmla="*/ 209550 w 587375"/>
                  <a:gd name="connsiteY226" fmla="*/ 704850 h 714375"/>
                  <a:gd name="connsiteX227" fmla="*/ 193675 w 587375"/>
                  <a:gd name="connsiteY227" fmla="*/ 714375 h 714375"/>
                  <a:gd name="connsiteX228" fmla="*/ 166688 w 587375"/>
                  <a:gd name="connsiteY228" fmla="*/ 687388 h 714375"/>
                  <a:gd name="connsiteX229" fmla="*/ 161925 w 587375"/>
                  <a:gd name="connsiteY229" fmla="*/ 666750 h 714375"/>
                  <a:gd name="connsiteX230" fmla="*/ 155575 w 587375"/>
                  <a:gd name="connsiteY230" fmla="*/ 633413 h 714375"/>
                  <a:gd name="connsiteX231" fmla="*/ 133350 w 587375"/>
                  <a:gd name="connsiteY231" fmla="*/ 593725 h 714375"/>
                  <a:gd name="connsiteX232" fmla="*/ 131763 w 587375"/>
                  <a:gd name="connsiteY232" fmla="*/ 555625 h 714375"/>
                  <a:gd name="connsiteX233" fmla="*/ 103188 w 587375"/>
                  <a:gd name="connsiteY233" fmla="*/ 495300 h 714375"/>
                  <a:gd name="connsiteX234" fmla="*/ 98425 w 587375"/>
                  <a:gd name="connsiteY234" fmla="*/ 471488 h 714375"/>
                  <a:gd name="connsiteX235" fmla="*/ 93662 w 587375"/>
                  <a:gd name="connsiteY235" fmla="*/ 423863 h 714375"/>
                  <a:gd name="connsiteX236" fmla="*/ 95250 w 587375"/>
                  <a:gd name="connsiteY236" fmla="*/ 404813 h 714375"/>
                  <a:gd name="connsiteX237" fmla="*/ 90487 w 587375"/>
                  <a:gd name="connsiteY237" fmla="*/ 398463 h 714375"/>
                  <a:gd name="connsiteX238" fmla="*/ 93662 w 587375"/>
                  <a:gd name="connsiteY238" fmla="*/ 374650 h 714375"/>
                  <a:gd name="connsiteX239" fmla="*/ 85725 w 587375"/>
                  <a:gd name="connsiteY239" fmla="*/ 371475 h 714375"/>
                  <a:gd name="connsiteX240" fmla="*/ 82550 w 587375"/>
                  <a:gd name="connsiteY240" fmla="*/ 381000 h 714375"/>
                  <a:gd name="connsiteX241" fmla="*/ 77787 w 587375"/>
                  <a:gd name="connsiteY241" fmla="*/ 404813 h 714375"/>
                  <a:gd name="connsiteX242" fmla="*/ 58737 w 587375"/>
                  <a:gd name="connsiteY242" fmla="*/ 419100 h 714375"/>
                  <a:gd name="connsiteX243" fmla="*/ 34925 w 587375"/>
                  <a:gd name="connsiteY243" fmla="*/ 404813 h 714375"/>
                  <a:gd name="connsiteX244" fmla="*/ 12700 w 587375"/>
                  <a:gd name="connsiteY244" fmla="*/ 374650 h 714375"/>
                  <a:gd name="connsiteX245" fmla="*/ 38100 w 587375"/>
                  <a:gd name="connsiteY245" fmla="*/ 371475 h 714375"/>
                  <a:gd name="connsiteX246" fmla="*/ 50800 w 587375"/>
                  <a:gd name="connsiteY246" fmla="*/ 349250 h 714375"/>
                  <a:gd name="connsiteX247" fmla="*/ 34925 w 587375"/>
                  <a:gd name="connsiteY247" fmla="*/ 354013 h 714375"/>
                  <a:gd name="connsiteX248" fmla="*/ 20637 w 587375"/>
                  <a:gd name="connsiteY248" fmla="*/ 361950 h 714375"/>
                  <a:gd name="connsiteX249" fmla="*/ 0 w 587375"/>
                  <a:gd name="connsiteY249" fmla="*/ 342900 h 714375"/>
                  <a:gd name="connsiteX250" fmla="*/ 7937 w 587375"/>
                  <a:gd name="connsiteY250" fmla="*/ 330200 h 714375"/>
                  <a:gd name="connsiteX251" fmla="*/ 42862 w 587375"/>
                  <a:gd name="connsiteY251" fmla="*/ 320675 h 714375"/>
                  <a:gd name="connsiteX252" fmla="*/ 60325 w 587375"/>
                  <a:gd name="connsiteY252" fmla="*/ 320675 h 714375"/>
                  <a:gd name="connsiteX253" fmla="*/ 50800 w 587375"/>
                  <a:gd name="connsiteY253" fmla="*/ 290513 h 714375"/>
                  <a:gd name="connsiteX254" fmla="*/ 33337 w 587375"/>
                  <a:gd name="connsiteY254" fmla="*/ 280988 h 714375"/>
                  <a:gd name="connsiteX255" fmla="*/ 38100 w 587375"/>
                  <a:gd name="connsiteY255" fmla="*/ 265113 h 714375"/>
                  <a:gd name="connsiteX256" fmla="*/ 22225 w 587375"/>
                  <a:gd name="connsiteY256" fmla="*/ 265113 h 714375"/>
                  <a:gd name="connsiteX257" fmla="*/ 25400 w 587375"/>
                  <a:gd name="connsiteY257" fmla="*/ 255588 h 714375"/>
                  <a:gd name="connsiteX258" fmla="*/ 39687 w 587375"/>
                  <a:gd name="connsiteY258" fmla="*/ 234950 h 714375"/>
                  <a:gd name="connsiteX259" fmla="*/ 52387 w 587375"/>
                  <a:gd name="connsiteY259" fmla="*/ 239713 h 714375"/>
                  <a:gd name="connsiteX260" fmla="*/ 76200 w 587375"/>
                  <a:gd name="connsiteY260" fmla="*/ 227013 h 714375"/>
                  <a:gd name="connsiteX261" fmla="*/ 80962 w 587375"/>
                  <a:gd name="connsiteY261" fmla="*/ 212725 h 714375"/>
                  <a:gd name="connsiteX262" fmla="*/ 107950 w 587375"/>
                  <a:gd name="connsiteY262" fmla="*/ 196850 h 714375"/>
                  <a:gd name="connsiteX263" fmla="*/ 120650 w 587375"/>
                  <a:gd name="connsiteY263" fmla="*/ 161925 h 714375"/>
                  <a:gd name="connsiteX264" fmla="*/ 133350 w 587375"/>
                  <a:gd name="connsiteY264" fmla="*/ 134938 h 714375"/>
                  <a:gd name="connsiteX265" fmla="*/ 143828 w 587375"/>
                  <a:gd name="connsiteY265" fmla="*/ 123507 h 714375"/>
                  <a:gd name="connsiteX266" fmla="*/ 141288 w 587375"/>
                  <a:gd name="connsiteY266" fmla="*/ 122237 h 714375"/>
                  <a:gd name="connsiteX267" fmla="*/ 138113 w 587375"/>
                  <a:gd name="connsiteY267" fmla="*/ 122237 h 714375"/>
                  <a:gd name="connsiteX268" fmla="*/ 136526 w 587375"/>
                  <a:gd name="connsiteY268" fmla="*/ 122237 h 714375"/>
                  <a:gd name="connsiteX269" fmla="*/ 136526 w 587375"/>
                  <a:gd name="connsiteY269" fmla="*/ 119062 h 714375"/>
                  <a:gd name="connsiteX270" fmla="*/ 133351 w 587375"/>
                  <a:gd name="connsiteY270" fmla="*/ 115887 h 714375"/>
                  <a:gd name="connsiteX271" fmla="*/ 128588 w 587375"/>
                  <a:gd name="connsiteY271" fmla="*/ 114300 h 714375"/>
                  <a:gd name="connsiteX272" fmla="*/ 125413 w 587375"/>
                  <a:gd name="connsiteY272" fmla="*/ 114300 h 714375"/>
                  <a:gd name="connsiteX273" fmla="*/ 125413 w 587375"/>
                  <a:gd name="connsiteY273" fmla="*/ 109537 h 714375"/>
                  <a:gd name="connsiteX274" fmla="*/ 123826 w 587375"/>
                  <a:gd name="connsiteY274" fmla="*/ 106362 h 714375"/>
                  <a:gd name="connsiteX275" fmla="*/ 119063 w 587375"/>
                  <a:gd name="connsiteY275" fmla="*/ 98425 h 714375"/>
                  <a:gd name="connsiteX276" fmla="*/ 123826 w 587375"/>
                  <a:gd name="connsiteY276" fmla="*/ 96837 h 714375"/>
                  <a:gd name="connsiteX277" fmla="*/ 123825 w 587375"/>
                  <a:gd name="connsiteY277" fmla="*/ 96836 h 714375"/>
                  <a:gd name="connsiteX278" fmla="*/ 123825 w 587375"/>
                  <a:gd name="connsiteY278" fmla="*/ 96837 h 714375"/>
                  <a:gd name="connsiteX279" fmla="*/ 119063 w 587375"/>
                  <a:gd name="connsiteY279" fmla="*/ 98425 h 714375"/>
                  <a:gd name="connsiteX280" fmla="*/ 125413 w 587375"/>
                  <a:gd name="connsiteY280" fmla="*/ 109537 h 714375"/>
                  <a:gd name="connsiteX281" fmla="*/ 123825 w 587375"/>
                  <a:gd name="connsiteY281" fmla="*/ 109537 h 714375"/>
                  <a:gd name="connsiteX282" fmla="*/ 119063 w 587375"/>
                  <a:gd name="connsiteY282" fmla="*/ 109537 h 714375"/>
                  <a:gd name="connsiteX283" fmla="*/ 115888 w 587375"/>
                  <a:gd name="connsiteY283" fmla="*/ 106362 h 714375"/>
                  <a:gd name="connsiteX284" fmla="*/ 115888 w 587375"/>
                  <a:gd name="connsiteY284" fmla="*/ 103187 h 714375"/>
                  <a:gd name="connsiteX285" fmla="*/ 115888 w 587375"/>
                  <a:gd name="connsiteY285" fmla="*/ 101600 h 714375"/>
                  <a:gd name="connsiteX286" fmla="*/ 115888 w 587375"/>
                  <a:gd name="connsiteY286" fmla="*/ 98425 h 714375"/>
                  <a:gd name="connsiteX287" fmla="*/ 112713 w 587375"/>
                  <a:gd name="connsiteY287" fmla="*/ 79375 h 714375"/>
                  <a:gd name="connsiteX288" fmla="*/ 112713 w 587375"/>
                  <a:gd name="connsiteY288" fmla="*/ 76200 h 714375"/>
                  <a:gd name="connsiteX289" fmla="*/ 111125 w 587375"/>
                  <a:gd name="connsiteY289" fmla="*/ 71437 h 714375"/>
                  <a:gd name="connsiteX290" fmla="*/ 111125 w 587375"/>
                  <a:gd name="connsiteY290" fmla="*/ 68262 h 714375"/>
                  <a:gd name="connsiteX291" fmla="*/ 115888 w 587375"/>
                  <a:gd name="connsiteY291" fmla="*/ 63500 h 714375"/>
                  <a:gd name="connsiteX292" fmla="*/ 123825 w 587375"/>
                  <a:gd name="connsiteY292" fmla="*/ 58737 h 714375"/>
                  <a:gd name="connsiteX293" fmla="*/ 123825 w 587375"/>
                  <a:gd name="connsiteY293" fmla="*/ 55562 h 714375"/>
                  <a:gd name="connsiteX294" fmla="*/ 125413 w 587375"/>
                  <a:gd name="connsiteY294" fmla="*/ 49212 h 714375"/>
                  <a:gd name="connsiteX295" fmla="*/ 123825 w 587375"/>
                  <a:gd name="connsiteY295" fmla="*/ 46037 h 714375"/>
                  <a:gd name="connsiteX296" fmla="*/ 119063 w 587375"/>
                  <a:gd name="connsiteY296" fmla="*/ 41275 h 714375"/>
                  <a:gd name="connsiteX297" fmla="*/ 115888 w 587375"/>
                  <a:gd name="connsiteY297" fmla="*/ 41275 h 714375"/>
                  <a:gd name="connsiteX298" fmla="*/ 112713 w 587375"/>
                  <a:gd name="connsiteY298" fmla="*/ 38100 h 714375"/>
                  <a:gd name="connsiteX299" fmla="*/ 111125 w 587375"/>
                  <a:gd name="connsiteY299" fmla="*/ 33337 h 714375"/>
                  <a:gd name="connsiteX300" fmla="*/ 106363 w 587375"/>
                  <a:gd name="connsiteY300" fmla="*/ 33337 h 714375"/>
                  <a:gd name="connsiteX301" fmla="*/ 103188 w 587375"/>
                  <a:gd name="connsiteY301" fmla="*/ 30162 h 714375"/>
                  <a:gd name="connsiteX302" fmla="*/ 101600 w 587375"/>
                  <a:gd name="connsiteY302" fmla="*/ 30162 h 714375"/>
                  <a:gd name="connsiteX303" fmla="*/ 95250 w 587375"/>
                  <a:gd name="connsiteY303" fmla="*/ 28575 h 714375"/>
                  <a:gd name="connsiteX304" fmla="*/ 95250 w 587375"/>
                  <a:gd name="connsiteY304" fmla="*/ 25400 h 714375"/>
                  <a:gd name="connsiteX305" fmla="*/ 95250 w 587375"/>
                  <a:gd name="connsiteY305" fmla="*/ 17463 h 714375"/>
                  <a:gd name="connsiteX306" fmla="*/ 95250 w 587375"/>
                  <a:gd name="connsiteY306" fmla="*/ 15875 h 714375"/>
                  <a:gd name="connsiteX307" fmla="*/ 98425 w 587375"/>
                  <a:gd name="connsiteY307" fmla="*/ 15875 h 714375"/>
                  <a:gd name="connsiteX308" fmla="*/ 103188 w 587375"/>
                  <a:gd name="connsiteY308" fmla="*/ 15875 h 714375"/>
                  <a:gd name="connsiteX309" fmla="*/ 106363 w 587375"/>
                  <a:gd name="connsiteY309" fmla="*/ 17463 h 714375"/>
                  <a:gd name="connsiteX310" fmla="*/ 107950 w 587375"/>
                  <a:gd name="connsiteY310" fmla="*/ 15875 h 714375"/>
                  <a:gd name="connsiteX311" fmla="*/ 107950 w 587375"/>
                  <a:gd name="connsiteY311" fmla="*/ 12700 h 714375"/>
                  <a:gd name="connsiteX312" fmla="*/ 107950 w 587375"/>
                  <a:gd name="connsiteY312" fmla="*/ 7938 h 714375"/>
                  <a:gd name="connsiteX313" fmla="*/ 112713 w 587375"/>
                  <a:gd name="connsiteY313" fmla="*/ 7938 h 714375"/>
                  <a:gd name="connsiteX314" fmla="*/ 115888 w 587375"/>
                  <a:gd name="connsiteY314" fmla="*/ 7938 h 714375"/>
                  <a:gd name="connsiteX315" fmla="*/ 123825 w 587375"/>
                  <a:gd name="connsiteY315" fmla="*/ 6350 h 714375"/>
                  <a:gd name="connsiteX316" fmla="*/ 125413 w 587375"/>
                  <a:gd name="connsiteY316" fmla="*/ 6350 h 714375"/>
                  <a:gd name="connsiteX317" fmla="*/ 128588 w 587375"/>
                  <a:gd name="connsiteY317" fmla="*/ 3175 h 714375"/>
                  <a:gd name="connsiteX318" fmla="*/ 136525 w 587375"/>
                  <a:gd name="connsiteY318" fmla="*/ 6350 h 714375"/>
                  <a:gd name="connsiteX319" fmla="*/ 138113 w 587375"/>
                  <a:gd name="connsiteY319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3976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187325 w 587375"/>
                  <a:gd name="connsiteY25" fmla="*/ 53976 h 714375"/>
                  <a:gd name="connsiteX26" fmla="*/ 200342 w 587375"/>
                  <a:gd name="connsiteY26" fmla="*/ 47308 h 714375"/>
                  <a:gd name="connsiteX27" fmla="*/ 196850 w 587375"/>
                  <a:gd name="connsiteY27" fmla="*/ 49212 h 714375"/>
                  <a:gd name="connsiteX28" fmla="*/ 198438 w 587375"/>
                  <a:gd name="connsiteY28" fmla="*/ 49212 h 714375"/>
                  <a:gd name="connsiteX29" fmla="*/ 200342 w 587375"/>
                  <a:gd name="connsiteY29" fmla="*/ 47308 h 714375"/>
                  <a:gd name="connsiteX30" fmla="*/ 138113 w 587375"/>
                  <a:gd name="connsiteY30" fmla="*/ 0 h 714375"/>
                  <a:gd name="connsiteX31" fmla="*/ 144463 w 587375"/>
                  <a:gd name="connsiteY31" fmla="*/ 0 h 714375"/>
                  <a:gd name="connsiteX32" fmla="*/ 146050 w 587375"/>
                  <a:gd name="connsiteY32" fmla="*/ 3175 h 714375"/>
                  <a:gd name="connsiteX33" fmla="*/ 149225 w 587375"/>
                  <a:gd name="connsiteY33" fmla="*/ 0 h 714375"/>
                  <a:gd name="connsiteX34" fmla="*/ 153988 w 587375"/>
                  <a:gd name="connsiteY34" fmla="*/ 0 h 714375"/>
                  <a:gd name="connsiteX35" fmla="*/ 155576 w 587375"/>
                  <a:gd name="connsiteY35" fmla="*/ 3175 h 714375"/>
                  <a:gd name="connsiteX36" fmla="*/ 158751 w 587375"/>
                  <a:gd name="connsiteY36" fmla="*/ 6350 h 714375"/>
                  <a:gd name="connsiteX37" fmla="*/ 161926 w 587375"/>
                  <a:gd name="connsiteY37" fmla="*/ 7938 h 714375"/>
                  <a:gd name="connsiteX38" fmla="*/ 161926 w 587375"/>
                  <a:gd name="connsiteY38" fmla="*/ 11113 h 714375"/>
                  <a:gd name="connsiteX39" fmla="*/ 163513 w 587375"/>
                  <a:gd name="connsiteY39" fmla="*/ 15875 h 714375"/>
                  <a:gd name="connsiteX40" fmla="*/ 171451 w 587375"/>
                  <a:gd name="connsiteY40" fmla="*/ 15875 h 714375"/>
                  <a:gd name="connsiteX41" fmla="*/ 174626 w 587375"/>
                  <a:gd name="connsiteY41" fmla="*/ 17463 h 714375"/>
                  <a:gd name="connsiteX42" fmla="*/ 176213 w 587375"/>
                  <a:gd name="connsiteY42" fmla="*/ 23813 h 714375"/>
                  <a:gd name="connsiteX43" fmla="*/ 179388 w 587375"/>
                  <a:gd name="connsiteY43" fmla="*/ 25400 h 714375"/>
                  <a:gd name="connsiteX44" fmla="*/ 184151 w 587375"/>
                  <a:gd name="connsiteY44" fmla="*/ 25400 h 714375"/>
                  <a:gd name="connsiteX45" fmla="*/ 184151 w 587375"/>
                  <a:gd name="connsiteY45" fmla="*/ 36512 h 714375"/>
                  <a:gd name="connsiteX46" fmla="*/ 187326 w 587375"/>
                  <a:gd name="connsiteY46" fmla="*/ 38100 h 714375"/>
                  <a:gd name="connsiteX47" fmla="*/ 192088 w 587375"/>
                  <a:gd name="connsiteY47" fmla="*/ 41275 h 714375"/>
                  <a:gd name="connsiteX48" fmla="*/ 193676 w 587375"/>
                  <a:gd name="connsiteY48" fmla="*/ 41275 h 714375"/>
                  <a:gd name="connsiteX49" fmla="*/ 201613 w 587375"/>
                  <a:gd name="connsiteY49" fmla="*/ 41275 h 714375"/>
                  <a:gd name="connsiteX50" fmla="*/ 204788 w 587375"/>
                  <a:gd name="connsiteY50" fmla="*/ 42862 h 714375"/>
                  <a:gd name="connsiteX51" fmla="*/ 204788 w 587375"/>
                  <a:gd name="connsiteY51" fmla="*/ 43921 h 714375"/>
                  <a:gd name="connsiteX52" fmla="*/ 206376 w 587375"/>
                  <a:gd name="connsiteY52" fmla="*/ 42862 h 714375"/>
                  <a:gd name="connsiteX53" fmla="*/ 209551 w 587375"/>
                  <a:gd name="connsiteY53" fmla="*/ 41275 h 714375"/>
                  <a:gd name="connsiteX54" fmla="*/ 211138 w 587375"/>
                  <a:gd name="connsiteY54" fmla="*/ 38100 h 714375"/>
                  <a:gd name="connsiteX55" fmla="*/ 214313 w 587375"/>
                  <a:gd name="connsiteY55" fmla="*/ 38100 h 714375"/>
                  <a:gd name="connsiteX56" fmla="*/ 217488 w 587375"/>
                  <a:gd name="connsiteY56" fmla="*/ 38100 h 714375"/>
                  <a:gd name="connsiteX57" fmla="*/ 219076 w 587375"/>
                  <a:gd name="connsiteY57" fmla="*/ 38100 h 714375"/>
                  <a:gd name="connsiteX58" fmla="*/ 222251 w 587375"/>
                  <a:gd name="connsiteY58" fmla="*/ 38100 h 714375"/>
                  <a:gd name="connsiteX59" fmla="*/ 223838 w 587375"/>
                  <a:gd name="connsiteY59" fmla="*/ 36513 h 714375"/>
                  <a:gd name="connsiteX60" fmla="*/ 223838 w 587375"/>
                  <a:gd name="connsiteY60" fmla="*/ 33338 h 714375"/>
                  <a:gd name="connsiteX61" fmla="*/ 227013 w 587375"/>
                  <a:gd name="connsiteY61" fmla="*/ 28575 h 714375"/>
                  <a:gd name="connsiteX62" fmla="*/ 227013 w 587375"/>
                  <a:gd name="connsiteY62" fmla="*/ 25400 h 714375"/>
                  <a:gd name="connsiteX63" fmla="*/ 230188 w 587375"/>
                  <a:gd name="connsiteY63" fmla="*/ 25400 h 714375"/>
                  <a:gd name="connsiteX64" fmla="*/ 231776 w 587375"/>
                  <a:gd name="connsiteY64" fmla="*/ 28575 h 714375"/>
                  <a:gd name="connsiteX65" fmla="*/ 234951 w 587375"/>
                  <a:gd name="connsiteY65" fmla="*/ 30163 h 714375"/>
                  <a:gd name="connsiteX66" fmla="*/ 236538 w 587375"/>
                  <a:gd name="connsiteY66" fmla="*/ 33338 h 714375"/>
                  <a:gd name="connsiteX67" fmla="*/ 242888 w 587375"/>
                  <a:gd name="connsiteY67" fmla="*/ 33338 h 714375"/>
                  <a:gd name="connsiteX68" fmla="*/ 244476 w 587375"/>
                  <a:gd name="connsiteY68" fmla="*/ 33338 h 714375"/>
                  <a:gd name="connsiteX69" fmla="*/ 247651 w 587375"/>
                  <a:gd name="connsiteY69" fmla="*/ 33338 h 714375"/>
                  <a:gd name="connsiteX70" fmla="*/ 249238 w 587375"/>
                  <a:gd name="connsiteY70" fmla="*/ 33338 h 714375"/>
                  <a:gd name="connsiteX71" fmla="*/ 252413 w 587375"/>
                  <a:gd name="connsiteY71" fmla="*/ 36513 h 714375"/>
                  <a:gd name="connsiteX72" fmla="*/ 252413 w 587375"/>
                  <a:gd name="connsiteY72" fmla="*/ 38100 h 714375"/>
                  <a:gd name="connsiteX73" fmla="*/ 252413 w 587375"/>
                  <a:gd name="connsiteY73" fmla="*/ 42862 h 714375"/>
                  <a:gd name="connsiteX74" fmla="*/ 249238 w 587375"/>
                  <a:gd name="connsiteY74" fmla="*/ 46037 h 714375"/>
                  <a:gd name="connsiteX75" fmla="*/ 249238 w 587375"/>
                  <a:gd name="connsiteY75" fmla="*/ 49212 h 714375"/>
                  <a:gd name="connsiteX76" fmla="*/ 249238 w 587375"/>
                  <a:gd name="connsiteY76" fmla="*/ 50800 h 714375"/>
                  <a:gd name="connsiteX77" fmla="*/ 252413 w 587375"/>
                  <a:gd name="connsiteY77" fmla="*/ 55562 h 714375"/>
                  <a:gd name="connsiteX78" fmla="*/ 249238 w 587375"/>
                  <a:gd name="connsiteY78" fmla="*/ 58737 h 714375"/>
                  <a:gd name="connsiteX79" fmla="*/ 249238 w 587375"/>
                  <a:gd name="connsiteY79" fmla="*/ 63500 h 714375"/>
                  <a:gd name="connsiteX80" fmla="*/ 247651 w 587375"/>
                  <a:gd name="connsiteY80" fmla="*/ 66675 h 714375"/>
                  <a:gd name="connsiteX81" fmla="*/ 244476 w 587375"/>
                  <a:gd name="connsiteY81" fmla="*/ 68262 h 714375"/>
                  <a:gd name="connsiteX82" fmla="*/ 239713 w 587375"/>
                  <a:gd name="connsiteY82" fmla="*/ 71437 h 714375"/>
                  <a:gd name="connsiteX83" fmla="*/ 236538 w 587375"/>
                  <a:gd name="connsiteY83" fmla="*/ 71437 h 714375"/>
                  <a:gd name="connsiteX84" fmla="*/ 236538 w 587375"/>
                  <a:gd name="connsiteY84" fmla="*/ 76200 h 714375"/>
                  <a:gd name="connsiteX85" fmla="*/ 236538 w 587375"/>
                  <a:gd name="connsiteY85" fmla="*/ 80962 h 714375"/>
                  <a:gd name="connsiteX86" fmla="*/ 234951 w 587375"/>
                  <a:gd name="connsiteY86" fmla="*/ 84137 h 714375"/>
                  <a:gd name="connsiteX87" fmla="*/ 231776 w 587375"/>
                  <a:gd name="connsiteY87" fmla="*/ 84137 h 714375"/>
                  <a:gd name="connsiteX88" fmla="*/ 227013 w 587375"/>
                  <a:gd name="connsiteY88" fmla="*/ 84137 h 714375"/>
                  <a:gd name="connsiteX89" fmla="*/ 227013 w 587375"/>
                  <a:gd name="connsiteY89" fmla="*/ 80962 h 714375"/>
                  <a:gd name="connsiteX90" fmla="*/ 227013 w 587375"/>
                  <a:gd name="connsiteY90" fmla="*/ 76200 h 714375"/>
                  <a:gd name="connsiteX91" fmla="*/ 227013 w 587375"/>
                  <a:gd name="connsiteY91" fmla="*/ 71437 h 714375"/>
                  <a:gd name="connsiteX92" fmla="*/ 223838 w 587375"/>
                  <a:gd name="connsiteY92" fmla="*/ 68262 h 714375"/>
                  <a:gd name="connsiteX93" fmla="*/ 223838 w 587375"/>
                  <a:gd name="connsiteY93" fmla="*/ 68262 h 714375"/>
                  <a:gd name="connsiteX94" fmla="*/ 227013 w 587375"/>
                  <a:gd name="connsiteY94" fmla="*/ 71437 h 714375"/>
                  <a:gd name="connsiteX95" fmla="*/ 227013 w 587375"/>
                  <a:gd name="connsiteY95" fmla="*/ 76200 h 714375"/>
                  <a:gd name="connsiteX96" fmla="*/ 227013 w 587375"/>
                  <a:gd name="connsiteY96" fmla="*/ 80962 h 714375"/>
                  <a:gd name="connsiteX97" fmla="*/ 223838 w 587375"/>
                  <a:gd name="connsiteY97" fmla="*/ 84137 h 714375"/>
                  <a:gd name="connsiteX98" fmla="*/ 223838 w 587375"/>
                  <a:gd name="connsiteY98" fmla="*/ 88900 h 714375"/>
                  <a:gd name="connsiteX99" fmla="*/ 223838 w 587375"/>
                  <a:gd name="connsiteY99" fmla="*/ 92075 h 714375"/>
                  <a:gd name="connsiteX100" fmla="*/ 223838 w 587375"/>
                  <a:gd name="connsiteY100" fmla="*/ 96837 h 714375"/>
                  <a:gd name="connsiteX101" fmla="*/ 227013 w 587375"/>
                  <a:gd name="connsiteY101" fmla="*/ 98425 h 714375"/>
                  <a:gd name="connsiteX102" fmla="*/ 227013 w 587375"/>
                  <a:gd name="connsiteY102" fmla="*/ 103187 h 714375"/>
                  <a:gd name="connsiteX103" fmla="*/ 231775 w 587375"/>
                  <a:gd name="connsiteY103" fmla="*/ 103187 h 714375"/>
                  <a:gd name="connsiteX104" fmla="*/ 234950 w 587375"/>
                  <a:gd name="connsiteY104" fmla="*/ 103187 h 714375"/>
                  <a:gd name="connsiteX105" fmla="*/ 231775 w 587375"/>
                  <a:gd name="connsiteY105" fmla="*/ 106362 h 714375"/>
                  <a:gd name="connsiteX106" fmla="*/ 231775 w 587375"/>
                  <a:gd name="connsiteY106" fmla="*/ 109537 h 714375"/>
                  <a:gd name="connsiteX107" fmla="*/ 231775 w 587375"/>
                  <a:gd name="connsiteY107" fmla="*/ 111125 h 714375"/>
                  <a:gd name="connsiteX108" fmla="*/ 234950 w 587375"/>
                  <a:gd name="connsiteY108" fmla="*/ 114300 h 714375"/>
                  <a:gd name="connsiteX109" fmla="*/ 233891 w 587375"/>
                  <a:gd name="connsiteY109" fmla="*/ 116947 h 714375"/>
                  <a:gd name="connsiteX110" fmla="*/ 234951 w 587375"/>
                  <a:gd name="connsiteY110" fmla="*/ 115888 h 714375"/>
                  <a:gd name="connsiteX111" fmla="*/ 234951 w 587375"/>
                  <a:gd name="connsiteY111" fmla="*/ 114300 h 714375"/>
                  <a:gd name="connsiteX112" fmla="*/ 236538 w 587375"/>
                  <a:gd name="connsiteY112" fmla="*/ 114300 h 714375"/>
                  <a:gd name="connsiteX113" fmla="*/ 239713 w 587375"/>
                  <a:gd name="connsiteY113" fmla="*/ 115888 h 714375"/>
                  <a:gd name="connsiteX114" fmla="*/ 239713 w 587375"/>
                  <a:gd name="connsiteY114" fmla="*/ 122237 h 714375"/>
                  <a:gd name="connsiteX115" fmla="*/ 234951 w 587375"/>
                  <a:gd name="connsiteY115" fmla="*/ 123825 h 714375"/>
                  <a:gd name="connsiteX116" fmla="*/ 231776 w 587375"/>
                  <a:gd name="connsiteY116" fmla="*/ 123825 h 714375"/>
                  <a:gd name="connsiteX117" fmla="*/ 231776 w 587375"/>
                  <a:gd name="connsiteY117" fmla="*/ 128587 h 714375"/>
                  <a:gd name="connsiteX118" fmla="*/ 231776 w 587375"/>
                  <a:gd name="connsiteY118" fmla="*/ 131762 h 714375"/>
                  <a:gd name="connsiteX119" fmla="*/ 227013 w 587375"/>
                  <a:gd name="connsiteY119" fmla="*/ 131762 h 714375"/>
                  <a:gd name="connsiteX120" fmla="*/ 223838 w 587375"/>
                  <a:gd name="connsiteY120" fmla="*/ 131762 h 714375"/>
                  <a:gd name="connsiteX121" fmla="*/ 222250 w 587375"/>
                  <a:gd name="connsiteY121" fmla="*/ 128587 h 714375"/>
                  <a:gd name="connsiteX122" fmla="*/ 222250 w 587375"/>
                  <a:gd name="connsiteY122" fmla="*/ 127000 h 714375"/>
                  <a:gd name="connsiteX123" fmla="*/ 222250 w 587375"/>
                  <a:gd name="connsiteY123" fmla="*/ 123825 h 714375"/>
                  <a:gd name="connsiteX124" fmla="*/ 223838 w 587375"/>
                  <a:gd name="connsiteY124" fmla="*/ 123825 h 714375"/>
                  <a:gd name="connsiteX125" fmla="*/ 227013 w 587375"/>
                  <a:gd name="connsiteY125" fmla="*/ 123825 h 714375"/>
                  <a:gd name="connsiteX126" fmla="*/ 230188 w 587375"/>
                  <a:gd name="connsiteY126" fmla="*/ 123825 h 714375"/>
                  <a:gd name="connsiteX127" fmla="*/ 231776 w 587375"/>
                  <a:gd name="connsiteY127" fmla="*/ 122237 h 714375"/>
                  <a:gd name="connsiteX128" fmla="*/ 231776 w 587375"/>
                  <a:gd name="connsiteY128" fmla="*/ 122236 h 714375"/>
                  <a:gd name="connsiteX129" fmla="*/ 231775 w 587375"/>
                  <a:gd name="connsiteY129" fmla="*/ 122237 h 714375"/>
                  <a:gd name="connsiteX130" fmla="*/ 227013 w 587375"/>
                  <a:gd name="connsiteY130" fmla="*/ 123825 h 714375"/>
                  <a:gd name="connsiteX131" fmla="*/ 223838 w 587375"/>
                  <a:gd name="connsiteY131" fmla="*/ 123825 h 714375"/>
                  <a:gd name="connsiteX132" fmla="*/ 222250 w 587375"/>
                  <a:gd name="connsiteY132" fmla="*/ 122237 h 714375"/>
                  <a:gd name="connsiteX133" fmla="*/ 222250 w 587375"/>
                  <a:gd name="connsiteY133" fmla="*/ 119062 h 714375"/>
                  <a:gd name="connsiteX134" fmla="*/ 219075 w 587375"/>
                  <a:gd name="connsiteY134" fmla="*/ 122237 h 714375"/>
                  <a:gd name="connsiteX135" fmla="*/ 217488 w 587375"/>
                  <a:gd name="connsiteY135" fmla="*/ 122237 h 714375"/>
                  <a:gd name="connsiteX136" fmla="*/ 214313 w 587375"/>
                  <a:gd name="connsiteY136" fmla="*/ 123825 h 714375"/>
                  <a:gd name="connsiteX137" fmla="*/ 214312 w 587375"/>
                  <a:gd name="connsiteY137" fmla="*/ 123825 h 714375"/>
                  <a:gd name="connsiteX138" fmla="*/ 214312 w 587375"/>
                  <a:gd name="connsiteY138" fmla="*/ 125014 h 714375"/>
                  <a:gd name="connsiteX139" fmla="*/ 223838 w 587375"/>
                  <a:gd name="connsiteY139" fmla="*/ 157163 h 714375"/>
                  <a:gd name="connsiteX140" fmla="*/ 234950 w 587375"/>
                  <a:gd name="connsiteY140" fmla="*/ 146050 h 714375"/>
                  <a:gd name="connsiteX141" fmla="*/ 260350 w 587375"/>
                  <a:gd name="connsiteY141" fmla="*/ 166688 h 714375"/>
                  <a:gd name="connsiteX142" fmla="*/ 244475 w 587375"/>
                  <a:gd name="connsiteY142" fmla="*/ 184150 h 714375"/>
                  <a:gd name="connsiteX143" fmla="*/ 242888 w 587375"/>
                  <a:gd name="connsiteY143" fmla="*/ 212725 h 714375"/>
                  <a:gd name="connsiteX144" fmla="*/ 260350 w 587375"/>
                  <a:gd name="connsiteY144" fmla="*/ 212725 h 714375"/>
                  <a:gd name="connsiteX145" fmla="*/ 260350 w 587375"/>
                  <a:gd name="connsiteY145" fmla="*/ 227013 h 714375"/>
                  <a:gd name="connsiteX146" fmla="*/ 292100 w 587375"/>
                  <a:gd name="connsiteY146" fmla="*/ 247650 h 714375"/>
                  <a:gd name="connsiteX147" fmla="*/ 312738 w 587375"/>
                  <a:gd name="connsiteY147" fmla="*/ 250825 h 714375"/>
                  <a:gd name="connsiteX148" fmla="*/ 328613 w 587375"/>
                  <a:gd name="connsiteY148" fmla="*/ 242888 h 714375"/>
                  <a:gd name="connsiteX149" fmla="*/ 339725 w 587375"/>
                  <a:gd name="connsiteY149" fmla="*/ 263525 h 714375"/>
                  <a:gd name="connsiteX150" fmla="*/ 352425 w 587375"/>
                  <a:gd name="connsiteY150" fmla="*/ 260350 h 714375"/>
                  <a:gd name="connsiteX151" fmla="*/ 355600 w 587375"/>
                  <a:gd name="connsiteY151" fmla="*/ 269875 h 714375"/>
                  <a:gd name="connsiteX152" fmla="*/ 398463 w 587375"/>
                  <a:gd name="connsiteY152" fmla="*/ 276225 h 714375"/>
                  <a:gd name="connsiteX153" fmla="*/ 407988 w 587375"/>
                  <a:gd name="connsiteY153" fmla="*/ 269875 h 714375"/>
                  <a:gd name="connsiteX154" fmla="*/ 407988 w 587375"/>
                  <a:gd name="connsiteY154" fmla="*/ 238125 h 714375"/>
                  <a:gd name="connsiteX155" fmla="*/ 423863 w 587375"/>
                  <a:gd name="connsiteY155" fmla="*/ 227013 h 714375"/>
                  <a:gd name="connsiteX156" fmla="*/ 428625 w 587375"/>
                  <a:gd name="connsiteY156" fmla="*/ 234950 h 714375"/>
                  <a:gd name="connsiteX157" fmla="*/ 420688 w 587375"/>
                  <a:gd name="connsiteY157" fmla="*/ 247650 h 714375"/>
                  <a:gd name="connsiteX158" fmla="*/ 423863 w 587375"/>
                  <a:gd name="connsiteY158" fmla="*/ 257175 h 714375"/>
                  <a:gd name="connsiteX159" fmla="*/ 420688 w 587375"/>
                  <a:gd name="connsiteY159" fmla="*/ 265113 h 714375"/>
                  <a:gd name="connsiteX160" fmla="*/ 431800 w 587375"/>
                  <a:gd name="connsiteY160" fmla="*/ 269875 h 714375"/>
                  <a:gd name="connsiteX161" fmla="*/ 450850 w 587375"/>
                  <a:gd name="connsiteY161" fmla="*/ 265113 h 714375"/>
                  <a:gd name="connsiteX162" fmla="*/ 457200 w 587375"/>
                  <a:gd name="connsiteY162" fmla="*/ 257175 h 714375"/>
                  <a:gd name="connsiteX163" fmla="*/ 481013 w 587375"/>
                  <a:gd name="connsiteY163" fmla="*/ 260350 h 714375"/>
                  <a:gd name="connsiteX164" fmla="*/ 481013 w 587375"/>
                  <a:gd name="connsiteY164" fmla="*/ 234950 h 714375"/>
                  <a:gd name="connsiteX165" fmla="*/ 500063 w 587375"/>
                  <a:gd name="connsiteY165" fmla="*/ 227013 h 714375"/>
                  <a:gd name="connsiteX166" fmla="*/ 527050 w 587375"/>
                  <a:gd name="connsiteY166" fmla="*/ 200025 h 714375"/>
                  <a:gd name="connsiteX167" fmla="*/ 544513 w 587375"/>
                  <a:gd name="connsiteY167" fmla="*/ 201613 h 714375"/>
                  <a:gd name="connsiteX168" fmla="*/ 547688 w 587375"/>
                  <a:gd name="connsiteY168" fmla="*/ 214313 h 714375"/>
                  <a:gd name="connsiteX169" fmla="*/ 565150 w 587375"/>
                  <a:gd name="connsiteY169" fmla="*/ 212725 h 714375"/>
                  <a:gd name="connsiteX170" fmla="*/ 582613 w 587375"/>
                  <a:gd name="connsiteY170" fmla="*/ 217488 h 714375"/>
                  <a:gd name="connsiteX171" fmla="*/ 587375 w 587375"/>
                  <a:gd name="connsiteY171" fmla="*/ 233363 h 714375"/>
                  <a:gd name="connsiteX172" fmla="*/ 585788 w 587375"/>
                  <a:gd name="connsiteY172" fmla="*/ 247650 h 714375"/>
                  <a:gd name="connsiteX173" fmla="*/ 577850 w 587375"/>
                  <a:gd name="connsiteY173" fmla="*/ 244475 h 714375"/>
                  <a:gd name="connsiteX174" fmla="*/ 557213 w 587375"/>
                  <a:gd name="connsiteY174" fmla="*/ 255588 h 714375"/>
                  <a:gd name="connsiteX175" fmla="*/ 536575 w 587375"/>
                  <a:gd name="connsiteY175" fmla="*/ 287338 h 714375"/>
                  <a:gd name="connsiteX176" fmla="*/ 536575 w 587375"/>
                  <a:gd name="connsiteY176" fmla="*/ 306388 h 714375"/>
                  <a:gd name="connsiteX177" fmla="*/ 527050 w 587375"/>
                  <a:gd name="connsiteY177" fmla="*/ 323850 h 714375"/>
                  <a:gd name="connsiteX178" fmla="*/ 514350 w 587375"/>
                  <a:gd name="connsiteY178" fmla="*/ 325438 h 714375"/>
                  <a:gd name="connsiteX179" fmla="*/ 517525 w 587375"/>
                  <a:gd name="connsiteY179" fmla="*/ 361950 h 714375"/>
                  <a:gd name="connsiteX180" fmla="*/ 512763 w 587375"/>
                  <a:gd name="connsiteY180" fmla="*/ 363538 h 714375"/>
                  <a:gd name="connsiteX181" fmla="*/ 512763 w 587375"/>
                  <a:gd name="connsiteY181" fmla="*/ 381000 h 714375"/>
                  <a:gd name="connsiteX182" fmla="*/ 504825 w 587375"/>
                  <a:gd name="connsiteY182" fmla="*/ 388938 h 714375"/>
                  <a:gd name="connsiteX183" fmla="*/ 496888 w 587375"/>
                  <a:gd name="connsiteY183" fmla="*/ 381000 h 714375"/>
                  <a:gd name="connsiteX184" fmla="*/ 496888 w 587375"/>
                  <a:gd name="connsiteY184" fmla="*/ 333375 h 714375"/>
                  <a:gd name="connsiteX185" fmla="*/ 488950 w 587375"/>
                  <a:gd name="connsiteY185" fmla="*/ 333375 h 714375"/>
                  <a:gd name="connsiteX186" fmla="*/ 487363 w 587375"/>
                  <a:gd name="connsiteY186" fmla="*/ 349250 h 714375"/>
                  <a:gd name="connsiteX187" fmla="*/ 476250 w 587375"/>
                  <a:gd name="connsiteY187" fmla="*/ 349250 h 714375"/>
                  <a:gd name="connsiteX188" fmla="*/ 481013 w 587375"/>
                  <a:gd name="connsiteY188" fmla="*/ 333375 h 714375"/>
                  <a:gd name="connsiteX189" fmla="*/ 496888 w 587375"/>
                  <a:gd name="connsiteY189" fmla="*/ 320675 h 714375"/>
                  <a:gd name="connsiteX190" fmla="*/ 500063 w 587375"/>
                  <a:gd name="connsiteY190" fmla="*/ 303213 h 714375"/>
                  <a:gd name="connsiteX191" fmla="*/ 449263 w 587375"/>
                  <a:gd name="connsiteY191" fmla="*/ 295275 h 714375"/>
                  <a:gd name="connsiteX192" fmla="*/ 444500 w 587375"/>
                  <a:gd name="connsiteY192" fmla="*/ 285750 h 714375"/>
                  <a:gd name="connsiteX193" fmla="*/ 415925 w 587375"/>
                  <a:gd name="connsiteY193" fmla="*/ 269875 h 714375"/>
                  <a:gd name="connsiteX194" fmla="*/ 414338 w 587375"/>
                  <a:gd name="connsiteY194" fmla="*/ 276225 h 714375"/>
                  <a:gd name="connsiteX195" fmla="*/ 406400 w 587375"/>
                  <a:gd name="connsiteY195" fmla="*/ 293688 h 714375"/>
                  <a:gd name="connsiteX196" fmla="*/ 428625 w 587375"/>
                  <a:gd name="connsiteY196" fmla="*/ 303213 h 714375"/>
                  <a:gd name="connsiteX197" fmla="*/ 415925 w 587375"/>
                  <a:gd name="connsiteY197" fmla="*/ 311150 h 714375"/>
                  <a:gd name="connsiteX198" fmla="*/ 414338 w 587375"/>
                  <a:gd name="connsiteY198" fmla="*/ 319088 h 714375"/>
                  <a:gd name="connsiteX199" fmla="*/ 419100 w 587375"/>
                  <a:gd name="connsiteY199" fmla="*/ 323850 h 714375"/>
                  <a:gd name="connsiteX200" fmla="*/ 420688 w 587375"/>
                  <a:gd name="connsiteY200" fmla="*/ 338138 h 714375"/>
                  <a:gd name="connsiteX201" fmla="*/ 436563 w 587375"/>
                  <a:gd name="connsiteY201" fmla="*/ 388938 h 714375"/>
                  <a:gd name="connsiteX202" fmla="*/ 407988 w 587375"/>
                  <a:gd name="connsiteY202" fmla="*/ 388938 h 714375"/>
                  <a:gd name="connsiteX203" fmla="*/ 406400 w 587375"/>
                  <a:gd name="connsiteY203" fmla="*/ 374650 h 714375"/>
                  <a:gd name="connsiteX204" fmla="*/ 398463 w 587375"/>
                  <a:gd name="connsiteY204" fmla="*/ 388938 h 714375"/>
                  <a:gd name="connsiteX205" fmla="*/ 377825 w 587375"/>
                  <a:gd name="connsiteY205" fmla="*/ 404813 h 714375"/>
                  <a:gd name="connsiteX206" fmla="*/ 382588 w 587375"/>
                  <a:gd name="connsiteY206" fmla="*/ 414338 h 714375"/>
                  <a:gd name="connsiteX207" fmla="*/ 371475 w 587375"/>
                  <a:gd name="connsiteY207" fmla="*/ 434975 h 714375"/>
                  <a:gd name="connsiteX208" fmla="*/ 355600 w 587375"/>
                  <a:gd name="connsiteY208" fmla="*/ 439738 h 714375"/>
                  <a:gd name="connsiteX209" fmla="*/ 350838 w 587375"/>
                  <a:gd name="connsiteY209" fmla="*/ 431800 h 714375"/>
                  <a:gd name="connsiteX210" fmla="*/ 339725 w 587375"/>
                  <a:gd name="connsiteY210" fmla="*/ 439738 h 714375"/>
                  <a:gd name="connsiteX211" fmla="*/ 339725 w 587375"/>
                  <a:gd name="connsiteY211" fmla="*/ 452438 h 714375"/>
                  <a:gd name="connsiteX212" fmla="*/ 287338 w 587375"/>
                  <a:gd name="connsiteY212" fmla="*/ 500063 h 714375"/>
                  <a:gd name="connsiteX213" fmla="*/ 290513 w 587375"/>
                  <a:gd name="connsiteY213" fmla="*/ 512763 h 714375"/>
                  <a:gd name="connsiteX214" fmla="*/ 266700 w 587375"/>
                  <a:gd name="connsiteY214" fmla="*/ 525463 h 714375"/>
                  <a:gd name="connsiteX215" fmla="*/ 249238 w 587375"/>
                  <a:gd name="connsiteY215" fmla="*/ 530225 h 714375"/>
                  <a:gd name="connsiteX216" fmla="*/ 247650 w 587375"/>
                  <a:gd name="connsiteY216" fmla="*/ 539750 h 714375"/>
                  <a:gd name="connsiteX217" fmla="*/ 252413 w 587375"/>
                  <a:gd name="connsiteY217" fmla="*/ 590550 h 714375"/>
                  <a:gd name="connsiteX218" fmla="*/ 239713 w 587375"/>
                  <a:gd name="connsiteY218" fmla="*/ 620713 h 714375"/>
                  <a:gd name="connsiteX219" fmla="*/ 242888 w 587375"/>
                  <a:gd name="connsiteY219" fmla="*/ 655638 h 714375"/>
                  <a:gd name="connsiteX220" fmla="*/ 231775 w 587375"/>
                  <a:gd name="connsiteY220" fmla="*/ 655638 h 714375"/>
                  <a:gd name="connsiteX221" fmla="*/ 223838 w 587375"/>
                  <a:gd name="connsiteY221" fmla="*/ 681038 h 714375"/>
                  <a:gd name="connsiteX222" fmla="*/ 231775 w 587375"/>
                  <a:gd name="connsiteY222" fmla="*/ 687388 h 714375"/>
                  <a:gd name="connsiteX223" fmla="*/ 231775 w 587375"/>
                  <a:gd name="connsiteY223" fmla="*/ 692150 h 714375"/>
                  <a:gd name="connsiteX224" fmla="*/ 214313 w 587375"/>
                  <a:gd name="connsiteY224" fmla="*/ 687388 h 714375"/>
                  <a:gd name="connsiteX225" fmla="*/ 209550 w 587375"/>
                  <a:gd name="connsiteY225" fmla="*/ 704850 h 714375"/>
                  <a:gd name="connsiteX226" fmla="*/ 193675 w 587375"/>
                  <a:gd name="connsiteY226" fmla="*/ 714375 h 714375"/>
                  <a:gd name="connsiteX227" fmla="*/ 166688 w 587375"/>
                  <a:gd name="connsiteY227" fmla="*/ 687388 h 714375"/>
                  <a:gd name="connsiteX228" fmla="*/ 161925 w 587375"/>
                  <a:gd name="connsiteY228" fmla="*/ 666750 h 714375"/>
                  <a:gd name="connsiteX229" fmla="*/ 155575 w 587375"/>
                  <a:gd name="connsiteY229" fmla="*/ 633413 h 714375"/>
                  <a:gd name="connsiteX230" fmla="*/ 133350 w 587375"/>
                  <a:gd name="connsiteY230" fmla="*/ 593725 h 714375"/>
                  <a:gd name="connsiteX231" fmla="*/ 131763 w 587375"/>
                  <a:gd name="connsiteY231" fmla="*/ 555625 h 714375"/>
                  <a:gd name="connsiteX232" fmla="*/ 103188 w 587375"/>
                  <a:gd name="connsiteY232" fmla="*/ 495300 h 714375"/>
                  <a:gd name="connsiteX233" fmla="*/ 98425 w 587375"/>
                  <a:gd name="connsiteY233" fmla="*/ 471488 h 714375"/>
                  <a:gd name="connsiteX234" fmla="*/ 93662 w 587375"/>
                  <a:gd name="connsiteY234" fmla="*/ 423863 h 714375"/>
                  <a:gd name="connsiteX235" fmla="*/ 95250 w 587375"/>
                  <a:gd name="connsiteY235" fmla="*/ 404813 h 714375"/>
                  <a:gd name="connsiteX236" fmla="*/ 90487 w 587375"/>
                  <a:gd name="connsiteY236" fmla="*/ 398463 h 714375"/>
                  <a:gd name="connsiteX237" fmla="*/ 93662 w 587375"/>
                  <a:gd name="connsiteY237" fmla="*/ 374650 h 714375"/>
                  <a:gd name="connsiteX238" fmla="*/ 85725 w 587375"/>
                  <a:gd name="connsiteY238" fmla="*/ 371475 h 714375"/>
                  <a:gd name="connsiteX239" fmla="*/ 82550 w 587375"/>
                  <a:gd name="connsiteY239" fmla="*/ 381000 h 714375"/>
                  <a:gd name="connsiteX240" fmla="*/ 77787 w 587375"/>
                  <a:gd name="connsiteY240" fmla="*/ 404813 h 714375"/>
                  <a:gd name="connsiteX241" fmla="*/ 58737 w 587375"/>
                  <a:gd name="connsiteY241" fmla="*/ 419100 h 714375"/>
                  <a:gd name="connsiteX242" fmla="*/ 34925 w 587375"/>
                  <a:gd name="connsiteY242" fmla="*/ 404813 h 714375"/>
                  <a:gd name="connsiteX243" fmla="*/ 12700 w 587375"/>
                  <a:gd name="connsiteY243" fmla="*/ 374650 h 714375"/>
                  <a:gd name="connsiteX244" fmla="*/ 38100 w 587375"/>
                  <a:gd name="connsiteY244" fmla="*/ 371475 h 714375"/>
                  <a:gd name="connsiteX245" fmla="*/ 50800 w 587375"/>
                  <a:gd name="connsiteY245" fmla="*/ 349250 h 714375"/>
                  <a:gd name="connsiteX246" fmla="*/ 34925 w 587375"/>
                  <a:gd name="connsiteY246" fmla="*/ 354013 h 714375"/>
                  <a:gd name="connsiteX247" fmla="*/ 20637 w 587375"/>
                  <a:gd name="connsiteY247" fmla="*/ 361950 h 714375"/>
                  <a:gd name="connsiteX248" fmla="*/ 0 w 587375"/>
                  <a:gd name="connsiteY248" fmla="*/ 342900 h 714375"/>
                  <a:gd name="connsiteX249" fmla="*/ 7937 w 587375"/>
                  <a:gd name="connsiteY249" fmla="*/ 330200 h 714375"/>
                  <a:gd name="connsiteX250" fmla="*/ 42862 w 587375"/>
                  <a:gd name="connsiteY250" fmla="*/ 320675 h 714375"/>
                  <a:gd name="connsiteX251" fmla="*/ 60325 w 587375"/>
                  <a:gd name="connsiteY251" fmla="*/ 320675 h 714375"/>
                  <a:gd name="connsiteX252" fmla="*/ 50800 w 587375"/>
                  <a:gd name="connsiteY252" fmla="*/ 290513 h 714375"/>
                  <a:gd name="connsiteX253" fmla="*/ 33337 w 587375"/>
                  <a:gd name="connsiteY253" fmla="*/ 280988 h 714375"/>
                  <a:gd name="connsiteX254" fmla="*/ 38100 w 587375"/>
                  <a:gd name="connsiteY254" fmla="*/ 265113 h 714375"/>
                  <a:gd name="connsiteX255" fmla="*/ 22225 w 587375"/>
                  <a:gd name="connsiteY255" fmla="*/ 265113 h 714375"/>
                  <a:gd name="connsiteX256" fmla="*/ 25400 w 587375"/>
                  <a:gd name="connsiteY256" fmla="*/ 255588 h 714375"/>
                  <a:gd name="connsiteX257" fmla="*/ 39687 w 587375"/>
                  <a:gd name="connsiteY257" fmla="*/ 234950 h 714375"/>
                  <a:gd name="connsiteX258" fmla="*/ 52387 w 587375"/>
                  <a:gd name="connsiteY258" fmla="*/ 239713 h 714375"/>
                  <a:gd name="connsiteX259" fmla="*/ 76200 w 587375"/>
                  <a:gd name="connsiteY259" fmla="*/ 227013 h 714375"/>
                  <a:gd name="connsiteX260" fmla="*/ 80962 w 587375"/>
                  <a:gd name="connsiteY260" fmla="*/ 212725 h 714375"/>
                  <a:gd name="connsiteX261" fmla="*/ 107950 w 587375"/>
                  <a:gd name="connsiteY261" fmla="*/ 196850 h 714375"/>
                  <a:gd name="connsiteX262" fmla="*/ 120650 w 587375"/>
                  <a:gd name="connsiteY262" fmla="*/ 161925 h 714375"/>
                  <a:gd name="connsiteX263" fmla="*/ 133350 w 587375"/>
                  <a:gd name="connsiteY263" fmla="*/ 134938 h 714375"/>
                  <a:gd name="connsiteX264" fmla="*/ 143828 w 587375"/>
                  <a:gd name="connsiteY264" fmla="*/ 123507 h 714375"/>
                  <a:gd name="connsiteX265" fmla="*/ 141288 w 587375"/>
                  <a:gd name="connsiteY265" fmla="*/ 122237 h 714375"/>
                  <a:gd name="connsiteX266" fmla="*/ 138113 w 587375"/>
                  <a:gd name="connsiteY266" fmla="*/ 122237 h 714375"/>
                  <a:gd name="connsiteX267" fmla="*/ 136526 w 587375"/>
                  <a:gd name="connsiteY267" fmla="*/ 122237 h 714375"/>
                  <a:gd name="connsiteX268" fmla="*/ 136526 w 587375"/>
                  <a:gd name="connsiteY268" fmla="*/ 119062 h 714375"/>
                  <a:gd name="connsiteX269" fmla="*/ 133351 w 587375"/>
                  <a:gd name="connsiteY269" fmla="*/ 115887 h 714375"/>
                  <a:gd name="connsiteX270" fmla="*/ 128588 w 587375"/>
                  <a:gd name="connsiteY270" fmla="*/ 114300 h 714375"/>
                  <a:gd name="connsiteX271" fmla="*/ 125413 w 587375"/>
                  <a:gd name="connsiteY271" fmla="*/ 114300 h 714375"/>
                  <a:gd name="connsiteX272" fmla="*/ 125413 w 587375"/>
                  <a:gd name="connsiteY272" fmla="*/ 109537 h 714375"/>
                  <a:gd name="connsiteX273" fmla="*/ 123826 w 587375"/>
                  <a:gd name="connsiteY273" fmla="*/ 106362 h 714375"/>
                  <a:gd name="connsiteX274" fmla="*/ 119063 w 587375"/>
                  <a:gd name="connsiteY274" fmla="*/ 98425 h 714375"/>
                  <a:gd name="connsiteX275" fmla="*/ 123826 w 587375"/>
                  <a:gd name="connsiteY275" fmla="*/ 96837 h 714375"/>
                  <a:gd name="connsiteX276" fmla="*/ 123825 w 587375"/>
                  <a:gd name="connsiteY276" fmla="*/ 96836 h 714375"/>
                  <a:gd name="connsiteX277" fmla="*/ 123825 w 587375"/>
                  <a:gd name="connsiteY277" fmla="*/ 96837 h 714375"/>
                  <a:gd name="connsiteX278" fmla="*/ 119063 w 587375"/>
                  <a:gd name="connsiteY278" fmla="*/ 98425 h 714375"/>
                  <a:gd name="connsiteX279" fmla="*/ 125413 w 587375"/>
                  <a:gd name="connsiteY279" fmla="*/ 109537 h 714375"/>
                  <a:gd name="connsiteX280" fmla="*/ 123825 w 587375"/>
                  <a:gd name="connsiteY280" fmla="*/ 109537 h 714375"/>
                  <a:gd name="connsiteX281" fmla="*/ 119063 w 587375"/>
                  <a:gd name="connsiteY281" fmla="*/ 109537 h 714375"/>
                  <a:gd name="connsiteX282" fmla="*/ 115888 w 587375"/>
                  <a:gd name="connsiteY282" fmla="*/ 106362 h 714375"/>
                  <a:gd name="connsiteX283" fmla="*/ 115888 w 587375"/>
                  <a:gd name="connsiteY283" fmla="*/ 103187 h 714375"/>
                  <a:gd name="connsiteX284" fmla="*/ 115888 w 587375"/>
                  <a:gd name="connsiteY284" fmla="*/ 101600 h 714375"/>
                  <a:gd name="connsiteX285" fmla="*/ 115888 w 587375"/>
                  <a:gd name="connsiteY285" fmla="*/ 98425 h 714375"/>
                  <a:gd name="connsiteX286" fmla="*/ 112713 w 587375"/>
                  <a:gd name="connsiteY286" fmla="*/ 79375 h 714375"/>
                  <a:gd name="connsiteX287" fmla="*/ 112713 w 587375"/>
                  <a:gd name="connsiteY287" fmla="*/ 76200 h 714375"/>
                  <a:gd name="connsiteX288" fmla="*/ 111125 w 587375"/>
                  <a:gd name="connsiteY288" fmla="*/ 71437 h 714375"/>
                  <a:gd name="connsiteX289" fmla="*/ 111125 w 587375"/>
                  <a:gd name="connsiteY289" fmla="*/ 68262 h 714375"/>
                  <a:gd name="connsiteX290" fmla="*/ 115888 w 587375"/>
                  <a:gd name="connsiteY290" fmla="*/ 63500 h 714375"/>
                  <a:gd name="connsiteX291" fmla="*/ 123825 w 587375"/>
                  <a:gd name="connsiteY291" fmla="*/ 58737 h 714375"/>
                  <a:gd name="connsiteX292" fmla="*/ 123825 w 587375"/>
                  <a:gd name="connsiteY292" fmla="*/ 55562 h 714375"/>
                  <a:gd name="connsiteX293" fmla="*/ 125413 w 587375"/>
                  <a:gd name="connsiteY293" fmla="*/ 49212 h 714375"/>
                  <a:gd name="connsiteX294" fmla="*/ 123825 w 587375"/>
                  <a:gd name="connsiteY294" fmla="*/ 46037 h 714375"/>
                  <a:gd name="connsiteX295" fmla="*/ 119063 w 587375"/>
                  <a:gd name="connsiteY295" fmla="*/ 41275 h 714375"/>
                  <a:gd name="connsiteX296" fmla="*/ 115888 w 587375"/>
                  <a:gd name="connsiteY296" fmla="*/ 41275 h 714375"/>
                  <a:gd name="connsiteX297" fmla="*/ 112713 w 587375"/>
                  <a:gd name="connsiteY297" fmla="*/ 38100 h 714375"/>
                  <a:gd name="connsiteX298" fmla="*/ 111125 w 587375"/>
                  <a:gd name="connsiteY298" fmla="*/ 33337 h 714375"/>
                  <a:gd name="connsiteX299" fmla="*/ 106363 w 587375"/>
                  <a:gd name="connsiteY299" fmla="*/ 33337 h 714375"/>
                  <a:gd name="connsiteX300" fmla="*/ 103188 w 587375"/>
                  <a:gd name="connsiteY300" fmla="*/ 30162 h 714375"/>
                  <a:gd name="connsiteX301" fmla="*/ 101600 w 587375"/>
                  <a:gd name="connsiteY301" fmla="*/ 30162 h 714375"/>
                  <a:gd name="connsiteX302" fmla="*/ 95250 w 587375"/>
                  <a:gd name="connsiteY302" fmla="*/ 28575 h 714375"/>
                  <a:gd name="connsiteX303" fmla="*/ 95250 w 587375"/>
                  <a:gd name="connsiteY303" fmla="*/ 25400 h 714375"/>
                  <a:gd name="connsiteX304" fmla="*/ 95250 w 587375"/>
                  <a:gd name="connsiteY304" fmla="*/ 17463 h 714375"/>
                  <a:gd name="connsiteX305" fmla="*/ 95250 w 587375"/>
                  <a:gd name="connsiteY305" fmla="*/ 15875 h 714375"/>
                  <a:gd name="connsiteX306" fmla="*/ 98425 w 587375"/>
                  <a:gd name="connsiteY306" fmla="*/ 15875 h 714375"/>
                  <a:gd name="connsiteX307" fmla="*/ 103188 w 587375"/>
                  <a:gd name="connsiteY307" fmla="*/ 15875 h 714375"/>
                  <a:gd name="connsiteX308" fmla="*/ 106363 w 587375"/>
                  <a:gd name="connsiteY308" fmla="*/ 17463 h 714375"/>
                  <a:gd name="connsiteX309" fmla="*/ 107950 w 587375"/>
                  <a:gd name="connsiteY309" fmla="*/ 15875 h 714375"/>
                  <a:gd name="connsiteX310" fmla="*/ 107950 w 587375"/>
                  <a:gd name="connsiteY310" fmla="*/ 12700 h 714375"/>
                  <a:gd name="connsiteX311" fmla="*/ 107950 w 587375"/>
                  <a:gd name="connsiteY311" fmla="*/ 7938 h 714375"/>
                  <a:gd name="connsiteX312" fmla="*/ 112713 w 587375"/>
                  <a:gd name="connsiteY312" fmla="*/ 7938 h 714375"/>
                  <a:gd name="connsiteX313" fmla="*/ 115888 w 587375"/>
                  <a:gd name="connsiteY313" fmla="*/ 7938 h 714375"/>
                  <a:gd name="connsiteX314" fmla="*/ 123825 w 587375"/>
                  <a:gd name="connsiteY314" fmla="*/ 6350 h 714375"/>
                  <a:gd name="connsiteX315" fmla="*/ 125413 w 587375"/>
                  <a:gd name="connsiteY315" fmla="*/ 6350 h 714375"/>
                  <a:gd name="connsiteX316" fmla="*/ 128588 w 587375"/>
                  <a:gd name="connsiteY316" fmla="*/ 3175 h 714375"/>
                  <a:gd name="connsiteX317" fmla="*/ 136525 w 587375"/>
                  <a:gd name="connsiteY317" fmla="*/ 6350 h 714375"/>
                  <a:gd name="connsiteX318" fmla="*/ 138113 w 587375"/>
                  <a:gd name="connsiteY318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5562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200342 w 587375"/>
                  <a:gd name="connsiteY25" fmla="*/ 47308 h 714375"/>
                  <a:gd name="connsiteX26" fmla="*/ 196850 w 587375"/>
                  <a:gd name="connsiteY26" fmla="*/ 49212 h 714375"/>
                  <a:gd name="connsiteX27" fmla="*/ 198438 w 587375"/>
                  <a:gd name="connsiteY27" fmla="*/ 49212 h 714375"/>
                  <a:gd name="connsiteX28" fmla="*/ 200342 w 587375"/>
                  <a:gd name="connsiteY28" fmla="*/ 47308 h 714375"/>
                  <a:gd name="connsiteX29" fmla="*/ 138113 w 587375"/>
                  <a:gd name="connsiteY29" fmla="*/ 0 h 714375"/>
                  <a:gd name="connsiteX30" fmla="*/ 144463 w 587375"/>
                  <a:gd name="connsiteY30" fmla="*/ 0 h 714375"/>
                  <a:gd name="connsiteX31" fmla="*/ 146050 w 587375"/>
                  <a:gd name="connsiteY31" fmla="*/ 3175 h 714375"/>
                  <a:gd name="connsiteX32" fmla="*/ 149225 w 587375"/>
                  <a:gd name="connsiteY32" fmla="*/ 0 h 714375"/>
                  <a:gd name="connsiteX33" fmla="*/ 153988 w 587375"/>
                  <a:gd name="connsiteY33" fmla="*/ 0 h 714375"/>
                  <a:gd name="connsiteX34" fmla="*/ 155576 w 587375"/>
                  <a:gd name="connsiteY34" fmla="*/ 3175 h 714375"/>
                  <a:gd name="connsiteX35" fmla="*/ 158751 w 587375"/>
                  <a:gd name="connsiteY35" fmla="*/ 6350 h 714375"/>
                  <a:gd name="connsiteX36" fmla="*/ 161926 w 587375"/>
                  <a:gd name="connsiteY36" fmla="*/ 7938 h 714375"/>
                  <a:gd name="connsiteX37" fmla="*/ 161926 w 587375"/>
                  <a:gd name="connsiteY37" fmla="*/ 11113 h 714375"/>
                  <a:gd name="connsiteX38" fmla="*/ 163513 w 587375"/>
                  <a:gd name="connsiteY38" fmla="*/ 15875 h 714375"/>
                  <a:gd name="connsiteX39" fmla="*/ 171451 w 587375"/>
                  <a:gd name="connsiteY39" fmla="*/ 15875 h 714375"/>
                  <a:gd name="connsiteX40" fmla="*/ 174626 w 587375"/>
                  <a:gd name="connsiteY40" fmla="*/ 17463 h 714375"/>
                  <a:gd name="connsiteX41" fmla="*/ 176213 w 587375"/>
                  <a:gd name="connsiteY41" fmla="*/ 23813 h 714375"/>
                  <a:gd name="connsiteX42" fmla="*/ 179388 w 587375"/>
                  <a:gd name="connsiteY42" fmla="*/ 25400 h 714375"/>
                  <a:gd name="connsiteX43" fmla="*/ 184151 w 587375"/>
                  <a:gd name="connsiteY43" fmla="*/ 25400 h 714375"/>
                  <a:gd name="connsiteX44" fmla="*/ 184151 w 587375"/>
                  <a:gd name="connsiteY44" fmla="*/ 36512 h 714375"/>
                  <a:gd name="connsiteX45" fmla="*/ 187326 w 587375"/>
                  <a:gd name="connsiteY45" fmla="*/ 38100 h 714375"/>
                  <a:gd name="connsiteX46" fmla="*/ 192088 w 587375"/>
                  <a:gd name="connsiteY46" fmla="*/ 41275 h 714375"/>
                  <a:gd name="connsiteX47" fmla="*/ 193676 w 587375"/>
                  <a:gd name="connsiteY47" fmla="*/ 41275 h 714375"/>
                  <a:gd name="connsiteX48" fmla="*/ 201613 w 587375"/>
                  <a:gd name="connsiteY48" fmla="*/ 41275 h 714375"/>
                  <a:gd name="connsiteX49" fmla="*/ 204788 w 587375"/>
                  <a:gd name="connsiteY49" fmla="*/ 42862 h 714375"/>
                  <a:gd name="connsiteX50" fmla="*/ 204788 w 587375"/>
                  <a:gd name="connsiteY50" fmla="*/ 43921 h 714375"/>
                  <a:gd name="connsiteX51" fmla="*/ 206376 w 587375"/>
                  <a:gd name="connsiteY51" fmla="*/ 42862 h 714375"/>
                  <a:gd name="connsiteX52" fmla="*/ 209551 w 587375"/>
                  <a:gd name="connsiteY52" fmla="*/ 41275 h 714375"/>
                  <a:gd name="connsiteX53" fmla="*/ 211138 w 587375"/>
                  <a:gd name="connsiteY53" fmla="*/ 38100 h 714375"/>
                  <a:gd name="connsiteX54" fmla="*/ 214313 w 587375"/>
                  <a:gd name="connsiteY54" fmla="*/ 38100 h 714375"/>
                  <a:gd name="connsiteX55" fmla="*/ 217488 w 587375"/>
                  <a:gd name="connsiteY55" fmla="*/ 38100 h 714375"/>
                  <a:gd name="connsiteX56" fmla="*/ 219076 w 587375"/>
                  <a:gd name="connsiteY56" fmla="*/ 38100 h 714375"/>
                  <a:gd name="connsiteX57" fmla="*/ 222251 w 587375"/>
                  <a:gd name="connsiteY57" fmla="*/ 38100 h 714375"/>
                  <a:gd name="connsiteX58" fmla="*/ 223838 w 587375"/>
                  <a:gd name="connsiteY58" fmla="*/ 36513 h 714375"/>
                  <a:gd name="connsiteX59" fmla="*/ 223838 w 587375"/>
                  <a:gd name="connsiteY59" fmla="*/ 33338 h 714375"/>
                  <a:gd name="connsiteX60" fmla="*/ 227013 w 587375"/>
                  <a:gd name="connsiteY60" fmla="*/ 28575 h 714375"/>
                  <a:gd name="connsiteX61" fmla="*/ 227013 w 587375"/>
                  <a:gd name="connsiteY61" fmla="*/ 25400 h 714375"/>
                  <a:gd name="connsiteX62" fmla="*/ 230188 w 587375"/>
                  <a:gd name="connsiteY62" fmla="*/ 25400 h 714375"/>
                  <a:gd name="connsiteX63" fmla="*/ 231776 w 587375"/>
                  <a:gd name="connsiteY63" fmla="*/ 28575 h 714375"/>
                  <a:gd name="connsiteX64" fmla="*/ 234951 w 587375"/>
                  <a:gd name="connsiteY64" fmla="*/ 30163 h 714375"/>
                  <a:gd name="connsiteX65" fmla="*/ 236538 w 587375"/>
                  <a:gd name="connsiteY65" fmla="*/ 33338 h 714375"/>
                  <a:gd name="connsiteX66" fmla="*/ 242888 w 587375"/>
                  <a:gd name="connsiteY66" fmla="*/ 33338 h 714375"/>
                  <a:gd name="connsiteX67" fmla="*/ 244476 w 587375"/>
                  <a:gd name="connsiteY67" fmla="*/ 33338 h 714375"/>
                  <a:gd name="connsiteX68" fmla="*/ 247651 w 587375"/>
                  <a:gd name="connsiteY68" fmla="*/ 33338 h 714375"/>
                  <a:gd name="connsiteX69" fmla="*/ 249238 w 587375"/>
                  <a:gd name="connsiteY69" fmla="*/ 33338 h 714375"/>
                  <a:gd name="connsiteX70" fmla="*/ 252413 w 587375"/>
                  <a:gd name="connsiteY70" fmla="*/ 36513 h 714375"/>
                  <a:gd name="connsiteX71" fmla="*/ 252413 w 587375"/>
                  <a:gd name="connsiteY71" fmla="*/ 38100 h 714375"/>
                  <a:gd name="connsiteX72" fmla="*/ 252413 w 587375"/>
                  <a:gd name="connsiteY72" fmla="*/ 42862 h 714375"/>
                  <a:gd name="connsiteX73" fmla="*/ 249238 w 587375"/>
                  <a:gd name="connsiteY73" fmla="*/ 46037 h 714375"/>
                  <a:gd name="connsiteX74" fmla="*/ 249238 w 587375"/>
                  <a:gd name="connsiteY74" fmla="*/ 49212 h 714375"/>
                  <a:gd name="connsiteX75" fmla="*/ 249238 w 587375"/>
                  <a:gd name="connsiteY75" fmla="*/ 50800 h 714375"/>
                  <a:gd name="connsiteX76" fmla="*/ 252413 w 587375"/>
                  <a:gd name="connsiteY76" fmla="*/ 55562 h 714375"/>
                  <a:gd name="connsiteX77" fmla="*/ 249238 w 587375"/>
                  <a:gd name="connsiteY77" fmla="*/ 58737 h 714375"/>
                  <a:gd name="connsiteX78" fmla="*/ 249238 w 587375"/>
                  <a:gd name="connsiteY78" fmla="*/ 63500 h 714375"/>
                  <a:gd name="connsiteX79" fmla="*/ 247651 w 587375"/>
                  <a:gd name="connsiteY79" fmla="*/ 66675 h 714375"/>
                  <a:gd name="connsiteX80" fmla="*/ 244476 w 587375"/>
                  <a:gd name="connsiteY80" fmla="*/ 68262 h 714375"/>
                  <a:gd name="connsiteX81" fmla="*/ 239713 w 587375"/>
                  <a:gd name="connsiteY81" fmla="*/ 71437 h 714375"/>
                  <a:gd name="connsiteX82" fmla="*/ 236538 w 587375"/>
                  <a:gd name="connsiteY82" fmla="*/ 71437 h 714375"/>
                  <a:gd name="connsiteX83" fmla="*/ 236538 w 587375"/>
                  <a:gd name="connsiteY83" fmla="*/ 76200 h 714375"/>
                  <a:gd name="connsiteX84" fmla="*/ 236538 w 587375"/>
                  <a:gd name="connsiteY84" fmla="*/ 80962 h 714375"/>
                  <a:gd name="connsiteX85" fmla="*/ 234951 w 587375"/>
                  <a:gd name="connsiteY85" fmla="*/ 84137 h 714375"/>
                  <a:gd name="connsiteX86" fmla="*/ 231776 w 587375"/>
                  <a:gd name="connsiteY86" fmla="*/ 84137 h 714375"/>
                  <a:gd name="connsiteX87" fmla="*/ 227013 w 587375"/>
                  <a:gd name="connsiteY87" fmla="*/ 84137 h 714375"/>
                  <a:gd name="connsiteX88" fmla="*/ 227013 w 587375"/>
                  <a:gd name="connsiteY88" fmla="*/ 80962 h 714375"/>
                  <a:gd name="connsiteX89" fmla="*/ 227013 w 587375"/>
                  <a:gd name="connsiteY89" fmla="*/ 76200 h 714375"/>
                  <a:gd name="connsiteX90" fmla="*/ 227013 w 587375"/>
                  <a:gd name="connsiteY90" fmla="*/ 71437 h 714375"/>
                  <a:gd name="connsiteX91" fmla="*/ 223838 w 587375"/>
                  <a:gd name="connsiteY91" fmla="*/ 68262 h 714375"/>
                  <a:gd name="connsiteX92" fmla="*/ 223838 w 587375"/>
                  <a:gd name="connsiteY92" fmla="*/ 68262 h 714375"/>
                  <a:gd name="connsiteX93" fmla="*/ 227013 w 587375"/>
                  <a:gd name="connsiteY93" fmla="*/ 71437 h 714375"/>
                  <a:gd name="connsiteX94" fmla="*/ 227013 w 587375"/>
                  <a:gd name="connsiteY94" fmla="*/ 76200 h 714375"/>
                  <a:gd name="connsiteX95" fmla="*/ 227013 w 587375"/>
                  <a:gd name="connsiteY95" fmla="*/ 80962 h 714375"/>
                  <a:gd name="connsiteX96" fmla="*/ 223838 w 587375"/>
                  <a:gd name="connsiteY96" fmla="*/ 84137 h 714375"/>
                  <a:gd name="connsiteX97" fmla="*/ 223838 w 587375"/>
                  <a:gd name="connsiteY97" fmla="*/ 88900 h 714375"/>
                  <a:gd name="connsiteX98" fmla="*/ 223838 w 587375"/>
                  <a:gd name="connsiteY98" fmla="*/ 92075 h 714375"/>
                  <a:gd name="connsiteX99" fmla="*/ 223838 w 587375"/>
                  <a:gd name="connsiteY99" fmla="*/ 96837 h 714375"/>
                  <a:gd name="connsiteX100" fmla="*/ 227013 w 587375"/>
                  <a:gd name="connsiteY100" fmla="*/ 98425 h 714375"/>
                  <a:gd name="connsiteX101" fmla="*/ 227013 w 587375"/>
                  <a:gd name="connsiteY101" fmla="*/ 103187 h 714375"/>
                  <a:gd name="connsiteX102" fmla="*/ 231775 w 587375"/>
                  <a:gd name="connsiteY102" fmla="*/ 103187 h 714375"/>
                  <a:gd name="connsiteX103" fmla="*/ 234950 w 587375"/>
                  <a:gd name="connsiteY103" fmla="*/ 103187 h 714375"/>
                  <a:gd name="connsiteX104" fmla="*/ 231775 w 587375"/>
                  <a:gd name="connsiteY104" fmla="*/ 106362 h 714375"/>
                  <a:gd name="connsiteX105" fmla="*/ 231775 w 587375"/>
                  <a:gd name="connsiteY105" fmla="*/ 109537 h 714375"/>
                  <a:gd name="connsiteX106" fmla="*/ 231775 w 587375"/>
                  <a:gd name="connsiteY106" fmla="*/ 111125 h 714375"/>
                  <a:gd name="connsiteX107" fmla="*/ 234950 w 587375"/>
                  <a:gd name="connsiteY107" fmla="*/ 114300 h 714375"/>
                  <a:gd name="connsiteX108" fmla="*/ 233891 w 587375"/>
                  <a:gd name="connsiteY108" fmla="*/ 116947 h 714375"/>
                  <a:gd name="connsiteX109" fmla="*/ 234951 w 587375"/>
                  <a:gd name="connsiteY109" fmla="*/ 115888 h 714375"/>
                  <a:gd name="connsiteX110" fmla="*/ 234951 w 587375"/>
                  <a:gd name="connsiteY110" fmla="*/ 114300 h 714375"/>
                  <a:gd name="connsiteX111" fmla="*/ 236538 w 587375"/>
                  <a:gd name="connsiteY111" fmla="*/ 114300 h 714375"/>
                  <a:gd name="connsiteX112" fmla="*/ 239713 w 587375"/>
                  <a:gd name="connsiteY112" fmla="*/ 115888 h 714375"/>
                  <a:gd name="connsiteX113" fmla="*/ 239713 w 587375"/>
                  <a:gd name="connsiteY113" fmla="*/ 122237 h 714375"/>
                  <a:gd name="connsiteX114" fmla="*/ 234951 w 587375"/>
                  <a:gd name="connsiteY114" fmla="*/ 123825 h 714375"/>
                  <a:gd name="connsiteX115" fmla="*/ 231776 w 587375"/>
                  <a:gd name="connsiteY115" fmla="*/ 123825 h 714375"/>
                  <a:gd name="connsiteX116" fmla="*/ 231776 w 587375"/>
                  <a:gd name="connsiteY116" fmla="*/ 128587 h 714375"/>
                  <a:gd name="connsiteX117" fmla="*/ 231776 w 587375"/>
                  <a:gd name="connsiteY117" fmla="*/ 131762 h 714375"/>
                  <a:gd name="connsiteX118" fmla="*/ 227013 w 587375"/>
                  <a:gd name="connsiteY118" fmla="*/ 131762 h 714375"/>
                  <a:gd name="connsiteX119" fmla="*/ 223838 w 587375"/>
                  <a:gd name="connsiteY119" fmla="*/ 131762 h 714375"/>
                  <a:gd name="connsiteX120" fmla="*/ 222250 w 587375"/>
                  <a:gd name="connsiteY120" fmla="*/ 128587 h 714375"/>
                  <a:gd name="connsiteX121" fmla="*/ 222250 w 587375"/>
                  <a:gd name="connsiteY121" fmla="*/ 127000 h 714375"/>
                  <a:gd name="connsiteX122" fmla="*/ 222250 w 587375"/>
                  <a:gd name="connsiteY122" fmla="*/ 123825 h 714375"/>
                  <a:gd name="connsiteX123" fmla="*/ 223838 w 587375"/>
                  <a:gd name="connsiteY123" fmla="*/ 123825 h 714375"/>
                  <a:gd name="connsiteX124" fmla="*/ 227013 w 587375"/>
                  <a:gd name="connsiteY124" fmla="*/ 123825 h 714375"/>
                  <a:gd name="connsiteX125" fmla="*/ 230188 w 587375"/>
                  <a:gd name="connsiteY125" fmla="*/ 123825 h 714375"/>
                  <a:gd name="connsiteX126" fmla="*/ 231776 w 587375"/>
                  <a:gd name="connsiteY126" fmla="*/ 122237 h 714375"/>
                  <a:gd name="connsiteX127" fmla="*/ 231776 w 587375"/>
                  <a:gd name="connsiteY127" fmla="*/ 122236 h 714375"/>
                  <a:gd name="connsiteX128" fmla="*/ 231775 w 587375"/>
                  <a:gd name="connsiteY128" fmla="*/ 122237 h 714375"/>
                  <a:gd name="connsiteX129" fmla="*/ 227013 w 587375"/>
                  <a:gd name="connsiteY129" fmla="*/ 123825 h 714375"/>
                  <a:gd name="connsiteX130" fmla="*/ 223838 w 587375"/>
                  <a:gd name="connsiteY130" fmla="*/ 123825 h 714375"/>
                  <a:gd name="connsiteX131" fmla="*/ 222250 w 587375"/>
                  <a:gd name="connsiteY131" fmla="*/ 122237 h 714375"/>
                  <a:gd name="connsiteX132" fmla="*/ 222250 w 587375"/>
                  <a:gd name="connsiteY132" fmla="*/ 119062 h 714375"/>
                  <a:gd name="connsiteX133" fmla="*/ 219075 w 587375"/>
                  <a:gd name="connsiteY133" fmla="*/ 122237 h 714375"/>
                  <a:gd name="connsiteX134" fmla="*/ 217488 w 587375"/>
                  <a:gd name="connsiteY134" fmla="*/ 122237 h 714375"/>
                  <a:gd name="connsiteX135" fmla="*/ 214313 w 587375"/>
                  <a:gd name="connsiteY135" fmla="*/ 123825 h 714375"/>
                  <a:gd name="connsiteX136" fmla="*/ 214312 w 587375"/>
                  <a:gd name="connsiteY136" fmla="*/ 123825 h 714375"/>
                  <a:gd name="connsiteX137" fmla="*/ 214312 w 587375"/>
                  <a:gd name="connsiteY137" fmla="*/ 125014 h 714375"/>
                  <a:gd name="connsiteX138" fmla="*/ 223838 w 587375"/>
                  <a:gd name="connsiteY138" fmla="*/ 157163 h 714375"/>
                  <a:gd name="connsiteX139" fmla="*/ 234950 w 587375"/>
                  <a:gd name="connsiteY139" fmla="*/ 146050 h 714375"/>
                  <a:gd name="connsiteX140" fmla="*/ 260350 w 587375"/>
                  <a:gd name="connsiteY140" fmla="*/ 166688 h 714375"/>
                  <a:gd name="connsiteX141" fmla="*/ 244475 w 587375"/>
                  <a:gd name="connsiteY141" fmla="*/ 184150 h 714375"/>
                  <a:gd name="connsiteX142" fmla="*/ 242888 w 587375"/>
                  <a:gd name="connsiteY142" fmla="*/ 212725 h 714375"/>
                  <a:gd name="connsiteX143" fmla="*/ 260350 w 587375"/>
                  <a:gd name="connsiteY143" fmla="*/ 212725 h 714375"/>
                  <a:gd name="connsiteX144" fmla="*/ 260350 w 587375"/>
                  <a:gd name="connsiteY144" fmla="*/ 227013 h 714375"/>
                  <a:gd name="connsiteX145" fmla="*/ 292100 w 587375"/>
                  <a:gd name="connsiteY145" fmla="*/ 247650 h 714375"/>
                  <a:gd name="connsiteX146" fmla="*/ 312738 w 587375"/>
                  <a:gd name="connsiteY146" fmla="*/ 250825 h 714375"/>
                  <a:gd name="connsiteX147" fmla="*/ 328613 w 587375"/>
                  <a:gd name="connsiteY147" fmla="*/ 242888 h 714375"/>
                  <a:gd name="connsiteX148" fmla="*/ 339725 w 587375"/>
                  <a:gd name="connsiteY148" fmla="*/ 263525 h 714375"/>
                  <a:gd name="connsiteX149" fmla="*/ 352425 w 587375"/>
                  <a:gd name="connsiteY149" fmla="*/ 260350 h 714375"/>
                  <a:gd name="connsiteX150" fmla="*/ 355600 w 587375"/>
                  <a:gd name="connsiteY150" fmla="*/ 269875 h 714375"/>
                  <a:gd name="connsiteX151" fmla="*/ 398463 w 587375"/>
                  <a:gd name="connsiteY151" fmla="*/ 276225 h 714375"/>
                  <a:gd name="connsiteX152" fmla="*/ 407988 w 587375"/>
                  <a:gd name="connsiteY152" fmla="*/ 269875 h 714375"/>
                  <a:gd name="connsiteX153" fmla="*/ 407988 w 587375"/>
                  <a:gd name="connsiteY153" fmla="*/ 238125 h 714375"/>
                  <a:gd name="connsiteX154" fmla="*/ 423863 w 587375"/>
                  <a:gd name="connsiteY154" fmla="*/ 227013 h 714375"/>
                  <a:gd name="connsiteX155" fmla="*/ 428625 w 587375"/>
                  <a:gd name="connsiteY155" fmla="*/ 234950 h 714375"/>
                  <a:gd name="connsiteX156" fmla="*/ 420688 w 587375"/>
                  <a:gd name="connsiteY156" fmla="*/ 247650 h 714375"/>
                  <a:gd name="connsiteX157" fmla="*/ 423863 w 587375"/>
                  <a:gd name="connsiteY157" fmla="*/ 257175 h 714375"/>
                  <a:gd name="connsiteX158" fmla="*/ 420688 w 587375"/>
                  <a:gd name="connsiteY158" fmla="*/ 265113 h 714375"/>
                  <a:gd name="connsiteX159" fmla="*/ 431800 w 587375"/>
                  <a:gd name="connsiteY159" fmla="*/ 269875 h 714375"/>
                  <a:gd name="connsiteX160" fmla="*/ 450850 w 587375"/>
                  <a:gd name="connsiteY160" fmla="*/ 265113 h 714375"/>
                  <a:gd name="connsiteX161" fmla="*/ 457200 w 587375"/>
                  <a:gd name="connsiteY161" fmla="*/ 257175 h 714375"/>
                  <a:gd name="connsiteX162" fmla="*/ 481013 w 587375"/>
                  <a:gd name="connsiteY162" fmla="*/ 260350 h 714375"/>
                  <a:gd name="connsiteX163" fmla="*/ 481013 w 587375"/>
                  <a:gd name="connsiteY163" fmla="*/ 234950 h 714375"/>
                  <a:gd name="connsiteX164" fmla="*/ 500063 w 587375"/>
                  <a:gd name="connsiteY164" fmla="*/ 227013 h 714375"/>
                  <a:gd name="connsiteX165" fmla="*/ 527050 w 587375"/>
                  <a:gd name="connsiteY165" fmla="*/ 200025 h 714375"/>
                  <a:gd name="connsiteX166" fmla="*/ 544513 w 587375"/>
                  <a:gd name="connsiteY166" fmla="*/ 201613 h 714375"/>
                  <a:gd name="connsiteX167" fmla="*/ 547688 w 587375"/>
                  <a:gd name="connsiteY167" fmla="*/ 214313 h 714375"/>
                  <a:gd name="connsiteX168" fmla="*/ 565150 w 587375"/>
                  <a:gd name="connsiteY168" fmla="*/ 212725 h 714375"/>
                  <a:gd name="connsiteX169" fmla="*/ 582613 w 587375"/>
                  <a:gd name="connsiteY169" fmla="*/ 217488 h 714375"/>
                  <a:gd name="connsiteX170" fmla="*/ 587375 w 587375"/>
                  <a:gd name="connsiteY170" fmla="*/ 233363 h 714375"/>
                  <a:gd name="connsiteX171" fmla="*/ 585788 w 587375"/>
                  <a:gd name="connsiteY171" fmla="*/ 247650 h 714375"/>
                  <a:gd name="connsiteX172" fmla="*/ 577850 w 587375"/>
                  <a:gd name="connsiteY172" fmla="*/ 244475 h 714375"/>
                  <a:gd name="connsiteX173" fmla="*/ 557213 w 587375"/>
                  <a:gd name="connsiteY173" fmla="*/ 255588 h 714375"/>
                  <a:gd name="connsiteX174" fmla="*/ 536575 w 587375"/>
                  <a:gd name="connsiteY174" fmla="*/ 287338 h 714375"/>
                  <a:gd name="connsiteX175" fmla="*/ 536575 w 587375"/>
                  <a:gd name="connsiteY175" fmla="*/ 306388 h 714375"/>
                  <a:gd name="connsiteX176" fmla="*/ 527050 w 587375"/>
                  <a:gd name="connsiteY176" fmla="*/ 323850 h 714375"/>
                  <a:gd name="connsiteX177" fmla="*/ 514350 w 587375"/>
                  <a:gd name="connsiteY177" fmla="*/ 325438 h 714375"/>
                  <a:gd name="connsiteX178" fmla="*/ 517525 w 587375"/>
                  <a:gd name="connsiteY178" fmla="*/ 361950 h 714375"/>
                  <a:gd name="connsiteX179" fmla="*/ 512763 w 587375"/>
                  <a:gd name="connsiteY179" fmla="*/ 363538 h 714375"/>
                  <a:gd name="connsiteX180" fmla="*/ 512763 w 587375"/>
                  <a:gd name="connsiteY180" fmla="*/ 381000 h 714375"/>
                  <a:gd name="connsiteX181" fmla="*/ 504825 w 587375"/>
                  <a:gd name="connsiteY181" fmla="*/ 388938 h 714375"/>
                  <a:gd name="connsiteX182" fmla="*/ 496888 w 587375"/>
                  <a:gd name="connsiteY182" fmla="*/ 381000 h 714375"/>
                  <a:gd name="connsiteX183" fmla="*/ 496888 w 587375"/>
                  <a:gd name="connsiteY183" fmla="*/ 333375 h 714375"/>
                  <a:gd name="connsiteX184" fmla="*/ 488950 w 587375"/>
                  <a:gd name="connsiteY184" fmla="*/ 333375 h 714375"/>
                  <a:gd name="connsiteX185" fmla="*/ 487363 w 587375"/>
                  <a:gd name="connsiteY185" fmla="*/ 349250 h 714375"/>
                  <a:gd name="connsiteX186" fmla="*/ 476250 w 587375"/>
                  <a:gd name="connsiteY186" fmla="*/ 349250 h 714375"/>
                  <a:gd name="connsiteX187" fmla="*/ 481013 w 587375"/>
                  <a:gd name="connsiteY187" fmla="*/ 333375 h 714375"/>
                  <a:gd name="connsiteX188" fmla="*/ 496888 w 587375"/>
                  <a:gd name="connsiteY188" fmla="*/ 320675 h 714375"/>
                  <a:gd name="connsiteX189" fmla="*/ 500063 w 587375"/>
                  <a:gd name="connsiteY189" fmla="*/ 303213 h 714375"/>
                  <a:gd name="connsiteX190" fmla="*/ 449263 w 587375"/>
                  <a:gd name="connsiteY190" fmla="*/ 295275 h 714375"/>
                  <a:gd name="connsiteX191" fmla="*/ 444500 w 587375"/>
                  <a:gd name="connsiteY191" fmla="*/ 285750 h 714375"/>
                  <a:gd name="connsiteX192" fmla="*/ 415925 w 587375"/>
                  <a:gd name="connsiteY192" fmla="*/ 269875 h 714375"/>
                  <a:gd name="connsiteX193" fmla="*/ 414338 w 587375"/>
                  <a:gd name="connsiteY193" fmla="*/ 276225 h 714375"/>
                  <a:gd name="connsiteX194" fmla="*/ 406400 w 587375"/>
                  <a:gd name="connsiteY194" fmla="*/ 293688 h 714375"/>
                  <a:gd name="connsiteX195" fmla="*/ 428625 w 587375"/>
                  <a:gd name="connsiteY195" fmla="*/ 303213 h 714375"/>
                  <a:gd name="connsiteX196" fmla="*/ 415925 w 587375"/>
                  <a:gd name="connsiteY196" fmla="*/ 311150 h 714375"/>
                  <a:gd name="connsiteX197" fmla="*/ 414338 w 587375"/>
                  <a:gd name="connsiteY197" fmla="*/ 319088 h 714375"/>
                  <a:gd name="connsiteX198" fmla="*/ 419100 w 587375"/>
                  <a:gd name="connsiteY198" fmla="*/ 323850 h 714375"/>
                  <a:gd name="connsiteX199" fmla="*/ 420688 w 587375"/>
                  <a:gd name="connsiteY199" fmla="*/ 338138 h 714375"/>
                  <a:gd name="connsiteX200" fmla="*/ 436563 w 587375"/>
                  <a:gd name="connsiteY200" fmla="*/ 388938 h 714375"/>
                  <a:gd name="connsiteX201" fmla="*/ 407988 w 587375"/>
                  <a:gd name="connsiteY201" fmla="*/ 388938 h 714375"/>
                  <a:gd name="connsiteX202" fmla="*/ 406400 w 587375"/>
                  <a:gd name="connsiteY202" fmla="*/ 374650 h 714375"/>
                  <a:gd name="connsiteX203" fmla="*/ 398463 w 587375"/>
                  <a:gd name="connsiteY203" fmla="*/ 388938 h 714375"/>
                  <a:gd name="connsiteX204" fmla="*/ 377825 w 587375"/>
                  <a:gd name="connsiteY204" fmla="*/ 404813 h 714375"/>
                  <a:gd name="connsiteX205" fmla="*/ 382588 w 587375"/>
                  <a:gd name="connsiteY205" fmla="*/ 414338 h 714375"/>
                  <a:gd name="connsiteX206" fmla="*/ 371475 w 587375"/>
                  <a:gd name="connsiteY206" fmla="*/ 434975 h 714375"/>
                  <a:gd name="connsiteX207" fmla="*/ 355600 w 587375"/>
                  <a:gd name="connsiteY207" fmla="*/ 439738 h 714375"/>
                  <a:gd name="connsiteX208" fmla="*/ 350838 w 587375"/>
                  <a:gd name="connsiteY208" fmla="*/ 431800 h 714375"/>
                  <a:gd name="connsiteX209" fmla="*/ 339725 w 587375"/>
                  <a:gd name="connsiteY209" fmla="*/ 439738 h 714375"/>
                  <a:gd name="connsiteX210" fmla="*/ 339725 w 587375"/>
                  <a:gd name="connsiteY210" fmla="*/ 452438 h 714375"/>
                  <a:gd name="connsiteX211" fmla="*/ 287338 w 587375"/>
                  <a:gd name="connsiteY211" fmla="*/ 500063 h 714375"/>
                  <a:gd name="connsiteX212" fmla="*/ 290513 w 587375"/>
                  <a:gd name="connsiteY212" fmla="*/ 512763 h 714375"/>
                  <a:gd name="connsiteX213" fmla="*/ 266700 w 587375"/>
                  <a:gd name="connsiteY213" fmla="*/ 525463 h 714375"/>
                  <a:gd name="connsiteX214" fmla="*/ 249238 w 587375"/>
                  <a:gd name="connsiteY214" fmla="*/ 530225 h 714375"/>
                  <a:gd name="connsiteX215" fmla="*/ 247650 w 587375"/>
                  <a:gd name="connsiteY215" fmla="*/ 539750 h 714375"/>
                  <a:gd name="connsiteX216" fmla="*/ 252413 w 587375"/>
                  <a:gd name="connsiteY216" fmla="*/ 590550 h 714375"/>
                  <a:gd name="connsiteX217" fmla="*/ 239713 w 587375"/>
                  <a:gd name="connsiteY217" fmla="*/ 620713 h 714375"/>
                  <a:gd name="connsiteX218" fmla="*/ 242888 w 587375"/>
                  <a:gd name="connsiteY218" fmla="*/ 655638 h 714375"/>
                  <a:gd name="connsiteX219" fmla="*/ 231775 w 587375"/>
                  <a:gd name="connsiteY219" fmla="*/ 655638 h 714375"/>
                  <a:gd name="connsiteX220" fmla="*/ 223838 w 587375"/>
                  <a:gd name="connsiteY220" fmla="*/ 681038 h 714375"/>
                  <a:gd name="connsiteX221" fmla="*/ 231775 w 587375"/>
                  <a:gd name="connsiteY221" fmla="*/ 687388 h 714375"/>
                  <a:gd name="connsiteX222" fmla="*/ 231775 w 587375"/>
                  <a:gd name="connsiteY222" fmla="*/ 692150 h 714375"/>
                  <a:gd name="connsiteX223" fmla="*/ 214313 w 587375"/>
                  <a:gd name="connsiteY223" fmla="*/ 687388 h 714375"/>
                  <a:gd name="connsiteX224" fmla="*/ 209550 w 587375"/>
                  <a:gd name="connsiteY224" fmla="*/ 704850 h 714375"/>
                  <a:gd name="connsiteX225" fmla="*/ 193675 w 587375"/>
                  <a:gd name="connsiteY225" fmla="*/ 714375 h 714375"/>
                  <a:gd name="connsiteX226" fmla="*/ 166688 w 587375"/>
                  <a:gd name="connsiteY226" fmla="*/ 687388 h 714375"/>
                  <a:gd name="connsiteX227" fmla="*/ 161925 w 587375"/>
                  <a:gd name="connsiteY227" fmla="*/ 666750 h 714375"/>
                  <a:gd name="connsiteX228" fmla="*/ 155575 w 587375"/>
                  <a:gd name="connsiteY228" fmla="*/ 633413 h 714375"/>
                  <a:gd name="connsiteX229" fmla="*/ 133350 w 587375"/>
                  <a:gd name="connsiteY229" fmla="*/ 593725 h 714375"/>
                  <a:gd name="connsiteX230" fmla="*/ 131763 w 587375"/>
                  <a:gd name="connsiteY230" fmla="*/ 555625 h 714375"/>
                  <a:gd name="connsiteX231" fmla="*/ 103188 w 587375"/>
                  <a:gd name="connsiteY231" fmla="*/ 495300 h 714375"/>
                  <a:gd name="connsiteX232" fmla="*/ 98425 w 587375"/>
                  <a:gd name="connsiteY232" fmla="*/ 471488 h 714375"/>
                  <a:gd name="connsiteX233" fmla="*/ 93662 w 587375"/>
                  <a:gd name="connsiteY233" fmla="*/ 423863 h 714375"/>
                  <a:gd name="connsiteX234" fmla="*/ 95250 w 587375"/>
                  <a:gd name="connsiteY234" fmla="*/ 404813 h 714375"/>
                  <a:gd name="connsiteX235" fmla="*/ 90487 w 587375"/>
                  <a:gd name="connsiteY235" fmla="*/ 398463 h 714375"/>
                  <a:gd name="connsiteX236" fmla="*/ 93662 w 587375"/>
                  <a:gd name="connsiteY236" fmla="*/ 374650 h 714375"/>
                  <a:gd name="connsiteX237" fmla="*/ 85725 w 587375"/>
                  <a:gd name="connsiteY237" fmla="*/ 371475 h 714375"/>
                  <a:gd name="connsiteX238" fmla="*/ 82550 w 587375"/>
                  <a:gd name="connsiteY238" fmla="*/ 381000 h 714375"/>
                  <a:gd name="connsiteX239" fmla="*/ 77787 w 587375"/>
                  <a:gd name="connsiteY239" fmla="*/ 404813 h 714375"/>
                  <a:gd name="connsiteX240" fmla="*/ 58737 w 587375"/>
                  <a:gd name="connsiteY240" fmla="*/ 419100 h 714375"/>
                  <a:gd name="connsiteX241" fmla="*/ 34925 w 587375"/>
                  <a:gd name="connsiteY241" fmla="*/ 404813 h 714375"/>
                  <a:gd name="connsiteX242" fmla="*/ 12700 w 587375"/>
                  <a:gd name="connsiteY242" fmla="*/ 374650 h 714375"/>
                  <a:gd name="connsiteX243" fmla="*/ 38100 w 587375"/>
                  <a:gd name="connsiteY243" fmla="*/ 371475 h 714375"/>
                  <a:gd name="connsiteX244" fmla="*/ 50800 w 587375"/>
                  <a:gd name="connsiteY244" fmla="*/ 349250 h 714375"/>
                  <a:gd name="connsiteX245" fmla="*/ 34925 w 587375"/>
                  <a:gd name="connsiteY245" fmla="*/ 354013 h 714375"/>
                  <a:gd name="connsiteX246" fmla="*/ 20637 w 587375"/>
                  <a:gd name="connsiteY246" fmla="*/ 361950 h 714375"/>
                  <a:gd name="connsiteX247" fmla="*/ 0 w 587375"/>
                  <a:gd name="connsiteY247" fmla="*/ 342900 h 714375"/>
                  <a:gd name="connsiteX248" fmla="*/ 7937 w 587375"/>
                  <a:gd name="connsiteY248" fmla="*/ 330200 h 714375"/>
                  <a:gd name="connsiteX249" fmla="*/ 42862 w 587375"/>
                  <a:gd name="connsiteY249" fmla="*/ 320675 h 714375"/>
                  <a:gd name="connsiteX250" fmla="*/ 60325 w 587375"/>
                  <a:gd name="connsiteY250" fmla="*/ 320675 h 714375"/>
                  <a:gd name="connsiteX251" fmla="*/ 50800 w 587375"/>
                  <a:gd name="connsiteY251" fmla="*/ 290513 h 714375"/>
                  <a:gd name="connsiteX252" fmla="*/ 33337 w 587375"/>
                  <a:gd name="connsiteY252" fmla="*/ 280988 h 714375"/>
                  <a:gd name="connsiteX253" fmla="*/ 38100 w 587375"/>
                  <a:gd name="connsiteY253" fmla="*/ 265113 h 714375"/>
                  <a:gd name="connsiteX254" fmla="*/ 22225 w 587375"/>
                  <a:gd name="connsiteY254" fmla="*/ 265113 h 714375"/>
                  <a:gd name="connsiteX255" fmla="*/ 25400 w 587375"/>
                  <a:gd name="connsiteY255" fmla="*/ 255588 h 714375"/>
                  <a:gd name="connsiteX256" fmla="*/ 39687 w 587375"/>
                  <a:gd name="connsiteY256" fmla="*/ 234950 h 714375"/>
                  <a:gd name="connsiteX257" fmla="*/ 52387 w 587375"/>
                  <a:gd name="connsiteY257" fmla="*/ 239713 h 714375"/>
                  <a:gd name="connsiteX258" fmla="*/ 76200 w 587375"/>
                  <a:gd name="connsiteY258" fmla="*/ 227013 h 714375"/>
                  <a:gd name="connsiteX259" fmla="*/ 80962 w 587375"/>
                  <a:gd name="connsiteY259" fmla="*/ 212725 h 714375"/>
                  <a:gd name="connsiteX260" fmla="*/ 107950 w 587375"/>
                  <a:gd name="connsiteY260" fmla="*/ 196850 h 714375"/>
                  <a:gd name="connsiteX261" fmla="*/ 120650 w 587375"/>
                  <a:gd name="connsiteY261" fmla="*/ 161925 h 714375"/>
                  <a:gd name="connsiteX262" fmla="*/ 133350 w 587375"/>
                  <a:gd name="connsiteY262" fmla="*/ 134938 h 714375"/>
                  <a:gd name="connsiteX263" fmla="*/ 143828 w 587375"/>
                  <a:gd name="connsiteY263" fmla="*/ 123507 h 714375"/>
                  <a:gd name="connsiteX264" fmla="*/ 141288 w 587375"/>
                  <a:gd name="connsiteY264" fmla="*/ 122237 h 714375"/>
                  <a:gd name="connsiteX265" fmla="*/ 138113 w 587375"/>
                  <a:gd name="connsiteY265" fmla="*/ 122237 h 714375"/>
                  <a:gd name="connsiteX266" fmla="*/ 136526 w 587375"/>
                  <a:gd name="connsiteY266" fmla="*/ 122237 h 714375"/>
                  <a:gd name="connsiteX267" fmla="*/ 136526 w 587375"/>
                  <a:gd name="connsiteY267" fmla="*/ 119062 h 714375"/>
                  <a:gd name="connsiteX268" fmla="*/ 133351 w 587375"/>
                  <a:gd name="connsiteY268" fmla="*/ 115887 h 714375"/>
                  <a:gd name="connsiteX269" fmla="*/ 128588 w 587375"/>
                  <a:gd name="connsiteY269" fmla="*/ 114300 h 714375"/>
                  <a:gd name="connsiteX270" fmla="*/ 125413 w 587375"/>
                  <a:gd name="connsiteY270" fmla="*/ 114300 h 714375"/>
                  <a:gd name="connsiteX271" fmla="*/ 125413 w 587375"/>
                  <a:gd name="connsiteY271" fmla="*/ 109537 h 714375"/>
                  <a:gd name="connsiteX272" fmla="*/ 123826 w 587375"/>
                  <a:gd name="connsiteY272" fmla="*/ 106362 h 714375"/>
                  <a:gd name="connsiteX273" fmla="*/ 119063 w 587375"/>
                  <a:gd name="connsiteY273" fmla="*/ 98425 h 714375"/>
                  <a:gd name="connsiteX274" fmla="*/ 123826 w 587375"/>
                  <a:gd name="connsiteY274" fmla="*/ 96837 h 714375"/>
                  <a:gd name="connsiteX275" fmla="*/ 123825 w 587375"/>
                  <a:gd name="connsiteY275" fmla="*/ 96836 h 714375"/>
                  <a:gd name="connsiteX276" fmla="*/ 123825 w 587375"/>
                  <a:gd name="connsiteY276" fmla="*/ 96837 h 714375"/>
                  <a:gd name="connsiteX277" fmla="*/ 119063 w 587375"/>
                  <a:gd name="connsiteY277" fmla="*/ 98425 h 714375"/>
                  <a:gd name="connsiteX278" fmla="*/ 125413 w 587375"/>
                  <a:gd name="connsiteY278" fmla="*/ 109537 h 714375"/>
                  <a:gd name="connsiteX279" fmla="*/ 123825 w 587375"/>
                  <a:gd name="connsiteY279" fmla="*/ 109537 h 714375"/>
                  <a:gd name="connsiteX280" fmla="*/ 119063 w 587375"/>
                  <a:gd name="connsiteY280" fmla="*/ 109537 h 714375"/>
                  <a:gd name="connsiteX281" fmla="*/ 115888 w 587375"/>
                  <a:gd name="connsiteY281" fmla="*/ 106362 h 714375"/>
                  <a:gd name="connsiteX282" fmla="*/ 115888 w 587375"/>
                  <a:gd name="connsiteY282" fmla="*/ 103187 h 714375"/>
                  <a:gd name="connsiteX283" fmla="*/ 115888 w 587375"/>
                  <a:gd name="connsiteY283" fmla="*/ 101600 h 714375"/>
                  <a:gd name="connsiteX284" fmla="*/ 115888 w 587375"/>
                  <a:gd name="connsiteY284" fmla="*/ 98425 h 714375"/>
                  <a:gd name="connsiteX285" fmla="*/ 112713 w 587375"/>
                  <a:gd name="connsiteY285" fmla="*/ 79375 h 714375"/>
                  <a:gd name="connsiteX286" fmla="*/ 112713 w 587375"/>
                  <a:gd name="connsiteY286" fmla="*/ 76200 h 714375"/>
                  <a:gd name="connsiteX287" fmla="*/ 111125 w 587375"/>
                  <a:gd name="connsiteY287" fmla="*/ 71437 h 714375"/>
                  <a:gd name="connsiteX288" fmla="*/ 111125 w 587375"/>
                  <a:gd name="connsiteY288" fmla="*/ 68262 h 714375"/>
                  <a:gd name="connsiteX289" fmla="*/ 115888 w 587375"/>
                  <a:gd name="connsiteY289" fmla="*/ 63500 h 714375"/>
                  <a:gd name="connsiteX290" fmla="*/ 123825 w 587375"/>
                  <a:gd name="connsiteY290" fmla="*/ 58737 h 714375"/>
                  <a:gd name="connsiteX291" fmla="*/ 123825 w 587375"/>
                  <a:gd name="connsiteY291" fmla="*/ 55562 h 714375"/>
                  <a:gd name="connsiteX292" fmla="*/ 125413 w 587375"/>
                  <a:gd name="connsiteY292" fmla="*/ 49212 h 714375"/>
                  <a:gd name="connsiteX293" fmla="*/ 123825 w 587375"/>
                  <a:gd name="connsiteY293" fmla="*/ 46037 h 714375"/>
                  <a:gd name="connsiteX294" fmla="*/ 119063 w 587375"/>
                  <a:gd name="connsiteY294" fmla="*/ 41275 h 714375"/>
                  <a:gd name="connsiteX295" fmla="*/ 115888 w 587375"/>
                  <a:gd name="connsiteY295" fmla="*/ 41275 h 714375"/>
                  <a:gd name="connsiteX296" fmla="*/ 112713 w 587375"/>
                  <a:gd name="connsiteY296" fmla="*/ 38100 h 714375"/>
                  <a:gd name="connsiteX297" fmla="*/ 111125 w 587375"/>
                  <a:gd name="connsiteY297" fmla="*/ 33337 h 714375"/>
                  <a:gd name="connsiteX298" fmla="*/ 106363 w 587375"/>
                  <a:gd name="connsiteY298" fmla="*/ 33337 h 714375"/>
                  <a:gd name="connsiteX299" fmla="*/ 103188 w 587375"/>
                  <a:gd name="connsiteY299" fmla="*/ 30162 h 714375"/>
                  <a:gd name="connsiteX300" fmla="*/ 101600 w 587375"/>
                  <a:gd name="connsiteY300" fmla="*/ 30162 h 714375"/>
                  <a:gd name="connsiteX301" fmla="*/ 95250 w 587375"/>
                  <a:gd name="connsiteY301" fmla="*/ 28575 h 714375"/>
                  <a:gd name="connsiteX302" fmla="*/ 95250 w 587375"/>
                  <a:gd name="connsiteY302" fmla="*/ 25400 h 714375"/>
                  <a:gd name="connsiteX303" fmla="*/ 95250 w 587375"/>
                  <a:gd name="connsiteY303" fmla="*/ 17463 h 714375"/>
                  <a:gd name="connsiteX304" fmla="*/ 95250 w 587375"/>
                  <a:gd name="connsiteY304" fmla="*/ 15875 h 714375"/>
                  <a:gd name="connsiteX305" fmla="*/ 98425 w 587375"/>
                  <a:gd name="connsiteY305" fmla="*/ 15875 h 714375"/>
                  <a:gd name="connsiteX306" fmla="*/ 103188 w 587375"/>
                  <a:gd name="connsiteY306" fmla="*/ 15875 h 714375"/>
                  <a:gd name="connsiteX307" fmla="*/ 106363 w 587375"/>
                  <a:gd name="connsiteY307" fmla="*/ 17463 h 714375"/>
                  <a:gd name="connsiteX308" fmla="*/ 107950 w 587375"/>
                  <a:gd name="connsiteY308" fmla="*/ 15875 h 714375"/>
                  <a:gd name="connsiteX309" fmla="*/ 107950 w 587375"/>
                  <a:gd name="connsiteY309" fmla="*/ 12700 h 714375"/>
                  <a:gd name="connsiteX310" fmla="*/ 107950 w 587375"/>
                  <a:gd name="connsiteY310" fmla="*/ 7938 h 714375"/>
                  <a:gd name="connsiteX311" fmla="*/ 112713 w 587375"/>
                  <a:gd name="connsiteY311" fmla="*/ 7938 h 714375"/>
                  <a:gd name="connsiteX312" fmla="*/ 115888 w 587375"/>
                  <a:gd name="connsiteY312" fmla="*/ 7938 h 714375"/>
                  <a:gd name="connsiteX313" fmla="*/ 123825 w 587375"/>
                  <a:gd name="connsiteY313" fmla="*/ 6350 h 714375"/>
                  <a:gd name="connsiteX314" fmla="*/ 125413 w 587375"/>
                  <a:gd name="connsiteY314" fmla="*/ 6350 h 714375"/>
                  <a:gd name="connsiteX315" fmla="*/ 128588 w 587375"/>
                  <a:gd name="connsiteY315" fmla="*/ 3175 h 714375"/>
                  <a:gd name="connsiteX316" fmla="*/ 136525 w 587375"/>
                  <a:gd name="connsiteY316" fmla="*/ 6350 h 714375"/>
                  <a:gd name="connsiteX317" fmla="*/ 138113 w 587375"/>
                  <a:gd name="connsiteY317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5562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200342 w 587375"/>
                  <a:gd name="connsiteY25" fmla="*/ 47308 h 714375"/>
                  <a:gd name="connsiteX26" fmla="*/ 196850 w 587375"/>
                  <a:gd name="connsiteY26" fmla="*/ 49212 h 714375"/>
                  <a:gd name="connsiteX27" fmla="*/ 200342 w 587375"/>
                  <a:gd name="connsiteY27" fmla="*/ 47308 h 714375"/>
                  <a:gd name="connsiteX28" fmla="*/ 138113 w 587375"/>
                  <a:gd name="connsiteY28" fmla="*/ 0 h 714375"/>
                  <a:gd name="connsiteX29" fmla="*/ 144463 w 587375"/>
                  <a:gd name="connsiteY29" fmla="*/ 0 h 714375"/>
                  <a:gd name="connsiteX30" fmla="*/ 146050 w 587375"/>
                  <a:gd name="connsiteY30" fmla="*/ 3175 h 714375"/>
                  <a:gd name="connsiteX31" fmla="*/ 149225 w 587375"/>
                  <a:gd name="connsiteY31" fmla="*/ 0 h 714375"/>
                  <a:gd name="connsiteX32" fmla="*/ 153988 w 587375"/>
                  <a:gd name="connsiteY32" fmla="*/ 0 h 714375"/>
                  <a:gd name="connsiteX33" fmla="*/ 155576 w 587375"/>
                  <a:gd name="connsiteY33" fmla="*/ 3175 h 714375"/>
                  <a:gd name="connsiteX34" fmla="*/ 158751 w 587375"/>
                  <a:gd name="connsiteY34" fmla="*/ 6350 h 714375"/>
                  <a:gd name="connsiteX35" fmla="*/ 161926 w 587375"/>
                  <a:gd name="connsiteY35" fmla="*/ 7938 h 714375"/>
                  <a:gd name="connsiteX36" fmla="*/ 161926 w 587375"/>
                  <a:gd name="connsiteY36" fmla="*/ 11113 h 714375"/>
                  <a:gd name="connsiteX37" fmla="*/ 163513 w 587375"/>
                  <a:gd name="connsiteY37" fmla="*/ 15875 h 714375"/>
                  <a:gd name="connsiteX38" fmla="*/ 171451 w 587375"/>
                  <a:gd name="connsiteY38" fmla="*/ 15875 h 714375"/>
                  <a:gd name="connsiteX39" fmla="*/ 174626 w 587375"/>
                  <a:gd name="connsiteY39" fmla="*/ 17463 h 714375"/>
                  <a:gd name="connsiteX40" fmla="*/ 176213 w 587375"/>
                  <a:gd name="connsiteY40" fmla="*/ 23813 h 714375"/>
                  <a:gd name="connsiteX41" fmla="*/ 179388 w 587375"/>
                  <a:gd name="connsiteY41" fmla="*/ 25400 h 714375"/>
                  <a:gd name="connsiteX42" fmla="*/ 184151 w 587375"/>
                  <a:gd name="connsiteY42" fmla="*/ 25400 h 714375"/>
                  <a:gd name="connsiteX43" fmla="*/ 184151 w 587375"/>
                  <a:gd name="connsiteY43" fmla="*/ 36512 h 714375"/>
                  <a:gd name="connsiteX44" fmla="*/ 187326 w 587375"/>
                  <a:gd name="connsiteY44" fmla="*/ 38100 h 714375"/>
                  <a:gd name="connsiteX45" fmla="*/ 192088 w 587375"/>
                  <a:gd name="connsiteY45" fmla="*/ 41275 h 714375"/>
                  <a:gd name="connsiteX46" fmla="*/ 193676 w 587375"/>
                  <a:gd name="connsiteY46" fmla="*/ 41275 h 714375"/>
                  <a:gd name="connsiteX47" fmla="*/ 201613 w 587375"/>
                  <a:gd name="connsiteY47" fmla="*/ 41275 h 714375"/>
                  <a:gd name="connsiteX48" fmla="*/ 204788 w 587375"/>
                  <a:gd name="connsiteY48" fmla="*/ 42862 h 714375"/>
                  <a:gd name="connsiteX49" fmla="*/ 204788 w 587375"/>
                  <a:gd name="connsiteY49" fmla="*/ 43921 h 714375"/>
                  <a:gd name="connsiteX50" fmla="*/ 206376 w 587375"/>
                  <a:gd name="connsiteY50" fmla="*/ 42862 h 714375"/>
                  <a:gd name="connsiteX51" fmla="*/ 209551 w 587375"/>
                  <a:gd name="connsiteY51" fmla="*/ 41275 h 714375"/>
                  <a:gd name="connsiteX52" fmla="*/ 211138 w 587375"/>
                  <a:gd name="connsiteY52" fmla="*/ 38100 h 714375"/>
                  <a:gd name="connsiteX53" fmla="*/ 214313 w 587375"/>
                  <a:gd name="connsiteY53" fmla="*/ 38100 h 714375"/>
                  <a:gd name="connsiteX54" fmla="*/ 217488 w 587375"/>
                  <a:gd name="connsiteY54" fmla="*/ 38100 h 714375"/>
                  <a:gd name="connsiteX55" fmla="*/ 219076 w 587375"/>
                  <a:gd name="connsiteY55" fmla="*/ 38100 h 714375"/>
                  <a:gd name="connsiteX56" fmla="*/ 222251 w 587375"/>
                  <a:gd name="connsiteY56" fmla="*/ 38100 h 714375"/>
                  <a:gd name="connsiteX57" fmla="*/ 223838 w 587375"/>
                  <a:gd name="connsiteY57" fmla="*/ 36513 h 714375"/>
                  <a:gd name="connsiteX58" fmla="*/ 223838 w 587375"/>
                  <a:gd name="connsiteY58" fmla="*/ 33338 h 714375"/>
                  <a:gd name="connsiteX59" fmla="*/ 227013 w 587375"/>
                  <a:gd name="connsiteY59" fmla="*/ 28575 h 714375"/>
                  <a:gd name="connsiteX60" fmla="*/ 227013 w 587375"/>
                  <a:gd name="connsiteY60" fmla="*/ 25400 h 714375"/>
                  <a:gd name="connsiteX61" fmla="*/ 230188 w 587375"/>
                  <a:gd name="connsiteY61" fmla="*/ 25400 h 714375"/>
                  <a:gd name="connsiteX62" fmla="*/ 231776 w 587375"/>
                  <a:gd name="connsiteY62" fmla="*/ 28575 h 714375"/>
                  <a:gd name="connsiteX63" fmla="*/ 234951 w 587375"/>
                  <a:gd name="connsiteY63" fmla="*/ 30163 h 714375"/>
                  <a:gd name="connsiteX64" fmla="*/ 236538 w 587375"/>
                  <a:gd name="connsiteY64" fmla="*/ 33338 h 714375"/>
                  <a:gd name="connsiteX65" fmla="*/ 242888 w 587375"/>
                  <a:gd name="connsiteY65" fmla="*/ 33338 h 714375"/>
                  <a:gd name="connsiteX66" fmla="*/ 244476 w 587375"/>
                  <a:gd name="connsiteY66" fmla="*/ 33338 h 714375"/>
                  <a:gd name="connsiteX67" fmla="*/ 247651 w 587375"/>
                  <a:gd name="connsiteY67" fmla="*/ 33338 h 714375"/>
                  <a:gd name="connsiteX68" fmla="*/ 249238 w 587375"/>
                  <a:gd name="connsiteY68" fmla="*/ 33338 h 714375"/>
                  <a:gd name="connsiteX69" fmla="*/ 252413 w 587375"/>
                  <a:gd name="connsiteY69" fmla="*/ 36513 h 714375"/>
                  <a:gd name="connsiteX70" fmla="*/ 252413 w 587375"/>
                  <a:gd name="connsiteY70" fmla="*/ 38100 h 714375"/>
                  <a:gd name="connsiteX71" fmla="*/ 252413 w 587375"/>
                  <a:gd name="connsiteY71" fmla="*/ 42862 h 714375"/>
                  <a:gd name="connsiteX72" fmla="*/ 249238 w 587375"/>
                  <a:gd name="connsiteY72" fmla="*/ 46037 h 714375"/>
                  <a:gd name="connsiteX73" fmla="*/ 249238 w 587375"/>
                  <a:gd name="connsiteY73" fmla="*/ 49212 h 714375"/>
                  <a:gd name="connsiteX74" fmla="*/ 249238 w 587375"/>
                  <a:gd name="connsiteY74" fmla="*/ 50800 h 714375"/>
                  <a:gd name="connsiteX75" fmla="*/ 252413 w 587375"/>
                  <a:gd name="connsiteY75" fmla="*/ 55562 h 714375"/>
                  <a:gd name="connsiteX76" fmla="*/ 249238 w 587375"/>
                  <a:gd name="connsiteY76" fmla="*/ 58737 h 714375"/>
                  <a:gd name="connsiteX77" fmla="*/ 249238 w 587375"/>
                  <a:gd name="connsiteY77" fmla="*/ 63500 h 714375"/>
                  <a:gd name="connsiteX78" fmla="*/ 247651 w 587375"/>
                  <a:gd name="connsiteY78" fmla="*/ 66675 h 714375"/>
                  <a:gd name="connsiteX79" fmla="*/ 244476 w 587375"/>
                  <a:gd name="connsiteY79" fmla="*/ 68262 h 714375"/>
                  <a:gd name="connsiteX80" fmla="*/ 239713 w 587375"/>
                  <a:gd name="connsiteY80" fmla="*/ 71437 h 714375"/>
                  <a:gd name="connsiteX81" fmla="*/ 236538 w 587375"/>
                  <a:gd name="connsiteY81" fmla="*/ 71437 h 714375"/>
                  <a:gd name="connsiteX82" fmla="*/ 236538 w 587375"/>
                  <a:gd name="connsiteY82" fmla="*/ 76200 h 714375"/>
                  <a:gd name="connsiteX83" fmla="*/ 236538 w 587375"/>
                  <a:gd name="connsiteY83" fmla="*/ 80962 h 714375"/>
                  <a:gd name="connsiteX84" fmla="*/ 234951 w 587375"/>
                  <a:gd name="connsiteY84" fmla="*/ 84137 h 714375"/>
                  <a:gd name="connsiteX85" fmla="*/ 231776 w 587375"/>
                  <a:gd name="connsiteY85" fmla="*/ 84137 h 714375"/>
                  <a:gd name="connsiteX86" fmla="*/ 227013 w 587375"/>
                  <a:gd name="connsiteY86" fmla="*/ 84137 h 714375"/>
                  <a:gd name="connsiteX87" fmla="*/ 227013 w 587375"/>
                  <a:gd name="connsiteY87" fmla="*/ 80962 h 714375"/>
                  <a:gd name="connsiteX88" fmla="*/ 227013 w 587375"/>
                  <a:gd name="connsiteY88" fmla="*/ 76200 h 714375"/>
                  <a:gd name="connsiteX89" fmla="*/ 227013 w 587375"/>
                  <a:gd name="connsiteY89" fmla="*/ 71437 h 714375"/>
                  <a:gd name="connsiteX90" fmla="*/ 223838 w 587375"/>
                  <a:gd name="connsiteY90" fmla="*/ 68262 h 714375"/>
                  <a:gd name="connsiteX91" fmla="*/ 223838 w 587375"/>
                  <a:gd name="connsiteY91" fmla="*/ 68262 h 714375"/>
                  <a:gd name="connsiteX92" fmla="*/ 227013 w 587375"/>
                  <a:gd name="connsiteY92" fmla="*/ 71437 h 714375"/>
                  <a:gd name="connsiteX93" fmla="*/ 227013 w 587375"/>
                  <a:gd name="connsiteY93" fmla="*/ 76200 h 714375"/>
                  <a:gd name="connsiteX94" fmla="*/ 227013 w 587375"/>
                  <a:gd name="connsiteY94" fmla="*/ 80962 h 714375"/>
                  <a:gd name="connsiteX95" fmla="*/ 223838 w 587375"/>
                  <a:gd name="connsiteY95" fmla="*/ 84137 h 714375"/>
                  <a:gd name="connsiteX96" fmla="*/ 223838 w 587375"/>
                  <a:gd name="connsiteY96" fmla="*/ 88900 h 714375"/>
                  <a:gd name="connsiteX97" fmla="*/ 223838 w 587375"/>
                  <a:gd name="connsiteY97" fmla="*/ 92075 h 714375"/>
                  <a:gd name="connsiteX98" fmla="*/ 223838 w 587375"/>
                  <a:gd name="connsiteY98" fmla="*/ 96837 h 714375"/>
                  <a:gd name="connsiteX99" fmla="*/ 227013 w 587375"/>
                  <a:gd name="connsiteY99" fmla="*/ 98425 h 714375"/>
                  <a:gd name="connsiteX100" fmla="*/ 227013 w 587375"/>
                  <a:gd name="connsiteY100" fmla="*/ 103187 h 714375"/>
                  <a:gd name="connsiteX101" fmla="*/ 231775 w 587375"/>
                  <a:gd name="connsiteY101" fmla="*/ 103187 h 714375"/>
                  <a:gd name="connsiteX102" fmla="*/ 234950 w 587375"/>
                  <a:gd name="connsiteY102" fmla="*/ 103187 h 714375"/>
                  <a:gd name="connsiteX103" fmla="*/ 231775 w 587375"/>
                  <a:gd name="connsiteY103" fmla="*/ 106362 h 714375"/>
                  <a:gd name="connsiteX104" fmla="*/ 231775 w 587375"/>
                  <a:gd name="connsiteY104" fmla="*/ 109537 h 714375"/>
                  <a:gd name="connsiteX105" fmla="*/ 231775 w 587375"/>
                  <a:gd name="connsiteY105" fmla="*/ 111125 h 714375"/>
                  <a:gd name="connsiteX106" fmla="*/ 234950 w 587375"/>
                  <a:gd name="connsiteY106" fmla="*/ 114300 h 714375"/>
                  <a:gd name="connsiteX107" fmla="*/ 233891 w 587375"/>
                  <a:gd name="connsiteY107" fmla="*/ 116947 h 714375"/>
                  <a:gd name="connsiteX108" fmla="*/ 234951 w 587375"/>
                  <a:gd name="connsiteY108" fmla="*/ 115888 h 714375"/>
                  <a:gd name="connsiteX109" fmla="*/ 234951 w 587375"/>
                  <a:gd name="connsiteY109" fmla="*/ 114300 h 714375"/>
                  <a:gd name="connsiteX110" fmla="*/ 236538 w 587375"/>
                  <a:gd name="connsiteY110" fmla="*/ 114300 h 714375"/>
                  <a:gd name="connsiteX111" fmla="*/ 239713 w 587375"/>
                  <a:gd name="connsiteY111" fmla="*/ 115888 h 714375"/>
                  <a:gd name="connsiteX112" fmla="*/ 239713 w 587375"/>
                  <a:gd name="connsiteY112" fmla="*/ 122237 h 714375"/>
                  <a:gd name="connsiteX113" fmla="*/ 234951 w 587375"/>
                  <a:gd name="connsiteY113" fmla="*/ 123825 h 714375"/>
                  <a:gd name="connsiteX114" fmla="*/ 231776 w 587375"/>
                  <a:gd name="connsiteY114" fmla="*/ 123825 h 714375"/>
                  <a:gd name="connsiteX115" fmla="*/ 231776 w 587375"/>
                  <a:gd name="connsiteY115" fmla="*/ 128587 h 714375"/>
                  <a:gd name="connsiteX116" fmla="*/ 231776 w 587375"/>
                  <a:gd name="connsiteY116" fmla="*/ 131762 h 714375"/>
                  <a:gd name="connsiteX117" fmla="*/ 227013 w 587375"/>
                  <a:gd name="connsiteY117" fmla="*/ 131762 h 714375"/>
                  <a:gd name="connsiteX118" fmla="*/ 223838 w 587375"/>
                  <a:gd name="connsiteY118" fmla="*/ 131762 h 714375"/>
                  <a:gd name="connsiteX119" fmla="*/ 222250 w 587375"/>
                  <a:gd name="connsiteY119" fmla="*/ 128587 h 714375"/>
                  <a:gd name="connsiteX120" fmla="*/ 222250 w 587375"/>
                  <a:gd name="connsiteY120" fmla="*/ 127000 h 714375"/>
                  <a:gd name="connsiteX121" fmla="*/ 222250 w 587375"/>
                  <a:gd name="connsiteY121" fmla="*/ 123825 h 714375"/>
                  <a:gd name="connsiteX122" fmla="*/ 223838 w 587375"/>
                  <a:gd name="connsiteY122" fmla="*/ 123825 h 714375"/>
                  <a:gd name="connsiteX123" fmla="*/ 227013 w 587375"/>
                  <a:gd name="connsiteY123" fmla="*/ 123825 h 714375"/>
                  <a:gd name="connsiteX124" fmla="*/ 230188 w 587375"/>
                  <a:gd name="connsiteY124" fmla="*/ 123825 h 714375"/>
                  <a:gd name="connsiteX125" fmla="*/ 231776 w 587375"/>
                  <a:gd name="connsiteY125" fmla="*/ 122237 h 714375"/>
                  <a:gd name="connsiteX126" fmla="*/ 231776 w 587375"/>
                  <a:gd name="connsiteY126" fmla="*/ 122236 h 714375"/>
                  <a:gd name="connsiteX127" fmla="*/ 231775 w 587375"/>
                  <a:gd name="connsiteY127" fmla="*/ 122237 h 714375"/>
                  <a:gd name="connsiteX128" fmla="*/ 227013 w 587375"/>
                  <a:gd name="connsiteY128" fmla="*/ 123825 h 714375"/>
                  <a:gd name="connsiteX129" fmla="*/ 223838 w 587375"/>
                  <a:gd name="connsiteY129" fmla="*/ 123825 h 714375"/>
                  <a:gd name="connsiteX130" fmla="*/ 222250 w 587375"/>
                  <a:gd name="connsiteY130" fmla="*/ 122237 h 714375"/>
                  <a:gd name="connsiteX131" fmla="*/ 222250 w 587375"/>
                  <a:gd name="connsiteY131" fmla="*/ 119062 h 714375"/>
                  <a:gd name="connsiteX132" fmla="*/ 219075 w 587375"/>
                  <a:gd name="connsiteY132" fmla="*/ 122237 h 714375"/>
                  <a:gd name="connsiteX133" fmla="*/ 217488 w 587375"/>
                  <a:gd name="connsiteY133" fmla="*/ 122237 h 714375"/>
                  <a:gd name="connsiteX134" fmla="*/ 214313 w 587375"/>
                  <a:gd name="connsiteY134" fmla="*/ 123825 h 714375"/>
                  <a:gd name="connsiteX135" fmla="*/ 214312 w 587375"/>
                  <a:gd name="connsiteY135" fmla="*/ 123825 h 714375"/>
                  <a:gd name="connsiteX136" fmla="*/ 214312 w 587375"/>
                  <a:gd name="connsiteY136" fmla="*/ 125014 h 714375"/>
                  <a:gd name="connsiteX137" fmla="*/ 223838 w 587375"/>
                  <a:gd name="connsiteY137" fmla="*/ 157163 h 714375"/>
                  <a:gd name="connsiteX138" fmla="*/ 234950 w 587375"/>
                  <a:gd name="connsiteY138" fmla="*/ 146050 h 714375"/>
                  <a:gd name="connsiteX139" fmla="*/ 260350 w 587375"/>
                  <a:gd name="connsiteY139" fmla="*/ 166688 h 714375"/>
                  <a:gd name="connsiteX140" fmla="*/ 244475 w 587375"/>
                  <a:gd name="connsiteY140" fmla="*/ 184150 h 714375"/>
                  <a:gd name="connsiteX141" fmla="*/ 242888 w 587375"/>
                  <a:gd name="connsiteY141" fmla="*/ 212725 h 714375"/>
                  <a:gd name="connsiteX142" fmla="*/ 260350 w 587375"/>
                  <a:gd name="connsiteY142" fmla="*/ 212725 h 714375"/>
                  <a:gd name="connsiteX143" fmla="*/ 260350 w 587375"/>
                  <a:gd name="connsiteY143" fmla="*/ 227013 h 714375"/>
                  <a:gd name="connsiteX144" fmla="*/ 292100 w 587375"/>
                  <a:gd name="connsiteY144" fmla="*/ 247650 h 714375"/>
                  <a:gd name="connsiteX145" fmla="*/ 312738 w 587375"/>
                  <a:gd name="connsiteY145" fmla="*/ 250825 h 714375"/>
                  <a:gd name="connsiteX146" fmla="*/ 328613 w 587375"/>
                  <a:gd name="connsiteY146" fmla="*/ 242888 h 714375"/>
                  <a:gd name="connsiteX147" fmla="*/ 339725 w 587375"/>
                  <a:gd name="connsiteY147" fmla="*/ 263525 h 714375"/>
                  <a:gd name="connsiteX148" fmla="*/ 352425 w 587375"/>
                  <a:gd name="connsiteY148" fmla="*/ 260350 h 714375"/>
                  <a:gd name="connsiteX149" fmla="*/ 355600 w 587375"/>
                  <a:gd name="connsiteY149" fmla="*/ 269875 h 714375"/>
                  <a:gd name="connsiteX150" fmla="*/ 398463 w 587375"/>
                  <a:gd name="connsiteY150" fmla="*/ 276225 h 714375"/>
                  <a:gd name="connsiteX151" fmla="*/ 407988 w 587375"/>
                  <a:gd name="connsiteY151" fmla="*/ 269875 h 714375"/>
                  <a:gd name="connsiteX152" fmla="*/ 407988 w 587375"/>
                  <a:gd name="connsiteY152" fmla="*/ 238125 h 714375"/>
                  <a:gd name="connsiteX153" fmla="*/ 423863 w 587375"/>
                  <a:gd name="connsiteY153" fmla="*/ 227013 h 714375"/>
                  <a:gd name="connsiteX154" fmla="*/ 428625 w 587375"/>
                  <a:gd name="connsiteY154" fmla="*/ 234950 h 714375"/>
                  <a:gd name="connsiteX155" fmla="*/ 420688 w 587375"/>
                  <a:gd name="connsiteY155" fmla="*/ 247650 h 714375"/>
                  <a:gd name="connsiteX156" fmla="*/ 423863 w 587375"/>
                  <a:gd name="connsiteY156" fmla="*/ 257175 h 714375"/>
                  <a:gd name="connsiteX157" fmla="*/ 420688 w 587375"/>
                  <a:gd name="connsiteY157" fmla="*/ 265113 h 714375"/>
                  <a:gd name="connsiteX158" fmla="*/ 431800 w 587375"/>
                  <a:gd name="connsiteY158" fmla="*/ 269875 h 714375"/>
                  <a:gd name="connsiteX159" fmla="*/ 450850 w 587375"/>
                  <a:gd name="connsiteY159" fmla="*/ 265113 h 714375"/>
                  <a:gd name="connsiteX160" fmla="*/ 457200 w 587375"/>
                  <a:gd name="connsiteY160" fmla="*/ 257175 h 714375"/>
                  <a:gd name="connsiteX161" fmla="*/ 481013 w 587375"/>
                  <a:gd name="connsiteY161" fmla="*/ 260350 h 714375"/>
                  <a:gd name="connsiteX162" fmla="*/ 481013 w 587375"/>
                  <a:gd name="connsiteY162" fmla="*/ 234950 h 714375"/>
                  <a:gd name="connsiteX163" fmla="*/ 500063 w 587375"/>
                  <a:gd name="connsiteY163" fmla="*/ 227013 h 714375"/>
                  <a:gd name="connsiteX164" fmla="*/ 527050 w 587375"/>
                  <a:gd name="connsiteY164" fmla="*/ 200025 h 714375"/>
                  <a:gd name="connsiteX165" fmla="*/ 544513 w 587375"/>
                  <a:gd name="connsiteY165" fmla="*/ 201613 h 714375"/>
                  <a:gd name="connsiteX166" fmla="*/ 547688 w 587375"/>
                  <a:gd name="connsiteY166" fmla="*/ 214313 h 714375"/>
                  <a:gd name="connsiteX167" fmla="*/ 565150 w 587375"/>
                  <a:gd name="connsiteY167" fmla="*/ 212725 h 714375"/>
                  <a:gd name="connsiteX168" fmla="*/ 582613 w 587375"/>
                  <a:gd name="connsiteY168" fmla="*/ 217488 h 714375"/>
                  <a:gd name="connsiteX169" fmla="*/ 587375 w 587375"/>
                  <a:gd name="connsiteY169" fmla="*/ 233363 h 714375"/>
                  <a:gd name="connsiteX170" fmla="*/ 585788 w 587375"/>
                  <a:gd name="connsiteY170" fmla="*/ 247650 h 714375"/>
                  <a:gd name="connsiteX171" fmla="*/ 577850 w 587375"/>
                  <a:gd name="connsiteY171" fmla="*/ 244475 h 714375"/>
                  <a:gd name="connsiteX172" fmla="*/ 557213 w 587375"/>
                  <a:gd name="connsiteY172" fmla="*/ 255588 h 714375"/>
                  <a:gd name="connsiteX173" fmla="*/ 536575 w 587375"/>
                  <a:gd name="connsiteY173" fmla="*/ 287338 h 714375"/>
                  <a:gd name="connsiteX174" fmla="*/ 536575 w 587375"/>
                  <a:gd name="connsiteY174" fmla="*/ 306388 h 714375"/>
                  <a:gd name="connsiteX175" fmla="*/ 527050 w 587375"/>
                  <a:gd name="connsiteY175" fmla="*/ 323850 h 714375"/>
                  <a:gd name="connsiteX176" fmla="*/ 514350 w 587375"/>
                  <a:gd name="connsiteY176" fmla="*/ 325438 h 714375"/>
                  <a:gd name="connsiteX177" fmla="*/ 517525 w 587375"/>
                  <a:gd name="connsiteY177" fmla="*/ 361950 h 714375"/>
                  <a:gd name="connsiteX178" fmla="*/ 512763 w 587375"/>
                  <a:gd name="connsiteY178" fmla="*/ 363538 h 714375"/>
                  <a:gd name="connsiteX179" fmla="*/ 512763 w 587375"/>
                  <a:gd name="connsiteY179" fmla="*/ 381000 h 714375"/>
                  <a:gd name="connsiteX180" fmla="*/ 504825 w 587375"/>
                  <a:gd name="connsiteY180" fmla="*/ 388938 h 714375"/>
                  <a:gd name="connsiteX181" fmla="*/ 496888 w 587375"/>
                  <a:gd name="connsiteY181" fmla="*/ 381000 h 714375"/>
                  <a:gd name="connsiteX182" fmla="*/ 496888 w 587375"/>
                  <a:gd name="connsiteY182" fmla="*/ 333375 h 714375"/>
                  <a:gd name="connsiteX183" fmla="*/ 488950 w 587375"/>
                  <a:gd name="connsiteY183" fmla="*/ 333375 h 714375"/>
                  <a:gd name="connsiteX184" fmla="*/ 487363 w 587375"/>
                  <a:gd name="connsiteY184" fmla="*/ 349250 h 714375"/>
                  <a:gd name="connsiteX185" fmla="*/ 476250 w 587375"/>
                  <a:gd name="connsiteY185" fmla="*/ 349250 h 714375"/>
                  <a:gd name="connsiteX186" fmla="*/ 481013 w 587375"/>
                  <a:gd name="connsiteY186" fmla="*/ 333375 h 714375"/>
                  <a:gd name="connsiteX187" fmla="*/ 496888 w 587375"/>
                  <a:gd name="connsiteY187" fmla="*/ 320675 h 714375"/>
                  <a:gd name="connsiteX188" fmla="*/ 500063 w 587375"/>
                  <a:gd name="connsiteY188" fmla="*/ 303213 h 714375"/>
                  <a:gd name="connsiteX189" fmla="*/ 449263 w 587375"/>
                  <a:gd name="connsiteY189" fmla="*/ 295275 h 714375"/>
                  <a:gd name="connsiteX190" fmla="*/ 444500 w 587375"/>
                  <a:gd name="connsiteY190" fmla="*/ 285750 h 714375"/>
                  <a:gd name="connsiteX191" fmla="*/ 415925 w 587375"/>
                  <a:gd name="connsiteY191" fmla="*/ 269875 h 714375"/>
                  <a:gd name="connsiteX192" fmla="*/ 414338 w 587375"/>
                  <a:gd name="connsiteY192" fmla="*/ 276225 h 714375"/>
                  <a:gd name="connsiteX193" fmla="*/ 406400 w 587375"/>
                  <a:gd name="connsiteY193" fmla="*/ 293688 h 714375"/>
                  <a:gd name="connsiteX194" fmla="*/ 428625 w 587375"/>
                  <a:gd name="connsiteY194" fmla="*/ 303213 h 714375"/>
                  <a:gd name="connsiteX195" fmla="*/ 415925 w 587375"/>
                  <a:gd name="connsiteY195" fmla="*/ 311150 h 714375"/>
                  <a:gd name="connsiteX196" fmla="*/ 414338 w 587375"/>
                  <a:gd name="connsiteY196" fmla="*/ 319088 h 714375"/>
                  <a:gd name="connsiteX197" fmla="*/ 419100 w 587375"/>
                  <a:gd name="connsiteY197" fmla="*/ 323850 h 714375"/>
                  <a:gd name="connsiteX198" fmla="*/ 420688 w 587375"/>
                  <a:gd name="connsiteY198" fmla="*/ 338138 h 714375"/>
                  <a:gd name="connsiteX199" fmla="*/ 436563 w 587375"/>
                  <a:gd name="connsiteY199" fmla="*/ 388938 h 714375"/>
                  <a:gd name="connsiteX200" fmla="*/ 407988 w 587375"/>
                  <a:gd name="connsiteY200" fmla="*/ 388938 h 714375"/>
                  <a:gd name="connsiteX201" fmla="*/ 406400 w 587375"/>
                  <a:gd name="connsiteY201" fmla="*/ 374650 h 714375"/>
                  <a:gd name="connsiteX202" fmla="*/ 398463 w 587375"/>
                  <a:gd name="connsiteY202" fmla="*/ 388938 h 714375"/>
                  <a:gd name="connsiteX203" fmla="*/ 377825 w 587375"/>
                  <a:gd name="connsiteY203" fmla="*/ 404813 h 714375"/>
                  <a:gd name="connsiteX204" fmla="*/ 382588 w 587375"/>
                  <a:gd name="connsiteY204" fmla="*/ 414338 h 714375"/>
                  <a:gd name="connsiteX205" fmla="*/ 371475 w 587375"/>
                  <a:gd name="connsiteY205" fmla="*/ 434975 h 714375"/>
                  <a:gd name="connsiteX206" fmla="*/ 355600 w 587375"/>
                  <a:gd name="connsiteY206" fmla="*/ 439738 h 714375"/>
                  <a:gd name="connsiteX207" fmla="*/ 350838 w 587375"/>
                  <a:gd name="connsiteY207" fmla="*/ 431800 h 714375"/>
                  <a:gd name="connsiteX208" fmla="*/ 339725 w 587375"/>
                  <a:gd name="connsiteY208" fmla="*/ 439738 h 714375"/>
                  <a:gd name="connsiteX209" fmla="*/ 339725 w 587375"/>
                  <a:gd name="connsiteY209" fmla="*/ 452438 h 714375"/>
                  <a:gd name="connsiteX210" fmla="*/ 287338 w 587375"/>
                  <a:gd name="connsiteY210" fmla="*/ 500063 h 714375"/>
                  <a:gd name="connsiteX211" fmla="*/ 290513 w 587375"/>
                  <a:gd name="connsiteY211" fmla="*/ 512763 h 714375"/>
                  <a:gd name="connsiteX212" fmla="*/ 266700 w 587375"/>
                  <a:gd name="connsiteY212" fmla="*/ 525463 h 714375"/>
                  <a:gd name="connsiteX213" fmla="*/ 249238 w 587375"/>
                  <a:gd name="connsiteY213" fmla="*/ 530225 h 714375"/>
                  <a:gd name="connsiteX214" fmla="*/ 247650 w 587375"/>
                  <a:gd name="connsiteY214" fmla="*/ 539750 h 714375"/>
                  <a:gd name="connsiteX215" fmla="*/ 252413 w 587375"/>
                  <a:gd name="connsiteY215" fmla="*/ 590550 h 714375"/>
                  <a:gd name="connsiteX216" fmla="*/ 239713 w 587375"/>
                  <a:gd name="connsiteY216" fmla="*/ 620713 h 714375"/>
                  <a:gd name="connsiteX217" fmla="*/ 242888 w 587375"/>
                  <a:gd name="connsiteY217" fmla="*/ 655638 h 714375"/>
                  <a:gd name="connsiteX218" fmla="*/ 231775 w 587375"/>
                  <a:gd name="connsiteY218" fmla="*/ 655638 h 714375"/>
                  <a:gd name="connsiteX219" fmla="*/ 223838 w 587375"/>
                  <a:gd name="connsiteY219" fmla="*/ 681038 h 714375"/>
                  <a:gd name="connsiteX220" fmla="*/ 231775 w 587375"/>
                  <a:gd name="connsiteY220" fmla="*/ 687388 h 714375"/>
                  <a:gd name="connsiteX221" fmla="*/ 231775 w 587375"/>
                  <a:gd name="connsiteY221" fmla="*/ 692150 h 714375"/>
                  <a:gd name="connsiteX222" fmla="*/ 214313 w 587375"/>
                  <a:gd name="connsiteY222" fmla="*/ 687388 h 714375"/>
                  <a:gd name="connsiteX223" fmla="*/ 209550 w 587375"/>
                  <a:gd name="connsiteY223" fmla="*/ 704850 h 714375"/>
                  <a:gd name="connsiteX224" fmla="*/ 193675 w 587375"/>
                  <a:gd name="connsiteY224" fmla="*/ 714375 h 714375"/>
                  <a:gd name="connsiteX225" fmla="*/ 166688 w 587375"/>
                  <a:gd name="connsiteY225" fmla="*/ 687388 h 714375"/>
                  <a:gd name="connsiteX226" fmla="*/ 161925 w 587375"/>
                  <a:gd name="connsiteY226" fmla="*/ 666750 h 714375"/>
                  <a:gd name="connsiteX227" fmla="*/ 155575 w 587375"/>
                  <a:gd name="connsiteY227" fmla="*/ 633413 h 714375"/>
                  <a:gd name="connsiteX228" fmla="*/ 133350 w 587375"/>
                  <a:gd name="connsiteY228" fmla="*/ 593725 h 714375"/>
                  <a:gd name="connsiteX229" fmla="*/ 131763 w 587375"/>
                  <a:gd name="connsiteY229" fmla="*/ 555625 h 714375"/>
                  <a:gd name="connsiteX230" fmla="*/ 103188 w 587375"/>
                  <a:gd name="connsiteY230" fmla="*/ 495300 h 714375"/>
                  <a:gd name="connsiteX231" fmla="*/ 98425 w 587375"/>
                  <a:gd name="connsiteY231" fmla="*/ 471488 h 714375"/>
                  <a:gd name="connsiteX232" fmla="*/ 93662 w 587375"/>
                  <a:gd name="connsiteY232" fmla="*/ 423863 h 714375"/>
                  <a:gd name="connsiteX233" fmla="*/ 95250 w 587375"/>
                  <a:gd name="connsiteY233" fmla="*/ 404813 h 714375"/>
                  <a:gd name="connsiteX234" fmla="*/ 90487 w 587375"/>
                  <a:gd name="connsiteY234" fmla="*/ 398463 h 714375"/>
                  <a:gd name="connsiteX235" fmla="*/ 93662 w 587375"/>
                  <a:gd name="connsiteY235" fmla="*/ 374650 h 714375"/>
                  <a:gd name="connsiteX236" fmla="*/ 85725 w 587375"/>
                  <a:gd name="connsiteY236" fmla="*/ 371475 h 714375"/>
                  <a:gd name="connsiteX237" fmla="*/ 82550 w 587375"/>
                  <a:gd name="connsiteY237" fmla="*/ 381000 h 714375"/>
                  <a:gd name="connsiteX238" fmla="*/ 77787 w 587375"/>
                  <a:gd name="connsiteY238" fmla="*/ 404813 h 714375"/>
                  <a:gd name="connsiteX239" fmla="*/ 58737 w 587375"/>
                  <a:gd name="connsiteY239" fmla="*/ 419100 h 714375"/>
                  <a:gd name="connsiteX240" fmla="*/ 34925 w 587375"/>
                  <a:gd name="connsiteY240" fmla="*/ 404813 h 714375"/>
                  <a:gd name="connsiteX241" fmla="*/ 12700 w 587375"/>
                  <a:gd name="connsiteY241" fmla="*/ 374650 h 714375"/>
                  <a:gd name="connsiteX242" fmla="*/ 38100 w 587375"/>
                  <a:gd name="connsiteY242" fmla="*/ 371475 h 714375"/>
                  <a:gd name="connsiteX243" fmla="*/ 50800 w 587375"/>
                  <a:gd name="connsiteY243" fmla="*/ 349250 h 714375"/>
                  <a:gd name="connsiteX244" fmla="*/ 34925 w 587375"/>
                  <a:gd name="connsiteY244" fmla="*/ 354013 h 714375"/>
                  <a:gd name="connsiteX245" fmla="*/ 20637 w 587375"/>
                  <a:gd name="connsiteY245" fmla="*/ 361950 h 714375"/>
                  <a:gd name="connsiteX246" fmla="*/ 0 w 587375"/>
                  <a:gd name="connsiteY246" fmla="*/ 342900 h 714375"/>
                  <a:gd name="connsiteX247" fmla="*/ 7937 w 587375"/>
                  <a:gd name="connsiteY247" fmla="*/ 330200 h 714375"/>
                  <a:gd name="connsiteX248" fmla="*/ 42862 w 587375"/>
                  <a:gd name="connsiteY248" fmla="*/ 320675 h 714375"/>
                  <a:gd name="connsiteX249" fmla="*/ 60325 w 587375"/>
                  <a:gd name="connsiteY249" fmla="*/ 320675 h 714375"/>
                  <a:gd name="connsiteX250" fmla="*/ 50800 w 587375"/>
                  <a:gd name="connsiteY250" fmla="*/ 290513 h 714375"/>
                  <a:gd name="connsiteX251" fmla="*/ 33337 w 587375"/>
                  <a:gd name="connsiteY251" fmla="*/ 280988 h 714375"/>
                  <a:gd name="connsiteX252" fmla="*/ 38100 w 587375"/>
                  <a:gd name="connsiteY252" fmla="*/ 265113 h 714375"/>
                  <a:gd name="connsiteX253" fmla="*/ 22225 w 587375"/>
                  <a:gd name="connsiteY253" fmla="*/ 265113 h 714375"/>
                  <a:gd name="connsiteX254" fmla="*/ 25400 w 587375"/>
                  <a:gd name="connsiteY254" fmla="*/ 255588 h 714375"/>
                  <a:gd name="connsiteX255" fmla="*/ 39687 w 587375"/>
                  <a:gd name="connsiteY255" fmla="*/ 234950 h 714375"/>
                  <a:gd name="connsiteX256" fmla="*/ 52387 w 587375"/>
                  <a:gd name="connsiteY256" fmla="*/ 239713 h 714375"/>
                  <a:gd name="connsiteX257" fmla="*/ 76200 w 587375"/>
                  <a:gd name="connsiteY257" fmla="*/ 227013 h 714375"/>
                  <a:gd name="connsiteX258" fmla="*/ 80962 w 587375"/>
                  <a:gd name="connsiteY258" fmla="*/ 212725 h 714375"/>
                  <a:gd name="connsiteX259" fmla="*/ 107950 w 587375"/>
                  <a:gd name="connsiteY259" fmla="*/ 196850 h 714375"/>
                  <a:gd name="connsiteX260" fmla="*/ 120650 w 587375"/>
                  <a:gd name="connsiteY260" fmla="*/ 161925 h 714375"/>
                  <a:gd name="connsiteX261" fmla="*/ 133350 w 587375"/>
                  <a:gd name="connsiteY261" fmla="*/ 134938 h 714375"/>
                  <a:gd name="connsiteX262" fmla="*/ 143828 w 587375"/>
                  <a:gd name="connsiteY262" fmla="*/ 123507 h 714375"/>
                  <a:gd name="connsiteX263" fmla="*/ 141288 w 587375"/>
                  <a:gd name="connsiteY263" fmla="*/ 122237 h 714375"/>
                  <a:gd name="connsiteX264" fmla="*/ 138113 w 587375"/>
                  <a:gd name="connsiteY264" fmla="*/ 122237 h 714375"/>
                  <a:gd name="connsiteX265" fmla="*/ 136526 w 587375"/>
                  <a:gd name="connsiteY265" fmla="*/ 122237 h 714375"/>
                  <a:gd name="connsiteX266" fmla="*/ 136526 w 587375"/>
                  <a:gd name="connsiteY266" fmla="*/ 119062 h 714375"/>
                  <a:gd name="connsiteX267" fmla="*/ 133351 w 587375"/>
                  <a:gd name="connsiteY267" fmla="*/ 115887 h 714375"/>
                  <a:gd name="connsiteX268" fmla="*/ 128588 w 587375"/>
                  <a:gd name="connsiteY268" fmla="*/ 114300 h 714375"/>
                  <a:gd name="connsiteX269" fmla="*/ 125413 w 587375"/>
                  <a:gd name="connsiteY269" fmla="*/ 114300 h 714375"/>
                  <a:gd name="connsiteX270" fmla="*/ 125413 w 587375"/>
                  <a:gd name="connsiteY270" fmla="*/ 109537 h 714375"/>
                  <a:gd name="connsiteX271" fmla="*/ 123826 w 587375"/>
                  <a:gd name="connsiteY271" fmla="*/ 106362 h 714375"/>
                  <a:gd name="connsiteX272" fmla="*/ 119063 w 587375"/>
                  <a:gd name="connsiteY272" fmla="*/ 98425 h 714375"/>
                  <a:gd name="connsiteX273" fmla="*/ 123826 w 587375"/>
                  <a:gd name="connsiteY273" fmla="*/ 96837 h 714375"/>
                  <a:gd name="connsiteX274" fmla="*/ 123825 w 587375"/>
                  <a:gd name="connsiteY274" fmla="*/ 96836 h 714375"/>
                  <a:gd name="connsiteX275" fmla="*/ 123825 w 587375"/>
                  <a:gd name="connsiteY275" fmla="*/ 96837 h 714375"/>
                  <a:gd name="connsiteX276" fmla="*/ 119063 w 587375"/>
                  <a:gd name="connsiteY276" fmla="*/ 98425 h 714375"/>
                  <a:gd name="connsiteX277" fmla="*/ 125413 w 587375"/>
                  <a:gd name="connsiteY277" fmla="*/ 109537 h 714375"/>
                  <a:gd name="connsiteX278" fmla="*/ 123825 w 587375"/>
                  <a:gd name="connsiteY278" fmla="*/ 109537 h 714375"/>
                  <a:gd name="connsiteX279" fmla="*/ 119063 w 587375"/>
                  <a:gd name="connsiteY279" fmla="*/ 109537 h 714375"/>
                  <a:gd name="connsiteX280" fmla="*/ 115888 w 587375"/>
                  <a:gd name="connsiteY280" fmla="*/ 106362 h 714375"/>
                  <a:gd name="connsiteX281" fmla="*/ 115888 w 587375"/>
                  <a:gd name="connsiteY281" fmla="*/ 103187 h 714375"/>
                  <a:gd name="connsiteX282" fmla="*/ 115888 w 587375"/>
                  <a:gd name="connsiteY282" fmla="*/ 101600 h 714375"/>
                  <a:gd name="connsiteX283" fmla="*/ 115888 w 587375"/>
                  <a:gd name="connsiteY283" fmla="*/ 98425 h 714375"/>
                  <a:gd name="connsiteX284" fmla="*/ 112713 w 587375"/>
                  <a:gd name="connsiteY284" fmla="*/ 79375 h 714375"/>
                  <a:gd name="connsiteX285" fmla="*/ 112713 w 587375"/>
                  <a:gd name="connsiteY285" fmla="*/ 76200 h 714375"/>
                  <a:gd name="connsiteX286" fmla="*/ 111125 w 587375"/>
                  <a:gd name="connsiteY286" fmla="*/ 71437 h 714375"/>
                  <a:gd name="connsiteX287" fmla="*/ 111125 w 587375"/>
                  <a:gd name="connsiteY287" fmla="*/ 68262 h 714375"/>
                  <a:gd name="connsiteX288" fmla="*/ 115888 w 587375"/>
                  <a:gd name="connsiteY288" fmla="*/ 63500 h 714375"/>
                  <a:gd name="connsiteX289" fmla="*/ 123825 w 587375"/>
                  <a:gd name="connsiteY289" fmla="*/ 58737 h 714375"/>
                  <a:gd name="connsiteX290" fmla="*/ 123825 w 587375"/>
                  <a:gd name="connsiteY290" fmla="*/ 55562 h 714375"/>
                  <a:gd name="connsiteX291" fmla="*/ 125413 w 587375"/>
                  <a:gd name="connsiteY291" fmla="*/ 49212 h 714375"/>
                  <a:gd name="connsiteX292" fmla="*/ 123825 w 587375"/>
                  <a:gd name="connsiteY292" fmla="*/ 46037 h 714375"/>
                  <a:gd name="connsiteX293" fmla="*/ 119063 w 587375"/>
                  <a:gd name="connsiteY293" fmla="*/ 41275 h 714375"/>
                  <a:gd name="connsiteX294" fmla="*/ 115888 w 587375"/>
                  <a:gd name="connsiteY294" fmla="*/ 41275 h 714375"/>
                  <a:gd name="connsiteX295" fmla="*/ 112713 w 587375"/>
                  <a:gd name="connsiteY295" fmla="*/ 38100 h 714375"/>
                  <a:gd name="connsiteX296" fmla="*/ 111125 w 587375"/>
                  <a:gd name="connsiteY296" fmla="*/ 33337 h 714375"/>
                  <a:gd name="connsiteX297" fmla="*/ 106363 w 587375"/>
                  <a:gd name="connsiteY297" fmla="*/ 33337 h 714375"/>
                  <a:gd name="connsiteX298" fmla="*/ 103188 w 587375"/>
                  <a:gd name="connsiteY298" fmla="*/ 30162 h 714375"/>
                  <a:gd name="connsiteX299" fmla="*/ 101600 w 587375"/>
                  <a:gd name="connsiteY299" fmla="*/ 30162 h 714375"/>
                  <a:gd name="connsiteX300" fmla="*/ 95250 w 587375"/>
                  <a:gd name="connsiteY300" fmla="*/ 28575 h 714375"/>
                  <a:gd name="connsiteX301" fmla="*/ 95250 w 587375"/>
                  <a:gd name="connsiteY301" fmla="*/ 25400 h 714375"/>
                  <a:gd name="connsiteX302" fmla="*/ 95250 w 587375"/>
                  <a:gd name="connsiteY302" fmla="*/ 17463 h 714375"/>
                  <a:gd name="connsiteX303" fmla="*/ 95250 w 587375"/>
                  <a:gd name="connsiteY303" fmla="*/ 15875 h 714375"/>
                  <a:gd name="connsiteX304" fmla="*/ 98425 w 587375"/>
                  <a:gd name="connsiteY304" fmla="*/ 15875 h 714375"/>
                  <a:gd name="connsiteX305" fmla="*/ 103188 w 587375"/>
                  <a:gd name="connsiteY305" fmla="*/ 15875 h 714375"/>
                  <a:gd name="connsiteX306" fmla="*/ 106363 w 587375"/>
                  <a:gd name="connsiteY306" fmla="*/ 17463 h 714375"/>
                  <a:gd name="connsiteX307" fmla="*/ 107950 w 587375"/>
                  <a:gd name="connsiteY307" fmla="*/ 15875 h 714375"/>
                  <a:gd name="connsiteX308" fmla="*/ 107950 w 587375"/>
                  <a:gd name="connsiteY308" fmla="*/ 12700 h 714375"/>
                  <a:gd name="connsiteX309" fmla="*/ 107950 w 587375"/>
                  <a:gd name="connsiteY309" fmla="*/ 7938 h 714375"/>
                  <a:gd name="connsiteX310" fmla="*/ 112713 w 587375"/>
                  <a:gd name="connsiteY310" fmla="*/ 7938 h 714375"/>
                  <a:gd name="connsiteX311" fmla="*/ 115888 w 587375"/>
                  <a:gd name="connsiteY311" fmla="*/ 7938 h 714375"/>
                  <a:gd name="connsiteX312" fmla="*/ 123825 w 587375"/>
                  <a:gd name="connsiteY312" fmla="*/ 6350 h 714375"/>
                  <a:gd name="connsiteX313" fmla="*/ 125413 w 587375"/>
                  <a:gd name="connsiteY313" fmla="*/ 6350 h 714375"/>
                  <a:gd name="connsiteX314" fmla="*/ 128588 w 587375"/>
                  <a:gd name="connsiteY314" fmla="*/ 3175 h 714375"/>
                  <a:gd name="connsiteX315" fmla="*/ 136525 w 587375"/>
                  <a:gd name="connsiteY315" fmla="*/ 6350 h 714375"/>
                  <a:gd name="connsiteX316" fmla="*/ 138113 w 587375"/>
                  <a:gd name="connsiteY316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5562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200342 w 587375"/>
                  <a:gd name="connsiteY25" fmla="*/ 47308 h 714375"/>
                  <a:gd name="connsiteX26" fmla="*/ 196850 w 587375"/>
                  <a:gd name="connsiteY26" fmla="*/ 49212 h 714375"/>
                  <a:gd name="connsiteX27" fmla="*/ 200342 w 587375"/>
                  <a:gd name="connsiteY27" fmla="*/ 47308 h 714375"/>
                  <a:gd name="connsiteX28" fmla="*/ 138113 w 587375"/>
                  <a:gd name="connsiteY28" fmla="*/ 0 h 714375"/>
                  <a:gd name="connsiteX29" fmla="*/ 144463 w 587375"/>
                  <a:gd name="connsiteY29" fmla="*/ 0 h 714375"/>
                  <a:gd name="connsiteX30" fmla="*/ 146050 w 587375"/>
                  <a:gd name="connsiteY30" fmla="*/ 3175 h 714375"/>
                  <a:gd name="connsiteX31" fmla="*/ 149225 w 587375"/>
                  <a:gd name="connsiteY31" fmla="*/ 0 h 714375"/>
                  <a:gd name="connsiteX32" fmla="*/ 153988 w 587375"/>
                  <a:gd name="connsiteY32" fmla="*/ 0 h 714375"/>
                  <a:gd name="connsiteX33" fmla="*/ 155576 w 587375"/>
                  <a:gd name="connsiteY33" fmla="*/ 3175 h 714375"/>
                  <a:gd name="connsiteX34" fmla="*/ 158751 w 587375"/>
                  <a:gd name="connsiteY34" fmla="*/ 6350 h 714375"/>
                  <a:gd name="connsiteX35" fmla="*/ 161926 w 587375"/>
                  <a:gd name="connsiteY35" fmla="*/ 7938 h 714375"/>
                  <a:gd name="connsiteX36" fmla="*/ 161926 w 587375"/>
                  <a:gd name="connsiteY36" fmla="*/ 11113 h 714375"/>
                  <a:gd name="connsiteX37" fmla="*/ 163513 w 587375"/>
                  <a:gd name="connsiteY37" fmla="*/ 15875 h 714375"/>
                  <a:gd name="connsiteX38" fmla="*/ 171451 w 587375"/>
                  <a:gd name="connsiteY38" fmla="*/ 15875 h 714375"/>
                  <a:gd name="connsiteX39" fmla="*/ 174626 w 587375"/>
                  <a:gd name="connsiteY39" fmla="*/ 17463 h 714375"/>
                  <a:gd name="connsiteX40" fmla="*/ 176213 w 587375"/>
                  <a:gd name="connsiteY40" fmla="*/ 23813 h 714375"/>
                  <a:gd name="connsiteX41" fmla="*/ 179388 w 587375"/>
                  <a:gd name="connsiteY41" fmla="*/ 25400 h 714375"/>
                  <a:gd name="connsiteX42" fmla="*/ 184151 w 587375"/>
                  <a:gd name="connsiteY42" fmla="*/ 25400 h 714375"/>
                  <a:gd name="connsiteX43" fmla="*/ 184151 w 587375"/>
                  <a:gd name="connsiteY43" fmla="*/ 36512 h 714375"/>
                  <a:gd name="connsiteX44" fmla="*/ 187326 w 587375"/>
                  <a:gd name="connsiteY44" fmla="*/ 38100 h 714375"/>
                  <a:gd name="connsiteX45" fmla="*/ 192088 w 587375"/>
                  <a:gd name="connsiteY45" fmla="*/ 41275 h 714375"/>
                  <a:gd name="connsiteX46" fmla="*/ 193676 w 587375"/>
                  <a:gd name="connsiteY46" fmla="*/ 41275 h 714375"/>
                  <a:gd name="connsiteX47" fmla="*/ 201613 w 587375"/>
                  <a:gd name="connsiteY47" fmla="*/ 41275 h 714375"/>
                  <a:gd name="connsiteX48" fmla="*/ 204788 w 587375"/>
                  <a:gd name="connsiteY48" fmla="*/ 42862 h 714375"/>
                  <a:gd name="connsiteX49" fmla="*/ 204788 w 587375"/>
                  <a:gd name="connsiteY49" fmla="*/ 43921 h 714375"/>
                  <a:gd name="connsiteX50" fmla="*/ 206376 w 587375"/>
                  <a:gd name="connsiteY50" fmla="*/ 42862 h 714375"/>
                  <a:gd name="connsiteX51" fmla="*/ 209551 w 587375"/>
                  <a:gd name="connsiteY51" fmla="*/ 41275 h 714375"/>
                  <a:gd name="connsiteX52" fmla="*/ 211138 w 587375"/>
                  <a:gd name="connsiteY52" fmla="*/ 38100 h 714375"/>
                  <a:gd name="connsiteX53" fmla="*/ 214313 w 587375"/>
                  <a:gd name="connsiteY53" fmla="*/ 38100 h 714375"/>
                  <a:gd name="connsiteX54" fmla="*/ 217488 w 587375"/>
                  <a:gd name="connsiteY54" fmla="*/ 38100 h 714375"/>
                  <a:gd name="connsiteX55" fmla="*/ 219076 w 587375"/>
                  <a:gd name="connsiteY55" fmla="*/ 38100 h 714375"/>
                  <a:gd name="connsiteX56" fmla="*/ 222251 w 587375"/>
                  <a:gd name="connsiteY56" fmla="*/ 38100 h 714375"/>
                  <a:gd name="connsiteX57" fmla="*/ 223838 w 587375"/>
                  <a:gd name="connsiteY57" fmla="*/ 36513 h 714375"/>
                  <a:gd name="connsiteX58" fmla="*/ 223838 w 587375"/>
                  <a:gd name="connsiteY58" fmla="*/ 33338 h 714375"/>
                  <a:gd name="connsiteX59" fmla="*/ 227013 w 587375"/>
                  <a:gd name="connsiteY59" fmla="*/ 28575 h 714375"/>
                  <a:gd name="connsiteX60" fmla="*/ 227013 w 587375"/>
                  <a:gd name="connsiteY60" fmla="*/ 25400 h 714375"/>
                  <a:gd name="connsiteX61" fmla="*/ 230188 w 587375"/>
                  <a:gd name="connsiteY61" fmla="*/ 25400 h 714375"/>
                  <a:gd name="connsiteX62" fmla="*/ 231776 w 587375"/>
                  <a:gd name="connsiteY62" fmla="*/ 28575 h 714375"/>
                  <a:gd name="connsiteX63" fmla="*/ 234951 w 587375"/>
                  <a:gd name="connsiteY63" fmla="*/ 30163 h 714375"/>
                  <a:gd name="connsiteX64" fmla="*/ 236538 w 587375"/>
                  <a:gd name="connsiteY64" fmla="*/ 33338 h 714375"/>
                  <a:gd name="connsiteX65" fmla="*/ 242888 w 587375"/>
                  <a:gd name="connsiteY65" fmla="*/ 33338 h 714375"/>
                  <a:gd name="connsiteX66" fmla="*/ 244476 w 587375"/>
                  <a:gd name="connsiteY66" fmla="*/ 33338 h 714375"/>
                  <a:gd name="connsiteX67" fmla="*/ 247651 w 587375"/>
                  <a:gd name="connsiteY67" fmla="*/ 33338 h 714375"/>
                  <a:gd name="connsiteX68" fmla="*/ 249238 w 587375"/>
                  <a:gd name="connsiteY68" fmla="*/ 33338 h 714375"/>
                  <a:gd name="connsiteX69" fmla="*/ 252413 w 587375"/>
                  <a:gd name="connsiteY69" fmla="*/ 36513 h 714375"/>
                  <a:gd name="connsiteX70" fmla="*/ 252413 w 587375"/>
                  <a:gd name="connsiteY70" fmla="*/ 38100 h 714375"/>
                  <a:gd name="connsiteX71" fmla="*/ 252413 w 587375"/>
                  <a:gd name="connsiteY71" fmla="*/ 42862 h 714375"/>
                  <a:gd name="connsiteX72" fmla="*/ 249238 w 587375"/>
                  <a:gd name="connsiteY72" fmla="*/ 46037 h 714375"/>
                  <a:gd name="connsiteX73" fmla="*/ 249238 w 587375"/>
                  <a:gd name="connsiteY73" fmla="*/ 49212 h 714375"/>
                  <a:gd name="connsiteX74" fmla="*/ 249238 w 587375"/>
                  <a:gd name="connsiteY74" fmla="*/ 50800 h 714375"/>
                  <a:gd name="connsiteX75" fmla="*/ 252413 w 587375"/>
                  <a:gd name="connsiteY75" fmla="*/ 55562 h 714375"/>
                  <a:gd name="connsiteX76" fmla="*/ 249238 w 587375"/>
                  <a:gd name="connsiteY76" fmla="*/ 58737 h 714375"/>
                  <a:gd name="connsiteX77" fmla="*/ 249238 w 587375"/>
                  <a:gd name="connsiteY77" fmla="*/ 63500 h 714375"/>
                  <a:gd name="connsiteX78" fmla="*/ 247651 w 587375"/>
                  <a:gd name="connsiteY78" fmla="*/ 66675 h 714375"/>
                  <a:gd name="connsiteX79" fmla="*/ 244476 w 587375"/>
                  <a:gd name="connsiteY79" fmla="*/ 68262 h 714375"/>
                  <a:gd name="connsiteX80" fmla="*/ 239713 w 587375"/>
                  <a:gd name="connsiteY80" fmla="*/ 71437 h 714375"/>
                  <a:gd name="connsiteX81" fmla="*/ 236538 w 587375"/>
                  <a:gd name="connsiteY81" fmla="*/ 71437 h 714375"/>
                  <a:gd name="connsiteX82" fmla="*/ 236538 w 587375"/>
                  <a:gd name="connsiteY82" fmla="*/ 76200 h 714375"/>
                  <a:gd name="connsiteX83" fmla="*/ 236538 w 587375"/>
                  <a:gd name="connsiteY83" fmla="*/ 80962 h 714375"/>
                  <a:gd name="connsiteX84" fmla="*/ 234951 w 587375"/>
                  <a:gd name="connsiteY84" fmla="*/ 84137 h 714375"/>
                  <a:gd name="connsiteX85" fmla="*/ 231776 w 587375"/>
                  <a:gd name="connsiteY85" fmla="*/ 84137 h 714375"/>
                  <a:gd name="connsiteX86" fmla="*/ 227013 w 587375"/>
                  <a:gd name="connsiteY86" fmla="*/ 84137 h 714375"/>
                  <a:gd name="connsiteX87" fmla="*/ 227013 w 587375"/>
                  <a:gd name="connsiteY87" fmla="*/ 80962 h 714375"/>
                  <a:gd name="connsiteX88" fmla="*/ 227013 w 587375"/>
                  <a:gd name="connsiteY88" fmla="*/ 76200 h 714375"/>
                  <a:gd name="connsiteX89" fmla="*/ 227013 w 587375"/>
                  <a:gd name="connsiteY89" fmla="*/ 71437 h 714375"/>
                  <a:gd name="connsiteX90" fmla="*/ 223838 w 587375"/>
                  <a:gd name="connsiteY90" fmla="*/ 68262 h 714375"/>
                  <a:gd name="connsiteX91" fmla="*/ 223838 w 587375"/>
                  <a:gd name="connsiteY91" fmla="*/ 68262 h 714375"/>
                  <a:gd name="connsiteX92" fmla="*/ 227013 w 587375"/>
                  <a:gd name="connsiteY92" fmla="*/ 71437 h 714375"/>
                  <a:gd name="connsiteX93" fmla="*/ 227013 w 587375"/>
                  <a:gd name="connsiteY93" fmla="*/ 76200 h 714375"/>
                  <a:gd name="connsiteX94" fmla="*/ 227013 w 587375"/>
                  <a:gd name="connsiteY94" fmla="*/ 80962 h 714375"/>
                  <a:gd name="connsiteX95" fmla="*/ 223838 w 587375"/>
                  <a:gd name="connsiteY95" fmla="*/ 84137 h 714375"/>
                  <a:gd name="connsiteX96" fmla="*/ 223838 w 587375"/>
                  <a:gd name="connsiteY96" fmla="*/ 88900 h 714375"/>
                  <a:gd name="connsiteX97" fmla="*/ 223838 w 587375"/>
                  <a:gd name="connsiteY97" fmla="*/ 92075 h 714375"/>
                  <a:gd name="connsiteX98" fmla="*/ 223838 w 587375"/>
                  <a:gd name="connsiteY98" fmla="*/ 96837 h 714375"/>
                  <a:gd name="connsiteX99" fmla="*/ 227013 w 587375"/>
                  <a:gd name="connsiteY99" fmla="*/ 98425 h 714375"/>
                  <a:gd name="connsiteX100" fmla="*/ 227013 w 587375"/>
                  <a:gd name="connsiteY100" fmla="*/ 103187 h 714375"/>
                  <a:gd name="connsiteX101" fmla="*/ 231775 w 587375"/>
                  <a:gd name="connsiteY101" fmla="*/ 103187 h 714375"/>
                  <a:gd name="connsiteX102" fmla="*/ 234950 w 587375"/>
                  <a:gd name="connsiteY102" fmla="*/ 103187 h 714375"/>
                  <a:gd name="connsiteX103" fmla="*/ 231775 w 587375"/>
                  <a:gd name="connsiteY103" fmla="*/ 106362 h 714375"/>
                  <a:gd name="connsiteX104" fmla="*/ 231775 w 587375"/>
                  <a:gd name="connsiteY104" fmla="*/ 109537 h 714375"/>
                  <a:gd name="connsiteX105" fmla="*/ 231775 w 587375"/>
                  <a:gd name="connsiteY105" fmla="*/ 111125 h 714375"/>
                  <a:gd name="connsiteX106" fmla="*/ 234950 w 587375"/>
                  <a:gd name="connsiteY106" fmla="*/ 114300 h 714375"/>
                  <a:gd name="connsiteX107" fmla="*/ 233891 w 587375"/>
                  <a:gd name="connsiteY107" fmla="*/ 116947 h 714375"/>
                  <a:gd name="connsiteX108" fmla="*/ 234951 w 587375"/>
                  <a:gd name="connsiteY108" fmla="*/ 115888 h 714375"/>
                  <a:gd name="connsiteX109" fmla="*/ 234951 w 587375"/>
                  <a:gd name="connsiteY109" fmla="*/ 114300 h 714375"/>
                  <a:gd name="connsiteX110" fmla="*/ 236538 w 587375"/>
                  <a:gd name="connsiteY110" fmla="*/ 114300 h 714375"/>
                  <a:gd name="connsiteX111" fmla="*/ 239713 w 587375"/>
                  <a:gd name="connsiteY111" fmla="*/ 115888 h 714375"/>
                  <a:gd name="connsiteX112" fmla="*/ 239713 w 587375"/>
                  <a:gd name="connsiteY112" fmla="*/ 122237 h 714375"/>
                  <a:gd name="connsiteX113" fmla="*/ 234951 w 587375"/>
                  <a:gd name="connsiteY113" fmla="*/ 123825 h 714375"/>
                  <a:gd name="connsiteX114" fmla="*/ 231776 w 587375"/>
                  <a:gd name="connsiteY114" fmla="*/ 123825 h 714375"/>
                  <a:gd name="connsiteX115" fmla="*/ 231776 w 587375"/>
                  <a:gd name="connsiteY115" fmla="*/ 128587 h 714375"/>
                  <a:gd name="connsiteX116" fmla="*/ 231776 w 587375"/>
                  <a:gd name="connsiteY116" fmla="*/ 131762 h 714375"/>
                  <a:gd name="connsiteX117" fmla="*/ 227013 w 587375"/>
                  <a:gd name="connsiteY117" fmla="*/ 131762 h 714375"/>
                  <a:gd name="connsiteX118" fmla="*/ 223838 w 587375"/>
                  <a:gd name="connsiteY118" fmla="*/ 131762 h 714375"/>
                  <a:gd name="connsiteX119" fmla="*/ 222250 w 587375"/>
                  <a:gd name="connsiteY119" fmla="*/ 128587 h 714375"/>
                  <a:gd name="connsiteX120" fmla="*/ 222250 w 587375"/>
                  <a:gd name="connsiteY120" fmla="*/ 127000 h 714375"/>
                  <a:gd name="connsiteX121" fmla="*/ 222250 w 587375"/>
                  <a:gd name="connsiteY121" fmla="*/ 123825 h 714375"/>
                  <a:gd name="connsiteX122" fmla="*/ 223838 w 587375"/>
                  <a:gd name="connsiteY122" fmla="*/ 123825 h 714375"/>
                  <a:gd name="connsiteX123" fmla="*/ 227013 w 587375"/>
                  <a:gd name="connsiteY123" fmla="*/ 123825 h 714375"/>
                  <a:gd name="connsiteX124" fmla="*/ 230188 w 587375"/>
                  <a:gd name="connsiteY124" fmla="*/ 123825 h 714375"/>
                  <a:gd name="connsiteX125" fmla="*/ 231776 w 587375"/>
                  <a:gd name="connsiteY125" fmla="*/ 122237 h 714375"/>
                  <a:gd name="connsiteX126" fmla="*/ 231776 w 587375"/>
                  <a:gd name="connsiteY126" fmla="*/ 122236 h 714375"/>
                  <a:gd name="connsiteX127" fmla="*/ 231775 w 587375"/>
                  <a:gd name="connsiteY127" fmla="*/ 122237 h 714375"/>
                  <a:gd name="connsiteX128" fmla="*/ 227013 w 587375"/>
                  <a:gd name="connsiteY128" fmla="*/ 123825 h 714375"/>
                  <a:gd name="connsiteX129" fmla="*/ 223838 w 587375"/>
                  <a:gd name="connsiteY129" fmla="*/ 123825 h 714375"/>
                  <a:gd name="connsiteX130" fmla="*/ 222250 w 587375"/>
                  <a:gd name="connsiteY130" fmla="*/ 122237 h 714375"/>
                  <a:gd name="connsiteX131" fmla="*/ 222250 w 587375"/>
                  <a:gd name="connsiteY131" fmla="*/ 119062 h 714375"/>
                  <a:gd name="connsiteX132" fmla="*/ 219075 w 587375"/>
                  <a:gd name="connsiteY132" fmla="*/ 122237 h 714375"/>
                  <a:gd name="connsiteX133" fmla="*/ 217488 w 587375"/>
                  <a:gd name="connsiteY133" fmla="*/ 122237 h 714375"/>
                  <a:gd name="connsiteX134" fmla="*/ 214313 w 587375"/>
                  <a:gd name="connsiteY134" fmla="*/ 123825 h 714375"/>
                  <a:gd name="connsiteX135" fmla="*/ 214312 w 587375"/>
                  <a:gd name="connsiteY135" fmla="*/ 123825 h 714375"/>
                  <a:gd name="connsiteX136" fmla="*/ 214312 w 587375"/>
                  <a:gd name="connsiteY136" fmla="*/ 125014 h 714375"/>
                  <a:gd name="connsiteX137" fmla="*/ 223838 w 587375"/>
                  <a:gd name="connsiteY137" fmla="*/ 157163 h 714375"/>
                  <a:gd name="connsiteX138" fmla="*/ 234950 w 587375"/>
                  <a:gd name="connsiteY138" fmla="*/ 146050 h 714375"/>
                  <a:gd name="connsiteX139" fmla="*/ 260350 w 587375"/>
                  <a:gd name="connsiteY139" fmla="*/ 166688 h 714375"/>
                  <a:gd name="connsiteX140" fmla="*/ 244475 w 587375"/>
                  <a:gd name="connsiteY140" fmla="*/ 184150 h 714375"/>
                  <a:gd name="connsiteX141" fmla="*/ 242888 w 587375"/>
                  <a:gd name="connsiteY141" fmla="*/ 212725 h 714375"/>
                  <a:gd name="connsiteX142" fmla="*/ 260350 w 587375"/>
                  <a:gd name="connsiteY142" fmla="*/ 212725 h 714375"/>
                  <a:gd name="connsiteX143" fmla="*/ 260350 w 587375"/>
                  <a:gd name="connsiteY143" fmla="*/ 227013 h 714375"/>
                  <a:gd name="connsiteX144" fmla="*/ 292100 w 587375"/>
                  <a:gd name="connsiteY144" fmla="*/ 247650 h 714375"/>
                  <a:gd name="connsiteX145" fmla="*/ 312738 w 587375"/>
                  <a:gd name="connsiteY145" fmla="*/ 250825 h 714375"/>
                  <a:gd name="connsiteX146" fmla="*/ 328613 w 587375"/>
                  <a:gd name="connsiteY146" fmla="*/ 242888 h 714375"/>
                  <a:gd name="connsiteX147" fmla="*/ 339725 w 587375"/>
                  <a:gd name="connsiteY147" fmla="*/ 263525 h 714375"/>
                  <a:gd name="connsiteX148" fmla="*/ 352425 w 587375"/>
                  <a:gd name="connsiteY148" fmla="*/ 260350 h 714375"/>
                  <a:gd name="connsiteX149" fmla="*/ 355600 w 587375"/>
                  <a:gd name="connsiteY149" fmla="*/ 269875 h 714375"/>
                  <a:gd name="connsiteX150" fmla="*/ 398463 w 587375"/>
                  <a:gd name="connsiteY150" fmla="*/ 276225 h 714375"/>
                  <a:gd name="connsiteX151" fmla="*/ 407988 w 587375"/>
                  <a:gd name="connsiteY151" fmla="*/ 269875 h 714375"/>
                  <a:gd name="connsiteX152" fmla="*/ 407988 w 587375"/>
                  <a:gd name="connsiteY152" fmla="*/ 238125 h 714375"/>
                  <a:gd name="connsiteX153" fmla="*/ 423863 w 587375"/>
                  <a:gd name="connsiteY153" fmla="*/ 227013 h 714375"/>
                  <a:gd name="connsiteX154" fmla="*/ 428625 w 587375"/>
                  <a:gd name="connsiteY154" fmla="*/ 234950 h 714375"/>
                  <a:gd name="connsiteX155" fmla="*/ 420688 w 587375"/>
                  <a:gd name="connsiteY155" fmla="*/ 247650 h 714375"/>
                  <a:gd name="connsiteX156" fmla="*/ 423863 w 587375"/>
                  <a:gd name="connsiteY156" fmla="*/ 257175 h 714375"/>
                  <a:gd name="connsiteX157" fmla="*/ 420688 w 587375"/>
                  <a:gd name="connsiteY157" fmla="*/ 265113 h 714375"/>
                  <a:gd name="connsiteX158" fmla="*/ 431800 w 587375"/>
                  <a:gd name="connsiteY158" fmla="*/ 269875 h 714375"/>
                  <a:gd name="connsiteX159" fmla="*/ 450850 w 587375"/>
                  <a:gd name="connsiteY159" fmla="*/ 265113 h 714375"/>
                  <a:gd name="connsiteX160" fmla="*/ 457200 w 587375"/>
                  <a:gd name="connsiteY160" fmla="*/ 257175 h 714375"/>
                  <a:gd name="connsiteX161" fmla="*/ 481013 w 587375"/>
                  <a:gd name="connsiteY161" fmla="*/ 260350 h 714375"/>
                  <a:gd name="connsiteX162" fmla="*/ 481013 w 587375"/>
                  <a:gd name="connsiteY162" fmla="*/ 234950 h 714375"/>
                  <a:gd name="connsiteX163" fmla="*/ 500063 w 587375"/>
                  <a:gd name="connsiteY163" fmla="*/ 227013 h 714375"/>
                  <a:gd name="connsiteX164" fmla="*/ 527050 w 587375"/>
                  <a:gd name="connsiteY164" fmla="*/ 200025 h 714375"/>
                  <a:gd name="connsiteX165" fmla="*/ 544513 w 587375"/>
                  <a:gd name="connsiteY165" fmla="*/ 201613 h 714375"/>
                  <a:gd name="connsiteX166" fmla="*/ 547688 w 587375"/>
                  <a:gd name="connsiteY166" fmla="*/ 214313 h 714375"/>
                  <a:gd name="connsiteX167" fmla="*/ 565150 w 587375"/>
                  <a:gd name="connsiteY167" fmla="*/ 212725 h 714375"/>
                  <a:gd name="connsiteX168" fmla="*/ 582613 w 587375"/>
                  <a:gd name="connsiteY168" fmla="*/ 217488 h 714375"/>
                  <a:gd name="connsiteX169" fmla="*/ 587375 w 587375"/>
                  <a:gd name="connsiteY169" fmla="*/ 233363 h 714375"/>
                  <a:gd name="connsiteX170" fmla="*/ 585788 w 587375"/>
                  <a:gd name="connsiteY170" fmla="*/ 247650 h 714375"/>
                  <a:gd name="connsiteX171" fmla="*/ 577850 w 587375"/>
                  <a:gd name="connsiteY171" fmla="*/ 244475 h 714375"/>
                  <a:gd name="connsiteX172" fmla="*/ 557213 w 587375"/>
                  <a:gd name="connsiteY172" fmla="*/ 255588 h 714375"/>
                  <a:gd name="connsiteX173" fmla="*/ 536575 w 587375"/>
                  <a:gd name="connsiteY173" fmla="*/ 287338 h 714375"/>
                  <a:gd name="connsiteX174" fmla="*/ 536575 w 587375"/>
                  <a:gd name="connsiteY174" fmla="*/ 306388 h 714375"/>
                  <a:gd name="connsiteX175" fmla="*/ 527050 w 587375"/>
                  <a:gd name="connsiteY175" fmla="*/ 323850 h 714375"/>
                  <a:gd name="connsiteX176" fmla="*/ 514350 w 587375"/>
                  <a:gd name="connsiteY176" fmla="*/ 325438 h 714375"/>
                  <a:gd name="connsiteX177" fmla="*/ 517525 w 587375"/>
                  <a:gd name="connsiteY177" fmla="*/ 361950 h 714375"/>
                  <a:gd name="connsiteX178" fmla="*/ 512763 w 587375"/>
                  <a:gd name="connsiteY178" fmla="*/ 363538 h 714375"/>
                  <a:gd name="connsiteX179" fmla="*/ 512763 w 587375"/>
                  <a:gd name="connsiteY179" fmla="*/ 381000 h 714375"/>
                  <a:gd name="connsiteX180" fmla="*/ 504825 w 587375"/>
                  <a:gd name="connsiteY180" fmla="*/ 388938 h 714375"/>
                  <a:gd name="connsiteX181" fmla="*/ 496888 w 587375"/>
                  <a:gd name="connsiteY181" fmla="*/ 381000 h 714375"/>
                  <a:gd name="connsiteX182" fmla="*/ 496888 w 587375"/>
                  <a:gd name="connsiteY182" fmla="*/ 333375 h 714375"/>
                  <a:gd name="connsiteX183" fmla="*/ 488950 w 587375"/>
                  <a:gd name="connsiteY183" fmla="*/ 333375 h 714375"/>
                  <a:gd name="connsiteX184" fmla="*/ 487363 w 587375"/>
                  <a:gd name="connsiteY184" fmla="*/ 349250 h 714375"/>
                  <a:gd name="connsiteX185" fmla="*/ 476250 w 587375"/>
                  <a:gd name="connsiteY185" fmla="*/ 349250 h 714375"/>
                  <a:gd name="connsiteX186" fmla="*/ 481013 w 587375"/>
                  <a:gd name="connsiteY186" fmla="*/ 333375 h 714375"/>
                  <a:gd name="connsiteX187" fmla="*/ 496888 w 587375"/>
                  <a:gd name="connsiteY187" fmla="*/ 320675 h 714375"/>
                  <a:gd name="connsiteX188" fmla="*/ 500063 w 587375"/>
                  <a:gd name="connsiteY188" fmla="*/ 303213 h 714375"/>
                  <a:gd name="connsiteX189" fmla="*/ 449263 w 587375"/>
                  <a:gd name="connsiteY189" fmla="*/ 295275 h 714375"/>
                  <a:gd name="connsiteX190" fmla="*/ 444500 w 587375"/>
                  <a:gd name="connsiteY190" fmla="*/ 285750 h 714375"/>
                  <a:gd name="connsiteX191" fmla="*/ 415925 w 587375"/>
                  <a:gd name="connsiteY191" fmla="*/ 269875 h 714375"/>
                  <a:gd name="connsiteX192" fmla="*/ 414338 w 587375"/>
                  <a:gd name="connsiteY192" fmla="*/ 276225 h 714375"/>
                  <a:gd name="connsiteX193" fmla="*/ 406400 w 587375"/>
                  <a:gd name="connsiteY193" fmla="*/ 293688 h 714375"/>
                  <a:gd name="connsiteX194" fmla="*/ 428625 w 587375"/>
                  <a:gd name="connsiteY194" fmla="*/ 303213 h 714375"/>
                  <a:gd name="connsiteX195" fmla="*/ 415925 w 587375"/>
                  <a:gd name="connsiteY195" fmla="*/ 311150 h 714375"/>
                  <a:gd name="connsiteX196" fmla="*/ 414338 w 587375"/>
                  <a:gd name="connsiteY196" fmla="*/ 319088 h 714375"/>
                  <a:gd name="connsiteX197" fmla="*/ 419100 w 587375"/>
                  <a:gd name="connsiteY197" fmla="*/ 323850 h 714375"/>
                  <a:gd name="connsiteX198" fmla="*/ 420688 w 587375"/>
                  <a:gd name="connsiteY198" fmla="*/ 338138 h 714375"/>
                  <a:gd name="connsiteX199" fmla="*/ 436563 w 587375"/>
                  <a:gd name="connsiteY199" fmla="*/ 388938 h 714375"/>
                  <a:gd name="connsiteX200" fmla="*/ 407988 w 587375"/>
                  <a:gd name="connsiteY200" fmla="*/ 388938 h 714375"/>
                  <a:gd name="connsiteX201" fmla="*/ 406400 w 587375"/>
                  <a:gd name="connsiteY201" fmla="*/ 374650 h 714375"/>
                  <a:gd name="connsiteX202" fmla="*/ 398463 w 587375"/>
                  <a:gd name="connsiteY202" fmla="*/ 388938 h 714375"/>
                  <a:gd name="connsiteX203" fmla="*/ 377825 w 587375"/>
                  <a:gd name="connsiteY203" fmla="*/ 404813 h 714375"/>
                  <a:gd name="connsiteX204" fmla="*/ 382588 w 587375"/>
                  <a:gd name="connsiteY204" fmla="*/ 414338 h 714375"/>
                  <a:gd name="connsiteX205" fmla="*/ 371475 w 587375"/>
                  <a:gd name="connsiteY205" fmla="*/ 434975 h 714375"/>
                  <a:gd name="connsiteX206" fmla="*/ 355600 w 587375"/>
                  <a:gd name="connsiteY206" fmla="*/ 439738 h 714375"/>
                  <a:gd name="connsiteX207" fmla="*/ 350838 w 587375"/>
                  <a:gd name="connsiteY207" fmla="*/ 431800 h 714375"/>
                  <a:gd name="connsiteX208" fmla="*/ 339725 w 587375"/>
                  <a:gd name="connsiteY208" fmla="*/ 439738 h 714375"/>
                  <a:gd name="connsiteX209" fmla="*/ 339725 w 587375"/>
                  <a:gd name="connsiteY209" fmla="*/ 452438 h 714375"/>
                  <a:gd name="connsiteX210" fmla="*/ 287338 w 587375"/>
                  <a:gd name="connsiteY210" fmla="*/ 500063 h 714375"/>
                  <a:gd name="connsiteX211" fmla="*/ 290513 w 587375"/>
                  <a:gd name="connsiteY211" fmla="*/ 512763 h 714375"/>
                  <a:gd name="connsiteX212" fmla="*/ 266700 w 587375"/>
                  <a:gd name="connsiteY212" fmla="*/ 525463 h 714375"/>
                  <a:gd name="connsiteX213" fmla="*/ 249238 w 587375"/>
                  <a:gd name="connsiteY213" fmla="*/ 530225 h 714375"/>
                  <a:gd name="connsiteX214" fmla="*/ 247650 w 587375"/>
                  <a:gd name="connsiteY214" fmla="*/ 539750 h 714375"/>
                  <a:gd name="connsiteX215" fmla="*/ 252413 w 587375"/>
                  <a:gd name="connsiteY215" fmla="*/ 590550 h 714375"/>
                  <a:gd name="connsiteX216" fmla="*/ 239713 w 587375"/>
                  <a:gd name="connsiteY216" fmla="*/ 620713 h 714375"/>
                  <a:gd name="connsiteX217" fmla="*/ 242888 w 587375"/>
                  <a:gd name="connsiteY217" fmla="*/ 655638 h 714375"/>
                  <a:gd name="connsiteX218" fmla="*/ 231775 w 587375"/>
                  <a:gd name="connsiteY218" fmla="*/ 655638 h 714375"/>
                  <a:gd name="connsiteX219" fmla="*/ 223838 w 587375"/>
                  <a:gd name="connsiteY219" fmla="*/ 681038 h 714375"/>
                  <a:gd name="connsiteX220" fmla="*/ 231775 w 587375"/>
                  <a:gd name="connsiteY220" fmla="*/ 687388 h 714375"/>
                  <a:gd name="connsiteX221" fmla="*/ 231775 w 587375"/>
                  <a:gd name="connsiteY221" fmla="*/ 692150 h 714375"/>
                  <a:gd name="connsiteX222" fmla="*/ 214313 w 587375"/>
                  <a:gd name="connsiteY222" fmla="*/ 687388 h 714375"/>
                  <a:gd name="connsiteX223" fmla="*/ 209550 w 587375"/>
                  <a:gd name="connsiteY223" fmla="*/ 704850 h 714375"/>
                  <a:gd name="connsiteX224" fmla="*/ 193675 w 587375"/>
                  <a:gd name="connsiteY224" fmla="*/ 714375 h 714375"/>
                  <a:gd name="connsiteX225" fmla="*/ 166688 w 587375"/>
                  <a:gd name="connsiteY225" fmla="*/ 687388 h 714375"/>
                  <a:gd name="connsiteX226" fmla="*/ 161925 w 587375"/>
                  <a:gd name="connsiteY226" fmla="*/ 666750 h 714375"/>
                  <a:gd name="connsiteX227" fmla="*/ 155575 w 587375"/>
                  <a:gd name="connsiteY227" fmla="*/ 633413 h 714375"/>
                  <a:gd name="connsiteX228" fmla="*/ 133350 w 587375"/>
                  <a:gd name="connsiteY228" fmla="*/ 593725 h 714375"/>
                  <a:gd name="connsiteX229" fmla="*/ 131763 w 587375"/>
                  <a:gd name="connsiteY229" fmla="*/ 555625 h 714375"/>
                  <a:gd name="connsiteX230" fmla="*/ 103188 w 587375"/>
                  <a:gd name="connsiteY230" fmla="*/ 495300 h 714375"/>
                  <a:gd name="connsiteX231" fmla="*/ 98425 w 587375"/>
                  <a:gd name="connsiteY231" fmla="*/ 471488 h 714375"/>
                  <a:gd name="connsiteX232" fmla="*/ 93662 w 587375"/>
                  <a:gd name="connsiteY232" fmla="*/ 423863 h 714375"/>
                  <a:gd name="connsiteX233" fmla="*/ 95250 w 587375"/>
                  <a:gd name="connsiteY233" fmla="*/ 404813 h 714375"/>
                  <a:gd name="connsiteX234" fmla="*/ 90487 w 587375"/>
                  <a:gd name="connsiteY234" fmla="*/ 398463 h 714375"/>
                  <a:gd name="connsiteX235" fmla="*/ 93662 w 587375"/>
                  <a:gd name="connsiteY235" fmla="*/ 374650 h 714375"/>
                  <a:gd name="connsiteX236" fmla="*/ 85725 w 587375"/>
                  <a:gd name="connsiteY236" fmla="*/ 371475 h 714375"/>
                  <a:gd name="connsiteX237" fmla="*/ 82550 w 587375"/>
                  <a:gd name="connsiteY237" fmla="*/ 381000 h 714375"/>
                  <a:gd name="connsiteX238" fmla="*/ 77787 w 587375"/>
                  <a:gd name="connsiteY238" fmla="*/ 404813 h 714375"/>
                  <a:gd name="connsiteX239" fmla="*/ 58737 w 587375"/>
                  <a:gd name="connsiteY239" fmla="*/ 419100 h 714375"/>
                  <a:gd name="connsiteX240" fmla="*/ 34925 w 587375"/>
                  <a:gd name="connsiteY240" fmla="*/ 404813 h 714375"/>
                  <a:gd name="connsiteX241" fmla="*/ 12700 w 587375"/>
                  <a:gd name="connsiteY241" fmla="*/ 374650 h 714375"/>
                  <a:gd name="connsiteX242" fmla="*/ 38100 w 587375"/>
                  <a:gd name="connsiteY242" fmla="*/ 371475 h 714375"/>
                  <a:gd name="connsiteX243" fmla="*/ 50800 w 587375"/>
                  <a:gd name="connsiteY243" fmla="*/ 349250 h 714375"/>
                  <a:gd name="connsiteX244" fmla="*/ 34925 w 587375"/>
                  <a:gd name="connsiteY244" fmla="*/ 354013 h 714375"/>
                  <a:gd name="connsiteX245" fmla="*/ 20637 w 587375"/>
                  <a:gd name="connsiteY245" fmla="*/ 361950 h 714375"/>
                  <a:gd name="connsiteX246" fmla="*/ 0 w 587375"/>
                  <a:gd name="connsiteY246" fmla="*/ 342900 h 714375"/>
                  <a:gd name="connsiteX247" fmla="*/ 7937 w 587375"/>
                  <a:gd name="connsiteY247" fmla="*/ 330200 h 714375"/>
                  <a:gd name="connsiteX248" fmla="*/ 42862 w 587375"/>
                  <a:gd name="connsiteY248" fmla="*/ 320675 h 714375"/>
                  <a:gd name="connsiteX249" fmla="*/ 60325 w 587375"/>
                  <a:gd name="connsiteY249" fmla="*/ 320675 h 714375"/>
                  <a:gd name="connsiteX250" fmla="*/ 50800 w 587375"/>
                  <a:gd name="connsiteY250" fmla="*/ 290513 h 714375"/>
                  <a:gd name="connsiteX251" fmla="*/ 33337 w 587375"/>
                  <a:gd name="connsiteY251" fmla="*/ 280988 h 714375"/>
                  <a:gd name="connsiteX252" fmla="*/ 38100 w 587375"/>
                  <a:gd name="connsiteY252" fmla="*/ 265113 h 714375"/>
                  <a:gd name="connsiteX253" fmla="*/ 22225 w 587375"/>
                  <a:gd name="connsiteY253" fmla="*/ 265113 h 714375"/>
                  <a:gd name="connsiteX254" fmla="*/ 25400 w 587375"/>
                  <a:gd name="connsiteY254" fmla="*/ 255588 h 714375"/>
                  <a:gd name="connsiteX255" fmla="*/ 39687 w 587375"/>
                  <a:gd name="connsiteY255" fmla="*/ 234950 h 714375"/>
                  <a:gd name="connsiteX256" fmla="*/ 52387 w 587375"/>
                  <a:gd name="connsiteY256" fmla="*/ 239713 h 714375"/>
                  <a:gd name="connsiteX257" fmla="*/ 76200 w 587375"/>
                  <a:gd name="connsiteY257" fmla="*/ 227013 h 714375"/>
                  <a:gd name="connsiteX258" fmla="*/ 80962 w 587375"/>
                  <a:gd name="connsiteY258" fmla="*/ 212725 h 714375"/>
                  <a:gd name="connsiteX259" fmla="*/ 107950 w 587375"/>
                  <a:gd name="connsiteY259" fmla="*/ 196850 h 714375"/>
                  <a:gd name="connsiteX260" fmla="*/ 120650 w 587375"/>
                  <a:gd name="connsiteY260" fmla="*/ 161925 h 714375"/>
                  <a:gd name="connsiteX261" fmla="*/ 133350 w 587375"/>
                  <a:gd name="connsiteY261" fmla="*/ 134938 h 714375"/>
                  <a:gd name="connsiteX262" fmla="*/ 143828 w 587375"/>
                  <a:gd name="connsiteY262" fmla="*/ 123507 h 714375"/>
                  <a:gd name="connsiteX263" fmla="*/ 141288 w 587375"/>
                  <a:gd name="connsiteY263" fmla="*/ 122237 h 714375"/>
                  <a:gd name="connsiteX264" fmla="*/ 138113 w 587375"/>
                  <a:gd name="connsiteY264" fmla="*/ 122237 h 714375"/>
                  <a:gd name="connsiteX265" fmla="*/ 136526 w 587375"/>
                  <a:gd name="connsiteY265" fmla="*/ 122237 h 714375"/>
                  <a:gd name="connsiteX266" fmla="*/ 136526 w 587375"/>
                  <a:gd name="connsiteY266" fmla="*/ 119062 h 714375"/>
                  <a:gd name="connsiteX267" fmla="*/ 133351 w 587375"/>
                  <a:gd name="connsiteY267" fmla="*/ 115887 h 714375"/>
                  <a:gd name="connsiteX268" fmla="*/ 128588 w 587375"/>
                  <a:gd name="connsiteY268" fmla="*/ 114300 h 714375"/>
                  <a:gd name="connsiteX269" fmla="*/ 125413 w 587375"/>
                  <a:gd name="connsiteY269" fmla="*/ 114300 h 714375"/>
                  <a:gd name="connsiteX270" fmla="*/ 125413 w 587375"/>
                  <a:gd name="connsiteY270" fmla="*/ 109537 h 714375"/>
                  <a:gd name="connsiteX271" fmla="*/ 123826 w 587375"/>
                  <a:gd name="connsiteY271" fmla="*/ 106362 h 714375"/>
                  <a:gd name="connsiteX272" fmla="*/ 119063 w 587375"/>
                  <a:gd name="connsiteY272" fmla="*/ 98425 h 714375"/>
                  <a:gd name="connsiteX273" fmla="*/ 123826 w 587375"/>
                  <a:gd name="connsiteY273" fmla="*/ 96837 h 714375"/>
                  <a:gd name="connsiteX274" fmla="*/ 123825 w 587375"/>
                  <a:gd name="connsiteY274" fmla="*/ 96836 h 714375"/>
                  <a:gd name="connsiteX275" fmla="*/ 123825 w 587375"/>
                  <a:gd name="connsiteY275" fmla="*/ 96837 h 714375"/>
                  <a:gd name="connsiteX276" fmla="*/ 119063 w 587375"/>
                  <a:gd name="connsiteY276" fmla="*/ 98425 h 714375"/>
                  <a:gd name="connsiteX277" fmla="*/ 125413 w 587375"/>
                  <a:gd name="connsiteY277" fmla="*/ 109537 h 714375"/>
                  <a:gd name="connsiteX278" fmla="*/ 123825 w 587375"/>
                  <a:gd name="connsiteY278" fmla="*/ 109537 h 714375"/>
                  <a:gd name="connsiteX279" fmla="*/ 119063 w 587375"/>
                  <a:gd name="connsiteY279" fmla="*/ 109537 h 714375"/>
                  <a:gd name="connsiteX280" fmla="*/ 115888 w 587375"/>
                  <a:gd name="connsiteY280" fmla="*/ 106362 h 714375"/>
                  <a:gd name="connsiteX281" fmla="*/ 115888 w 587375"/>
                  <a:gd name="connsiteY281" fmla="*/ 103187 h 714375"/>
                  <a:gd name="connsiteX282" fmla="*/ 115888 w 587375"/>
                  <a:gd name="connsiteY282" fmla="*/ 101600 h 714375"/>
                  <a:gd name="connsiteX283" fmla="*/ 115888 w 587375"/>
                  <a:gd name="connsiteY283" fmla="*/ 98425 h 714375"/>
                  <a:gd name="connsiteX284" fmla="*/ 112713 w 587375"/>
                  <a:gd name="connsiteY284" fmla="*/ 79375 h 714375"/>
                  <a:gd name="connsiteX285" fmla="*/ 112713 w 587375"/>
                  <a:gd name="connsiteY285" fmla="*/ 76200 h 714375"/>
                  <a:gd name="connsiteX286" fmla="*/ 111125 w 587375"/>
                  <a:gd name="connsiteY286" fmla="*/ 71437 h 714375"/>
                  <a:gd name="connsiteX287" fmla="*/ 111125 w 587375"/>
                  <a:gd name="connsiteY287" fmla="*/ 68262 h 714375"/>
                  <a:gd name="connsiteX288" fmla="*/ 115888 w 587375"/>
                  <a:gd name="connsiteY288" fmla="*/ 63500 h 714375"/>
                  <a:gd name="connsiteX289" fmla="*/ 123825 w 587375"/>
                  <a:gd name="connsiteY289" fmla="*/ 58737 h 714375"/>
                  <a:gd name="connsiteX290" fmla="*/ 123825 w 587375"/>
                  <a:gd name="connsiteY290" fmla="*/ 55562 h 714375"/>
                  <a:gd name="connsiteX291" fmla="*/ 125413 w 587375"/>
                  <a:gd name="connsiteY291" fmla="*/ 49212 h 714375"/>
                  <a:gd name="connsiteX292" fmla="*/ 123825 w 587375"/>
                  <a:gd name="connsiteY292" fmla="*/ 46037 h 714375"/>
                  <a:gd name="connsiteX293" fmla="*/ 119063 w 587375"/>
                  <a:gd name="connsiteY293" fmla="*/ 41275 h 714375"/>
                  <a:gd name="connsiteX294" fmla="*/ 115888 w 587375"/>
                  <a:gd name="connsiteY294" fmla="*/ 41275 h 714375"/>
                  <a:gd name="connsiteX295" fmla="*/ 112713 w 587375"/>
                  <a:gd name="connsiteY295" fmla="*/ 38100 h 714375"/>
                  <a:gd name="connsiteX296" fmla="*/ 111125 w 587375"/>
                  <a:gd name="connsiteY296" fmla="*/ 33337 h 714375"/>
                  <a:gd name="connsiteX297" fmla="*/ 106363 w 587375"/>
                  <a:gd name="connsiteY297" fmla="*/ 33337 h 714375"/>
                  <a:gd name="connsiteX298" fmla="*/ 103188 w 587375"/>
                  <a:gd name="connsiteY298" fmla="*/ 30162 h 714375"/>
                  <a:gd name="connsiteX299" fmla="*/ 101600 w 587375"/>
                  <a:gd name="connsiteY299" fmla="*/ 30162 h 714375"/>
                  <a:gd name="connsiteX300" fmla="*/ 95250 w 587375"/>
                  <a:gd name="connsiteY300" fmla="*/ 28575 h 714375"/>
                  <a:gd name="connsiteX301" fmla="*/ 95250 w 587375"/>
                  <a:gd name="connsiteY301" fmla="*/ 25400 h 714375"/>
                  <a:gd name="connsiteX302" fmla="*/ 95250 w 587375"/>
                  <a:gd name="connsiteY302" fmla="*/ 17463 h 714375"/>
                  <a:gd name="connsiteX303" fmla="*/ 95250 w 587375"/>
                  <a:gd name="connsiteY303" fmla="*/ 15875 h 714375"/>
                  <a:gd name="connsiteX304" fmla="*/ 98425 w 587375"/>
                  <a:gd name="connsiteY304" fmla="*/ 15875 h 714375"/>
                  <a:gd name="connsiteX305" fmla="*/ 103188 w 587375"/>
                  <a:gd name="connsiteY305" fmla="*/ 15875 h 714375"/>
                  <a:gd name="connsiteX306" fmla="*/ 106363 w 587375"/>
                  <a:gd name="connsiteY306" fmla="*/ 17463 h 714375"/>
                  <a:gd name="connsiteX307" fmla="*/ 107950 w 587375"/>
                  <a:gd name="connsiteY307" fmla="*/ 15875 h 714375"/>
                  <a:gd name="connsiteX308" fmla="*/ 107950 w 587375"/>
                  <a:gd name="connsiteY308" fmla="*/ 12700 h 714375"/>
                  <a:gd name="connsiteX309" fmla="*/ 107950 w 587375"/>
                  <a:gd name="connsiteY309" fmla="*/ 7938 h 714375"/>
                  <a:gd name="connsiteX310" fmla="*/ 112713 w 587375"/>
                  <a:gd name="connsiteY310" fmla="*/ 7938 h 714375"/>
                  <a:gd name="connsiteX311" fmla="*/ 115888 w 587375"/>
                  <a:gd name="connsiteY311" fmla="*/ 7938 h 714375"/>
                  <a:gd name="connsiteX312" fmla="*/ 123825 w 587375"/>
                  <a:gd name="connsiteY312" fmla="*/ 6350 h 714375"/>
                  <a:gd name="connsiteX313" fmla="*/ 125413 w 587375"/>
                  <a:gd name="connsiteY313" fmla="*/ 6350 h 714375"/>
                  <a:gd name="connsiteX314" fmla="*/ 128588 w 587375"/>
                  <a:gd name="connsiteY314" fmla="*/ 3175 h 714375"/>
                  <a:gd name="connsiteX315" fmla="*/ 136525 w 587375"/>
                  <a:gd name="connsiteY315" fmla="*/ 6350 h 714375"/>
                  <a:gd name="connsiteX316" fmla="*/ 138113 w 587375"/>
                  <a:gd name="connsiteY316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0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209550 w 587375"/>
                  <a:gd name="connsiteY21" fmla="*/ 58737 h 714375"/>
                  <a:gd name="connsiteX22" fmla="*/ 187325 w 587375"/>
                  <a:gd name="connsiteY22" fmla="*/ 55562 h 714375"/>
                  <a:gd name="connsiteX23" fmla="*/ 186268 w 587375"/>
                  <a:gd name="connsiteY23" fmla="*/ 57148 h 714375"/>
                  <a:gd name="connsiteX24" fmla="*/ 187325 w 587375"/>
                  <a:gd name="connsiteY24" fmla="*/ 55562 h 714375"/>
                  <a:gd name="connsiteX25" fmla="*/ 200342 w 587375"/>
                  <a:gd name="connsiteY25" fmla="*/ 47308 h 714375"/>
                  <a:gd name="connsiteX26" fmla="*/ 196850 w 587375"/>
                  <a:gd name="connsiteY26" fmla="*/ 49212 h 714375"/>
                  <a:gd name="connsiteX27" fmla="*/ 200342 w 587375"/>
                  <a:gd name="connsiteY27" fmla="*/ 47308 h 714375"/>
                  <a:gd name="connsiteX28" fmla="*/ 138113 w 587375"/>
                  <a:gd name="connsiteY28" fmla="*/ 0 h 714375"/>
                  <a:gd name="connsiteX29" fmla="*/ 144463 w 587375"/>
                  <a:gd name="connsiteY29" fmla="*/ 0 h 714375"/>
                  <a:gd name="connsiteX30" fmla="*/ 146050 w 587375"/>
                  <a:gd name="connsiteY30" fmla="*/ 3175 h 714375"/>
                  <a:gd name="connsiteX31" fmla="*/ 149225 w 587375"/>
                  <a:gd name="connsiteY31" fmla="*/ 0 h 714375"/>
                  <a:gd name="connsiteX32" fmla="*/ 153988 w 587375"/>
                  <a:gd name="connsiteY32" fmla="*/ 0 h 714375"/>
                  <a:gd name="connsiteX33" fmla="*/ 155576 w 587375"/>
                  <a:gd name="connsiteY33" fmla="*/ 3175 h 714375"/>
                  <a:gd name="connsiteX34" fmla="*/ 158751 w 587375"/>
                  <a:gd name="connsiteY34" fmla="*/ 6350 h 714375"/>
                  <a:gd name="connsiteX35" fmla="*/ 161926 w 587375"/>
                  <a:gd name="connsiteY35" fmla="*/ 7938 h 714375"/>
                  <a:gd name="connsiteX36" fmla="*/ 161926 w 587375"/>
                  <a:gd name="connsiteY36" fmla="*/ 11113 h 714375"/>
                  <a:gd name="connsiteX37" fmla="*/ 163513 w 587375"/>
                  <a:gd name="connsiteY37" fmla="*/ 15875 h 714375"/>
                  <a:gd name="connsiteX38" fmla="*/ 171451 w 587375"/>
                  <a:gd name="connsiteY38" fmla="*/ 15875 h 714375"/>
                  <a:gd name="connsiteX39" fmla="*/ 174626 w 587375"/>
                  <a:gd name="connsiteY39" fmla="*/ 17463 h 714375"/>
                  <a:gd name="connsiteX40" fmla="*/ 176213 w 587375"/>
                  <a:gd name="connsiteY40" fmla="*/ 23813 h 714375"/>
                  <a:gd name="connsiteX41" fmla="*/ 179388 w 587375"/>
                  <a:gd name="connsiteY41" fmla="*/ 25400 h 714375"/>
                  <a:gd name="connsiteX42" fmla="*/ 184151 w 587375"/>
                  <a:gd name="connsiteY42" fmla="*/ 25400 h 714375"/>
                  <a:gd name="connsiteX43" fmla="*/ 184151 w 587375"/>
                  <a:gd name="connsiteY43" fmla="*/ 36512 h 714375"/>
                  <a:gd name="connsiteX44" fmla="*/ 187326 w 587375"/>
                  <a:gd name="connsiteY44" fmla="*/ 38100 h 714375"/>
                  <a:gd name="connsiteX45" fmla="*/ 192088 w 587375"/>
                  <a:gd name="connsiteY45" fmla="*/ 41275 h 714375"/>
                  <a:gd name="connsiteX46" fmla="*/ 193676 w 587375"/>
                  <a:gd name="connsiteY46" fmla="*/ 41275 h 714375"/>
                  <a:gd name="connsiteX47" fmla="*/ 201613 w 587375"/>
                  <a:gd name="connsiteY47" fmla="*/ 41275 h 714375"/>
                  <a:gd name="connsiteX48" fmla="*/ 204788 w 587375"/>
                  <a:gd name="connsiteY48" fmla="*/ 42862 h 714375"/>
                  <a:gd name="connsiteX49" fmla="*/ 204788 w 587375"/>
                  <a:gd name="connsiteY49" fmla="*/ 43921 h 714375"/>
                  <a:gd name="connsiteX50" fmla="*/ 206376 w 587375"/>
                  <a:gd name="connsiteY50" fmla="*/ 42862 h 714375"/>
                  <a:gd name="connsiteX51" fmla="*/ 209551 w 587375"/>
                  <a:gd name="connsiteY51" fmla="*/ 41275 h 714375"/>
                  <a:gd name="connsiteX52" fmla="*/ 211138 w 587375"/>
                  <a:gd name="connsiteY52" fmla="*/ 38100 h 714375"/>
                  <a:gd name="connsiteX53" fmla="*/ 214313 w 587375"/>
                  <a:gd name="connsiteY53" fmla="*/ 38100 h 714375"/>
                  <a:gd name="connsiteX54" fmla="*/ 217488 w 587375"/>
                  <a:gd name="connsiteY54" fmla="*/ 38100 h 714375"/>
                  <a:gd name="connsiteX55" fmla="*/ 219076 w 587375"/>
                  <a:gd name="connsiteY55" fmla="*/ 38100 h 714375"/>
                  <a:gd name="connsiteX56" fmla="*/ 222251 w 587375"/>
                  <a:gd name="connsiteY56" fmla="*/ 38100 h 714375"/>
                  <a:gd name="connsiteX57" fmla="*/ 223838 w 587375"/>
                  <a:gd name="connsiteY57" fmla="*/ 36513 h 714375"/>
                  <a:gd name="connsiteX58" fmla="*/ 223838 w 587375"/>
                  <a:gd name="connsiteY58" fmla="*/ 33338 h 714375"/>
                  <a:gd name="connsiteX59" fmla="*/ 227013 w 587375"/>
                  <a:gd name="connsiteY59" fmla="*/ 28575 h 714375"/>
                  <a:gd name="connsiteX60" fmla="*/ 227013 w 587375"/>
                  <a:gd name="connsiteY60" fmla="*/ 25400 h 714375"/>
                  <a:gd name="connsiteX61" fmla="*/ 230188 w 587375"/>
                  <a:gd name="connsiteY61" fmla="*/ 25400 h 714375"/>
                  <a:gd name="connsiteX62" fmla="*/ 231776 w 587375"/>
                  <a:gd name="connsiteY62" fmla="*/ 28575 h 714375"/>
                  <a:gd name="connsiteX63" fmla="*/ 234951 w 587375"/>
                  <a:gd name="connsiteY63" fmla="*/ 30163 h 714375"/>
                  <a:gd name="connsiteX64" fmla="*/ 236538 w 587375"/>
                  <a:gd name="connsiteY64" fmla="*/ 33338 h 714375"/>
                  <a:gd name="connsiteX65" fmla="*/ 242888 w 587375"/>
                  <a:gd name="connsiteY65" fmla="*/ 33338 h 714375"/>
                  <a:gd name="connsiteX66" fmla="*/ 244476 w 587375"/>
                  <a:gd name="connsiteY66" fmla="*/ 33338 h 714375"/>
                  <a:gd name="connsiteX67" fmla="*/ 247651 w 587375"/>
                  <a:gd name="connsiteY67" fmla="*/ 33338 h 714375"/>
                  <a:gd name="connsiteX68" fmla="*/ 249238 w 587375"/>
                  <a:gd name="connsiteY68" fmla="*/ 33338 h 714375"/>
                  <a:gd name="connsiteX69" fmla="*/ 252413 w 587375"/>
                  <a:gd name="connsiteY69" fmla="*/ 36513 h 714375"/>
                  <a:gd name="connsiteX70" fmla="*/ 252413 w 587375"/>
                  <a:gd name="connsiteY70" fmla="*/ 38100 h 714375"/>
                  <a:gd name="connsiteX71" fmla="*/ 252413 w 587375"/>
                  <a:gd name="connsiteY71" fmla="*/ 42862 h 714375"/>
                  <a:gd name="connsiteX72" fmla="*/ 249238 w 587375"/>
                  <a:gd name="connsiteY72" fmla="*/ 46037 h 714375"/>
                  <a:gd name="connsiteX73" fmla="*/ 249238 w 587375"/>
                  <a:gd name="connsiteY73" fmla="*/ 49212 h 714375"/>
                  <a:gd name="connsiteX74" fmla="*/ 249238 w 587375"/>
                  <a:gd name="connsiteY74" fmla="*/ 50800 h 714375"/>
                  <a:gd name="connsiteX75" fmla="*/ 252413 w 587375"/>
                  <a:gd name="connsiteY75" fmla="*/ 55562 h 714375"/>
                  <a:gd name="connsiteX76" fmla="*/ 249238 w 587375"/>
                  <a:gd name="connsiteY76" fmla="*/ 58737 h 714375"/>
                  <a:gd name="connsiteX77" fmla="*/ 249238 w 587375"/>
                  <a:gd name="connsiteY77" fmla="*/ 63500 h 714375"/>
                  <a:gd name="connsiteX78" fmla="*/ 247651 w 587375"/>
                  <a:gd name="connsiteY78" fmla="*/ 66675 h 714375"/>
                  <a:gd name="connsiteX79" fmla="*/ 244476 w 587375"/>
                  <a:gd name="connsiteY79" fmla="*/ 68262 h 714375"/>
                  <a:gd name="connsiteX80" fmla="*/ 239713 w 587375"/>
                  <a:gd name="connsiteY80" fmla="*/ 71437 h 714375"/>
                  <a:gd name="connsiteX81" fmla="*/ 236538 w 587375"/>
                  <a:gd name="connsiteY81" fmla="*/ 71437 h 714375"/>
                  <a:gd name="connsiteX82" fmla="*/ 236538 w 587375"/>
                  <a:gd name="connsiteY82" fmla="*/ 76200 h 714375"/>
                  <a:gd name="connsiteX83" fmla="*/ 236538 w 587375"/>
                  <a:gd name="connsiteY83" fmla="*/ 80962 h 714375"/>
                  <a:gd name="connsiteX84" fmla="*/ 234951 w 587375"/>
                  <a:gd name="connsiteY84" fmla="*/ 84137 h 714375"/>
                  <a:gd name="connsiteX85" fmla="*/ 231776 w 587375"/>
                  <a:gd name="connsiteY85" fmla="*/ 84137 h 714375"/>
                  <a:gd name="connsiteX86" fmla="*/ 227013 w 587375"/>
                  <a:gd name="connsiteY86" fmla="*/ 84137 h 714375"/>
                  <a:gd name="connsiteX87" fmla="*/ 227013 w 587375"/>
                  <a:gd name="connsiteY87" fmla="*/ 80962 h 714375"/>
                  <a:gd name="connsiteX88" fmla="*/ 227013 w 587375"/>
                  <a:gd name="connsiteY88" fmla="*/ 76200 h 714375"/>
                  <a:gd name="connsiteX89" fmla="*/ 227013 w 587375"/>
                  <a:gd name="connsiteY89" fmla="*/ 71437 h 714375"/>
                  <a:gd name="connsiteX90" fmla="*/ 223838 w 587375"/>
                  <a:gd name="connsiteY90" fmla="*/ 68262 h 714375"/>
                  <a:gd name="connsiteX91" fmla="*/ 223838 w 587375"/>
                  <a:gd name="connsiteY91" fmla="*/ 68262 h 714375"/>
                  <a:gd name="connsiteX92" fmla="*/ 227013 w 587375"/>
                  <a:gd name="connsiteY92" fmla="*/ 71437 h 714375"/>
                  <a:gd name="connsiteX93" fmla="*/ 227013 w 587375"/>
                  <a:gd name="connsiteY93" fmla="*/ 80962 h 714375"/>
                  <a:gd name="connsiteX94" fmla="*/ 223838 w 587375"/>
                  <a:gd name="connsiteY94" fmla="*/ 84137 h 714375"/>
                  <a:gd name="connsiteX95" fmla="*/ 223838 w 587375"/>
                  <a:gd name="connsiteY95" fmla="*/ 88900 h 714375"/>
                  <a:gd name="connsiteX96" fmla="*/ 223838 w 587375"/>
                  <a:gd name="connsiteY96" fmla="*/ 92075 h 714375"/>
                  <a:gd name="connsiteX97" fmla="*/ 223838 w 587375"/>
                  <a:gd name="connsiteY97" fmla="*/ 96837 h 714375"/>
                  <a:gd name="connsiteX98" fmla="*/ 227013 w 587375"/>
                  <a:gd name="connsiteY98" fmla="*/ 98425 h 714375"/>
                  <a:gd name="connsiteX99" fmla="*/ 227013 w 587375"/>
                  <a:gd name="connsiteY99" fmla="*/ 103187 h 714375"/>
                  <a:gd name="connsiteX100" fmla="*/ 231775 w 587375"/>
                  <a:gd name="connsiteY100" fmla="*/ 103187 h 714375"/>
                  <a:gd name="connsiteX101" fmla="*/ 234950 w 587375"/>
                  <a:gd name="connsiteY101" fmla="*/ 103187 h 714375"/>
                  <a:gd name="connsiteX102" fmla="*/ 231775 w 587375"/>
                  <a:gd name="connsiteY102" fmla="*/ 106362 h 714375"/>
                  <a:gd name="connsiteX103" fmla="*/ 231775 w 587375"/>
                  <a:gd name="connsiteY103" fmla="*/ 109537 h 714375"/>
                  <a:gd name="connsiteX104" fmla="*/ 231775 w 587375"/>
                  <a:gd name="connsiteY104" fmla="*/ 111125 h 714375"/>
                  <a:gd name="connsiteX105" fmla="*/ 234950 w 587375"/>
                  <a:gd name="connsiteY105" fmla="*/ 114300 h 714375"/>
                  <a:gd name="connsiteX106" fmla="*/ 233891 w 587375"/>
                  <a:gd name="connsiteY106" fmla="*/ 116947 h 714375"/>
                  <a:gd name="connsiteX107" fmla="*/ 234951 w 587375"/>
                  <a:gd name="connsiteY107" fmla="*/ 115888 h 714375"/>
                  <a:gd name="connsiteX108" fmla="*/ 234951 w 587375"/>
                  <a:gd name="connsiteY108" fmla="*/ 114300 h 714375"/>
                  <a:gd name="connsiteX109" fmla="*/ 236538 w 587375"/>
                  <a:gd name="connsiteY109" fmla="*/ 114300 h 714375"/>
                  <a:gd name="connsiteX110" fmla="*/ 239713 w 587375"/>
                  <a:gd name="connsiteY110" fmla="*/ 115888 h 714375"/>
                  <a:gd name="connsiteX111" fmla="*/ 239713 w 587375"/>
                  <a:gd name="connsiteY111" fmla="*/ 122237 h 714375"/>
                  <a:gd name="connsiteX112" fmla="*/ 234951 w 587375"/>
                  <a:gd name="connsiteY112" fmla="*/ 123825 h 714375"/>
                  <a:gd name="connsiteX113" fmla="*/ 231776 w 587375"/>
                  <a:gd name="connsiteY113" fmla="*/ 123825 h 714375"/>
                  <a:gd name="connsiteX114" fmla="*/ 231776 w 587375"/>
                  <a:gd name="connsiteY114" fmla="*/ 128587 h 714375"/>
                  <a:gd name="connsiteX115" fmla="*/ 231776 w 587375"/>
                  <a:gd name="connsiteY115" fmla="*/ 131762 h 714375"/>
                  <a:gd name="connsiteX116" fmla="*/ 227013 w 587375"/>
                  <a:gd name="connsiteY116" fmla="*/ 131762 h 714375"/>
                  <a:gd name="connsiteX117" fmla="*/ 223838 w 587375"/>
                  <a:gd name="connsiteY117" fmla="*/ 131762 h 714375"/>
                  <a:gd name="connsiteX118" fmla="*/ 222250 w 587375"/>
                  <a:gd name="connsiteY118" fmla="*/ 128587 h 714375"/>
                  <a:gd name="connsiteX119" fmla="*/ 222250 w 587375"/>
                  <a:gd name="connsiteY119" fmla="*/ 127000 h 714375"/>
                  <a:gd name="connsiteX120" fmla="*/ 222250 w 587375"/>
                  <a:gd name="connsiteY120" fmla="*/ 123825 h 714375"/>
                  <a:gd name="connsiteX121" fmla="*/ 223838 w 587375"/>
                  <a:gd name="connsiteY121" fmla="*/ 123825 h 714375"/>
                  <a:gd name="connsiteX122" fmla="*/ 227013 w 587375"/>
                  <a:gd name="connsiteY122" fmla="*/ 123825 h 714375"/>
                  <a:gd name="connsiteX123" fmla="*/ 230188 w 587375"/>
                  <a:gd name="connsiteY123" fmla="*/ 123825 h 714375"/>
                  <a:gd name="connsiteX124" fmla="*/ 231776 w 587375"/>
                  <a:gd name="connsiteY124" fmla="*/ 122237 h 714375"/>
                  <a:gd name="connsiteX125" fmla="*/ 231776 w 587375"/>
                  <a:gd name="connsiteY125" fmla="*/ 122236 h 714375"/>
                  <a:gd name="connsiteX126" fmla="*/ 231775 w 587375"/>
                  <a:gd name="connsiteY126" fmla="*/ 122237 h 714375"/>
                  <a:gd name="connsiteX127" fmla="*/ 227013 w 587375"/>
                  <a:gd name="connsiteY127" fmla="*/ 123825 h 714375"/>
                  <a:gd name="connsiteX128" fmla="*/ 223838 w 587375"/>
                  <a:gd name="connsiteY128" fmla="*/ 123825 h 714375"/>
                  <a:gd name="connsiteX129" fmla="*/ 222250 w 587375"/>
                  <a:gd name="connsiteY129" fmla="*/ 122237 h 714375"/>
                  <a:gd name="connsiteX130" fmla="*/ 222250 w 587375"/>
                  <a:gd name="connsiteY130" fmla="*/ 119062 h 714375"/>
                  <a:gd name="connsiteX131" fmla="*/ 219075 w 587375"/>
                  <a:gd name="connsiteY131" fmla="*/ 122237 h 714375"/>
                  <a:gd name="connsiteX132" fmla="*/ 217488 w 587375"/>
                  <a:gd name="connsiteY132" fmla="*/ 122237 h 714375"/>
                  <a:gd name="connsiteX133" fmla="*/ 214313 w 587375"/>
                  <a:gd name="connsiteY133" fmla="*/ 123825 h 714375"/>
                  <a:gd name="connsiteX134" fmla="*/ 214312 w 587375"/>
                  <a:gd name="connsiteY134" fmla="*/ 123825 h 714375"/>
                  <a:gd name="connsiteX135" fmla="*/ 214312 w 587375"/>
                  <a:gd name="connsiteY135" fmla="*/ 125014 h 714375"/>
                  <a:gd name="connsiteX136" fmla="*/ 223838 w 587375"/>
                  <a:gd name="connsiteY136" fmla="*/ 157163 h 714375"/>
                  <a:gd name="connsiteX137" fmla="*/ 234950 w 587375"/>
                  <a:gd name="connsiteY137" fmla="*/ 146050 h 714375"/>
                  <a:gd name="connsiteX138" fmla="*/ 260350 w 587375"/>
                  <a:gd name="connsiteY138" fmla="*/ 166688 h 714375"/>
                  <a:gd name="connsiteX139" fmla="*/ 244475 w 587375"/>
                  <a:gd name="connsiteY139" fmla="*/ 184150 h 714375"/>
                  <a:gd name="connsiteX140" fmla="*/ 242888 w 587375"/>
                  <a:gd name="connsiteY140" fmla="*/ 212725 h 714375"/>
                  <a:gd name="connsiteX141" fmla="*/ 260350 w 587375"/>
                  <a:gd name="connsiteY141" fmla="*/ 212725 h 714375"/>
                  <a:gd name="connsiteX142" fmla="*/ 260350 w 587375"/>
                  <a:gd name="connsiteY142" fmla="*/ 227013 h 714375"/>
                  <a:gd name="connsiteX143" fmla="*/ 292100 w 587375"/>
                  <a:gd name="connsiteY143" fmla="*/ 247650 h 714375"/>
                  <a:gd name="connsiteX144" fmla="*/ 312738 w 587375"/>
                  <a:gd name="connsiteY144" fmla="*/ 250825 h 714375"/>
                  <a:gd name="connsiteX145" fmla="*/ 328613 w 587375"/>
                  <a:gd name="connsiteY145" fmla="*/ 242888 h 714375"/>
                  <a:gd name="connsiteX146" fmla="*/ 339725 w 587375"/>
                  <a:gd name="connsiteY146" fmla="*/ 263525 h 714375"/>
                  <a:gd name="connsiteX147" fmla="*/ 352425 w 587375"/>
                  <a:gd name="connsiteY147" fmla="*/ 260350 h 714375"/>
                  <a:gd name="connsiteX148" fmla="*/ 355600 w 587375"/>
                  <a:gd name="connsiteY148" fmla="*/ 269875 h 714375"/>
                  <a:gd name="connsiteX149" fmla="*/ 398463 w 587375"/>
                  <a:gd name="connsiteY149" fmla="*/ 276225 h 714375"/>
                  <a:gd name="connsiteX150" fmla="*/ 407988 w 587375"/>
                  <a:gd name="connsiteY150" fmla="*/ 269875 h 714375"/>
                  <a:gd name="connsiteX151" fmla="*/ 407988 w 587375"/>
                  <a:gd name="connsiteY151" fmla="*/ 238125 h 714375"/>
                  <a:gd name="connsiteX152" fmla="*/ 423863 w 587375"/>
                  <a:gd name="connsiteY152" fmla="*/ 227013 h 714375"/>
                  <a:gd name="connsiteX153" fmla="*/ 428625 w 587375"/>
                  <a:gd name="connsiteY153" fmla="*/ 234950 h 714375"/>
                  <a:gd name="connsiteX154" fmla="*/ 420688 w 587375"/>
                  <a:gd name="connsiteY154" fmla="*/ 247650 h 714375"/>
                  <a:gd name="connsiteX155" fmla="*/ 423863 w 587375"/>
                  <a:gd name="connsiteY155" fmla="*/ 257175 h 714375"/>
                  <a:gd name="connsiteX156" fmla="*/ 420688 w 587375"/>
                  <a:gd name="connsiteY156" fmla="*/ 265113 h 714375"/>
                  <a:gd name="connsiteX157" fmla="*/ 431800 w 587375"/>
                  <a:gd name="connsiteY157" fmla="*/ 269875 h 714375"/>
                  <a:gd name="connsiteX158" fmla="*/ 450850 w 587375"/>
                  <a:gd name="connsiteY158" fmla="*/ 265113 h 714375"/>
                  <a:gd name="connsiteX159" fmla="*/ 457200 w 587375"/>
                  <a:gd name="connsiteY159" fmla="*/ 257175 h 714375"/>
                  <a:gd name="connsiteX160" fmla="*/ 481013 w 587375"/>
                  <a:gd name="connsiteY160" fmla="*/ 260350 h 714375"/>
                  <a:gd name="connsiteX161" fmla="*/ 481013 w 587375"/>
                  <a:gd name="connsiteY161" fmla="*/ 234950 h 714375"/>
                  <a:gd name="connsiteX162" fmla="*/ 500063 w 587375"/>
                  <a:gd name="connsiteY162" fmla="*/ 227013 h 714375"/>
                  <a:gd name="connsiteX163" fmla="*/ 527050 w 587375"/>
                  <a:gd name="connsiteY163" fmla="*/ 200025 h 714375"/>
                  <a:gd name="connsiteX164" fmla="*/ 544513 w 587375"/>
                  <a:gd name="connsiteY164" fmla="*/ 201613 h 714375"/>
                  <a:gd name="connsiteX165" fmla="*/ 547688 w 587375"/>
                  <a:gd name="connsiteY165" fmla="*/ 214313 h 714375"/>
                  <a:gd name="connsiteX166" fmla="*/ 565150 w 587375"/>
                  <a:gd name="connsiteY166" fmla="*/ 212725 h 714375"/>
                  <a:gd name="connsiteX167" fmla="*/ 582613 w 587375"/>
                  <a:gd name="connsiteY167" fmla="*/ 217488 h 714375"/>
                  <a:gd name="connsiteX168" fmla="*/ 587375 w 587375"/>
                  <a:gd name="connsiteY168" fmla="*/ 233363 h 714375"/>
                  <a:gd name="connsiteX169" fmla="*/ 585788 w 587375"/>
                  <a:gd name="connsiteY169" fmla="*/ 247650 h 714375"/>
                  <a:gd name="connsiteX170" fmla="*/ 577850 w 587375"/>
                  <a:gd name="connsiteY170" fmla="*/ 244475 h 714375"/>
                  <a:gd name="connsiteX171" fmla="*/ 557213 w 587375"/>
                  <a:gd name="connsiteY171" fmla="*/ 255588 h 714375"/>
                  <a:gd name="connsiteX172" fmla="*/ 536575 w 587375"/>
                  <a:gd name="connsiteY172" fmla="*/ 287338 h 714375"/>
                  <a:gd name="connsiteX173" fmla="*/ 536575 w 587375"/>
                  <a:gd name="connsiteY173" fmla="*/ 306388 h 714375"/>
                  <a:gd name="connsiteX174" fmla="*/ 527050 w 587375"/>
                  <a:gd name="connsiteY174" fmla="*/ 323850 h 714375"/>
                  <a:gd name="connsiteX175" fmla="*/ 514350 w 587375"/>
                  <a:gd name="connsiteY175" fmla="*/ 325438 h 714375"/>
                  <a:gd name="connsiteX176" fmla="*/ 517525 w 587375"/>
                  <a:gd name="connsiteY176" fmla="*/ 361950 h 714375"/>
                  <a:gd name="connsiteX177" fmla="*/ 512763 w 587375"/>
                  <a:gd name="connsiteY177" fmla="*/ 363538 h 714375"/>
                  <a:gd name="connsiteX178" fmla="*/ 512763 w 587375"/>
                  <a:gd name="connsiteY178" fmla="*/ 381000 h 714375"/>
                  <a:gd name="connsiteX179" fmla="*/ 504825 w 587375"/>
                  <a:gd name="connsiteY179" fmla="*/ 388938 h 714375"/>
                  <a:gd name="connsiteX180" fmla="*/ 496888 w 587375"/>
                  <a:gd name="connsiteY180" fmla="*/ 381000 h 714375"/>
                  <a:gd name="connsiteX181" fmla="*/ 496888 w 587375"/>
                  <a:gd name="connsiteY181" fmla="*/ 333375 h 714375"/>
                  <a:gd name="connsiteX182" fmla="*/ 488950 w 587375"/>
                  <a:gd name="connsiteY182" fmla="*/ 333375 h 714375"/>
                  <a:gd name="connsiteX183" fmla="*/ 487363 w 587375"/>
                  <a:gd name="connsiteY183" fmla="*/ 349250 h 714375"/>
                  <a:gd name="connsiteX184" fmla="*/ 476250 w 587375"/>
                  <a:gd name="connsiteY184" fmla="*/ 349250 h 714375"/>
                  <a:gd name="connsiteX185" fmla="*/ 481013 w 587375"/>
                  <a:gd name="connsiteY185" fmla="*/ 333375 h 714375"/>
                  <a:gd name="connsiteX186" fmla="*/ 496888 w 587375"/>
                  <a:gd name="connsiteY186" fmla="*/ 320675 h 714375"/>
                  <a:gd name="connsiteX187" fmla="*/ 500063 w 587375"/>
                  <a:gd name="connsiteY187" fmla="*/ 303213 h 714375"/>
                  <a:gd name="connsiteX188" fmla="*/ 449263 w 587375"/>
                  <a:gd name="connsiteY188" fmla="*/ 295275 h 714375"/>
                  <a:gd name="connsiteX189" fmla="*/ 444500 w 587375"/>
                  <a:gd name="connsiteY189" fmla="*/ 285750 h 714375"/>
                  <a:gd name="connsiteX190" fmla="*/ 415925 w 587375"/>
                  <a:gd name="connsiteY190" fmla="*/ 269875 h 714375"/>
                  <a:gd name="connsiteX191" fmla="*/ 414338 w 587375"/>
                  <a:gd name="connsiteY191" fmla="*/ 276225 h 714375"/>
                  <a:gd name="connsiteX192" fmla="*/ 406400 w 587375"/>
                  <a:gd name="connsiteY192" fmla="*/ 293688 h 714375"/>
                  <a:gd name="connsiteX193" fmla="*/ 428625 w 587375"/>
                  <a:gd name="connsiteY193" fmla="*/ 303213 h 714375"/>
                  <a:gd name="connsiteX194" fmla="*/ 415925 w 587375"/>
                  <a:gd name="connsiteY194" fmla="*/ 311150 h 714375"/>
                  <a:gd name="connsiteX195" fmla="*/ 414338 w 587375"/>
                  <a:gd name="connsiteY195" fmla="*/ 319088 h 714375"/>
                  <a:gd name="connsiteX196" fmla="*/ 419100 w 587375"/>
                  <a:gd name="connsiteY196" fmla="*/ 323850 h 714375"/>
                  <a:gd name="connsiteX197" fmla="*/ 420688 w 587375"/>
                  <a:gd name="connsiteY197" fmla="*/ 338138 h 714375"/>
                  <a:gd name="connsiteX198" fmla="*/ 436563 w 587375"/>
                  <a:gd name="connsiteY198" fmla="*/ 388938 h 714375"/>
                  <a:gd name="connsiteX199" fmla="*/ 407988 w 587375"/>
                  <a:gd name="connsiteY199" fmla="*/ 388938 h 714375"/>
                  <a:gd name="connsiteX200" fmla="*/ 406400 w 587375"/>
                  <a:gd name="connsiteY200" fmla="*/ 374650 h 714375"/>
                  <a:gd name="connsiteX201" fmla="*/ 398463 w 587375"/>
                  <a:gd name="connsiteY201" fmla="*/ 388938 h 714375"/>
                  <a:gd name="connsiteX202" fmla="*/ 377825 w 587375"/>
                  <a:gd name="connsiteY202" fmla="*/ 404813 h 714375"/>
                  <a:gd name="connsiteX203" fmla="*/ 382588 w 587375"/>
                  <a:gd name="connsiteY203" fmla="*/ 414338 h 714375"/>
                  <a:gd name="connsiteX204" fmla="*/ 371475 w 587375"/>
                  <a:gd name="connsiteY204" fmla="*/ 434975 h 714375"/>
                  <a:gd name="connsiteX205" fmla="*/ 355600 w 587375"/>
                  <a:gd name="connsiteY205" fmla="*/ 439738 h 714375"/>
                  <a:gd name="connsiteX206" fmla="*/ 350838 w 587375"/>
                  <a:gd name="connsiteY206" fmla="*/ 431800 h 714375"/>
                  <a:gd name="connsiteX207" fmla="*/ 339725 w 587375"/>
                  <a:gd name="connsiteY207" fmla="*/ 439738 h 714375"/>
                  <a:gd name="connsiteX208" fmla="*/ 339725 w 587375"/>
                  <a:gd name="connsiteY208" fmla="*/ 452438 h 714375"/>
                  <a:gd name="connsiteX209" fmla="*/ 287338 w 587375"/>
                  <a:gd name="connsiteY209" fmla="*/ 500063 h 714375"/>
                  <a:gd name="connsiteX210" fmla="*/ 290513 w 587375"/>
                  <a:gd name="connsiteY210" fmla="*/ 512763 h 714375"/>
                  <a:gd name="connsiteX211" fmla="*/ 266700 w 587375"/>
                  <a:gd name="connsiteY211" fmla="*/ 525463 h 714375"/>
                  <a:gd name="connsiteX212" fmla="*/ 249238 w 587375"/>
                  <a:gd name="connsiteY212" fmla="*/ 530225 h 714375"/>
                  <a:gd name="connsiteX213" fmla="*/ 247650 w 587375"/>
                  <a:gd name="connsiteY213" fmla="*/ 539750 h 714375"/>
                  <a:gd name="connsiteX214" fmla="*/ 252413 w 587375"/>
                  <a:gd name="connsiteY214" fmla="*/ 590550 h 714375"/>
                  <a:gd name="connsiteX215" fmla="*/ 239713 w 587375"/>
                  <a:gd name="connsiteY215" fmla="*/ 620713 h 714375"/>
                  <a:gd name="connsiteX216" fmla="*/ 242888 w 587375"/>
                  <a:gd name="connsiteY216" fmla="*/ 655638 h 714375"/>
                  <a:gd name="connsiteX217" fmla="*/ 231775 w 587375"/>
                  <a:gd name="connsiteY217" fmla="*/ 655638 h 714375"/>
                  <a:gd name="connsiteX218" fmla="*/ 223838 w 587375"/>
                  <a:gd name="connsiteY218" fmla="*/ 681038 h 714375"/>
                  <a:gd name="connsiteX219" fmla="*/ 231775 w 587375"/>
                  <a:gd name="connsiteY219" fmla="*/ 687388 h 714375"/>
                  <a:gd name="connsiteX220" fmla="*/ 231775 w 587375"/>
                  <a:gd name="connsiteY220" fmla="*/ 692150 h 714375"/>
                  <a:gd name="connsiteX221" fmla="*/ 214313 w 587375"/>
                  <a:gd name="connsiteY221" fmla="*/ 687388 h 714375"/>
                  <a:gd name="connsiteX222" fmla="*/ 209550 w 587375"/>
                  <a:gd name="connsiteY222" fmla="*/ 704850 h 714375"/>
                  <a:gd name="connsiteX223" fmla="*/ 193675 w 587375"/>
                  <a:gd name="connsiteY223" fmla="*/ 714375 h 714375"/>
                  <a:gd name="connsiteX224" fmla="*/ 166688 w 587375"/>
                  <a:gd name="connsiteY224" fmla="*/ 687388 h 714375"/>
                  <a:gd name="connsiteX225" fmla="*/ 161925 w 587375"/>
                  <a:gd name="connsiteY225" fmla="*/ 666750 h 714375"/>
                  <a:gd name="connsiteX226" fmla="*/ 155575 w 587375"/>
                  <a:gd name="connsiteY226" fmla="*/ 633413 h 714375"/>
                  <a:gd name="connsiteX227" fmla="*/ 133350 w 587375"/>
                  <a:gd name="connsiteY227" fmla="*/ 593725 h 714375"/>
                  <a:gd name="connsiteX228" fmla="*/ 131763 w 587375"/>
                  <a:gd name="connsiteY228" fmla="*/ 555625 h 714375"/>
                  <a:gd name="connsiteX229" fmla="*/ 103188 w 587375"/>
                  <a:gd name="connsiteY229" fmla="*/ 495300 h 714375"/>
                  <a:gd name="connsiteX230" fmla="*/ 98425 w 587375"/>
                  <a:gd name="connsiteY230" fmla="*/ 471488 h 714375"/>
                  <a:gd name="connsiteX231" fmla="*/ 93662 w 587375"/>
                  <a:gd name="connsiteY231" fmla="*/ 423863 h 714375"/>
                  <a:gd name="connsiteX232" fmla="*/ 95250 w 587375"/>
                  <a:gd name="connsiteY232" fmla="*/ 404813 h 714375"/>
                  <a:gd name="connsiteX233" fmla="*/ 90487 w 587375"/>
                  <a:gd name="connsiteY233" fmla="*/ 398463 h 714375"/>
                  <a:gd name="connsiteX234" fmla="*/ 93662 w 587375"/>
                  <a:gd name="connsiteY234" fmla="*/ 374650 h 714375"/>
                  <a:gd name="connsiteX235" fmla="*/ 85725 w 587375"/>
                  <a:gd name="connsiteY235" fmla="*/ 371475 h 714375"/>
                  <a:gd name="connsiteX236" fmla="*/ 82550 w 587375"/>
                  <a:gd name="connsiteY236" fmla="*/ 381000 h 714375"/>
                  <a:gd name="connsiteX237" fmla="*/ 77787 w 587375"/>
                  <a:gd name="connsiteY237" fmla="*/ 404813 h 714375"/>
                  <a:gd name="connsiteX238" fmla="*/ 58737 w 587375"/>
                  <a:gd name="connsiteY238" fmla="*/ 419100 h 714375"/>
                  <a:gd name="connsiteX239" fmla="*/ 34925 w 587375"/>
                  <a:gd name="connsiteY239" fmla="*/ 404813 h 714375"/>
                  <a:gd name="connsiteX240" fmla="*/ 12700 w 587375"/>
                  <a:gd name="connsiteY240" fmla="*/ 374650 h 714375"/>
                  <a:gd name="connsiteX241" fmla="*/ 38100 w 587375"/>
                  <a:gd name="connsiteY241" fmla="*/ 371475 h 714375"/>
                  <a:gd name="connsiteX242" fmla="*/ 50800 w 587375"/>
                  <a:gd name="connsiteY242" fmla="*/ 349250 h 714375"/>
                  <a:gd name="connsiteX243" fmla="*/ 34925 w 587375"/>
                  <a:gd name="connsiteY243" fmla="*/ 354013 h 714375"/>
                  <a:gd name="connsiteX244" fmla="*/ 20637 w 587375"/>
                  <a:gd name="connsiteY244" fmla="*/ 361950 h 714375"/>
                  <a:gd name="connsiteX245" fmla="*/ 0 w 587375"/>
                  <a:gd name="connsiteY245" fmla="*/ 342900 h 714375"/>
                  <a:gd name="connsiteX246" fmla="*/ 7937 w 587375"/>
                  <a:gd name="connsiteY246" fmla="*/ 330200 h 714375"/>
                  <a:gd name="connsiteX247" fmla="*/ 42862 w 587375"/>
                  <a:gd name="connsiteY247" fmla="*/ 320675 h 714375"/>
                  <a:gd name="connsiteX248" fmla="*/ 60325 w 587375"/>
                  <a:gd name="connsiteY248" fmla="*/ 320675 h 714375"/>
                  <a:gd name="connsiteX249" fmla="*/ 50800 w 587375"/>
                  <a:gd name="connsiteY249" fmla="*/ 290513 h 714375"/>
                  <a:gd name="connsiteX250" fmla="*/ 33337 w 587375"/>
                  <a:gd name="connsiteY250" fmla="*/ 280988 h 714375"/>
                  <a:gd name="connsiteX251" fmla="*/ 38100 w 587375"/>
                  <a:gd name="connsiteY251" fmla="*/ 265113 h 714375"/>
                  <a:gd name="connsiteX252" fmla="*/ 22225 w 587375"/>
                  <a:gd name="connsiteY252" fmla="*/ 265113 h 714375"/>
                  <a:gd name="connsiteX253" fmla="*/ 25400 w 587375"/>
                  <a:gd name="connsiteY253" fmla="*/ 255588 h 714375"/>
                  <a:gd name="connsiteX254" fmla="*/ 39687 w 587375"/>
                  <a:gd name="connsiteY254" fmla="*/ 234950 h 714375"/>
                  <a:gd name="connsiteX255" fmla="*/ 52387 w 587375"/>
                  <a:gd name="connsiteY255" fmla="*/ 239713 h 714375"/>
                  <a:gd name="connsiteX256" fmla="*/ 76200 w 587375"/>
                  <a:gd name="connsiteY256" fmla="*/ 227013 h 714375"/>
                  <a:gd name="connsiteX257" fmla="*/ 80962 w 587375"/>
                  <a:gd name="connsiteY257" fmla="*/ 212725 h 714375"/>
                  <a:gd name="connsiteX258" fmla="*/ 107950 w 587375"/>
                  <a:gd name="connsiteY258" fmla="*/ 196850 h 714375"/>
                  <a:gd name="connsiteX259" fmla="*/ 120650 w 587375"/>
                  <a:gd name="connsiteY259" fmla="*/ 161925 h 714375"/>
                  <a:gd name="connsiteX260" fmla="*/ 133350 w 587375"/>
                  <a:gd name="connsiteY260" fmla="*/ 134938 h 714375"/>
                  <a:gd name="connsiteX261" fmla="*/ 143828 w 587375"/>
                  <a:gd name="connsiteY261" fmla="*/ 123507 h 714375"/>
                  <a:gd name="connsiteX262" fmla="*/ 141288 w 587375"/>
                  <a:gd name="connsiteY262" fmla="*/ 122237 h 714375"/>
                  <a:gd name="connsiteX263" fmla="*/ 138113 w 587375"/>
                  <a:gd name="connsiteY263" fmla="*/ 122237 h 714375"/>
                  <a:gd name="connsiteX264" fmla="*/ 136526 w 587375"/>
                  <a:gd name="connsiteY264" fmla="*/ 122237 h 714375"/>
                  <a:gd name="connsiteX265" fmla="*/ 136526 w 587375"/>
                  <a:gd name="connsiteY265" fmla="*/ 119062 h 714375"/>
                  <a:gd name="connsiteX266" fmla="*/ 133351 w 587375"/>
                  <a:gd name="connsiteY266" fmla="*/ 115887 h 714375"/>
                  <a:gd name="connsiteX267" fmla="*/ 128588 w 587375"/>
                  <a:gd name="connsiteY267" fmla="*/ 114300 h 714375"/>
                  <a:gd name="connsiteX268" fmla="*/ 125413 w 587375"/>
                  <a:gd name="connsiteY268" fmla="*/ 114300 h 714375"/>
                  <a:gd name="connsiteX269" fmla="*/ 125413 w 587375"/>
                  <a:gd name="connsiteY269" fmla="*/ 109537 h 714375"/>
                  <a:gd name="connsiteX270" fmla="*/ 123826 w 587375"/>
                  <a:gd name="connsiteY270" fmla="*/ 106362 h 714375"/>
                  <a:gd name="connsiteX271" fmla="*/ 119063 w 587375"/>
                  <a:gd name="connsiteY271" fmla="*/ 98425 h 714375"/>
                  <a:gd name="connsiteX272" fmla="*/ 123826 w 587375"/>
                  <a:gd name="connsiteY272" fmla="*/ 96837 h 714375"/>
                  <a:gd name="connsiteX273" fmla="*/ 123825 w 587375"/>
                  <a:gd name="connsiteY273" fmla="*/ 96836 h 714375"/>
                  <a:gd name="connsiteX274" fmla="*/ 123825 w 587375"/>
                  <a:gd name="connsiteY274" fmla="*/ 96837 h 714375"/>
                  <a:gd name="connsiteX275" fmla="*/ 119063 w 587375"/>
                  <a:gd name="connsiteY275" fmla="*/ 98425 h 714375"/>
                  <a:gd name="connsiteX276" fmla="*/ 125413 w 587375"/>
                  <a:gd name="connsiteY276" fmla="*/ 109537 h 714375"/>
                  <a:gd name="connsiteX277" fmla="*/ 123825 w 587375"/>
                  <a:gd name="connsiteY277" fmla="*/ 109537 h 714375"/>
                  <a:gd name="connsiteX278" fmla="*/ 119063 w 587375"/>
                  <a:gd name="connsiteY278" fmla="*/ 109537 h 714375"/>
                  <a:gd name="connsiteX279" fmla="*/ 115888 w 587375"/>
                  <a:gd name="connsiteY279" fmla="*/ 106362 h 714375"/>
                  <a:gd name="connsiteX280" fmla="*/ 115888 w 587375"/>
                  <a:gd name="connsiteY280" fmla="*/ 103187 h 714375"/>
                  <a:gd name="connsiteX281" fmla="*/ 115888 w 587375"/>
                  <a:gd name="connsiteY281" fmla="*/ 101600 h 714375"/>
                  <a:gd name="connsiteX282" fmla="*/ 115888 w 587375"/>
                  <a:gd name="connsiteY282" fmla="*/ 98425 h 714375"/>
                  <a:gd name="connsiteX283" fmla="*/ 112713 w 587375"/>
                  <a:gd name="connsiteY283" fmla="*/ 79375 h 714375"/>
                  <a:gd name="connsiteX284" fmla="*/ 112713 w 587375"/>
                  <a:gd name="connsiteY284" fmla="*/ 76200 h 714375"/>
                  <a:gd name="connsiteX285" fmla="*/ 111125 w 587375"/>
                  <a:gd name="connsiteY285" fmla="*/ 71437 h 714375"/>
                  <a:gd name="connsiteX286" fmla="*/ 111125 w 587375"/>
                  <a:gd name="connsiteY286" fmla="*/ 68262 h 714375"/>
                  <a:gd name="connsiteX287" fmla="*/ 115888 w 587375"/>
                  <a:gd name="connsiteY287" fmla="*/ 63500 h 714375"/>
                  <a:gd name="connsiteX288" fmla="*/ 123825 w 587375"/>
                  <a:gd name="connsiteY288" fmla="*/ 58737 h 714375"/>
                  <a:gd name="connsiteX289" fmla="*/ 123825 w 587375"/>
                  <a:gd name="connsiteY289" fmla="*/ 55562 h 714375"/>
                  <a:gd name="connsiteX290" fmla="*/ 125413 w 587375"/>
                  <a:gd name="connsiteY290" fmla="*/ 49212 h 714375"/>
                  <a:gd name="connsiteX291" fmla="*/ 123825 w 587375"/>
                  <a:gd name="connsiteY291" fmla="*/ 46037 h 714375"/>
                  <a:gd name="connsiteX292" fmla="*/ 119063 w 587375"/>
                  <a:gd name="connsiteY292" fmla="*/ 41275 h 714375"/>
                  <a:gd name="connsiteX293" fmla="*/ 115888 w 587375"/>
                  <a:gd name="connsiteY293" fmla="*/ 41275 h 714375"/>
                  <a:gd name="connsiteX294" fmla="*/ 112713 w 587375"/>
                  <a:gd name="connsiteY294" fmla="*/ 38100 h 714375"/>
                  <a:gd name="connsiteX295" fmla="*/ 111125 w 587375"/>
                  <a:gd name="connsiteY295" fmla="*/ 33337 h 714375"/>
                  <a:gd name="connsiteX296" fmla="*/ 106363 w 587375"/>
                  <a:gd name="connsiteY296" fmla="*/ 33337 h 714375"/>
                  <a:gd name="connsiteX297" fmla="*/ 103188 w 587375"/>
                  <a:gd name="connsiteY297" fmla="*/ 30162 h 714375"/>
                  <a:gd name="connsiteX298" fmla="*/ 101600 w 587375"/>
                  <a:gd name="connsiteY298" fmla="*/ 30162 h 714375"/>
                  <a:gd name="connsiteX299" fmla="*/ 95250 w 587375"/>
                  <a:gd name="connsiteY299" fmla="*/ 28575 h 714375"/>
                  <a:gd name="connsiteX300" fmla="*/ 95250 w 587375"/>
                  <a:gd name="connsiteY300" fmla="*/ 25400 h 714375"/>
                  <a:gd name="connsiteX301" fmla="*/ 95250 w 587375"/>
                  <a:gd name="connsiteY301" fmla="*/ 17463 h 714375"/>
                  <a:gd name="connsiteX302" fmla="*/ 95250 w 587375"/>
                  <a:gd name="connsiteY302" fmla="*/ 15875 h 714375"/>
                  <a:gd name="connsiteX303" fmla="*/ 98425 w 587375"/>
                  <a:gd name="connsiteY303" fmla="*/ 15875 h 714375"/>
                  <a:gd name="connsiteX304" fmla="*/ 103188 w 587375"/>
                  <a:gd name="connsiteY304" fmla="*/ 15875 h 714375"/>
                  <a:gd name="connsiteX305" fmla="*/ 106363 w 587375"/>
                  <a:gd name="connsiteY305" fmla="*/ 17463 h 714375"/>
                  <a:gd name="connsiteX306" fmla="*/ 107950 w 587375"/>
                  <a:gd name="connsiteY306" fmla="*/ 15875 h 714375"/>
                  <a:gd name="connsiteX307" fmla="*/ 107950 w 587375"/>
                  <a:gd name="connsiteY307" fmla="*/ 12700 h 714375"/>
                  <a:gd name="connsiteX308" fmla="*/ 107950 w 587375"/>
                  <a:gd name="connsiteY308" fmla="*/ 7938 h 714375"/>
                  <a:gd name="connsiteX309" fmla="*/ 112713 w 587375"/>
                  <a:gd name="connsiteY309" fmla="*/ 7938 h 714375"/>
                  <a:gd name="connsiteX310" fmla="*/ 115888 w 587375"/>
                  <a:gd name="connsiteY310" fmla="*/ 7938 h 714375"/>
                  <a:gd name="connsiteX311" fmla="*/ 123825 w 587375"/>
                  <a:gd name="connsiteY311" fmla="*/ 6350 h 714375"/>
                  <a:gd name="connsiteX312" fmla="*/ 125413 w 587375"/>
                  <a:gd name="connsiteY312" fmla="*/ 6350 h 714375"/>
                  <a:gd name="connsiteX313" fmla="*/ 128588 w 587375"/>
                  <a:gd name="connsiteY313" fmla="*/ 3175 h 714375"/>
                  <a:gd name="connsiteX314" fmla="*/ 136525 w 587375"/>
                  <a:gd name="connsiteY314" fmla="*/ 6350 h 714375"/>
                  <a:gd name="connsiteX315" fmla="*/ 138113 w 587375"/>
                  <a:gd name="connsiteY315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1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187325 w 587375"/>
                  <a:gd name="connsiteY21" fmla="*/ 55562 h 714375"/>
                  <a:gd name="connsiteX22" fmla="*/ 186268 w 587375"/>
                  <a:gd name="connsiteY22" fmla="*/ 57148 h 714375"/>
                  <a:gd name="connsiteX23" fmla="*/ 187325 w 587375"/>
                  <a:gd name="connsiteY23" fmla="*/ 55562 h 714375"/>
                  <a:gd name="connsiteX24" fmla="*/ 200342 w 587375"/>
                  <a:gd name="connsiteY24" fmla="*/ 47308 h 714375"/>
                  <a:gd name="connsiteX25" fmla="*/ 196850 w 587375"/>
                  <a:gd name="connsiteY25" fmla="*/ 49212 h 714375"/>
                  <a:gd name="connsiteX26" fmla="*/ 200342 w 587375"/>
                  <a:gd name="connsiteY26" fmla="*/ 47308 h 714375"/>
                  <a:gd name="connsiteX27" fmla="*/ 138113 w 587375"/>
                  <a:gd name="connsiteY27" fmla="*/ 0 h 714375"/>
                  <a:gd name="connsiteX28" fmla="*/ 144463 w 587375"/>
                  <a:gd name="connsiteY28" fmla="*/ 0 h 714375"/>
                  <a:gd name="connsiteX29" fmla="*/ 146050 w 587375"/>
                  <a:gd name="connsiteY29" fmla="*/ 3175 h 714375"/>
                  <a:gd name="connsiteX30" fmla="*/ 149225 w 587375"/>
                  <a:gd name="connsiteY30" fmla="*/ 0 h 714375"/>
                  <a:gd name="connsiteX31" fmla="*/ 153988 w 587375"/>
                  <a:gd name="connsiteY31" fmla="*/ 0 h 714375"/>
                  <a:gd name="connsiteX32" fmla="*/ 155576 w 587375"/>
                  <a:gd name="connsiteY32" fmla="*/ 3175 h 714375"/>
                  <a:gd name="connsiteX33" fmla="*/ 158751 w 587375"/>
                  <a:gd name="connsiteY33" fmla="*/ 6350 h 714375"/>
                  <a:gd name="connsiteX34" fmla="*/ 161926 w 587375"/>
                  <a:gd name="connsiteY34" fmla="*/ 7938 h 714375"/>
                  <a:gd name="connsiteX35" fmla="*/ 161926 w 587375"/>
                  <a:gd name="connsiteY35" fmla="*/ 11113 h 714375"/>
                  <a:gd name="connsiteX36" fmla="*/ 163513 w 587375"/>
                  <a:gd name="connsiteY36" fmla="*/ 15875 h 714375"/>
                  <a:gd name="connsiteX37" fmla="*/ 171451 w 587375"/>
                  <a:gd name="connsiteY37" fmla="*/ 15875 h 714375"/>
                  <a:gd name="connsiteX38" fmla="*/ 174626 w 587375"/>
                  <a:gd name="connsiteY38" fmla="*/ 17463 h 714375"/>
                  <a:gd name="connsiteX39" fmla="*/ 176213 w 587375"/>
                  <a:gd name="connsiteY39" fmla="*/ 23813 h 714375"/>
                  <a:gd name="connsiteX40" fmla="*/ 179388 w 587375"/>
                  <a:gd name="connsiteY40" fmla="*/ 25400 h 714375"/>
                  <a:gd name="connsiteX41" fmla="*/ 184151 w 587375"/>
                  <a:gd name="connsiteY41" fmla="*/ 25400 h 714375"/>
                  <a:gd name="connsiteX42" fmla="*/ 184151 w 587375"/>
                  <a:gd name="connsiteY42" fmla="*/ 36512 h 714375"/>
                  <a:gd name="connsiteX43" fmla="*/ 187326 w 587375"/>
                  <a:gd name="connsiteY43" fmla="*/ 38100 h 714375"/>
                  <a:gd name="connsiteX44" fmla="*/ 192088 w 587375"/>
                  <a:gd name="connsiteY44" fmla="*/ 41275 h 714375"/>
                  <a:gd name="connsiteX45" fmla="*/ 193676 w 587375"/>
                  <a:gd name="connsiteY45" fmla="*/ 41275 h 714375"/>
                  <a:gd name="connsiteX46" fmla="*/ 201613 w 587375"/>
                  <a:gd name="connsiteY46" fmla="*/ 41275 h 714375"/>
                  <a:gd name="connsiteX47" fmla="*/ 204788 w 587375"/>
                  <a:gd name="connsiteY47" fmla="*/ 42862 h 714375"/>
                  <a:gd name="connsiteX48" fmla="*/ 204788 w 587375"/>
                  <a:gd name="connsiteY48" fmla="*/ 43921 h 714375"/>
                  <a:gd name="connsiteX49" fmla="*/ 206376 w 587375"/>
                  <a:gd name="connsiteY49" fmla="*/ 42862 h 714375"/>
                  <a:gd name="connsiteX50" fmla="*/ 209551 w 587375"/>
                  <a:gd name="connsiteY50" fmla="*/ 41275 h 714375"/>
                  <a:gd name="connsiteX51" fmla="*/ 211138 w 587375"/>
                  <a:gd name="connsiteY51" fmla="*/ 38100 h 714375"/>
                  <a:gd name="connsiteX52" fmla="*/ 214313 w 587375"/>
                  <a:gd name="connsiteY52" fmla="*/ 38100 h 714375"/>
                  <a:gd name="connsiteX53" fmla="*/ 217488 w 587375"/>
                  <a:gd name="connsiteY53" fmla="*/ 38100 h 714375"/>
                  <a:gd name="connsiteX54" fmla="*/ 219076 w 587375"/>
                  <a:gd name="connsiteY54" fmla="*/ 38100 h 714375"/>
                  <a:gd name="connsiteX55" fmla="*/ 222251 w 587375"/>
                  <a:gd name="connsiteY55" fmla="*/ 38100 h 714375"/>
                  <a:gd name="connsiteX56" fmla="*/ 223838 w 587375"/>
                  <a:gd name="connsiteY56" fmla="*/ 36513 h 714375"/>
                  <a:gd name="connsiteX57" fmla="*/ 223838 w 587375"/>
                  <a:gd name="connsiteY57" fmla="*/ 33338 h 714375"/>
                  <a:gd name="connsiteX58" fmla="*/ 227013 w 587375"/>
                  <a:gd name="connsiteY58" fmla="*/ 28575 h 714375"/>
                  <a:gd name="connsiteX59" fmla="*/ 227013 w 587375"/>
                  <a:gd name="connsiteY59" fmla="*/ 25400 h 714375"/>
                  <a:gd name="connsiteX60" fmla="*/ 230188 w 587375"/>
                  <a:gd name="connsiteY60" fmla="*/ 25400 h 714375"/>
                  <a:gd name="connsiteX61" fmla="*/ 231776 w 587375"/>
                  <a:gd name="connsiteY61" fmla="*/ 28575 h 714375"/>
                  <a:gd name="connsiteX62" fmla="*/ 234951 w 587375"/>
                  <a:gd name="connsiteY62" fmla="*/ 30163 h 714375"/>
                  <a:gd name="connsiteX63" fmla="*/ 236538 w 587375"/>
                  <a:gd name="connsiteY63" fmla="*/ 33338 h 714375"/>
                  <a:gd name="connsiteX64" fmla="*/ 242888 w 587375"/>
                  <a:gd name="connsiteY64" fmla="*/ 33338 h 714375"/>
                  <a:gd name="connsiteX65" fmla="*/ 244476 w 587375"/>
                  <a:gd name="connsiteY65" fmla="*/ 33338 h 714375"/>
                  <a:gd name="connsiteX66" fmla="*/ 247651 w 587375"/>
                  <a:gd name="connsiteY66" fmla="*/ 33338 h 714375"/>
                  <a:gd name="connsiteX67" fmla="*/ 249238 w 587375"/>
                  <a:gd name="connsiteY67" fmla="*/ 33338 h 714375"/>
                  <a:gd name="connsiteX68" fmla="*/ 252413 w 587375"/>
                  <a:gd name="connsiteY68" fmla="*/ 36513 h 714375"/>
                  <a:gd name="connsiteX69" fmla="*/ 252413 w 587375"/>
                  <a:gd name="connsiteY69" fmla="*/ 38100 h 714375"/>
                  <a:gd name="connsiteX70" fmla="*/ 252413 w 587375"/>
                  <a:gd name="connsiteY70" fmla="*/ 42862 h 714375"/>
                  <a:gd name="connsiteX71" fmla="*/ 249238 w 587375"/>
                  <a:gd name="connsiteY71" fmla="*/ 46037 h 714375"/>
                  <a:gd name="connsiteX72" fmla="*/ 249238 w 587375"/>
                  <a:gd name="connsiteY72" fmla="*/ 49212 h 714375"/>
                  <a:gd name="connsiteX73" fmla="*/ 249238 w 587375"/>
                  <a:gd name="connsiteY73" fmla="*/ 50800 h 714375"/>
                  <a:gd name="connsiteX74" fmla="*/ 252413 w 587375"/>
                  <a:gd name="connsiteY74" fmla="*/ 55562 h 714375"/>
                  <a:gd name="connsiteX75" fmla="*/ 249238 w 587375"/>
                  <a:gd name="connsiteY75" fmla="*/ 58737 h 714375"/>
                  <a:gd name="connsiteX76" fmla="*/ 249238 w 587375"/>
                  <a:gd name="connsiteY76" fmla="*/ 63500 h 714375"/>
                  <a:gd name="connsiteX77" fmla="*/ 247651 w 587375"/>
                  <a:gd name="connsiteY77" fmla="*/ 66675 h 714375"/>
                  <a:gd name="connsiteX78" fmla="*/ 244476 w 587375"/>
                  <a:gd name="connsiteY78" fmla="*/ 68262 h 714375"/>
                  <a:gd name="connsiteX79" fmla="*/ 239713 w 587375"/>
                  <a:gd name="connsiteY79" fmla="*/ 71437 h 714375"/>
                  <a:gd name="connsiteX80" fmla="*/ 236538 w 587375"/>
                  <a:gd name="connsiteY80" fmla="*/ 71437 h 714375"/>
                  <a:gd name="connsiteX81" fmla="*/ 236538 w 587375"/>
                  <a:gd name="connsiteY81" fmla="*/ 76200 h 714375"/>
                  <a:gd name="connsiteX82" fmla="*/ 236538 w 587375"/>
                  <a:gd name="connsiteY82" fmla="*/ 80962 h 714375"/>
                  <a:gd name="connsiteX83" fmla="*/ 234951 w 587375"/>
                  <a:gd name="connsiteY83" fmla="*/ 84137 h 714375"/>
                  <a:gd name="connsiteX84" fmla="*/ 231776 w 587375"/>
                  <a:gd name="connsiteY84" fmla="*/ 84137 h 714375"/>
                  <a:gd name="connsiteX85" fmla="*/ 227013 w 587375"/>
                  <a:gd name="connsiteY85" fmla="*/ 84137 h 714375"/>
                  <a:gd name="connsiteX86" fmla="*/ 227013 w 587375"/>
                  <a:gd name="connsiteY86" fmla="*/ 80962 h 714375"/>
                  <a:gd name="connsiteX87" fmla="*/ 227013 w 587375"/>
                  <a:gd name="connsiteY87" fmla="*/ 76200 h 714375"/>
                  <a:gd name="connsiteX88" fmla="*/ 227013 w 587375"/>
                  <a:gd name="connsiteY88" fmla="*/ 71437 h 714375"/>
                  <a:gd name="connsiteX89" fmla="*/ 223838 w 587375"/>
                  <a:gd name="connsiteY89" fmla="*/ 68262 h 714375"/>
                  <a:gd name="connsiteX90" fmla="*/ 223838 w 587375"/>
                  <a:gd name="connsiteY90" fmla="*/ 68262 h 714375"/>
                  <a:gd name="connsiteX91" fmla="*/ 227013 w 587375"/>
                  <a:gd name="connsiteY91" fmla="*/ 71437 h 714375"/>
                  <a:gd name="connsiteX92" fmla="*/ 227013 w 587375"/>
                  <a:gd name="connsiteY92" fmla="*/ 80962 h 714375"/>
                  <a:gd name="connsiteX93" fmla="*/ 223838 w 587375"/>
                  <a:gd name="connsiteY93" fmla="*/ 84137 h 714375"/>
                  <a:gd name="connsiteX94" fmla="*/ 223838 w 587375"/>
                  <a:gd name="connsiteY94" fmla="*/ 88900 h 714375"/>
                  <a:gd name="connsiteX95" fmla="*/ 223838 w 587375"/>
                  <a:gd name="connsiteY95" fmla="*/ 92075 h 714375"/>
                  <a:gd name="connsiteX96" fmla="*/ 223838 w 587375"/>
                  <a:gd name="connsiteY96" fmla="*/ 96837 h 714375"/>
                  <a:gd name="connsiteX97" fmla="*/ 227013 w 587375"/>
                  <a:gd name="connsiteY97" fmla="*/ 98425 h 714375"/>
                  <a:gd name="connsiteX98" fmla="*/ 227013 w 587375"/>
                  <a:gd name="connsiteY98" fmla="*/ 103187 h 714375"/>
                  <a:gd name="connsiteX99" fmla="*/ 231775 w 587375"/>
                  <a:gd name="connsiteY99" fmla="*/ 103187 h 714375"/>
                  <a:gd name="connsiteX100" fmla="*/ 234950 w 587375"/>
                  <a:gd name="connsiteY100" fmla="*/ 103187 h 714375"/>
                  <a:gd name="connsiteX101" fmla="*/ 231775 w 587375"/>
                  <a:gd name="connsiteY101" fmla="*/ 106362 h 714375"/>
                  <a:gd name="connsiteX102" fmla="*/ 231775 w 587375"/>
                  <a:gd name="connsiteY102" fmla="*/ 109537 h 714375"/>
                  <a:gd name="connsiteX103" fmla="*/ 231775 w 587375"/>
                  <a:gd name="connsiteY103" fmla="*/ 111125 h 714375"/>
                  <a:gd name="connsiteX104" fmla="*/ 234950 w 587375"/>
                  <a:gd name="connsiteY104" fmla="*/ 114300 h 714375"/>
                  <a:gd name="connsiteX105" fmla="*/ 233891 w 587375"/>
                  <a:gd name="connsiteY105" fmla="*/ 116947 h 714375"/>
                  <a:gd name="connsiteX106" fmla="*/ 234951 w 587375"/>
                  <a:gd name="connsiteY106" fmla="*/ 115888 h 714375"/>
                  <a:gd name="connsiteX107" fmla="*/ 234951 w 587375"/>
                  <a:gd name="connsiteY107" fmla="*/ 114300 h 714375"/>
                  <a:gd name="connsiteX108" fmla="*/ 236538 w 587375"/>
                  <a:gd name="connsiteY108" fmla="*/ 114300 h 714375"/>
                  <a:gd name="connsiteX109" fmla="*/ 239713 w 587375"/>
                  <a:gd name="connsiteY109" fmla="*/ 115888 h 714375"/>
                  <a:gd name="connsiteX110" fmla="*/ 239713 w 587375"/>
                  <a:gd name="connsiteY110" fmla="*/ 122237 h 714375"/>
                  <a:gd name="connsiteX111" fmla="*/ 234951 w 587375"/>
                  <a:gd name="connsiteY111" fmla="*/ 123825 h 714375"/>
                  <a:gd name="connsiteX112" fmla="*/ 231776 w 587375"/>
                  <a:gd name="connsiteY112" fmla="*/ 123825 h 714375"/>
                  <a:gd name="connsiteX113" fmla="*/ 231776 w 587375"/>
                  <a:gd name="connsiteY113" fmla="*/ 128587 h 714375"/>
                  <a:gd name="connsiteX114" fmla="*/ 231776 w 587375"/>
                  <a:gd name="connsiteY114" fmla="*/ 131762 h 714375"/>
                  <a:gd name="connsiteX115" fmla="*/ 227013 w 587375"/>
                  <a:gd name="connsiteY115" fmla="*/ 131762 h 714375"/>
                  <a:gd name="connsiteX116" fmla="*/ 223838 w 587375"/>
                  <a:gd name="connsiteY116" fmla="*/ 131762 h 714375"/>
                  <a:gd name="connsiteX117" fmla="*/ 222250 w 587375"/>
                  <a:gd name="connsiteY117" fmla="*/ 128587 h 714375"/>
                  <a:gd name="connsiteX118" fmla="*/ 222250 w 587375"/>
                  <a:gd name="connsiteY118" fmla="*/ 127000 h 714375"/>
                  <a:gd name="connsiteX119" fmla="*/ 222250 w 587375"/>
                  <a:gd name="connsiteY119" fmla="*/ 123825 h 714375"/>
                  <a:gd name="connsiteX120" fmla="*/ 223838 w 587375"/>
                  <a:gd name="connsiteY120" fmla="*/ 123825 h 714375"/>
                  <a:gd name="connsiteX121" fmla="*/ 227013 w 587375"/>
                  <a:gd name="connsiteY121" fmla="*/ 123825 h 714375"/>
                  <a:gd name="connsiteX122" fmla="*/ 230188 w 587375"/>
                  <a:gd name="connsiteY122" fmla="*/ 123825 h 714375"/>
                  <a:gd name="connsiteX123" fmla="*/ 231776 w 587375"/>
                  <a:gd name="connsiteY123" fmla="*/ 122237 h 714375"/>
                  <a:gd name="connsiteX124" fmla="*/ 231776 w 587375"/>
                  <a:gd name="connsiteY124" fmla="*/ 122236 h 714375"/>
                  <a:gd name="connsiteX125" fmla="*/ 231775 w 587375"/>
                  <a:gd name="connsiteY125" fmla="*/ 122237 h 714375"/>
                  <a:gd name="connsiteX126" fmla="*/ 227013 w 587375"/>
                  <a:gd name="connsiteY126" fmla="*/ 123825 h 714375"/>
                  <a:gd name="connsiteX127" fmla="*/ 223838 w 587375"/>
                  <a:gd name="connsiteY127" fmla="*/ 123825 h 714375"/>
                  <a:gd name="connsiteX128" fmla="*/ 222250 w 587375"/>
                  <a:gd name="connsiteY128" fmla="*/ 122237 h 714375"/>
                  <a:gd name="connsiteX129" fmla="*/ 222250 w 587375"/>
                  <a:gd name="connsiteY129" fmla="*/ 119062 h 714375"/>
                  <a:gd name="connsiteX130" fmla="*/ 219075 w 587375"/>
                  <a:gd name="connsiteY130" fmla="*/ 122237 h 714375"/>
                  <a:gd name="connsiteX131" fmla="*/ 217488 w 587375"/>
                  <a:gd name="connsiteY131" fmla="*/ 122237 h 714375"/>
                  <a:gd name="connsiteX132" fmla="*/ 214313 w 587375"/>
                  <a:gd name="connsiteY132" fmla="*/ 123825 h 714375"/>
                  <a:gd name="connsiteX133" fmla="*/ 214312 w 587375"/>
                  <a:gd name="connsiteY133" fmla="*/ 123825 h 714375"/>
                  <a:gd name="connsiteX134" fmla="*/ 214312 w 587375"/>
                  <a:gd name="connsiteY134" fmla="*/ 125014 h 714375"/>
                  <a:gd name="connsiteX135" fmla="*/ 223838 w 587375"/>
                  <a:gd name="connsiteY135" fmla="*/ 157163 h 714375"/>
                  <a:gd name="connsiteX136" fmla="*/ 234950 w 587375"/>
                  <a:gd name="connsiteY136" fmla="*/ 146050 h 714375"/>
                  <a:gd name="connsiteX137" fmla="*/ 260350 w 587375"/>
                  <a:gd name="connsiteY137" fmla="*/ 166688 h 714375"/>
                  <a:gd name="connsiteX138" fmla="*/ 244475 w 587375"/>
                  <a:gd name="connsiteY138" fmla="*/ 184150 h 714375"/>
                  <a:gd name="connsiteX139" fmla="*/ 242888 w 587375"/>
                  <a:gd name="connsiteY139" fmla="*/ 212725 h 714375"/>
                  <a:gd name="connsiteX140" fmla="*/ 260350 w 587375"/>
                  <a:gd name="connsiteY140" fmla="*/ 212725 h 714375"/>
                  <a:gd name="connsiteX141" fmla="*/ 260350 w 587375"/>
                  <a:gd name="connsiteY141" fmla="*/ 227013 h 714375"/>
                  <a:gd name="connsiteX142" fmla="*/ 292100 w 587375"/>
                  <a:gd name="connsiteY142" fmla="*/ 247650 h 714375"/>
                  <a:gd name="connsiteX143" fmla="*/ 312738 w 587375"/>
                  <a:gd name="connsiteY143" fmla="*/ 250825 h 714375"/>
                  <a:gd name="connsiteX144" fmla="*/ 328613 w 587375"/>
                  <a:gd name="connsiteY144" fmla="*/ 242888 h 714375"/>
                  <a:gd name="connsiteX145" fmla="*/ 339725 w 587375"/>
                  <a:gd name="connsiteY145" fmla="*/ 263525 h 714375"/>
                  <a:gd name="connsiteX146" fmla="*/ 352425 w 587375"/>
                  <a:gd name="connsiteY146" fmla="*/ 260350 h 714375"/>
                  <a:gd name="connsiteX147" fmla="*/ 355600 w 587375"/>
                  <a:gd name="connsiteY147" fmla="*/ 269875 h 714375"/>
                  <a:gd name="connsiteX148" fmla="*/ 398463 w 587375"/>
                  <a:gd name="connsiteY148" fmla="*/ 276225 h 714375"/>
                  <a:gd name="connsiteX149" fmla="*/ 407988 w 587375"/>
                  <a:gd name="connsiteY149" fmla="*/ 269875 h 714375"/>
                  <a:gd name="connsiteX150" fmla="*/ 407988 w 587375"/>
                  <a:gd name="connsiteY150" fmla="*/ 238125 h 714375"/>
                  <a:gd name="connsiteX151" fmla="*/ 423863 w 587375"/>
                  <a:gd name="connsiteY151" fmla="*/ 227013 h 714375"/>
                  <a:gd name="connsiteX152" fmla="*/ 428625 w 587375"/>
                  <a:gd name="connsiteY152" fmla="*/ 234950 h 714375"/>
                  <a:gd name="connsiteX153" fmla="*/ 420688 w 587375"/>
                  <a:gd name="connsiteY153" fmla="*/ 247650 h 714375"/>
                  <a:gd name="connsiteX154" fmla="*/ 423863 w 587375"/>
                  <a:gd name="connsiteY154" fmla="*/ 257175 h 714375"/>
                  <a:gd name="connsiteX155" fmla="*/ 420688 w 587375"/>
                  <a:gd name="connsiteY155" fmla="*/ 265113 h 714375"/>
                  <a:gd name="connsiteX156" fmla="*/ 431800 w 587375"/>
                  <a:gd name="connsiteY156" fmla="*/ 269875 h 714375"/>
                  <a:gd name="connsiteX157" fmla="*/ 450850 w 587375"/>
                  <a:gd name="connsiteY157" fmla="*/ 265113 h 714375"/>
                  <a:gd name="connsiteX158" fmla="*/ 457200 w 587375"/>
                  <a:gd name="connsiteY158" fmla="*/ 257175 h 714375"/>
                  <a:gd name="connsiteX159" fmla="*/ 481013 w 587375"/>
                  <a:gd name="connsiteY159" fmla="*/ 260350 h 714375"/>
                  <a:gd name="connsiteX160" fmla="*/ 481013 w 587375"/>
                  <a:gd name="connsiteY160" fmla="*/ 234950 h 714375"/>
                  <a:gd name="connsiteX161" fmla="*/ 500063 w 587375"/>
                  <a:gd name="connsiteY161" fmla="*/ 227013 h 714375"/>
                  <a:gd name="connsiteX162" fmla="*/ 527050 w 587375"/>
                  <a:gd name="connsiteY162" fmla="*/ 200025 h 714375"/>
                  <a:gd name="connsiteX163" fmla="*/ 544513 w 587375"/>
                  <a:gd name="connsiteY163" fmla="*/ 201613 h 714375"/>
                  <a:gd name="connsiteX164" fmla="*/ 547688 w 587375"/>
                  <a:gd name="connsiteY164" fmla="*/ 214313 h 714375"/>
                  <a:gd name="connsiteX165" fmla="*/ 565150 w 587375"/>
                  <a:gd name="connsiteY165" fmla="*/ 212725 h 714375"/>
                  <a:gd name="connsiteX166" fmla="*/ 582613 w 587375"/>
                  <a:gd name="connsiteY166" fmla="*/ 217488 h 714375"/>
                  <a:gd name="connsiteX167" fmla="*/ 587375 w 587375"/>
                  <a:gd name="connsiteY167" fmla="*/ 233363 h 714375"/>
                  <a:gd name="connsiteX168" fmla="*/ 585788 w 587375"/>
                  <a:gd name="connsiteY168" fmla="*/ 247650 h 714375"/>
                  <a:gd name="connsiteX169" fmla="*/ 577850 w 587375"/>
                  <a:gd name="connsiteY169" fmla="*/ 244475 h 714375"/>
                  <a:gd name="connsiteX170" fmla="*/ 557213 w 587375"/>
                  <a:gd name="connsiteY170" fmla="*/ 255588 h 714375"/>
                  <a:gd name="connsiteX171" fmla="*/ 536575 w 587375"/>
                  <a:gd name="connsiteY171" fmla="*/ 287338 h 714375"/>
                  <a:gd name="connsiteX172" fmla="*/ 536575 w 587375"/>
                  <a:gd name="connsiteY172" fmla="*/ 306388 h 714375"/>
                  <a:gd name="connsiteX173" fmla="*/ 527050 w 587375"/>
                  <a:gd name="connsiteY173" fmla="*/ 323850 h 714375"/>
                  <a:gd name="connsiteX174" fmla="*/ 514350 w 587375"/>
                  <a:gd name="connsiteY174" fmla="*/ 325438 h 714375"/>
                  <a:gd name="connsiteX175" fmla="*/ 517525 w 587375"/>
                  <a:gd name="connsiteY175" fmla="*/ 361950 h 714375"/>
                  <a:gd name="connsiteX176" fmla="*/ 512763 w 587375"/>
                  <a:gd name="connsiteY176" fmla="*/ 363538 h 714375"/>
                  <a:gd name="connsiteX177" fmla="*/ 512763 w 587375"/>
                  <a:gd name="connsiteY177" fmla="*/ 381000 h 714375"/>
                  <a:gd name="connsiteX178" fmla="*/ 504825 w 587375"/>
                  <a:gd name="connsiteY178" fmla="*/ 388938 h 714375"/>
                  <a:gd name="connsiteX179" fmla="*/ 496888 w 587375"/>
                  <a:gd name="connsiteY179" fmla="*/ 381000 h 714375"/>
                  <a:gd name="connsiteX180" fmla="*/ 496888 w 587375"/>
                  <a:gd name="connsiteY180" fmla="*/ 333375 h 714375"/>
                  <a:gd name="connsiteX181" fmla="*/ 488950 w 587375"/>
                  <a:gd name="connsiteY181" fmla="*/ 333375 h 714375"/>
                  <a:gd name="connsiteX182" fmla="*/ 487363 w 587375"/>
                  <a:gd name="connsiteY182" fmla="*/ 349250 h 714375"/>
                  <a:gd name="connsiteX183" fmla="*/ 476250 w 587375"/>
                  <a:gd name="connsiteY183" fmla="*/ 349250 h 714375"/>
                  <a:gd name="connsiteX184" fmla="*/ 481013 w 587375"/>
                  <a:gd name="connsiteY184" fmla="*/ 333375 h 714375"/>
                  <a:gd name="connsiteX185" fmla="*/ 496888 w 587375"/>
                  <a:gd name="connsiteY185" fmla="*/ 320675 h 714375"/>
                  <a:gd name="connsiteX186" fmla="*/ 500063 w 587375"/>
                  <a:gd name="connsiteY186" fmla="*/ 303213 h 714375"/>
                  <a:gd name="connsiteX187" fmla="*/ 449263 w 587375"/>
                  <a:gd name="connsiteY187" fmla="*/ 295275 h 714375"/>
                  <a:gd name="connsiteX188" fmla="*/ 444500 w 587375"/>
                  <a:gd name="connsiteY188" fmla="*/ 285750 h 714375"/>
                  <a:gd name="connsiteX189" fmla="*/ 415925 w 587375"/>
                  <a:gd name="connsiteY189" fmla="*/ 269875 h 714375"/>
                  <a:gd name="connsiteX190" fmla="*/ 414338 w 587375"/>
                  <a:gd name="connsiteY190" fmla="*/ 276225 h 714375"/>
                  <a:gd name="connsiteX191" fmla="*/ 406400 w 587375"/>
                  <a:gd name="connsiteY191" fmla="*/ 293688 h 714375"/>
                  <a:gd name="connsiteX192" fmla="*/ 428625 w 587375"/>
                  <a:gd name="connsiteY192" fmla="*/ 303213 h 714375"/>
                  <a:gd name="connsiteX193" fmla="*/ 415925 w 587375"/>
                  <a:gd name="connsiteY193" fmla="*/ 311150 h 714375"/>
                  <a:gd name="connsiteX194" fmla="*/ 414338 w 587375"/>
                  <a:gd name="connsiteY194" fmla="*/ 319088 h 714375"/>
                  <a:gd name="connsiteX195" fmla="*/ 419100 w 587375"/>
                  <a:gd name="connsiteY195" fmla="*/ 323850 h 714375"/>
                  <a:gd name="connsiteX196" fmla="*/ 420688 w 587375"/>
                  <a:gd name="connsiteY196" fmla="*/ 338138 h 714375"/>
                  <a:gd name="connsiteX197" fmla="*/ 436563 w 587375"/>
                  <a:gd name="connsiteY197" fmla="*/ 388938 h 714375"/>
                  <a:gd name="connsiteX198" fmla="*/ 407988 w 587375"/>
                  <a:gd name="connsiteY198" fmla="*/ 388938 h 714375"/>
                  <a:gd name="connsiteX199" fmla="*/ 406400 w 587375"/>
                  <a:gd name="connsiteY199" fmla="*/ 374650 h 714375"/>
                  <a:gd name="connsiteX200" fmla="*/ 398463 w 587375"/>
                  <a:gd name="connsiteY200" fmla="*/ 388938 h 714375"/>
                  <a:gd name="connsiteX201" fmla="*/ 377825 w 587375"/>
                  <a:gd name="connsiteY201" fmla="*/ 404813 h 714375"/>
                  <a:gd name="connsiteX202" fmla="*/ 382588 w 587375"/>
                  <a:gd name="connsiteY202" fmla="*/ 414338 h 714375"/>
                  <a:gd name="connsiteX203" fmla="*/ 371475 w 587375"/>
                  <a:gd name="connsiteY203" fmla="*/ 434975 h 714375"/>
                  <a:gd name="connsiteX204" fmla="*/ 355600 w 587375"/>
                  <a:gd name="connsiteY204" fmla="*/ 439738 h 714375"/>
                  <a:gd name="connsiteX205" fmla="*/ 350838 w 587375"/>
                  <a:gd name="connsiteY205" fmla="*/ 431800 h 714375"/>
                  <a:gd name="connsiteX206" fmla="*/ 339725 w 587375"/>
                  <a:gd name="connsiteY206" fmla="*/ 439738 h 714375"/>
                  <a:gd name="connsiteX207" fmla="*/ 339725 w 587375"/>
                  <a:gd name="connsiteY207" fmla="*/ 452438 h 714375"/>
                  <a:gd name="connsiteX208" fmla="*/ 287338 w 587375"/>
                  <a:gd name="connsiteY208" fmla="*/ 500063 h 714375"/>
                  <a:gd name="connsiteX209" fmla="*/ 290513 w 587375"/>
                  <a:gd name="connsiteY209" fmla="*/ 512763 h 714375"/>
                  <a:gd name="connsiteX210" fmla="*/ 266700 w 587375"/>
                  <a:gd name="connsiteY210" fmla="*/ 525463 h 714375"/>
                  <a:gd name="connsiteX211" fmla="*/ 249238 w 587375"/>
                  <a:gd name="connsiteY211" fmla="*/ 530225 h 714375"/>
                  <a:gd name="connsiteX212" fmla="*/ 247650 w 587375"/>
                  <a:gd name="connsiteY212" fmla="*/ 539750 h 714375"/>
                  <a:gd name="connsiteX213" fmla="*/ 252413 w 587375"/>
                  <a:gd name="connsiteY213" fmla="*/ 590550 h 714375"/>
                  <a:gd name="connsiteX214" fmla="*/ 239713 w 587375"/>
                  <a:gd name="connsiteY214" fmla="*/ 620713 h 714375"/>
                  <a:gd name="connsiteX215" fmla="*/ 242888 w 587375"/>
                  <a:gd name="connsiteY215" fmla="*/ 655638 h 714375"/>
                  <a:gd name="connsiteX216" fmla="*/ 231775 w 587375"/>
                  <a:gd name="connsiteY216" fmla="*/ 655638 h 714375"/>
                  <a:gd name="connsiteX217" fmla="*/ 223838 w 587375"/>
                  <a:gd name="connsiteY217" fmla="*/ 681038 h 714375"/>
                  <a:gd name="connsiteX218" fmla="*/ 231775 w 587375"/>
                  <a:gd name="connsiteY218" fmla="*/ 687388 h 714375"/>
                  <a:gd name="connsiteX219" fmla="*/ 231775 w 587375"/>
                  <a:gd name="connsiteY219" fmla="*/ 692150 h 714375"/>
                  <a:gd name="connsiteX220" fmla="*/ 214313 w 587375"/>
                  <a:gd name="connsiteY220" fmla="*/ 687388 h 714375"/>
                  <a:gd name="connsiteX221" fmla="*/ 209550 w 587375"/>
                  <a:gd name="connsiteY221" fmla="*/ 704850 h 714375"/>
                  <a:gd name="connsiteX222" fmla="*/ 193675 w 587375"/>
                  <a:gd name="connsiteY222" fmla="*/ 714375 h 714375"/>
                  <a:gd name="connsiteX223" fmla="*/ 166688 w 587375"/>
                  <a:gd name="connsiteY223" fmla="*/ 687388 h 714375"/>
                  <a:gd name="connsiteX224" fmla="*/ 161925 w 587375"/>
                  <a:gd name="connsiteY224" fmla="*/ 666750 h 714375"/>
                  <a:gd name="connsiteX225" fmla="*/ 155575 w 587375"/>
                  <a:gd name="connsiteY225" fmla="*/ 633413 h 714375"/>
                  <a:gd name="connsiteX226" fmla="*/ 133350 w 587375"/>
                  <a:gd name="connsiteY226" fmla="*/ 593725 h 714375"/>
                  <a:gd name="connsiteX227" fmla="*/ 131763 w 587375"/>
                  <a:gd name="connsiteY227" fmla="*/ 555625 h 714375"/>
                  <a:gd name="connsiteX228" fmla="*/ 103188 w 587375"/>
                  <a:gd name="connsiteY228" fmla="*/ 495300 h 714375"/>
                  <a:gd name="connsiteX229" fmla="*/ 98425 w 587375"/>
                  <a:gd name="connsiteY229" fmla="*/ 471488 h 714375"/>
                  <a:gd name="connsiteX230" fmla="*/ 93662 w 587375"/>
                  <a:gd name="connsiteY230" fmla="*/ 423863 h 714375"/>
                  <a:gd name="connsiteX231" fmla="*/ 95250 w 587375"/>
                  <a:gd name="connsiteY231" fmla="*/ 404813 h 714375"/>
                  <a:gd name="connsiteX232" fmla="*/ 90487 w 587375"/>
                  <a:gd name="connsiteY232" fmla="*/ 398463 h 714375"/>
                  <a:gd name="connsiteX233" fmla="*/ 93662 w 587375"/>
                  <a:gd name="connsiteY233" fmla="*/ 374650 h 714375"/>
                  <a:gd name="connsiteX234" fmla="*/ 85725 w 587375"/>
                  <a:gd name="connsiteY234" fmla="*/ 371475 h 714375"/>
                  <a:gd name="connsiteX235" fmla="*/ 82550 w 587375"/>
                  <a:gd name="connsiteY235" fmla="*/ 381000 h 714375"/>
                  <a:gd name="connsiteX236" fmla="*/ 77787 w 587375"/>
                  <a:gd name="connsiteY236" fmla="*/ 404813 h 714375"/>
                  <a:gd name="connsiteX237" fmla="*/ 58737 w 587375"/>
                  <a:gd name="connsiteY237" fmla="*/ 419100 h 714375"/>
                  <a:gd name="connsiteX238" fmla="*/ 34925 w 587375"/>
                  <a:gd name="connsiteY238" fmla="*/ 404813 h 714375"/>
                  <a:gd name="connsiteX239" fmla="*/ 12700 w 587375"/>
                  <a:gd name="connsiteY239" fmla="*/ 374650 h 714375"/>
                  <a:gd name="connsiteX240" fmla="*/ 38100 w 587375"/>
                  <a:gd name="connsiteY240" fmla="*/ 371475 h 714375"/>
                  <a:gd name="connsiteX241" fmla="*/ 50800 w 587375"/>
                  <a:gd name="connsiteY241" fmla="*/ 349250 h 714375"/>
                  <a:gd name="connsiteX242" fmla="*/ 34925 w 587375"/>
                  <a:gd name="connsiteY242" fmla="*/ 354013 h 714375"/>
                  <a:gd name="connsiteX243" fmla="*/ 20637 w 587375"/>
                  <a:gd name="connsiteY243" fmla="*/ 361950 h 714375"/>
                  <a:gd name="connsiteX244" fmla="*/ 0 w 587375"/>
                  <a:gd name="connsiteY244" fmla="*/ 342900 h 714375"/>
                  <a:gd name="connsiteX245" fmla="*/ 7937 w 587375"/>
                  <a:gd name="connsiteY245" fmla="*/ 330200 h 714375"/>
                  <a:gd name="connsiteX246" fmla="*/ 42862 w 587375"/>
                  <a:gd name="connsiteY246" fmla="*/ 320675 h 714375"/>
                  <a:gd name="connsiteX247" fmla="*/ 60325 w 587375"/>
                  <a:gd name="connsiteY247" fmla="*/ 320675 h 714375"/>
                  <a:gd name="connsiteX248" fmla="*/ 50800 w 587375"/>
                  <a:gd name="connsiteY248" fmla="*/ 290513 h 714375"/>
                  <a:gd name="connsiteX249" fmla="*/ 33337 w 587375"/>
                  <a:gd name="connsiteY249" fmla="*/ 280988 h 714375"/>
                  <a:gd name="connsiteX250" fmla="*/ 38100 w 587375"/>
                  <a:gd name="connsiteY250" fmla="*/ 265113 h 714375"/>
                  <a:gd name="connsiteX251" fmla="*/ 22225 w 587375"/>
                  <a:gd name="connsiteY251" fmla="*/ 265113 h 714375"/>
                  <a:gd name="connsiteX252" fmla="*/ 25400 w 587375"/>
                  <a:gd name="connsiteY252" fmla="*/ 255588 h 714375"/>
                  <a:gd name="connsiteX253" fmla="*/ 39687 w 587375"/>
                  <a:gd name="connsiteY253" fmla="*/ 234950 h 714375"/>
                  <a:gd name="connsiteX254" fmla="*/ 52387 w 587375"/>
                  <a:gd name="connsiteY254" fmla="*/ 239713 h 714375"/>
                  <a:gd name="connsiteX255" fmla="*/ 76200 w 587375"/>
                  <a:gd name="connsiteY255" fmla="*/ 227013 h 714375"/>
                  <a:gd name="connsiteX256" fmla="*/ 80962 w 587375"/>
                  <a:gd name="connsiteY256" fmla="*/ 212725 h 714375"/>
                  <a:gd name="connsiteX257" fmla="*/ 107950 w 587375"/>
                  <a:gd name="connsiteY257" fmla="*/ 196850 h 714375"/>
                  <a:gd name="connsiteX258" fmla="*/ 120650 w 587375"/>
                  <a:gd name="connsiteY258" fmla="*/ 161925 h 714375"/>
                  <a:gd name="connsiteX259" fmla="*/ 133350 w 587375"/>
                  <a:gd name="connsiteY259" fmla="*/ 134938 h 714375"/>
                  <a:gd name="connsiteX260" fmla="*/ 143828 w 587375"/>
                  <a:gd name="connsiteY260" fmla="*/ 123507 h 714375"/>
                  <a:gd name="connsiteX261" fmla="*/ 141288 w 587375"/>
                  <a:gd name="connsiteY261" fmla="*/ 122237 h 714375"/>
                  <a:gd name="connsiteX262" fmla="*/ 138113 w 587375"/>
                  <a:gd name="connsiteY262" fmla="*/ 122237 h 714375"/>
                  <a:gd name="connsiteX263" fmla="*/ 136526 w 587375"/>
                  <a:gd name="connsiteY263" fmla="*/ 122237 h 714375"/>
                  <a:gd name="connsiteX264" fmla="*/ 136526 w 587375"/>
                  <a:gd name="connsiteY264" fmla="*/ 119062 h 714375"/>
                  <a:gd name="connsiteX265" fmla="*/ 133351 w 587375"/>
                  <a:gd name="connsiteY265" fmla="*/ 115887 h 714375"/>
                  <a:gd name="connsiteX266" fmla="*/ 128588 w 587375"/>
                  <a:gd name="connsiteY266" fmla="*/ 114300 h 714375"/>
                  <a:gd name="connsiteX267" fmla="*/ 125413 w 587375"/>
                  <a:gd name="connsiteY267" fmla="*/ 114300 h 714375"/>
                  <a:gd name="connsiteX268" fmla="*/ 125413 w 587375"/>
                  <a:gd name="connsiteY268" fmla="*/ 109537 h 714375"/>
                  <a:gd name="connsiteX269" fmla="*/ 123826 w 587375"/>
                  <a:gd name="connsiteY269" fmla="*/ 106362 h 714375"/>
                  <a:gd name="connsiteX270" fmla="*/ 119063 w 587375"/>
                  <a:gd name="connsiteY270" fmla="*/ 98425 h 714375"/>
                  <a:gd name="connsiteX271" fmla="*/ 123826 w 587375"/>
                  <a:gd name="connsiteY271" fmla="*/ 96837 h 714375"/>
                  <a:gd name="connsiteX272" fmla="*/ 123825 w 587375"/>
                  <a:gd name="connsiteY272" fmla="*/ 96836 h 714375"/>
                  <a:gd name="connsiteX273" fmla="*/ 123825 w 587375"/>
                  <a:gd name="connsiteY273" fmla="*/ 96837 h 714375"/>
                  <a:gd name="connsiteX274" fmla="*/ 119063 w 587375"/>
                  <a:gd name="connsiteY274" fmla="*/ 98425 h 714375"/>
                  <a:gd name="connsiteX275" fmla="*/ 125413 w 587375"/>
                  <a:gd name="connsiteY275" fmla="*/ 109537 h 714375"/>
                  <a:gd name="connsiteX276" fmla="*/ 123825 w 587375"/>
                  <a:gd name="connsiteY276" fmla="*/ 109537 h 714375"/>
                  <a:gd name="connsiteX277" fmla="*/ 119063 w 587375"/>
                  <a:gd name="connsiteY277" fmla="*/ 109537 h 714375"/>
                  <a:gd name="connsiteX278" fmla="*/ 115888 w 587375"/>
                  <a:gd name="connsiteY278" fmla="*/ 106362 h 714375"/>
                  <a:gd name="connsiteX279" fmla="*/ 115888 w 587375"/>
                  <a:gd name="connsiteY279" fmla="*/ 103187 h 714375"/>
                  <a:gd name="connsiteX280" fmla="*/ 115888 w 587375"/>
                  <a:gd name="connsiteY280" fmla="*/ 101600 h 714375"/>
                  <a:gd name="connsiteX281" fmla="*/ 115888 w 587375"/>
                  <a:gd name="connsiteY281" fmla="*/ 98425 h 714375"/>
                  <a:gd name="connsiteX282" fmla="*/ 112713 w 587375"/>
                  <a:gd name="connsiteY282" fmla="*/ 79375 h 714375"/>
                  <a:gd name="connsiteX283" fmla="*/ 112713 w 587375"/>
                  <a:gd name="connsiteY283" fmla="*/ 76200 h 714375"/>
                  <a:gd name="connsiteX284" fmla="*/ 111125 w 587375"/>
                  <a:gd name="connsiteY284" fmla="*/ 71437 h 714375"/>
                  <a:gd name="connsiteX285" fmla="*/ 111125 w 587375"/>
                  <a:gd name="connsiteY285" fmla="*/ 68262 h 714375"/>
                  <a:gd name="connsiteX286" fmla="*/ 115888 w 587375"/>
                  <a:gd name="connsiteY286" fmla="*/ 63500 h 714375"/>
                  <a:gd name="connsiteX287" fmla="*/ 123825 w 587375"/>
                  <a:gd name="connsiteY287" fmla="*/ 58737 h 714375"/>
                  <a:gd name="connsiteX288" fmla="*/ 123825 w 587375"/>
                  <a:gd name="connsiteY288" fmla="*/ 55562 h 714375"/>
                  <a:gd name="connsiteX289" fmla="*/ 125413 w 587375"/>
                  <a:gd name="connsiteY289" fmla="*/ 49212 h 714375"/>
                  <a:gd name="connsiteX290" fmla="*/ 123825 w 587375"/>
                  <a:gd name="connsiteY290" fmla="*/ 46037 h 714375"/>
                  <a:gd name="connsiteX291" fmla="*/ 119063 w 587375"/>
                  <a:gd name="connsiteY291" fmla="*/ 41275 h 714375"/>
                  <a:gd name="connsiteX292" fmla="*/ 115888 w 587375"/>
                  <a:gd name="connsiteY292" fmla="*/ 41275 h 714375"/>
                  <a:gd name="connsiteX293" fmla="*/ 112713 w 587375"/>
                  <a:gd name="connsiteY293" fmla="*/ 38100 h 714375"/>
                  <a:gd name="connsiteX294" fmla="*/ 111125 w 587375"/>
                  <a:gd name="connsiteY294" fmla="*/ 33337 h 714375"/>
                  <a:gd name="connsiteX295" fmla="*/ 106363 w 587375"/>
                  <a:gd name="connsiteY295" fmla="*/ 33337 h 714375"/>
                  <a:gd name="connsiteX296" fmla="*/ 103188 w 587375"/>
                  <a:gd name="connsiteY296" fmla="*/ 30162 h 714375"/>
                  <a:gd name="connsiteX297" fmla="*/ 101600 w 587375"/>
                  <a:gd name="connsiteY297" fmla="*/ 30162 h 714375"/>
                  <a:gd name="connsiteX298" fmla="*/ 95250 w 587375"/>
                  <a:gd name="connsiteY298" fmla="*/ 28575 h 714375"/>
                  <a:gd name="connsiteX299" fmla="*/ 95250 w 587375"/>
                  <a:gd name="connsiteY299" fmla="*/ 25400 h 714375"/>
                  <a:gd name="connsiteX300" fmla="*/ 95250 w 587375"/>
                  <a:gd name="connsiteY300" fmla="*/ 17463 h 714375"/>
                  <a:gd name="connsiteX301" fmla="*/ 95250 w 587375"/>
                  <a:gd name="connsiteY301" fmla="*/ 15875 h 714375"/>
                  <a:gd name="connsiteX302" fmla="*/ 98425 w 587375"/>
                  <a:gd name="connsiteY302" fmla="*/ 15875 h 714375"/>
                  <a:gd name="connsiteX303" fmla="*/ 103188 w 587375"/>
                  <a:gd name="connsiteY303" fmla="*/ 15875 h 714375"/>
                  <a:gd name="connsiteX304" fmla="*/ 106363 w 587375"/>
                  <a:gd name="connsiteY304" fmla="*/ 17463 h 714375"/>
                  <a:gd name="connsiteX305" fmla="*/ 107950 w 587375"/>
                  <a:gd name="connsiteY305" fmla="*/ 15875 h 714375"/>
                  <a:gd name="connsiteX306" fmla="*/ 107950 w 587375"/>
                  <a:gd name="connsiteY306" fmla="*/ 12700 h 714375"/>
                  <a:gd name="connsiteX307" fmla="*/ 107950 w 587375"/>
                  <a:gd name="connsiteY307" fmla="*/ 7938 h 714375"/>
                  <a:gd name="connsiteX308" fmla="*/ 112713 w 587375"/>
                  <a:gd name="connsiteY308" fmla="*/ 7938 h 714375"/>
                  <a:gd name="connsiteX309" fmla="*/ 115888 w 587375"/>
                  <a:gd name="connsiteY309" fmla="*/ 7938 h 714375"/>
                  <a:gd name="connsiteX310" fmla="*/ 123825 w 587375"/>
                  <a:gd name="connsiteY310" fmla="*/ 6350 h 714375"/>
                  <a:gd name="connsiteX311" fmla="*/ 125413 w 587375"/>
                  <a:gd name="connsiteY311" fmla="*/ 6350 h 714375"/>
                  <a:gd name="connsiteX312" fmla="*/ 128588 w 587375"/>
                  <a:gd name="connsiteY312" fmla="*/ 3175 h 714375"/>
                  <a:gd name="connsiteX313" fmla="*/ 136525 w 587375"/>
                  <a:gd name="connsiteY313" fmla="*/ 6350 h 714375"/>
                  <a:gd name="connsiteX314" fmla="*/ 138113 w 587375"/>
                  <a:gd name="connsiteY314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1 w 587375"/>
                  <a:gd name="connsiteY9" fmla="*/ 58737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209551 w 587375"/>
                  <a:gd name="connsiteY20" fmla="*/ 58737 h 714375"/>
                  <a:gd name="connsiteX21" fmla="*/ 187325 w 587375"/>
                  <a:gd name="connsiteY21" fmla="*/ 55562 h 714375"/>
                  <a:gd name="connsiteX22" fmla="*/ 186268 w 587375"/>
                  <a:gd name="connsiteY22" fmla="*/ 57148 h 714375"/>
                  <a:gd name="connsiteX23" fmla="*/ 187325 w 587375"/>
                  <a:gd name="connsiteY23" fmla="*/ 55562 h 714375"/>
                  <a:gd name="connsiteX24" fmla="*/ 138113 w 587375"/>
                  <a:gd name="connsiteY24" fmla="*/ 0 h 714375"/>
                  <a:gd name="connsiteX25" fmla="*/ 144463 w 587375"/>
                  <a:gd name="connsiteY25" fmla="*/ 0 h 714375"/>
                  <a:gd name="connsiteX26" fmla="*/ 146050 w 587375"/>
                  <a:gd name="connsiteY26" fmla="*/ 3175 h 714375"/>
                  <a:gd name="connsiteX27" fmla="*/ 149225 w 587375"/>
                  <a:gd name="connsiteY27" fmla="*/ 0 h 714375"/>
                  <a:gd name="connsiteX28" fmla="*/ 153988 w 587375"/>
                  <a:gd name="connsiteY28" fmla="*/ 0 h 714375"/>
                  <a:gd name="connsiteX29" fmla="*/ 155576 w 587375"/>
                  <a:gd name="connsiteY29" fmla="*/ 3175 h 714375"/>
                  <a:gd name="connsiteX30" fmla="*/ 158751 w 587375"/>
                  <a:gd name="connsiteY30" fmla="*/ 6350 h 714375"/>
                  <a:gd name="connsiteX31" fmla="*/ 161926 w 587375"/>
                  <a:gd name="connsiteY31" fmla="*/ 7938 h 714375"/>
                  <a:gd name="connsiteX32" fmla="*/ 161926 w 587375"/>
                  <a:gd name="connsiteY32" fmla="*/ 11113 h 714375"/>
                  <a:gd name="connsiteX33" fmla="*/ 163513 w 587375"/>
                  <a:gd name="connsiteY33" fmla="*/ 15875 h 714375"/>
                  <a:gd name="connsiteX34" fmla="*/ 171451 w 587375"/>
                  <a:gd name="connsiteY34" fmla="*/ 15875 h 714375"/>
                  <a:gd name="connsiteX35" fmla="*/ 174626 w 587375"/>
                  <a:gd name="connsiteY35" fmla="*/ 17463 h 714375"/>
                  <a:gd name="connsiteX36" fmla="*/ 176213 w 587375"/>
                  <a:gd name="connsiteY36" fmla="*/ 23813 h 714375"/>
                  <a:gd name="connsiteX37" fmla="*/ 179388 w 587375"/>
                  <a:gd name="connsiteY37" fmla="*/ 25400 h 714375"/>
                  <a:gd name="connsiteX38" fmla="*/ 184151 w 587375"/>
                  <a:gd name="connsiteY38" fmla="*/ 25400 h 714375"/>
                  <a:gd name="connsiteX39" fmla="*/ 184151 w 587375"/>
                  <a:gd name="connsiteY39" fmla="*/ 36512 h 714375"/>
                  <a:gd name="connsiteX40" fmla="*/ 187326 w 587375"/>
                  <a:gd name="connsiteY40" fmla="*/ 38100 h 714375"/>
                  <a:gd name="connsiteX41" fmla="*/ 192088 w 587375"/>
                  <a:gd name="connsiteY41" fmla="*/ 41275 h 714375"/>
                  <a:gd name="connsiteX42" fmla="*/ 193676 w 587375"/>
                  <a:gd name="connsiteY42" fmla="*/ 41275 h 714375"/>
                  <a:gd name="connsiteX43" fmla="*/ 201613 w 587375"/>
                  <a:gd name="connsiteY43" fmla="*/ 41275 h 714375"/>
                  <a:gd name="connsiteX44" fmla="*/ 204788 w 587375"/>
                  <a:gd name="connsiteY44" fmla="*/ 42862 h 714375"/>
                  <a:gd name="connsiteX45" fmla="*/ 204788 w 587375"/>
                  <a:gd name="connsiteY45" fmla="*/ 43921 h 714375"/>
                  <a:gd name="connsiteX46" fmla="*/ 206376 w 587375"/>
                  <a:gd name="connsiteY46" fmla="*/ 42862 h 714375"/>
                  <a:gd name="connsiteX47" fmla="*/ 209551 w 587375"/>
                  <a:gd name="connsiteY47" fmla="*/ 41275 h 714375"/>
                  <a:gd name="connsiteX48" fmla="*/ 211138 w 587375"/>
                  <a:gd name="connsiteY48" fmla="*/ 38100 h 714375"/>
                  <a:gd name="connsiteX49" fmla="*/ 214313 w 587375"/>
                  <a:gd name="connsiteY49" fmla="*/ 38100 h 714375"/>
                  <a:gd name="connsiteX50" fmla="*/ 217488 w 587375"/>
                  <a:gd name="connsiteY50" fmla="*/ 38100 h 714375"/>
                  <a:gd name="connsiteX51" fmla="*/ 219076 w 587375"/>
                  <a:gd name="connsiteY51" fmla="*/ 38100 h 714375"/>
                  <a:gd name="connsiteX52" fmla="*/ 222251 w 587375"/>
                  <a:gd name="connsiteY52" fmla="*/ 38100 h 714375"/>
                  <a:gd name="connsiteX53" fmla="*/ 223838 w 587375"/>
                  <a:gd name="connsiteY53" fmla="*/ 36513 h 714375"/>
                  <a:gd name="connsiteX54" fmla="*/ 223838 w 587375"/>
                  <a:gd name="connsiteY54" fmla="*/ 33338 h 714375"/>
                  <a:gd name="connsiteX55" fmla="*/ 227013 w 587375"/>
                  <a:gd name="connsiteY55" fmla="*/ 28575 h 714375"/>
                  <a:gd name="connsiteX56" fmla="*/ 227013 w 587375"/>
                  <a:gd name="connsiteY56" fmla="*/ 25400 h 714375"/>
                  <a:gd name="connsiteX57" fmla="*/ 230188 w 587375"/>
                  <a:gd name="connsiteY57" fmla="*/ 25400 h 714375"/>
                  <a:gd name="connsiteX58" fmla="*/ 231776 w 587375"/>
                  <a:gd name="connsiteY58" fmla="*/ 28575 h 714375"/>
                  <a:gd name="connsiteX59" fmla="*/ 234951 w 587375"/>
                  <a:gd name="connsiteY59" fmla="*/ 30163 h 714375"/>
                  <a:gd name="connsiteX60" fmla="*/ 236538 w 587375"/>
                  <a:gd name="connsiteY60" fmla="*/ 33338 h 714375"/>
                  <a:gd name="connsiteX61" fmla="*/ 242888 w 587375"/>
                  <a:gd name="connsiteY61" fmla="*/ 33338 h 714375"/>
                  <a:gd name="connsiteX62" fmla="*/ 244476 w 587375"/>
                  <a:gd name="connsiteY62" fmla="*/ 33338 h 714375"/>
                  <a:gd name="connsiteX63" fmla="*/ 247651 w 587375"/>
                  <a:gd name="connsiteY63" fmla="*/ 33338 h 714375"/>
                  <a:gd name="connsiteX64" fmla="*/ 249238 w 587375"/>
                  <a:gd name="connsiteY64" fmla="*/ 33338 h 714375"/>
                  <a:gd name="connsiteX65" fmla="*/ 252413 w 587375"/>
                  <a:gd name="connsiteY65" fmla="*/ 36513 h 714375"/>
                  <a:gd name="connsiteX66" fmla="*/ 252413 w 587375"/>
                  <a:gd name="connsiteY66" fmla="*/ 38100 h 714375"/>
                  <a:gd name="connsiteX67" fmla="*/ 252413 w 587375"/>
                  <a:gd name="connsiteY67" fmla="*/ 42862 h 714375"/>
                  <a:gd name="connsiteX68" fmla="*/ 249238 w 587375"/>
                  <a:gd name="connsiteY68" fmla="*/ 46037 h 714375"/>
                  <a:gd name="connsiteX69" fmla="*/ 249238 w 587375"/>
                  <a:gd name="connsiteY69" fmla="*/ 49212 h 714375"/>
                  <a:gd name="connsiteX70" fmla="*/ 249238 w 587375"/>
                  <a:gd name="connsiteY70" fmla="*/ 50800 h 714375"/>
                  <a:gd name="connsiteX71" fmla="*/ 252413 w 587375"/>
                  <a:gd name="connsiteY71" fmla="*/ 55562 h 714375"/>
                  <a:gd name="connsiteX72" fmla="*/ 249238 w 587375"/>
                  <a:gd name="connsiteY72" fmla="*/ 58737 h 714375"/>
                  <a:gd name="connsiteX73" fmla="*/ 249238 w 587375"/>
                  <a:gd name="connsiteY73" fmla="*/ 63500 h 714375"/>
                  <a:gd name="connsiteX74" fmla="*/ 247651 w 587375"/>
                  <a:gd name="connsiteY74" fmla="*/ 66675 h 714375"/>
                  <a:gd name="connsiteX75" fmla="*/ 244476 w 587375"/>
                  <a:gd name="connsiteY75" fmla="*/ 68262 h 714375"/>
                  <a:gd name="connsiteX76" fmla="*/ 239713 w 587375"/>
                  <a:gd name="connsiteY76" fmla="*/ 71437 h 714375"/>
                  <a:gd name="connsiteX77" fmla="*/ 236538 w 587375"/>
                  <a:gd name="connsiteY77" fmla="*/ 71437 h 714375"/>
                  <a:gd name="connsiteX78" fmla="*/ 236538 w 587375"/>
                  <a:gd name="connsiteY78" fmla="*/ 76200 h 714375"/>
                  <a:gd name="connsiteX79" fmla="*/ 236538 w 587375"/>
                  <a:gd name="connsiteY79" fmla="*/ 80962 h 714375"/>
                  <a:gd name="connsiteX80" fmla="*/ 234951 w 587375"/>
                  <a:gd name="connsiteY80" fmla="*/ 84137 h 714375"/>
                  <a:gd name="connsiteX81" fmla="*/ 231776 w 587375"/>
                  <a:gd name="connsiteY81" fmla="*/ 84137 h 714375"/>
                  <a:gd name="connsiteX82" fmla="*/ 227013 w 587375"/>
                  <a:gd name="connsiteY82" fmla="*/ 84137 h 714375"/>
                  <a:gd name="connsiteX83" fmla="*/ 227013 w 587375"/>
                  <a:gd name="connsiteY83" fmla="*/ 80962 h 714375"/>
                  <a:gd name="connsiteX84" fmla="*/ 227013 w 587375"/>
                  <a:gd name="connsiteY84" fmla="*/ 76200 h 714375"/>
                  <a:gd name="connsiteX85" fmla="*/ 227013 w 587375"/>
                  <a:gd name="connsiteY85" fmla="*/ 71437 h 714375"/>
                  <a:gd name="connsiteX86" fmla="*/ 223838 w 587375"/>
                  <a:gd name="connsiteY86" fmla="*/ 68262 h 714375"/>
                  <a:gd name="connsiteX87" fmla="*/ 223838 w 587375"/>
                  <a:gd name="connsiteY87" fmla="*/ 68262 h 714375"/>
                  <a:gd name="connsiteX88" fmla="*/ 227013 w 587375"/>
                  <a:gd name="connsiteY88" fmla="*/ 71437 h 714375"/>
                  <a:gd name="connsiteX89" fmla="*/ 227013 w 587375"/>
                  <a:gd name="connsiteY89" fmla="*/ 80962 h 714375"/>
                  <a:gd name="connsiteX90" fmla="*/ 223838 w 587375"/>
                  <a:gd name="connsiteY90" fmla="*/ 84137 h 714375"/>
                  <a:gd name="connsiteX91" fmla="*/ 223838 w 587375"/>
                  <a:gd name="connsiteY91" fmla="*/ 88900 h 714375"/>
                  <a:gd name="connsiteX92" fmla="*/ 223838 w 587375"/>
                  <a:gd name="connsiteY92" fmla="*/ 92075 h 714375"/>
                  <a:gd name="connsiteX93" fmla="*/ 223838 w 587375"/>
                  <a:gd name="connsiteY93" fmla="*/ 96837 h 714375"/>
                  <a:gd name="connsiteX94" fmla="*/ 227013 w 587375"/>
                  <a:gd name="connsiteY94" fmla="*/ 98425 h 714375"/>
                  <a:gd name="connsiteX95" fmla="*/ 227013 w 587375"/>
                  <a:gd name="connsiteY95" fmla="*/ 103187 h 714375"/>
                  <a:gd name="connsiteX96" fmla="*/ 231775 w 587375"/>
                  <a:gd name="connsiteY96" fmla="*/ 103187 h 714375"/>
                  <a:gd name="connsiteX97" fmla="*/ 234950 w 587375"/>
                  <a:gd name="connsiteY97" fmla="*/ 103187 h 714375"/>
                  <a:gd name="connsiteX98" fmla="*/ 231775 w 587375"/>
                  <a:gd name="connsiteY98" fmla="*/ 106362 h 714375"/>
                  <a:gd name="connsiteX99" fmla="*/ 231775 w 587375"/>
                  <a:gd name="connsiteY99" fmla="*/ 109537 h 714375"/>
                  <a:gd name="connsiteX100" fmla="*/ 231775 w 587375"/>
                  <a:gd name="connsiteY100" fmla="*/ 111125 h 714375"/>
                  <a:gd name="connsiteX101" fmla="*/ 234950 w 587375"/>
                  <a:gd name="connsiteY101" fmla="*/ 114300 h 714375"/>
                  <a:gd name="connsiteX102" fmla="*/ 233891 w 587375"/>
                  <a:gd name="connsiteY102" fmla="*/ 116947 h 714375"/>
                  <a:gd name="connsiteX103" fmla="*/ 234951 w 587375"/>
                  <a:gd name="connsiteY103" fmla="*/ 115888 h 714375"/>
                  <a:gd name="connsiteX104" fmla="*/ 234951 w 587375"/>
                  <a:gd name="connsiteY104" fmla="*/ 114300 h 714375"/>
                  <a:gd name="connsiteX105" fmla="*/ 236538 w 587375"/>
                  <a:gd name="connsiteY105" fmla="*/ 114300 h 714375"/>
                  <a:gd name="connsiteX106" fmla="*/ 239713 w 587375"/>
                  <a:gd name="connsiteY106" fmla="*/ 115888 h 714375"/>
                  <a:gd name="connsiteX107" fmla="*/ 239713 w 587375"/>
                  <a:gd name="connsiteY107" fmla="*/ 122237 h 714375"/>
                  <a:gd name="connsiteX108" fmla="*/ 234951 w 587375"/>
                  <a:gd name="connsiteY108" fmla="*/ 123825 h 714375"/>
                  <a:gd name="connsiteX109" fmla="*/ 231776 w 587375"/>
                  <a:gd name="connsiteY109" fmla="*/ 123825 h 714375"/>
                  <a:gd name="connsiteX110" fmla="*/ 231776 w 587375"/>
                  <a:gd name="connsiteY110" fmla="*/ 128587 h 714375"/>
                  <a:gd name="connsiteX111" fmla="*/ 231776 w 587375"/>
                  <a:gd name="connsiteY111" fmla="*/ 131762 h 714375"/>
                  <a:gd name="connsiteX112" fmla="*/ 227013 w 587375"/>
                  <a:gd name="connsiteY112" fmla="*/ 131762 h 714375"/>
                  <a:gd name="connsiteX113" fmla="*/ 223838 w 587375"/>
                  <a:gd name="connsiteY113" fmla="*/ 131762 h 714375"/>
                  <a:gd name="connsiteX114" fmla="*/ 222250 w 587375"/>
                  <a:gd name="connsiteY114" fmla="*/ 128587 h 714375"/>
                  <a:gd name="connsiteX115" fmla="*/ 222250 w 587375"/>
                  <a:gd name="connsiteY115" fmla="*/ 127000 h 714375"/>
                  <a:gd name="connsiteX116" fmla="*/ 222250 w 587375"/>
                  <a:gd name="connsiteY116" fmla="*/ 123825 h 714375"/>
                  <a:gd name="connsiteX117" fmla="*/ 223838 w 587375"/>
                  <a:gd name="connsiteY117" fmla="*/ 123825 h 714375"/>
                  <a:gd name="connsiteX118" fmla="*/ 227013 w 587375"/>
                  <a:gd name="connsiteY118" fmla="*/ 123825 h 714375"/>
                  <a:gd name="connsiteX119" fmla="*/ 230188 w 587375"/>
                  <a:gd name="connsiteY119" fmla="*/ 123825 h 714375"/>
                  <a:gd name="connsiteX120" fmla="*/ 231776 w 587375"/>
                  <a:gd name="connsiteY120" fmla="*/ 122237 h 714375"/>
                  <a:gd name="connsiteX121" fmla="*/ 231776 w 587375"/>
                  <a:gd name="connsiteY121" fmla="*/ 122236 h 714375"/>
                  <a:gd name="connsiteX122" fmla="*/ 231775 w 587375"/>
                  <a:gd name="connsiteY122" fmla="*/ 122237 h 714375"/>
                  <a:gd name="connsiteX123" fmla="*/ 227013 w 587375"/>
                  <a:gd name="connsiteY123" fmla="*/ 123825 h 714375"/>
                  <a:gd name="connsiteX124" fmla="*/ 223838 w 587375"/>
                  <a:gd name="connsiteY124" fmla="*/ 123825 h 714375"/>
                  <a:gd name="connsiteX125" fmla="*/ 222250 w 587375"/>
                  <a:gd name="connsiteY125" fmla="*/ 122237 h 714375"/>
                  <a:gd name="connsiteX126" fmla="*/ 222250 w 587375"/>
                  <a:gd name="connsiteY126" fmla="*/ 119062 h 714375"/>
                  <a:gd name="connsiteX127" fmla="*/ 219075 w 587375"/>
                  <a:gd name="connsiteY127" fmla="*/ 122237 h 714375"/>
                  <a:gd name="connsiteX128" fmla="*/ 217488 w 587375"/>
                  <a:gd name="connsiteY128" fmla="*/ 122237 h 714375"/>
                  <a:gd name="connsiteX129" fmla="*/ 214313 w 587375"/>
                  <a:gd name="connsiteY129" fmla="*/ 123825 h 714375"/>
                  <a:gd name="connsiteX130" fmla="*/ 214312 w 587375"/>
                  <a:gd name="connsiteY130" fmla="*/ 123825 h 714375"/>
                  <a:gd name="connsiteX131" fmla="*/ 214312 w 587375"/>
                  <a:gd name="connsiteY131" fmla="*/ 125014 h 714375"/>
                  <a:gd name="connsiteX132" fmla="*/ 223838 w 587375"/>
                  <a:gd name="connsiteY132" fmla="*/ 157163 h 714375"/>
                  <a:gd name="connsiteX133" fmla="*/ 234950 w 587375"/>
                  <a:gd name="connsiteY133" fmla="*/ 146050 h 714375"/>
                  <a:gd name="connsiteX134" fmla="*/ 260350 w 587375"/>
                  <a:gd name="connsiteY134" fmla="*/ 166688 h 714375"/>
                  <a:gd name="connsiteX135" fmla="*/ 244475 w 587375"/>
                  <a:gd name="connsiteY135" fmla="*/ 184150 h 714375"/>
                  <a:gd name="connsiteX136" fmla="*/ 242888 w 587375"/>
                  <a:gd name="connsiteY136" fmla="*/ 212725 h 714375"/>
                  <a:gd name="connsiteX137" fmla="*/ 260350 w 587375"/>
                  <a:gd name="connsiteY137" fmla="*/ 212725 h 714375"/>
                  <a:gd name="connsiteX138" fmla="*/ 260350 w 587375"/>
                  <a:gd name="connsiteY138" fmla="*/ 227013 h 714375"/>
                  <a:gd name="connsiteX139" fmla="*/ 292100 w 587375"/>
                  <a:gd name="connsiteY139" fmla="*/ 247650 h 714375"/>
                  <a:gd name="connsiteX140" fmla="*/ 312738 w 587375"/>
                  <a:gd name="connsiteY140" fmla="*/ 250825 h 714375"/>
                  <a:gd name="connsiteX141" fmla="*/ 328613 w 587375"/>
                  <a:gd name="connsiteY141" fmla="*/ 242888 h 714375"/>
                  <a:gd name="connsiteX142" fmla="*/ 339725 w 587375"/>
                  <a:gd name="connsiteY142" fmla="*/ 263525 h 714375"/>
                  <a:gd name="connsiteX143" fmla="*/ 352425 w 587375"/>
                  <a:gd name="connsiteY143" fmla="*/ 260350 h 714375"/>
                  <a:gd name="connsiteX144" fmla="*/ 355600 w 587375"/>
                  <a:gd name="connsiteY144" fmla="*/ 269875 h 714375"/>
                  <a:gd name="connsiteX145" fmla="*/ 398463 w 587375"/>
                  <a:gd name="connsiteY145" fmla="*/ 276225 h 714375"/>
                  <a:gd name="connsiteX146" fmla="*/ 407988 w 587375"/>
                  <a:gd name="connsiteY146" fmla="*/ 269875 h 714375"/>
                  <a:gd name="connsiteX147" fmla="*/ 407988 w 587375"/>
                  <a:gd name="connsiteY147" fmla="*/ 238125 h 714375"/>
                  <a:gd name="connsiteX148" fmla="*/ 423863 w 587375"/>
                  <a:gd name="connsiteY148" fmla="*/ 227013 h 714375"/>
                  <a:gd name="connsiteX149" fmla="*/ 428625 w 587375"/>
                  <a:gd name="connsiteY149" fmla="*/ 234950 h 714375"/>
                  <a:gd name="connsiteX150" fmla="*/ 420688 w 587375"/>
                  <a:gd name="connsiteY150" fmla="*/ 247650 h 714375"/>
                  <a:gd name="connsiteX151" fmla="*/ 423863 w 587375"/>
                  <a:gd name="connsiteY151" fmla="*/ 257175 h 714375"/>
                  <a:gd name="connsiteX152" fmla="*/ 420688 w 587375"/>
                  <a:gd name="connsiteY152" fmla="*/ 265113 h 714375"/>
                  <a:gd name="connsiteX153" fmla="*/ 431800 w 587375"/>
                  <a:gd name="connsiteY153" fmla="*/ 269875 h 714375"/>
                  <a:gd name="connsiteX154" fmla="*/ 450850 w 587375"/>
                  <a:gd name="connsiteY154" fmla="*/ 265113 h 714375"/>
                  <a:gd name="connsiteX155" fmla="*/ 457200 w 587375"/>
                  <a:gd name="connsiteY155" fmla="*/ 257175 h 714375"/>
                  <a:gd name="connsiteX156" fmla="*/ 481013 w 587375"/>
                  <a:gd name="connsiteY156" fmla="*/ 260350 h 714375"/>
                  <a:gd name="connsiteX157" fmla="*/ 481013 w 587375"/>
                  <a:gd name="connsiteY157" fmla="*/ 234950 h 714375"/>
                  <a:gd name="connsiteX158" fmla="*/ 500063 w 587375"/>
                  <a:gd name="connsiteY158" fmla="*/ 227013 h 714375"/>
                  <a:gd name="connsiteX159" fmla="*/ 527050 w 587375"/>
                  <a:gd name="connsiteY159" fmla="*/ 200025 h 714375"/>
                  <a:gd name="connsiteX160" fmla="*/ 544513 w 587375"/>
                  <a:gd name="connsiteY160" fmla="*/ 201613 h 714375"/>
                  <a:gd name="connsiteX161" fmla="*/ 547688 w 587375"/>
                  <a:gd name="connsiteY161" fmla="*/ 214313 h 714375"/>
                  <a:gd name="connsiteX162" fmla="*/ 565150 w 587375"/>
                  <a:gd name="connsiteY162" fmla="*/ 212725 h 714375"/>
                  <a:gd name="connsiteX163" fmla="*/ 582613 w 587375"/>
                  <a:gd name="connsiteY163" fmla="*/ 217488 h 714375"/>
                  <a:gd name="connsiteX164" fmla="*/ 587375 w 587375"/>
                  <a:gd name="connsiteY164" fmla="*/ 233363 h 714375"/>
                  <a:gd name="connsiteX165" fmla="*/ 585788 w 587375"/>
                  <a:gd name="connsiteY165" fmla="*/ 247650 h 714375"/>
                  <a:gd name="connsiteX166" fmla="*/ 577850 w 587375"/>
                  <a:gd name="connsiteY166" fmla="*/ 244475 h 714375"/>
                  <a:gd name="connsiteX167" fmla="*/ 557213 w 587375"/>
                  <a:gd name="connsiteY167" fmla="*/ 255588 h 714375"/>
                  <a:gd name="connsiteX168" fmla="*/ 536575 w 587375"/>
                  <a:gd name="connsiteY168" fmla="*/ 287338 h 714375"/>
                  <a:gd name="connsiteX169" fmla="*/ 536575 w 587375"/>
                  <a:gd name="connsiteY169" fmla="*/ 306388 h 714375"/>
                  <a:gd name="connsiteX170" fmla="*/ 527050 w 587375"/>
                  <a:gd name="connsiteY170" fmla="*/ 323850 h 714375"/>
                  <a:gd name="connsiteX171" fmla="*/ 514350 w 587375"/>
                  <a:gd name="connsiteY171" fmla="*/ 325438 h 714375"/>
                  <a:gd name="connsiteX172" fmla="*/ 517525 w 587375"/>
                  <a:gd name="connsiteY172" fmla="*/ 361950 h 714375"/>
                  <a:gd name="connsiteX173" fmla="*/ 512763 w 587375"/>
                  <a:gd name="connsiteY173" fmla="*/ 363538 h 714375"/>
                  <a:gd name="connsiteX174" fmla="*/ 512763 w 587375"/>
                  <a:gd name="connsiteY174" fmla="*/ 381000 h 714375"/>
                  <a:gd name="connsiteX175" fmla="*/ 504825 w 587375"/>
                  <a:gd name="connsiteY175" fmla="*/ 388938 h 714375"/>
                  <a:gd name="connsiteX176" fmla="*/ 496888 w 587375"/>
                  <a:gd name="connsiteY176" fmla="*/ 381000 h 714375"/>
                  <a:gd name="connsiteX177" fmla="*/ 496888 w 587375"/>
                  <a:gd name="connsiteY177" fmla="*/ 333375 h 714375"/>
                  <a:gd name="connsiteX178" fmla="*/ 488950 w 587375"/>
                  <a:gd name="connsiteY178" fmla="*/ 333375 h 714375"/>
                  <a:gd name="connsiteX179" fmla="*/ 487363 w 587375"/>
                  <a:gd name="connsiteY179" fmla="*/ 349250 h 714375"/>
                  <a:gd name="connsiteX180" fmla="*/ 476250 w 587375"/>
                  <a:gd name="connsiteY180" fmla="*/ 349250 h 714375"/>
                  <a:gd name="connsiteX181" fmla="*/ 481013 w 587375"/>
                  <a:gd name="connsiteY181" fmla="*/ 333375 h 714375"/>
                  <a:gd name="connsiteX182" fmla="*/ 496888 w 587375"/>
                  <a:gd name="connsiteY182" fmla="*/ 320675 h 714375"/>
                  <a:gd name="connsiteX183" fmla="*/ 500063 w 587375"/>
                  <a:gd name="connsiteY183" fmla="*/ 303213 h 714375"/>
                  <a:gd name="connsiteX184" fmla="*/ 449263 w 587375"/>
                  <a:gd name="connsiteY184" fmla="*/ 295275 h 714375"/>
                  <a:gd name="connsiteX185" fmla="*/ 444500 w 587375"/>
                  <a:gd name="connsiteY185" fmla="*/ 285750 h 714375"/>
                  <a:gd name="connsiteX186" fmla="*/ 415925 w 587375"/>
                  <a:gd name="connsiteY186" fmla="*/ 269875 h 714375"/>
                  <a:gd name="connsiteX187" fmla="*/ 414338 w 587375"/>
                  <a:gd name="connsiteY187" fmla="*/ 276225 h 714375"/>
                  <a:gd name="connsiteX188" fmla="*/ 406400 w 587375"/>
                  <a:gd name="connsiteY188" fmla="*/ 293688 h 714375"/>
                  <a:gd name="connsiteX189" fmla="*/ 428625 w 587375"/>
                  <a:gd name="connsiteY189" fmla="*/ 303213 h 714375"/>
                  <a:gd name="connsiteX190" fmla="*/ 415925 w 587375"/>
                  <a:gd name="connsiteY190" fmla="*/ 311150 h 714375"/>
                  <a:gd name="connsiteX191" fmla="*/ 414338 w 587375"/>
                  <a:gd name="connsiteY191" fmla="*/ 319088 h 714375"/>
                  <a:gd name="connsiteX192" fmla="*/ 419100 w 587375"/>
                  <a:gd name="connsiteY192" fmla="*/ 323850 h 714375"/>
                  <a:gd name="connsiteX193" fmla="*/ 420688 w 587375"/>
                  <a:gd name="connsiteY193" fmla="*/ 338138 h 714375"/>
                  <a:gd name="connsiteX194" fmla="*/ 436563 w 587375"/>
                  <a:gd name="connsiteY194" fmla="*/ 388938 h 714375"/>
                  <a:gd name="connsiteX195" fmla="*/ 407988 w 587375"/>
                  <a:gd name="connsiteY195" fmla="*/ 388938 h 714375"/>
                  <a:gd name="connsiteX196" fmla="*/ 406400 w 587375"/>
                  <a:gd name="connsiteY196" fmla="*/ 374650 h 714375"/>
                  <a:gd name="connsiteX197" fmla="*/ 398463 w 587375"/>
                  <a:gd name="connsiteY197" fmla="*/ 388938 h 714375"/>
                  <a:gd name="connsiteX198" fmla="*/ 377825 w 587375"/>
                  <a:gd name="connsiteY198" fmla="*/ 404813 h 714375"/>
                  <a:gd name="connsiteX199" fmla="*/ 382588 w 587375"/>
                  <a:gd name="connsiteY199" fmla="*/ 414338 h 714375"/>
                  <a:gd name="connsiteX200" fmla="*/ 371475 w 587375"/>
                  <a:gd name="connsiteY200" fmla="*/ 434975 h 714375"/>
                  <a:gd name="connsiteX201" fmla="*/ 355600 w 587375"/>
                  <a:gd name="connsiteY201" fmla="*/ 439738 h 714375"/>
                  <a:gd name="connsiteX202" fmla="*/ 350838 w 587375"/>
                  <a:gd name="connsiteY202" fmla="*/ 431800 h 714375"/>
                  <a:gd name="connsiteX203" fmla="*/ 339725 w 587375"/>
                  <a:gd name="connsiteY203" fmla="*/ 439738 h 714375"/>
                  <a:gd name="connsiteX204" fmla="*/ 339725 w 587375"/>
                  <a:gd name="connsiteY204" fmla="*/ 452438 h 714375"/>
                  <a:gd name="connsiteX205" fmla="*/ 287338 w 587375"/>
                  <a:gd name="connsiteY205" fmla="*/ 500063 h 714375"/>
                  <a:gd name="connsiteX206" fmla="*/ 290513 w 587375"/>
                  <a:gd name="connsiteY206" fmla="*/ 512763 h 714375"/>
                  <a:gd name="connsiteX207" fmla="*/ 266700 w 587375"/>
                  <a:gd name="connsiteY207" fmla="*/ 525463 h 714375"/>
                  <a:gd name="connsiteX208" fmla="*/ 249238 w 587375"/>
                  <a:gd name="connsiteY208" fmla="*/ 530225 h 714375"/>
                  <a:gd name="connsiteX209" fmla="*/ 247650 w 587375"/>
                  <a:gd name="connsiteY209" fmla="*/ 539750 h 714375"/>
                  <a:gd name="connsiteX210" fmla="*/ 252413 w 587375"/>
                  <a:gd name="connsiteY210" fmla="*/ 590550 h 714375"/>
                  <a:gd name="connsiteX211" fmla="*/ 239713 w 587375"/>
                  <a:gd name="connsiteY211" fmla="*/ 620713 h 714375"/>
                  <a:gd name="connsiteX212" fmla="*/ 242888 w 587375"/>
                  <a:gd name="connsiteY212" fmla="*/ 655638 h 714375"/>
                  <a:gd name="connsiteX213" fmla="*/ 231775 w 587375"/>
                  <a:gd name="connsiteY213" fmla="*/ 655638 h 714375"/>
                  <a:gd name="connsiteX214" fmla="*/ 223838 w 587375"/>
                  <a:gd name="connsiteY214" fmla="*/ 681038 h 714375"/>
                  <a:gd name="connsiteX215" fmla="*/ 231775 w 587375"/>
                  <a:gd name="connsiteY215" fmla="*/ 687388 h 714375"/>
                  <a:gd name="connsiteX216" fmla="*/ 231775 w 587375"/>
                  <a:gd name="connsiteY216" fmla="*/ 692150 h 714375"/>
                  <a:gd name="connsiteX217" fmla="*/ 214313 w 587375"/>
                  <a:gd name="connsiteY217" fmla="*/ 687388 h 714375"/>
                  <a:gd name="connsiteX218" fmla="*/ 209550 w 587375"/>
                  <a:gd name="connsiteY218" fmla="*/ 704850 h 714375"/>
                  <a:gd name="connsiteX219" fmla="*/ 193675 w 587375"/>
                  <a:gd name="connsiteY219" fmla="*/ 714375 h 714375"/>
                  <a:gd name="connsiteX220" fmla="*/ 166688 w 587375"/>
                  <a:gd name="connsiteY220" fmla="*/ 687388 h 714375"/>
                  <a:gd name="connsiteX221" fmla="*/ 161925 w 587375"/>
                  <a:gd name="connsiteY221" fmla="*/ 666750 h 714375"/>
                  <a:gd name="connsiteX222" fmla="*/ 155575 w 587375"/>
                  <a:gd name="connsiteY222" fmla="*/ 633413 h 714375"/>
                  <a:gd name="connsiteX223" fmla="*/ 133350 w 587375"/>
                  <a:gd name="connsiteY223" fmla="*/ 593725 h 714375"/>
                  <a:gd name="connsiteX224" fmla="*/ 131763 w 587375"/>
                  <a:gd name="connsiteY224" fmla="*/ 555625 h 714375"/>
                  <a:gd name="connsiteX225" fmla="*/ 103188 w 587375"/>
                  <a:gd name="connsiteY225" fmla="*/ 495300 h 714375"/>
                  <a:gd name="connsiteX226" fmla="*/ 98425 w 587375"/>
                  <a:gd name="connsiteY226" fmla="*/ 471488 h 714375"/>
                  <a:gd name="connsiteX227" fmla="*/ 93662 w 587375"/>
                  <a:gd name="connsiteY227" fmla="*/ 423863 h 714375"/>
                  <a:gd name="connsiteX228" fmla="*/ 95250 w 587375"/>
                  <a:gd name="connsiteY228" fmla="*/ 404813 h 714375"/>
                  <a:gd name="connsiteX229" fmla="*/ 90487 w 587375"/>
                  <a:gd name="connsiteY229" fmla="*/ 398463 h 714375"/>
                  <a:gd name="connsiteX230" fmla="*/ 93662 w 587375"/>
                  <a:gd name="connsiteY230" fmla="*/ 374650 h 714375"/>
                  <a:gd name="connsiteX231" fmla="*/ 85725 w 587375"/>
                  <a:gd name="connsiteY231" fmla="*/ 371475 h 714375"/>
                  <a:gd name="connsiteX232" fmla="*/ 82550 w 587375"/>
                  <a:gd name="connsiteY232" fmla="*/ 381000 h 714375"/>
                  <a:gd name="connsiteX233" fmla="*/ 77787 w 587375"/>
                  <a:gd name="connsiteY233" fmla="*/ 404813 h 714375"/>
                  <a:gd name="connsiteX234" fmla="*/ 58737 w 587375"/>
                  <a:gd name="connsiteY234" fmla="*/ 419100 h 714375"/>
                  <a:gd name="connsiteX235" fmla="*/ 34925 w 587375"/>
                  <a:gd name="connsiteY235" fmla="*/ 404813 h 714375"/>
                  <a:gd name="connsiteX236" fmla="*/ 12700 w 587375"/>
                  <a:gd name="connsiteY236" fmla="*/ 374650 h 714375"/>
                  <a:gd name="connsiteX237" fmla="*/ 38100 w 587375"/>
                  <a:gd name="connsiteY237" fmla="*/ 371475 h 714375"/>
                  <a:gd name="connsiteX238" fmla="*/ 50800 w 587375"/>
                  <a:gd name="connsiteY238" fmla="*/ 349250 h 714375"/>
                  <a:gd name="connsiteX239" fmla="*/ 34925 w 587375"/>
                  <a:gd name="connsiteY239" fmla="*/ 354013 h 714375"/>
                  <a:gd name="connsiteX240" fmla="*/ 20637 w 587375"/>
                  <a:gd name="connsiteY240" fmla="*/ 361950 h 714375"/>
                  <a:gd name="connsiteX241" fmla="*/ 0 w 587375"/>
                  <a:gd name="connsiteY241" fmla="*/ 342900 h 714375"/>
                  <a:gd name="connsiteX242" fmla="*/ 7937 w 587375"/>
                  <a:gd name="connsiteY242" fmla="*/ 330200 h 714375"/>
                  <a:gd name="connsiteX243" fmla="*/ 42862 w 587375"/>
                  <a:gd name="connsiteY243" fmla="*/ 320675 h 714375"/>
                  <a:gd name="connsiteX244" fmla="*/ 60325 w 587375"/>
                  <a:gd name="connsiteY244" fmla="*/ 320675 h 714375"/>
                  <a:gd name="connsiteX245" fmla="*/ 50800 w 587375"/>
                  <a:gd name="connsiteY245" fmla="*/ 290513 h 714375"/>
                  <a:gd name="connsiteX246" fmla="*/ 33337 w 587375"/>
                  <a:gd name="connsiteY246" fmla="*/ 280988 h 714375"/>
                  <a:gd name="connsiteX247" fmla="*/ 38100 w 587375"/>
                  <a:gd name="connsiteY247" fmla="*/ 265113 h 714375"/>
                  <a:gd name="connsiteX248" fmla="*/ 22225 w 587375"/>
                  <a:gd name="connsiteY248" fmla="*/ 265113 h 714375"/>
                  <a:gd name="connsiteX249" fmla="*/ 25400 w 587375"/>
                  <a:gd name="connsiteY249" fmla="*/ 255588 h 714375"/>
                  <a:gd name="connsiteX250" fmla="*/ 39687 w 587375"/>
                  <a:gd name="connsiteY250" fmla="*/ 234950 h 714375"/>
                  <a:gd name="connsiteX251" fmla="*/ 52387 w 587375"/>
                  <a:gd name="connsiteY251" fmla="*/ 239713 h 714375"/>
                  <a:gd name="connsiteX252" fmla="*/ 76200 w 587375"/>
                  <a:gd name="connsiteY252" fmla="*/ 227013 h 714375"/>
                  <a:gd name="connsiteX253" fmla="*/ 80962 w 587375"/>
                  <a:gd name="connsiteY253" fmla="*/ 212725 h 714375"/>
                  <a:gd name="connsiteX254" fmla="*/ 107950 w 587375"/>
                  <a:gd name="connsiteY254" fmla="*/ 196850 h 714375"/>
                  <a:gd name="connsiteX255" fmla="*/ 120650 w 587375"/>
                  <a:gd name="connsiteY255" fmla="*/ 161925 h 714375"/>
                  <a:gd name="connsiteX256" fmla="*/ 133350 w 587375"/>
                  <a:gd name="connsiteY256" fmla="*/ 134938 h 714375"/>
                  <a:gd name="connsiteX257" fmla="*/ 143828 w 587375"/>
                  <a:gd name="connsiteY257" fmla="*/ 123507 h 714375"/>
                  <a:gd name="connsiteX258" fmla="*/ 141288 w 587375"/>
                  <a:gd name="connsiteY258" fmla="*/ 122237 h 714375"/>
                  <a:gd name="connsiteX259" fmla="*/ 138113 w 587375"/>
                  <a:gd name="connsiteY259" fmla="*/ 122237 h 714375"/>
                  <a:gd name="connsiteX260" fmla="*/ 136526 w 587375"/>
                  <a:gd name="connsiteY260" fmla="*/ 122237 h 714375"/>
                  <a:gd name="connsiteX261" fmla="*/ 136526 w 587375"/>
                  <a:gd name="connsiteY261" fmla="*/ 119062 h 714375"/>
                  <a:gd name="connsiteX262" fmla="*/ 133351 w 587375"/>
                  <a:gd name="connsiteY262" fmla="*/ 115887 h 714375"/>
                  <a:gd name="connsiteX263" fmla="*/ 128588 w 587375"/>
                  <a:gd name="connsiteY263" fmla="*/ 114300 h 714375"/>
                  <a:gd name="connsiteX264" fmla="*/ 125413 w 587375"/>
                  <a:gd name="connsiteY264" fmla="*/ 114300 h 714375"/>
                  <a:gd name="connsiteX265" fmla="*/ 125413 w 587375"/>
                  <a:gd name="connsiteY265" fmla="*/ 109537 h 714375"/>
                  <a:gd name="connsiteX266" fmla="*/ 123826 w 587375"/>
                  <a:gd name="connsiteY266" fmla="*/ 106362 h 714375"/>
                  <a:gd name="connsiteX267" fmla="*/ 119063 w 587375"/>
                  <a:gd name="connsiteY267" fmla="*/ 98425 h 714375"/>
                  <a:gd name="connsiteX268" fmla="*/ 123826 w 587375"/>
                  <a:gd name="connsiteY268" fmla="*/ 96837 h 714375"/>
                  <a:gd name="connsiteX269" fmla="*/ 123825 w 587375"/>
                  <a:gd name="connsiteY269" fmla="*/ 96836 h 714375"/>
                  <a:gd name="connsiteX270" fmla="*/ 123825 w 587375"/>
                  <a:gd name="connsiteY270" fmla="*/ 96837 h 714375"/>
                  <a:gd name="connsiteX271" fmla="*/ 119063 w 587375"/>
                  <a:gd name="connsiteY271" fmla="*/ 98425 h 714375"/>
                  <a:gd name="connsiteX272" fmla="*/ 125413 w 587375"/>
                  <a:gd name="connsiteY272" fmla="*/ 109537 h 714375"/>
                  <a:gd name="connsiteX273" fmla="*/ 123825 w 587375"/>
                  <a:gd name="connsiteY273" fmla="*/ 109537 h 714375"/>
                  <a:gd name="connsiteX274" fmla="*/ 119063 w 587375"/>
                  <a:gd name="connsiteY274" fmla="*/ 109537 h 714375"/>
                  <a:gd name="connsiteX275" fmla="*/ 115888 w 587375"/>
                  <a:gd name="connsiteY275" fmla="*/ 106362 h 714375"/>
                  <a:gd name="connsiteX276" fmla="*/ 115888 w 587375"/>
                  <a:gd name="connsiteY276" fmla="*/ 103187 h 714375"/>
                  <a:gd name="connsiteX277" fmla="*/ 115888 w 587375"/>
                  <a:gd name="connsiteY277" fmla="*/ 101600 h 714375"/>
                  <a:gd name="connsiteX278" fmla="*/ 115888 w 587375"/>
                  <a:gd name="connsiteY278" fmla="*/ 98425 h 714375"/>
                  <a:gd name="connsiteX279" fmla="*/ 112713 w 587375"/>
                  <a:gd name="connsiteY279" fmla="*/ 79375 h 714375"/>
                  <a:gd name="connsiteX280" fmla="*/ 112713 w 587375"/>
                  <a:gd name="connsiteY280" fmla="*/ 76200 h 714375"/>
                  <a:gd name="connsiteX281" fmla="*/ 111125 w 587375"/>
                  <a:gd name="connsiteY281" fmla="*/ 71437 h 714375"/>
                  <a:gd name="connsiteX282" fmla="*/ 111125 w 587375"/>
                  <a:gd name="connsiteY282" fmla="*/ 68262 h 714375"/>
                  <a:gd name="connsiteX283" fmla="*/ 115888 w 587375"/>
                  <a:gd name="connsiteY283" fmla="*/ 63500 h 714375"/>
                  <a:gd name="connsiteX284" fmla="*/ 123825 w 587375"/>
                  <a:gd name="connsiteY284" fmla="*/ 58737 h 714375"/>
                  <a:gd name="connsiteX285" fmla="*/ 123825 w 587375"/>
                  <a:gd name="connsiteY285" fmla="*/ 55562 h 714375"/>
                  <a:gd name="connsiteX286" fmla="*/ 125413 w 587375"/>
                  <a:gd name="connsiteY286" fmla="*/ 49212 h 714375"/>
                  <a:gd name="connsiteX287" fmla="*/ 123825 w 587375"/>
                  <a:gd name="connsiteY287" fmla="*/ 46037 h 714375"/>
                  <a:gd name="connsiteX288" fmla="*/ 119063 w 587375"/>
                  <a:gd name="connsiteY288" fmla="*/ 41275 h 714375"/>
                  <a:gd name="connsiteX289" fmla="*/ 115888 w 587375"/>
                  <a:gd name="connsiteY289" fmla="*/ 41275 h 714375"/>
                  <a:gd name="connsiteX290" fmla="*/ 112713 w 587375"/>
                  <a:gd name="connsiteY290" fmla="*/ 38100 h 714375"/>
                  <a:gd name="connsiteX291" fmla="*/ 111125 w 587375"/>
                  <a:gd name="connsiteY291" fmla="*/ 33337 h 714375"/>
                  <a:gd name="connsiteX292" fmla="*/ 106363 w 587375"/>
                  <a:gd name="connsiteY292" fmla="*/ 33337 h 714375"/>
                  <a:gd name="connsiteX293" fmla="*/ 103188 w 587375"/>
                  <a:gd name="connsiteY293" fmla="*/ 30162 h 714375"/>
                  <a:gd name="connsiteX294" fmla="*/ 101600 w 587375"/>
                  <a:gd name="connsiteY294" fmla="*/ 30162 h 714375"/>
                  <a:gd name="connsiteX295" fmla="*/ 95250 w 587375"/>
                  <a:gd name="connsiteY295" fmla="*/ 28575 h 714375"/>
                  <a:gd name="connsiteX296" fmla="*/ 95250 w 587375"/>
                  <a:gd name="connsiteY296" fmla="*/ 25400 h 714375"/>
                  <a:gd name="connsiteX297" fmla="*/ 95250 w 587375"/>
                  <a:gd name="connsiteY297" fmla="*/ 17463 h 714375"/>
                  <a:gd name="connsiteX298" fmla="*/ 95250 w 587375"/>
                  <a:gd name="connsiteY298" fmla="*/ 15875 h 714375"/>
                  <a:gd name="connsiteX299" fmla="*/ 98425 w 587375"/>
                  <a:gd name="connsiteY299" fmla="*/ 15875 h 714375"/>
                  <a:gd name="connsiteX300" fmla="*/ 103188 w 587375"/>
                  <a:gd name="connsiteY300" fmla="*/ 15875 h 714375"/>
                  <a:gd name="connsiteX301" fmla="*/ 106363 w 587375"/>
                  <a:gd name="connsiteY301" fmla="*/ 17463 h 714375"/>
                  <a:gd name="connsiteX302" fmla="*/ 107950 w 587375"/>
                  <a:gd name="connsiteY302" fmla="*/ 15875 h 714375"/>
                  <a:gd name="connsiteX303" fmla="*/ 107950 w 587375"/>
                  <a:gd name="connsiteY303" fmla="*/ 12700 h 714375"/>
                  <a:gd name="connsiteX304" fmla="*/ 107950 w 587375"/>
                  <a:gd name="connsiteY304" fmla="*/ 7938 h 714375"/>
                  <a:gd name="connsiteX305" fmla="*/ 112713 w 587375"/>
                  <a:gd name="connsiteY305" fmla="*/ 7938 h 714375"/>
                  <a:gd name="connsiteX306" fmla="*/ 115888 w 587375"/>
                  <a:gd name="connsiteY306" fmla="*/ 7938 h 714375"/>
                  <a:gd name="connsiteX307" fmla="*/ 123825 w 587375"/>
                  <a:gd name="connsiteY307" fmla="*/ 6350 h 714375"/>
                  <a:gd name="connsiteX308" fmla="*/ 125413 w 587375"/>
                  <a:gd name="connsiteY308" fmla="*/ 6350 h 714375"/>
                  <a:gd name="connsiteX309" fmla="*/ 128588 w 587375"/>
                  <a:gd name="connsiteY309" fmla="*/ 3175 h 714375"/>
                  <a:gd name="connsiteX310" fmla="*/ 136525 w 587375"/>
                  <a:gd name="connsiteY310" fmla="*/ 6350 h 714375"/>
                  <a:gd name="connsiteX311" fmla="*/ 138113 w 587375"/>
                  <a:gd name="connsiteY311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1 w 587375"/>
                  <a:gd name="connsiteY9" fmla="*/ 60325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209551 w 587375"/>
                  <a:gd name="connsiteY19" fmla="*/ 60325 h 714375"/>
                  <a:gd name="connsiteX20" fmla="*/ 187325 w 587375"/>
                  <a:gd name="connsiteY20" fmla="*/ 55562 h 714375"/>
                  <a:gd name="connsiteX21" fmla="*/ 186268 w 587375"/>
                  <a:gd name="connsiteY21" fmla="*/ 57148 h 714375"/>
                  <a:gd name="connsiteX22" fmla="*/ 187325 w 587375"/>
                  <a:gd name="connsiteY22" fmla="*/ 55562 h 714375"/>
                  <a:gd name="connsiteX23" fmla="*/ 138113 w 587375"/>
                  <a:gd name="connsiteY23" fmla="*/ 0 h 714375"/>
                  <a:gd name="connsiteX24" fmla="*/ 144463 w 587375"/>
                  <a:gd name="connsiteY24" fmla="*/ 0 h 714375"/>
                  <a:gd name="connsiteX25" fmla="*/ 146050 w 587375"/>
                  <a:gd name="connsiteY25" fmla="*/ 3175 h 714375"/>
                  <a:gd name="connsiteX26" fmla="*/ 149225 w 587375"/>
                  <a:gd name="connsiteY26" fmla="*/ 0 h 714375"/>
                  <a:gd name="connsiteX27" fmla="*/ 153988 w 587375"/>
                  <a:gd name="connsiteY27" fmla="*/ 0 h 714375"/>
                  <a:gd name="connsiteX28" fmla="*/ 155576 w 587375"/>
                  <a:gd name="connsiteY28" fmla="*/ 3175 h 714375"/>
                  <a:gd name="connsiteX29" fmla="*/ 158751 w 587375"/>
                  <a:gd name="connsiteY29" fmla="*/ 6350 h 714375"/>
                  <a:gd name="connsiteX30" fmla="*/ 161926 w 587375"/>
                  <a:gd name="connsiteY30" fmla="*/ 7938 h 714375"/>
                  <a:gd name="connsiteX31" fmla="*/ 161926 w 587375"/>
                  <a:gd name="connsiteY31" fmla="*/ 11113 h 714375"/>
                  <a:gd name="connsiteX32" fmla="*/ 163513 w 587375"/>
                  <a:gd name="connsiteY32" fmla="*/ 15875 h 714375"/>
                  <a:gd name="connsiteX33" fmla="*/ 171451 w 587375"/>
                  <a:gd name="connsiteY33" fmla="*/ 15875 h 714375"/>
                  <a:gd name="connsiteX34" fmla="*/ 174626 w 587375"/>
                  <a:gd name="connsiteY34" fmla="*/ 17463 h 714375"/>
                  <a:gd name="connsiteX35" fmla="*/ 176213 w 587375"/>
                  <a:gd name="connsiteY35" fmla="*/ 23813 h 714375"/>
                  <a:gd name="connsiteX36" fmla="*/ 179388 w 587375"/>
                  <a:gd name="connsiteY36" fmla="*/ 25400 h 714375"/>
                  <a:gd name="connsiteX37" fmla="*/ 184151 w 587375"/>
                  <a:gd name="connsiteY37" fmla="*/ 25400 h 714375"/>
                  <a:gd name="connsiteX38" fmla="*/ 184151 w 587375"/>
                  <a:gd name="connsiteY38" fmla="*/ 36512 h 714375"/>
                  <a:gd name="connsiteX39" fmla="*/ 187326 w 587375"/>
                  <a:gd name="connsiteY39" fmla="*/ 38100 h 714375"/>
                  <a:gd name="connsiteX40" fmla="*/ 192088 w 587375"/>
                  <a:gd name="connsiteY40" fmla="*/ 41275 h 714375"/>
                  <a:gd name="connsiteX41" fmla="*/ 193676 w 587375"/>
                  <a:gd name="connsiteY41" fmla="*/ 41275 h 714375"/>
                  <a:gd name="connsiteX42" fmla="*/ 201613 w 587375"/>
                  <a:gd name="connsiteY42" fmla="*/ 41275 h 714375"/>
                  <a:gd name="connsiteX43" fmla="*/ 204788 w 587375"/>
                  <a:gd name="connsiteY43" fmla="*/ 42862 h 714375"/>
                  <a:gd name="connsiteX44" fmla="*/ 204788 w 587375"/>
                  <a:gd name="connsiteY44" fmla="*/ 43921 h 714375"/>
                  <a:gd name="connsiteX45" fmla="*/ 206376 w 587375"/>
                  <a:gd name="connsiteY45" fmla="*/ 42862 h 714375"/>
                  <a:gd name="connsiteX46" fmla="*/ 209551 w 587375"/>
                  <a:gd name="connsiteY46" fmla="*/ 41275 h 714375"/>
                  <a:gd name="connsiteX47" fmla="*/ 211138 w 587375"/>
                  <a:gd name="connsiteY47" fmla="*/ 38100 h 714375"/>
                  <a:gd name="connsiteX48" fmla="*/ 214313 w 587375"/>
                  <a:gd name="connsiteY48" fmla="*/ 38100 h 714375"/>
                  <a:gd name="connsiteX49" fmla="*/ 217488 w 587375"/>
                  <a:gd name="connsiteY49" fmla="*/ 38100 h 714375"/>
                  <a:gd name="connsiteX50" fmla="*/ 219076 w 587375"/>
                  <a:gd name="connsiteY50" fmla="*/ 38100 h 714375"/>
                  <a:gd name="connsiteX51" fmla="*/ 222251 w 587375"/>
                  <a:gd name="connsiteY51" fmla="*/ 38100 h 714375"/>
                  <a:gd name="connsiteX52" fmla="*/ 223838 w 587375"/>
                  <a:gd name="connsiteY52" fmla="*/ 36513 h 714375"/>
                  <a:gd name="connsiteX53" fmla="*/ 223838 w 587375"/>
                  <a:gd name="connsiteY53" fmla="*/ 33338 h 714375"/>
                  <a:gd name="connsiteX54" fmla="*/ 227013 w 587375"/>
                  <a:gd name="connsiteY54" fmla="*/ 28575 h 714375"/>
                  <a:gd name="connsiteX55" fmla="*/ 227013 w 587375"/>
                  <a:gd name="connsiteY55" fmla="*/ 25400 h 714375"/>
                  <a:gd name="connsiteX56" fmla="*/ 230188 w 587375"/>
                  <a:gd name="connsiteY56" fmla="*/ 25400 h 714375"/>
                  <a:gd name="connsiteX57" fmla="*/ 231776 w 587375"/>
                  <a:gd name="connsiteY57" fmla="*/ 28575 h 714375"/>
                  <a:gd name="connsiteX58" fmla="*/ 234951 w 587375"/>
                  <a:gd name="connsiteY58" fmla="*/ 30163 h 714375"/>
                  <a:gd name="connsiteX59" fmla="*/ 236538 w 587375"/>
                  <a:gd name="connsiteY59" fmla="*/ 33338 h 714375"/>
                  <a:gd name="connsiteX60" fmla="*/ 242888 w 587375"/>
                  <a:gd name="connsiteY60" fmla="*/ 33338 h 714375"/>
                  <a:gd name="connsiteX61" fmla="*/ 244476 w 587375"/>
                  <a:gd name="connsiteY61" fmla="*/ 33338 h 714375"/>
                  <a:gd name="connsiteX62" fmla="*/ 247651 w 587375"/>
                  <a:gd name="connsiteY62" fmla="*/ 33338 h 714375"/>
                  <a:gd name="connsiteX63" fmla="*/ 249238 w 587375"/>
                  <a:gd name="connsiteY63" fmla="*/ 33338 h 714375"/>
                  <a:gd name="connsiteX64" fmla="*/ 252413 w 587375"/>
                  <a:gd name="connsiteY64" fmla="*/ 36513 h 714375"/>
                  <a:gd name="connsiteX65" fmla="*/ 252413 w 587375"/>
                  <a:gd name="connsiteY65" fmla="*/ 38100 h 714375"/>
                  <a:gd name="connsiteX66" fmla="*/ 252413 w 587375"/>
                  <a:gd name="connsiteY66" fmla="*/ 42862 h 714375"/>
                  <a:gd name="connsiteX67" fmla="*/ 249238 w 587375"/>
                  <a:gd name="connsiteY67" fmla="*/ 46037 h 714375"/>
                  <a:gd name="connsiteX68" fmla="*/ 249238 w 587375"/>
                  <a:gd name="connsiteY68" fmla="*/ 49212 h 714375"/>
                  <a:gd name="connsiteX69" fmla="*/ 249238 w 587375"/>
                  <a:gd name="connsiteY69" fmla="*/ 50800 h 714375"/>
                  <a:gd name="connsiteX70" fmla="*/ 252413 w 587375"/>
                  <a:gd name="connsiteY70" fmla="*/ 55562 h 714375"/>
                  <a:gd name="connsiteX71" fmla="*/ 249238 w 587375"/>
                  <a:gd name="connsiteY71" fmla="*/ 58737 h 714375"/>
                  <a:gd name="connsiteX72" fmla="*/ 249238 w 587375"/>
                  <a:gd name="connsiteY72" fmla="*/ 63500 h 714375"/>
                  <a:gd name="connsiteX73" fmla="*/ 247651 w 587375"/>
                  <a:gd name="connsiteY73" fmla="*/ 66675 h 714375"/>
                  <a:gd name="connsiteX74" fmla="*/ 244476 w 587375"/>
                  <a:gd name="connsiteY74" fmla="*/ 68262 h 714375"/>
                  <a:gd name="connsiteX75" fmla="*/ 239713 w 587375"/>
                  <a:gd name="connsiteY75" fmla="*/ 71437 h 714375"/>
                  <a:gd name="connsiteX76" fmla="*/ 236538 w 587375"/>
                  <a:gd name="connsiteY76" fmla="*/ 71437 h 714375"/>
                  <a:gd name="connsiteX77" fmla="*/ 236538 w 587375"/>
                  <a:gd name="connsiteY77" fmla="*/ 76200 h 714375"/>
                  <a:gd name="connsiteX78" fmla="*/ 236538 w 587375"/>
                  <a:gd name="connsiteY78" fmla="*/ 80962 h 714375"/>
                  <a:gd name="connsiteX79" fmla="*/ 234951 w 587375"/>
                  <a:gd name="connsiteY79" fmla="*/ 84137 h 714375"/>
                  <a:gd name="connsiteX80" fmla="*/ 231776 w 587375"/>
                  <a:gd name="connsiteY80" fmla="*/ 84137 h 714375"/>
                  <a:gd name="connsiteX81" fmla="*/ 227013 w 587375"/>
                  <a:gd name="connsiteY81" fmla="*/ 84137 h 714375"/>
                  <a:gd name="connsiteX82" fmla="*/ 227013 w 587375"/>
                  <a:gd name="connsiteY82" fmla="*/ 80962 h 714375"/>
                  <a:gd name="connsiteX83" fmla="*/ 227013 w 587375"/>
                  <a:gd name="connsiteY83" fmla="*/ 76200 h 714375"/>
                  <a:gd name="connsiteX84" fmla="*/ 227013 w 587375"/>
                  <a:gd name="connsiteY84" fmla="*/ 71437 h 714375"/>
                  <a:gd name="connsiteX85" fmla="*/ 223838 w 587375"/>
                  <a:gd name="connsiteY85" fmla="*/ 68262 h 714375"/>
                  <a:gd name="connsiteX86" fmla="*/ 223838 w 587375"/>
                  <a:gd name="connsiteY86" fmla="*/ 68262 h 714375"/>
                  <a:gd name="connsiteX87" fmla="*/ 227013 w 587375"/>
                  <a:gd name="connsiteY87" fmla="*/ 71437 h 714375"/>
                  <a:gd name="connsiteX88" fmla="*/ 227013 w 587375"/>
                  <a:gd name="connsiteY88" fmla="*/ 80962 h 714375"/>
                  <a:gd name="connsiteX89" fmla="*/ 223838 w 587375"/>
                  <a:gd name="connsiteY89" fmla="*/ 84137 h 714375"/>
                  <a:gd name="connsiteX90" fmla="*/ 223838 w 587375"/>
                  <a:gd name="connsiteY90" fmla="*/ 88900 h 714375"/>
                  <a:gd name="connsiteX91" fmla="*/ 223838 w 587375"/>
                  <a:gd name="connsiteY91" fmla="*/ 92075 h 714375"/>
                  <a:gd name="connsiteX92" fmla="*/ 223838 w 587375"/>
                  <a:gd name="connsiteY92" fmla="*/ 96837 h 714375"/>
                  <a:gd name="connsiteX93" fmla="*/ 227013 w 587375"/>
                  <a:gd name="connsiteY93" fmla="*/ 98425 h 714375"/>
                  <a:gd name="connsiteX94" fmla="*/ 227013 w 587375"/>
                  <a:gd name="connsiteY94" fmla="*/ 103187 h 714375"/>
                  <a:gd name="connsiteX95" fmla="*/ 231775 w 587375"/>
                  <a:gd name="connsiteY95" fmla="*/ 103187 h 714375"/>
                  <a:gd name="connsiteX96" fmla="*/ 234950 w 587375"/>
                  <a:gd name="connsiteY96" fmla="*/ 103187 h 714375"/>
                  <a:gd name="connsiteX97" fmla="*/ 231775 w 587375"/>
                  <a:gd name="connsiteY97" fmla="*/ 106362 h 714375"/>
                  <a:gd name="connsiteX98" fmla="*/ 231775 w 587375"/>
                  <a:gd name="connsiteY98" fmla="*/ 109537 h 714375"/>
                  <a:gd name="connsiteX99" fmla="*/ 231775 w 587375"/>
                  <a:gd name="connsiteY99" fmla="*/ 111125 h 714375"/>
                  <a:gd name="connsiteX100" fmla="*/ 234950 w 587375"/>
                  <a:gd name="connsiteY100" fmla="*/ 114300 h 714375"/>
                  <a:gd name="connsiteX101" fmla="*/ 233891 w 587375"/>
                  <a:gd name="connsiteY101" fmla="*/ 116947 h 714375"/>
                  <a:gd name="connsiteX102" fmla="*/ 234951 w 587375"/>
                  <a:gd name="connsiteY102" fmla="*/ 115888 h 714375"/>
                  <a:gd name="connsiteX103" fmla="*/ 234951 w 587375"/>
                  <a:gd name="connsiteY103" fmla="*/ 114300 h 714375"/>
                  <a:gd name="connsiteX104" fmla="*/ 236538 w 587375"/>
                  <a:gd name="connsiteY104" fmla="*/ 114300 h 714375"/>
                  <a:gd name="connsiteX105" fmla="*/ 239713 w 587375"/>
                  <a:gd name="connsiteY105" fmla="*/ 115888 h 714375"/>
                  <a:gd name="connsiteX106" fmla="*/ 239713 w 587375"/>
                  <a:gd name="connsiteY106" fmla="*/ 122237 h 714375"/>
                  <a:gd name="connsiteX107" fmla="*/ 234951 w 587375"/>
                  <a:gd name="connsiteY107" fmla="*/ 123825 h 714375"/>
                  <a:gd name="connsiteX108" fmla="*/ 231776 w 587375"/>
                  <a:gd name="connsiteY108" fmla="*/ 123825 h 714375"/>
                  <a:gd name="connsiteX109" fmla="*/ 231776 w 587375"/>
                  <a:gd name="connsiteY109" fmla="*/ 128587 h 714375"/>
                  <a:gd name="connsiteX110" fmla="*/ 231776 w 587375"/>
                  <a:gd name="connsiteY110" fmla="*/ 131762 h 714375"/>
                  <a:gd name="connsiteX111" fmla="*/ 227013 w 587375"/>
                  <a:gd name="connsiteY111" fmla="*/ 131762 h 714375"/>
                  <a:gd name="connsiteX112" fmla="*/ 223838 w 587375"/>
                  <a:gd name="connsiteY112" fmla="*/ 131762 h 714375"/>
                  <a:gd name="connsiteX113" fmla="*/ 222250 w 587375"/>
                  <a:gd name="connsiteY113" fmla="*/ 128587 h 714375"/>
                  <a:gd name="connsiteX114" fmla="*/ 222250 w 587375"/>
                  <a:gd name="connsiteY114" fmla="*/ 127000 h 714375"/>
                  <a:gd name="connsiteX115" fmla="*/ 222250 w 587375"/>
                  <a:gd name="connsiteY115" fmla="*/ 123825 h 714375"/>
                  <a:gd name="connsiteX116" fmla="*/ 223838 w 587375"/>
                  <a:gd name="connsiteY116" fmla="*/ 123825 h 714375"/>
                  <a:gd name="connsiteX117" fmla="*/ 227013 w 587375"/>
                  <a:gd name="connsiteY117" fmla="*/ 123825 h 714375"/>
                  <a:gd name="connsiteX118" fmla="*/ 230188 w 587375"/>
                  <a:gd name="connsiteY118" fmla="*/ 123825 h 714375"/>
                  <a:gd name="connsiteX119" fmla="*/ 231776 w 587375"/>
                  <a:gd name="connsiteY119" fmla="*/ 122237 h 714375"/>
                  <a:gd name="connsiteX120" fmla="*/ 231776 w 587375"/>
                  <a:gd name="connsiteY120" fmla="*/ 122236 h 714375"/>
                  <a:gd name="connsiteX121" fmla="*/ 231775 w 587375"/>
                  <a:gd name="connsiteY121" fmla="*/ 122237 h 714375"/>
                  <a:gd name="connsiteX122" fmla="*/ 227013 w 587375"/>
                  <a:gd name="connsiteY122" fmla="*/ 123825 h 714375"/>
                  <a:gd name="connsiteX123" fmla="*/ 223838 w 587375"/>
                  <a:gd name="connsiteY123" fmla="*/ 123825 h 714375"/>
                  <a:gd name="connsiteX124" fmla="*/ 222250 w 587375"/>
                  <a:gd name="connsiteY124" fmla="*/ 122237 h 714375"/>
                  <a:gd name="connsiteX125" fmla="*/ 222250 w 587375"/>
                  <a:gd name="connsiteY125" fmla="*/ 119062 h 714375"/>
                  <a:gd name="connsiteX126" fmla="*/ 219075 w 587375"/>
                  <a:gd name="connsiteY126" fmla="*/ 122237 h 714375"/>
                  <a:gd name="connsiteX127" fmla="*/ 217488 w 587375"/>
                  <a:gd name="connsiteY127" fmla="*/ 122237 h 714375"/>
                  <a:gd name="connsiteX128" fmla="*/ 214313 w 587375"/>
                  <a:gd name="connsiteY128" fmla="*/ 123825 h 714375"/>
                  <a:gd name="connsiteX129" fmla="*/ 214312 w 587375"/>
                  <a:gd name="connsiteY129" fmla="*/ 123825 h 714375"/>
                  <a:gd name="connsiteX130" fmla="*/ 214312 w 587375"/>
                  <a:gd name="connsiteY130" fmla="*/ 125014 h 714375"/>
                  <a:gd name="connsiteX131" fmla="*/ 223838 w 587375"/>
                  <a:gd name="connsiteY131" fmla="*/ 157163 h 714375"/>
                  <a:gd name="connsiteX132" fmla="*/ 234950 w 587375"/>
                  <a:gd name="connsiteY132" fmla="*/ 146050 h 714375"/>
                  <a:gd name="connsiteX133" fmla="*/ 260350 w 587375"/>
                  <a:gd name="connsiteY133" fmla="*/ 166688 h 714375"/>
                  <a:gd name="connsiteX134" fmla="*/ 244475 w 587375"/>
                  <a:gd name="connsiteY134" fmla="*/ 184150 h 714375"/>
                  <a:gd name="connsiteX135" fmla="*/ 242888 w 587375"/>
                  <a:gd name="connsiteY135" fmla="*/ 212725 h 714375"/>
                  <a:gd name="connsiteX136" fmla="*/ 260350 w 587375"/>
                  <a:gd name="connsiteY136" fmla="*/ 212725 h 714375"/>
                  <a:gd name="connsiteX137" fmla="*/ 260350 w 587375"/>
                  <a:gd name="connsiteY137" fmla="*/ 227013 h 714375"/>
                  <a:gd name="connsiteX138" fmla="*/ 292100 w 587375"/>
                  <a:gd name="connsiteY138" fmla="*/ 247650 h 714375"/>
                  <a:gd name="connsiteX139" fmla="*/ 312738 w 587375"/>
                  <a:gd name="connsiteY139" fmla="*/ 250825 h 714375"/>
                  <a:gd name="connsiteX140" fmla="*/ 328613 w 587375"/>
                  <a:gd name="connsiteY140" fmla="*/ 242888 h 714375"/>
                  <a:gd name="connsiteX141" fmla="*/ 339725 w 587375"/>
                  <a:gd name="connsiteY141" fmla="*/ 263525 h 714375"/>
                  <a:gd name="connsiteX142" fmla="*/ 352425 w 587375"/>
                  <a:gd name="connsiteY142" fmla="*/ 260350 h 714375"/>
                  <a:gd name="connsiteX143" fmla="*/ 355600 w 587375"/>
                  <a:gd name="connsiteY143" fmla="*/ 269875 h 714375"/>
                  <a:gd name="connsiteX144" fmla="*/ 398463 w 587375"/>
                  <a:gd name="connsiteY144" fmla="*/ 276225 h 714375"/>
                  <a:gd name="connsiteX145" fmla="*/ 407988 w 587375"/>
                  <a:gd name="connsiteY145" fmla="*/ 269875 h 714375"/>
                  <a:gd name="connsiteX146" fmla="*/ 407988 w 587375"/>
                  <a:gd name="connsiteY146" fmla="*/ 238125 h 714375"/>
                  <a:gd name="connsiteX147" fmla="*/ 423863 w 587375"/>
                  <a:gd name="connsiteY147" fmla="*/ 227013 h 714375"/>
                  <a:gd name="connsiteX148" fmla="*/ 428625 w 587375"/>
                  <a:gd name="connsiteY148" fmla="*/ 234950 h 714375"/>
                  <a:gd name="connsiteX149" fmla="*/ 420688 w 587375"/>
                  <a:gd name="connsiteY149" fmla="*/ 247650 h 714375"/>
                  <a:gd name="connsiteX150" fmla="*/ 423863 w 587375"/>
                  <a:gd name="connsiteY150" fmla="*/ 257175 h 714375"/>
                  <a:gd name="connsiteX151" fmla="*/ 420688 w 587375"/>
                  <a:gd name="connsiteY151" fmla="*/ 265113 h 714375"/>
                  <a:gd name="connsiteX152" fmla="*/ 431800 w 587375"/>
                  <a:gd name="connsiteY152" fmla="*/ 269875 h 714375"/>
                  <a:gd name="connsiteX153" fmla="*/ 450850 w 587375"/>
                  <a:gd name="connsiteY153" fmla="*/ 265113 h 714375"/>
                  <a:gd name="connsiteX154" fmla="*/ 457200 w 587375"/>
                  <a:gd name="connsiteY154" fmla="*/ 257175 h 714375"/>
                  <a:gd name="connsiteX155" fmla="*/ 481013 w 587375"/>
                  <a:gd name="connsiteY155" fmla="*/ 260350 h 714375"/>
                  <a:gd name="connsiteX156" fmla="*/ 481013 w 587375"/>
                  <a:gd name="connsiteY156" fmla="*/ 234950 h 714375"/>
                  <a:gd name="connsiteX157" fmla="*/ 500063 w 587375"/>
                  <a:gd name="connsiteY157" fmla="*/ 227013 h 714375"/>
                  <a:gd name="connsiteX158" fmla="*/ 527050 w 587375"/>
                  <a:gd name="connsiteY158" fmla="*/ 200025 h 714375"/>
                  <a:gd name="connsiteX159" fmla="*/ 544513 w 587375"/>
                  <a:gd name="connsiteY159" fmla="*/ 201613 h 714375"/>
                  <a:gd name="connsiteX160" fmla="*/ 547688 w 587375"/>
                  <a:gd name="connsiteY160" fmla="*/ 214313 h 714375"/>
                  <a:gd name="connsiteX161" fmla="*/ 565150 w 587375"/>
                  <a:gd name="connsiteY161" fmla="*/ 212725 h 714375"/>
                  <a:gd name="connsiteX162" fmla="*/ 582613 w 587375"/>
                  <a:gd name="connsiteY162" fmla="*/ 217488 h 714375"/>
                  <a:gd name="connsiteX163" fmla="*/ 587375 w 587375"/>
                  <a:gd name="connsiteY163" fmla="*/ 233363 h 714375"/>
                  <a:gd name="connsiteX164" fmla="*/ 585788 w 587375"/>
                  <a:gd name="connsiteY164" fmla="*/ 247650 h 714375"/>
                  <a:gd name="connsiteX165" fmla="*/ 577850 w 587375"/>
                  <a:gd name="connsiteY165" fmla="*/ 244475 h 714375"/>
                  <a:gd name="connsiteX166" fmla="*/ 557213 w 587375"/>
                  <a:gd name="connsiteY166" fmla="*/ 255588 h 714375"/>
                  <a:gd name="connsiteX167" fmla="*/ 536575 w 587375"/>
                  <a:gd name="connsiteY167" fmla="*/ 287338 h 714375"/>
                  <a:gd name="connsiteX168" fmla="*/ 536575 w 587375"/>
                  <a:gd name="connsiteY168" fmla="*/ 306388 h 714375"/>
                  <a:gd name="connsiteX169" fmla="*/ 527050 w 587375"/>
                  <a:gd name="connsiteY169" fmla="*/ 323850 h 714375"/>
                  <a:gd name="connsiteX170" fmla="*/ 514350 w 587375"/>
                  <a:gd name="connsiteY170" fmla="*/ 325438 h 714375"/>
                  <a:gd name="connsiteX171" fmla="*/ 517525 w 587375"/>
                  <a:gd name="connsiteY171" fmla="*/ 361950 h 714375"/>
                  <a:gd name="connsiteX172" fmla="*/ 512763 w 587375"/>
                  <a:gd name="connsiteY172" fmla="*/ 363538 h 714375"/>
                  <a:gd name="connsiteX173" fmla="*/ 512763 w 587375"/>
                  <a:gd name="connsiteY173" fmla="*/ 381000 h 714375"/>
                  <a:gd name="connsiteX174" fmla="*/ 504825 w 587375"/>
                  <a:gd name="connsiteY174" fmla="*/ 388938 h 714375"/>
                  <a:gd name="connsiteX175" fmla="*/ 496888 w 587375"/>
                  <a:gd name="connsiteY175" fmla="*/ 381000 h 714375"/>
                  <a:gd name="connsiteX176" fmla="*/ 496888 w 587375"/>
                  <a:gd name="connsiteY176" fmla="*/ 333375 h 714375"/>
                  <a:gd name="connsiteX177" fmla="*/ 488950 w 587375"/>
                  <a:gd name="connsiteY177" fmla="*/ 333375 h 714375"/>
                  <a:gd name="connsiteX178" fmla="*/ 487363 w 587375"/>
                  <a:gd name="connsiteY178" fmla="*/ 349250 h 714375"/>
                  <a:gd name="connsiteX179" fmla="*/ 476250 w 587375"/>
                  <a:gd name="connsiteY179" fmla="*/ 349250 h 714375"/>
                  <a:gd name="connsiteX180" fmla="*/ 481013 w 587375"/>
                  <a:gd name="connsiteY180" fmla="*/ 333375 h 714375"/>
                  <a:gd name="connsiteX181" fmla="*/ 496888 w 587375"/>
                  <a:gd name="connsiteY181" fmla="*/ 320675 h 714375"/>
                  <a:gd name="connsiteX182" fmla="*/ 500063 w 587375"/>
                  <a:gd name="connsiteY182" fmla="*/ 303213 h 714375"/>
                  <a:gd name="connsiteX183" fmla="*/ 449263 w 587375"/>
                  <a:gd name="connsiteY183" fmla="*/ 295275 h 714375"/>
                  <a:gd name="connsiteX184" fmla="*/ 444500 w 587375"/>
                  <a:gd name="connsiteY184" fmla="*/ 285750 h 714375"/>
                  <a:gd name="connsiteX185" fmla="*/ 415925 w 587375"/>
                  <a:gd name="connsiteY185" fmla="*/ 269875 h 714375"/>
                  <a:gd name="connsiteX186" fmla="*/ 414338 w 587375"/>
                  <a:gd name="connsiteY186" fmla="*/ 276225 h 714375"/>
                  <a:gd name="connsiteX187" fmla="*/ 406400 w 587375"/>
                  <a:gd name="connsiteY187" fmla="*/ 293688 h 714375"/>
                  <a:gd name="connsiteX188" fmla="*/ 428625 w 587375"/>
                  <a:gd name="connsiteY188" fmla="*/ 303213 h 714375"/>
                  <a:gd name="connsiteX189" fmla="*/ 415925 w 587375"/>
                  <a:gd name="connsiteY189" fmla="*/ 311150 h 714375"/>
                  <a:gd name="connsiteX190" fmla="*/ 414338 w 587375"/>
                  <a:gd name="connsiteY190" fmla="*/ 319088 h 714375"/>
                  <a:gd name="connsiteX191" fmla="*/ 419100 w 587375"/>
                  <a:gd name="connsiteY191" fmla="*/ 323850 h 714375"/>
                  <a:gd name="connsiteX192" fmla="*/ 420688 w 587375"/>
                  <a:gd name="connsiteY192" fmla="*/ 338138 h 714375"/>
                  <a:gd name="connsiteX193" fmla="*/ 436563 w 587375"/>
                  <a:gd name="connsiteY193" fmla="*/ 388938 h 714375"/>
                  <a:gd name="connsiteX194" fmla="*/ 407988 w 587375"/>
                  <a:gd name="connsiteY194" fmla="*/ 388938 h 714375"/>
                  <a:gd name="connsiteX195" fmla="*/ 406400 w 587375"/>
                  <a:gd name="connsiteY195" fmla="*/ 374650 h 714375"/>
                  <a:gd name="connsiteX196" fmla="*/ 398463 w 587375"/>
                  <a:gd name="connsiteY196" fmla="*/ 388938 h 714375"/>
                  <a:gd name="connsiteX197" fmla="*/ 377825 w 587375"/>
                  <a:gd name="connsiteY197" fmla="*/ 404813 h 714375"/>
                  <a:gd name="connsiteX198" fmla="*/ 382588 w 587375"/>
                  <a:gd name="connsiteY198" fmla="*/ 414338 h 714375"/>
                  <a:gd name="connsiteX199" fmla="*/ 371475 w 587375"/>
                  <a:gd name="connsiteY199" fmla="*/ 434975 h 714375"/>
                  <a:gd name="connsiteX200" fmla="*/ 355600 w 587375"/>
                  <a:gd name="connsiteY200" fmla="*/ 439738 h 714375"/>
                  <a:gd name="connsiteX201" fmla="*/ 350838 w 587375"/>
                  <a:gd name="connsiteY201" fmla="*/ 431800 h 714375"/>
                  <a:gd name="connsiteX202" fmla="*/ 339725 w 587375"/>
                  <a:gd name="connsiteY202" fmla="*/ 439738 h 714375"/>
                  <a:gd name="connsiteX203" fmla="*/ 339725 w 587375"/>
                  <a:gd name="connsiteY203" fmla="*/ 452438 h 714375"/>
                  <a:gd name="connsiteX204" fmla="*/ 287338 w 587375"/>
                  <a:gd name="connsiteY204" fmla="*/ 500063 h 714375"/>
                  <a:gd name="connsiteX205" fmla="*/ 290513 w 587375"/>
                  <a:gd name="connsiteY205" fmla="*/ 512763 h 714375"/>
                  <a:gd name="connsiteX206" fmla="*/ 266700 w 587375"/>
                  <a:gd name="connsiteY206" fmla="*/ 525463 h 714375"/>
                  <a:gd name="connsiteX207" fmla="*/ 249238 w 587375"/>
                  <a:gd name="connsiteY207" fmla="*/ 530225 h 714375"/>
                  <a:gd name="connsiteX208" fmla="*/ 247650 w 587375"/>
                  <a:gd name="connsiteY208" fmla="*/ 539750 h 714375"/>
                  <a:gd name="connsiteX209" fmla="*/ 252413 w 587375"/>
                  <a:gd name="connsiteY209" fmla="*/ 590550 h 714375"/>
                  <a:gd name="connsiteX210" fmla="*/ 239713 w 587375"/>
                  <a:gd name="connsiteY210" fmla="*/ 620713 h 714375"/>
                  <a:gd name="connsiteX211" fmla="*/ 242888 w 587375"/>
                  <a:gd name="connsiteY211" fmla="*/ 655638 h 714375"/>
                  <a:gd name="connsiteX212" fmla="*/ 231775 w 587375"/>
                  <a:gd name="connsiteY212" fmla="*/ 655638 h 714375"/>
                  <a:gd name="connsiteX213" fmla="*/ 223838 w 587375"/>
                  <a:gd name="connsiteY213" fmla="*/ 681038 h 714375"/>
                  <a:gd name="connsiteX214" fmla="*/ 231775 w 587375"/>
                  <a:gd name="connsiteY214" fmla="*/ 687388 h 714375"/>
                  <a:gd name="connsiteX215" fmla="*/ 231775 w 587375"/>
                  <a:gd name="connsiteY215" fmla="*/ 692150 h 714375"/>
                  <a:gd name="connsiteX216" fmla="*/ 214313 w 587375"/>
                  <a:gd name="connsiteY216" fmla="*/ 687388 h 714375"/>
                  <a:gd name="connsiteX217" fmla="*/ 209550 w 587375"/>
                  <a:gd name="connsiteY217" fmla="*/ 704850 h 714375"/>
                  <a:gd name="connsiteX218" fmla="*/ 193675 w 587375"/>
                  <a:gd name="connsiteY218" fmla="*/ 714375 h 714375"/>
                  <a:gd name="connsiteX219" fmla="*/ 166688 w 587375"/>
                  <a:gd name="connsiteY219" fmla="*/ 687388 h 714375"/>
                  <a:gd name="connsiteX220" fmla="*/ 161925 w 587375"/>
                  <a:gd name="connsiteY220" fmla="*/ 666750 h 714375"/>
                  <a:gd name="connsiteX221" fmla="*/ 155575 w 587375"/>
                  <a:gd name="connsiteY221" fmla="*/ 633413 h 714375"/>
                  <a:gd name="connsiteX222" fmla="*/ 133350 w 587375"/>
                  <a:gd name="connsiteY222" fmla="*/ 593725 h 714375"/>
                  <a:gd name="connsiteX223" fmla="*/ 131763 w 587375"/>
                  <a:gd name="connsiteY223" fmla="*/ 555625 h 714375"/>
                  <a:gd name="connsiteX224" fmla="*/ 103188 w 587375"/>
                  <a:gd name="connsiteY224" fmla="*/ 495300 h 714375"/>
                  <a:gd name="connsiteX225" fmla="*/ 98425 w 587375"/>
                  <a:gd name="connsiteY225" fmla="*/ 471488 h 714375"/>
                  <a:gd name="connsiteX226" fmla="*/ 93662 w 587375"/>
                  <a:gd name="connsiteY226" fmla="*/ 423863 h 714375"/>
                  <a:gd name="connsiteX227" fmla="*/ 95250 w 587375"/>
                  <a:gd name="connsiteY227" fmla="*/ 404813 h 714375"/>
                  <a:gd name="connsiteX228" fmla="*/ 90487 w 587375"/>
                  <a:gd name="connsiteY228" fmla="*/ 398463 h 714375"/>
                  <a:gd name="connsiteX229" fmla="*/ 93662 w 587375"/>
                  <a:gd name="connsiteY229" fmla="*/ 374650 h 714375"/>
                  <a:gd name="connsiteX230" fmla="*/ 85725 w 587375"/>
                  <a:gd name="connsiteY230" fmla="*/ 371475 h 714375"/>
                  <a:gd name="connsiteX231" fmla="*/ 82550 w 587375"/>
                  <a:gd name="connsiteY231" fmla="*/ 381000 h 714375"/>
                  <a:gd name="connsiteX232" fmla="*/ 77787 w 587375"/>
                  <a:gd name="connsiteY232" fmla="*/ 404813 h 714375"/>
                  <a:gd name="connsiteX233" fmla="*/ 58737 w 587375"/>
                  <a:gd name="connsiteY233" fmla="*/ 419100 h 714375"/>
                  <a:gd name="connsiteX234" fmla="*/ 34925 w 587375"/>
                  <a:gd name="connsiteY234" fmla="*/ 404813 h 714375"/>
                  <a:gd name="connsiteX235" fmla="*/ 12700 w 587375"/>
                  <a:gd name="connsiteY235" fmla="*/ 374650 h 714375"/>
                  <a:gd name="connsiteX236" fmla="*/ 38100 w 587375"/>
                  <a:gd name="connsiteY236" fmla="*/ 371475 h 714375"/>
                  <a:gd name="connsiteX237" fmla="*/ 50800 w 587375"/>
                  <a:gd name="connsiteY237" fmla="*/ 349250 h 714375"/>
                  <a:gd name="connsiteX238" fmla="*/ 34925 w 587375"/>
                  <a:gd name="connsiteY238" fmla="*/ 354013 h 714375"/>
                  <a:gd name="connsiteX239" fmla="*/ 20637 w 587375"/>
                  <a:gd name="connsiteY239" fmla="*/ 361950 h 714375"/>
                  <a:gd name="connsiteX240" fmla="*/ 0 w 587375"/>
                  <a:gd name="connsiteY240" fmla="*/ 342900 h 714375"/>
                  <a:gd name="connsiteX241" fmla="*/ 7937 w 587375"/>
                  <a:gd name="connsiteY241" fmla="*/ 330200 h 714375"/>
                  <a:gd name="connsiteX242" fmla="*/ 42862 w 587375"/>
                  <a:gd name="connsiteY242" fmla="*/ 320675 h 714375"/>
                  <a:gd name="connsiteX243" fmla="*/ 60325 w 587375"/>
                  <a:gd name="connsiteY243" fmla="*/ 320675 h 714375"/>
                  <a:gd name="connsiteX244" fmla="*/ 50800 w 587375"/>
                  <a:gd name="connsiteY244" fmla="*/ 290513 h 714375"/>
                  <a:gd name="connsiteX245" fmla="*/ 33337 w 587375"/>
                  <a:gd name="connsiteY245" fmla="*/ 280988 h 714375"/>
                  <a:gd name="connsiteX246" fmla="*/ 38100 w 587375"/>
                  <a:gd name="connsiteY246" fmla="*/ 265113 h 714375"/>
                  <a:gd name="connsiteX247" fmla="*/ 22225 w 587375"/>
                  <a:gd name="connsiteY247" fmla="*/ 265113 h 714375"/>
                  <a:gd name="connsiteX248" fmla="*/ 25400 w 587375"/>
                  <a:gd name="connsiteY248" fmla="*/ 255588 h 714375"/>
                  <a:gd name="connsiteX249" fmla="*/ 39687 w 587375"/>
                  <a:gd name="connsiteY249" fmla="*/ 234950 h 714375"/>
                  <a:gd name="connsiteX250" fmla="*/ 52387 w 587375"/>
                  <a:gd name="connsiteY250" fmla="*/ 239713 h 714375"/>
                  <a:gd name="connsiteX251" fmla="*/ 76200 w 587375"/>
                  <a:gd name="connsiteY251" fmla="*/ 227013 h 714375"/>
                  <a:gd name="connsiteX252" fmla="*/ 80962 w 587375"/>
                  <a:gd name="connsiteY252" fmla="*/ 212725 h 714375"/>
                  <a:gd name="connsiteX253" fmla="*/ 107950 w 587375"/>
                  <a:gd name="connsiteY253" fmla="*/ 196850 h 714375"/>
                  <a:gd name="connsiteX254" fmla="*/ 120650 w 587375"/>
                  <a:gd name="connsiteY254" fmla="*/ 161925 h 714375"/>
                  <a:gd name="connsiteX255" fmla="*/ 133350 w 587375"/>
                  <a:gd name="connsiteY255" fmla="*/ 134938 h 714375"/>
                  <a:gd name="connsiteX256" fmla="*/ 143828 w 587375"/>
                  <a:gd name="connsiteY256" fmla="*/ 123507 h 714375"/>
                  <a:gd name="connsiteX257" fmla="*/ 141288 w 587375"/>
                  <a:gd name="connsiteY257" fmla="*/ 122237 h 714375"/>
                  <a:gd name="connsiteX258" fmla="*/ 138113 w 587375"/>
                  <a:gd name="connsiteY258" fmla="*/ 122237 h 714375"/>
                  <a:gd name="connsiteX259" fmla="*/ 136526 w 587375"/>
                  <a:gd name="connsiteY259" fmla="*/ 122237 h 714375"/>
                  <a:gd name="connsiteX260" fmla="*/ 136526 w 587375"/>
                  <a:gd name="connsiteY260" fmla="*/ 119062 h 714375"/>
                  <a:gd name="connsiteX261" fmla="*/ 133351 w 587375"/>
                  <a:gd name="connsiteY261" fmla="*/ 115887 h 714375"/>
                  <a:gd name="connsiteX262" fmla="*/ 128588 w 587375"/>
                  <a:gd name="connsiteY262" fmla="*/ 114300 h 714375"/>
                  <a:gd name="connsiteX263" fmla="*/ 125413 w 587375"/>
                  <a:gd name="connsiteY263" fmla="*/ 114300 h 714375"/>
                  <a:gd name="connsiteX264" fmla="*/ 125413 w 587375"/>
                  <a:gd name="connsiteY264" fmla="*/ 109537 h 714375"/>
                  <a:gd name="connsiteX265" fmla="*/ 123826 w 587375"/>
                  <a:gd name="connsiteY265" fmla="*/ 106362 h 714375"/>
                  <a:gd name="connsiteX266" fmla="*/ 119063 w 587375"/>
                  <a:gd name="connsiteY266" fmla="*/ 98425 h 714375"/>
                  <a:gd name="connsiteX267" fmla="*/ 123826 w 587375"/>
                  <a:gd name="connsiteY267" fmla="*/ 96837 h 714375"/>
                  <a:gd name="connsiteX268" fmla="*/ 123825 w 587375"/>
                  <a:gd name="connsiteY268" fmla="*/ 96836 h 714375"/>
                  <a:gd name="connsiteX269" fmla="*/ 123825 w 587375"/>
                  <a:gd name="connsiteY269" fmla="*/ 96837 h 714375"/>
                  <a:gd name="connsiteX270" fmla="*/ 119063 w 587375"/>
                  <a:gd name="connsiteY270" fmla="*/ 98425 h 714375"/>
                  <a:gd name="connsiteX271" fmla="*/ 125413 w 587375"/>
                  <a:gd name="connsiteY271" fmla="*/ 109537 h 714375"/>
                  <a:gd name="connsiteX272" fmla="*/ 123825 w 587375"/>
                  <a:gd name="connsiteY272" fmla="*/ 109537 h 714375"/>
                  <a:gd name="connsiteX273" fmla="*/ 119063 w 587375"/>
                  <a:gd name="connsiteY273" fmla="*/ 109537 h 714375"/>
                  <a:gd name="connsiteX274" fmla="*/ 115888 w 587375"/>
                  <a:gd name="connsiteY274" fmla="*/ 106362 h 714375"/>
                  <a:gd name="connsiteX275" fmla="*/ 115888 w 587375"/>
                  <a:gd name="connsiteY275" fmla="*/ 103187 h 714375"/>
                  <a:gd name="connsiteX276" fmla="*/ 115888 w 587375"/>
                  <a:gd name="connsiteY276" fmla="*/ 101600 h 714375"/>
                  <a:gd name="connsiteX277" fmla="*/ 115888 w 587375"/>
                  <a:gd name="connsiteY277" fmla="*/ 98425 h 714375"/>
                  <a:gd name="connsiteX278" fmla="*/ 112713 w 587375"/>
                  <a:gd name="connsiteY278" fmla="*/ 79375 h 714375"/>
                  <a:gd name="connsiteX279" fmla="*/ 112713 w 587375"/>
                  <a:gd name="connsiteY279" fmla="*/ 76200 h 714375"/>
                  <a:gd name="connsiteX280" fmla="*/ 111125 w 587375"/>
                  <a:gd name="connsiteY280" fmla="*/ 71437 h 714375"/>
                  <a:gd name="connsiteX281" fmla="*/ 111125 w 587375"/>
                  <a:gd name="connsiteY281" fmla="*/ 68262 h 714375"/>
                  <a:gd name="connsiteX282" fmla="*/ 115888 w 587375"/>
                  <a:gd name="connsiteY282" fmla="*/ 63500 h 714375"/>
                  <a:gd name="connsiteX283" fmla="*/ 123825 w 587375"/>
                  <a:gd name="connsiteY283" fmla="*/ 58737 h 714375"/>
                  <a:gd name="connsiteX284" fmla="*/ 123825 w 587375"/>
                  <a:gd name="connsiteY284" fmla="*/ 55562 h 714375"/>
                  <a:gd name="connsiteX285" fmla="*/ 125413 w 587375"/>
                  <a:gd name="connsiteY285" fmla="*/ 49212 h 714375"/>
                  <a:gd name="connsiteX286" fmla="*/ 123825 w 587375"/>
                  <a:gd name="connsiteY286" fmla="*/ 46037 h 714375"/>
                  <a:gd name="connsiteX287" fmla="*/ 119063 w 587375"/>
                  <a:gd name="connsiteY287" fmla="*/ 41275 h 714375"/>
                  <a:gd name="connsiteX288" fmla="*/ 115888 w 587375"/>
                  <a:gd name="connsiteY288" fmla="*/ 41275 h 714375"/>
                  <a:gd name="connsiteX289" fmla="*/ 112713 w 587375"/>
                  <a:gd name="connsiteY289" fmla="*/ 38100 h 714375"/>
                  <a:gd name="connsiteX290" fmla="*/ 111125 w 587375"/>
                  <a:gd name="connsiteY290" fmla="*/ 33337 h 714375"/>
                  <a:gd name="connsiteX291" fmla="*/ 106363 w 587375"/>
                  <a:gd name="connsiteY291" fmla="*/ 33337 h 714375"/>
                  <a:gd name="connsiteX292" fmla="*/ 103188 w 587375"/>
                  <a:gd name="connsiteY292" fmla="*/ 30162 h 714375"/>
                  <a:gd name="connsiteX293" fmla="*/ 101600 w 587375"/>
                  <a:gd name="connsiteY293" fmla="*/ 30162 h 714375"/>
                  <a:gd name="connsiteX294" fmla="*/ 95250 w 587375"/>
                  <a:gd name="connsiteY294" fmla="*/ 28575 h 714375"/>
                  <a:gd name="connsiteX295" fmla="*/ 95250 w 587375"/>
                  <a:gd name="connsiteY295" fmla="*/ 25400 h 714375"/>
                  <a:gd name="connsiteX296" fmla="*/ 95250 w 587375"/>
                  <a:gd name="connsiteY296" fmla="*/ 17463 h 714375"/>
                  <a:gd name="connsiteX297" fmla="*/ 95250 w 587375"/>
                  <a:gd name="connsiteY297" fmla="*/ 15875 h 714375"/>
                  <a:gd name="connsiteX298" fmla="*/ 98425 w 587375"/>
                  <a:gd name="connsiteY298" fmla="*/ 15875 h 714375"/>
                  <a:gd name="connsiteX299" fmla="*/ 103188 w 587375"/>
                  <a:gd name="connsiteY299" fmla="*/ 15875 h 714375"/>
                  <a:gd name="connsiteX300" fmla="*/ 106363 w 587375"/>
                  <a:gd name="connsiteY300" fmla="*/ 17463 h 714375"/>
                  <a:gd name="connsiteX301" fmla="*/ 107950 w 587375"/>
                  <a:gd name="connsiteY301" fmla="*/ 15875 h 714375"/>
                  <a:gd name="connsiteX302" fmla="*/ 107950 w 587375"/>
                  <a:gd name="connsiteY302" fmla="*/ 12700 h 714375"/>
                  <a:gd name="connsiteX303" fmla="*/ 107950 w 587375"/>
                  <a:gd name="connsiteY303" fmla="*/ 7938 h 714375"/>
                  <a:gd name="connsiteX304" fmla="*/ 112713 w 587375"/>
                  <a:gd name="connsiteY304" fmla="*/ 7938 h 714375"/>
                  <a:gd name="connsiteX305" fmla="*/ 115888 w 587375"/>
                  <a:gd name="connsiteY305" fmla="*/ 7938 h 714375"/>
                  <a:gd name="connsiteX306" fmla="*/ 123825 w 587375"/>
                  <a:gd name="connsiteY306" fmla="*/ 6350 h 714375"/>
                  <a:gd name="connsiteX307" fmla="*/ 125413 w 587375"/>
                  <a:gd name="connsiteY307" fmla="*/ 6350 h 714375"/>
                  <a:gd name="connsiteX308" fmla="*/ 128588 w 587375"/>
                  <a:gd name="connsiteY308" fmla="*/ 3175 h 714375"/>
                  <a:gd name="connsiteX309" fmla="*/ 136525 w 587375"/>
                  <a:gd name="connsiteY309" fmla="*/ 6350 h 714375"/>
                  <a:gd name="connsiteX310" fmla="*/ 138113 w 587375"/>
                  <a:gd name="connsiteY310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09551 w 587375"/>
                  <a:gd name="connsiteY9" fmla="*/ 63500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209551 w 587375"/>
                  <a:gd name="connsiteY18" fmla="*/ 63500 h 714375"/>
                  <a:gd name="connsiteX19" fmla="*/ 187325 w 587375"/>
                  <a:gd name="connsiteY19" fmla="*/ 55562 h 714375"/>
                  <a:gd name="connsiteX20" fmla="*/ 186268 w 587375"/>
                  <a:gd name="connsiteY20" fmla="*/ 57148 h 714375"/>
                  <a:gd name="connsiteX21" fmla="*/ 187325 w 587375"/>
                  <a:gd name="connsiteY21" fmla="*/ 55562 h 714375"/>
                  <a:gd name="connsiteX22" fmla="*/ 138113 w 587375"/>
                  <a:gd name="connsiteY22" fmla="*/ 0 h 714375"/>
                  <a:gd name="connsiteX23" fmla="*/ 144463 w 587375"/>
                  <a:gd name="connsiteY23" fmla="*/ 0 h 714375"/>
                  <a:gd name="connsiteX24" fmla="*/ 146050 w 587375"/>
                  <a:gd name="connsiteY24" fmla="*/ 3175 h 714375"/>
                  <a:gd name="connsiteX25" fmla="*/ 149225 w 587375"/>
                  <a:gd name="connsiteY25" fmla="*/ 0 h 714375"/>
                  <a:gd name="connsiteX26" fmla="*/ 153988 w 587375"/>
                  <a:gd name="connsiteY26" fmla="*/ 0 h 714375"/>
                  <a:gd name="connsiteX27" fmla="*/ 155576 w 587375"/>
                  <a:gd name="connsiteY27" fmla="*/ 3175 h 714375"/>
                  <a:gd name="connsiteX28" fmla="*/ 158751 w 587375"/>
                  <a:gd name="connsiteY28" fmla="*/ 6350 h 714375"/>
                  <a:gd name="connsiteX29" fmla="*/ 161926 w 587375"/>
                  <a:gd name="connsiteY29" fmla="*/ 7938 h 714375"/>
                  <a:gd name="connsiteX30" fmla="*/ 161926 w 587375"/>
                  <a:gd name="connsiteY30" fmla="*/ 11113 h 714375"/>
                  <a:gd name="connsiteX31" fmla="*/ 163513 w 587375"/>
                  <a:gd name="connsiteY31" fmla="*/ 15875 h 714375"/>
                  <a:gd name="connsiteX32" fmla="*/ 171451 w 587375"/>
                  <a:gd name="connsiteY32" fmla="*/ 15875 h 714375"/>
                  <a:gd name="connsiteX33" fmla="*/ 174626 w 587375"/>
                  <a:gd name="connsiteY33" fmla="*/ 17463 h 714375"/>
                  <a:gd name="connsiteX34" fmla="*/ 176213 w 587375"/>
                  <a:gd name="connsiteY34" fmla="*/ 23813 h 714375"/>
                  <a:gd name="connsiteX35" fmla="*/ 179388 w 587375"/>
                  <a:gd name="connsiteY35" fmla="*/ 25400 h 714375"/>
                  <a:gd name="connsiteX36" fmla="*/ 184151 w 587375"/>
                  <a:gd name="connsiteY36" fmla="*/ 25400 h 714375"/>
                  <a:gd name="connsiteX37" fmla="*/ 184151 w 587375"/>
                  <a:gd name="connsiteY37" fmla="*/ 36512 h 714375"/>
                  <a:gd name="connsiteX38" fmla="*/ 187326 w 587375"/>
                  <a:gd name="connsiteY38" fmla="*/ 38100 h 714375"/>
                  <a:gd name="connsiteX39" fmla="*/ 192088 w 587375"/>
                  <a:gd name="connsiteY39" fmla="*/ 41275 h 714375"/>
                  <a:gd name="connsiteX40" fmla="*/ 193676 w 587375"/>
                  <a:gd name="connsiteY40" fmla="*/ 41275 h 714375"/>
                  <a:gd name="connsiteX41" fmla="*/ 201613 w 587375"/>
                  <a:gd name="connsiteY41" fmla="*/ 41275 h 714375"/>
                  <a:gd name="connsiteX42" fmla="*/ 204788 w 587375"/>
                  <a:gd name="connsiteY42" fmla="*/ 42862 h 714375"/>
                  <a:gd name="connsiteX43" fmla="*/ 204788 w 587375"/>
                  <a:gd name="connsiteY43" fmla="*/ 43921 h 714375"/>
                  <a:gd name="connsiteX44" fmla="*/ 206376 w 587375"/>
                  <a:gd name="connsiteY44" fmla="*/ 42862 h 714375"/>
                  <a:gd name="connsiteX45" fmla="*/ 209551 w 587375"/>
                  <a:gd name="connsiteY45" fmla="*/ 41275 h 714375"/>
                  <a:gd name="connsiteX46" fmla="*/ 211138 w 587375"/>
                  <a:gd name="connsiteY46" fmla="*/ 38100 h 714375"/>
                  <a:gd name="connsiteX47" fmla="*/ 214313 w 587375"/>
                  <a:gd name="connsiteY47" fmla="*/ 38100 h 714375"/>
                  <a:gd name="connsiteX48" fmla="*/ 217488 w 587375"/>
                  <a:gd name="connsiteY48" fmla="*/ 38100 h 714375"/>
                  <a:gd name="connsiteX49" fmla="*/ 219076 w 587375"/>
                  <a:gd name="connsiteY49" fmla="*/ 38100 h 714375"/>
                  <a:gd name="connsiteX50" fmla="*/ 222251 w 587375"/>
                  <a:gd name="connsiteY50" fmla="*/ 38100 h 714375"/>
                  <a:gd name="connsiteX51" fmla="*/ 223838 w 587375"/>
                  <a:gd name="connsiteY51" fmla="*/ 36513 h 714375"/>
                  <a:gd name="connsiteX52" fmla="*/ 223838 w 587375"/>
                  <a:gd name="connsiteY52" fmla="*/ 33338 h 714375"/>
                  <a:gd name="connsiteX53" fmla="*/ 227013 w 587375"/>
                  <a:gd name="connsiteY53" fmla="*/ 28575 h 714375"/>
                  <a:gd name="connsiteX54" fmla="*/ 227013 w 587375"/>
                  <a:gd name="connsiteY54" fmla="*/ 25400 h 714375"/>
                  <a:gd name="connsiteX55" fmla="*/ 230188 w 587375"/>
                  <a:gd name="connsiteY55" fmla="*/ 25400 h 714375"/>
                  <a:gd name="connsiteX56" fmla="*/ 231776 w 587375"/>
                  <a:gd name="connsiteY56" fmla="*/ 28575 h 714375"/>
                  <a:gd name="connsiteX57" fmla="*/ 234951 w 587375"/>
                  <a:gd name="connsiteY57" fmla="*/ 30163 h 714375"/>
                  <a:gd name="connsiteX58" fmla="*/ 236538 w 587375"/>
                  <a:gd name="connsiteY58" fmla="*/ 33338 h 714375"/>
                  <a:gd name="connsiteX59" fmla="*/ 242888 w 587375"/>
                  <a:gd name="connsiteY59" fmla="*/ 33338 h 714375"/>
                  <a:gd name="connsiteX60" fmla="*/ 244476 w 587375"/>
                  <a:gd name="connsiteY60" fmla="*/ 33338 h 714375"/>
                  <a:gd name="connsiteX61" fmla="*/ 247651 w 587375"/>
                  <a:gd name="connsiteY61" fmla="*/ 33338 h 714375"/>
                  <a:gd name="connsiteX62" fmla="*/ 249238 w 587375"/>
                  <a:gd name="connsiteY62" fmla="*/ 33338 h 714375"/>
                  <a:gd name="connsiteX63" fmla="*/ 252413 w 587375"/>
                  <a:gd name="connsiteY63" fmla="*/ 36513 h 714375"/>
                  <a:gd name="connsiteX64" fmla="*/ 252413 w 587375"/>
                  <a:gd name="connsiteY64" fmla="*/ 38100 h 714375"/>
                  <a:gd name="connsiteX65" fmla="*/ 252413 w 587375"/>
                  <a:gd name="connsiteY65" fmla="*/ 42862 h 714375"/>
                  <a:gd name="connsiteX66" fmla="*/ 249238 w 587375"/>
                  <a:gd name="connsiteY66" fmla="*/ 46037 h 714375"/>
                  <a:gd name="connsiteX67" fmla="*/ 249238 w 587375"/>
                  <a:gd name="connsiteY67" fmla="*/ 49212 h 714375"/>
                  <a:gd name="connsiteX68" fmla="*/ 249238 w 587375"/>
                  <a:gd name="connsiteY68" fmla="*/ 50800 h 714375"/>
                  <a:gd name="connsiteX69" fmla="*/ 252413 w 587375"/>
                  <a:gd name="connsiteY69" fmla="*/ 55562 h 714375"/>
                  <a:gd name="connsiteX70" fmla="*/ 249238 w 587375"/>
                  <a:gd name="connsiteY70" fmla="*/ 58737 h 714375"/>
                  <a:gd name="connsiteX71" fmla="*/ 249238 w 587375"/>
                  <a:gd name="connsiteY71" fmla="*/ 63500 h 714375"/>
                  <a:gd name="connsiteX72" fmla="*/ 247651 w 587375"/>
                  <a:gd name="connsiteY72" fmla="*/ 66675 h 714375"/>
                  <a:gd name="connsiteX73" fmla="*/ 244476 w 587375"/>
                  <a:gd name="connsiteY73" fmla="*/ 68262 h 714375"/>
                  <a:gd name="connsiteX74" fmla="*/ 239713 w 587375"/>
                  <a:gd name="connsiteY74" fmla="*/ 71437 h 714375"/>
                  <a:gd name="connsiteX75" fmla="*/ 236538 w 587375"/>
                  <a:gd name="connsiteY75" fmla="*/ 71437 h 714375"/>
                  <a:gd name="connsiteX76" fmla="*/ 236538 w 587375"/>
                  <a:gd name="connsiteY76" fmla="*/ 76200 h 714375"/>
                  <a:gd name="connsiteX77" fmla="*/ 236538 w 587375"/>
                  <a:gd name="connsiteY77" fmla="*/ 80962 h 714375"/>
                  <a:gd name="connsiteX78" fmla="*/ 234951 w 587375"/>
                  <a:gd name="connsiteY78" fmla="*/ 84137 h 714375"/>
                  <a:gd name="connsiteX79" fmla="*/ 231776 w 587375"/>
                  <a:gd name="connsiteY79" fmla="*/ 84137 h 714375"/>
                  <a:gd name="connsiteX80" fmla="*/ 227013 w 587375"/>
                  <a:gd name="connsiteY80" fmla="*/ 84137 h 714375"/>
                  <a:gd name="connsiteX81" fmla="*/ 227013 w 587375"/>
                  <a:gd name="connsiteY81" fmla="*/ 80962 h 714375"/>
                  <a:gd name="connsiteX82" fmla="*/ 227013 w 587375"/>
                  <a:gd name="connsiteY82" fmla="*/ 76200 h 714375"/>
                  <a:gd name="connsiteX83" fmla="*/ 227013 w 587375"/>
                  <a:gd name="connsiteY83" fmla="*/ 71437 h 714375"/>
                  <a:gd name="connsiteX84" fmla="*/ 223838 w 587375"/>
                  <a:gd name="connsiteY84" fmla="*/ 68262 h 714375"/>
                  <a:gd name="connsiteX85" fmla="*/ 223838 w 587375"/>
                  <a:gd name="connsiteY85" fmla="*/ 68262 h 714375"/>
                  <a:gd name="connsiteX86" fmla="*/ 227013 w 587375"/>
                  <a:gd name="connsiteY86" fmla="*/ 71437 h 714375"/>
                  <a:gd name="connsiteX87" fmla="*/ 227013 w 587375"/>
                  <a:gd name="connsiteY87" fmla="*/ 80962 h 714375"/>
                  <a:gd name="connsiteX88" fmla="*/ 223838 w 587375"/>
                  <a:gd name="connsiteY88" fmla="*/ 84137 h 714375"/>
                  <a:gd name="connsiteX89" fmla="*/ 223838 w 587375"/>
                  <a:gd name="connsiteY89" fmla="*/ 88900 h 714375"/>
                  <a:gd name="connsiteX90" fmla="*/ 223838 w 587375"/>
                  <a:gd name="connsiteY90" fmla="*/ 92075 h 714375"/>
                  <a:gd name="connsiteX91" fmla="*/ 223838 w 587375"/>
                  <a:gd name="connsiteY91" fmla="*/ 96837 h 714375"/>
                  <a:gd name="connsiteX92" fmla="*/ 227013 w 587375"/>
                  <a:gd name="connsiteY92" fmla="*/ 98425 h 714375"/>
                  <a:gd name="connsiteX93" fmla="*/ 227013 w 587375"/>
                  <a:gd name="connsiteY93" fmla="*/ 103187 h 714375"/>
                  <a:gd name="connsiteX94" fmla="*/ 231775 w 587375"/>
                  <a:gd name="connsiteY94" fmla="*/ 103187 h 714375"/>
                  <a:gd name="connsiteX95" fmla="*/ 234950 w 587375"/>
                  <a:gd name="connsiteY95" fmla="*/ 103187 h 714375"/>
                  <a:gd name="connsiteX96" fmla="*/ 231775 w 587375"/>
                  <a:gd name="connsiteY96" fmla="*/ 106362 h 714375"/>
                  <a:gd name="connsiteX97" fmla="*/ 231775 w 587375"/>
                  <a:gd name="connsiteY97" fmla="*/ 109537 h 714375"/>
                  <a:gd name="connsiteX98" fmla="*/ 231775 w 587375"/>
                  <a:gd name="connsiteY98" fmla="*/ 111125 h 714375"/>
                  <a:gd name="connsiteX99" fmla="*/ 234950 w 587375"/>
                  <a:gd name="connsiteY99" fmla="*/ 114300 h 714375"/>
                  <a:gd name="connsiteX100" fmla="*/ 233891 w 587375"/>
                  <a:gd name="connsiteY100" fmla="*/ 116947 h 714375"/>
                  <a:gd name="connsiteX101" fmla="*/ 234951 w 587375"/>
                  <a:gd name="connsiteY101" fmla="*/ 115888 h 714375"/>
                  <a:gd name="connsiteX102" fmla="*/ 234951 w 587375"/>
                  <a:gd name="connsiteY102" fmla="*/ 114300 h 714375"/>
                  <a:gd name="connsiteX103" fmla="*/ 236538 w 587375"/>
                  <a:gd name="connsiteY103" fmla="*/ 114300 h 714375"/>
                  <a:gd name="connsiteX104" fmla="*/ 239713 w 587375"/>
                  <a:gd name="connsiteY104" fmla="*/ 115888 h 714375"/>
                  <a:gd name="connsiteX105" fmla="*/ 239713 w 587375"/>
                  <a:gd name="connsiteY105" fmla="*/ 122237 h 714375"/>
                  <a:gd name="connsiteX106" fmla="*/ 234951 w 587375"/>
                  <a:gd name="connsiteY106" fmla="*/ 123825 h 714375"/>
                  <a:gd name="connsiteX107" fmla="*/ 231776 w 587375"/>
                  <a:gd name="connsiteY107" fmla="*/ 123825 h 714375"/>
                  <a:gd name="connsiteX108" fmla="*/ 231776 w 587375"/>
                  <a:gd name="connsiteY108" fmla="*/ 128587 h 714375"/>
                  <a:gd name="connsiteX109" fmla="*/ 231776 w 587375"/>
                  <a:gd name="connsiteY109" fmla="*/ 131762 h 714375"/>
                  <a:gd name="connsiteX110" fmla="*/ 227013 w 587375"/>
                  <a:gd name="connsiteY110" fmla="*/ 131762 h 714375"/>
                  <a:gd name="connsiteX111" fmla="*/ 223838 w 587375"/>
                  <a:gd name="connsiteY111" fmla="*/ 131762 h 714375"/>
                  <a:gd name="connsiteX112" fmla="*/ 222250 w 587375"/>
                  <a:gd name="connsiteY112" fmla="*/ 128587 h 714375"/>
                  <a:gd name="connsiteX113" fmla="*/ 222250 w 587375"/>
                  <a:gd name="connsiteY113" fmla="*/ 127000 h 714375"/>
                  <a:gd name="connsiteX114" fmla="*/ 222250 w 587375"/>
                  <a:gd name="connsiteY114" fmla="*/ 123825 h 714375"/>
                  <a:gd name="connsiteX115" fmla="*/ 223838 w 587375"/>
                  <a:gd name="connsiteY115" fmla="*/ 123825 h 714375"/>
                  <a:gd name="connsiteX116" fmla="*/ 227013 w 587375"/>
                  <a:gd name="connsiteY116" fmla="*/ 123825 h 714375"/>
                  <a:gd name="connsiteX117" fmla="*/ 230188 w 587375"/>
                  <a:gd name="connsiteY117" fmla="*/ 123825 h 714375"/>
                  <a:gd name="connsiteX118" fmla="*/ 231776 w 587375"/>
                  <a:gd name="connsiteY118" fmla="*/ 122237 h 714375"/>
                  <a:gd name="connsiteX119" fmla="*/ 231776 w 587375"/>
                  <a:gd name="connsiteY119" fmla="*/ 122236 h 714375"/>
                  <a:gd name="connsiteX120" fmla="*/ 231775 w 587375"/>
                  <a:gd name="connsiteY120" fmla="*/ 122237 h 714375"/>
                  <a:gd name="connsiteX121" fmla="*/ 227013 w 587375"/>
                  <a:gd name="connsiteY121" fmla="*/ 123825 h 714375"/>
                  <a:gd name="connsiteX122" fmla="*/ 223838 w 587375"/>
                  <a:gd name="connsiteY122" fmla="*/ 123825 h 714375"/>
                  <a:gd name="connsiteX123" fmla="*/ 222250 w 587375"/>
                  <a:gd name="connsiteY123" fmla="*/ 122237 h 714375"/>
                  <a:gd name="connsiteX124" fmla="*/ 222250 w 587375"/>
                  <a:gd name="connsiteY124" fmla="*/ 119062 h 714375"/>
                  <a:gd name="connsiteX125" fmla="*/ 219075 w 587375"/>
                  <a:gd name="connsiteY125" fmla="*/ 122237 h 714375"/>
                  <a:gd name="connsiteX126" fmla="*/ 217488 w 587375"/>
                  <a:gd name="connsiteY126" fmla="*/ 122237 h 714375"/>
                  <a:gd name="connsiteX127" fmla="*/ 214313 w 587375"/>
                  <a:gd name="connsiteY127" fmla="*/ 123825 h 714375"/>
                  <a:gd name="connsiteX128" fmla="*/ 214312 w 587375"/>
                  <a:gd name="connsiteY128" fmla="*/ 123825 h 714375"/>
                  <a:gd name="connsiteX129" fmla="*/ 214312 w 587375"/>
                  <a:gd name="connsiteY129" fmla="*/ 125014 h 714375"/>
                  <a:gd name="connsiteX130" fmla="*/ 223838 w 587375"/>
                  <a:gd name="connsiteY130" fmla="*/ 157163 h 714375"/>
                  <a:gd name="connsiteX131" fmla="*/ 234950 w 587375"/>
                  <a:gd name="connsiteY131" fmla="*/ 146050 h 714375"/>
                  <a:gd name="connsiteX132" fmla="*/ 260350 w 587375"/>
                  <a:gd name="connsiteY132" fmla="*/ 166688 h 714375"/>
                  <a:gd name="connsiteX133" fmla="*/ 244475 w 587375"/>
                  <a:gd name="connsiteY133" fmla="*/ 184150 h 714375"/>
                  <a:gd name="connsiteX134" fmla="*/ 242888 w 587375"/>
                  <a:gd name="connsiteY134" fmla="*/ 212725 h 714375"/>
                  <a:gd name="connsiteX135" fmla="*/ 260350 w 587375"/>
                  <a:gd name="connsiteY135" fmla="*/ 212725 h 714375"/>
                  <a:gd name="connsiteX136" fmla="*/ 260350 w 587375"/>
                  <a:gd name="connsiteY136" fmla="*/ 227013 h 714375"/>
                  <a:gd name="connsiteX137" fmla="*/ 292100 w 587375"/>
                  <a:gd name="connsiteY137" fmla="*/ 247650 h 714375"/>
                  <a:gd name="connsiteX138" fmla="*/ 312738 w 587375"/>
                  <a:gd name="connsiteY138" fmla="*/ 250825 h 714375"/>
                  <a:gd name="connsiteX139" fmla="*/ 328613 w 587375"/>
                  <a:gd name="connsiteY139" fmla="*/ 242888 h 714375"/>
                  <a:gd name="connsiteX140" fmla="*/ 339725 w 587375"/>
                  <a:gd name="connsiteY140" fmla="*/ 263525 h 714375"/>
                  <a:gd name="connsiteX141" fmla="*/ 352425 w 587375"/>
                  <a:gd name="connsiteY141" fmla="*/ 260350 h 714375"/>
                  <a:gd name="connsiteX142" fmla="*/ 355600 w 587375"/>
                  <a:gd name="connsiteY142" fmla="*/ 269875 h 714375"/>
                  <a:gd name="connsiteX143" fmla="*/ 398463 w 587375"/>
                  <a:gd name="connsiteY143" fmla="*/ 276225 h 714375"/>
                  <a:gd name="connsiteX144" fmla="*/ 407988 w 587375"/>
                  <a:gd name="connsiteY144" fmla="*/ 269875 h 714375"/>
                  <a:gd name="connsiteX145" fmla="*/ 407988 w 587375"/>
                  <a:gd name="connsiteY145" fmla="*/ 238125 h 714375"/>
                  <a:gd name="connsiteX146" fmla="*/ 423863 w 587375"/>
                  <a:gd name="connsiteY146" fmla="*/ 227013 h 714375"/>
                  <a:gd name="connsiteX147" fmla="*/ 428625 w 587375"/>
                  <a:gd name="connsiteY147" fmla="*/ 234950 h 714375"/>
                  <a:gd name="connsiteX148" fmla="*/ 420688 w 587375"/>
                  <a:gd name="connsiteY148" fmla="*/ 247650 h 714375"/>
                  <a:gd name="connsiteX149" fmla="*/ 423863 w 587375"/>
                  <a:gd name="connsiteY149" fmla="*/ 257175 h 714375"/>
                  <a:gd name="connsiteX150" fmla="*/ 420688 w 587375"/>
                  <a:gd name="connsiteY150" fmla="*/ 265113 h 714375"/>
                  <a:gd name="connsiteX151" fmla="*/ 431800 w 587375"/>
                  <a:gd name="connsiteY151" fmla="*/ 269875 h 714375"/>
                  <a:gd name="connsiteX152" fmla="*/ 450850 w 587375"/>
                  <a:gd name="connsiteY152" fmla="*/ 265113 h 714375"/>
                  <a:gd name="connsiteX153" fmla="*/ 457200 w 587375"/>
                  <a:gd name="connsiteY153" fmla="*/ 257175 h 714375"/>
                  <a:gd name="connsiteX154" fmla="*/ 481013 w 587375"/>
                  <a:gd name="connsiteY154" fmla="*/ 260350 h 714375"/>
                  <a:gd name="connsiteX155" fmla="*/ 481013 w 587375"/>
                  <a:gd name="connsiteY155" fmla="*/ 234950 h 714375"/>
                  <a:gd name="connsiteX156" fmla="*/ 500063 w 587375"/>
                  <a:gd name="connsiteY156" fmla="*/ 227013 h 714375"/>
                  <a:gd name="connsiteX157" fmla="*/ 527050 w 587375"/>
                  <a:gd name="connsiteY157" fmla="*/ 200025 h 714375"/>
                  <a:gd name="connsiteX158" fmla="*/ 544513 w 587375"/>
                  <a:gd name="connsiteY158" fmla="*/ 201613 h 714375"/>
                  <a:gd name="connsiteX159" fmla="*/ 547688 w 587375"/>
                  <a:gd name="connsiteY159" fmla="*/ 214313 h 714375"/>
                  <a:gd name="connsiteX160" fmla="*/ 565150 w 587375"/>
                  <a:gd name="connsiteY160" fmla="*/ 212725 h 714375"/>
                  <a:gd name="connsiteX161" fmla="*/ 582613 w 587375"/>
                  <a:gd name="connsiteY161" fmla="*/ 217488 h 714375"/>
                  <a:gd name="connsiteX162" fmla="*/ 587375 w 587375"/>
                  <a:gd name="connsiteY162" fmla="*/ 233363 h 714375"/>
                  <a:gd name="connsiteX163" fmla="*/ 585788 w 587375"/>
                  <a:gd name="connsiteY163" fmla="*/ 247650 h 714375"/>
                  <a:gd name="connsiteX164" fmla="*/ 577850 w 587375"/>
                  <a:gd name="connsiteY164" fmla="*/ 244475 h 714375"/>
                  <a:gd name="connsiteX165" fmla="*/ 557213 w 587375"/>
                  <a:gd name="connsiteY165" fmla="*/ 255588 h 714375"/>
                  <a:gd name="connsiteX166" fmla="*/ 536575 w 587375"/>
                  <a:gd name="connsiteY166" fmla="*/ 287338 h 714375"/>
                  <a:gd name="connsiteX167" fmla="*/ 536575 w 587375"/>
                  <a:gd name="connsiteY167" fmla="*/ 306388 h 714375"/>
                  <a:gd name="connsiteX168" fmla="*/ 527050 w 587375"/>
                  <a:gd name="connsiteY168" fmla="*/ 323850 h 714375"/>
                  <a:gd name="connsiteX169" fmla="*/ 514350 w 587375"/>
                  <a:gd name="connsiteY169" fmla="*/ 325438 h 714375"/>
                  <a:gd name="connsiteX170" fmla="*/ 517525 w 587375"/>
                  <a:gd name="connsiteY170" fmla="*/ 361950 h 714375"/>
                  <a:gd name="connsiteX171" fmla="*/ 512763 w 587375"/>
                  <a:gd name="connsiteY171" fmla="*/ 363538 h 714375"/>
                  <a:gd name="connsiteX172" fmla="*/ 512763 w 587375"/>
                  <a:gd name="connsiteY172" fmla="*/ 381000 h 714375"/>
                  <a:gd name="connsiteX173" fmla="*/ 504825 w 587375"/>
                  <a:gd name="connsiteY173" fmla="*/ 388938 h 714375"/>
                  <a:gd name="connsiteX174" fmla="*/ 496888 w 587375"/>
                  <a:gd name="connsiteY174" fmla="*/ 381000 h 714375"/>
                  <a:gd name="connsiteX175" fmla="*/ 496888 w 587375"/>
                  <a:gd name="connsiteY175" fmla="*/ 333375 h 714375"/>
                  <a:gd name="connsiteX176" fmla="*/ 488950 w 587375"/>
                  <a:gd name="connsiteY176" fmla="*/ 333375 h 714375"/>
                  <a:gd name="connsiteX177" fmla="*/ 487363 w 587375"/>
                  <a:gd name="connsiteY177" fmla="*/ 349250 h 714375"/>
                  <a:gd name="connsiteX178" fmla="*/ 476250 w 587375"/>
                  <a:gd name="connsiteY178" fmla="*/ 349250 h 714375"/>
                  <a:gd name="connsiteX179" fmla="*/ 481013 w 587375"/>
                  <a:gd name="connsiteY179" fmla="*/ 333375 h 714375"/>
                  <a:gd name="connsiteX180" fmla="*/ 496888 w 587375"/>
                  <a:gd name="connsiteY180" fmla="*/ 320675 h 714375"/>
                  <a:gd name="connsiteX181" fmla="*/ 500063 w 587375"/>
                  <a:gd name="connsiteY181" fmla="*/ 303213 h 714375"/>
                  <a:gd name="connsiteX182" fmla="*/ 449263 w 587375"/>
                  <a:gd name="connsiteY182" fmla="*/ 295275 h 714375"/>
                  <a:gd name="connsiteX183" fmla="*/ 444500 w 587375"/>
                  <a:gd name="connsiteY183" fmla="*/ 285750 h 714375"/>
                  <a:gd name="connsiteX184" fmla="*/ 415925 w 587375"/>
                  <a:gd name="connsiteY184" fmla="*/ 269875 h 714375"/>
                  <a:gd name="connsiteX185" fmla="*/ 414338 w 587375"/>
                  <a:gd name="connsiteY185" fmla="*/ 276225 h 714375"/>
                  <a:gd name="connsiteX186" fmla="*/ 406400 w 587375"/>
                  <a:gd name="connsiteY186" fmla="*/ 293688 h 714375"/>
                  <a:gd name="connsiteX187" fmla="*/ 428625 w 587375"/>
                  <a:gd name="connsiteY187" fmla="*/ 303213 h 714375"/>
                  <a:gd name="connsiteX188" fmla="*/ 415925 w 587375"/>
                  <a:gd name="connsiteY188" fmla="*/ 311150 h 714375"/>
                  <a:gd name="connsiteX189" fmla="*/ 414338 w 587375"/>
                  <a:gd name="connsiteY189" fmla="*/ 319088 h 714375"/>
                  <a:gd name="connsiteX190" fmla="*/ 419100 w 587375"/>
                  <a:gd name="connsiteY190" fmla="*/ 323850 h 714375"/>
                  <a:gd name="connsiteX191" fmla="*/ 420688 w 587375"/>
                  <a:gd name="connsiteY191" fmla="*/ 338138 h 714375"/>
                  <a:gd name="connsiteX192" fmla="*/ 436563 w 587375"/>
                  <a:gd name="connsiteY192" fmla="*/ 388938 h 714375"/>
                  <a:gd name="connsiteX193" fmla="*/ 407988 w 587375"/>
                  <a:gd name="connsiteY193" fmla="*/ 388938 h 714375"/>
                  <a:gd name="connsiteX194" fmla="*/ 406400 w 587375"/>
                  <a:gd name="connsiteY194" fmla="*/ 374650 h 714375"/>
                  <a:gd name="connsiteX195" fmla="*/ 398463 w 587375"/>
                  <a:gd name="connsiteY195" fmla="*/ 388938 h 714375"/>
                  <a:gd name="connsiteX196" fmla="*/ 377825 w 587375"/>
                  <a:gd name="connsiteY196" fmla="*/ 404813 h 714375"/>
                  <a:gd name="connsiteX197" fmla="*/ 382588 w 587375"/>
                  <a:gd name="connsiteY197" fmla="*/ 414338 h 714375"/>
                  <a:gd name="connsiteX198" fmla="*/ 371475 w 587375"/>
                  <a:gd name="connsiteY198" fmla="*/ 434975 h 714375"/>
                  <a:gd name="connsiteX199" fmla="*/ 355600 w 587375"/>
                  <a:gd name="connsiteY199" fmla="*/ 439738 h 714375"/>
                  <a:gd name="connsiteX200" fmla="*/ 350838 w 587375"/>
                  <a:gd name="connsiteY200" fmla="*/ 431800 h 714375"/>
                  <a:gd name="connsiteX201" fmla="*/ 339725 w 587375"/>
                  <a:gd name="connsiteY201" fmla="*/ 439738 h 714375"/>
                  <a:gd name="connsiteX202" fmla="*/ 339725 w 587375"/>
                  <a:gd name="connsiteY202" fmla="*/ 452438 h 714375"/>
                  <a:gd name="connsiteX203" fmla="*/ 287338 w 587375"/>
                  <a:gd name="connsiteY203" fmla="*/ 500063 h 714375"/>
                  <a:gd name="connsiteX204" fmla="*/ 290513 w 587375"/>
                  <a:gd name="connsiteY204" fmla="*/ 512763 h 714375"/>
                  <a:gd name="connsiteX205" fmla="*/ 266700 w 587375"/>
                  <a:gd name="connsiteY205" fmla="*/ 525463 h 714375"/>
                  <a:gd name="connsiteX206" fmla="*/ 249238 w 587375"/>
                  <a:gd name="connsiteY206" fmla="*/ 530225 h 714375"/>
                  <a:gd name="connsiteX207" fmla="*/ 247650 w 587375"/>
                  <a:gd name="connsiteY207" fmla="*/ 539750 h 714375"/>
                  <a:gd name="connsiteX208" fmla="*/ 252413 w 587375"/>
                  <a:gd name="connsiteY208" fmla="*/ 590550 h 714375"/>
                  <a:gd name="connsiteX209" fmla="*/ 239713 w 587375"/>
                  <a:gd name="connsiteY209" fmla="*/ 620713 h 714375"/>
                  <a:gd name="connsiteX210" fmla="*/ 242888 w 587375"/>
                  <a:gd name="connsiteY210" fmla="*/ 655638 h 714375"/>
                  <a:gd name="connsiteX211" fmla="*/ 231775 w 587375"/>
                  <a:gd name="connsiteY211" fmla="*/ 655638 h 714375"/>
                  <a:gd name="connsiteX212" fmla="*/ 223838 w 587375"/>
                  <a:gd name="connsiteY212" fmla="*/ 681038 h 714375"/>
                  <a:gd name="connsiteX213" fmla="*/ 231775 w 587375"/>
                  <a:gd name="connsiteY213" fmla="*/ 687388 h 714375"/>
                  <a:gd name="connsiteX214" fmla="*/ 231775 w 587375"/>
                  <a:gd name="connsiteY214" fmla="*/ 692150 h 714375"/>
                  <a:gd name="connsiteX215" fmla="*/ 214313 w 587375"/>
                  <a:gd name="connsiteY215" fmla="*/ 687388 h 714375"/>
                  <a:gd name="connsiteX216" fmla="*/ 209550 w 587375"/>
                  <a:gd name="connsiteY216" fmla="*/ 704850 h 714375"/>
                  <a:gd name="connsiteX217" fmla="*/ 193675 w 587375"/>
                  <a:gd name="connsiteY217" fmla="*/ 714375 h 714375"/>
                  <a:gd name="connsiteX218" fmla="*/ 166688 w 587375"/>
                  <a:gd name="connsiteY218" fmla="*/ 687388 h 714375"/>
                  <a:gd name="connsiteX219" fmla="*/ 161925 w 587375"/>
                  <a:gd name="connsiteY219" fmla="*/ 666750 h 714375"/>
                  <a:gd name="connsiteX220" fmla="*/ 155575 w 587375"/>
                  <a:gd name="connsiteY220" fmla="*/ 633413 h 714375"/>
                  <a:gd name="connsiteX221" fmla="*/ 133350 w 587375"/>
                  <a:gd name="connsiteY221" fmla="*/ 593725 h 714375"/>
                  <a:gd name="connsiteX222" fmla="*/ 131763 w 587375"/>
                  <a:gd name="connsiteY222" fmla="*/ 555625 h 714375"/>
                  <a:gd name="connsiteX223" fmla="*/ 103188 w 587375"/>
                  <a:gd name="connsiteY223" fmla="*/ 495300 h 714375"/>
                  <a:gd name="connsiteX224" fmla="*/ 98425 w 587375"/>
                  <a:gd name="connsiteY224" fmla="*/ 471488 h 714375"/>
                  <a:gd name="connsiteX225" fmla="*/ 93662 w 587375"/>
                  <a:gd name="connsiteY225" fmla="*/ 423863 h 714375"/>
                  <a:gd name="connsiteX226" fmla="*/ 95250 w 587375"/>
                  <a:gd name="connsiteY226" fmla="*/ 404813 h 714375"/>
                  <a:gd name="connsiteX227" fmla="*/ 90487 w 587375"/>
                  <a:gd name="connsiteY227" fmla="*/ 398463 h 714375"/>
                  <a:gd name="connsiteX228" fmla="*/ 93662 w 587375"/>
                  <a:gd name="connsiteY228" fmla="*/ 374650 h 714375"/>
                  <a:gd name="connsiteX229" fmla="*/ 85725 w 587375"/>
                  <a:gd name="connsiteY229" fmla="*/ 371475 h 714375"/>
                  <a:gd name="connsiteX230" fmla="*/ 82550 w 587375"/>
                  <a:gd name="connsiteY230" fmla="*/ 381000 h 714375"/>
                  <a:gd name="connsiteX231" fmla="*/ 77787 w 587375"/>
                  <a:gd name="connsiteY231" fmla="*/ 404813 h 714375"/>
                  <a:gd name="connsiteX232" fmla="*/ 58737 w 587375"/>
                  <a:gd name="connsiteY232" fmla="*/ 419100 h 714375"/>
                  <a:gd name="connsiteX233" fmla="*/ 34925 w 587375"/>
                  <a:gd name="connsiteY233" fmla="*/ 404813 h 714375"/>
                  <a:gd name="connsiteX234" fmla="*/ 12700 w 587375"/>
                  <a:gd name="connsiteY234" fmla="*/ 374650 h 714375"/>
                  <a:gd name="connsiteX235" fmla="*/ 38100 w 587375"/>
                  <a:gd name="connsiteY235" fmla="*/ 371475 h 714375"/>
                  <a:gd name="connsiteX236" fmla="*/ 50800 w 587375"/>
                  <a:gd name="connsiteY236" fmla="*/ 349250 h 714375"/>
                  <a:gd name="connsiteX237" fmla="*/ 34925 w 587375"/>
                  <a:gd name="connsiteY237" fmla="*/ 354013 h 714375"/>
                  <a:gd name="connsiteX238" fmla="*/ 20637 w 587375"/>
                  <a:gd name="connsiteY238" fmla="*/ 361950 h 714375"/>
                  <a:gd name="connsiteX239" fmla="*/ 0 w 587375"/>
                  <a:gd name="connsiteY239" fmla="*/ 342900 h 714375"/>
                  <a:gd name="connsiteX240" fmla="*/ 7937 w 587375"/>
                  <a:gd name="connsiteY240" fmla="*/ 330200 h 714375"/>
                  <a:gd name="connsiteX241" fmla="*/ 42862 w 587375"/>
                  <a:gd name="connsiteY241" fmla="*/ 320675 h 714375"/>
                  <a:gd name="connsiteX242" fmla="*/ 60325 w 587375"/>
                  <a:gd name="connsiteY242" fmla="*/ 320675 h 714375"/>
                  <a:gd name="connsiteX243" fmla="*/ 50800 w 587375"/>
                  <a:gd name="connsiteY243" fmla="*/ 290513 h 714375"/>
                  <a:gd name="connsiteX244" fmla="*/ 33337 w 587375"/>
                  <a:gd name="connsiteY244" fmla="*/ 280988 h 714375"/>
                  <a:gd name="connsiteX245" fmla="*/ 38100 w 587375"/>
                  <a:gd name="connsiteY245" fmla="*/ 265113 h 714375"/>
                  <a:gd name="connsiteX246" fmla="*/ 22225 w 587375"/>
                  <a:gd name="connsiteY246" fmla="*/ 265113 h 714375"/>
                  <a:gd name="connsiteX247" fmla="*/ 25400 w 587375"/>
                  <a:gd name="connsiteY247" fmla="*/ 255588 h 714375"/>
                  <a:gd name="connsiteX248" fmla="*/ 39687 w 587375"/>
                  <a:gd name="connsiteY248" fmla="*/ 234950 h 714375"/>
                  <a:gd name="connsiteX249" fmla="*/ 52387 w 587375"/>
                  <a:gd name="connsiteY249" fmla="*/ 239713 h 714375"/>
                  <a:gd name="connsiteX250" fmla="*/ 76200 w 587375"/>
                  <a:gd name="connsiteY250" fmla="*/ 227013 h 714375"/>
                  <a:gd name="connsiteX251" fmla="*/ 80962 w 587375"/>
                  <a:gd name="connsiteY251" fmla="*/ 212725 h 714375"/>
                  <a:gd name="connsiteX252" fmla="*/ 107950 w 587375"/>
                  <a:gd name="connsiteY252" fmla="*/ 196850 h 714375"/>
                  <a:gd name="connsiteX253" fmla="*/ 120650 w 587375"/>
                  <a:gd name="connsiteY253" fmla="*/ 161925 h 714375"/>
                  <a:gd name="connsiteX254" fmla="*/ 133350 w 587375"/>
                  <a:gd name="connsiteY254" fmla="*/ 134938 h 714375"/>
                  <a:gd name="connsiteX255" fmla="*/ 143828 w 587375"/>
                  <a:gd name="connsiteY255" fmla="*/ 123507 h 714375"/>
                  <a:gd name="connsiteX256" fmla="*/ 141288 w 587375"/>
                  <a:gd name="connsiteY256" fmla="*/ 122237 h 714375"/>
                  <a:gd name="connsiteX257" fmla="*/ 138113 w 587375"/>
                  <a:gd name="connsiteY257" fmla="*/ 122237 h 714375"/>
                  <a:gd name="connsiteX258" fmla="*/ 136526 w 587375"/>
                  <a:gd name="connsiteY258" fmla="*/ 122237 h 714375"/>
                  <a:gd name="connsiteX259" fmla="*/ 136526 w 587375"/>
                  <a:gd name="connsiteY259" fmla="*/ 119062 h 714375"/>
                  <a:gd name="connsiteX260" fmla="*/ 133351 w 587375"/>
                  <a:gd name="connsiteY260" fmla="*/ 115887 h 714375"/>
                  <a:gd name="connsiteX261" fmla="*/ 128588 w 587375"/>
                  <a:gd name="connsiteY261" fmla="*/ 114300 h 714375"/>
                  <a:gd name="connsiteX262" fmla="*/ 125413 w 587375"/>
                  <a:gd name="connsiteY262" fmla="*/ 114300 h 714375"/>
                  <a:gd name="connsiteX263" fmla="*/ 125413 w 587375"/>
                  <a:gd name="connsiteY263" fmla="*/ 109537 h 714375"/>
                  <a:gd name="connsiteX264" fmla="*/ 123826 w 587375"/>
                  <a:gd name="connsiteY264" fmla="*/ 106362 h 714375"/>
                  <a:gd name="connsiteX265" fmla="*/ 119063 w 587375"/>
                  <a:gd name="connsiteY265" fmla="*/ 98425 h 714375"/>
                  <a:gd name="connsiteX266" fmla="*/ 123826 w 587375"/>
                  <a:gd name="connsiteY266" fmla="*/ 96837 h 714375"/>
                  <a:gd name="connsiteX267" fmla="*/ 123825 w 587375"/>
                  <a:gd name="connsiteY267" fmla="*/ 96836 h 714375"/>
                  <a:gd name="connsiteX268" fmla="*/ 123825 w 587375"/>
                  <a:gd name="connsiteY268" fmla="*/ 96837 h 714375"/>
                  <a:gd name="connsiteX269" fmla="*/ 119063 w 587375"/>
                  <a:gd name="connsiteY269" fmla="*/ 98425 h 714375"/>
                  <a:gd name="connsiteX270" fmla="*/ 125413 w 587375"/>
                  <a:gd name="connsiteY270" fmla="*/ 109537 h 714375"/>
                  <a:gd name="connsiteX271" fmla="*/ 123825 w 587375"/>
                  <a:gd name="connsiteY271" fmla="*/ 109537 h 714375"/>
                  <a:gd name="connsiteX272" fmla="*/ 119063 w 587375"/>
                  <a:gd name="connsiteY272" fmla="*/ 109537 h 714375"/>
                  <a:gd name="connsiteX273" fmla="*/ 115888 w 587375"/>
                  <a:gd name="connsiteY273" fmla="*/ 106362 h 714375"/>
                  <a:gd name="connsiteX274" fmla="*/ 115888 w 587375"/>
                  <a:gd name="connsiteY274" fmla="*/ 103187 h 714375"/>
                  <a:gd name="connsiteX275" fmla="*/ 115888 w 587375"/>
                  <a:gd name="connsiteY275" fmla="*/ 101600 h 714375"/>
                  <a:gd name="connsiteX276" fmla="*/ 115888 w 587375"/>
                  <a:gd name="connsiteY276" fmla="*/ 98425 h 714375"/>
                  <a:gd name="connsiteX277" fmla="*/ 112713 w 587375"/>
                  <a:gd name="connsiteY277" fmla="*/ 79375 h 714375"/>
                  <a:gd name="connsiteX278" fmla="*/ 112713 w 587375"/>
                  <a:gd name="connsiteY278" fmla="*/ 76200 h 714375"/>
                  <a:gd name="connsiteX279" fmla="*/ 111125 w 587375"/>
                  <a:gd name="connsiteY279" fmla="*/ 71437 h 714375"/>
                  <a:gd name="connsiteX280" fmla="*/ 111125 w 587375"/>
                  <a:gd name="connsiteY280" fmla="*/ 68262 h 714375"/>
                  <a:gd name="connsiteX281" fmla="*/ 115888 w 587375"/>
                  <a:gd name="connsiteY281" fmla="*/ 63500 h 714375"/>
                  <a:gd name="connsiteX282" fmla="*/ 123825 w 587375"/>
                  <a:gd name="connsiteY282" fmla="*/ 58737 h 714375"/>
                  <a:gd name="connsiteX283" fmla="*/ 123825 w 587375"/>
                  <a:gd name="connsiteY283" fmla="*/ 55562 h 714375"/>
                  <a:gd name="connsiteX284" fmla="*/ 125413 w 587375"/>
                  <a:gd name="connsiteY284" fmla="*/ 49212 h 714375"/>
                  <a:gd name="connsiteX285" fmla="*/ 123825 w 587375"/>
                  <a:gd name="connsiteY285" fmla="*/ 46037 h 714375"/>
                  <a:gd name="connsiteX286" fmla="*/ 119063 w 587375"/>
                  <a:gd name="connsiteY286" fmla="*/ 41275 h 714375"/>
                  <a:gd name="connsiteX287" fmla="*/ 115888 w 587375"/>
                  <a:gd name="connsiteY287" fmla="*/ 41275 h 714375"/>
                  <a:gd name="connsiteX288" fmla="*/ 112713 w 587375"/>
                  <a:gd name="connsiteY288" fmla="*/ 38100 h 714375"/>
                  <a:gd name="connsiteX289" fmla="*/ 111125 w 587375"/>
                  <a:gd name="connsiteY289" fmla="*/ 33337 h 714375"/>
                  <a:gd name="connsiteX290" fmla="*/ 106363 w 587375"/>
                  <a:gd name="connsiteY290" fmla="*/ 33337 h 714375"/>
                  <a:gd name="connsiteX291" fmla="*/ 103188 w 587375"/>
                  <a:gd name="connsiteY291" fmla="*/ 30162 h 714375"/>
                  <a:gd name="connsiteX292" fmla="*/ 101600 w 587375"/>
                  <a:gd name="connsiteY292" fmla="*/ 30162 h 714375"/>
                  <a:gd name="connsiteX293" fmla="*/ 95250 w 587375"/>
                  <a:gd name="connsiteY293" fmla="*/ 28575 h 714375"/>
                  <a:gd name="connsiteX294" fmla="*/ 95250 w 587375"/>
                  <a:gd name="connsiteY294" fmla="*/ 25400 h 714375"/>
                  <a:gd name="connsiteX295" fmla="*/ 95250 w 587375"/>
                  <a:gd name="connsiteY295" fmla="*/ 17463 h 714375"/>
                  <a:gd name="connsiteX296" fmla="*/ 95250 w 587375"/>
                  <a:gd name="connsiteY296" fmla="*/ 15875 h 714375"/>
                  <a:gd name="connsiteX297" fmla="*/ 98425 w 587375"/>
                  <a:gd name="connsiteY297" fmla="*/ 15875 h 714375"/>
                  <a:gd name="connsiteX298" fmla="*/ 103188 w 587375"/>
                  <a:gd name="connsiteY298" fmla="*/ 15875 h 714375"/>
                  <a:gd name="connsiteX299" fmla="*/ 106363 w 587375"/>
                  <a:gd name="connsiteY299" fmla="*/ 17463 h 714375"/>
                  <a:gd name="connsiteX300" fmla="*/ 107950 w 587375"/>
                  <a:gd name="connsiteY300" fmla="*/ 15875 h 714375"/>
                  <a:gd name="connsiteX301" fmla="*/ 107950 w 587375"/>
                  <a:gd name="connsiteY301" fmla="*/ 12700 h 714375"/>
                  <a:gd name="connsiteX302" fmla="*/ 107950 w 587375"/>
                  <a:gd name="connsiteY302" fmla="*/ 7938 h 714375"/>
                  <a:gd name="connsiteX303" fmla="*/ 112713 w 587375"/>
                  <a:gd name="connsiteY303" fmla="*/ 7938 h 714375"/>
                  <a:gd name="connsiteX304" fmla="*/ 115888 w 587375"/>
                  <a:gd name="connsiteY304" fmla="*/ 7938 h 714375"/>
                  <a:gd name="connsiteX305" fmla="*/ 123825 w 587375"/>
                  <a:gd name="connsiteY305" fmla="*/ 6350 h 714375"/>
                  <a:gd name="connsiteX306" fmla="*/ 125413 w 587375"/>
                  <a:gd name="connsiteY306" fmla="*/ 6350 h 714375"/>
                  <a:gd name="connsiteX307" fmla="*/ 128588 w 587375"/>
                  <a:gd name="connsiteY307" fmla="*/ 3175 h 714375"/>
                  <a:gd name="connsiteX308" fmla="*/ 136525 w 587375"/>
                  <a:gd name="connsiteY308" fmla="*/ 6350 h 714375"/>
                  <a:gd name="connsiteX309" fmla="*/ 138113 w 587375"/>
                  <a:gd name="connsiteY309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11138 w 587375"/>
                  <a:gd name="connsiteY9" fmla="*/ 66675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211138 w 587375"/>
                  <a:gd name="connsiteY17" fmla="*/ 66675 h 714375"/>
                  <a:gd name="connsiteX18" fmla="*/ 187325 w 587375"/>
                  <a:gd name="connsiteY18" fmla="*/ 55562 h 714375"/>
                  <a:gd name="connsiteX19" fmla="*/ 186268 w 587375"/>
                  <a:gd name="connsiteY19" fmla="*/ 57148 h 714375"/>
                  <a:gd name="connsiteX20" fmla="*/ 187325 w 587375"/>
                  <a:gd name="connsiteY20" fmla="*/ 55562 h 714375"/>
                  <a:gd name="connsiteX21" fmla="*/ 138113 w 587375"/>
                  <a:gd name="connsiteY21" fmla="*/ 0 h 714375"/>
                  <a:gd name="connsiteX22" fmla="*/ 144463 w 587375"/>
                  <a:gd name="connsiteY22" fmla="*/ 0 h 714375"/>
                  <a:gd name="connsiteX23" fmla="*/ 146050 w 587375"/>
                  <a:gd name="connsiteY23" fmla="*/ 3175 h 714375"/>
                  <a:gd name="connsiteX24" fmla="*/ 149225 w 587375"/>
                  <a:gd name="connsiteY24" fmla="*/ 0 h 714375"/>
                  <a:gd name="connsiteX25" fmla="*/ 153988 w 587375"/>
                  <a:gd name="connsiteY25" fmla="*/ 0 h 714375"/>
                  <a:gd name="connsiteX26" fmla="*/ 155576 w 587375"/>
                  <a:gd name="connsiteY26" fmla="*/ 3175 h 714375"/>
                  <a:gd name="connsiteX27" fmla="*/ 158751 w 587375"/>
                  <a:gd name="connsiteY27" fmla="*/ 6350 h 714375"/>
                  <a:gd name="connsiteX28" fmla="*/ 161926 w 587375"/>
                  <a:gd name="connsiteY28" fmla="*/ 7938 h 714375"/>
                  <a:gd name="connsiteX29" fmla="*/ 161926 w 587375"/>
                  <a:gd name="connsiteY29" fmla="*/ 11113 h 714375"/>
                  <a:gd name="connsiteX30" fmla="*/ 163513 w 587375"/>
                  <a:gd name="connsiteY30" fmla="*/ 15875 h 714375"/>
                  <a:gd name="connsiteX31" fmla="*/ 171451 w 587375"/>
                  <a:gd name="connsiteY31" fmla="*/ 15875 h 714375"/>
                  <a:gd name="connsiteX32" fmla="*/ 174626 w 587375"/>
                  <a:gd name="connsiteY32" fmla="*/ 17463 h 714375"/>
                  <a:gd name="connsiteX33" fmla="*/ 176213 w 587375"/>
                  <a:gd name="connsiteY33" fmla="*/ 23813 h 714375"/>
                  <a:gd name="connsiteX34" fmla="*/ 179388 w 587375"/>
                  <a:gd name="connsiteY34" fmla="*/ 25400 h 714375"/>
                  <a:gd name="connsiteX35" fmla="*/ 184151 w 587375"/>
                  <a:gd name="connsiteY35" fmla="*/ 25400 h 714375"/>
                  <a:gd name="connsiteX36" fmla="*/ 184151 w 587375"/>
                  <a:gd name="connsiteY36" fmla="*/ 36512 h 714375"/>
                  <a:gd name="connsiteX37" fmla="*/ 187326 w 587375"/>
                  <a:gd name="connsiteY37" fmla="*/ 38100 h 714375"/>
                  <a:gd name="connsiteX38" fmla="*/ 192088 w 587375"/>
                  <a:gd name="connsiteY38" fmla="*/ 41275 h 714375"/>
                  <a:gd name="connsiteX39" fmla="*/ 193676 w 587375"/>
                  <a:gd name="connsiteY39" fmla="*/ 41275 h 714375"/>
                  <a:gd name="connsiteX40" fmla="*/ 201613 w 587375"/>
                  <a:gd name="connsiteY40" fmla="*/ 41275 h 714375"/>
                  <a:gd name="connsiteX41" fmla="*/ 204788 w 587375"/>
                  <a:gd name="connsiteY41" fmla="*/ 42862 h 714375"/>
                  <a:gd name="connsiteX42" fmla="*/ 204788 w 587375"/>
                  <a:gd name="connsiteY42" fmla="*/ 43921 h 714375"/>
                  <a:gd name="connsiteX43" fmla="*/ 206376 w 587375"/>
                  <a:gd name="connsiteY43" fmla="*/ 42862 h 714375"/>
                  <a:gd name="connsiteX44" fmla="*/ 209551 w 587375"/>
                  <a:gd name="connsiteY44" fmla="*/ 41275 h 714375"/>
                  <a:gd name="connsiteX45" fmla="*/ 211138 w 587375"/>
                  <a:gd name="connsiteY45" fmla="*/ 38100 h 714375"/>
                  <a:gd name="connsiteX46" fmla="*/ 214313 w 587375"/>
                  <a:gd name="connsiteY46" fmla="*/ 38100 h 714375"/>
                  <a:gd name="connsiteX47" fmla="*/ 217488 w 587375"/>
                  <a:gd name="connsiteY47" fmla="*/ 38100 h 714375"/>
                  <a:gd name="connsiteX48" fmla="*/ 219076 w 587375"/>
                  <a:gd name="connsiteY48" fmla="*/ 38100 h 714375"/>
                  <a:gd name="connsiteX49" fmla="*/ 222251 w 587375"/>
                  <a:gd name="connsiteY49" fmla="*/ 38100 h 714375"/>
                  <a:gd name="connsiteX50" fmla="*/ 223838 w 587375"/>
                  <a:gd name="connsiteY50" fmla="*/ 36513 h 714375"/>
                  <a:gd name="connsiteX51" fmla="*/ 223838 w 587375"/>
                  <a:gd name="connsiteY51" fmla="*/ 33338 h 714375"/>
                  <a:gd name="connsiteX52" fmla="*/ 227013 w 587375"/>
                  <a:gd name="connsiteY52" fmla="*/ 28575 h 714375"/>
                  <a:gd name="connsiteX53" fmla="*/ 227013 w 587375"/>
                  <a:gd name="connsiteY53" fmla="*/ 25400 h 714375"/>
                  <a:gd name="connsiteX54" fmla="*/ 230188 w 587375"/>
                  <a:gd name="connsiteY54" fmla="*/ 25400 h 714375"/>
                  <a:gd name="connsiteX55" fmla="*/ 231776 w 587375"/>
                  <a:gd name="connsiteY55" fmla="*/ 28575 h 714375"/>
                  <a:gd name="connsiteX56" fmla="*/ 234951 w 587375"/>
                  <a:gd name="connsiteY56" fmla="*/ 30163 h 714375"/>
                  <a:gd name="connsiteX57" fmla="*/ 236538 w 587375"/>
                  <a:gd name="connsiteY57" fmla="*/ 33338 h 714375"/>
                  <a:gd name="connsiteX58" fmla="*/ 242888 w 587375"/>
                  <a:gd name="connsiteY58" fmla="*/ 33338 h 714375"/>
                  <a:gd name="connsiteX59" fmla="*/ 244476 w 587375"/>
                  <a:gd name="connsiteY59" fmla="*/ 33338 h 714375"/>
                  <a:gd name="connsiteX60" fmla="*/ 247651 w 587375"/>
                  <a:gd name="connsiteY60" fmla="*/ 33338 h 714375"/>
                  <a:gd name="connsiteX61" fmla="*/ 249238 w 587375"/>
                  <a:gd name="connsiteY61" fmla="*/ 33338 h 714375"/>
                  <a:gd name="connsiteX62" fmla="*/ 252413 w 587375"/>
                  <a:gd name="connsiteY62" fmla="*/ 36513 h 714375"/>
                  <a:gd name="connsiteX63" fmla="*/ 252413 w 587375"/>
                  <a:gd name="connsiteY63" fmla="*/ 38100 h 714375"/>
                  <a:gd name="connsiteX64" fmla="*/ 252413 w 587375"/>
                  <a:gd name="connsiteY64" fmla="*/ 42862 h 714375"/>
                  <a:gd name="connsiteX65" fmla="*/ 249238 w 587375"/>
                  <a:gd name="connsiteY65" fmla="*/ 46037 h 714375"/>
                  <a:gd name="connsiteX66" fmla="*/ 249238 w 587375"/>
                  <a:gd name="connsiteY66" fmla="*/ 49212 h 714375"/>
                  <a:gd name="connsiteX67" fmla="*/ 249238 w 587375"/>
                  <a:gd name="connsiteY67" fmla="*/ 50800 h 714375"/>
                  <a:gd name="connsiteX68" fmla="*/ 252413 w 587375"/>
                  <a:gd name="connsiteY68" fmla="*/ 55562 h 714375"/>
                  <a:gd name="connsiteX69" fmla="*/ 249238 w 587375"/>
                  <a:gd name="connsiteY69" fmla="*/ 58737 h 714375"/>
                  <a:gd name="connsiteX70" fmla="*/ 249238 w 587375"/>
                  <a:gd name="connsiteY70" fmla="*/ 63500 h 714375"/>
                  <a:gd name="connsiteX71" fmla="*/ 247651 w 587375"/>
                  <a:gd name="connsiteY71" fmla="*/ 66675 h 714375"/>
                  <a:gd name="connsiteX72" fmla="*/ 244476 w 587375"/>
                  <a:gd name="connsiteY72" fmla="*/ 68262 h 714375"/>
                  <a:gd name="connsiteX73" fmla="*/ 239713 w 587375"/>
                  <a:gd name="connsiteY73" fmla="*/ 71437 h 714375"/>
                  <a:gd name="connsiteX74" fmla="*/ 236538 w 587375"/>
                  <a:gd name="connsiteY74" fmla="*/ 71437 h 714375"/>
                  <a:gd name="connsiteX75" fmla="*/ 236538 w 587375"/>
                  <a:gd name="connsiteY75" fmla="*/ 76200 h 714375"/>
                  <a:gd name="connsiteX76" fmla="*/ 236538 w 587375"/>
                  <a:gd name="connsiteY76" fmla="*/ 80962 h 714375"/>
                  <a:gd name="connsiteX77" fmla="*/ 234951 w 587375"/>
                  <a:gd name="connsiteY77" fmla="*/ 84137 h 714375"/>
                  <a:gd name="connsiteX78" fmla="*/ 231776 w 587375"/>
                  <a:gd name="connsiteY78" fmla="*/ 84137 h 714375"/>
                  <a:gd name="connsiteX79" fmla="*/ 227013 w 587375"/>
                  <a:gd name="connsiteY79" fmla="*/ 84137 h 714375"/>
                  <a:gd name="connsiteX80" fmla="*/ 227013 w 587375"/>
                  <a:gd name="connsiteY80" fmla="*/ 80962 h 714375"/>
                  <a:gd name="connsiteX81" fmla="*/ 227013 w 587375"/>
                  <a:gd name="connsiteY81" fmla="*/ 76200 h 714375"/>
                  <a:gd name="connsiteX82" fmla="*/ 227013 w 587375"/>
                  <a:gd name="connsiteY82" fmla="*/ 71437 h 714375"/>
                  <a:gd name="connsiteX83" fmla="*/ 223838 w 587375"/>
                  <a:gd name="connsiteY83" fmla="*/ 68262 h 714375"/>
                  <a:gd name="connsiteX84" fmla="*/ 223838 w 587375"/>
                  <a:gd name="connsiteY84" fmla="*/ 68262 h 714375"/>
                  <a:gd name="connsiteX85" fmla="*/ 227013 w 587375"/>
                  <a:gd name="connsiteY85" fmla="*/ 71437 h 714375"/>
                  <a:gd name="connsiteX86" fmla="*/ 227013 w 587375"/>
                  <a:gd name="connsiteY86" fmla="*/ 80962 h 714375"/>
                  <a:gd name="connsiteX87" fmla="*/ 223838 w 587375"/>
                  <a:gd name="connsiteY87" fmla="*/ 84137 h 714375"/>
                  <a:gd name="connsiteX88" fmla="*/ 223838 w 587375"/>
                  <a:gd name="connsiteY88" fmla="*/ 88900 h 714375"/>
                  <a:gd name="connsiteX89" fmla="*/ 223838 w 587375"/>
                  <a:gd name="connsiteY89" fmla="*/ 92075 h 714375"/>
                  <a:gd name="connsiteX90" fmla="*/ 223838 w 587375"/>
                  <a:gd name="connsiteY90" fmla="*/ 96837 h 714375"/>
                  <a:gd name="connsiteX91" fmla="*/ 227013 w 587375"/>
                  <a:gd name="connsiteY91" fmla="*/ 98425 h 714375"/>
                  <a:gd name="connsiteX92" fmla="*/ 227013 w 587375"/>
                  <a:gd name="connsiteY92" fmla="*/ 103187 h 714375"/>
                  <a:gd name="connsiteX93" fmla="*/ 231775 w 587375"/>
                  <a:gd name="connsiteY93" fmla="*/ 103187 h 714375"/>
                  <a:gd name="connsiteX94" fmla="*/ 234950 w 587375"/>
                  <a:gd name="connsiteY94" fmla="*/ 103187 h 714375"/>
                  <a:gd name="connsiteX95" fmla="*/ 231775 w 587375"/>
                  <a:gd name="connsiteY95" fmla="*/ 106362 h 714375"/>
                  <a:gd name="connsiteX96" fmla="*/ 231775 w 587375"/>
                  <a:gd name="connsiteY96" fmla="*/ 109537 h 714375"/>
                  <a:gd name="connsiteX97" fmla="*/ 231775 w 587375"/>
                  <a:gd name="connsiteY97" fmla="*/ 111125 h 714375"/>
                  <a:gd name="connsiteX98" fmla="*/ 234950 w 587375"/>
                  <a:gd name="connsiteY98" fmla="*/ 114300 h 714375"/>
                  <a:gd name="connsiteX99" fmla="*/ 233891 w 587375"/>
                  <a:gd name="connsiteY99" fmla="*/ 116947 h 714375"/>
                  <a:gd name="connsiteX100" fmla="*/ 234951 w 587375"/>
                  <a:gd name="connsiteY100" fmla="*/ 115888 h 714375"/>
                  <a:gd name="connsiteX101" fmla="*/ 234951 w 587375"/>
                  <a:gd name="connsiteY101" fmla="*/ 114300 h 714375"/>
                  <a:gd name="connsiteX102" fmla="*/ 236538 w 587375"/>
                  <a:gd name="connsiteY102" fmla="*/ 114300 h 714375"/>
                  <a:gd name="connsiteX103" fmla="*/ 239713 w 587375"/>
                  <a:gd name="connsiteY103" fmla="*/ 115888 h 714375"/>
                  <a:gd name="connsiteX104" fmla="*/ 239713 w 587375"/>
                  <a:gd name="connsiteY104" fmla="*/ 122237 h 714375"/>
                  <a:gd name="connsiteX105" fmla="*/ 234951 w 587375"/>
                  <a:gd name="connsiteY105" fmla="*/ 123825 h 714375"/>
                  <a:gd name="connsiteX106" fmla="*/ 231776 w 587375"/>
                  <a:gd name="connsiteY106" fmla="*/ 123825 h 714375"/>
                  <a:gd name="connsiteX107" fmla="*/ 231776 w 587375"/>
                  <a:gd name="connsiteY107" fmla="*/ 128587 h 714375"/>
                  <a:gd name="connsiteX108" fmla="*/ 231776 w 587375"/>
                  <a:gd name="connsiteY108" fmla="*/ 131762 h 714375"/>
                  <a:gd name="connsiteX109" fmla="*/ 227013 w 587375"/>
                  <a:gd name="connsiteY109" fmla="*/ 131762 h 714375"/>
                  <a:gd name="connsiteX110" fmla="*/ 223838 w 587375"/>
                  <a:gd name="connsiteY110" fmla="*/ 131762 h 714375"/>
                  <a:gd name="connsiteX111" fmla="*/ 222250 w 587375"/>
                  <a:gd name="connsiteY111" fmla="*/ 128587 h 714375"/>
                  <a:gd name="connsiteX112" fmla="*/ 222250 w 587375"/>
                  <a:gd name="connsiteY112" fmla="*/ 127000 h 714375"/>
                  <a:gd name="connsiteX113" fmla="*/ 222250 w 587375"/>
                  <a:gd name="connsiteY113" fmla="*/ 123825 h 714375"/>
                  <a:gd name="connsiteX114" fmla="*/ 223838 w 587375"/>
                  <a:gd name="connsiteY114" fmla="*/ 123825 h 714375"/>
                  <a:gd name="connsiteX115" fmla="*/ 227013 w 587375"/>
                  <a:gd name="connsiteY115" fmla="*/ 123825 h 714375"/>
                  <a:gd name="connsiteX116" fmla="*/ 230188 w 587375"/>
                  <a:gd name="connsiteY116" fmla="*/ 123825 h 714375"/>
                  <a:gd name="connsiteX117" fmla="*/ 231776 w 587375"/>
                  <a:gd name="connsiteY117" fmla="*/ 122237 h 714375"/>
                  <a:gd name="connsiteX118" fmla="*/ 231776 w 587375"/>
                  <a:gd name="connsiteY118" fmla="*/ 122236 h 714375"/>
                  <a:gd name="connsiteX119" fmla="*/ 231775 w 587375"/>
                  <a:gd name="connsiteY119" fmla="*/ 122237 h 714375"/>
                  <a:gd name="connsiteX120" fmla="*/ 227013 w 587375"/>
                  <a:gd name="connsiteY120" fmla="*/ 123825 h 714375"/>
                  <a:gd name="connsiteX121" fmla="*/ 223838 w 587375"/>
                  <a:gd name="connsiteY121" fmla="*/ 123825 h 714375"/>
                  <a:gd name="connsiteX122" fmla="*/ 222250 w 587375"/>
                  <a:gd name="connsiteY122" fmla="*/ 122237 h 714375"/>
                  <a:gd name="connsiteX123" fmla="*/ 222250 w 587375"/>
                  <a:gd name="connsiteY123" fmla="*/ 119062 h 714375"/>
                  <a:gd name="connsiteX124" fmla="*/ 219075 w 587375"/>
                  <a:gd name="connsiteY124" fmla="*/ 122237 h 714375"/>
                  <a:gd name="connsiteX125" fmla="*/ 217488 w 587375"/>
                  <a:gd name="connsiteY125" fmla="*/ 122237 h 714375"/>
                  <a:gd name="connsiteX126" fmla="*/ 214313 w 587375"/>
                  <a:gd name="connsiteY126" fmla="*/ 123825 h 714375"/>
                  <a:gd name="connsiteX127" fmla="*/ 214312 w 587375"/>
                  <a:gd name="connsiteY127" fmla="*/ 123825 h 714375"/>
                  <a:gd name="connsiteX128" fmla="*/ 214312 w 587375"/>
                  <a:gd name="connsiteY128" fmla="*/ 125014 h 714375"/>
                  <a:gd name="connsiteX129" fmla="*/ 223838 w 587375"/>
                  <a:gd name="connsiteY129" fmla="*/ 157163 h 714375"/>
                  <a:gd name="connsiteX130" fmla="*/ 234950 w 587375"/>
                  <a:gd name="connsiteY130" fmla="*/ 146050 h 714375"/>
                  <a:gd name="connsiteX131" fmla="*/ 260350 w 587375"/>
                  <a:gd name="connsiteY131" fmla="*/ 166688 h 714375"/>
                  <a:gd name="connsiteX132" fmla="*/ 244475 w 587375"/>
                  <a:gd name="connsiteY132" fmla="*/ 184150 h 714375"/>
                  <a:gd name="connsiteX133" fmla="*/ 242888 w 587375"/>
                  <a:gd name="connsiteY133" fmla="*/ 212725 h 714375"/>
                  <a:gd name="connsiteX134" fmla="*/ 260350 w 587375"/>
                  <a:gd name="connsiteY134" fmla="*/ 212725 h 714375"/>
                  <a:gd name="connsiteX135" fmla="*/ 260350 w 587375"/>
                  <a:gd name="connsiteY135" fmla="*/ 227013 h 714375"/>
                  <a:gd name="connsiteX136" fmla="*/ 292100 w 587375"/>
                  <a:gd name="connsiteY136" fmla="*/ 247650 h 714375"/>
                  <a:gd name="connsiteX137" fmla="*/ 312738 w 587375"/>
                  <a:gd name="connsiteY137" fmla="*/ 250825 h 714375"/>
                  <a:gd name="connsiteX138" fmla="*/ 328613 w 587375"/>
                  <a:gd name="connsiteY138" fmla="*/ 242888 h 714375"/>
                  <a:gd name="connsiteX139" fmla="*/ 339725 w 587375"/>
                  <a:gd name="connsiteY139" fmla="*/ 263525 h 714375"/>
                  <a:gd name="connsiteX140" fmla="*/ 352425 w 587375"/>
                  <a:gd name="connsiteY140" fmla="*/ 260350 h 714375"/>
                  <a:gd name="connsiteX141" fmla="*/ 355600 w 587375"/>
                  <a:gd name="connsiteY141" fmla="*/ 269875 h 714375"/>
                  <a:gd name="connsiteX142" fmla="*/ 398463 w 587375"/>
                  <a:gd name="connsiteY142" fmla="*/ 276225 h 714375"/>
                  <a:gd name="connsiteX143" fmla="*/ 407988 w 587375"/>
                  <a:gd name="connsiteY143" fmla="*/ 269875 h 714375"/>
                  <a:gd name="connsiteX144" fmla="*/ 407988 w 587375"/>
                  <a:gd name="connsiteY144" fmla="*/ 238125 h 714375"/>
                  <a:gd name="connsiteX145" fmla="*/ 423863 w 587375"/>
                  <a:gd name="connsiteY145" fmla="*/ 227013 h 714375"/>
                  <a:gd name="connsiteX146" fmla="*/ 428625 w 587375"/>
                  <a:gd name="connsiteY146" fmla="*/ 234950 h 714375"/>
                  <a:gd name="connsiteX147" fmla="*/ 420688 w 587375"/>
                  <a:gd name="connsiteY147" fmla="*/ 247650 h 714375"/>
                  <a:gd name="connsiteX148" fmla="*/ 423863 w 587375"/>
                  <a:gd name="connsiteY148" fmla="*/ 257175 h 714375"/>
                  <a:gd name="connsiteX149" fmla="*/ 420688 w 587375"/>
                  <a:gd name="connsiteY149" fmla="*/ 265113 h 714375"/>
                  <a:gd name="connsiteX150" fmla="*/ 431800 w 587375"/>
                  <a:gd name="connsiteY150" fmla="*/ 269875 h 714375"/>
                  <a:gd name="connsiteX151" fmla="*/ 450850 w 587375"/>
                  <a:gd name="connsiteY151" fmla="*/ 265113 h 714375"/>
                  <a:gd name="connsiteX152" fmla="*/ 457200 w 587375"/>
                  <a:gd name="connsiteY152" fmla="*/ 257175 h 714375"/>
                  <a:gd name="connsiteX153" fmla="*/ 481013 w 587375"/>
                  <a:gd name="connsiteY153" fmla="*/ 260350 h 714375"/>
                  <a:gd name="connsiteX154" fmla="*/ 481013 w 587375"/>
                  <a:gd name="connsiteY154" fmla="*/ 234950 h 714375"/>
                  <a:gd name="connsiteX155" fmla="*/ 500063 w 587375"/>
                  <a:gd name="connsiteY155" fmla="*/ 227013 h 714375"/>
                  <a:gd name="connsiteX156" fmla="*/ 527050 w 587375"/>
                  <a:gd name="connsiteY156" fmla="*/ 200025 h 714375"/>
                  <a:gd name="connsiteX157" fmla="*/ 544513 w 587375"/>
                  <a:gd name="connsiteY157" fmla="*/ 201613 h 714375"/>
                  <a:gd name="connsiteX158" fmla="*/ 547688 w 587375"/>
                  <a:gd name="connsiteY158" fmla="*/ 214313 h 714375"/>
                  <a:gd name="connsiteX159" fmla="*/ 565150 w 587375"/>
                  <a:gd name="connsiteY159" fmla="*/ 212725 h 714375"/>
                  <a:gd name="connsiteX160" fmla="*/ 582613 w 587375"/>
                  <a:gd name="connsiteY160" fmla="*/ 217488 h 714375"/>
                  <a:gd name="connsiteX161" fmla="*/ 587375 w 587375"/>
                  <a:gd name="connsiteY161" fmla="*/ 233363 h 714375"/>
                  <a:gd name="connsiteX162" fmla="*/ 585788 w 587375"/>
                  <a:gd name="connsiteY162" fmla="*/ 247650 h 714375"/>
                  <a:gd name="connsiteX163" fmla="*/ 577850 w 587375"/>
                  <a:gd name="connsiteY163" fmla="*/ 244475 h 714375"/>
                  <a:gd name="connsiteX164" fmla="*/ 557213 w 587375"/>
                  <a:gd name="connsiteY164" fmla="*/ 255588 h 714375"/>
                  <a:gd name="connsiteX165" fmla="*/ 536575 w 587375"/>
                  <a:gd name="connsiteY165" fmla="*/ 287338 h 714375"/>
                  <a:gd name="connsiteX166" fmla="*/ 536575 w 587375"/>
                  <a:gd name="connsiteY166" fmla="*/ 306388 h 714375"/>
                  <a:gd name="connsiteX167" fmla="*/ 527050 w 587375"/>
                  <a:gd name="connsiteY167" fmla="*/ 323850 h 714375"/>
                  <a:gd name="connsiteX168" fmla="*/ 514350 w 587375"/>
                  <a:gd name="connsiteY168" fmla="*/ 325438 h 714375"/>
                  <a:gd name="connsiteX169" fmla="*/ 517525 w 587375"/>
                  <a:gd name="connsiteY169" fmla="*/ 361950 h 714375"/>
                  <a:gd name="connsiteX170" fmla="*/ 512763 w 587375"/>
                  <a:gd name="connsiteY170" fmla="*/ 363538 h 714375"/>
                  <a:gd name="connsiteX171" fmla="*/ 512763 w 587375"/>
                  <a:gd name="connsiteY171" fmla="*/ 381000 h 714375"/>
                  <a:gd name="connsiteX172" fmla="*/ 504825 w 587375"/>
                  <a:gd name="connsiteY172" fmla="*/ 388938 h 714375"/>
                  <a:gd name="connsiteX173" fmla="*/ 496888 w 587375"/>
                  <a:gd name="connsiteY173" fmla="*/ 381000 h 714375"/>
                  <a:gd name="connsiteX174" fmla="*/ 496888 w 587375"/>
                  <a:gd name="connsiteY174" fmla="*/ 333375 h 714375"/>
                  <a:gd name="connsiteX175" fmla="*/ 488950 w 587375"/>
                  <a:gd name="connsiteY175" fmla="*/ 333375 h 714375"/>
                  <a:gd name="connsiteX176" fmla="*/ 487363 w 587375"/>
                  <a:gd name="connsiteY176" fmla="*/ 349250 h 714375"/>
                  <a:gd name="connsiteX177" fmla="*/ 476250 w 587375"/>
                  <a:gd name="connsiteY177" fmla="*/ 349250 h 714375"/>
                  <a:gd name="connsiteX178" fmla="*/ 481013 w 587375"/>
                  <a:gd name="connsiteY178" fmla="*/ 333375 h 714375"/>
                  <a:gd name="connsiteX179" fmla="*/ 496888 w 587375"/>
                  <a:gd name="connsiteY179" fmla="*/ 320675 h 714375"/>
                  <a:gd name="connsiteX180" fmla="*/ 500063 w 587375"/>
                  <a:gd name="connsiteY180" fmla="*/ 303213 h 714375"/>
                  <a:gd name="connsiteX181" fmla="*/ 449263 w 587375"/>
                  <a:gd name="connsiteY181" fmla="*/ 295275 h 714375"/>
                  <a:gd name="connsiteX182" fmla="*/ 444500 w 587375"/>
                  <a:gd name="connsiteY182" fmla="*/ 285750 h 714375"/>
                  <a:gd name="connsiteX183" fmla="*/ 415925 w 587375"/>
                  <a:gd name="connsiteY183" fmla="*/ 269875 h 714375"/>
                  <a:gd name="connsiteX184" fmla="*/ 414338 w 587375"/>
                  <a:gd name="connsiteY184" fmla="*/ 276225 h 714375"/>
                  <a:gd name="connsiteX185" fmla="*/ 406400 w 587375"/>
                  <a:gd name="connsiteY185" fmla="*/ 293688 h 714375"/>
                  <a:gd name="connsiteX186" fmla="*/ 428625 w 587375"/>
                  <a:gd name="connsiteY186" fmla="*/ 303213 h 714375"/>
                  <a:gd name="connsiteX187" fmla="*/ 415925 w 587375"/>
                  <a:gd name="connsiteY187" fmla="*/ 311150 h 714375"/>
                  <a:gd name="connsiteX188" fmla="*/ 414338 w 587375"/>
                  <a:gd name="connsiteY188" fmla="*/ 319088 h 714375"/>
                  <a:gd name="connsiteX189" fmla="*/ 419100 w 587375"/>
                  <a:gd name="connsiteY189" fmla="*/ 323850 h 714375"/>
                  <a:gd name="connsiteX190" fmla="*/ 420688 w 587375"/>
                  <a:gd name="connsiteY190" fmla="*/ 338138 h 714375"/>
                  <a:gd name="connsiteX191" fmla="*/ 436563 w 587375"/>
                  <a:gd name="connsiteY191" fmla="*/ 388938 h 714375"/>
                  <a:gd name="connsiteX192" fmla="*/ 407988 w 587375"/>
                  <a:gd name="connsiteY192" fmla="*/ 388938 h 714375"/>
                  <a:gd name="connsiteX193" fmla="*/ 406400 w 587375"/>
                  <a:gd name="connsiteY193" fmla="*/ 374650 h 714375"/>
                  <a:gd name="connsiteX194" fmla="*/ 398463 w 587375"/>
                  <a:gd name="connsiteY194" fmla="*/ 388938 h 714375"/>
                  <a:gd name="connsiteX195" fmla="*/ 377825 w 587375"/>
                  <a:gd name="connsiteY195" fmla="*/ 404813 h 714375"/>
                  <a:gd name="connsiteX196" fmla="*/ 382588 w 587375"/>
                  <a:gd name="connsiteY196" fmla="*/ 414338 h 714375"/>
                  <a:gd name="connsiteX197" fmla="*/ 371475 w 587375"/>
                  <a:gd name="connsiteY197" fmla="*/ 434975 h 714375"/>
                  <a:gd name="connsiteX198" fmla="*/ 355600 w 587375"/>
                  <a:gd name="connsiteY198" fmla="*/ 439738 h 714375"/>
                  <a:gd name="connsiteX199" fmla="*/ 350838 w 587375"/>
                  <a:gd name="connsiteY199" fmla="*/ 431800 h 714375"/>
                  <a:gd name="connsiteX200" fmla="*/ 339725 w 587375"/>
                  <a:gd name="connsiteY200" fmla="*/ 439738 h 714375"/>
                  <a:gd name="connsiteX201" fmla="*/ 339725 w 587375"/>
                  <a:gd name="connsiteY201" fmla="*/ 452438 h 714375"/>
                  <a:gd name="connsiteX202" fmla="*/ 287338 w 587375"/>
                  <a:gd name="connsiteY202" fmla="*/ 500063 h 714375"/>
                  <a:gd name="connsiteX203" fmla="*/ 290513 w 587375"/>
                  <a:gd name="connsiteY203" fmla="*/ 512763 h 714375"/>
                  <a:gd name="connsiteX204" fmla="*/ 266700 w 587375"/>
                  <a:gd name="connsiteY204" fmla="*/ 525463 h 714375"/>
                  <a:gd name="connsiteX205" fmla="*/ 249238 w 587375"/>
                  <a:gd name="connsiteY205" fmla="*/ 530225 h 714375"/>
                  <a:gd name="connsiteX206" fmla="*/ 247650 w 587375"/>
                  <a:gd name="connsiteY206" fmla="*/ 539750 h 714375"/>
                  <a:gd name="connsiteX207" fmla="*/ 252413 w 587375"/>
                  <a:gd name="connsiteY207" fmla="*/ 590550 h 714375"/>
                  <a:gd name="connsiteX208" fmla="*/ 239713 w 587375"/>
                  <a:gd name="connsiteY208" fmla="*/ 620713 h 714375"/>
                  <a:gd name="connsiteX209" fmla="*/ 242888 w 587375"/>
                  <a:gd name="connsiteY209" fmla="*/ 655638 h 714375"/>
                  <a:gd name="connsiteX210" fmla="*/ 231775 w 587375"/>
                  <a:gd name="connsiteY210" fmla="*/ 655638 h 714375"/>
                  <a:gd name="connsiteX211" fmla="*/ 223838 w 587375"/>
                  <a:gd name="connsiteY211" fmla="*/ 681038 h 714375"/>
                  <a:gd name="connsiteX212" fmla="*/ 231775 w 587375"/>
                  <a:gd name="connsiteY212" fmla="*/ 687388 h 714375"/>
                  <a:gd name="connsiteX213" fmla="*/ 231775 w 587375"/>
                  <a:gd name="connsiteY213" fmla="*/ 692150 h 714375"/>
                  <a:gd name="connsiteX214" fmla="*/ 214313 w 587375"/>
                  <a:gd name="connsiteY214" fmla="*/ 687388 h 714375"/>
                  <a:gd name="connsiteX215" fmla="*/ 209550 w 587375"/>
                  <a:gd name="connsiteY215" fmla="*/ 704850 h 714375"/>
                  <a:gd name="connsiteX216" fmla="*/ 193675 w 587375"/>
                  <a:gd name="connsiteY216" fmla="*/ 714375 h 714375"/>
                  <a:gd name="connsiteX217" fmla="*/ 166688 w 587375"/>
                  <a:gd name="connsiteY217" fmla="*/ 687388 h 714375"/>
                  <a:gd name="connsiteX218" fmla="*/ 161925 w 587375"/>
                  <a:gd name="connsiteY218" fmla="*/ 666750 h 714375"/>
                  <a:gd name="connsiteX219" fmla="*/ 155575 w 587375"/>
                  <a:gd name="connsiteY219" fmla="*/ 633413 h 714375"/>
                  <a:gd name="connsiteX220" fmla="*/ 133350 w 587375"/>
                  <a:gd name="connsiteY220" fmla="*/ 593725 h 714375"/>
                  <a:gd name="connsiteX221" fmla="*/ 131763 w 587375"/>
                  <a:gd name="connsiteY221" fmla="*/ 555625 h 714375"/>
                  <a:gd name="connsiteX222" fmla="*/ 103188 w 587375"/>
                  <a:gd name="connsiteY222" fmla="*/ 495300 h 714375"/>
                  <a:gd name="connsiteX223" fmla="*/ 98425 w 587375"/>
                  <a:gd name="connsiteY223" fmla="*/ 471488 h 714375"/>
                  <a:gd name="connsiteX224" fmla="*/ 93662 w 587375"/>
                  <a:gd name="connsiteY224" fmla="*/ 423863 h 714375"/>
                  <a:gd name="connsiteX225" fmla="*/ 95250 w 587375"/>
                  <a:gd name="connsiteY225" fmla="*/ 404813 h 714375"/>
                  <a:gd name="connsiteX226" fmla="*/ 90487 w 587375"/>
                  <a:gd name="connsiteY226" fmla="*/ 398463 h 714375"/>
                  <a:gd name="connsiteX227" fmla="*/ 93662 w 587375"/>
                  <a:gd name="connsiteY227" fmla="*/ 374650 h 714375"/>
                  <a:gd name="connsiteX228" fmla="*/ 85725 w 587375"/>
                  <a:gd name="connsiteY228" fmla="*/ 371475 h 714375"/>
                  <a:gd name="connsiteX229" fmla="*/ 82550 w 587375"/>
                  <a:gd name="connsiteY229" fmla="*/ 381000 h 714375"/>
                  <a:gd name="connsiteX230" fmla="*/ 77787 w 587375"/>
                  <a:gd name="connsiteY230" fmla="*/ 404813 h 714375"/>
                  <a:gd name="connsiteX231" fmla="*/ 58737 w 587375"/>
                  <a:gd name="connsiteY231" fmla="*/ 419100 h 714375"/>
                  <a:gd name="connsiteX232" fmla="*/ 34925 w 587375"/>
                  <a:gd name="connsiteY232" fmla="*/ 404813 h 714375"/>
                  <a:gd name="connsiteX233" fmla="*/ 12700 w 587375"/>
                  <a:gd name="connsiteY233" fmla="*/ 374650 h 714375"/>
                  <a:gd name="connsiteX234" fmla="*/ 38100 w 587375"/>
                  <a:gd name="connsiteY234" fmla="*/ 371475 h 714375"/>
                  <a:gd name="connsiteX235" fmla="*/ 50800 w 587375"/>
                  <a:gd name="connsiteY235" fmla="*/ 349250 h 714375"/>
                  <a:gd name="connsiteX236" fmla="*/ 34925 w 587375"/>
                  <a:gd name="connsiteY236" fmla="*/ 354013 h 714375"/>
                  <a:gd name="connsiteX237" fmla="*/ 20637 w 587375"/>
                  <a:gd name="connsiteY237" fmla="*/ 361950 h 714375"/>
                  <a:gd name="connsiteX238" fmla="*/ 0 w 587375"/>
                  <a:gd name="connsiteY238" fmla="*/ 342900 h 714375"/>
                  <a:gd name="connsiteX239" fmla="*/ 7937 w 587375"/>
                  <a:gd name="connsiteY239" fmla="*/ 330200 h 714375"/>
                  <a:gd name="connsiteX240" fmla="*/ 42862 w 587375"/>
                  <a:gd name="connsiteY240" fmla="*/ 320675 h 714375"/>
                  <a:gd name="connsiteX241" fmla="*/ 60325 w 587375"/>
                  <a:gd name="connsiteY241" fmla="*/ 320675 h 714375"/>
                  <a:gd name="connsiteX242" fmla="*/ 50800 w 587375"/>
                  <a:gd name="connsiteY242" fmla="*/ 290513 h 714375"/>
                  <a:gd name="connsiteX243" fmla="*/ 33337 w 587375"/>
                  <a:gd name="connsiteY243" fmla="*/ 280988 h 714375"/>
                  <a:gd name="connsiteX244" fmla="*/ 38100 w 587375"/>
                  <a:gd name="connsiteY244" fmla="*/ 265113 h 714375"/>
                  <a:gd name="connsiteX245" fmla="*/ 22225 w 587375"/>
                  <a:gd name="connsiteY245" fmla="*/ 265113 h 714375"/>
                  <a:gd name="connsiteX246" fmla="*/ 25400 w 587375"/>
                  <a:gd name="connsiteY246" fmla="*/ 255588 h 714375"/>
                  <a:gd name="connsiteX247" fmla="*/ 39687 w 587375"/>
                  <a:gd name="connsiteY247" fmla="*/ 234950 h 714375"/>
                  <a:gd name="connsiteX248" fmla="*/ 52387 w 587375"/>
                  <a:gd name="connsiteY248" fmla="*/ 239713 h 714375"/>
                  <a:gd name="connsiteX249" fmla="*/ 76200 w 587375"/>
                  <a:gd name="connsiteY249" fmla="*/ 227013 h 714375"/>
                  <a:gd name="connsiteX250" fmla="*/ 80962 w 587375"/>
                  <a:gd name="connsiteY250" fmla="*/ 212725 h 714375"/>
                  <a:gd name="connsiteX251" fmla="*/ 107950 w 587375"/>
                  <a:gd name="connsiteY251" fmla="*/ 196850 h 714375"/>
                  <a:gd name="connsiteX252" fmla="*/ 120650 w 587375"/>
                  <a:gd name="connsiteY252" fmla="*/ 161925 h 714375"/>
                  <a:gd name="connsiteX253" fmla="*/ 133350 w 587375"/>
                  <a:gd name="connsiteY253" fmla="*/ 134938 h 714375"/>
                  <a:gd name="connsiteX254" fmla="*/ 143828 w 587375"/>
                  <a:gd name="connsiteY254" fmla="*/ 123507 h 714375"/>
                  <a:gd name="connsiteX255" fmla="*/ 141288 w 587375"/>
                  <a:gd name="connsiteY255" fmla="*/ 122237 h 714375"/>
                  <a:gd name="connsiteX256" fmla="*/ 138113 w 587375"/>
                  <a:gd name="connsiteY256" fmla="*/ 122237 h 714375"/>
                  <a:gd name="connsiteX257" fmla="*/ 136526 w 587375"/>
                  <a:gd name="connsiteY257" fmla="*/ 122237 h 714375"/>
                  <a:gd name="connsiteX258" fmla="*/ 136526 w 587375"/>
                  <a:gd name="connsiteY258" fmla="*/ 119062 h 714375"/>
                  <a:gd name="connsiteX259" fmla="*/ 133351 w 587375"/>
                  <a:gd name="connsiteY259" fmla="*/ 115887 h 714375"/>
                  <a:gd name="connsiteX260" fmla="*/ 128588 w 587375"/>
                  <a:gd name="connsiteY260" fmla="*/ 114300 h 714375"/>
                  <a:gd name="connsiteX261" fmla="*/ 125413 w 587375"/>
                  <a:gd name="connsiteY261" fmla="*/ 114300 h 714375"/>
                  <a:gd name="connsiteX262" fmla="*/ 125413 w 587375"/>
                  <a:gd name="connsiteY262" fmla="*/ 109537 h 714375"/>
                  <a:gd name="connsiteX263" fmla="*/ 123826 w 587375"/>
                  <a:gd name="connsiteY263" fmla="*/ 106362 h 714375"/>
                  <a:gd name="connsiteX264" fmla="*/ 119063 w 587375"/>
                  <a:gd name="connsiteY264" fmla="*/ 98425 h 714375"/>
                  <a:gd name="connsiteX265" fmla="*/ 123826 w 587375"/>
                  <a:gd name="connsiteY265" fmla="*/ 96837 h 714375"/>
                  <a:gd name="connsiteX266" fmla="*/ 123825 w 587375"/>
                  <a:gd name="connsiteY266" fmla="*/ 96836 h 714375"/>
                  <a:gd name="connsiteX267" fmla="*/ 123825 w 587375"/>
                  <a:gd name="connsiteY267" fmla="*/ 96837 h 714375"/>
                  <a:gd name="connsiteX268" fmla="*/ 119063 w 587375"/>
                  <a:gd name="connsiteY268" fmla="*/ 98425 h 714375"/>
                  <a:gd name="connsiteX269" fmla="*/ 125413 w 587375"/>
                  <a:gd name="connsiteY269" fmla="*/ 109537 h 714375"/>
                  <a:gd name="connsiteX270" fmla="*/ 123825 w 587375"/>
                  <a:gd name="connsiteY270" fmla="*/ 109537 h 714375"/>
                  <a:gd name="connsiteX271" fmla="*/ 119063 w 587375"/>
                  <a:gd name="connsiteY271" fmla="*/ 109537 h 714375"/>
                  <a:gd name="connsiteX272" fmla="*/ 115888 w 587375"/>
                  <a:gd name="connsiteY272" fmla="*/ 106362 h 714375"/>
                  <a:gd name="connsiteX273" fmla="*/ 115888 w 587375"/>
                  <a:gd name="connsiteY273" fmla="*/ 103187 h 714375"/>
                  <a:gd name="connsiteX274" fmla="*/ 115888 w 587375"/>
                  <a:gd name="connsiteY274" fmla="*/ 101600 h 714375"/>
                  <a:gd name="connsiteX275" fmla="*/ 115888 w 587375"/>
                  <a:gd name="connsiteY275" fmla="*/ 98425 h 714375"/>
                  <a:gd name="connsiteX276" fmla="*/ 112713 w 587375"/>
                  <a:gd name="connsiteY276" fmla="*/ 79375 h 714375"/>
                  <a:gd name="connsiteX277" fmla="*/ 112713 w 587375"/>
                  <a:gd name="connsiteY277" fmla="*/ 76200 h 714375"/>
                  <a:gd name="connsiteX278" fmla="*/ 111125 w 587375"/>
                  <a:gd name="connsiteY278" fmla="*/ 71437 h 714375"/>
                  <a:gd name="connsiteX279" fmla="*/ 111125 w 587375"/>
                  <a:gd name="connsiteY279" fmla="*/ 68262 h 714375"/>
                  <a:gd name="connsiteX280" fmla="*/ 115888 w 587375"/>
                  <a:gd name="connsiteY280" fmla="*/ 63500 h 714375"/>
                  <a:gd name="connsiteX281" fmla="*/ 123825 w 587375"/>
                  <a:gd name="connsiteY281" fmla="*/ 58737 h 714375"/>
                  <a:gd name="connsiteX282" fmla="*/ 123825 w 587375"/>
                  <a:gd name="connsiteY282" fmla="*/ 55562 h 714375"/>
                  <a:gd name="connsiteX283" fmla="*/ 125413 w 587375"/>
                  <a:gd name="connsiteY283" fmla="*/ 49212 h 714375"/>
                  <a:gd name="connsiteX284" fmla="*/ 123825 w 587375"/>
                  <a:gd name="connsiteY284" fmla="*/ 46037 h 714375"/>
                  <a:gd name="connsiteX285" fmla="*/ 119063 w 587375"/>
                  <a:gd name="connsiteY285" fmla="*/ 41275 h 714375"/>
                  <a:gd name="connsiteX286" fmla="*/ 115888 w 587375"/>
                  <a:gd name="connsiteY286" fmla="*/ 41275 h 714375"/>
                  <a:gd name="connsiteX287" fmla="*/ 112713 w 587375"/>
                  <a:gd name="connsiteY287" fmla="*/ 38100 h 714375"/>
                  <a:gd name="connsiteX288" fmla="*/ 111125 w 587375"/>
                  <a:gd name="connsiteY288" fmla="*/ 33337 h 714375"/>
                  <a:gd name="connsiteX289" fmla="*/ 106363 w 587375"/>
                  <a:gd name="connsiteY289" fmla="*/ 33337 h 714375"/>
                  <a:gd name="connsiteX290" fmla="*/ 103188 w 587375"/>
                  <a:gd name="connsiteY290" fmla="*/ 30162 h 714375"/>
                  <a:gd name="connsiteX291" fmla="*/ 101600 w 587375"/>
                  <a:gd name="connsiteY291" fmla="*/ 30162 h 714375"/>
                  <a:gd name="connsiteX292" fmla="*/ 95250 w 587375"/>
                  <a:gd name="connsiteY292" fmla="*/ 28575 h 714375"/>
                  <a:gd name="connsiteX293" fmla="*/ 95250 w 587375"/>
                  <a:gd name="connsiteY293" fmla="*/ 25400 h 714375"/>
                  <a:gd name="connsiteX294" fmla="*/ 95250 w 587375"/>
                  <a:gd name="connsiteY294" fmla="*/ 17463 h 714375"/>
                  <a:gd name="connsiteX295" fmla="*/ 95250 w 587375"/>
                  <a:gd name="connsiteY295" fmla="*/ 15875 h 714375"/>
                  <a:gd name="connsiteX296" fmla="*/ 98425 w 587375"/>
                  <a:gd name="connsiteY296" fmla="*/ 15875 h 714375"/>
                  <a:gd name="connsiteX297" fmla="*/ 103188 w 587375"/>
                  <a:gd name="connsiteY297" fmla="*/ 15875 h 714375"/>
                  <a:gd name="connsiteX298" fmla="*/ 106363 w 587375"/>
                  <a:gd name="connsiteY298" fmla="*/ 17463 h 714375"/>
                  <a:gd name="connsiteX299" fmla="*/ 107950 w 587375"/>
                  <a:gd name="connsiteY299" fmla="*/ 15875 h 714375"/>
                  <a:gd name="connsiteX300" fmla="*/ 107950 w 587375"/>
                  <a:gd name="connsiteY300" fmla="*/ 12700 h 714375"/>
                  <a:gd name="connsiteX301" fmla="*/ 107950 w 587375"/>
                  <a:gd name="connsiteY301" fmla="*/ 7938 h 714375"/>
                  <a:gd name="connsiteX302" fmla="*/ 112713 w 587375"/>
                  <a:gd name="connsiteY302" fmla="*/ 7938 h 714375"/>
                  <a:gd name="connsiteX303" fmla="*/ 115888 w 587375"/>
                  <a:gd name="connsiteY303" fmla="*/ 7938 h 714375"/>
                  <a:gd name="connsiteX304" fmla="*/ 123825 w 587375"/>
                  <a:gd name="connsiteY304" fmla="*/ 6350 h 714375"/>
                  <a:gd name="connsiteX305" fmla="*/ 125413 w 587375"/>
                  <a:gd name="connsiteY305" fmla="*/ 6350 h 714375"/>
                  <a:gd name="connsiteX306" fmla="*/ 128588 w 587375"/>
                  <a:gd name="connsiteY306" fmla="*/ 3175 h 714375"/>
                  <a:gd name="connsiteX307" fmla="*/ 136525 w 587375"/>
                  <a:gd name="connsiteY307" fmla="*/ 6350 h 714375"/>
                  <a:gd name="connsiteX308" fmla="*/ 138113 w 587375"/>
                  <a:gd name="connsiteY308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14313 w 587375"/>
                  <a:gd name="connsiteY9" fmla="*/ 66675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214313 w 587375"/>
                  <a:gd name="connsiteY16" fmla="*/ 66675 h 714375"/>
                  <a:gd name="connsiteX17" fmla="*/ 187325 w 587375"/>
                  <a:gd name="connsiteY17" fmla="*/ 55562 h 714375"/>
                  <a:gd name="connsiteX18" fmla="*/ 186268 w 587375"/>
                  <a:gd name="connsiteY18" fmla="*/ 57148 h 714375"/>
                  <a:gd name="connsiteX19" fmla="*/ 187325 w 587375"/>
                  <a:gd name="connsiteY19" fmla="*/ 55562 h 714375"/>
                  <a:gd name="connsiteX20" fmla="*/ 138113 w 587375"/>
                  <a:gd name="connsiteY20" fmla="*/ 0 h 714375"/>
                  <a:gd name="connsiteX21" fmla="*/ 144463 w 587375"/>
                  <a:gd name="connsiteY21" fmla="*/ 0 h 714375"/>
                  <a:gd name="connsiteX22" fmla="*/ 146050 w 587375"/>
                  <a:gd name="connsiteY22" fmla="*/ 3175 h 714375"/>
                  <a:gd name="connsiteX23" fmla="*/ 149225 w 587375"/>
                  <a:gd name="connsiteY23" fmla="*/ 0 h 714375"/>
                  <a:gd name="connsiteX24" fmla="*/ 153988 w 587375"/>
                  <a:gd name="connsiteY24" fmla="*/ 0 h 714375"/>
                  <a:gd name="connsiteX25" fmla="*/ 155576 w 587375"/>
                  <a:gd name="connsiteY25" fmla="*/ 3175 h 714375"/>
                  <a:gd name="connsiteX26" fmla="*/ 158751 w 587375"/>
                  <a:gd name="connsiteY26" fmla="*/ 6350 h 714375"/>
                  <a:gd name="connsiteX27" fmla="*/ 161926 w 587375"/>
                  <a:gd name="connsiteY27" fmla="*/ 7938 h 714375"/>
                  <a:gd name="connsiteX28" fmla="*/ 161926 w 587375"/>
                  <a:gd name="connsiteY28" fmla="*/ 11113 h 714375"/>
                  <a:gd name="connsiteX29" fmla="*/ 163513 w 587375"/>
                  <a:gd name="connsiteY29" fmla="*/ 15875 h 714375"/>
                  <a:gd name="connsiteX30" fmla="*/ 171451 w 587375"/>
                  <a:gd name="connsiteY30" fmla="*/ 15875 h 714375"/>
                  <a:gd name="connsiteX31" fmla="*/ 174626 w 587375"/>
                  <a:gd name="connsiteY31" fmla="*/ 17463 h 714375"/>
                  <a:gd name="connsiteX32" fmla="*/ 176213 w 587375"/>
                  <a:gd name="connsiteY32" fmla="*/ 23813 h 714375"/>
                  <a:gd name="connsiteX33" fmla="*/ 179388 w 587375"/>
                  <a:gd name="connsiteY33" fmla="*/ 25400 h 714375"/>
                  <a:gd name="connsiteX34" fmla="*/ 184151 w 587375"/>
                  <a:gd name="connsiteY34" fmla="*/ 25400 h 714375"/>
                  <a:gd name="connsiteX35" fmla="*/ 184151 w 587375"/>
                  <a:gd name="connsiteY35" fmla="*/ 36512 h 714375"/>
                  <a:gd name="connsiteX36" fmla="*/ 187326 w 587375"/>
                  <a:gd name="connsiteY36" fmla="*/ 38100 h 714375"/>
                  <a:gd name="connsiteX37" fmla="*/ 192088 w 587375"/>
                  <a:gd name="connsiteY37" fmla="*/ 41275 h 714375"/>
                  <a:gd name="connsiteX38" fmla="*/ 193676 w 587375"/>
                  <a:gd name="connsiteY38" fmla="*/ 41275 h 714375"/>
                  <a:gd name="connsiteX39" fmla="*/ 201613 w 587375"/>
                  <a:gd name="connsiteY39" fmla="*/ 41275 h 714375"/>
                  <a:gd name="connsiteX40" fmla="*/ 204788 w 587375"/>
                  <a:gd name="connsiteY40" fmla="*/ 42862 h 714375"/>
                  <a:gd name="connsiteX41" fmla="*/ 204788 w 587375"/>
                  <a:gd name="connsiteY41" fmla="*/ 43921 h 714375"/>
                  <a:gd name="connsiteX42" fmla="*/ 206376 w 587375"/>
                  <a:gd name="connsiteY42" fmla="*/ 42862 h 714375"/>
                  <a:gd name="connsiteX43" fmla="*/ 209551 w 587375"/>
                  <a:gd name="connsiteY43" fmla="*/ 41275 h 714375"/>
                  <a:gd name="connsiteX44" fmla="*/ 211138 w 587375"/>
                  <a:gd name="connsiteY44" fmla="*/ 38100 h 714375"/>
                  <a:gd name="connsiteX45" fmla="*/ 214313 w 587375"/>
                  <a:gd name="connsiteY45" fmla="*/ 38100 h 714375"/>
                  <a:gd name="connsiteX46" fmla="*/ 217488 w 587375"/>
                  <a:gd name="connsiteY46" fmla="*/ 38100 h 714375"/>
                  <a:gd name="connsiteX47" fmla="*/ 219076 w 587375"/>
                  <a:gd name="connsiteY47" fmla="*/ 38100 h 714375"/>
                  <a:gd name="connsiteX48" fmla="*/ 222251 w 587375"/>
                  <a:gd name="connsiteY48" fmla="*/ 38100 h 714375"/>
                  <a:gd name="connsiteX49" fmla="*/ 223838 w 587375"/>
                  <a:gd name="connsiteY49" fmla="*/ 36513 h 714375"/>
                  <a:gd name="connsiteX50" fmla="*/ 223838 w 587375"/>
                  <a:gd name="connsiteY50" fmla="*/ 33338 h 714375"/>
                  <a:gd name="connsiteX51" fmla="*/ 227013 w 587375"/>
                  <a:gd name="connsiteY51" fmla="*/ 28575 h 714375"/>
                  <a:gd name="connsiteX52" fmla="*/ 227013 w 587375"/>
                  <a:gd name="connsiteY52" fmla="*/ 25400 h 714375"/>
                  <a:gd name="connsiteX53" fmla="*/ 230188 w 587375"/>
                  <a:gd name="connsiteY53" fmla="*/ 25400 h 714375"/>
                  <a:gd name="connsiteX54" fmla="*/ 231776 w 587375"/>
                  <a:gd name="connsiteY54" fmla="*/ 28575 h 714375"/>
                  <a:gd name="connsiteX55" fmla="*/ 234951 w 587375"/>
                  <a:gd name="connsiteY55" fmla="*/ 30163 h 714375"/>
                  <a:gd name="connsiteX56" fmla="*/ 236538 w 587375"/>
                  <a:gd name="connsiteY56" fmla="*/ 33338 h 714375"/>
                  <a:gd name="connsiteX57" fmla="*/ 242888 w 587375"/>
                  <a:gd name="connsiteY57" fmla="*/ 33338 h 714375"/>
                  <a:gd name="connsiteX58" fmla="*/ 244476 w 587375"/>
                  <a:gd name="connsiteY58" fmla="*/ 33338 h 714375"/>
                  <a:gd name="connsiteX59" fmla="*/ 247651 w 587375"/>
                  <a:gd name="connsiteY59" fmla="*/ 33338 h 714375"/>
                  <a:gd name="connsiteX60" fmla="*/ 249238 w 587375"/>
                  <a:gd name="connsiteY60" fmla="*/ 33338 h 714375"/>
                  <a:gd name="connsiteX61" fmla="*/ 252413 w 587375"/>
                  <a:gd name="connsiteY61" fmla="*/ 36513 h 714375"/>
                  <a:gd name="connsiteX62" fmla="*/ 252413 w 587375"/>
                  <a:gd name="connsiteY62" fmla="*/ 38100 h 714375"/>
                  <a:gd name="connsiteX63" fmla="*/ 252413 w 587375"/>
                  <a:gd name="connsiteY63" fmla="*/ 42862 h 714375"/>
                  <a:gd name="connsiteX64" fmla="*/ 249238 w 587375"/>
                  <a:gd name="connsiteY64" fmla="*/ 46037 h 714375"/>
                  <a:gd name="connsiteX65" fmla="*/ 249238 w 587375"/>
                  <a:gd name="connsiteY65" fmla="*/ 49212 h 714375"/>
                  <a:gd name="connsiteX66" fmla="*/ 249238 w 587375"/>
                  <a:gd name="connsiteY66" fmla="*/ 50800 h 714375"/>
                  <a:gd name="connsiteX67" fmla="*/ 252413 w 587375"/>
                  <a:gd name="connsiteY67" fmla="*/ 55562 h 714375"/>
                  <a:gd name="connsiteX68" fmla="*/ 249238 w 587375"/>
                  <a:gd name="connsiteY68" fmla="*/ 58737 h 714375"/>
                  <a:gd name="connsiteX69" fmla="*/ 249238 w 587375"/>
                  <a:gd name="connsiteY69" fmla="*/ 63500 h 714375"/>
                  <a:gd name="connsiteX70" fmla="*/ 247651 w 587375"/>
                  <a:gd name="connsiteY70" fmla="*/ 66675 h 714375"/>
                  <a:gd name="connsiteX71" fmla="*/ 244476 w 587375"/>
                  <a:gd name="connsiteY71" fmla="*/ 68262 h 714375"/>
                  <a:gd name="connsiteX72" fmla="*/ 239713 w 587375"/>
                  <a:gd name="connsiteY72" fmla="*/ 71437 h 714375"/>
                  <a:gd name="connsiteX73" fmla="*/ 236538 w 587375"/>
                  <a:gd name="connsiteY73" fmla="*/ 71437 h 714375"/>
                  <a:gd name="connsiteX74" fmla="*/ 236538 w 587375"/>
                  <a:gd name="connsiteY74" fmla="*/ 76200 h 714375"/>
                  <a:gd name="connsiteX75" fmla="*/ 236538 w 587375"/>
                  <a:gd name="connsiteY75" fmla="*/ 80962 h 714375"/>
                  <a:gd name="connsiteX76" fmla="*/ 234951 w 587375"/>
                  <a:gd name="connsiteY76" fmla="*/ 84137 h 714375"/>
                  <a:gd name="connsiteX77" fmla="*/ 231776 w 587375"/>
                  <a:gd name="connsiteY77" fmla="*/ 84137 h 714375"/>
                  <a:gd name="connsiteX78" fmla="*/ 227013 w 587375"/>
                  <a:gd name="connsiteY78" fmla="*/ 84137 h 714375"/>
                  <a:gd name="connsiteX79" fmla="*/ 227013 w 587375"/>
                  <a:gd name="connsiteY79" fmla="*/ 80962 h 714375"/>
                  <a:gd name="connsiteX80" fmla="*/ 227013 w 587375"/>
                  <a:gd name="connsiteY80" fmla="*/ 76200 h 714375"/>
                  <a:gd name="connsiteX81" fmla="*/ 227013 w 587375"/>
                  <a:gd name="connsiteY81" fmla="*/ 71437 h 714375"/>
                  <a:gd name="connsiteX82" fmla="*/ 223838 w 587375"/>
                  <a:gd name="connsiteY82" fmla="*/ 68262 h 714375"/>
                  <a:gd name="connsiteX83" fmla="*/ 223838 w 587375"/>
                  <a:gd name="connsiteY83" fmla="*/ 68262 h 714375"/>
                  <a:gd name="connsiteX84" fmla="*/ 227013 w 587375"/>
                  <a:gd name="connsiteY84" fmla="*/ 71437 h 714375"/>
                  <a:gd name="connsiteX85" fmla="*/ 227013 w 587375"/>
                  <a:gd name="connsiteY85" fmla="*/ 80962 h 714375"/>
                  <a:gd name="connsiteX86" fmla="*/ 223838 w 587375"/>
                  <a:gd name="connsiteY86" fmla="*/ 84137 h 714375"/>
                  <a:gd name="connsiteX87" fmla="*/ 223838 w 587375"/>
                  <a:gd name="connsiteY87" fmla="*/ 88900 h 714375"/>
                  <a:gd name="connsiteX88" fmla="*/ 223838 w 587375"/>
                  <a:gd name="connsiteY88" fmla="*/ 92075 h 714375"/>
                  <a:gd name="connsiteX89" fmla="*/ 223838 w 587375"/>
                  <a:gd name="connsiteY89" fmla="*/ 96837 h 714375"/>
                  <a:gd name="connsiteX90" fmla="*/ 227013 w 587375"/>
                  <a:gd name="connsiteY90" fmla="*/ 98425 h 714375"/>
                  <a:gd name="connsiteX91" fmla="*/ 227013 w 587375"/>
                  <a:gd name="connsiteY91" fmla="*/ 103187 h 714375"/>
                  <a:gd name="connsiteX92" fmla="*/ 231775 w 587375"/>
                  <a:gd name="connsiteY92" fmla="*/ 103187 h 714375"/>
                  <a:gd name="connsiteX93" fmla="*/ 234950 w 587375"/>
                  <a:gd name="connsiteY93" fmla="*/ 103187 h 714375"/>
                  <a:gd name="connsiteX94" fmla="*/ 231775 w 587375"/>
                  <a:gd name="connsiteY94" fmla="*/ 106362 h 714375"/>
                  <a:gd name="connsiteX95" fmla="*/ 231775 w 587375"/>
                  <a:gd name="connsiteY95" fmla="*/ 109537 h 714375"/>
                  <a:gd name="connsiteX96" fmla="*/ 231775 w 587375"/>
                  <a:gd name="connsiteY96" fmla="*/ 111125 h 714375"/>
                  <a:gd name="connsiteX97" fmla="*/ 234950 w 587375"/>
                  <a:gd name="connsiteY97" fmla="*/ 114300 h 714375"/>
                  <a:gd name="connsiteX98" fmla="*/ 233891 w 587375"/>
                  <a:gd name="connsiteY98" fmla="*/ 116947 h 714375"/>
                  <a:gd name="connsiteX99" fmla="*/ 234951 w 587375"/>
                  <a:gd name="connsiteY99" fmla="*/ 115888 h 714375"/>
                  <a:gd name="connsiteX100" fmla="*/ 234951 w 587375"/>
                  <a:gd name="connsiteY100" fmla="*/ 114300 h 714375"/>
                  <a:gd name="connsiteX101" fmla="*/ 236538 w 587375"/>
                  <a:gd name="connsiteY101" fmla="*/ 114300 h 714375"/>
                  <a:gd name="connsiteX102" fmla="*/ 239713 w 587375"/>
                  <a:gd name="connsiteY102" fmla="*/ 115888 h 714375"/>
                  <a:gd name="connsiteX103" fmla="*/ 239713 w 587375"/>
                  <a:gd name="connsiteY103" fmla="*/ 122237 h 714375"/>
                  <a:gd name="connsiteX104" fmla="*/ 234951 w 587375"/>
                  <a:gd name="connsiteY104" fmla="*/ 123825 h 714375"/>
                  <a:gd name="connsiteX105" fmla="*/ 231776 w 587375"/>
                  <a:gd name="connsiteY105" fmla="*/ 123825 h 714375"/>
                  <a:gd name="connsiteX106" fmla="*/ 231776 w 587375"/>
                  <a:gd name="connsiteY106" fmla="*/ 128587 h 714375"/>
                  <a:gd name="connsiteX107" fmla="*/ 231776 w 587375"/>
                  <a:gd name="connsiteY107" fmla="*/ 131762 h 714375"/>
                  <a:gd name="connsiteX108" fmla="*/ 227013 w 587375"/>
                  <a:gd name="connsiteY108" fmla="*/ 131762 h 714375"/>
                  <a:gd name="connsiteX109" fmla="*/ 223838 w 587375"/>
                  <a:gd name="connsiteY109" fmla="*/ 131762 h 714375"/>
                  <a:gd name="connsiteX110" fmla="*/ 222250 w 587375"/>
                  <a:gd name="connsiteY110" fmla="*/ 128587 h 714375"/>
                  <a:gd name="connsiteX111" fmla="*/ 222250 w 587375"/>
                  <a:gd name="connsiteY111" fmla="*/ 127000 h 714375"/>
                  <a:gd name="connsiteX112" fmla="*/ 222250 w 587375"/>
                  <a:gd name="connsiteY112" fmla="*/ 123825 h 714375"/>
                  <a:gd name="connsiteX113" fmla="*/ 223838 w 587375"/>
                  <a:gd name="connsiteY113" fmla="*/ 123825 h 714375"/>
                  <a:gd name="connsiteX114" fmla="*/ 227013 w 587375"/>
                  <a:gd name="connsiteY114" fmla="*/ 123825 h 714375"/>
                  <a:gd name="connsiteX115" fmla="*/ 230188 w 587375"/>
                  <a:gd name="connsiteY115" fmla="*/ 123825 h 714375"/>
                  <a:gd name="connsiteX116" fmla="*/ 231776 w 587375"/>
                  <a:gd name="connsiteY116" fmla="*/ 122237 h 714375"/>
                  <a:gd name="connsiteX117" fmla="*/ 231776 w 587375"/>
                  <a:gd name="connsiteY117" fmla="*/ 122236 h 714375"/>
                  <a:gd name="connsiteX118" fmla="*/ 231775 w 587375"/>
                  <a:gd name="connsiteY118" fmla="*/ 122237 h 714375"/>
                  <a:gd name="connsiteX119" fmla="*/ 227013 w 587375"/>
                  <a:gd name="connsiteY119" fmla="*/ 123825 h 714375"/>
                  <a:gd name="connsiteX120" fmla="*/ 223838 w 587375"/>
                  <a:gd name="connsiteY120" fmla="*/ 123825 h 714375"/>
                  <a:gd name="connsiteX121" fmla="*/ 222250 w 587375"/>
                  <a:gd name="connsiteY121" fmla="*/ 122237 h 714375"/>
                  <a:gd name="connsiteX122" fmla="*/ 222250 w 587375"/>
                  <a:gd name="connsiteY122" fmla="*/ 119062 h 714375"/>
                  <a:gd name="connsiteX123" fmla="*/ 219075 w 587375"/>
                  <a:gd name="connsiteY123" fmla="*/ 122237 h 714375"/>
                  <a:gd name="connsiteX124" fmla="*/ 217488 w 587375"/>
                  <a:gd name="connsiteY124" fmla="*/ 122237 h 714375"/>
                  <a:gd name="connsiteX125" fmla="*/ 214313 w 587375"/>
                  <a:gd name="connsiteY125" fmla="*/ 123825 h 714375"/>
                  <a:gd name="connsiteX126" fmla="*/ 214312 w 587375"/>
                  <a:gd name="connsiteY126" fmla="*/ 123825 h 714375"/>
                  <a:gd name="connsiteX127" fmla="*/ 214312 w 587375"/>
                  <a:gd name="connsiteY127" fmla="*/ 125014 h 714375"/>
                  <a:gd name="connsiteX128" fmla="*/ 223838 w 587375"/>
                  <a:gd name="connsiteY128" fmla="*/ 157163 h 714375"/>
                  <a:gd name="connsiteX129" fmla="*/ 234950 w 587375"/>
                  <a:gd name="connsiteY129" fmla="*/ 146050 h 714375"/>
                  <a:gd name="connsiteX130" fmla="*/ 260350 w 587375"/>
                  <a:gd name="connsiteY130" fmla="*/ 166688 h 714375"/>
                  <a:gd name="connsiteX131" fmla="*/ 244475 w 587375"/>
                  <a:gd name="connsiteY131" fmla="*/ 184150 h 714375"/>
                  <a:gd name="connsiteX132" fmla="*/ 242888 w 587375"/>
                  <a:gd name="connsiteY132" fmla="*/ 212725 h 714375"/>
                  <a:gd name="connsiteX133" fmla="*/ 260350 w 587375"/>
                  <a:gd name="connsiteY133" fmla="*/ 212725 h 714375"/>
                  <a:gd name="connsiteX134" fmla="*/ 260350 w 587375"/>
                  <a:gd name="connsiteY134" fmla="*/ 227013 h 714375"/>
                  <a:gd name="connsiteX135" fmla="*/ 292100 w 587375"/>
                  <a:gd name="connsiteY135" fmla="*/ 247650 h 714375"/>
                  <a:gd name="connsiteX136" fmla="*/ 312738 w 587375"/>
                  <a:gd name="connsiteY136" fmla="*/ 250825 h 714375"/>
                  <a:gd name="connsiteX137" fmla="*/ 328613 w 587375"/>
                  <a:gd name="connsiteY137" fmla="*/ 242888 h 714375"/>
                  <a:gd name="connsiteX138" fmla="*/ 339725 w 587375"/>
                  <a:gd name="connsiteY138" fmla="*/ 263525 h 714375"/>
                  <a:gd name="connsiteX139" fmla="*/ 352425 w 587375"/>
                  <a:gd name="connsiteY139" fmla="*/ 260350 h 714375"/>
                  <a:gd name="connsiteX140" fmla="*/ 355600 w 587375"/>
                  <a:gd name="connsiteY140" fmla="*/ 269875 h 714375"/>
                  <a:gd name="connsiteX141" fmla="*/ 398463 w 587375"/>
                  <a:gd name="connsiteY141" fmla="*/ 276225 h 714375"/>
                  <a:gd name="connsiteX142" fmla="*/ 407988 w 587375"/>
                  <a:gd name="connsiteY142" fmla="*/ 269875 h 714375"/>
                  <a:gd name="connsiteX143" fmla="*/ 407988 w 587375"/>
                  <a:gd name="connsiteY143" fmla="*/ 238125 h 714375"/>
                  <a:gd name="connsiteX144" fmla="*/ 423863 w 587375"/>
                  <a:gd name="connsiteY144" fmla="*/ 227013 h 714375"/>
                  <a:gd name="connsiteX145" fmla="*/ 428625 w 587375"/>
                  <a:gd name="connsiteY145" fmla="*/ 234950 h 714375"/>
                  <a:gd name="connsiteX146" fmla="*/ 420688 w 587375"/>
                  <a:gd name="connsiteY146" fmla="*/ 247650 h 714375"/>
                  <a:gd name="connsiteX147" fmla="*/ 423863 w 587375"/>
                  <a:gd name="connsiteY147" fmla="*/ 257175 h 714375"/>
                  <a:gd name="connsiteX148" fmla="*/ 420688 w 587375"/>
                  <a:gd name="connsiteY148" fmla="*/ 265113 h 714375"/>
                  <a:gd name="connsiteX149" fmla="*/ 431800 w 587375"/>
                  <a:gd name="connsiteY149" fmla="*/ 269875 h 714375"/>
                  <a:gd name="connsiteX150" fmla="*/ 450850 w 587375"/>
                  <a:gd name="connsiteY150" fmla="*/ 265113 h 714375"/>
                  <a:gd name="connsiteX151" fmla="*/ 457200 w 587375"/>
                  <a:gd name="connsiteY151" fmla="*/ 257175 h 714375"/>
                  <a:gd name="connsiteX152" fmla="*/ 481013 w 587375"/>
                  <a:gd name="connsiteY152" fmla="*/ 260350 h 714375"/>
                  <a:gd name="connsiteX153" fmla="*/ 481013 w 587375"/>
                  <a:gd name="connsiteY153" fmla="*/ 234950 h 714375"/>
                  <a:gd name="connsiteX154" fmla="*/ 500063 w 587375"/>
                  <a:gd name="connsiteY154" fmla="*/ 227013 h 714375"/>
                  <a:gd name="connsiteX155" fmla="*/ 527050 w 587375"/>
                  <a:gd name="connsiteY155" fmla="*/ 200025 h 714375"/>
                  <a:gd name="connsiteX156" fmla="*/ 544513 w 587375"/>
                  <a:gd name="connsiteY156" fmla="*/ 201613 h 714375"/>
                  <a:gd name="connsiteX157" fmla="*/ 547688 w 587375"/>
                  <a:gd name="connsiteY157" fmla="*/ 214313 h 714375"/>
                  <a:gd name="connsiteX158" fmla="*/ 565150 w 587375"/>
                  <a:gd name="connsiteY158" fmla="*/ 212725 h 714375"/>
                  <a:gd name="connsiteX159" fmla="*/ 582613 w 587375"/>
                  <a:gd name="connsiteY159" fmla="*/ 217488 h 714375"/>
                  <a:gd name="connsiteX160" fmla="*/ 587375 w 587375"/>
                  <a:gd name="connsiteY160" fmla="*/ 233363 h 714375"/>
                  <a:gd name="connsiteX161" fmla="*/ 585788 w 587375"/>
                  <a:gd name="connsiteY161" fmla="*/ 247650 h 714375"/>
                  <a:gd name="connsiteX162" fmla="*/ 577850 w 587375"/>
                  <a:gd name="connsiteY162" fmla="*/ 244475 h 714375"/>
                  <a:gd name="connsiteX163" fmla="*/ 557213 w 587375"/>
                  <a:gd name="connsiteY163" fmla="*/ 255588 h 714375"/>
                  <a:gd name="connsiteX164" fmla="*/ 536575 w 587375"/>
                  <a:gd name="connsiteY164" fmla="*/ 287338 h 714375"/>
                  <a:gd name="connsiteX165" fmla="*/ 536575 w 587375"/>
                  <a:gd name="connsiteY165" fmla="*/ 306388 h 714375"/>
                  <a:gd name="connsiteX166" fmla="*/ 527050 w 587375"/>
                  <a:gd name="connsiteY166" fmla="*/ 323850 h 714375"/>
                  <a:gd name="connsiteX167" fmla="*/ 514350 w 587375"/>
                  <a:gd name="connsiteY167" fmla="*/ 325438 h 714375"/>
                  <a:gd name="connsiteX168" fmla="*/ 517525 w 587375"/>
                  <a:gd name="connsiteY168" fmla="*/ 361950 h 714375"/>
                  <a:gd name="connsiteX169" fmla="*/ 512763 w 587375"/>
                  <a:gd name="connsiteY169" fmla="*/ 363538 h 714375"/>
                  <a:gd name="connsiteX170" fmla="*/ 512763 w 587375"/>
                  <a:gd name="connsiteY170" fmla="*/ 381000 h 714375"/>
                  <a:gd name="connsiteX171" fmla="*/ 504825 w 587375"/>
                  <a:gd name="connsiteY171" fmla="*/ 388938 h 714375"/>
                  <a:gd name="connsiteX172" fmla="*/ 496888 w 587375"/>
                  <a:gd name="connsiteY172" fmla="*/ 381000 h 714375"/>
                  <a:gd name="connsiteX173" fmla="*/ 496888 w 587375"/>
                  <a:gd name="connsiteY173" fmla="*/ 333375 h 714375"/>
                  <a:gd name="connsiteX174" fmla="*/ 488950 w 587375"/>
                  <a:gd name="connsiteY174" fmla="*/ 333375 h 714375"/>
                  <a:gd name="connsiteX175" fmla="*/ 487363 w 587375"/>
                  <a:gd name="connsiteY175" fmla="*/ 349250 h 714375"/>
                  <a:gd name="connsiteX176" fmla="*/ 476250 w 587375"/>
                  <a:gd name="connsiteY176" fmla="*/ 349250 h 714375"/>
                  <a:gd name="connsiteX177" fmla="*/ 481013 w 587375"/>
                  <a:gd name="connsiteY177" fmla="*/ 333375 h 714375"/>
                  <a:gd name="connsiteX178" fmla="*/ 496888 w 587375"/>
                  <a:gd name="connsiteY178" fmla="*/ 320675 h 714375"/>
                  <a:gd name="connsiteX179" fmla="*/ 500063 w 587375"/>
                  <a:gd name="connsiteY179" fmla="*/ 303213 h 714375"/>
                  <a:gd name="connsiteX180" fmla="*/ 449263 w 587375"/>
                  <a:gd name="connsiteY180" fmla="*/ 295275 h 714375"/>
                  <a:gd name="connsiteX181" fmla="*/ 444500 w 587375"/>
                  <a:gd name="connsiteY181" fmla="*/ 285750 h 714375"/>
                  <a:gd name="connsiteX182" fmla="*/ 415925 w 587375"/>
                  <a:gd name="connsiteY182" fmla="*/ 269875 h 714375"/>
                  <a:gd name="connsiteX183" fmla="*/ 414338 w 587375"/>
                  <a:gd name="connsiteY183" fmla="*/ 276225 h 714375"/>
                  <a:gd name="connsiteX184" fmla="*/ 406400 w 587375"/>
                  <a:gd name="connsiteY184" fmla="*/ 293688 h 714375"/>
                  <a:gd name="connsiteX185" fmla="*/ 428625 w 587375"/>
                  <a:gd name="connsiteY185" fmla="*/ 303213 h 714375"/>
                  <a:gd name="connsiteX186" fmla="*/ 415925 w 587375"/>
                  <a:gd name="connsiteY186" fmla="*/ 311150 h 714375"/>
                  <a:gd name="connsiteX187" fmla="*/ 414338 w 587375"/>
                  <a:gd name="connsiteY187" fmla="*/ 319088 h 714375"/>
                  <a:gd name="connsiteX188" fmla="*/ 419100 w 587375"/>
                  <a:gd name="connsiteY188" fmla="*/ 323850 h 714375"/>
                  <a:gd name="connsiteX189" fmla="*/ 420688 w 587375"/>
                  <a:gd name="connsiteY189" fmla="*/ 338138 h 714375"/>
                  <a:gd name="connsiteX190" fmla="*/ 436563 w 587375"/>
                  <a:gd name="connsiteY190" fmla="*/ 388938 h 714375"/>
                  <a:gd name="connsiteX191" fmla="*/ 407988 w 587375"/>
                  <a:gd name="connsiteY191" fmla="*/ 388938 h 714375"/>
                  <a:gd name="connsiteX192" fmla="*/ 406400 w 587375"/>
                  <a:gd name="connsiteY192" fmla="*/ 374650 h 714375"/>
                  <a:gd name="connsiteX193" fmla="*/ 398463 w 587375"/>
                  <a:gd name="connsiteY193" fmla="*/ 388938 h 714375"/>
                  <a:gd name="connsiteX194" fmla="*/ 377825 w 587375"/>
                  <a:gd name="connsiteY194" fmla="*/ 404813 h 714375"/>
                  <a:gd name="connsiteX195" fmla="*/ 382588 w 587375"/>
                  <a:gd name="connsiteY195" fmla="*/ 414338 h 714375"/>
                  <a:gd name="connsiteX196" fmla="*/ 371475 w 587375"/>
                  <a:gd name="connsiteY196" fmla="*/ 434975 h 714375"/>
                  <a:gd name="connsiteX197" fmla="*/ 355600 w 587375"/>
                  <a:gd name="connsiteY197" fmla="*/ 439738 h 714375"/>
                  <a:gd name="connsiteX198" fmla="*/ 350838 w 587375"/>
                  <a:gd name="connsiteY198" fmla="*/ 431800 h 714375"/>
                  <a:gd name="connsiteX199" fmla="*/ 339725 w 587375"/>
                  <a:gd name="connsiteY199" fmla="*/ 439738 h 714375"/>
                  <a:gd name="connsiteX200" fmla="*/ 339725 w 587375"/>
                  <a:gd name="connsiteY200" fmla="*/ 452438 h 714375"/>
                  <a:gd name="connsiteX201" fmla="*/ 287338 w 587375"/>
                  <a:gd name="connsiteY201" fmla="*/ 500063 h 714375"/>
                  <a:gd name="connsiteX202" fmla="*/ 290513 w 587375"/>
                  <a:gd name="connsiteY202" fmla="*/ 512763 h 714375"/>
                  <a:gd name="connsiteX203" fmla="*/ 266700 w 587375"/>
                  <a:gd name="connsiteY203" fmla="*/ 525463 h 714375"/>
                  <a:gd name="connsiteX204" fmla="*/ 249238 w 587375"/>
                  <a:gd name="connsiteY204" fmla="*/ 530225 h 714375"/>
                  <a:gd name="connsiteX205" fmla="*/ 247650 w 587375"/>
                  <a:gd name="connsiteY205" fmla="*/ 539750 h 714375"/>
                  <a:gd name="connsiteX206" fmla="*/ 252413 w 587375"/>
                  <a:gd name="connsiteY206" fmla="*/ 590550 h 714375"/>
                  <a:gd name="connsiteX207" fmla="*/ 239713 w 587375"/>
                  <a:gd name="connsiteY207" fmla="*/ 620713 h 714375"/>
                  <a:gd name="connsiteX208" fmla="*/ 242888 w 587375"/>
                  <a:gd name="connsiteY208" fmla="*/ 655638 h 714375"/>
                  <a:gd name="connsiteX209" fmla="*/ 231775 w 587375"/>
                  <a:gd name="connsiteY209" fmla="*/ 655638 h 714375"/>
                  <a:gd name="connsiteX210" fmla="*/ 223838 w 587375"/>
                  <a:gd name="connsiteY210" fmla="*/ 681038 h 714375"/>
                  <a:gd name="connsiteX211" fmla="*/ 231775 w 587375"/>
                  <a:gd name="connsiteY211" fmla="*/ 687388 h 714375"/>
                  <a:gd name="connsiteX212" fmla="*/ 231775 w 587375"/>
                  <a:gd name="connsiteY212" fmla="*/ 692150 h 714375"/>
                  <a:gd name="connsiteX213" fmla="*/ 214313 w 587375"/>
                  <a:gd name="connsiteY213" fmla="*/ 687388 h 714375"/>
                  <a:gd name="connsiteX214" fmla="*/ 209550 w 587375"/>
                  <a:gd name="connsiteY214" fmla="*/ 704850 h 714375"/>
                  <a:gd name="connsiteX215" fmla="*/ 193675 w 587375"/>
                  <a:gd name="connsiteY215" fmla="*/ 714375 h 714375"/>
                  <a:gd name="connsiteX216" fmla="*/ 166688 w 587375"/>
                  <a:gd name="connsiteY216" fmla="*/ 687388 h 714375"/>
                  <a:gd name="connsiteX217" fmla="*/ 161925 w 587375"/>
                  <a:gd name="connsiteY217" fmla="*/ 666750 h 714375"/>
                  <a:gd name="connsiteX218" fmla="*/ 155575 w 587375"/>
                  <a:gd name="connsiteY218" fmla="*/ 633413 h 714375"/>
                  <a:gd name="connsiteX219" fmla="*/ 133350 w 587375"/>
                  <a:gd name="connsiteY219" fmla="*/ 593725 h 714375"/>
                  <a:gd name="connsiteX220" fmla="*/ 131763 w 587375"/>
                  <a:gd name="connsiteY220" fmla="*/ 555625 h 714375"/>
                  <a:gd name="connsiteX221" fmla="*/ 103188 w 587375"/>
                  <a:gd name="connsiteY221" fmla="*/ 495300 h 714375"/>
                  <a:gd name="connsiteX222" fmla="*/ 98425 w 587375"/>
                  <a:gd name="connsiteY222" fmla="*/ 471488 h 714375"/>
                  <a:gd name="connsiteX223" fmla="*/ 93662 w 587375"/>
                  <a:gd name="connsiteY223" fmla="*/ 423863 h 714375"/>
                  <a:gd name="connsiteX224" fmla="*/ 95250 w 587375"/>
                  <a:gd name="connsiteY224" fmla="*/ 404813 h 714375"/>
                  <a:gd name="connsiteX225" fmla="*/ 90487 w 587375"/>
                  <a:gd name="connsiteY225" fmla="*/ 398463 h 714375"/>
                  <a:gd name="connsiteX226" fmla="*/ 93662 w 587375"/>
                  <a:gd name="connsiteY226" fmla="*/ 374650 h 714375"/>
                  <a:gd name="connsiteX227" fmla="*/ 85725 w 587375"/>
                  <a:gd name="connsiteY227" fmla="*/ 371475 h 714375"/>
                  <a:gd name="connsiteX228" fmla="*/ 82550 w 587375"/>
                  <a:gd name="connsiteY228" fmla="*/ 381000 h 714375"/>
                  <a:gd name="connsiteX229" fmla="*/ 77787 w 587375"/>
                  <a:gd name="connsiteY229" fmla="*/ 404813 h 714375"/>
                  <a:gd name="connsiteX230" fmla="*/ 58737 w 587375"/>
                  <a:gd name="connsiteY230" fmla="*/ 419100 h 714375"/>
                  <a:gd name="connsiteX231" fmla="*/ 34925 w 587375"/>
                  <a:gd name="connsiteY231" fmla="*/ 404813 h 714375"/>
                  <a:gd name="connsiteX232" fmla="*/ 12700 w 587375"/>
                  <a:gd name="connsiteY232" fmla="*/ 374650 h 714375"/>
                  <a:gd name="connsiteX233" fmla="*/ 38100 w 587375"/>
                  <a:gd name="connsiteY233" fmla="*/ 371475 h 714375"/>
                  <a:gd name="connsiteX234" fmla="*/ 50800 w 587375"/>
                  <a:gd name="connsiteY234" fmla="*/ 349250 h 714375"/>
                  <a:gd name="connsiteX235" fmla="*/ 34925 w 587375"/>
                  <a:gd name="connsiteY235" fmla="*/ 354013 h 714375"/>
                  <a:gd name="connsiteX236" fmla="*/ 20637 w 587375"/>
                  <a:gd name="connsiteY236" fmla="*/ 361950 h 714375"/>
                  <a:gd name="connsiteX237" fmla="*/ 0 w 587375"/>
                  <a:gd name="connsiteY237" fmla="*/ 342900 h 714375"/>
                  <a:gd name="connsiteX238" fmla="*/ 7937 w 587375"/>
                  <a:gd name="connsiteY238" fmla="*/ 330200 h 714375"/>
                  <a:gd name="connsiteX239" fmla="*/ 42862 w 587375"/>
                  <a:gd name="connsiteY239" fmla="*/ 320675 h 714375"/>
                  <a:gd name="connsiteX240" fmla="*/ 60325 w 587375"/>
                  <a:gd name="connsiteY240" fmla="*/ 320675 h 714375"/>
                  <a:gd name="connsiteX241" fmla="*/ 50800 w 587375"/>
                  <a:gd name="connsiteY241" fmla="*/ 290513 h 714375"/>
                  <a:gd name="connsiteX242" fmla="*/ 33337 w 587375"/>
                  <a:gd name="connsiteY242" fmla="*/ 280988 h 714375"/>
                  <a:gd name="connsiteX243" fmla="*/ 38100 w 587375"/>
                  <a:gd name="connsiteY243" fmla="*/ 265113 h 714375"/>
                  <a:gd name="connsiteX244" fmla="*/ 22225 w 587375"/>
                  <a:gd name="connsiteY244" fmla="*/ 265113 h 714375"/>
                  <a:gd name="connsiteX245" fmla="*/ 25400 w 587375"/>
                  <a:gd name="connsiteY245" fmla="*/ 255588 h 714375"/>
                  <a:gd name="connsiteX246" fmla="*/ 39687 w 587375"/>
                  <a:gd name="connsiteY246" fmla="*/ 234950 h 714375"/>
                  <a:gd name="connsiteX247" fmla="*/ 52387 w 587375"/>
                  <a:gd name="connsiteY247" fmla="*/ 239713 h 714375"/>
                  <a:gd name="connsiteX248" fmla="*/ 76200 w 587375"/>
                  <a:gd name="connsiteY248" fmla="*/ 227013 h 714375"/>
                  <a:gd name="connsiteX249" fmla="*/ 80962 w 587375"/>
                  <a:gd name="connsiteY249" fmla="*/ 212725 h 714375"/>
                  <a:gd name="connsiteX250" fmla="*/ 107950 w 587375"/>
                  <a:gd name="connsiteY250" fmla="*/ 196850 h 714375"/>
                  <a:gd name="connsiteX251" fmla="*/ 120650 w 587375"/>
                  <a:gd name="connsiteY251" fmla="*/ 161925 h 714375"/>
                  <a:gd name="connsiteX252" fmla="*/ 133350 w 587375"/>
                  <a:gd name="connsiteY252" fmla="*/ 134938 h 714375"/>
                  <a:gd name="connsiteX253" fmla="*/ 143828 w 587375"/>
                  <a:gd name="connsiteY253" fmla="*/ 123507 h 714375"/>
                  <a:gd name="connsiteX254" fmla="*/ 141288 w 587375"/>
                  <a:gd name="connsiteY254" fmla="*/ 122237 h 714375"/>
                  <a:gd name="connsiteX255" fmla="*/ 138113 w 587375"/>
                  <a:gd name="connsiteY255" fmla="*/ 122237 h 714375"/>
                  <a:gd name="connsiteX256" fmla="*/ 136526 w 587375"/>
                  <a:gd name="connsiteY256" fmla="*/ 122237 h 714375"/>
                  <a:gd name="connsiteX257" fmla="*/ 136526 w 587375"/>
                  <a:gd name="connsiteY257" fmla="*/ 119062 h 714375"/>
                  <a:gd name="connsiteX258" fmla="*/ 133351 w 587375"/>
                  <a:gd name="connsiteY258" fmla="*/ 115887 h 714375"/>
                  <a:gd name="connsiteX259" fmla="*/ 128588 w 587375"/>
                  <a:gd name="connsiteY259" fmla="*/ 114300 h 714375"/>
                  <a:gd name="connsiteX260" fmla="*/ 125413 w 587375"/>
                  <a:gd name="connsiteY260" fmla="*/ 114300 h 714375"/>
                  <a:gd name="connsiteX261" fmla="*/ 125413 w 587375"/>
                  <a:gd name="connsiteY261" fmla="*/ 109537 h 714375"/>
                  <a:gd name="connsiteX262" fmla="*/ 123826 w 587375"/>
                  <a:gd name="connsiteY262" fmla="*/ 106362 h 714375"/>
                  <a:gd name="connsiteX263" fmla="*/ 119063 w 587375"/>
                  <a:gd name="connsiteY263" fmla="*/ 98425 h 714375"/>
                  <a:gd name="connsiteX264" fmla="*/ 123826 w 587375"/>
                  <a:gd name="connsiteY264" fmla="*/ 96837 h 714375"/>
                  <a:gd name="connsiteX265" fmla="*/ 123825 w 587375"/>
                  <a:gd name="connsiteY265" fmla="*/ 96836 h 714375"/>
                  <a:gd name="connsiteX266" fmla="*/ 123825 w 587375"/>
                  <a:gd name="connsiteY266" fmla="*/ 96837 h 714375"/>
                  <a:gd name="connsiteX267" fmla="*/ 119063 w 587375"/>
                  <a:gd name="connsiteY267" fmla="*/ 98425 h 714375"/>
                  <a:gd name="connsiteX268" fmla="*/ 125413 w 587375"/>
                  <a:gd name="connsiteY268" fmla="*/ 109537 h 714375"/>
                  <a:gd name="connsiteX269" fmla="*/ 123825 w 587375"/>
                  <a:gd name="connsiteY269" fmla="*/ 109537 h 714375"/>
                  <a:gd name="connsiteX270" fmla="*/ 119063 w 587375"/>
                  <a:gd name="connsiteY270" fmla="*/ 109537 h 714375"/>
                  <a:gd name="connsiteX271" fmla="*/ 115888 w 587375"/>
                  <a:gd name="connsiteY271" fmla="*/ 106362 h 714375"/>
                  <a:gd name="connsiteX272" fmla="*/ 115888 w 587375"/>
                  <a:gd name="connsiteY272" fmla="*/ 103187 h 714375"/>
                  <a:gd name="connsiteX273" fmla="*/ 115888 w 587375"/>
                  <a:gd name="connsiteY273" fmla="*/ 101600 h 714375"/>
                  <a:gd name="connsiteX274" fmla="*/ 115888 w 587375"/>
                  <a:gd name="connsiteY274" fmla="*/ 98425 h 714375"/>
                  <a:gd name="connsiteX275" fmla="*/ 112713 w 587375"/>
                  <a:gd name="connsiteY275" fmla="*/ 79375 h 714375"/>
                  <a:gd name="connsiteX276" fmla="*/ 112713 w 587375"/>
                  <a:gd name="connsiteY276" fmla="*/ 76200 h 714375"/>
                  <a:gd name="connsiteX277" fmla="*/ 111125 w 587375"/>
                  <a:gd name="connsiteY277" fmla="*/ 71437 h 714375"/>
                  <a:gd name="connsiteX278" fmla="*/ 111125 w 587375"/>
                  <a:gd name="connsiteY278" fmla="*/ 68262 h 714375"/>
                  <a:gd name="connsiteX279" fmla="*/ 115888 w 587375"/>
                  <a:gd name="connsiteY279" fmla="*/ 63500 h 714375"/>
                  <a:gd name="connsiteX280" fmla="*/ 123825 w 587375"/>
                  <a:gd name="connsiteY280" fmla="*/ 58737 h 714375"/>
                  <a:gd name="connsiteX281" fmla="*/ 123825 w 587375"/>
                  <a:gd name="connsiteY281" fmla="*/ 55562 h 714375"/>
                  <a:gd name="connsiteX282" fmla="*/ 125413 w 587375"/>
                  <a:gd name="connsiteY282" fmla="*/ 49212 h 714375"/>
                  <a:gd name="connsiteX283" fmla="*/ 123825 w 587375"/>
                  <a:gd name="connsiteY283" fmla="*/ 46037 h 714375"/>
                  <a:gd name="connsiteX284" fmla="*/ 119063 w 587375"/>
                  <a:gd name="connsiteY284" fmla="*/ 41275 h 714375"/>
                  <a:gd name="connsiteX285" fmla="*/ 115888 w 587375"/>
                  <a:gd name="connsiteY285" fmla="*/ 41275 h 714375"/>
                  <a:gd name="connsiteX286" fmla="*/ 112713 w 587375"/>
                  <a:gd name="connsiteY286" fmla="*/ 38100 h 714375"/>
                  <a:gd name="connsiteX287" fmla="*/ 111125 w 587375"/>
                  <a:gd name="connsiteY287" fmla="*/ 33337 h 714375"/>
                  <a:gd name="connsiteX288" fmla="*/ 106363 w 587375"/>
                  <a:gd name="connsiteY288" fmla="*/ 33337 h 714375"/>
                  <a:gd name="connsiteX289" fmla="*/ 103188 w 587375"/>
                  <a:gd name="connsiteY289" fmla="*/ 30162 h 714375"/>
                  <a:gd name="connsiteX290" fmla="*/ 101600 w 587375"/>
                  <a:gd name="connsiteY290" fmla="*/ 30162 h 714375"/>
                  <a:gd name="connsiteX291" fmla="*/ 95250 w 587375"/>
                  <a:gd name="connsiteY291" fmla="*/ 28575 h 714375"/>
                  <a:gd name="connsiteX292" fmla="*/ 95250 w 587375"/>
                  <a:gd name="connsiteY292" fmla="*/ 25400 h 714375"/>
                  <a:gd name="connsiteX293" fmla="*/ 95250 w 587375"/>
                  <a:gd name="connsiteY293" fmla="*/ 17463 h 714375"/>
                  <a:gd name="connsiteX294" fmla="*/ 95250 w 587375"/>
                  <a:gd name="connsiteY294" fmla="*/ 15875 h 714375"/>
                  <a:gd name="connsiteX295" fmla="*/ 98425 w 587375"/>
                  <a:gd name="connsiteY295" fmla="*/ 15875 h 714375"/>
                  <a:gd name="connsiteX296" fmla="*/ 103188 w 587375"/>
                  <a:gd name="connsiteY296" fmla="*/ 15875 h 714375"/>
                  <a:gd name="connsiteX297" fmla="*/ 106363 w 587375"/>
                  <a:gd name="connsiteY297" fmla="*/ 17463 h 714375"/>
                  <a:gd name="connsiteX298" fmla="*/ 107950 w 587375"/>
                  <a:gd name="connsiteY298" fmla="*/ 15875 h 714375"/>
                  <a:gd name="connsiteX299" fmla="*/ 107950 w 587375"/>
                  <a:gd name="connsiteY299" fmla="*/ 12700 h 714375"/>
                  <a:gd name="connsiteX300" fmla="*/ 107950 w 587375"/>
                  <a:gd name="connsiteY300" fmla="*/ 7938 h 714375"/>
                  <a:gd name="connsiteX301" fmla="*/ 112713 w 587375"/>
                  <a:gd name="connsiteY301" fmla="*/ 7938 h 714375"/>
                  <a:gd name="connsiteX302" fmla="*/ 115888 w 587375"/>
                  <a:gd name="connsiteY302" fmla="*/ 7938 h 714375"/>
                  <a:gd name="connsiteX303" fmla="*/ 123825 w 587375"/>
                  <a:gd name="connsiteY303" fmla="*/ 6350 h 714375"/>
                  <a:gd name="connsiteX304" fmla="*/ 125413 w 587375"/>
                  <a:gd name="connsiteY304" fmla="*/ 6350 h 714375"/>
                  <a:gd name="connsiteX305" fmla="*/ 128588 w 587375"/>
                  <a:gd name="connsiteY305" fmla="*/ 3175 h 714375"/>
                  <a:gd name="connsiteX306" fmla="*/ 136525 w 587375"/>
                  <a:gd name="connsiteY306" fmla="*/ 6350 h 714375"/>
                  <a:gd name="connsiteX307" fmla="*/ 138113 w 587375"/>
                  <a:gd name="connsiteY307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19076 w 587375"/>
                  <a:gd name="connsiteY9" fmla="*/ 66675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219076 w 587375"/>
                  <a:gd name="connsiteY15" fmla="*/ 66675 h 714375"/>
                  <a:gd name="connsiteX16" fmla="*/ 187325 w 587375"/>
                  <a:gd name="connsiteY16" fmla="*/ 55562 h 714375"/>
                  <a:gd name="connsiteX17" fmla="*/ 186268 w 587375"/>
                  <a:gd name="connsiteY17" fmla="*/ 57148 h 714375"/>
                  <a:gd name="connsiteX18" fmla="*/ 187325 w 587375"/>
                  <a:gd name="connsiteY18" fmla="*/ 55562 h 714375"/>
                  <a:gd name="connsiteX19" fmla="*/ 138113 w 587375"/>
                  <a:gd name="connsiteY19" fmla="*/ 0 h 714375"/>
                  <a:gd name="connsiteX20" fmla="*/ 144463 w 587375"/>
                  <a:gd name="connsiteY20" fmla="*/ 0 h 714375"/>
                  <a:gd name="connsiteX21" fmla="*/ 146050 w 587375"/>
                  <a:gd name="connsiteY21" fmla="*/ 3175 h 714375"/>
                  <a:gd name="connsiteX22" fmla="*/ 149225 w 587375"/>
                  <a:gd name="connsiteY22" fmla="*/ 0 h 714375"/>
                  <a:gd name="connsiteX23" fmla="*/ 153988 w 587375"/>
                  <a:gd name="connsiteY23" fmla="*/ 0 h 714375"/>
                  <a:gd name="connsiteX24" fmla="*/ 155576 w 587375"/>
                  <a:gd name="connsiteY24" fmla="*/ 3175 h 714375"/>
                  <a:gd name="connsiteX25" fmla="*/ 158751 w 587375"/>
                  <a:gd name="connsiteY25" fmla="*/ 6350 h 714375"/>
                  <a:gd name="connsiteX26" fmla="*/ 161926 w 587375"/>
                  <a:gd name="connsiteY26" fmla="*/ 7938 h 714375"/>
                  <a:gd name="connsiteX27" fmla="*/ 161926 w 587375"/>
                  <a:gd name="connsiteY27" fmla="*/ 11113 h 714375"/>
                  <a:gd name="connsiteX28" fmla="*/ 163513 w 587375"/>
                  <a:gd name="connsiteY28" fmla="*/ 15875 h 714375"/>
                  <a:gd name="connsiteX29" fmla="*/ 171451 w 587375"/>
                  <a:gd name="connsiteY29" fmla="*/ 15875 h 714375"/>
                  <a:gd name="connsiteX30" fmla="*/ 174626 w 587375"/>
                  <a:gd name="connsiteY30" fmla="*/ 17463 h 714375"/>
                  <a:gd name="connsiteX31" fmla="*/ 176213 w 587375"/>
                  <a:gd name="connsiteY31" fmla="*/ 23813 h 714375"/>
                  <a:gd name="connsiteX32" fmla="*/ 179388 w 587375"/>
                  <a:gd name="connsiteY32" fmla="*/ 25400 h 714375"/>
                  <a:gd name="connsiteX33" fmla="*/ 184151 w 587375"/>
                  <a:gd name="connsiteY33" fmla="*/ 25400 h 714375"/>
                  <a:gd name="connsiteX34" fmla="*/ 184151 w 587375"/>
                  <a:gd name="connsiteY34" fmla="*/ 36512 h 714375"/>
                  <a:gd name="connsiteX35" fmla="*/ 187326 w 587375"/>
                  <a:gd name="connsiteY35" fmla="*/ 38100 h 714375"/>
                  <a:gd name="connsiteX36" fmla="*/ 192088 w 587375"/>
                  <a:gd name="connsiteY36" fmla="*/ 41275 h 714375"/>
                  <a:gd name="connsiteX37" fmla="*/ 193676 w 587375"/>
                  <a:gd name="connsiteY37" fmla="*/ 41275 h 714375"/>
                  <a:gd name="connsiteX38" fmla="*/ 201613 w 587375"/>
                  <a:gd name="connsiteY38" fmla="*/ 41275 h 714375"/>
                  <a:gd name="connsiteX39" fmla="*/ 204788 w 587375"/>
                  <a:gd name="connsiteY39" fmla="*/ 42862 h 714375"/>
                  <a:gd name="connsiteX40" fmla="*/ 204788 w 587375"/>
                  <a:gd name="connsiteY40" fmla="*/ 43921 h 714375"/>
                  <a:gd name="connsiteX41" fmla="*/ 206376 w 587375"/>
                  <a:gd name="connsiteY41" fmla="*/ 42862 h 714375"/>
                  <a:gd name="connsiteX42" fmla="*/ 209551 w 587375"/>
                  <a:gd name="connsiteY42" fmla="*/ 41275 h 714375"/>
                  <a:gd name="connsiteX43" fmla="*/ 211138 w 587375"/>
                  <a:gd name="connsiteY43" fmla="*/ 38100 h 714375"/>
                  <a:gd name="connsiteX44" fmla="*/ 214313 w 587375"/>
                  <a:gd name="connsiteY44" fmla="*/ 38100 h 714375"/>
                  <a:gd name="connsiteX45" fmla="*/ 217488 w 587375"/>
                  <a:gd name="connsiteY45" fmla="*/ 38100 h 714375"/>
                  <a:gd name="connsiteX46" fmla="*/ 219076 w 587375"/>
                  <a:gd name="connsiteY46" fmla="*/ 38100 h 714375"/>
                  <a:gd name="connsiteX47" fmla="*/ 222251 w 587375"/>
                  <a:gd name="connsiteY47" fmla="*/ 38100 h 714375"/>
                  <a:gd name="connsiteX48" fmla="*/ 223838 w 587375"/>
                  <a:gd name="connsiteY48" fmla="*/ 36513 h 714375"/>
                  <a:gd name="connsiteX49" fmla="*/ 223838 w 587375"/>
                  <a:gd name="connsiteY49" fmla="*/ 33338 h 714375"/>
                  <a:gd name="connsiteX50" fmla="*/ 227013 w 587375"/>
                  <a:gd name="connsiteY50" fmla="*/ 28575 h 714375"/>
                  <a:gd name="connsiteX51" fmla="*/ 227013 w 587375"/>
                  <a:gd name="connsiteY51" fmla="*/ 25400 h 714375"/>
                  <a:gd name="connsiteX52" fmla="*/ 230188 w 587375"/>
                  <a:gd name="connsiteY52" fmla="*/ 25400 h 714375"/>
                  <a:gd name="connsiteX53" fmla="*/ 231776 w 587375"/>
                  <a:gd name="connsiteY53" fmla="*/ 28575 h 714375"/>
                  <a:gd name="connsiteX54" fmla="*/ 234951 w 587375"/>
                  <a:gd name="connsiteY54" fmla="*/ 30163 h 714375"/>
                  <a:gd name="connsiteX55" fmla="*/ 236538 w 587375"/>
                  <a:gd name="connsiteY55" fmla="*/ 33338 h 714375"/>
                  <a:gd name="connsiteX56" fmla="*/ 242888 w 587375"/>
                  <a:gd name="connsiteY56" fmla="*/ 33338 h 714375"/>
                  <a:gd name="connsiteX57" fmla="*/ 244476 w 587375"/>
                  <a:gd name="connsiteY57" fmla="*/ 33338 h 714375"/>
                  <a:gd name="connsiteX58" fmla="*/ 247651 w 587375"/>
                  <a:gd name="connsiteY58" fmla="*/ 33338 h 714375"/>
                  <a:gd name="connsiteX59" fmla="*/ 249238 w 587375"/>
                  <a:gd name="connsiteY59" fmla="*/ 33338 h 714375"/>
                  <a:gd name="connsiteX60" fmla="*/ 252413 w 587375"/>
                  <a:gd name="connsiteY60" fmla="*/ 36513 h 714375"/>
                  <a:gd name="connsiteX61" fmla="*/ 252413 w 587375"/>
                  <a:gd name="connsiteY61" fmla="*/ 38100 h 714375"/>
                  <a:gd name="connsiteX62" fmla="*/ 252413 w 587375"/>
                  <a:gd name="connsiteY62" fmla="*/ 42862 h 714375"/>
                  <a:gd name="connsiteX63" fmla="*/ 249238 w 587375"/>
                  <a:gd name="connsiteY63" fmla="*/ 46037 h 714375"/>
                  <a:gd name="connsiteX64" fmla="*/ 249238 w 587375"/>
                  <a:gd name="connsiteY64" fmla="*/ 49212 h 714375"/>
                  <a:gd name="connsiteX65" fmla="*/ 249238 w 587375"/>
                  <a:gd name="connsiteY65" fmla="*/ 50800 h 714375"/>
                  <a:gd name="connsiteX66" fmla="*/ 252413 w 587375"/>
                  <a:gd name="connsiteY66" fmla="*/ 55562 h 714375"/>
                  <a:gd name="connsiteX67" fmla="*/ 249238 w 587375"/>
                  <a:gd name="connsiteY67" fmla="*/ 58737 h 714375"/>
                  <a:gd name="connsiteX68" fmla="*/ 249238 w 587375"/>
                  <a:gd name="connsiteY68" fmla="*/ 63500 h 714375"/>
                  <a:gd name="connsiteX69" fmla="*/ 247651 w 587375"/>
                  <a:gd name="connsiteY69" fmla="*/ 66675 h 714375"/>
                  <a:gd name="connsiteX70" fmla="*/ 244476 w 587375"/>
                  <a:gd name="connsiteY70" fmla="*/ 68262 h 714375"/>
                  <a:gd name="connsiteX71" fmla="*/ 239713 w 587375"/>
                  <a:gd name="connsiteY71" fmla="*/ 71437 h 714375"/>
                  <a:gd name="connsiteX72" fmla="*/ 236538 w 587375"/>
                  <a:gd name="connsiteY72" fmla="*/ 71437 h 714375"/>
                  <a:gd name="connsiteX73" fmla="*/ 236538 w 587375"/>
                  <a:gd name="connsiteY73" fmla="*/ 76200 h 714375"/>
                  <a:gd name="connsiteX74" fmla="*/ 236538 w 587375"/>
                  <a:gd name="connsiteY74" fmla="*/ 80962 h 714375"/>
                  <a:gd name="connsiteX75" fmla="*/ 234951 w 587375"/>
                  <a:gd name="connsiteY75" fmla="*/ 84137 h 714375"/>
                  <a:gd name="connsiteX76" fmla="*/ 231776 w 587375"/>
                  <a:gd name="connsiteY76" fmla="*/ 84137 h 714375"/>
                  <a:gd name="connsiteX77" fmla="*/ 227013 w 587375"/>
                  <a:gd name="connsiteY77" fmla="*/ 84137 h 714375"/>
                  <a:gd name="connsiteX78" fmla="*/ 227013 w 587375"/>
                  <a:gd name="connsiteY78" fmla="*/ 80962 h 714375"/>
                  <a:gd name="connsiteX79" fmla="*/ 227013 w 587375"/>
                  <a:gd name="connsiteY79" fmla="*/ 76200 h 714375"/>
                  <a:gd name="connsiteX80" fmla="*/ 227013 w 587375"/>
                  <a:gd name="connsiteY80" fmla="*/ 71437 h 714375"/>
                  <a:gd name="connsiteX81" fmla="*/ 223838 w 587375"/>
                  <a:gd name="connsiteY81" fmla="*/ 68262 h 714375"/>
                  <a:gd name="connsiteX82" fmla="*/ 223838 w 587375"/>
                  <a:gd name="connsiteY82" fmla="*/ 68262 h 714375"/>
                  <a:gd name="connsiteX83" fmla="*/ 227013 w 587375"/>
                  <a:gd name="connsiteY83" fmla="*/ 71437 h 714375"/>
                  <a:gd name="connsiteX84" fmla="*/ 227013 w 587375"/>
                  <a:gd name="connsiteY84" fmla="*/ 80962 h 714375"/>
                  <a:gd name="connsiteX85" fmla="*/ 223838 w 587375"/>
                  <a:gd name="connsiteY85" fmla="*/ 84137 h 714375"/>
                  <a:gd name="connsiteX86" fmla="*/ 223838 w 587375"/>
                  <a:gd name="connsiteY86" fmla="*/ 88900 h 714375"/>
                  <a:gd name="connsiteX87" fmla="*/ 223838 w 587375"/>
                  <a:gd name="connsiteY87" fmla="*/ 92075 h 714375"/>
                  <a:gd name="connsiteX88" fmla="*/ 223838 w 587375"/>
                  <a:gd name="connsiteY88" fmla="*/ 96837 h 714375"/>
                  <a:gd name="connsiteX89" fmla="*/ 227013 w 587375"/>
                  <a:gd name="connsiteY89" fmla="*/ 98425 h 714375"/>
                  <a:gd name="connsiteX90" fmla="*/ 227013 w 587375"/>
                  <a:gd name="connsiteY90" fmla="*/ 103187 h 714375"/>
                  <a:gd name="connsiteX91" fmla="*/ 231775 w 587375"/>
                  <a:gd name="connsiteY91" fmla="*/ 103187 h 714375"/>
                  <a:gd name="connsiteX92" fmla="*/ 234950 w 587375"/>
                  <a:gd name="connsiteY92" fmla="*/ 103187 h 714375"/>
                  <a:gd name="connsiteX93" fmla="*/ 231775 w 587375"/>
                  <a:gd name="connsiteY93" fmla="*/ 106362 h 714375"/>
                  <a:gd name="connsiteX94" fmla="*/ 231775 w 587375"/>
                  <a:gd name="connsiteY94" fmla="*/ 109537 h 714375"/>
                  <a:gd name="connsiteX95" fmla="*/ 231775 w 587375"/>
                  <a:gd name="connsiteY95" fmla="*/ 111125 h 714375"/>
                  <a:gd name="connsiteX96" fmla="*/ 234950 w 587375"/>
                  <a:gd name="connsiteY96" fmla="*/ 114300 h 714375"/>
                  <a:gd name="connsiteX97" fmla="*/ 233891 w 587375"/>
                  <a:gd name="connsiteY97" fmla="*/ 116947 h 714375"/>
                  <a:gd name="connsiteX98" fmla="*/ 234951 w 587375"/>
                  <a:gd name="connsiteY98" fmla="*/ 115888 h 714375"/>
                  <a:gd name="connsiteX99" fmla="*/ 234951 w 587375"/>
                  <a:gd name="connsiteY99" fmla="*/ 114300 h 714375"/>
                  <a:gd name="connsiteX100" fmla="*/ 236538 w 587375"/>
                  <a:gd name="connsiteY100" fmla="*/ 114300 h 714375"/>
                  <a:gd name="connsiteX101" fmla="*/ 239713 w 587375"/>
                  <a:gd name="connsiteY101" fmla="*/ 115888 h 714375"/>
                  <a:gd name="connsiteX102" fmla="*/ 239713 w 587375"/>
                  <a:gd name="connsiteY102" fmla="*/ 122237 h 714375"/>
                  <a:gd name="connsiteX103" fmla="*/ 234951 w 587375"/>
                  <a:gd name="connsiteY103" fmla="*/ 123825 h 714375"/>
                  <a:gd name="connsiteX104" fmla="*/ 231776 w 587375"/>
                  <a:gd name="connsiteY104" fmla="*/ 123825 h 714375"/>
                  <a:gd name="connsiteX105" fmla="*/ 231776 w 587375"/>
                  <a:gd name="connsiteY105" fmla="*/ 128587 h 714375"/>
                  <a:gd name="connsiteX106" fmla="*/ 231776 w 587375"/>
                  <a:gd name="connsiteY106" fmla="*/ 131762 h 714375"/>
                  <a:gd name="connsiteX107" fmla="*/ 227013 w 587375"/>
                  <a:gd name="connsiteY107" fmla="*/ 131762 h 714375"/>
                  <a:gd name="connsiteX108" fmla="*/ 223838 w 587375"/>
                  <a:gd name="connsiteY108" fmla="*/ 131762 h 714375"/>
                  <a:gd name="connsiteX109" fmla="*/ 222250 w 587375"/>
                  <a:gd name="connsiteY109" fmla="*/ 128587 h 714375"/>
                  <a:gd name="connsiteX110" fmla="*/ 222250 w 587375"/>
                  <a:gd name="connsiteY110" fmla="*/ 127000 h 714375"/>
                  <a:gd name="connsiteX111" fmla="*/ 222250 w 587375"/>
                  <a:gd name="connsiteY111" fmla="*/ 123825 h 714375"/>
                  <a:gd name="connsiteX112" fmla="*/ 223838 w 587375"/>
                  <a:gd name="connsiteY112" fmla="*/ 123825 h 714375"/>
                  <a:gd name="connsiteX113" fmla="*/ 227013 w 587375"/>
                  <a:gd name="connsiteY113" fmla="*/ 123825 h 714375"/>
                  <a:gd name="connsiteX114" fmla="*/ 230188 w 587375"/>
                  <a:gd name="connsiteY114" fmla="*/ 123825 h 714375"/>
                  <a:gd name="connsiteX115" fmla="*/ 231776 w 587375"/>
                  <a:gd name="connsiteY115" fmla="*/ 122237 h 714375"/>
                  <a:gd name="connsiteX116" fmla="*/ 231776 w 587375"/>
                  <a:gd name="connsiteY116" fmla="*/ 122236 h 714375"/>
                  <a:gd name="connsiteX117" fmla="*/ 231775 w 587375"/>
                  <a:gd name="connsiteY117" fmla="*/ 122237 h 714375"/>
                  <a:gd name="connsiteX118" fmla="*/ 227013 w 587375"/>
                  <a:gd name="connsiteY118" fmla="*/ 123825 h 714375"/>
                  <a:gd name="connsiteX119" fmla="*/ 223838 w 587375"/>
                  <a:gd name="connsiteY119" fmla="*/ 123825 h 714375"/>
                  <a:gd name="connsiteX120" fmla="*/ 222250 w 587375"/>
                  <a:gd name="connsiteY120" fmla="*/ 122237 h 714375"/>
                  <a:gd name="connsiteX121" fmla="*/ 222250 w 587375"/>
                  <a:gd name="connsiteY121" fmla="*/ 119062 h 714375"/>
                  <a:gd name="connsiteX122" fmla="*/ 219075 w 587375"/>
                  <a:gd name="connsiteY122" fmla="*/ 122237 h 714375"/>
                  <a:gd name="connsiteX123" fmla="*/ 217488 w 587375"/>
                  <a:gd name="connsiteY123" fmla="*/ 122237 h 714375"/>
                  <a:gd name="connsiteX124" fmla="*/ 214313 w 587375"/>
                  <a:gd name="connsiteY124" fmla="*/ 123825 h 714375"/>
                  <a:gd name="connsiteX125" fmla="*/ 214312 w 587375"/>
                  <a:gd name="connsiteY125" fmla="*/ 123825 h 714375"/>
                  <a:gd name="connsiteX126" fmla="*/ 214312 w 587375"/>
                  <a:gd name="connsiteY126" fmla="*/ 125014 h 714375"/>
                  <a:gd name="connsiteX127" fmla="*/ 223838 w 587375"/>
                  <a:gd name="connsiteY127" fmla="*/ 157163 h 714375"/>
                  <a:gd name="connsiteX128" fmla="*/ 234950 w 587375"/>
                  <a:gd name="connsiteY128" fmla="*/ 146050 h 714375"/>
                  <a:gd name="connsiteX129" fmla="*/ 260350 w 587375"/>
                  <a:gd name="connsiteY129" fmla="*/ 166688 h 714375"/>
                  <a:gd name="connsiteX130" fmla="*/ 244475 w 587375"/>
                  <a:gd name="connsiteY130" fmla="*/ 184150 h 714375"/>
                  <a:gd name="connsiteX131" fmla="*/ 242888 w 587375"/>
                  <a:gd name="connsiteY131" fmla="*/ 212725 h 714375"/>
                  <a:gd name="connsiteX132" fmla="*/ 260350 w 587375"/>
                  <a:gd name="connsiteY132" fmla="*/ 212725 h 714375"/>
                  <a:gd name="connsiteX133" fmla="*/ 260350 w 587375"/>
                  <a:gd name="connsiteY133" fmla="*/ 227013 h 714375"/>
                  <a:gd name="connsiteX134" fmla="*/ 292100 w 587375"/>
                  <a:gd name="connsiteY134" fmla="*/ 247650 h 714375"/>
                  <a:gd name="connsiteX135" fmla="*/ 312738 w 587375"/>
                  <a:gd name="connsiteY135" fmla="*/ 250825 h 714375"/>
                  <a:gd name="connsiteX136" fmla="*/ 328613 w 587375"/>
                  <a:gd name="connsiteY136" fmla="*/ 242888 h 714375"/>
                  <a:gd name="connsiteX137" fmla="*/ 339725 w 587375"/>
                  <a:gd name="connsiteY137" fmla="*/ 263525 h 714375"/>
                  <a:gd name="connsiteX138" fmla="*/ 352425 w 587375"/>
                  <a:gd name="connsiteY138" fmla="*/ 260350 h 714375"/>
                  <a:gd name="connsiteX139" fmla="*/ 355600 w 587375"/>
                  <a:gd name="connsiteY139" fmla="*/ 269875 h 714375"/>
                  <a:gd name="connsiteX140" fmla="*/ 398463 w 587375"/>
                  <a:gd name="connsiteY140" fmla="*/ 276225 h 714375"/>
                  <a:gd name="connsiteX141" fmla="*/ 407988 w 587375"/>
                  <a:gd name="connsiteY141" fmla="*/ 269875 h 714375"/>
                  <a:gd name="connsiteX142" fmla="*/ 407988 w 587375"/>
                  <a:gd name="connsiteY142" fmla="*/ 238125 h 714375"/>
                  <a:gd name="connsiteX143" fmla="*/ 423863 w 587375"/>
                  <a:gd name="connsiteY143" fmla="*/ 227013 h 714375"/>
                  <a:gd name="connsiteX144" fmla="*/ 428625 w 587375"/>
                  <a:gd name="connsiteY144" fmla="*/ 234950 h 714375"/>
                  <a:gd name="connsiteX145" fmla="*/ 420688 w 587375"/>
                  <a:gd name="connsiteY145" fmla="*/ 247650 h 714375"/>
                  <a:gd name="connsiteX146" fmla="*/ 423863 w 587375"/>
                  <a:gd name="connsiteY146" fmla="*/ 257175 h 714375"/>
                  <a:gd name="connsiteX147" fmla="*/ 420688 w 587375"/>
                  <a:gd name="connsiteY147" fmla="*/ 265113 h 714375"/>
                  <a:gd name="connsiteX148" fmla="*/ 431800 w 587375"/>
                  <a:gd name="connsiteY148" fmla="*/ 269875 h 714375"/>
                  <a:gd name="connsiteX149" fmla="*/ 450850 w 587375"/>
                  <a:gd name="connsiteY149" fmla="*/ 265113 h 714375"/>
                  <a:gd name="connsiteX150" fmla="*/ 457200 w 587375"/>
                  <a:gd name="connsiteY150" fmla="*/ 257175 h 714375"/>
                  <a:gd name="connsiteX151" fmla="*/ 481013 w 587375"/>
                  <a:gd name="connsiteY151" fmla="*/ 260350 h 714375"/>
                  <a:gd name="connsiteX152" fmla="*/ 481013 w 587375"/>
                  <a:gd name="connsiteY152" fmla="*/ 234950 h 714375"/>
                  <a:gd name="connsiteX153" fmla="*/ 500063 w 587375"/>
                  <a:gd name="connsiteY153" fmla="*/ 227013 h 714375"/>
                  <a:gd name="connsiteX154" fmla="*/ 527050 w 587375"/>
                  <a:gd name="connsiteY154" fmla="*/ 200025 h 714375"/>
                  <a:gd name="connsiteX155" fmla="*/ 544513 w 587375"/>
                  <a:gd name="connsiteY155" fmla="*/ 201613 h 714375"/>
                  <a:gd name="connsiteX156" fmla="*/ 547688 w 587375"/>
                  <a:gd name="connsiteY156" fmla="*/ 214313 h 714375"/>
                  <a:gd name="connsiteX157" fmla="*/ 565150 w 587375"/>
                  <a:gd name="connsiteY157" fmla="*/ 212725 h 714375"/>
                  <a:gd name="connsiteX158" fmla="*/ 582613 w 587375"/>
                  <a:gd name="connsiteY158" fmla="*/ 217488 h 714375"/>
                  <a:gd name="connsiteX159" fmla="*/ 587375 w 587375"/>
                  <a:gd name="connsiteY159" fmla="*/ 233363 h 714375"/>
                  <a:gd name="connsiteX160" fmla="*/ 585788 w 587375"/>
                  <a:gd name="connsiteY160" fmla="*/ 247650 h 714375"/>
                  <a:gd name="connsiteX161" fmla="*/ 577850 w 587375"/>
                  <a:gd name="connsiteY161" fmla="*/ 244475 h 714375"/>
                  <a:gd name="connsiteX162" fmla="*/ 557213 w 587375"/>
                  <a:gd name="connsiteY162" fmla="*/ 255588 h 714375"/>
                  <a:gd name="connsiteX163" fmla="*/ 536575 w 587375"/>
                  <a:gd name="connsiteY163" fmla="*/ 287338 h 714375"/>
                  <a:gd name="connsiteX164" fmla="*/ 536575 w 587375"/>
                  <a:gd name="connsiteY164" fmla="*/ 306388 h 714375"/>
                  <a:gd name="connsiteX165" fmla="*/ 527050 w 587375"/>
                  <a:gd name="connsiteY165" fmla="*/ 323850 h 714375"/>
                  <a:gd name="connsiteX166" fmla="*/ 514350 w 587375"/>
                  <a:gd name="connsiteY166" fmla="*/ 325438 h 714375"/>
                  <a:gd name="connsiteX167" fmla="*/ 517525 w 587375"/>
                  <a:gd name="connsiteY167" fmla="*/ 361950 h 714375"/>
                  <a:gd name="connsiteX168" fmla="*/ 512763 w 587375"/>
                  <a:gd name="connsiteY168" fmla="*/ 363538 h 714375"/>
                  <a:gd name="connsiteX169" fmla="*/ 512763 w 587375"/>
                  <a:gd name="connsiteY169" fmla="*/ 381000 h 714375"/>
                  <a:gd name="connsiteX170" fmla="*/ 504825 w 587375"/>
                  <a:gd name="connsiteY170" fmla="*/ 388938 h 714375"/>
                  <a:gd name="connsiteX171" fmla="*/ 496888 w 587375"/>
                  <a:gd name="connsiteY171" fmla="*/ 381000 h 714375"/>
                  <a:gd name="connsiteX172" fmla="*/ 496888 w 587375"/>
                  <a:gd name="connsiteY172" fmla="*/ 333375 h 714375"/>
                  <a:gd name="connsiteX173" fmla="*/ 488950 w 587375"/>
                  <a:gd name="connsiteY173" fmla="*/ 333375 h 714375"/>
                  <a:gd name="connsiteX174" fmla="*/ 487363 w 587375"/>
                  <a:gd name="connsiteY174" fmla="*/ 349250 h 714375"/>
                  <a:gd name="connsiteX175" fmla="*/ 476250 w 587375"/>
                  <a:gd name="connsiteY175" fmla="*/ 349250 h 714375"/>
                  <a:gd name="connsiteX176" fmla="*/ 481013 w 587375"/>
                  <a:gd name="connsiteY176" fmla="*/ 333375 h 714375"/>
                  <a:gd name="connsiteX177" fmla="*/ 496888 w 587375"/>
                  <a:gd name="connsiteY177" fmla="*/ 320675 h 714375"/>
                  <a:gd name="connsiteX178" fmla="*/ 500063 w 587375"/>
                  <a:gd name="connsiteY178" fmla="*/ 303213 h 714375"/>
                  <a:gd name="connsiteX179" fmla="*/ 449263 w 587375"/>
                  <a:gd name="connsiteY179" fmla="*/ 295275 h 714375"/>
                  <a:gd name="connsiteX180" fmla="*/ 444500 w 587375"/>
                  <a:gd name="connsiteY180" fmla="*/ 285750 h 714375"/>
                  <a:gd name="connsiteX181" fmla="*/ 415925 w 587375"/>
                  <a:gd name="connsiteY181" fmla="*/ 269875 h 714375"/>
                  <a:gd name="connsiteX182" fmla="*/ 414338 w 587375"/>
                  <a:gd name="connsiteY182" fmla="*/ 276225 h 714375"/>
                  <a:gd name="connsiteX183" fmla="*/ 406400 w 587375"/>
                  <a:gd name="connsiteY183" fmla="*/ 293688 h 714375"/>
                  <a:gd name="connsiteX184" fmla="*/ 428625 w 587375"/>
                  <a:gd name="connsiteY184" fmla="*/ 303213 h 714375"/>
                  <a:gd name="connsiteX185" fmla="*/ 415925 w 587375"/>
                  <a:gd name="connsiteY185" fmla="*/ 311150 h 714375"/>
                  <a:gd name="connsiteX186" fmla="*/ 414338 w 587375"/>
                  <a:gd name="connsiteY186" fmla="*/ 319088 h 714375"/>
                  <a:gd name="connsiteX187" fmla="*/ 419100 w 587375"/>
                  <a:gd name="connsiteY187" fmla="*/ 323850 h 714375"/>
                  <a:gd name="connsiteX188" fmla="*/ 420688 w 587375"/>
                  <a:gd name="connsiteY188" fmla="*/ 338138 h 714375"/>
                  <a:gd name="connsiteX189" fmla="*/ 436563 w 587375"/>
                  <a:gd name="connsiteY189" fmla="*/ 388938 h 714375"/>
                  <a:gd name="connsiteX190" fmla="*/ 407988 w 587375"/>
                  <a:gd name="connsiteY190" fmla="*/ 388938 h 714375"/>
                  <a:gd name="connsiteX191" fmla="*/ 406400 w 587375"/>
                  <a:gd name="connsiteY191" fmla="*/ 374650 h 714375"/>
                  <a:gd name="connsiteX192" fmla="*/ 398463 w 587375"/>
                  <a:gd name="connsiteY192" fmla="*/ 388938 h 714375"/>
                  <a:gd name="connsiteX193" fmla="*/ 377825 w 587375"/>
                  <a:gd name="connsiteY193" fmla="*/ 404813 h 714375"/>
                  <a:gd name="connsiteX194" fmla="*/ 382588 w 587375"/>
                  <a:gd name="connsiteY194" fmla="*/ 414338 h 714375"/>
                  <a:gd name="connsiteX195" fmla="*/ 371475 w 587375"/>
                  <a:gd name="connsiteY195" fmla="*/ 434975 h 714375"/>
                  <a:gd name="connsiteX196" fmla="*/ 355600 w 587375"/>
                  <a:gd name="connsiteY196" fmla="*/ 439738 h 714375"/>
                  <a:gd name="connsiteX197" fmla="*/ 350838 w 587375"/>
                  <a:gd name="connsiteY197" fmla="*/ 431800 h 714375"/>
                  <a:gd name="connsiteX198" fmla="*/ 339725 w 587375"/>
                  <a:gd name="connsiteY198" fmla="*/ 439738 h 714375"/>
                  <a:gd name="connsiteX199" fmla="*/ 339725 w 587375"/>
                  <a:gd name="connsiteY199" fmla="*/ 452438 h 714375"/>
                  <a:gd name="connsiteX200" fmla="*/ 287338 w 587375"/>
                  <a:gd name="connsiteY200" fmla="*/ 500063 h 714375"/>
                  <a:gd name="connsiteX201" fmla="*/ 290513 w 587375"/>
                  <a:gd name="connsiteY201" fmla="*/ 512763 h 714375"/>
                  <a:gd name="connsiteX202" fmla="*/ 266700 w 587375"/>
                  <a:gd name="connsiteY202" fmla="*/ 525463 h 714375"/>
                  <a:gd name="connsiteX203" fmla="*/ 249238 w 587375"/>
                  <a:gd name="connsiteY203" fmla="*/ 530225 h 714375"/>
                  <a:gd name="connsiteX204" fmla="*/ 247650 w 587375"/>
                  <a:gd name="connsiteY204" fmla="*/ 539750 h 714375"/>
                  <a:gd name="connsiteX205" fmla="*/ 252413 w 587375"/>
                  <a:gd name="connsiteY205" fmla="*/ 590550 h 714375"/>
                  <a:gd name="connsiteX206" fmla="*/ 239713 w 587375"/>
                  <a:gd name="connsiteY206" fmla="*/ 620713 h 714375"/>
                  <a:gd name="connsiteX207" fmla="*/ 242888 w 587375"/>
                  <a:gd name="connsiteY207" fmla="*/ 655638 h 714375"/>
                  <a:gd name="connsiteX208" fmla="*/ 231775 w 587375"/>
                  <a:gd name="connsiteY208" fmla="*/ 655638 h 714375"/>
                  <a:gd name="connsiteX209" fmla="*/ 223838 w 587375"/>
                  <a:gd name="connsiteY209" fmla="*/ 681038 h 714375"/>
                  <a:gd name="connsiteX210" fmla="*/ 231775 w 587375"/>
                  <a:gd name="connsiteY210" fmla="*/ 687388 h 714375"/>
                  <a:gd name="connsiteX211" fmla="*/ 231775 w 587375"/>
                  <a:gd name="connsiteY211" fmla="*/ 692150 h 714375"/>
                  <a:gd name="connsiteX212" fmla="*/ 214313 w 587375"/>
                  <a:gd name="connsiteY212" fmla="*/ 687388 h 714375"/>
                  <a:gd name="connsiteX213" fmla="*/ 209550 w 587375"/>
                  <a:gd name="connsiteY213" fmla="*/ 704850 h 714375"/>
                  <a:gd name="connsiteX214" fmla="*/ 193675 w 587375"/>
                  <a:gd name="connsiteY214" fmla="*/ 714375 h 714375"/>
                  <a:gd name="connsiteX215" fmla="*/ 166688 w 587375"/>
                  <a:gd name="connsiteY215" fmla="*/ 687388 h 714375"/>
                  <a:gd name="connsiteX216" fmla="*/ 161925 w 587375"/>
                  <a:gd name="connsiteY216" fmla="*/ 666750 h 714375"/>
                  <a:gd name="connsiteX217" fmla="*/ 155575 w 587375"/>
                  <a:gd name="connsiteY217" fmla="*/ 633413 h 714375"/>
                  <a:gd name="connsiteX218" fmla="*/ 133350 w 587375"/>
                  <a:gd name="connsiteY218" fmla="*/ 593725 h 714375"/>
                  <a:gd name="connsiteX219" fmla="*/ 131763 w 587375"/>
                  <a:gd name="connsiteY219" fmla="*/ 555625 h 714375"/>
                  <a:gd name="connsiteX220" fmla="*/ 103188 w 587375"/>
                  <a:gd name="connsiteY220" fmla="*/ 495300 h 714375"/>
                  <a:gd name="connsiteX221" fmla="*/ 98425 w 587375"/>
                  <a:gd name="connsiteY221" fmla="*/ 471488 h 714375"/>
                  <a:gd name="connsiteX222" fmla="*/ 93662 w 587375"/>
                  <a:gd name="connsiteY222" fmla="*/ 423863 h 714375"/>
                  <a:gd name="connsiteX223" fmla="*/ 95250 w 587375"/>
                  <a:gd name="connsiteY223" fmla="*/ 404813 h 714375"/>
                  <a:gd name="connsiteX224" fmla="*/ 90487 w 587375"/>
                  <a:gd name="connsiteY224" fmla="*/ 398463 h 714375"/>
                  <a:gd name="connsiteX225" fmla="*/ 93662 w 587375"/>
                  <a:gd name="connsiteY225" fmla="*/ 374650 h 714375"/>
                  <a:gd name="connsiteX226" fmla="*/ 85725 w 587375"/>
                  <a:gd name="connsiteY226" fmla="*/ 371475 h 714375"/>
                  <a:gd name="connsiteX227" fmla="*/ 82550 w 587375"/>
                  <a:gd name="connsiteY227" fmla="*/ 381000 h 714375"/>
                  <a:gd name="connsiteX228" fmla="*/ 77787 w 587375"/>
                  <a:gd name="connsiteY228" fmla="*/ 404813 h 714375"/>
                  <a:gd name="connsiteX229" fmla="*/ 58737 w 587375"/>
                  <a:gd name="connsiteY229" fmla="*/ 419100 h 714375"/>
                  <a:gd name="connsiteX230" fmla="*/ 34925 w 587375"/>
                  <a:gd name="connsiteY230" fmla="*/ 404813 h 714375"/>
                  <a:gd name="connsiteX231" fmla="*/ 12700 w 587375"/>
                  <a:gd name="connsiteY231" fmla="*/ 374650 h 714375"/>
                  <a:gd name="connsiteX232" fmla="*/ 38100 w 587375"/>
                  <a:gd name="connsiteY232" fmla="*/ 371475 h 714375"/>
                  <a:gd name="connsiteX233" fmla="*/ 50800 w 587375"/>
                  <a:gd name="connsiteY233" fmla="*/ 349250 h 714375"/>
                  <a:gd name="connsiteX234" fmla="*/ 34925 w 587375"/>
                  <a:gd name="connsiteY234" fmla="*/ 354013 h 714375"/>
                  <a:gd name="connsiteX235" fmla="*/ 20637 w 587375"/>
                  <a:gd name="connsiteY235" fmla="*/ 361950 h 714375"/>
                  <a:gd name="connsiteX236" fmla="*/ 0 w 587375"/>
                  <a:gd name="connsiteY236" fmla="*/ 342900 h 714375"/>
                  <a:gd name="connsiteX237" fmla="*/ 7937 w 587375"/>
                  <a:gd name="connsiteY237" fmla="*/ 330200 h 714375"/>
                  <a:gd name="connsiteX238" fmla="*/ 42862 w 587375"/>
                  <a:gd name="connsiteY238" fmla="*/ 320675 h 714375"/>
                  <a:gd name="connsiteX239" fmla="*/ 60325 w 587375"/>
                  <a:gd name="connsiteY239" fmla="*/ 320675 h 714375"/>
                  <a:gd name="connsiteX240" fmla="*/ 50800 w 587375"/>
                  <a:gd name="connsiteY240" fmla="*/ 290513 h 714375"/>
                  <a:gd name="connsiteX241" fmla="*/ 33337 w 587375"/>
                  <a:gd name="connsiteY241" fmla="*/ 280988 h 714375"/>
                  <a:gd name="connsiteX242" fmla="*/ 38100 w 587375"/>
                  <a:gd name="connsiteY242" fmla="*/ 265113 h 714375"/>
                  <a:gd name="connsiteX243" fmla="*/ 22225 w 587375"/>
                  <a:gd name="connsiteY243" fmla="*/ 265113 h 714375"/>
                  <a:gd name="connsiteX244" fmla="*/ 25400 w 587375"/>
                  <a:gd name="connsiteY244" fmla="*/ 255588 h 714375"/>
                  <a:gd name="connsiteX245" fmla="*/ 39687 w 587375"/>
                  <a:gd name="connsiteY245" fmla="*/ 234950 h 714375"/>
                  <a:gd name="connsiteX246" fmla="*/ 52387 w 587375"/>
                  <a:gd name="connsiteY246" fmla="*/ 239713 h 714375"/>
                  <a:gd name="connsiteX247" fmla="*/ 76200 w 587375"/>
                  <a:gd name="connsiteY247" fmla="*/ 227013 h 714375"/>
                  <a:gd name="connsiteX248" fmla="*/ 80962 w 587375"/>
                  <a:gd name="connsiteY248" fmla="*/ 212725 h 714375"/>
                  <a:gd name="connsiteX249" fmla="*/ 107950 w 587375"/>
                  <a:gd name="connsiteY249" fmla="*/ 196850 h 714375"/>
                  <a:gd name="connsiteX250" fmla="*/ 120650 w 587375"/>
                  <a:gd name="connsiteY250" fmla="*/ 161925 h 714375"/>
                  <a:gd name="connsiteX251" fmla="*/ 133350 w 587375"/>
                  <a:gd name="connsiteY251" fmla="*/ 134938 h 714375"/>
                  <a:gd name="connsiteX252" fmla="*/ 143828 w 587375"/>
                  <a:gd name="connsiteY252" fmla="*/ 123507 h 714375"/>
                  <a:gd name="connsiteX253" fmla="*/ 141288 w 587375"/>
                  <a:gd name="connsiteY253" fmla="*/ 122237 h 714375"/>
                  <a:gd name="connsiteX254" fmla="*/ 138113 w 587375"/>
                  <a:gd name="connsiteY254" fmla="*/ 122237 h 714375"/>
                  <a:gd name="connsiteX255" fmla="*/ 136526 w 587375"/>
                  <a:gd name="connsiteY255" fmla="*/ 122237 h 714375"/>
                  <a:gd name="connsiteX256" fmla="*/ 136526 w 587375"/>
                  <a:gd name="connsiteY256" fmla="*/ 119062 h 714375"/>
                  <a:gd name="connsiteX257" fmla="*/ 133351 w 587375"/>
                  <a:gd name="connsiteY257" fmla="*/ 115887 h 714375"/>
                  <a:gd name="connsiteX258" fmla="*/ 128588 w 587375"/>
                  <a:gd name="connsiteY258" fmla="*/ 114300 h 714375"/>
                  <a:gd name="connsiteX259" fmla="*/ 125413 w 587375"/>
                  <a:gd name="connsiteY259" fmla="*/ 114300 h 714375"/>
                  <a:gd name="connsiteX260" fmla="*/ 125413 w 587375"/>
                  <a:gd name="connsiteY260" fmla="*/ 109537 h 714375"/>
                  <a:gd name="connsiteX261" fmla="*/ 123826 w 587375"/>
                  <a:gd name="connsiteY261" fmla="*/ 106362 h 714375"/>
                  <a:gd name="connsiteX262" fmla="*/ 119063 w 587375"/>
                  <a:gd name="connsiteY262" fmla="*/ 98425 h 714375"/>
                  <a:gd name="connsiteX263" fmla="*/ 123826 w 587375"/>
                  <a:gd name="connsiteY263" fmla="*/ 96837 h 714375"/>
                  <a:gd name="connsiteX264" fmla="*/ 123825 w 587375"/>
                  <a:gd name="connsiteY264" fmla="*/ 96836 h 714375"/>
                  <a:gd name="connsiteX265" fmla="*/ 123825 w 587375"/>
                  <a:gd name="connsiteY265" fmla="*/ 96837 h 714375"/>
                  <a:gd name="connsiteX266" fmla="*/ 119063 w 587375"/>
                  <a:gd name="connsiteY266" fmla="*/ 98425 h 714375"/>
                  <a:gd name="connsiteX267" fmla="*/ 125413 w 587375"/>
                  <a:gd name="connsiteY267" fmla="*/ 109537 h 714375"/>
                  <a:gd name="connsiteX268" fmla="*/ 123825 w 587375"/>
                  <a:gd name="connsiteY268" fmla="*/ 109537 h 714375"/>
                  <a:gd name="connsiteX269" fmla="*/ 119063 w 587375"/>
                  <a:gd name="connsiteY269" fmla="*/ 109537 h 714375"/>
                  <a:gd name="connsiteX270" fmla="*/ 115888 w 587375"/>
                  <a:gd name="connsiteY270" fmla="*/ 106362 h 714375"/>
                  <a:gd name="connsiteX271" fmla="*/ 115888 w 587375"/>
                  <a:gd name="connsiteY271" fmla="*/ 103187 h 714375"/>
                  <a:gd name="connsiteX272" fmla="*/ 115888 w 587375"/>
                  <a:gd name="connsiteY272" fmla="*/ 101600 h 714375"/>
                  <a:gd name="connsiteX273" fmla="*/ 115888 w 587375"/>
                  <a:gd name="connsiteY273" fmla="*/ 98425 h 714375"/>
                  <a:gd name="connsiteX274" fmla="*/ 112713 w 587375"/>
                  <a:gd name="connsiteY274" fmla="*/ 79375 h 714375"/>
                  <a:gd name="connsiteX275" fmla="*/ 112713 w 587375"/>
                  <a:gd name="connsiteY275" fmla="*/ 76200 h 714375"/>
                  <a:gd name="connsiteX276" fmla="*/ 111125 w 587375"/>
                  <a:gd name="connsiteY276" fmla="*/ 71437 h 714375"/>
                  <a:gd name="connsiteX277" fmla="*/ 111125 w 587375"/>
                  <a:gd name="connsiteY277" fmla="*/ 68262 h 714375"/>
                  <a:gd name="connsiteX278" fmla="*/ 115888 w 587375"/>
                  <a:gd name="connsiteY278" fmla="*/ 63500 h 714375"/>
                  <a:gd name="connsiteX279" fmla="*/ 123825 w 587375"/>
                  <a:gd name="connsiteY279" fmla="*/ 58737 h 714375"/>
                  <a:gd name="connsiteX280" fmla="*/ 123825 w 587375"/>
                  <a:gd name="connsiteY280" fmla="*/ 55562 h 714375"/>
                  <a:gd name="connsiteX281" fmla="*/ 125413 w 587375"/>
                  <a:gd name="connsiteY281" fmla="*/ 49212 h 714375"/>
                  <a:gd name="connsiteX282" fmla="*/ 123825 w 587375"/>
                  <a:gd name="connsiteY282" fmla="*/ 46037 h 714375"/>
                  <a:gd name="connsiteX283" fmla="*/ 119063 w 587375"/>
                  <a:gd name="connsiteY283" fmla="*/ 41275 h 714375"/>
                  <a:gd name="connsiteX284" fmla="*/ 115888 w 587375"/>
                  <a:gd name="connsiteY284" fmla="*/ 41275 h 714375"/>
                  <a:gd name="connsiteX285" fmla="*/ 112713 w 587375"/>
                  <a:gd name="connsiteY285" fmla="*/ 38100 h 714375"/>
                  <a:gd name="connsiteX286" fmla="*/ 111125 w 587375"/>
                  <a:gd name="connsiteY286" fmla="*/ 33337 h 714375"/>
                  <a:gd name="connsiteX287" fmla="*/ 106363 w 587375"/>
                  <a:gd name="connsiteY287" fmla="*/ 33337 h 714375"/>
                  <a:gd name="connsiteX288" fmla="*/ 103188 w 587375"/>
                  <a:gd name="connsiteY288" fmla="*/ 30162 h 714375"/>
                  <a:gd name="connsiteX289" fmla="*/ 101600 w 587375"/>
                  <a:gd name="connsiteY289" fmla="*/ 30162 h 714375"/>
                  <a:gd name="connsiteX290" fmla="*/ 95250 w 587375"/>
                  <a:gd name="connsiteY290" fmla="*/ 28575 h 714375"/>
                  <a:gd name="connsiteX291" fmla="*/ 95250 w 587375"/>
                  <a:gd name="connsiteY291" fmla="*/ 25400 h 714375"/>
                  <a:gd name="connsiteX292" fmla="*/ 95250 w 587375"/>
                  <a:gd name="connsiteY292" fmla="*/ 17463 h 714375"/>
                  <a:gd name="connsiteX293" fmla="*/ 95250 w 587375"/>
                  <a:gd name="connsiteY293" fmla="*/ 15875 h 714375"/>
                  <a:gd name="connsiteX294" fmla="*/ 98425 w 587375"/>
                  <a:gd name="connsiteY294" fmla="*/ 15875 h 714375"/>
                  <a:gd name="connsiteX295" fmla="*/ 103188 w 587375"/>
                  <a:gd name="connsiteY295" fmla="*/ 15875 h 714375"/>
                  <a:gd name="connsiteX296" fmla="*/ 106363 w 587375"/>
                  <a:gd name="connsiteY296" fmla="*/ 17463 h 714375"/>
                  <a:gd name="connsiteX297" fmla="*/ 107950 w 587375"/>
                  <a:gd name="connsiteY297" fmla="*/ 15875 h 714375"/>
                  <a:gd name="connsiteX298" fmla="*/ 107950 w 587375"/>
                  <a:gd name="connsiteY298" fmla="*/ 12700 h 714375"/>
                  <a:gd name="connsiteX299" fmla="*/ 107950 w 587375"/>
                  <a:gd name="connsiteY299" fmla="*/ 7938 h 714375"/>
                  <a:gd name="connsiteX300" fmla="*/ 112713 w 587375"/>
                  <a:gd name="connsiteY300" fmla="*/ 7938 h 714375"/>
                  <a:gd name="connsiteX301" fmla="*/ 115888 w 587375"/>
                  <a:gd name="connsiteY301" fmla="*/ 7938 h 714375"/>
                  <a:gd name="connsiteX302" fmla="*/ 123825 w 587375"/>
                  <a:gd name="connsiteY302" fmla="*/ 6350 h 714375"/>
                  <a:gd name="connsiteX303" fmla="*/ 125413 w 587375"/>
                  <a:gd name="connsiteY303" fmla="*/ 6350 h 714375"/>
                  <a:gd name="connsiteX304" fmla="*/ 128588 w 587375"/>
                  <a:gd name="connsiteY304" fmla="*/ 3175 h 714375"/>
                  <a:gd name="connsiteX305" fmla="*/ 136525 w 587375"/>
                  <a:gd name="connsiteY305" fmla="*/ 6350 h 714375"/>
                  <a:gd name="connsiteX306" fmla="*/ 138113 w 587375"/>
                  <a:gd name="connsiteY306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23837 w 587375"/>
                  <a:gd name="connsiteY9" fmla="*/ 68262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187325 w 587375"/>
                  <a:gd name="connsiteY15" fmla="*/ 55562 h 714375"/>
                  <a:gd name="connsiteX16" fmla="*/ 186268 w 587375"/>
                  <a:gd name="connsiteY16" fmla="*/ 57148 h 714375"/>
                  <a:gd name="connsiteX17" fmla="*/ 187325 w 587375"/>
                  <a:gd name="connsiteY17" fmla="*/ 55562 h 714375"/>
                  <a:gd name="connsiteX18" fmla="*/ 138113 w 587375"/>
                  <a:gd name="connsiteY18" fmla="*/ 0 h 714375"/>
                  <a:gd name="connsiteX19" fmla="*/ 144463 w 587375"/>
                  <a:gd name="connsiteY19" fmla="*/ 0 h 714375"/>
                  <a:gd name="connsiteX20" fmla="*/ 146050 w 587375"/>
                  <a:gd name="connsiteY20" fmla="*/ 3175 h 714375"/>
                  <a:gd name="connsiteX21" fmla="*/ 149225 w 587375"/>
                  <a:gd name="connsiteY21" fmla="*/ 0 h 714375"/>
                  <a:gd name="connsiteX22" fmla="*/ 153988 w 587375"/>
                  <a:gd name="connsiteY22" fmla="*/ 0 h 714375"/>
                  <a:gd name="connsiteX23" fmla="*/ 155576 w 587375"/>
                  <a:gd name="connsiteY23" fmla="*/ 3175 h 714375"/>
                  <a:gd name="connsiteX24" fmla="*/ 158751 w 587375"/>
                  <a:gd name="connsiteY24" fmla="*/ 6350 h 714375"/>
                  <a:gd name="connsiteX25" fmla="*/ 161926 w 587375"/>
                  <a:gd name="connsiteY25" fmla="*/ 7938 h 714375"/>
                  <a:gd name="connsiteX26" fmla="*/ 161926 w 587375"/>
                  <a:gd name="connsiteY26" fmla="*/ 11113 h 714375"/>
                  <a:gd name="connsiteX27" fmla="*/ 163513 w 587375"/>
                  <a:gd name="connsiteY27" fmla="*/ 15875 h 714375"/>
                  <a:gd name="connsiteX28" fmla="*/ 171451 w 587375"/>
                  <a:gd name="connsiteY28" fmla="*/ 15875 h 714375"/>
                  <a:gd name="connsiteX29" fmla="*/ 174626 w 587375"/>
                  <a:gd name="connsiteY29" fmla="*/ 17463 h 714375"/>
                  <a:gd name="connsiteX30" fmla="*/ 176213 w 587375"/>
                  <a:gd name="connsiteY30" fmla="*/ 23813 h 714375"/>
                  <a:gd name="connsiteX31" fmla="*/ 179388 w 587375"/>
                  <a:gd name="connsiteY31" fmla="*/ 25400 h 714375"/>
                  <a:gd name="connsiteX32" fmla="*/ 184151 w 587375"/>
                  <a:gd name="connsiteY32" fmla="*/ 25400 h 714375"/>
                  <a:gd name="connsiteX33" fmla="*/ 184151 w 587375"/>
                  <a:gd name="connsiteY33" fmla="*/ 36512 h 714375"/>
                  <a:gd name="connsiteX34" fmla="*/ 187326 w 587375"/>
                  <a:gd name="connsiteY34" fmla="*/ 38100 h 714375"/>
                  <a:gd name="connsiteX35" fmla="*/ 192088 w 587375"/>
                  <a:gd name="connsiteY35" fmla="*/ 41275 h 714375"/>
                  <a:gd name="connsiteX36" fmla="*/ 193676 w 587375"/>
                  <a:gd name="connsiteY36" fmla="*/ 41275 h 714375"/>
                  <a:gd name="connsiteX37" fmla="*/ 201613 w 587375"/>
                  <a:gd name="connsiteY37" fmla="*/ 41275 h 714375"/>
                  <a:gd name="connsiteX38" fmla="*/ 204788 w 587375"/>
                  <a:gd name="connsiteY38" fmla="*/ 42862 h 714375"/>
                  <a:gd name="connsiteX39" fmla="*/ 204788 w 587375"/>
                  <a:gd name="connsiteY39" fmla="*/ 43921 h 714375"/>
                  <a:gd name="connsiteX40" fmla="*/ 206376 w 587375"/>
                  <a:gd name="connsiteY40" fmla="*/ 42862 h 714375"/>
                  <a:gd name="connsiteX41" fmla="*/ 209551 w 587375"/>
                  <a:gd name="connsiteY41" fmla="*/ 41275 h 714375"/>
                  <a:gd name="connsiteX42" fmla="*/ 211138 w 587375"/>
                  <a:gd name="connsiteY42" fmla="*/ 38100 h 714375"/>
                  <a:gd name="connsiteX43" fmla="*/ 214313 w 587375"/>
                  <a:gd name="connsiteY43" fmla="*/ 38100 h 714375"/>
                  <a:gd name="connsiteX44" fmla="*/ 217488 w 587375"/>
                  <a:gd name="connsiteY44" fmla="*/ 38100 h 714375"/>
                  <a:gd name="connsiteX45" fmla="*/ 219076 w 587375"/>
                  <a:gd name="connsiteY45" fmla="*/ 38100 h 714375"/>
                  <a:gd name="connsiteX46" fmla="*/ 222251 w 587375"/>
                  <a:gd name="connsiteY46" fmla="*/ 38100 h 714375"/>
                  <a:gd name="connsiteX47" fmla="*/ 223838 w 587375"/>
                  <a:gd name="connsiteY47" fmla="*/ 36513 h 714375"/>
                  <a:gd name="connsiteX48" fmla="*/ 223838 w 587375"/>
                  <a:gd name="connsiteY48" fmla="*/ 33338 h 714375"/>
                  <a:gd name="connsiteX49" fmla="*/ 227013 w 587375"/>
                  <a:gd name="connsiteY49" fmla="*/ 28575 h 714375"/>
                  <a:gd name="connsiteX50" fmla="*/ 227013 w 587375"/>
                  <a:gd name="connsiteY50" fmla="*/ 25400 h 714375"/>
                  <a:gd name="connsiteX51" fmla="*/ 230188 w 587375"/>
                  <a:gd name="connsiteY51" fmla="*/ 25400 h 714375"/>
                  <a:gd name="connsiteX52" fmla="*/ 231776 w 587375"/>
                  <a:gd name="connsiteY52" fmla="*/ 28575 h 714375"/>
                  <a:gd name="connsiteX53" fmla="*/ 234951 w 587375"/>
                  <a:gd name="connsiteY53" fmla="*/ 30163 h 714375"/>
                  <a:gd name="connsiteX54" fmla="*/ 236538 w 587375"/>
                  <a:gd name="connsiteY54" fmla="*/ 33338 h 714375"/>
                  <a:gd name="connsiteX55" fmla="*/ 242888 w 587375"/>
                  <a:gd name="connsiteY55" fmla="*/ 33338 h 714375"/>
                  <a:gd name="connsiteX56" fmla="*/ 244476 w 587375"/>
                  <a:gd name="connsiteY56" fmla="*/ 33338 h 714375"/>
                  <a:gd name="connsiteX57" fmla="*/ 247651 w 587375"/>
                  <a:gd name="connsiteY57" fmla="*/ 33338 h 714375"/>
                  <a:gd name="connsiteX58" fmla="*/ 249238 w 587375"/>
                  <a:gd name="connsiteY58" fmla="*/ 33338 h 714375"/>
                  <a:gd name="connsiteX59" fmla="*/ 252413 w 587375"/>
                  <a:gd name="connsiteY59" fmla="*/ 36513 h 714375"/>
                  <a:gd name="connsiteX60" fmla="*/ 252413 w 587375"/>
                  <a:gd name="connsiteY60" fmla="*/ 38100 h 714375"/>
                  <a:gd name="connsiteX61" fmla="*/ 252413 w 587375"/>
                  <a:gd name="connsiteY61" fmla="*/ 42862 h 714375"/>
                  <a:gd name="connsiteX62" fmla="*/ 249238 w 587375"/>
                  <a:gd name="connsiteY62" fmla="*/ 46037 h 714375"/>
                  <a:gd name="connsiteX63" fmla="*/ 249238 w 587375"/>
                  <a:gd name="connsiteY63" fmla="*/ 49212 h 714375"/>
                  <a:gd name="connsiteX64" fmla="*/ 249238 w 587375"/>
                  <a:gd name="connsiteY64" fmla="*/ 50800 h 714375"/>
                  <a:gd name="connsiteX65" fmla="*/ 252413 w 587375"/>
                  <a:gd name="connsiteY65" fmla="*/ 55562 h 714375"/>
                  <a:gd name="connsiteX66" fmla="*/ 249238 w 587375"/>
                  <a:gd name="connsiteY66" fmla="*/ 58737 h 714375"/>
                  <a:gd name="connsiteX67" fmla="*/ 249238 w 587375"/>
                  <a:gd name="connsiteY67" fmla="*/ 63500 h 714375"/>
                  <a:gd name="connsiteX68" fmla="*/ 247651 w 587375"/>
                  <a:gd name="connsiteY68" fmla="*/ 66675 h 714375"/>
                  <a:gd name="connsiteX69" fmla="*/ 244476 w 587375"/>
                  <a:gd name="connsiteY69" fmla="*/ 68262 h 714375"/>
                  <a:gd name="connsiteX70" fmla="*/ 239713 w 587375"/>
                  <a:gd name="connsiteY70" fmla="*/ 71437 h 714375"/>
                  <a:gd name="connsiteX71" fmla="*/ 236538 w 587375"/>
                  <a:gd name="connsiteY71" fmla="*/ 71437 h 714375"/>
                  <a:gd name="connsiteX72" fmla="*/ 236538 w 587375"/>
                  <a:gd name="connsiteY72" fmla="*/ 76200 h 714375"/>
                  <a:gd name="connsiteX73" fmla="*/ 236538 w 587375"/>
                  <a:gd name="connsiteY73" fmla="*/ 80962 h 714375"/>
                  <a:gd name="connsiteX74" fmla="*/ 234951 w 587375"/>
                  <a:gd name="connsiteY74" fmla="*/ 84137 h 714375"/>
                  <a:gd name="connsiteX75" fmla="*/ 231776 w 587375"/>
                  <a:gd name="connsiteY75" fmla="*/ 84137 h 714375"/>
                  <a:gd name="connsiteX76" fmla="*/ 227013 w 587375"/>
                  <a:gd name="connsiteY76" fmla="*/ 84137 h 714375"/>
                  <a:gd name="connsiteX77" fmla="*/ 227013 w 587375"/>
                  <a:gd name="connsiteY77" fmla="*/ 80962 h 714375"/>
                  <a:gd name="connsiteX78" fmla="*/ 227013 w 587375"/>
                  <a:gd name="connsiteY78" fmla="*/ 76200 h 714375"/>
                  <a:gd name="connsiteX79" fmla="*/ 227013 w 587375"/>
                  <a:gd name="connsiteY79" fmla="*/ 71437 h 714375"/>
                  <a:gd name="connsiteX80" fmla="*/ 223838 w 587375"/>
                  <a:gd name="connsiteY80" fmla="*/ 68262 h 714375"/>
                  <a:gd name="connsiteX81" fmla="*/ 223838 w 587375"/>
                  <a:gd name="connsiteY81" fmla="*/ 68262 h 714375"/>
                  <a:gd name="connsiteX82" fmla="*/ 227013 w 587375"/>
                  <a:gd name="connsiteY82" fmla="*/ 71437 h 714375"/>
                  <a:gd name="connsiteX83" fmla="*/ 227013 w 587375"/>
                  <a:gd name="connsiteY83" fmla="*/ 80962 h 714375"/>
                  <a:gd name="connsiteX84" fmla="*/ 223838 w 587375"/>
                  <a:gd name="connsiteY84" fmla="*/ 84137 h 714375"/>
                  <a:gd name="connsiteX85" fmla="*/ 223838 w 587375"/>
                  <a:gd name="connsiteY85" fmla="*/ 88900 h 714375"/>
                  <a:gd name="connsiteX86" fmla="*/ 223838 w 587375"/>
                  <a:gd name="connsiteY86" fmla="*/ 92075 h 714375"/>
                  <a:gd name="connsiteX87" fmla="*/ 223838 w 587375"/>
                  <a:gd name="connsiteY87" fmla="*/ 96837 h 714375"/>
                  <a:gd name="connsiteX88" fmla="*/ 227013 w 587375"/>
                  <a:gd name="connsiteY88" fmla="*/ 98425 h 714375"/>
                  <a:gd name="connsiteX89" fmla="*/ 227013 w 587375"/>
                  <a:gd name="connsiteY89" fmla="*/ 103187 h 714375"/>
                  <a:gd name="connsiteX90" fmla="*/ 231775 w 587375"/>
                  <a:gd name="connsiteY90" fmla="*/ 103187 h 714375"/>
                  <a:gd name="connsiteX91" fmla="*/ 234950 w 587375"/>
                  <a:gd name="connsiteY91" fmla="*/ 103187 h 714375"/>
                  <a:gd name="connsiteX92" fmla="*/ 231775 w 587375"/>
                  <a:gd name="connsiteY92" fmla="*/ 106362 h 714375"/>
                  <a:gd name="connsiteX93" fmla="*/ 231775 w 587375"/>
                  <a:gd name="connsiteY93" fmla="*/ 109537 h 714375"/>
                  <a:gd name="connsiteX94" fmla="*/ 231775 w 587375"/>
                  <a:gd name="connsiteY94" fmla="*/ 111125 h 714375"/>
                  <a:gd name="connsiteX95" fmla="*/ 234950 w 587375"/>
                  <a:gd name="connsiteY95" fmla="*/ 114300 h 714375"/>
                  <a:gd name="connsiteX96" fmla="*/ 233891 w 587375"/>
                  <a:gd name="connsiteY96" fmla="*/ 116947 h 714375"/>
                  <a:gd name="connsiteX97" fmla="*/ 234951 w 587375"/>
                  <a:gd name="connsiteY97" fmla="*/ 115888 h 714375"/>
                  <a:gd name="connsiteX98" fmla="*/ 234951 w 587375"/>
                  <a:gd name="connsiteY98" fmla="*/ 114300 h 714375"/>
                  <a:gd name="connsiteX99" fmla="*/ 236538 w 587375"/>
                  <a:gd name="connsiteY99" fmla="*/ 114300 h 714375"/>
                  <a:gd name="connsiteX100" fmla="*/ 239713 w 587375"/>
                  <a:gd name="connsiteY100" fmla="*/ 115888 h 714375"/>
                  <a:gd name="connsiteX101" fmla="*/ 239713 w 587375"/>
                  <a:gd name="connsiteY101" fmla="*/ 122237 h 714375"/>
                  <a:gd name="connsiteX102" fmla="*/ 234951 w 587375"/>
                  <a:gd name="connsiteY102" fmla="*/ 123825 h 714375"/>
                  <a:gd name="connsiteX103" fmla="*/ 231776 w 587375"/>
                  <a:gd name="connsiteY103" fmla="*/ 123825 h 714375"/>
                  <a:gd name="connsiteX104" fmla="*/ 231776 w 587375"/>
                  <a:gd name="connsiteY104" fmla="*/ 128587 h 714375"/>
                  <a:gd name="connsiteX105" fmla="*/ 231776 w 587375"/>
                  <a:gd name="connsiteY105" fmla="*/ 131762 h 714375"/>
                  <a:gd name="connsiteX106" fmla="*/ 227013 w 587375"/>
                  <a:gd name="connsiteY106" fmla="*/ 131762 h 714375"/>
                  <a:gd name="connsiteX107" fmla="*/ 223838 w 587375"/>
                  <a:gd name="connsiteY107" fmla="*/ 131762 h 714375"/>
                  <a:gd name="connsiteX108" fmla="*/ 222250 w 587375"/>
                  <a:gd name="connsiteY108" fmla="*/ 128587 h 714375"/>
                  <a:gd name="connsiteX109" fmla="*/ 222250 w 587375"/>
                  <a:gd name="connsiteY109" fmla="*/ 127000 h 714375"/>
                  <a:gd name="connsiteX110" fmla="*/ 222250 w 587375"/>
                  <a:gd name="connsiteY110" fmla="*/ 123825 h 714375"/>
                  <a:gd name="connsiteX111" fmla="*/ 223838 w 587375"/>
                  <a:gd name="connsiteY111" fmla="*/ 123825 h 714375"/>
                  <a:gd name="connsiteX112" fmla="*/ 227013 w 587375"/>
                  <a:gd name="connsiteY112" fmla="*/ 123825 h 714375"/>
                  <a:gd name="connsiteX113" fmla="*/ 230188 w 587375"/>
                  <a:gd name="connsiteY113" fmla="*/ 123825 h 714375"/>
                  <a:gd name="connsiteX114" fmla="*/ 231776 w 587375"/>
                  <a:gd name="connsiteY114" fmla="*/ 122237 h 714375"/>
                  <a:gd name="connsiteX115" fmla="*/ 231776 w 587375"/>
                  <a:gd name="connsiteY115" fmla="*/ 122236 h 714375"/>
                  <a:gd name="connsiteX116" fmla="*/ 231775 w 587375"/>
                  <a:gd name="connsiteY116" fmla="*/ 122237 h 714375"/>
                  <a:gd name="connsiteX117" fmla="*/ 227013 w 587375"/>
                  <a:gd name="connsiteY117" fmla="*/ 123825 h 714375"/>
                  <a:gd name="connsiteX118" fmla="*/ 223838 w 587375"/>
                  <a:gd name="connsiteY118" fmla="*/ 123825 h 714375"/>
                  <a:gd name="connsiteX119" fmla="*/ 222250 w 587375"/>
                  <a:gd name="connsiteY119" fmla="*/ 122237 h 714375"/>
                  <a:gd name="connsiteX120" fmla="*/ 222250 w 587375"/>
                  <a:gd name="connsiteY120" fmla="*/ 119062 h 714375"/>
                  <a:gd name="connsiteX121" fmla="*/ 219075 w 587375"/>
                  <a:gd name="connsiteY121" fmla="*/ 122237 h 714375"/>
                  <a:gd name="connsiteX122" fmla="*/ 217488 w 587375"/>
                  <a:gd name="connsiteY122" fmla="*/ 122237 h 714375"/>
                  <a:gd name="connsiteX123" fmla="*/ 214313 w 587375"/>
                  <a:gd name="connsiteY123" fmla="*/ 123825 h 714375"/>
                  <a:gd name="connsiteX124" fmla="*/ 214312 w 587375"/>
                  <a:gd name="connsiteY124" fmla="*/ 123825 h 714375"/>
                  <a:gd name="connsiteX125" fmla="*/ 214312 w 587375"/>
                  <a:gd name="connsiteY125" fmla="*/ 125014 h 714375"/>
                  <a:gd name="connsiteX126" fmla="*/ 223838 w 587375"/>
                  <a:gd name="connsiteY126" fmla="*/ 157163 h 714375"/>
                  <a:gd name="connsiteX127" fmla="*/ 234950 w 587375"/>
                  <a:gd name="connsiteY127" fmla="*/ 146050 h 714375"/>
                  <a:gd name="connsiteX128" fmla="*/ 260350 w 587375"/>
                  <a:gd name="connsiteY128" fmla="*/ 166688 h 714375"/>
                  <a:gd name="connsiteX129" fmla="*/ 244475 w 587375"/>
                  <a:gd name="connsiteY129" fmla="*/ 184150 h 714375"/>
                  <a:gd name="connsiteX130" fmla="*/ 242888 w 587375"/>
                  <a:gd name="connsiteY130" fmla="*/ 212725 h 714375"/>
                  <a:gd name="connsiteX131" fmla="*/ 260350 w 587375"/>
                  <a:gd name="connsiteY131" fmla="*/ 212725 h 714375"/>
                  <a:gd name="connsiteX132" fmla="*/ 260350 w 587375"/>
                  <a:gd name="connsiteY132" fmla="*/ 227013 h 714375"/>
                  <a:gd name="connsiteX133" fmla="*/ 292100 w 587375"/>
                  <a:gd name="connsiteY133" fmla="*/ 247650 h 714375"/>
                  <a:gd name="connsiteX134" fmla="*/ 312738 w 587375"/>
                  <a:gd name="connsiteY134" fmla="*/ 250825 h 714375"/>
                  <a:gd name="connsiteX135" fmla="*/ 328613 w 587375"/>
                  <a:gd name="connsiteY135" fmla="*/ 242888 h 714375"/>
                  <a:gd name="connsiteX136" fmla="*/ 339725 w 587375"/>
                  <a:gd name="connsiteY136" fmla="*/ 263525 h 714375"/>
                  <a:gd name="connsiteX137" fmla="*/ 352425 w 587375"/>
                  <a:gd name="connsiteY137" fmla="*/ 260350 h 714375"/>
                  <a:gd name="connsiteX138" fmla="*/ 355600 w 587375"/>
                  <a:gd name="connsiteY138" fmla="*/ 269875 h 714375"/>
                  <a:gd name="connsiteX139" fmla="*/ 398463 w 587375"/>
                  <a:gd name="connsiteY139" fmla="*/ 276225 h 714375"/>
                  <a:gd name="connsiteX140" fmla="*/ 407988 w 587375"/>
                  <a:gd name="connsiteY140" fmla="*/ 269875 h 714375"/>
                  <a:gd name="connsiteX141" fmla="*/ 407988 w 587375"/>
                  <a:gd name="connsiteY141" fmla="*/ 238125 h 714375"/>
                  <a:gd name="connsiteX142" fmla="*/ 423863 w 587375"/>
                  <a:gd name="connsiteY142" fmla="*/ 227013 h 714375"/>
                  <a:gd name="connsiteX143" fmla="*/ 428625 w 587375"/>
                  <a:gd name="connsiteY143" fmla="*/ 234950 h 714375"/>
                  <a:gd name="connsiteX144" fmla="*/ 420688 w 587375"/>
                  <a:gd name="connsiteY144" fmla="*/ 247650 h 714375"/>
                  <a:gd name="connsiteX145" fmla="*/ 423863 w 587375"/>
                  <a:gd name="connsiteY145" fmla="*/ 257175 h 714375"/>
                  <a:gd name="connsiteX146" fmla="*/ 420688 w 587375"/>
                  <a:gd name="connsiteY146" fmla="*/ 265113 h 714375"/>
                  <a:gd name="connsiteX147" fmla="*/ 431800 w 587375"/>
                  <a:gd name="connsiteY147" fmla="*/ 269875 h 714375"/>
                  <a:gd name="connsiteX148" fmla="*/ 450850 w 587375"/>
                  <a:gd name="connsiteY148" fmla="*/ 265113 h 714375"/>
                  <a:gd name="connsiteX149" fmla="*/ 457200 w 587375"/>
                  <a:gd name="connsiteY149" fmla="*/ 257175 h 714375"/>
                  <a:gd name="connsiteX150" fmla="*/ 481013 w 587375"/>
                  <a:gd name="connsiteY150" fmla="*/ 260350 h 714375"/>
                  <a:gd name="connsiteX151" fmla="*/ 481013 w 587375"/>
                  <a:gd name="connsiteY151" fmla="*/ 234950 h 714375"/>
                  <a:gd name="connsiteX152" fmla="*/ 500063 w 587375"/>
                  <a:gd name="connsiteY152" fmla="*/ 227013 h 714375"/>
                  <a:gd name="connsiteX153" fmla="*/ 527050 w 587375"/>
                  <a:gd name="connsiteY153" fmla="*/ 200025 h 714375"/>
                  <a:gd name="connsiteX154" fmla="*/ 544513 w 587375"/>
                  <a:gd name="connsiteY154" fmla="*/ 201613 h 714375"/>
                  <a:gd name="connsiteX155" fmla="*/ 547688 w 587375"/>
                  <a:gd name="connsiteY155" fmla="*/ 214313 h 714375"/>
                  <a:gd name="connsiteX156" fmla="*/ 565150 w 587375"/>
                  <a:gd name="connsiteY156" fmla="*/ 212725 h 714375"/>
                  <a:gd name="connsiteX157" fmla="*/ 582613 w 587375"/>
                  <a:gd name="connsiteY157" fmla="*/ 217488 h 714375"/>
                  <a:gd name="connsiteX158" fmla="*/ 587375 w 587375"/>
                  <a:gd name="connsiteY158" fmla="*/ 233363 h 714375"/>
                  <a:gd name="connsiteX159" fmla="*/ 585788 w 587375"/>
                  <a:gd name="connsiteY159" fmla="*/ 247650 h 714375"/>
                  <a:gd name="connsiteX160" fmla="*/ 577850 w 587375"/>
                  <a:gd name="connsiteY160" fmla="*/ 244475 h 714375"/>
                  <a:gd name="connsiteX161" fmla="*/ 557213 w 587375"/>
                  <a:gd name="connsiteY161" fmla="*/ 255588 h 714375"/>
                  <a:gd name="connsiteX162" fmla="*/ 536575 w 587375"/>
                  <a:gd name="connsiteY162" fmla="*/ 287338 h 714375"/>
                  <a:gd name="connsiteX163" fmla="*/ 536575 w 587375"/>
                  <a:gd name="connsiteY163" fmla="*/ 306388 h 714375"/>
                  <a:gd name="connsiteX164" fmla="*/ 527050 w 587375"/>
                  <a:gd name="connsiteY164" fmla="*/ 323850 h 714375"/>
                  <a:gd name="connsiteX165" fmla="*/ 514350 w 587375"/>
                  <a:gd name="connsiteY165" fmla="*/ 325438 h 714375"/>
                  <a:gd name="connsiteX166" fmla="*/ 517525 w 587375"/>
                  <a:gd name="connsiteY166" fmla="*/ 361950 h 714375"/>
                  <a:gd name="connsiteX167" fmla="*/ 512763 w 587375"/>
                  <a:gd name="connsiteY167" fmla="*/ 363538 h 714375"/>
                  <a:gd name="connsiteX168" fmla="*/ 512763 w 587375"/>
                  <a:gd name="connsiteY168" fmla="*/ 381000 h 714375"/>
                  <a:gd name="connsiteX169" fmla="*/ 504825 w 587375"/>
                  <a:gd name="connsiteY169" fmla="*/ 388938 h 714375"/>
                  <a:gd name="connsiteX170" fmla="*/ 496888 w 587375"/>
                  <a:gd name="connsiteY170" fmla="*/ 381000 h 714375"/>
                  <a:gd name="connsiteX171" fmla="*/ 496888 w 587375"/>
                  <a:gd name="connsiteY171" fmla="*/ 333375 h 714375"/>
                  <a:gd name="connsiteX172" fmla="*/ 488950 w 587375"/>
                  <a:gd name="connsiteY172" fmla="*/ 333375 h 714375"/>
                  <a:gd name="connsiteX173" fmla="*/ 487363 w 587375"/>
                  <a:gd name="connsiteY173" fmla="*/ 349250 h 714375"/>
                  <a:gd name="connsiteX174" fmla="*/ 476250 w 587375"/>
                  <a:gd name="connsiteY174" fmla="*/ 349250 h 714375"/>
                  <a:gd name="connsiteX175" fmla="*/ 481013 w 587375"/>
                  <a:gd name="connsiteY175" fmla="*/ 333375 h 714375"/>
                  <a:gd name="connsiteX176" fmla="*/ 496888 w 587375"/>
                  <a:gd name="connsiteY176" fmla="*/ 320675 h 714375"/>
                  <a:gd name="connsiteX177" fmla="*/ 500063 w 587375"/>
                  <a:gd name="connsiteY177" fmla="*/ 303213 h 714375"/>
                  <a:gd name="connsiteX178" fmla="*/ 449263 w 587375"/>
                  <a:gd name="connsiteY178" fmla="*/ 295275 h 714375"/>
                  <a:gd name="connsiteX179" fmla="*/ 444500 w 587375"/>
                  <a:gd name="connsiteY179" fmla="*/ 285750 h 714375"/>
                  <a:gd name="connsiteX180" fmla="*/ 415925 w 587375"/>
                  <a:gd name="connsiteY180" fmla="*/ 269875 h 714375"/>
                  <a:gd name="connsiteX181" fmla="*/ 414338 w 587375"/>
                  <a:gd name="connsiteY181" fmla="*/ 276225 h 714375"/>
                  <a:gd name="connsiteX182" fmla="*/ 406400 w 587375"/>
                  <a:gd name="connsiteY182" fmla="*/ 293688 h 714375"/>
                  <a:gd name="connsiteX183" fmla="*/ 428625 w 587375"/>
                  <a:gd name="connsiteY183" fmla="*/ 303213 h 714375"/>
                  <a:gd name="connsiteX184" fmla="*/ 415925 w 587375"/>
                  <a:gd name="connsiteY184" fmla="*/ 311150 h 714375"/>
                  <a:gd name="connsiteX185" fmla="*/ 414338 w 587375"/>
                  <a:gd name="connsiteY185" fmla="*/ 319088 h 714375"/>
                  <a:gd name="connsiteX186" fmla="*/ 419100 w 587375"/>
                  <a:gd name="connsiteY186" fmla="*/ 323850 h 714375"/>
                  <a:gd name="connsiteX187" fmla="*/ 420688 w 587375"/>
                  <a:gd name="connsiteY187" fmla="*/ 338138 h 714375"/>
                  <a:gd name="connsiteX188" fmla="*/ 436563 w 587375"/>
                  <a:gd name="connsiteY188" fmla="*/ 388938 h 714375"/>
                  <a:gd name="connsiteX189" fmla="*/ 407988 w 587375"/>
                  <a:gd name="connsiteY189" fmla="*/ 388938 h 714375"/>
                  <a:gd name="connsiteX190" fmla="*/ 406400 w 587375"/>
                  <a:gd name="connsiteY190" fmla="*/ 374650 h 714375"/>
                  <a:gd name="connsiteX191" fmla="*/ 398463 w 587375"/>
                  <a:gd name="connsiteY191" fmla="*/ 388938 h 714375"/>
                  <a:gd name="connsiteX192" fmla="*/ 377825 w 587375"/>
                  <a:gd name="connsiteY192" fmla="*/ 404813 h 714375"/>
                  <a:gd name="connsiteX193" fmla="*/ 382588 w 587375"/>
                  <a:gd name="connsiteY193" fmla="*/ 414338 h 714375"/>
                  <a:gd name="connsiteX194" fmla="*/ 371475 w 587375"/>
                  <a:gd name="connsiteY194" fmla="*/ 434975 h 714375"/>
                  <a:gd name="connsiteX195" fmla="*/ 355600 w 587375"/>
                  <a:gd name="connsiteY195" fmla="*/ 439738 h 714375"/>
                  <a:gd name="connsiteX196" fmla="*/ 350838 w 587375"/>
                  <a:gd name="connsiteY196" fmla="*/ 431800 h 714375"/>
                  <a:gd name="connsiteX197" fmla="*/ 339725 w 587375"/>
                  <a:gd name="connsiteY197" fmla="*/ 439738 h 714375"/>
                  <a:gd name="connsiteX198" fmla="*/ 339725 w 587375"/>
                  <a:gd name="connsiteY198" fmla="*/ 452438 h 714375"/>
                  <a:gd name="connsiteX199" fmla="*/ 287338 w 587375"/>
                  <a:gd name="connsiteY199" fmla="*/ 500063 h 714375"/>
                  <a:gd name="connsiteX200" fmla="*/ 290513 w 587375"/>
                  <a:gd name="connsiteY200" fmla="*/ 512763 h 714375"/>
                  <a:gd name="connsiteX201" fmla="*/ 266700 w 587375"/>
                  <a:gd name="connsiteY201" fmla="*/ 525463 h 714375"/>
                  <a:gd name="connsiteX202" fmla="*/ 249238 w 587375"/>
                  <a:gd name="connsiteY202" fmla="*/ 530225 h 714375"/>
                  <a:gd name="connsiteX203" fmla="*/ 247650 w 587375"/>
                  <a:gd name="connsiteY203" fmla="*/ 539750 h 714375"/>
                  <a:gd name="connsiteX204" fmla="*/ 252413 w 587375"/>
                  <a:gd name="connsiteY204" fmla="*/ 590550 h 714375"/>
                  <a:gd name="connsiteX205" fmla="*/ 239713 w 587375"/>
                  <a:gd name="connsiteY205" fmla="*/ 620713 h 714375"/>
                  <a:gd name="connsiteX206" fmla="*/ 242888 w 587375"/>
                  <a:gd name="connsiteY206" fmla="*/ 655638 h 714375"/>
                  <a:gd name="connsiteX207" fmla="*/ 231775 w 587375"/>
                  <a:gd name="connsiteY207" fmla="*/ 655638 h 714375"/>
                  <a:gd name="connsiteX208" fmla="*/ 223838 w 587375"/>
                  <a:gd name="connsiteY208" fmla="*/ 681038 h 714375"/>
                  <a:gd name="connsiteX209" fmla="*/ 231775 w 587375"/>
                  <a:gd name="connsiteY209" fmla="*/ 687388 h 714375"/>
                  <a:gd name="connsiteX210" fmla="*/ 231775 w 587375"/>
                  <a:gd name="connsiteY210" fmla="*/ 692150 h 714375"/>
                  <a:gd name="connsiteX211" fmla="*/ 214313 w 587375"/>
                  <a:gd name="connsiteY211" fmla="*/ 687388 h 714375"/>
                  <a:gd name="connsiteX212" fmla="*/ 209550 w 587375"/>
                  <a:gd name="connsiteY212" fmla="*/ 704850 h 714375"/>
                  <a:gd name="connsiteX213" fmla="*/ 193675 w 587375"/>
                  <a:gd name="connsiteY213" fmla="*/ 714375 h 714375"/>
                  <a:gd name="connsiteX214" fmla="*/ 166688 w 587375"/>
                  <a:gd name="connsiteY214" fmla="*/ 687388 h 714375"/>
                  <a:gd name="connsiteX215" fmla="*/ 161925 w 587375"/>
                  <a:gd name="connsiteY215" fmla="*/ 666750 h 714375"/>
                  <a:gd name="connsiteX216" fmla="*/ 155575 w 587375"/>
                  <a:gd name="connsiteY216" fmla="*/ 633413 h 714375"/>
                  <a:gd name="connsiteX217" fmla="*/ 133350 w 587375"/>
                  <a:gd name="connsiteY217" fmla="*/ 593725 h 714375"/>
                  <a:gd name="connsiteX218" fmla="*/ 131763 w 587375"/>
                  <a:gd name="connsiteY218" fmla="*/ 555625 h 714375"/>
                  <a:gd name="connsiteX219" fmla="*/ 103188 w 587375"/>
                  <a:gd name="connsiteY219" fmla="*/ 495300 h 714375"/>
                  <a:gd name="connsiteX220" fmla="*/ 98425 w 587375"/>
                  <a:gd name="connsiteY220" fmla="*/ 471488 h 714375"/>
                  <a:gd name="connsiteX221" fmla="*/ 93662 w 587375"/>
                  <a:gd name="connsiteY221" fmla="*/ 423863 h 714375"/>
                  <a:gd name="connsiteX222" fmla="*/ 95250 w 587375"/>
                  <a:gd name="connsiteY222" fmla="*/ 404813 h 714375"/>
                  <a:gd name="connsiteX223" fmla="*/ 90487 w 587375"/>
                  <a:gd name="connsiteY223" fmla="*/ 398463 h 714375"/>
                  <a:gd name="connsiteX224" fmla="*/ 93662 w 587375"/>
                  <a:gd name="connsiteY224" fmla="*/ 374650 h 714375"/>
                  <a:gd name="connsiteX225" fmla="*/ 85725 w 587375"/>
                  <a:gd name="connsiteY225" fmla="*/ 371475 h 714375"/>
                  <a:gd name="connsiteX226" fmla="*/ 82550 w 587375"/>
                  <a:gd name="connsiteY226" fmla="*/ 381000 h 714375"/>
                  <a:gd name="connsiteX227" fmla="*/ 77787 w 587375"/>
                  <a:gd name="connsiteY227" fmla="*/ 404813 h 714375"/>
                  <a:gd name="connsiteX228" fmla="*/ 58737 w 587375"/>
                  <a:gd name="connsiteY228" fmla="*/ 419100 h 714375"/>
                  <a:gd name="connsiteX229" fmla="*/ 34925 w 587375"/>
                  <a:gd name="connsiteY229" fmla="*/ 404813 h 714375"/>
                  <a:gd name="connsiteX230" fmla="*/ 12700 w 587375"/>
                  <a:gd name="connsiteY230" fmla="*/ 374650 h 714375"/>
                  <a:gd name="connsiteX231" fmla="*/ 38100 w 587375"/>
                  <a:gd name="connsiteY231" fmla="*/ 371475 h 714375"/>
                  <a:gd name="connsiteX232" fmla="*/ 50800 w 587375"/>
                  <a:gd name="connsiteY232" fmla="*/ 349250 h 714375"/>
                  <a:gd name="connsiteX233" fmla="*/ 34925 w 587375"/>
                  <a:gd name="connsiteY233" fmla="*/ 354013 h 714375"/>
                  <a:gd name="connsiteX234" fmla="*/ 20637 w 587375"/>
                  <a:gd name="connsiteY234" fmla="*/ 361950 h 714375"/>
                  <a:gd name="connsiteX235" fmla="*/ 0 w 587375"/>
                  <a:gd name="connsiteY235" fmla="*/ 342900 h 714375"/>
                  <a:gd name="connsiteX236" fmla="*/ 7937 w 587375"/>
                  <a:gd name="connsiteY236" fmla="*/ 330200 h 714375"/>
                  <a:gd name="connsiteX237" fmla="*/ 42862 w 587375"/>
                  <a:gd name="connsiteY237" fmla="*/ 320675 h 714375"/>
                  <a:gd name="connsiteX238" fmla="*/ 60325 w 587375"/>
                  <a:gd name="connsiteY238" fmla="*/ 320675 h 714375"/>
                  <a:gd name="connsiteX239" fmla="*/ 50800 w 587375"/>
                  <a:gd name="connsiteY239" fmla="*/ 290513 h 714375"/>
                  <a:gd name="connsiteX240" fmla="*/ 33337 w 587375"/>
                  <a:gd name="connsiteY240" fmla="*/ 280988 h 714375"/>
                  <a:gd name="connsiteX241" fmla="*/ 38100 w 587375"/>
                  <a:gd name="connsiteY241" fmla="*/ 265113 h 714375"/>
                  <a:gd name="connsiteX242" fmla="*/ 22225 w 587375"/>
                  <a:gd name="connsiteY242" fmla="*/ 265113 h 714375"/>
                  <a:gd name="connsiteX243" fmla="*/ 25400 w 587375"/>
                  <a:gd name="connsiteY243" fmla="*/ 255588 h 714375"/>
                  <a:gd name="connsiteX244" fmla="*/ 39687 w 587375"/>
                  <a:gd name="connsiteY244" fmla="*/ 234950 h 714375"/>
                  <a:gd name="connsiteX245" fmla="*/ 52387 w 587375"/>
                  <a:gd name="connsiteY245" fmla="*/ 239713 h 714375"/>
                  <a:gd name="connsiteX246" fmla="*/ 76200 w 587375"/>
                  <a:gd name="connsiteY246" fmla="*/ 227013 h 714375"/>
                  <a:gd name="connsiteX247" fmla="*/ 80962 w 587375"/>
                  <a:gd name="connsiteY247" fmla="*/ 212725 h 714375"/>
                  <a:gd name="connsiteX248" fmla="*/ 107950 w 587375"/>
                  <a:gd name="connsiteY248" fmla="*/ 196850 h 714375"/>
                  <a:gd name="connsiteX249" fmla="*/ 120650 w 587375"/>
                  <a:gd name="connsiteY249" fmla="*/ 161925 h 714375"/>
                  <a:gd name="connsiteX250" fmla="*/ 133350 w 587375"/>
                  <a:gd name="connsiteY250" fmla="*/ 134938 h 714375"/>
                  <a:gd name="connsiteX251" fmla="*/ 143828 w 587375"/>
                  <a:gd name="connsiteY251" fmla="*/ 123507 h 714375"/>
                  <a:gd name="connsiteX252" fmla="*/ 141288 w 587375"/>
                  <a:gd name="connsiteY252" fmla="*/ 122237 h 714375"/>
                  <a:gd name="connsiteX253" fmla="*/ 138113 w 587375"/>
                  <a:gd name="connsiteY253" fmla="*/ 122237 h 714375"/>
                  <a:gd name="connsiteX254" fmla="*/ 136526 w 587375"/>
                  <a:gd name="connsiteY254" fmla="*/ 122237 h 714375"/>
                  <a:gd name="connsiteX255" fmla="*/ 136526 w 587375"/>
                  <a:gd name="connsiteY255" fmla="*/ 119062 h 714375"/>
                  <a:gd name="connsiteX256" fmla="*/ 133351 w 587375"/>
                  <a:gd name="connsiteY256" fmla="*/ 115887 h 714375"/>
                  <a:gd name="connsiteX257" fmla="*/ 128588 w 587375"/>
                  <a:gd name="connsiteY257" fmla="*/ 114300 h 714375"/>
                  <a:gd name="connsiteX258" fmla="*/ 125413 w 587375"/>
                  <a:gd name="connsiteY258" fmla="*/ 114300 h 714375"/>
                  <a:gd name="connsiteX259" fmla="*/ 125413 w 587375"/>
                  <a:gd name="connsiteY259" fmla="*/ 109537 h 714375"/>
                  <a:gd name="connsiteX260" fmla="*/ 123826 w 587375"/>
                  <a:gd name="connsiteY260" fmla="*/ 106362 h 714375"/>
                  <a:gd name="connsiteX261" fmla="*/ 119063 w 587375"/>
                  <a:gd name="connsiteY261" fmla="*/ 98425 h 714375"/>
                  <a:gd name="connsiteX262" fmla="*/ 123826 w 587375"/>
                  <a:gd name="connsiteY262" fmla="*/ 96837 h 714375"/>
                  <a:gd name="connsiteX263" fmla="*/ 123825 w 587375"/>
                  <a:gd name="connsiteY263" fmla="*/ 96836 h 714375"/>
                  <a:gd name="connsiteX264" fmla="*/ 123825 w 587375"/>
                  <a:gd name="connsiteY264" fmla="*/ 96837 h 714375"/>
                  <a:gd name="connsiteX265" fmla="*/ 119063 w 587375"/>
                  <a:gd name="connsiteY265" fmla="*/ 98425 h 714375"/>
                  <a:gd name="connsiteX266" fmla="*/ 125413 w 587375"/>
                  <a:gd name="connsiteY266" fmla="*/ 109537 h 714375"/>
                  <a:gd name="connsiteX267" fmla="*/ 123825 w 587375"/>
                  <a:gd name="connsiteY267" fmla="*/ 109537 h 714375"/>
                  <a:gd name="connsiteX268" fmla="*/ 119063 w 587375"/>
                  <a:gd name="connsiteY268" fmla="*/ 109537 h 714375"/>
                  <a:gd name="connsiteX269" fmla="*/ 115888 w 587375"/>
                  <a:gd name="connsiteY269" fmla="*/ 106362 h 714375"/>
                  <a:gd name="connsiteX270" fmla="*/ 115888 w 587375"/>
                  <a:gd name="connsiteY270" fmla="*/ 103187 h 714375"/>
                  <a:gd name="connsiteX271" fmla="*/ 115888 w 587375"/>
                  <a:gd name="connsiteY271" fmla="*/ 101600 h 714375"/>
                  <a:gd name="connsiteX272" fmla="*/ 115888 w 587375"/>
                  <a:gd name="connsiteY272" fmla="*/ 98425 h 714375"/>
                  <a:gd name="connsiteX273" fmla="*/ 112713 w 587375"/>
                  <a:gd name="connsiteY273" fmla="*/ 79375 h 714375"/>
                  <a:gd name="connsiteX274" fmla="*/ 112713 w 587375"/>
                  <a:gd name="connsiteY274" fmla="*/ 76200 h 714375"/>
                  <a:gd name="connsiteX275" fmla="*/ 111125 w 587375"/>
                  <a:gd name="connsiteY275" fmla="*/ 71437 h 714375"/>
                  <a:gd name="connsiteX276" fmla="*/ 111125 w 587375"/>
                  <a:gd name="connsiteY276" fmla="*/ 68262 h 714375"/>
                  <a:gd name="connsiteX277" fmla="*/ 115888 w 587375"/>
                  <a:gd name="connsiteY277" fmla="*/ 63500 h 714375"/>
                  <a:gd name="connsiteX278" fmla="*/ 123825 w 587375"/>
                  <a:gd name="connsiteY278" fmla="*/ 58737 h 714375"/>
                  <a:gd name="connsiteX279" fmla="*/ 123825 w 587375"/>
                  <a:gd name="connsiteY279" fmla="*/ 55562 h 714375"/>
                  <a:gd name="connsiteX280" fmla="*/ 125413 w 587375"/>
                  <a:gd name="connsiteY280" fmla="*/ 49212 h 714375"/>
                  <a:gd name="connsiteX281" fmla="*/ 123825 w 587375"/>
                  <a:gd name="connsiteY281" fmla="*/ 46037 h 714375"/>
                  <a:gd name="connsiteX282" fmla="*/ 119063 w 587375"/>
                  <a:gd name="connsiteY282" fmla="*/ 41275 h 714375"/>
                  <a:gd name="connsiteX283" fmla="*/ 115888 w 587375"/>
                  <a:gd name="connsiteY283" fmla="*/ 41275 h 714375"/>
                  <a:gd name="connsiteX284" fmla="*/ 112713 w 587375"/>
                  <a:gd name="connsiteY284" fmla="*/ 38100 h 714375"/>
                  <a:gd name="connsiteX285" fmla="*/ 111125 w 587375"/>
                  <a:gd name="connsiteY285" fmla="*/ 33337 h 714375"/>
                  <a:gd name="connsiteX286" fmla="*/ 106363 w 587375"/>
                  <a:gd name="connsiteY286" fmla="*/ 33337 h 714375"/>
                  <a:gd name="connsiteX287" fmla="*/ 103188 w 587375"/>
                  <a:gd name="connsiteY287" fmla="*/ 30162 h 714375"/>
                  <a:gd name="connsiteX288" fmla="*/ 101600 w 587375"/>
                  <a:gd name="connsiteY288" fmla="*/ 30162 h 714375"/>
                  <a:gd name="connsiteX289" fmla="*/ 95250 w 587375"/>
                  <a:gd name="connsiteY289" fmla="*/ 28575 h 714375"/>
                  <a:gd name="connsiteX290" fmla="*/ 95250 w 587375"/>
                  <a:gd name="connsiteY290" fmla="*/ 25400 h 714375"/>
                  <a:gd name="connsiteX291" fmla="*/ 95250 w 587375"/>
                  <a:gd name="connsiteY291" fmla="*/ 17463 h 714375"/>
                  <a:gd name="connsiteX292" fmla="*/ 95250 w 587375"/>
                  <a:gd name="connsiteY292" fmla="*/ 15875 h 714375"/>
                  <a:gd name="connsiteX293" fmla="*/ 98425 w 587375"/>
                  <a:gd name="connsiteY293" fmla="*/ 15875 h 714375"/>
                  <a:gd name="connsiteX294" fmla="*/ 103188 w 587375"/>
                  <a:gd name="connsiteY294" fmla="*/ 15875 h 714375"/>
                  <a:gd name="connsiteX295" fmla="*/ 106363 w 587375"/>
                  <a:gd name="connsiteY295" fmla="*/ 17463 h 714375"/>
                  <a:gd name="connsiteX296" fmla="*/ 107950 w 587375"/>
                  <a:gd name="connsiteY296" fmla="*/ 15875 h 714375"/>
                  <a:gd name="connsiteX297" fmla="*/ 107950 w 587375"/>
                  <a:gd name="connsiteY297" fmla="*/ 12700 h 714375"/>
                  <a:gd name="connsiteX298" fmla="*/ 107950 w 587375"/>
                  <a:gd name="connsiteY298" fmla="*/ 7938 h 714375"/>
                  <a:gd name="connsiteX299" fmla="*/ 112713 w 587375"/>
                  <a:gd name="connsiteY299" fmla="*/ 7938 h 714375"/>
                  <a:gd name="connsiteX300" fmla="*/ 115888 w 587375"/>
                  <a:gd name="connsiteY300" fmla="*/ 7938 h 714375"/>
                  <a:gd name="connsiteX301" fmla="*/ 123825 w 587375"/>
                  <a:gd name="connsiteY301" fmla="*/ 6350 h 714375"/>
                  <a:gd name="connsiteX302" fmla="*/ 125413 w 587375"/>
                  <a:gd name="connsiteY302" fmla="*/ 6350 h 714375"/>
                  <a:gd name="connsiteX303" fmla="*/ 128588 w 587375"/>
                  <a:gd name="connsiteY303" fmla="*/ 3175 h 714375"/>
                  <a:gd name="connsiteX304" fmla="*/ 136525 w 587375"/>
                  <a:gd name="connsiteY304" fmla="*/ 6350 h 714375"/>
                  <a:gd name="connsiteX305" fmla="*/ 138113 w 587375"/>
                  <a:gd name="connsiteY305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23837 w 587375"/>
                  <a:gd name="connsiteY9" fmla="*/ 68262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19075 w 587375"/>
                  <a:gd name="connsiteY13" fmla="*/ 68262 h 714375"/>
                  <a:gd name="connsiteX14" fmla="*/ 223837 w 587375"/>
                  <a:gd name="connsiteY14" fmla="*/ 68262 h 714375"/>
                  <a:gd name="connsiteX15" fmla="*/ 187325 w 587375"/>
                  <a:gd name="connsiteY15" fmla="*/ 55562 h 714375"/>
                  <a:gd name="connsiteX16" fmla="*/ 186268 w 587375"/>
                  <a:gd name="connsiteY16" fmla="*/ 57148 h 714375"/>
                  <a:gd name="connsiteX17" fmla="*/ 187325 w 587375"/>
                  <a:gd name="connsiteY17" fmla="*/ 55562 h 714375"/>
                  <a:gd name="connsiteX18" fmla="*/ 138113 w 587375"/>
                  <a:gd name="connsiteY18" fmla="*/ 0 h 714375"/>
                  <a:gd name="connsiteX19" fmla="*/ 144463 w 587375"/>
                  <a:gd name="connsiteY19" fmla="*/ 0 h 714375"/>
                  <a:gd name="connsiteX20" fmla="*/ 146050 w 587375"/>
                  <a:gd name="connsiteY20" fmla="*/ 3175 h 714375"/>
                  <a:gd name="connsiteX21" fmla="*/ 149225 w 587375"/>
                  <a:gd name="connsiteY21" fmla="*/ 0 h 714375"/>
                  <a:gd name="connsiteX22" fmla="*/ 153988 w 587375"/>
                  <a:gd name="connsiteY22" fmla="*/ 0 h 714375"/>
                  <a:gd name="connsiteX23" fmla="*/ 155576 w 587375"/>
                  <a:gd name="connsiteY23" fmla="*/ 3175 h 714375"/>
                  <a:gd name="connsiteX24" fmla="*/ 158751 w 587375"/>
                  <a:gd name="connsiteY24" fmla="*/ 6350 h 714375"/>
                  <a:gd name="connsiteX25" fmla="*/ 161926 w 587375"/>
                  <a:gd name="connsiteY25" fmla="*/ 7938 h 714375"/>
                  <a:gd name="connsiteX26" fmla="*/ 161926 w 587375"/>
                  <a:gd name="connsiteY26" fmla="*/ 11113 h 714375"/>
                  <a:gd name="connsiteX27" fmla="*/ 163513 w 587375"/>
                  <a:gd name="connsiteY27" fmla="*/ 15875 h 714375"/>
                  <a:gd name="connsiteX28" fmla="*/ 171451 w 587375"/>
                  <a:gd name="connsiteY28" fmla="*/ 15875 h 714375"/>
                  <a:gd name="connsiteX29" fmla="*/ 174626 w 587375"/>
                  <a:gd name="connsiteY29" fmla="*/ 17463 h 714375"/>
                  <a:gd name="connsiteX30" fmla="*/ 176213 w 587375"/>
                  <a:gd name="connsiteY30" fmla="*/ 23813 h 714375"/>
                  <a:gd name="connsiteX31" fmla="*/ 179388 w 587375"/>
                  <a:gd name="connsiteY31" fmla="*/ 25400 h 714375"/>
                  <a:gd name="connsiteX32" fmla="*/ 184151 w 587375"/>
                  <a:gd name="connsiteY32" fmla="*/ 25400 h 714375"/>
                  <a:gd name="connsiteX33" fmla="*/ 184151 w 587375"/>
                  <a:gd name="connsiteY33" fmla="*/ 36512 h 714375"/>
                  <a:gd name="connsiteX34" fmla="*/ 187326 w 587375"/>
                  <a:gd name="connsiteY34" fmla="*/ 38100 h 714375"/>
                  <a:gd name="connsiteX35" fmla="*/ 192088 w 587375"/>
                  <a:gd name="connsiteY35" fmla="*/ 41275 h 714375"/>
                  <a:gd name="connsiteX36" fmla="*/ 193676 w 587375"/>
                  <a:gd name="connsiteY36" fmla="*/ 41275 h 714375"/>
                  <a:gd name="connsiteX37" fmla="*/ 201613 w 587375"/>
                  <a:gd name="connsiteY37" fmla="*/ 41275 h 714375"/>
                  <a:gd name="connsiteX38" fmla="*/ 204788 w 587375"/>
                  <a:gd name="connsiteY38" fmla="*/ 42862 h 714375"/>
                  <a:gd name="connsiteX39" fmla="*/ 204788 w 587375"/>
                  <a:gd name="connsiteY39" fmla="*/ 43921 h 714375"/>
                  <a:gd name="connsiteX40" fmla="*/ 206376 w 587375"/>
                  <a:gd name="connsiteY40" fmla="*/ 42862 h 714375"/>
                  <a:gd name="connsiteX41" fmla="*/ 209551 w 587375"/>
                  <a:gd name="connsiteY41" fmla="*/ 41275 h 714375"/>
                  <a:gd name="connsiteX42" fmla="*/ 211138 w 587375"/>
                  <a:gd name="connsiteY42" fmla="*/ 38100 h 714375"/>
                  <a:gd name="connsiteX43" fmla="*/ 214313 w 587375"/>
                  <a:gd name="connsiteY43" fmla="*/ 38100 h 714375"/>
                  <a:gd name="connsiteX44" fmla="*/ 217488 w 587375"/>
                  <a:gd name="connsiteY44" fmla="*/ 38100 h 714375"/>
                  <a:gd name="connsiteX45" fmla="*/ 219076 w 587375"/>
                  <a:gd name="connsiteY45" fmla="*/ 38100 h 714375"/>
                  <a:gd name="connsiteX46" fmla="*/ 222251 w 587375"/>
                  <a:gd name="connsiteY46" fmla="*/ 38100 h 714375"/>
                  <a:gd name="connsiteX47" fmla="*/ 223838 w 587375"/>
                  <a:gd name="connsiteY47" fmla="*/ 36513 h 714375"/>
                  <a:gd name="connsiteX48" fmla="*/ 223838 w 587375"/>
                  <a:gd name="connsiteY48" fmla="*/ 33338 h 714375"/>
                  <a:gd name="connsiteX49" fmla="*/ 227013 w 587375"/>
                  <a:gd name="connsiteY49" fmla="*/ 28575 h 714375"/>
                  <a:gd name="connsiteX50" fmla="*/ 227013 w 587375"/>
                  <a:gd name="connsiteY50" fmla="*/ 25400 h 714375"/>
                  <a:gd name="connsiteX51" fmla="*/ 230188 w 587375"/>
                  <a:gd name="connsiteY51" fmla="*/ 25400 h 714375"/>
                  <a:gd name="connsiteX52" fmla="*/ 231776 w 587375"/>
                  <a:gd name="connsiteY52" fmla="*/ 28575 h 714375"/>
                  <a:gd name="connsiteX53" fmla="*/ 234951 w 587375"/>
                  <a:gd name="connsiteY53" fmla="*/ 30163 h 714375"/>
                  <a:gd name="connsiteX54" fmla="*/ 236538 w 587375"/>
                  <a:gd name="connsiteY54" fmla="*/ 33338 h 714375"/>
                  <a:gd name="connsiteX55" fmla="*/ 242888 w 587375"/>
                  <a:gd name="connsiteY55" fmla="*/ 33338 h 714375"/>
                  <a:gd name="connsiteX56" fmla="*/ 244476 w 587375"/>
                  <a:gd name="connsiteY56" fmla="*/ 33338 h 714375"/>
                  <a:gd name="connsiteX57" fmla="*/ 247651 w 587375"/>
                  <a:gd name="connsiteY57" fmla="*/ 33338 h 714375"/>
                  <a:gd name="connsiteX58" fmla="*/ 249238 w 587375"/>
                  <a:gd name="connsiteY58" fmla="*/ 33338 h 714375"/>
                  <a:gd name="connsiteX59" fmla="*/ 252413 w 587375"/>
                  <a:gd name="connsiteY59" fmla="*/ 36513 h 714375"/>
                  <a:gd name="connsiteX60" fmla="*/ 252413 w 587375"/>
                  <a:gd name="connsiteY60" fmla="*/ 38100 h 714375"/>
                  <a:gd name="connsiteX61" fmla="*/ 252413 w 587375"/>
                  <a:gd name="connsiteY61" fmla="*/ 42862 h 714375"/>
                  <a:gd name="connsiteX62" fmla="*/ 249238 w 587375"/>
                  <a:gd name="connsiteY62" fmla="*/ 46037 h 714375"/>
                  <a:gd name="connsiteX63" fmla="*/ 249238 w 587375"/>
                  <a:gd name="connsiteY63" fmla="*/ 49212 h 714375"/>
                  <a:gd name="connsiteX64" fmla="*/ 249238 w 587375"/>
                  <a:gd name="connsiteY64" fmla="*/ 50800 h 714375"/>
                  <a:gd name="connsiteX65" fmla="*/ 252413 w 587375"/>
                  <a:gd name="connsiteY65" fmla="*/ 55562 h 714375"/>
                  <a:gd name="connsiteX66" fmla="*/ 249238 w 587375"/>
                  <a:gd name="connsiteY66" fmla="*/ 58737 h 714375"/>
                  <a:gd name="connsiteX67" fmla="*/ 249238 w 587375"/>
                  <a:gd name="connsiteY67" fmla="*/ 63500 h 714375"/>
                  <a:gd name="connsiteX68" fmla="*/ 247651 w 587375"/>
                  <a:gd name="connsiteY68" fmla="*/ 66675 h 714375"/>
                  <a:gd name="connsiteX69" fmla="*/ 244476 w 587375"/>
                  <a:gd name="connsiteY69" fmla="*/ 68262 h 714375"/>
                  <a:gd name="connsiteX70" fmla="*/ 239713 w 587375"/>
                  <a:gd name="connsiteY70" fmla="*/ 71437 h 714375"/>
                  <a:gd name="connsiteX71" fmla="*/ 236538 w 587375"/>
                  <a:gd name="connsiteY71" fmla="*/ 71437 h 714375"/>
                  <a:gd name="connsiteX72" fmla="*/ 236538 w 587375"/>
                  <a:gd name="connsiteY72" fmla="*/ 76200 h 714375"/>
                  <a:gd name="connsiteX73" fmla="*/ 236538 w 587375"/>
                  <a:gd name="connsiteY73" fmla="*/ 80962 h 714375"/>
                  <a:gd name="connsiteX74" fmla="*/ 234951 w 587375"/>
                  <a:gd name="connsiteY74" fmla="*/ 84137 h 714375"/>
                  <a:gd name="connsiteX75" fmla="*/ 231776 w 587375"/>
                  <a:gd name="connsiteY75" fmla="*/ 84137 h 714375"/>
                  <a:gd name="connsiteX76" fmla="*/ 227013 w 587375"/>
                  <a:gd name="connsiteY76" fmla="*/ 84137 h 714375"/>
                  <a:gd name="connsiteX77" fmla="*/ 227013 w 587375"/>
                  <a:gd name="connsiteY77" fmla="*/ 80962 h 714375"/>
                  <a:gd name="connsiteX78" fmla="*/ 227013 w 587375"/>
                  <a:gd name="connsiteY78" fmla="*/ 76200 h 714375"/>
                  <a:gd name="connsiteX79" fmla="*/ 227013 w 587375"/>
                  <a:gd name="connsiteY79" fmla="*/ 71437 h 714375"/>
                  <a:gd name="connsiteX80" fmla="*/ 223838 w 587375"/>
                  <a:gd name="connsiteY80" fmla="*/ 68262 h 714375"/>
                  <a:gd name="connsiteX81" fmla="*/ 223838 w 587375"/>
                  <a:gd name="connsiteY81" fmla="*/ 68262 h 714375"/>
                  <a:gd name="connsiteX82" fmla="*/ 227013 w 587375"/>
                  <a:gd name="connsiteY82" fmla="*/ 71437 h 714375"/>
                  <a:gd name="connsiteX83" fmla="*/ 223838 w 587375"/>
                  <a:gd name="connsiteY83" fmla="*/ 84137 h 714375"/>
                  <a:gd name="connsiteX84" fmla="*/ 223838 w 587375"/>
                  <a:gd name="connsiteY84" fmla="*/ 88900 h 714375"/>
                  <a:gd name="connsiteX85" fmla="*/ 223838 w 587375"/>
                  <a:gd name="connsiteY85" fmla="*/ 92075 h 714375"/>
                  <a:gd name="connsiteX86" fmla="*/ 223838 w 587375"/>
                  <a:gd name="connsiteY86" fmla="*/ 96837 h 714375"/>
                  <a:gd name="connsiteX87" fmla="*/ 227013 w 587375"/>
                  <a:gd name="connsiteY87" fmla="*/ 98425 h 714375"/>
                  <a:gd name="connsiteX88" fmla="*/ 227013 w 587375"/>
                  <a:gd name="connsiteY88" fmla="*/ 103187 h 714375"/>
                  <a:gd name="connsiteX89" fmla="*/ 231775 w 587375"/>
                  <a:gd name="connsiteY89" fmla="*/ 103187 h 714375"/>
                  <a:gd name="connsiteX90" fmla="*/ 234950 w 587375"/>
                  <a:gd name="connsiteY90" fmla="*/ 103187 h 714375"/>
                  <a:gd name="connsiteX91" fmla="*/ 231775 w 587375"/>
                  <a:gd name="connsiteY91" fmla="*/ 106362 h 714375"/>
                  <a:gd name="connsiteX92" fmla="*/ 231775 w 587375"/>
                  <a:gd name="connsiteY92" fmla="*/ 109537 h 714375"/>
                  <a:gd name="connsiteX93" fmla="*/ 231775 w 587375"/>
                  <a:gd name="connsiteY93" fmla="*/ 111125 h 714375"/>
                  <a:gd name="connsiteX94" fmla="*/ 234950 w 587375"/>
                  <a:gd name="connsiteY94" fmla="*/ 114300 h 714375"/>
                  <a:gd name="connsiteX95" fmla="*/ 233891 w 587375"/>
                  <a:gd name="connsiteY95" fmla="*/ 116947 h 714375"/>
                  <a:gd name="connsiteX96" fmla="*/ 234951 w 587375"/>
                  <a:gd name="connsiteY96" fmla="*/ 115888 h 714375"/>
                  <a:gd name="connsiteX97" fmla="*/ 234951 w 587375"/>
                  <a:gd name="connsiteY97" fmla="*/ 114300 h 714375"/>
                  <a:gd name="connsiteX98" fmla="*/ 236538 w 587375"/>
                  <a:gd name="connsiteY98" fmla="*/ 114300 h 714375"/>
                  <a:gd name="connsiteX99" fmla="*/ 239713 w 587375"/>
                  <a:gd name="connsiteY99" fmla="*/ 115888 h 714375"/>
                  <a:gd name="connsiteX100" fmla="*/ 239713 w 587375"/>
                  <a:gd name="connsiteY100" fmla="*/ 122237 h 714375"/>
                  <a:gd name="connsiteX101" fmla="*/ 234951 w 587375"/>
                  <a:gd name="connsiteY101" fmla="*/ 123825 h 714375"/>
                  <a:gd name="connsiteX102" fmla="*/ 231776 w 587375"/>
                  <a:gd name="connsiteY102" fmla="*/ 123825 h 714375"/>
                  <a:gd name="connsiteX103" fmla="*/ 231776 w 587375"/>
                  <a:gd name="connsiteY103" fmla="*/ 128587 h 714375"/>
                  <a:gd name="connsiteX104" fmla="*/ 231776 w 587375"/>
                  <a:gd name="connsiteY104" fmla="*/ 131762 h 714375"/>
                  <a:gd name="connsiteX105" fmla="*/ 227013 w 587375"/>
                  <a:gd name="connsiteY105" fmla="*/ 131762 h 714375"/>
                  <a:gd name="connsiteX106" fmla="*/ 223838 w 587375"/>
                  <a:gd name="connsiteY106" fmla="*/ 131762 h 714375"/>
                  <a:gd name="connsiteX107" fmla="*/ 222250 w 587375"/>
                  <a:gd name="connsiteY107" fmla="*/ 128587 h 714375"/>
                  <a:gd name="connsiteX108" fmla="*/ 222250 w 587375"/>
                  <a:gd name="connsiteY108" fmla="*/ 127000 h 714375"/>
                  <a:gd name="connsiteX109" fmla="*/ 222250 w 587375"/>
                  <a:gd name="connsiteY109" fmla="*/ 123825 h 714375"/>
                  <a:gd name="connsiteX110" fmla="*/ 223838 w 587375"/>
                  <a:gd name="connsiteY110" fmla="*/ 123825 h 714375"/>
                  <a:gd name="connsiteX111" fmla="*/ 227013 w 587375"/>
                  <a:gd name="connsiteY111" fmla="*/ 123825 h 714375"/>
                  <a:gd name="connsiteX112" fmla="*/ 230188 w 587375"/>
                  <a:gd name="connsiteY112" fmla="*/ 123825 h 714375"/>
                  <a:gd name="connsiteX113" fmla="*/ 231776 w 587375"/>
                  <a:gd name="connsiteY113" fmla="*/ 122237 h 714375"/>
                  <a:gd name="connsiteX114" fmla="*/ 231776 w 587375"/>
                  <a:gd name="connsiteY114" fmla="*/ 122236 h 714375"/>
                  <a:gd name="connsiteX115" fmla="*/ 231775 w 587375"/>
                  <a:gd name="connsiteY115" fmla="*/ 122237 h 714375"/>
                  <a:gd name="connsiteX116" fmla="*/ 227013 w 587375"/>
                  <a:gd name="connsiteY116" fmla="*/ 123825 h 714375"/>
                  <a:gd name="connsiteX117" fmla="*/ 223838 w 587375"/>
                  <a:gd name="connsiteY117" fmla="*/ 123825 h 714375"/>
                  <a:gd name="connsiteX118" fmla="*/ 222250 w 587375"/>
                  <a:gd name="connsiteY118" fmla="*/ 122237 h 714375"/>
                  <a:gd name="connsiteX119" fmla="*/ 222250 w 587375"/>
                  <a:gd name="connsiteY119" fmla="*/ 119062 h 714375"/>
                  <a:gd name="connsiteX120" fmla="*/ 219075 w 587375"/>
                  <a:gd name="connsiteY120" fmla="*/ 122237 h 714375"/>
                  <a:gd name="connsiteX121" fmla="*/ 217488 w 587375"/>
                  <a:gd name="connsiteY121" fmla="*/ 122237 h 714375"/>
                  <a:gd name="connsiteX122" fmla="*/ 214313 w 587375"/>
                  <a:gd name="connsiteY122" fmla="*/ 123825 h 714375"/>
                  <a:gd name="connsiteX123" fmla="*/ 214312 w 587375"/>
                  <a:gd name="connsiteY123" fmla="*/ 123825 h 714375"/>
                  <a:gd name="connsiteX124" fmla="*/ 214312 w 587375"/>
                  <a:gd name="connsiteY124" fmla="*/ 125014 h 714375"/>
                  <a:gd name="connsiteX125" fmla="*/ 223838 w 587375"/>
                  <a:gd name="connsiteY125" fmla="*/ 157163 h 714375"/>
                  <a:gd name="connsiteX126" fmla="*/ 234950 w 587375"/>
                  <a:gd name="connsiteY126" fmla="*/ 146050 h 714375"/>
                  <a:gd name="connsiteX127" fmla="*/ 260350 w 587375"/>
                  <a:gd name="connsiteY127" fmla="*/ 166688 h 714375"/>
                  <a:gd name="connsiteX128" fmla="*/ 244475 w 587375"/>
                  <a:gd name="connsiteY128" fmla="*/ 184150 h 714375"/>
                  <a:gd name="connsiteX129" fmla="*/ 242888 w 587375"/>
                  <a:gd name="connsiteY129" fmla="*/ 212725 h 714375"/>
                  <a:gd name="connsiteX130" fmla="*/ 260350 w 587375"/>
                  <a:gd name="connsiteY130" fmla="*/ 212725 h 714375"/>
                  <a:gd name="connsiteX131" fmla="*/ 260350 w 587375"/>
                  <a:gd name="connsiteY131" fmla="*/ 227013 h 714375"/>
                  <a:gd name="connsiteX132" fmla="*/ 292100 w 587375"/>
                  <a:gd name="connsiteY132" fmla="*/ 247650 h 714375"/>
                  <a:gd name="connsiteX133" fmla="*/ 312738 w 587375"/>
                  <a:gd name="connsiteY133" fmla="*/ 250825 h 714375"/>
                  <a:gd name="connsiteX134" fmla="*/ 328613 w 587375"/>
                  <a:gd name="connsiteY134" fmla="*/ 242888 h 714375"/>
                  <a:gd name="connsiteX135" fmla="*/ 339725 w 587375"/>
                  <a:gd name="connsiteY135" fmla="*/ 263525 h 714375"/>
                  <a:gd name="connsiteX136" fmla="*/ 352425 w 587375"/>
                  <a:gd name="connsiteY136" fmla="*/ 260350 h 714375"/>
                  <a:gd name="connsiteX137" fmla="*/ 355600 w 587375"/>
                  <a:gd name="connsiteY137" fmla="*/ 269875 h 714375"/>
                  <a:gd name="connsiteX138" fmla="*/ 398463 w 587375"/>
                  <a:gd name="connsiteY138" fmla="*/ 276225 h 714375"/>
                  <a:gd name="connsiteX139" fmla="*/ 407988 w 587375"/>
                  <a:gd name="connsiteY139" fmla="*/ 269875 h 714375"/>
                  <a:gd name="connsiteX140" fmla="*/ 407988 w 587375"/>
                  <a:gd name="connsiteY140" fmla="*/ 238125 h 714375"/>
                  <a:gd name="connsiteX141" fmla="*/ 423863 w 587375"/>
                  <a:gd name="connsiteY141" fmla="*/ 227013 h 714375"/>
                  <a:gd name="connsiteX142" fmla="*/ 428625 w 587375"/>
                  <a:gd name="connsiteY142" fmla="*/ 234950 h 714375"/>
                  <a:gd name="connsiteX143" fmla="*/ 420688 w 587375"/>
                  <a:gd name="connsiteY143" fmla="*/ 247650 h 714375"/>
                  <a:gd name="connsiteX144" fmla="*/ 423863 w 587375"/>
                  <a:gd name="connsiteY144" fmla="*/ 257175 h 714375"/>
                  <a:gd name="connsiteX145" fmla="*/ 420688 w 587375"/>
                  <a:gd name="connsiteY145" fmla="*/ 265113 h 714375"/>
                  <a:gd name="connsiteX146" fmla="*/ 431800 w 587375"/>
                  <a:gd name="connsiteY146" fmla="*/ 269875 h 714375"/>
                  <a:gd name="connsiteX147" fmla="*/ 450850 w 587375"/>
                  <a:gd name="connsiteY147" fmla="*/ 265113 h 714375"/>
                  <a:gd name="connsiteX148" fmla="*/ 457200 w 587375"/>
                  <a:gd name="connsiteY148" fmla="*/ 257175 h 714375"/>
                  <a:gd name="connsiteX149" fmla="*/ 481013 w 587375"/>
                  <a:gd name="connsiteY149" fmla="*/ 260350 h 714375"/>
                  <a:gd name="connsiteX150" fmla="*/ 481013 w 587375"/>
                  <a:gd name="connsiteY150" fmla="*/ 234950 h 714375"/>
                  <a:gd name="connsiteX151" fmla="*/ 500063 w 587375"/>
                  <a:gd name="connsiteY151" fmla="*/ 227013 h 714375"/>
                  <a:gd name="connsiteX152" fmla="*/ 527050 w 587375"/>
                  <a:gd name="connsiteY152" fmla="*/ 200025 h 714375"/>
                  <a:gd name="connsiteX153" fmla="*/ 544513 w 587375"/>
                  <a:gd name="connsiteY153" fmla="*/ 201613 h 714375"/>
                  <a:gd name="connsiteX154" fmla="*/ 547688 w 587375"/>
                  <a:gd name="connsiteY154" fmla="*/ 214313 h 714375"/>
                  <a:gd name="connsiteX155" fmla="*/ 565150 w 587375"/>
                  <a:gd name="connsiteY155" fmla="*/ 212725 h 714375"/>
                  <a:gd name="connsiteX156" fmla="*/ 582613 w 587375"/>
                  <a:gd name="connsiteY156" fmla="*/ 217488 h 714375"/>
                  <a:gd name="connsiteX157" fmla="*/ 587375 w 587375"/>
                  <a:gd name="connsiteY157" fmla="*/ 233363 h 714375"/>
                  <a:gd name="connsiteX158" fmla="*/ 585788 w 587375"/>
                  <a:gd name="connsiteY158" fmla="*/ 247650 h 714375"/>
                  <a:gd name="connsiteX159" fmla="*/ 577850 w 587375"/>
                  <a:gd name="connsiteY159" fmla="*/ 244475 h 714375"/>
                  <a:gd name="connsiteX160" fmla="*/ 557213 w 587375"/>
                  <a:gd name="connsiteY160" fmla="*/ 255588 h 714375"/>
                  <a:gd name="connsiteX161" fmla="*/ 536575 w 587375"/>
                  <a:gd name="connsiteY161" fmla="*/ 287338 h 714375"/>
                  <a:gd name="connsiteX162" fmla="*/ 536575 w 587375"/>
                  <a:gd name="connsiteY162" fmla="*/ 306388 h 714375"/>
                  <a:gd name="connsiteX163" fmla="*/ 527050 w 587375"/>
                  <a:gd name="connsiteY163" fmla="*/ 323850 h 714375"/>
                  <a:gd name="connsiteX164" fmla="*/ 514350 w 587375"/>
                  <a:gd name="connsiteY164" fmla="*/ 325438 h 714375"/>
                  <a:gd name="connsiteX165" fmla="*/ 517525 w 587375"/>
                  <a:gd name="connsiteY165" fmla="*/ 361950 h 714375"/>
                  <a:gd name="connsiteX166" fmla="*/ 512763 w 587375"/>
                  <a:gd name="connsiteY166" fmla="*/ 363538 h 714375"/>
                  <a:gd name="connsiteX167" fmla="*/ 512763 w 587375"/>
                  <a:gd name="connsiteY167" fmla="*/ 381000 h 714375"/>
                  <a:gd name="connsiteX168" fmla="*/ 504825 w 587375"/>
                  <a:gd name="connsiteY168" fmla="*/ 388938 h 714375"/>
                  <a:gd name="connsiteX169" fmla="*/ 496888 w 587375"/>
                  <a:gd name="connsiteY169" fmla="*/ 381000 h 714375"/>
                  <a:gd name="connsiteX170" fmla="*/ 496888 w 587375"/>
                  <a:gd name="connsiteY170" fmla="*/ 333375 h 714375"/>
                  <a:gd name="connsiteX171" fmla="*/ 488950 w 587375"/>
                  <a:gd name="connsiteY171" fmla="*/ 333375 h 714375"/>
                  <a:gd name="connsiteX172" fmla="*/ 487363 w 587375"/>
                  <a:gd name="connsiteY172" fmla="*/ 349250 h 714375"/>
                  <a:gd name="connsiteX173" fmla="*/ 476250 w 587375"/>
                  <a:gd name="connsiteY173" fmla="*/ 349250 h 714375"/>
                  <a:gd name="connsiteX174" fmla="*/ 481013 w 587375"/>
                  <a:gd name="connsiteY174" fmla="*/ 333375 h 714375"/>
                  <a:gd name="connsiteX175" fmla="*/ 496888 w 587375"/>
                  <a:gd name="connsiteY175" fmla="*/ 320675 h 714375"/>
                  <a:gd name="connsiteX176" fmla="*/ 500063 w 587375"/>
                  <a:gd name="connsiteY176" fmla="*/ 303213 h 714375"/>
                  <a:gd name="connsiteX177" fmla="*/ 449263 w 587375"/>
                  <a:gd name="connsiteY177" fmla="*/ 295275 h 714375"/>
                  <a:gd name="connsiteX178" fmla="*/ 444500 w 587375"/>
                  <a:gd name="connsiteY178" fmla="*/ 285750 h 714375"/>
                  <a:gd name="connsiteX179" fmla="*/ 415925 w 587375"/>
                  <a:gd name="connsiteY179" fmla="*/ 269875 h 714375"/>
                  <a:gd name="connsiteX180" fmla="*/ 414338 w 587375"/>
                  <a:gd name="connsiteY180" fmla="*/ 276225 h 714375"/>
                  <a:gd name="connsiteX181" fmla="*/ 406400 w 587375"/>
                  <a:gd name="connsiteY181" fmla="*/ 293688 h 714375"/>
                  <a:gd name="connsiteX182" fmla="*/ 428625 w 587375"/>
                  <a:gd name="connsiteY182" fmla="*/ 303213 h 714375"/>
                  <a:gd name="connsiteX183" fmla="*/ 415925 w 587375"/>
                  <a:gd name="connsiteY183" fmla="*/ 311150 h 714375"/>
                  <a:gd name="connsiteX184" fmla="*/ 414338 w 587375"/>
                  <a:gd name="connsiteY184" fmla="*/ 319088 h 714375"/>
                  <a:gd name="connsiteX185" fmla="*/ 419100 w 587375"/>
                  <a:gd name="connsiteY185" fmla="*/ 323850 h 714375"/>
                  <a:gd name="connsiteX186" fmla="*/ 420688 w 587375"/>
                  <a:gd name="connsiteY186" fmla="*/ 338138 h 714375"/>
                  <a:gd name="connsiteX187" fmla="*/ 436563 w 587375"/>
                  <a:gd name="connsiteY187" fmla="*/ 388938 h 714375"/>
                  <a:gd name="connsiteX188" fmla="*/ 407988 w 587375"/>
                  <a:gd name="connsiteY188" fmla="*/ 388938 h 714375"/>
                  <a:gd name="connsiteX189" fmla="*/ 406400 w 587375"/>
                  <a:gd name="connsiteY189" fmla="*/ 374650 h 714375"/>
                  <a:gd name="connsiteX190" fmla="*/ 398463 w 587375"/>
                  <a:gd name="connsiteY190" fmla="*/ 388938 h 714375"/>
                  <a:gd name="connsiteX191" fmla="*/ 377825 w 587375"/>
                  <a:gd name="connsiteY191" fmla="*/ 404813 h 714375"/>
                  <a:gd name="connsiteX192" fmla="*/ 382588 w 587375"/>
                  <a:gd name="connsiteY192" fmla="*/ 414338 h 714375"/>
                  <a:gd name="connsiteX193" fmla="*/ 371475 w 587375"/>
                  <a:gd name="connsiteY193" fmla="*/ 434975 h 714375"/>
                  <a:gd name="connsiteX194" fmla="*/ 355600 w 587375"/>
                  <a:gd name="connsiteY194" fmla="*/ 439738 h 714375"/>
                  <a:gd name="connsiteX195" fmla="*/ 350838 w 587375"/>
                  <a:gd name="connsiteY195" fmla="*/ 431800 h 714375"/>
                  <a:gd name="connsiteX196" fmla="*/ 339725 w 587375"/>
                  <a:gd name="connsiteY196" fmla="*/ 439738 h 714375"/>
                  <a:gd name="connsiteX197" fmla="*/ 339725 w 587375"/>
                  <a:gd name="connsiteY197" fmla="*/ 452438 h 714375"/>
                  <a:gd name="connsiteX198" fmla="*/ 287338 w 587375"/>
                  <a:gd name="connsiteY198" fmla="*/ 500063 h 714375"/>
                  <a:gd name="connsiteX199" fmla="*/ 290513 w 587375"/>
                  <a:gd name="connsiteY199" fmla="*/ 512763 h 714375"/>
                  <a:gd name="connsiteX200" fmla="*/ 266700 w 587375"/>
                  <a:gd name="connsiteY200" fmla="*/ 525463 h 714375"/>
                  <a:gd name="connsiteX201" fmla="*/ 249238 w 587375"/>
                  <a:gd name="connsiteY201" fmla="*/ 530225 h 714375"/>
                  <a:gd name="connsiteX202" fmla="*/ 247650 w 587375"/>
                  <a:gd name="connsiteY202" fmla="*/ 539750 h 714375"/>
                  <a:gd name="connsiteX203" fmla="*/ 252413 w 587375"/>
                  <a:gd name="connsiteY203" fmla="*/ 590550 h 714375"/>
                  <a:gd name="connsiteX204" fmla="*/ 239713 w 587375"/>
                  <a:gd name="connsiteY204" fmla="*/ 620713 h 714375"/>
                  <a:gd name="connsiteX205" fmla="*/ 242888 w 587375"/>
                  <a:gd name="connsiteY205" fmla="*/ 655638 h 714375"/>
                  <a:gd name="connsiteX206" fmla="*/ 231775 w 587375"/>
                  <a:gd name="connsiteY206" fmla="*/ 655638 h 714375"/>
                  <a:gd name="connsiteX207" fmla="*/ 223838 w 587375"/>
                  <a:gd name="connsiteY207" fmla="*/ 681038 h 714375"/>
                  <a:gd name="connsiteX208" fmla="*/ 231775 w 587375"/>
                  <a:gd name="connsiteY208" fmla="*/ 687388 h 714375"/>
                  <a:gd name="connsiteX209" fmla="*/ 231775 w 587375"/>
                  <a:gd name="connsiteY209" fmla="*/ 692150 h 714375"/>
                  <a:gd name="connsiteX210" fmla="*/ 214313 w 587375"/>
                  <a:gd name="connsiteY210" fmla="*/ 687388 h 714375"/>
                  <a:gd name="connsiteX211" fmla="*/ 209550 w 587375"/>
                  <a:gd name="connsiteY211" fmla="*/ 704850 h 714375"/>
                  <a:gd name="connsiteX212" fmla="*/ 193675 w 587375"/>
                  <a:gd name="connsiteY212" fmla="*/ 714375 h 714375"/>
                  <a:gd name="connsiteX213" fmla="*/ 166688 w 587375"/>
                  <a:gd name="connsiteY213" fmla="*/ 687388 h 714375"/>
                  <a:gd name="connsiteX214" fmla="*/ 161925 w 587375"/>
                  <a:gd name="connsiteY214" fmla="*/ 666750 h 714375"/>
                  <a:gd name="connsiteX215" fmla="*/ 155575 w 587375"/>
                  <a:gd name="connsiteY215" fmla="*/ 633413 h 714375"/>
                  <a:gd name="connsiteX216" fmla="*/ 133350 w 587375"/>
                  <a:gd name="connsiteY216" fmla="*/ 593725 h 714375"/>
                  <a:gd name="connsiteX217" fmla="*/ 131763 w 587375"/>
                  <a:gd name="connsiteY217" fmla="*/ 555625 h 714375"/>
                  <a:gd name="connsiteX218" fmla="*/ 103188 w 587375"/>
                  <a:gd name="connsiteY218" fmla="*/ 495300 h 714375"/>
                  <a:gd name="connsiteX219" fmla="*/ 98425 w 587375"/>
                  <a:gd name="connsiteY219" fmla="*/ 471488 h 714375"/>
                  <a:gd name="connsiteX220" fmla="*/ 93662 w 587375"/>
                  <a:gd name="connsiteY220" fmla="*/ 423863 h 714375"/>
                  <a:gd name="connsiteX221" fmla="*/ 95250 w 587375"/>
                  <a:gd name="connsiteY221" fmla="*/ 404813 h 714375"/>
                  <a:gd name="connsiteX222" fmla="*/ 90487 w 587375"/>
                  <a:gd name="connsiteY222" fmla="*/ 398463 h 714375"/>
                  <a:gd name="connsiteX223" fmla="*/ 93662 w 587375"/>
                  <a:gd name="connsiteY223" fmla="*/ 374650 h 714375"/>
                  <a:gd name="connsiteX224" fmla="*/ 85725 w 587375"/>
                  <a:gd name="connsiteY224" fmla="*/ 371475 h 714375"/>
                  <a:gd name="connsiteX225" fmla="*/ 82550 w 587375"/>
                  <a:gd name="connsiteY225" fmla="*/ 381000 h 714375"/>
                  <a:gd name="connsiteX226" fmla="*/ 77787 w 587375"/>
                  <a:gd name="connsiteY226" fmla="*/ 404813 h 714375"/>
                  <a:gd name="connsiteX227" fmla="*/ 58737 w 587375"/>
                  <a:gd name="connsiteY227" fmla="*/ 419100 h 714375"/>
                  <a:gd name="connsiteX228" fmla="*/ 34925 w 587375"/>
                  <a:gd name="connsiteY228" fmla="*/ 404813 h 714375"/>
                  <a:gd name="connsiteX229" fmla="*/ 12700 w 587375"/>
                  <a:gd name="connsiteY229" fmla="*/ 374650 h 714375"/>
                  <a:gd name="connsiteX230" fmla="*/ 38100 w 587375"/>
                  <a:gd name="connsiteY230" fmla="*/ 371475 h 714375"/>
                  <a:gd name="connsiteX231" fmla="*/ 50800 w 587375"/>
                  <a:gd name="connsiteY231" fmla="*/ 349250 h 714375"/>
                  <a:gd name="connsiteX232" fmla="*/ 34925 w 587375"/>
                  <a:gd name="connsiteY232" fmla="*/ 354013 h 714375"/>
                  <a:gd name="connsiteX233" fmla="*/ 20637 w 587375"/>
                  <a:gd name="connsiteY233" fmla="*/ 361950 h 714375"/>
                  <a:gd name="connsiteX234" fmla="*/ 0 w 587375"/>
                  <a:gd name="connsiteY234" fmla="*/ 342900 h 714375"/>
                  <a:gd name="connsiteX235" fmla="*/ 7937 w 587375"/>
                  <a:gd name="connsiteY235" fmla="*/ 330200 h 714375"/>
                  <a:gd name="connsiteX236" fmla="*/ 42862 w 587375"/>
                  <a:gd name="connsiteY236" fmla="*/ 320675 h 714375"/>
                  <a:gd name="connsiteX237" fmla="*/ 60325 w 587375"/>
                  <a:gd name="connsiteY237" fmla="*/ 320675 h 714375"/>
                  <a:gd name="connsiteX238" fmla="*/ 50800 w 587375"/>
                  <a:gd name="connsiteY238" fmla="*/ 290513 h 714375"/>
                  <a:gd name="connsiteX239" fmla="*/ 33337 w 587375"/>
                  <a:gd name="connsiteY239" fmla="*/ 280988 h 714375"/>
                  <a:gd name="connsiteX240" fmla="*/ 38100 w 587375"/>
                  <a:gd name="connsiteY240" fmla="*/ 265113 h 714375"/>
                  <a:gd name="connsiteX241" fmla="*/ 22225 w 587375"/>
                  <a:gd name="connsiteY241" fmla="*/ 265113 h 714375"/>
                  <a:gd name="connsiteX242" fmla="*/ 25400 w 587375"/>
                  <a:gd name="connsiteY242" fmla="*/ 255588 h 714375"/>
                  <a:gd name="connsiteX243" fmla="*/ 39687 w 587375"/>
                  <a:gd name="connsiteY243" fmla="*/ 234950 h 714375"/>
                  <a:gd name="connsiteX244" fmla="*/ 52387 w 587375"/>
                  <a:gd name="connsiteY244" fmla="*/ 239713 h 714375"/>
                  <a:gd name="connsiteX245" fmla="*/ 76200 w 587375"/>
                  <a:gd name="connsiteY245" fmla="*/ 227013 h 714375"/>
                  <a:gd name="connsiteX246" fmla="*/ 80962 w 587375"/>
                  <a:gd name="connsiteY246" fmla="*/ 212725 h 714375"/>
                  <a:gd name="connsiteX247" fmla="*/ 107950 w 587375"/>
                  <a:gd name="connsiteY247" fmla="*/ 196850 h 714375"/>
                  <a:gd name="connsiteX248" fmla="*/ 120650 w 587375"/>
                  <a:gd name="connsiteY248" fmla="*/ 161925 h 714375"/>
                  <a:gd name="connsiteX249" fmla="*/ 133350 w 587375"/>
                  <a:gd name="connsiteY249" fmla="*/ 134938 h 714375"/>
                  <a:gd name="connsiteX250" fmla="*/ 143828 w 587375"/>
                  <a:gd name="connsiteY250" fmla="*/ 123507 h 714375"/>
                  <a:gd name="connsiteX251" fmla="*/ 141288 w 587375"/>
                  <a:gd name="connsiteY251" fmla="*/ 122237 h 714375"/>
                  <a:gd name="connsiteX252" fmla="*/ 138113 w 587375"/>
                  <a:gd name="connsiteY252" fmla="*/ 122237 h 714375"/>
                  <a:gd name="connsiteX253" fmla="*/ 136526 w 587375"/>
                  <a:gd name="connsiteY253" fmla="*/ 122237 h 714375"/>
                  <a:gd name="connsiteX254" fmla="*/ 136526 w 587375"/>
                  <a:gd name="connsiteY254" fmla="*/ 119062 h 714375"/>
                  <a:gd name="connsiteX255" fmla="*/ 133351 w 587375"/>
                  <a:gd name="connsiteY255" fmla="*/ 115887 h 714375"/>
                  <a:gd name="connsiteX256" fmla="*/ 128588 w 587375"/>
                  <a:gd name="connsiteY256" fmla="*/ 114300 h 714375"/>
                  <a:gd name="connsiteX257" fmla="*/ 125413 w 587375"/>
                  <a:gd name="connsiteY257" fmla="*/ 114300 h 714375"/>
                  <a:gd name="connsiteX258" fmla="*/ 125413 w 587375"/>
                  <a:gd name="connsiteY258" fmla="*/ 109537 h 714375"/>
                  <a:gd name="connsiteX259" fmla="*/ 123826 w 587375"/>
                  <a:gd name="connsiteY259" fmla="*/ 106362 h 714375"/>
                  <a:gd name="connsiteX260" fmla="*/ 119063 w 587375"/>
                  <a:gd name="connsiteY260" fmla="*/ 98425 h 714375"/>
                  <a:gd name="connsiteX261" fmla="*/ 123826 w 587375"/>
                  <a:gd name="connsiteY261" fmla="*/ 96837 h 714375"/>
                  <a:gd name="connsiteX262" fmla="*/ 123825 w 587375"/>
                  <a:gd name="connsiteY262" fmla="*/ 96836 h 714375"/>
                  <a:gd name="connsiteX263" fmla="*/ 123825 w 587375"/>
                  <a:gd name="connsiteY263" fmla="*/ 96837 h 714375"/>
                  <a:gd name="connsiteX264" fmla="*/ 119063 w 587375"/>
                  <a:gd name="connsiteY264" fmla="*/ 98425 h 714375"/>
                  <a:gd name="connsiteX265" fmla="*/ 125413 w 587375"/>
                  <a:gd name="connsiteY265" fmla="*/ 109537 h 714375"/>
                  <a:gd name="connsiteX266" fmla="*/ 123825 w 587375"/>
                  <a:gd name="connsiteY266" fmla="*/ 109537 h 714375"/>
                  <a:gd name="connsiteX267" fmla="*/ 119063 w 587375"/>
                  <a:gd name="connsiteY267" fmla="*/ 109537 h 714375"/>
                  <a:gd name="connsiteX268" fmla="*/ 115888 w 587375"/>
                  <a:gd name="connsiteY268" fmla="*/ 106362 h 714375"/>
                  <a:gd name="connsiteX269" fmla="*/ 115888 w 587375"/>
                  <a:gd name="connsiteY269" fmla="*/ 103187 h 714375"/>
                  <a:gd name="connsiteX270" fmla="*/ 115888 w 587375"/>
                  <a:gd name="connsiteY270" fmla="*/ 101600 h 714375"/>
                  <a:gd name="connsiteX271" fmla="*/ 115888 w 587375"/>
                  <a:gd name="connsiteY271" fmla="*/ 98425 h 714375"/>
                  <a:gd name="connsiteX272" fmla="*/ 112713 w 587375"/>
                  <a:gd name="connsiteY272" fmla="*/ 79375 h 714375"/>
                  <a:gd name="connsiteX273" fmla="*/ 112713 w 587375"/>
                  <a:gd name="connsiteY273" fmla="*/ 76200 h 714375"/>
                  <a:gd name="connsiteX274" fmla="*/ 111125 w 587375"/>
                  <a:gd name="connsiteY274" fmla="*/ 71437 h 714375"/>
                  <a:gd name="connsiteX275" fmla="*/ 111125 w 587375"/>
                  <a:gd name="connsiteY275" fmla="*/ 68262 h 714375"/>
                  <a:gd name="connsiteX276" fmla="*/ 115888 w 587375"/>
                  <a:gd name="connsiteY276" fmla="*/ 63500 h 714375"/>
                  <a:gd name="connsiteX277" fmla="*/ 123825 w 587375"/>
                  <a:gd name="connsiteY277" fmla="*/ 58737 h 714375"/>
                  <a:gd name="connsiteX278" fmla="*/ 123825 w 587375"/>
                  <a:gd name="connsiteY278" fmla="*/ 55562 h 714375"/>
                  <a:gd name="connsiteX279" fmla="*/ 125413 w 587375"/>
                  <a:gd name="connsiteY279" fmla="*/ 49212 h 714375"/>
                  <a:gd name="connsiteX280" fmla="*/ 123825 w 587375"/>
                  <a:gd name="connsiteY280" fmla="*/ 46037 h 714375"/>
                  <a:gd name="connsiteX281" fmla="*/ 119063 w 587375"/>
                  <a:gd name="connsiteY281" fmla="*/ 41275 h 714375"/>
                  <a:gd name="connsiteX282" fmla="*/ 115888 w 587375"/>
                  <a:gd name="connsiteY282" fmla="*/ 41275 h 714375"/>
                  <a:gd name="connsiteX283" fmla="*/ 112713 w 587375"/>
                  <a:gd name="connsiteY283" fmla="*/ 38100 h 714375"/>
                  <a:gd name="connsiteX284" fmla="*/ 111125 w 587375"/>
                  <a:gd name="connsiteY284" fmla="*/ 33337 h 714375"/>
                  <a:gd name="connsiteX285" fmla="*/ 106363 w 587375"/>
                  <a:gd name="connsiteY285" fmla="*/ 33337 h 714375"/>
                  <a:gd name="connsiteX286" fmla="*/ 103188 w 587375"/>
                  <a:gd name="connsiteY286" fmla="*/ 30162 h 714375"/>
                  <a:gd name="connsiteX287" fmla="*/ 101600 w 587375"/>
                  <a:gd name="connsiteY287" fmla="*/ 30162 h 714375"/>
                  <a:gd name="connsiteX288" fmla="*/ 95250 w 587375"/>
                  <a:gd name="connsiteY288" fmla="*/ 28575 h 714375"/>
                  <a:gd name="connsiteX289" fmla="*/ 95250 w 587375"/>
                  <a:gd name="connsiteY289" fmla="*/ 25400 h 714375"/>
                  <a:gd name="connsiteX290" fmla="*/ 95250 w 587375"/>
                  <a:gd name="connsiteY290" fmla="*/ 17463 h 714375"/>
                  <a:gd name="connsiteX291" fmla="*/ 95250 w 587375"/>
                  <a:gd name="connsiteY291" fmla="*/ 15875 h 714375"/>
                  <a:gd name="connsiteX292" fmla="*/ 98425 w 587375"/>
                  <a:gd name="connsiteY292" fmla="*/ 15875 h 714375"/>
                  <a:gd name="connsiteX293" fmla="*/ 103188 w 587375"/>
                  <a:gd name="connsiteY293" fmla="*/ 15875 h 714375"/>
                  <a:gd name="connsiteX294" fmla="*/ 106363 w 587375"/>
                  <a:gd name="connsiteY294" fmla="*/ 17463 h 714375"/>
                  <a:gd name="connsiteX295" fmla="*/ 107950 w 587375"/>
                  <a:gd name="connsiteY295" fmla="*/ 15875 h 714375"/>
                  <a:gd name="connsiteX296" fmla="*/ 107950 w 587375"/>
                  <a:gd name="connsiteY296" fmla="*/ 12700 h 714375"/>
                  <a:gd name="connsiteX297" fmla="*/ 107950 w 587375"/>
                  <a:gd name="connsiteY297" fmla="*/ 7938 h 714375"/>
                  <a:gd name="connsiteX298" fmla="*/ 112713 w 587375"/>
                  <a:gd name="connsiteY298" fmla="*/ 7938 h 714375"/>
                  <a:gd name="connsiteX299" fmla="*/ 115888 w 587375"/>
                  <a:gd name="connsiteY299" fmla="*/ 7938 h 714375"/>
                  <a:gd name="connsiteX300" fmla="*/ 123825 w 587375"/>
                  <a:gd name="connsiteY300" fmla="*/ 6350 h 714375"/>
                  <a:gd name="connsiteX301" fmla="*/ 125413 w 587375"/>
                  <a:gd name="connsiteY301" fmla="*/ 6350 h 714375"/>
                  <a:gd name="connsiteX302" fmla="*/ 128588 w 587375"/>
                  <a:gd name="connsiteY302" fmla="*/ 3175 h 714375"/>
                  <a:gd name="connsiteX303" fmla="*/ 136525 w 587375"/>
                  <a:gd name="connsiteY303" fmla="*/ 6350 h 714375"/>
                  <a:gd name="connsiteX304" fmla="*/ 138113 w 587375"/>
                  <a:gd name="connsiteY304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23837 w 587375"/>
                  <a:gd name="connsiteY9" fmla="*/ 68262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14313 w 587375"/>
                  <a:gd name="connsiteY12" fmla="*/ 68262 h 714375"/>
                  <a:gd name="connsiteX13" fmla="*/ 223837 w 587375"/>
                  <a:gd name="connsiteY13" fmla="*/ 68262 h 714375"/>
                  <a:gd name="connsiteX14" fmla="*/ 187325 w 587375"/>
                  <a:gd name="connsiteY14" fmla="*/ 55562 h 714375"/>
                  <a:gd name="connsiteX15" fmla="*/ 186268 w 587375"/>
                  <a:gd name="connsiteY15" fmla="*/ 57148 h 714375"/>
                  <a:gd name="connsiteX16" fmla="*/ 187325 w 587375"/>
                  <a:gd name="connsiteY16" fmla="*/ 55562 h 714375"/>
                  <a:gd name="connsiteX17" fmla="*/ 138113 w 587375"/>
                  <a:gd name="connsiteY17" fmla="*/ 0 h 714375"/>
                  <a:gd name="connsiteX18" fmla="*/ 144463 w 587375"/>
                  <a:gd name="connsiteY18" fmla="*/ 0 h 714375"/>
                  <a:gd name="connsiteX19" fmla="*/ 146050 w 587375"/>
                  <a:gd name="connsiteY19" fmla="*/ 3175 h 714375"/>
                  <a:gd name="connsiteX20" fmla="*/ 149225 w 587375"/>
                  <a:gd name="connsiteY20" fmla="*/ 0 h 714375"/>
                  <a:gd name="connsiteX21" fmla="*/ 153988 w 587375"/>
                  <a:gd name="connsiteY21" fmla="*/ 0 h 714375"/>
                  <a:gd name="connsiteX22" fmla="*/ 155576 w 587375"/>
                  <a:gd name="connsiteY22" fmla="*/ 3175 h 714375"/>
                  <a:gd name="connsiteX23" fmla="*/ 158751 w 587375"/>
                  <a:gd name="connsiteY23" fmla="*/ 6350 h 714375"/>
                  <a:gd name="connsiteX24" fmla="*/ 161926 w 587375"/>
                  <a:gd name="connsiteY24" fmla="*/ 7938 h 714375"/>
                  <a:gd name="connsiteX25" fmla="*/ 161926 w 587375"/>
                  <a:gd name="connsiteY25" fmla="*/ 11113 h 714375"/>
                  <a:gd name="connsiteX26" fmla="*/ 163513 w 587375"/>
                  <a:gd name="connsiteY26" fmla="*/ 15875 h 714375"/>
                  <a:gd name="connsiteX27" fmla="*/ 171451 w 587375"/>
                  <a:gd name="connsiteY27" fmla="*/ 15875 h 714375"/>
                  <a:gd name="connsiteX28" fmla="*/ 174626 w 587375"/>
                  <a:gd name="connsiteY28" fmla="*/ 17463 h 714375"/>
                  <a:gd name="connsiteX29" fmla="*/ 176213 w 587375"/>
                  <a:gd name="connsiteY29" fmla="*/ 23813 h 714375"/>
                  <a:gd name="connsiteX30" fmla="*/ 179388 w 587375"/>
                  <a:gd name="connsiteY30" fmla="*/ 25400 h 714375"/>
                  <a:gd name="connsiteX31" fmla="*/ 184151 w 587375"/>
                  <a:gd name="connsiteY31" fmla="*/ 25400 h 714375"/>
                  <a:gd name="connsiteX32" fmla="*/ 184151 w 587375"/>
                  <a:gd name="connsiteY32" fmla="*/ 36512 h 714375"/>
                  <a:gd name="connsiteX33" fmla="*/ 187326 w 587375"/>
                  <a:gd name="connsiteY33" fmla="*/ 38100 h 714375"/>
                  <a:gd name="connsiteX34" fmla="*/ 192088 w 587375"/>
                  <a:gd name="connsiteY34" fmla="*/ 41275 h 714375"/>
                  <a:gd name="connsiteX35" fmla="*/ 193676 w 587375"/>
                  <a:gd name="connsiteY35" fmla="*/ 41275 h 714375"/>
                  <a:gd name="connsiteX36" fmla="*/ 201613 w 587375"/>
                  <a:gd name="connsiteY36" fmla="*/ 41275 h 714375"/>
                  <a:gd name="connsiteX37" fmla="*/ 204788 w 587375"/>
                  <a:gd name="connsiteY37" fmla="*/ 42862 h 714375"/>
                  <a:gd name="connsiteX38" fmla="*/ 204788 w 587375"/>
                  <a:gd name="connsiteY38" fmla="*/ 43921 h 714375"/>
                  <a:gd name="connsiteX39" fmla="*/ 206376 w 587375"/>
                  <a:gd name="connsiteY39" fmla="*/ 42862 h 714375"/>
                  <a:gd name="connsiteX40" fmla="*/ 209551 w 587375"/>
                  <a:gd name="connsiteY40" fmla="*/ 41275 h 714375"/>
                  <a:gd name="connsiteX41" fmla="*/ 211138 w 587375"/>
                  <a:gd name="connsiteY41" fmla="*/ 38100 h 714375"/>
                  <a:gd name="connsiteX42" fmla="*/ 214313 w 587375"/>
                  <a:gd name="connsiteY42" fmla="*/ 38100 h 714375"/>
                  <a:gd name="connsiteX43" fmla="*/ 217488 w 587375"/>
                  <a:gd name="connsiteY43" fmla="*/ 38100 h 714375"/>
                  <a:gd name="connsiteX44" fmla="*/ 219076 w 587375"/>
                  <a:gd name="connsiteY44" fmla="*/ 38100 h 714375"/>
                  <a:gd name="connsiteX45" fmla="*/ 222251 w 587375"/>
                  <a:gd name="connsiteY45" fmla="*/ 38100 h 714375"/>
                  <a:gd name="connsiteX46" fmla="*/ 223838 w 587375"/>
                  <a:gd name="connsiteY46" fmla="*/ 36513 h 714375"/>
                  <a:gd name="connsiteX47" fmla="*/ 223838 w 587375"/>
                  <a:gd name="connsiteY47" fmla="*/ 33338 h 714375"/>
                  <a:gd name="connsiteX48" fmla="*/ 227013 w 587375"/>
                  <a:gd name="connsiteY48" fmla="*/ 28575 h 714375"/>
                  <a:gd name="connsiteX49" fmla="*/ 227013 w 587375"/>
                  <a:gd name="connsiteY49" fmla="*/ 25400 h 714375"/>
                  <a:gd name="connsiteX50" fmla="*/ 230188 w 587375"/>
                  <a:gd name="connsiteY50" fmla="*/ 25400 h 714375"/>
                  <a:gd name="connsiteX51" fmla="*/ 231776 w 587375"/>
                  <a:gd name="connsiteY51" fmla="*/ 28575 h 714375"/>
                  <a:gd name="connsiteX52" fmla="*/ 234951 w 587375"/>
                  <a:gd name="connsiteY52" fmla="*/ 30163 h 714375"/>
                  <a:gd name="connsiteX53" fmla="*/ 236538 w 587375"/>
                  <a:gd name="connsiteY53" fmla="*/ 33338 h 714375"/>
                  <a:gd name="connsiteX54" fmla="*/ 242888 w 587375"/>
                  <a:gd name="connsiteY54" fmla="*/ 33338 h 714375"/>
                  <a:gd name="connsiteX55" fmla="*/ 244476 w 587375"/>
                  <a:gd name="connsiteY55" fmla="*/ 33338 h 714375"/>
                  <a:gd name="connsiteX56" fmla="*/ 247651 w 587375"/>
                  <a:gd name="connsiteY56" fmla="*/ 33338 h 714375"/>
                  <a:gd name="connsiteX57" fmla="*/ 249238 w 587375"/>
                  <a:gd name="connsiteY57" fmla="*/ 33338 h 714375"/>
                  <a:gd name="connsiteX58" fmla="*/ 252413 w 587375"/>
                  <a:gd name="connsiteY58" fmla="*/ 36513 h 714375"/>
                  <a:gd name="connsiteX59" fmla="*/ 252413 w 587375"/>
                  <a:gd name="connsiteY59" fmla="*/ 38100 h 714375"/>
                  <a:gd name="connsiteX60" fmla="*/ 252413 w 587375"/>
                  <a:gd name="connsiteY60" fmla="*/ 42862 h 714375"/>
                  <a:gd name="connsiteX61" fmla="*/ 249238 w 587375"/>
                  <a:gd name="connsiteY61" fmla="*/ 46037 h 714375"/>
                  <a:gd name="connsiteX62" fmla="*/ 249238 w 587375"/>
                  <a:gd name="connsiteY62" fmla="*/ 49212 h 714375"/>
                  <a:gd name="connsiteX63" fmla="*/ 249238 w 587375"/>
                  <a:gd name="connsiteY63" fmla="*/ 50800 h 714375"/>
                  <a:gd name="connsiteX64" fmla="*/ 252413 w 587375"/>
                  <a:gd name="connsiteY64" fmla="*/ 55562 h 714375"/>
                  <a:gd name="connsiteX65" fmla="*/ 249238 w 587375"/>
                  <a:gd name="connsiteY65" fmla="*/ 58737 h 714375"/>
                  <a:gd name="connsiteX66" fmla="*/ 249238 w 587375"/>
                  <a:gd name="connsiteY66" fmla="*/ 63500 h 714375"/>
                  <a:gd name="connsiteX67" fmla="*/ 247651 w 587375"/>
                  <a:gd name="connsiteY67" fmla="*/ 66675 h 714375"/>
                  <a:gd name="connsiteX68" fmla="*/ 244476 w 587375"/>
                  <a:gd name="connsiteY68" fmla="*/ 68262 h 714375"/>
                  <a:gd name="connsiteX69" fmla="*/ 239713 w 587375"/>
                  <a:gd name="connsiteY69" fmla="*/ 71437 h 714375"/>
                  <a:gd name="connsiteX70" fmla="*/ 236538 w 587375"/>
                  <a:gd name="connsiteY70" fmla="*/ 71437 h 714375"/>
                  <a:gd name="connsiteX71" fmla="*/ 236538 w 587375"/>
                  <a:gd name="connsiteY71" fmla="*/ 76200 h 714375"/>
                  <a:gd name="connsiteX72" fmla="*/ 236538 w 587375"/>
                  <a:gd name="connsiteY72" fmla="*/ 80962 h 714375"/>
                  <a:gd name="connsiteX73" fmla="*/ 234951 w 587375"/>
                  <a:gd name="connsiteY73" fmla="*/ 84137 h 714375"/>
                  <a:gd name="connsiteX74" fmla="*/ 231776 w 587375"/>
                  <a:gd name="connsiteY74" fmla="*/ 84137 h 714375"/>
                  <a:gd name="connsiteX75" fmla="*/ 227013 w 587375"/>
                  <a:gd name="connsiteY75" fmla="*/ 84137 h 714375"/>
                  <a:gd name="connsiteX76" fmla="*/ 227013 w 587375"/>
                  <a:gd name="connsiteY76" fmla="*/ 80962 h 714375"/>
                  <a:gd name="connsiteX77" fmla="*/ 227013 w 587375"/>
                  <a:gd name="connsiteY77" fmla="*/ 76200 h 714375"/>
                  <a:gd name="connsiteX78" fmla="*/ 227013 w 587375"/>
                  <a:gd name="connsiteY78" fmla="*/ 71437 h 714375"/>
                  <a:gd name="connsiteX79" fmla="*/ 223838 w 587375"/>
                  <a:gd name="connsiteY79" fmla="*/ 68262 h 714375"/>
                  <a:gd name="connsiteX80" fmla="*/ 223838 w 587375"/>
                  <a:gd name="connsiteY80" fmla="*/ 68262 h 714375"/>
                  <a:gd name="connsiteX81" fmla="*/ 227013 w 587375"/>
                  <a:gd name="connsiteY81" fmla="*/ 71437 h 714375"/>
                  <a:gd name="connsiteX82" fmla="*/ 223838 w 587375"/>
                  <a:gd name="connsiteY82" fmla="*/ 84137 h 714375"/>
                  <a:gd name="connsiteX83" fmla="*/ 223838 w 587375"/>
                  <a:gd name="connsiteY83" fmla="*/ 88900 h 714375"/>
                  <a:gd name="connsiteX84" fmla="*/ 223838 w 587375"/>
                  <a:gd name="connsiteY84" fmla="*/ 92075 h 714375"/>
                  <a:gd name="connsiteX85" fmla="*/ 223838 w 587375"/>
                  <a:gd name="connsiteY85" fmla="*/ 96837 h 714375"/>
                  <a:gd name="connsiteX86" fmla="*/ 227013 w 587375"/>
                  <a:gd name="connsiteY86" fmla="*/ 98425 h 714375"/>
                  <a:gd name="connsiteX87" fmla="*/ 227013 w 587375"/>
                  <a:gd name="connsiteY87" fmla="*/ 103187 h 714375"/>
                  <a:gd name="connsiteX88" fmla="*/ 231775 w 587375"/>
                  <a:gd name="connsiteY88" fmla="*/ 103187 h 714375"/>
                  <a:gd name="connsiteX89" fmla="*/ 234950 w 587375"/>
                  <a:gd name="connsiteY89" fmla="*/ 103187 h 714375"/>
                  <a:gd name="connsiteX90" fmla="*/ 231775 w 587375"/>
                  <a:gd name="connsiteY90" fmla="*/ 106362 h 714375"/>
                  <a:gd name="connsiteX91" fmla="*/ 231775 w 587375"/>
                  <a:gd name="connsiteY91" fmla="*/ 109537 h 714375"/>
                  <a:gd name="connsiteX92" fmla="*/ 231775 w 587375"/>
                  <a:gd name="connsiteY92" fmla="*/ 111125 h 714375"/>
                  <a:gd name="connsiteX93" fmla="*/ 234950 w 587375"/>
                  <a:gd name="connsiteY93" fmla="*/ 114300 h 714375"/>
                  <a:gd name="connsiteX94" fmla="*/ 233891 w 587375"/>
                  <a:gd name="connsiteY94" fmla="*/ 116947 h 714375"/>
                  <a:gd name="connsiteX95" fmla="*/ 234951 w 587375"/>
                  <a:gd name="connsiteY95" fmla="*/ 115888 h 714375"/>
                  <a:gd name="connsiteX96" fmla="*/ 234951 w 587375"/>
                  <a:gd name="connsiteY96" fmla="*/ 114300 h 714375"/>
                  <a:gd name="connsiteX97" fmla="*/ 236538 w 587375"/>
                  <a:gd name="connsiteY97" fmla="*/ 114300 h 714375"/>
                  <a:gd name="connsiteX98" fmla="*/ 239713 w 587375"/>
                  <a:gd name="connsiteY98" fmla="*/ 115888 h 714375"/>
                  <a:gd name="connsiteX99" fmla="*/ 239713 w 587375"/>
                  <a:gd name="connsiteY99" fmla="*/ 122237 h 714375"/>
                  <a:gd name="connsiteX100" fmla="*/ 234951 w 587375"/>
                  <a:gd name="connsiteY100" fmla="*/ 123825 h 714375"/>
                  <a:gd name="connsiteX101" fmla="*/ 231776 w 587375"/>
                  <a:gd name="connsiteY101" fmla="*/ 123825 h 714375"/>
                  <a:gd name="connsiteX102" fmla="*/ 231776 w 587375"/>
                  <a:gd name="connsiteY102" fmla="*/ 128587 h 714375"/>
                  <a:gd name="connsiteX103" fmla="*/ 231776 w 587375"/>
                  <a:gd name="connsiteY103" fmla="*/ 131762 h 714375"/>
                  <a:gd name="connsiteX104" fmla="*/ 227013 w 587375"/>
                  <a:gd name="connsiteY104" fmla="*/ 131762 h 714375"/>
                  <a:gd name="connsiteX105" fmla="*/ 223838 w 587375"/>
                  <a:gd name="connsiteY105" fmla="*/ 131762 h 714375"/>
                  <a:gd name="connsiteX106" fmla="*/ 222250 w 587375"/>
                  <a:gd name="connsiteY106" fmla="*/ 128587 h 714375"/>
                  <a:gd name="connsiteX107" fmla="*/ 222250 w 587375"/>
                  <a:gd name="connsiteY107" fmla="*/ 127000 h 714375"/>
                  <a:gd name="connsiteX108" fmla="*/ 222250 w 587375"/>
                  <a:gd name="connsiteY108" fmla="*/ 123825 h 714375"/>
                  <a:gd name="connsiteX109" fmla="*/ 223838 w 587375"/>
                  <a:gd name="connsiteY109" fmla="*/ 123825 h 714375"/>
                  <a:gd name="connsiteX110" fmla="*/ 227013 w 587375"/>
                  <a:gd name="connsiteY110" fmla="*/ 123825 h 714375"/>
                  <a:gd name="connsiteX111" fmla="*/ 230188 w 587375"/>
                  <a:gd name="connsiteY111" fmla="*/ 123825 h 714375"/>
                  <a:gd name="connsiteX112" fmla="*/ 231776 w 587375"/>
                  <a:gd name="connsiteY112" fmla="*/ 122237 h 714375"/>
                  <a:gd name="connsiteX113" fmla="*/ 231776 w 587375"/>
                  <a:gd name="connsiteY113" fmla="*/ 122236 h 714375"/>
                  <a:gd name="connsiteX114" fmla="*/ 231775 w 587375"/>
                  <a:gd name="connsiteY114" fmla="*/ 122237 h 714375"/>
                  <a:gd name="connsiteX115" fmla="*/ 227013 w 587375"/>
                  <a:gd name="connsiteY115" fmla="*/ 123825 h 714375"/>
                  <a:gd name="connsiteX116" fmla="*/ 223838 w 587375"/>
                  <a:gd name="connsiteY116" fmla="*/ 123825 h 714375"/>
                  <a:gd name="connsiteX117" fmla="*/ 222250 w 587375"/>
                  <a:gd name="connsiteY117" fmla="*/ 122237 h 714375"/>
                  <a:gd name="connsiteX118" fmla="*/ 222250 w 587375"/>
                  <a:gd name="connsiteY118" fmla="*/ 119062 h 714375"/>
                  <a:gd name="connsiteX119" fmla="*/ 219075 w 587375"/>
                  <a:gd name="connsiteY119" fmla="*/ 122237 h 714375"/>
                  <a:gd name="connsiteX120" fmla="*/ 217488 w 587375"/>
                  <a:gd name="connsiteY120" fmla="*/ 122237 h 714375"/>
                  <a:gd name="connsiteX121" fmla="*/ 214313 w 587375"/>
                  <a:gd name="connsiteY121" fmla="*/ 123825 h 714375"/>
                  <a:gd name="connsiteX122" fmla="*/ 214312 w 587375"/>
                  <a:gd name="connsiteY122" fmla="*/ 123825 h 714375"/>
                  <a:gd name="connsiteX123" fmla="*/ 214312 w 587375"/>
                  <a:gd name="connsiteY123" fmla="*/ 125014 h 714375"/>
                  <a:gd name="connsiteX124" fmla="*/ 223838 w 587375"/>
                  <a:gd name="connsiteY124" fmla="*/ 157163 h 714375"/>
                  <a:gd name="connsiteX125" fmla="*/ 234950 w 587375"/>
                  <a:gd name="connsiteY125" fmla="*/ 146050 h 714375"/>
                  <a:gd name="connsiteX126" fmla="*/ 260350 w 587375"/>
                  <a:gd name="connsiteY126" fmla="*/ 166688 h 714375"/>
                  <a:gd name="connsiteX127" fmla="*/ 244475 w 587375"/>
                  <a:gd name="connsiteY127" fmla="*/ 184150 h 714375"/>
                  <a:gd name="connsiteX128" fmla="*/ 242888 w 587375"/>
                  <a:gd name="connsiteY128" fmla="*/ 212725 h 714375"/>
                  <a:gd name="connsiteX129" fmla="*/ 260350 w 587375"/>
                  <a:gd name="connsiteY129" fmla="*/ 212725 h 714375"/>
                  <a:gd name="connsiteX130" fmla="*/ 260350 w 587375"/>
                  <a:gd name="connsiteY130" fmla="*/ 227013 h 714375"/>
                  <a:gd name="connsiteX131" fmla="*/ 292100 w 587375"/>
                  <a:gd name="connsiteY131" fmla="*/ 247650 h 714375"/>
                  <a:gd name="connsiteX132" fmla="*/ 312738 w 587375"/>
                  <a:gd name="connsiteY132" fmla="*/ 250825 h 714375"/>
                  <a:gd name="connsiteX133" fmla="*/ 328613 w 587375"/>
                  <a:gd name="connsiteY133" fmla="*/ 242888 h 714375"/>
                  <a:gd name="connsiteX134" fmla="*/ 339725 w 587375"/>
                  <a:gd name="connsiteY134" fmla="*/ 263525 h 714375"/>
                  <a:gd name="connsiteX135" fmla="*/ 352425 w 587375"/>
                  <a:gd name="connsiteY135" fmla="*/ 260350 h 714375"/>
                  <a:gd name="connsiteX136" fmla="*/ 355600 w 587375"/>
                  <a:gd name="connsiteY136" fmla="*/ 269875 h 714375"/>
                  <a:gd name="connsiteX137" fmla="*/ 398463 w 587375"/>
                  <a:gd name="connsiteY137" fmla="*/ 276225 h 714375"/>
                  <a:gd name="connsiteX138" fmla="*/ 407988 w 587375"/>
                  <a:gd name="connsiteY138" fmla="*/ 269875 h 714375"/>
                  <a:gd name="connsiteX139" fmla="*/ 407988 w 587375"/>
                  <a:gd name="connsiteY139" fmla="*/ 238125 h 714375"/>
                  <a:gd name="connsiteX140" fmla="*/ 423863 w 587375"/>
                  <a:gd name="connsiteY140" fmla="*/ 227013 h 714375"/>
                  <a:gd name="connsiteX141" fmla="*/ 428625 w 587375"/>
                  <a:gd name="connsiteY141" fmla="*/ 234950 h 714375"/>
                  <a:gd name="connsiteX142" fmla="*/ 420688 w 587375"/>
                  <a:gd name="connsiteY142" fmla="*/ 247650 h 714375"/>
                  <a:gd name="connsiteX143" fmla="*/ 423863 w 587375"/>
                  <a:gd name="connsiteY143" fmla="*/ 257175 h 714375"/>
                  <a:gd name="connsiteX144" fmla="*/ 420688 w 587375"/>
                  <a:gd name="connsiteY144" fmla="*/ 265113 h 714375"/>
                  <a:gd name="connsiteX145" fmla="*/ 431800 w 587375"/>
                  <a:gd name="connsiteY145" fmla="*/ 269875 h 714375"/>
                  <a:gd name="connsiteX146" fmla="*/ 450850 w 587375"/>
                  <a:gd name="connsiteY146" fmla="*/ 265113 h 714375"/>
                  <a:gd name="connsiteX147" fmla="*/ 457200 w 587375"/>
                  <a:gd name="connsiteY147" fmla="*/ 257175 h 714375"/>
                  <a:gd name="connsiteX148" fmla="*/ 481013 w 587375"/>
                  <a:gd name="connsiteY148" fmla="*/ 260350 h 714375"/>
                  <a:gd name="connsiteX149" fmla="*/ 481013 w 587375"/>
                  <a:gd name="connsiteY149" fmla="*/ 234950 h 714375"/>
                  <a:gd name="connsiteX150" fmla="*/ 500063 w 587375"/>
                  <a:gd name="connsiteY150" fmla="*/ 227013 h 714375"/>
                  <a:gd name="connsiteX151" fmla="*/ 527050 w 587375"/>
                  <a:gd name="connsiteY151" fmla="*/ 200025 h 714375"/>
                  <a:gd name="connsiteX152" fmla="*/ 544513 w 587375"/>
                  <a:gd name="connsiteY152" fmla="*/ 201613 h 714375"/>
                  <a:gd name="connsiteX153" fmla="*/ 547688 w 587375"/>
                  <a:gd name="connsiteY153" fmla="*/ 214313 h 714375"/>
                  <a:gd name="connsiteX154" fmla="*/ 565150 w 587375"/>
                  <a:gd name="connsiteY154" fmla="*/ 212725 h 714375"/>
                  <a:gd name="connsiteX155" fmla="*/ 582613 w 587375"/>
                  <a:gd name="connsiteY155" fmla="*/ 217488 h 714375"/>
                  <a:gd name="connsiteX156" fmla="*/ 587375 w 587375"/>
                  <a:gd name="connsiteY156" fmla="*/ 233363 h 714375"/>
                  <a:gd name="connsiteX157" fmla="*/ 585788 w 587375"/>
                  <a:gd name="connsiteY157" fmla="*/ 247650 h 714375"/>
                  <a:gd name="connsiteX158" fmla="*/ 577850 w 587375"/>
                  <a:gd name="connsiteY158" fmla="*/ 244475 h 714375"/>
                  <a:gd name="connsiteX159" fmla="*/ 557213 w 587375"/>
                  <a:gd name="connsiteY159" fmla="*/ 255588 h 714375"/>
                  <a:gd name="connsiteX160" fmla="*/ 536575 w 587375"/>
                  <a:gd name="connsiteY160" fmla="*/ 287338 h 714375"/>
                  <a:gd name="connsiteX161" fmla="*/ 536575 w 587375"/>
                  <a:gd name="connsiteY161" fmla="*/ 306388 h 714375"/>
                  <a:gd name="connsiteX162" fmla="*/ 527050 w 587375"/>
                  <a:gd name="connsiteY162" fmla="*/ 323850 h 714375"/>
                  <a:gd name="connsiteX163" fmla="*/ 514350 w 587375"/>
                  <a:gd name="connsiteY163" fmla="*/ 325438 h 714375"/>
                  <a:gd name="connsiteX164" fmla="*/ 517525 w 587375"/>
                  <a:gd name="connsiteY164" fmla="*/ 361950 h 714375"/>
                  <a:gd name="connsiteX165" fmla="*/ 512763 w 587375"/>
                  <a:gd name="connsiteY165" fmla="*/ 363538 h 714375"/>
                  <a:gd name="connsiteX166" fmla="*/ 512763 w 587375"/>
                  <a:gd name="connsiteY166" fmla="*/ 381000 h 714375"/>
                  <a:gd name="connsiteX167" fmla="*/ 504825 w 587375"/>
                  <a:gd name="connsiteY167" fmla="*/ 388938 h 714375"/>
                  <a:gd name="connsiteX168" fmla="*/ 496888 w 587375"/>
                  <a:gd name="connsiteY168" fmla="*/ 381000 h 714375"/>
                  <a:gd name="connsiteX169" fmla="*/ 496888 w 587375"/>
                  <a:gd name="connsiteY169" fmla="*/ 333375 h 714375"/>
                  <a:gd name="connsiteX170" fmla="*/ 488950 w 587375"/>
                  <a:gd name="connsiteY170" fmla="*/ 333375 h 714375"/>
                  <a:gd name="connsiteX171" fmla="*/ 487363 w 587375"/>
                  <a:gd name="connsiteY171" fmla="*/ 349250 h 714375"/>
                  <a:gd name="connsiteX172" fmla="*/ 476250 w 587375"/>
                  <a:gd name="connsiteY172" fmla="*/ 349250 h 714375"/>
                  <a:gd name="connsiteX173" fmla="*/ 481013 w 587375"/>
                  <a:gd name="connsiteY173" fmla="*/ 333375 h 714375"/>
                  <a:gd name="connsiteX174" fmla="*/ 496888 w 587375"/>
                  <a:gd name="connsiteY174" fmla="*/ 320675 h 714375"/>
                  <a:gd name="connsiteX175" fmla="*/ 500063 w 587375"/>
                  <a:gd name="connsiteY175" fmla="*/ 303213 h 714375"/>
                  <a:gd name="connsiteX176" fmla="*/ 449263 w 587375"/>
                  <a:gd name="connsiteY176" fmla="*/ 295275 h 714375"/>
                  <a:gd name="connsiteX177" fmla="*/ 444500 w 587375"/>
                  <a:gd name="connsiteY177" fmla="*/ 285750 h 714375"/>
                  <a:gd name="connsiteX178" fmla="*/ 415925 w 587375"/>
                  <a:gd name="connsiteY178" fmla="*/ 269875 h 714375"/>
                  <a:gd name="connsiteX179" fmla="*/ 414338 w 587375"/>
                  <a:gd name="connsiteY179" fmla="*/ 276225 h 714375"/>
                  <a:gd name="connsiteX180" fmla="*/ 406400 w 587375"/>
                  <a:gd name="connsiteY180" fmla="*/ 293688 h 714375"/>
                  <a:gd name="connsiteX181" fmla="*/ 428625 w 587375"/>
                  <a:gd name="connsiteY181" fmla="*/ 303213 h 714375"/>
                  <a:gd name="connsiteX182" fmla="*/ 415925 w 587375"/>
                  <a:gd name="connsiteY182" fmla="*/ 311150 h 714375"/>
                  <a:gd name="connsiteX183" fmla="*/ 414338 w 587375"/>
                  <a:gd name="connsiteY183" fmla="*/ 319088 h 714375"/>
                  <a:gd name="connsiteX184" fmla="*/ 419100 w 587375"/>
                  <a:gd name="connsiteY184" fmla="*/ 323850 h 714375"/>
                  <a:gd name="connsiteX185" fmla="*/ 420688 w 587375"/>
                  <a:gd name="connsiteY185" fmla="*/ 338138 h 714375"/>
                  <a:gd name="connsiteX186" fmla="*/ 436563 w 587375"/>
                  <a:gd name="connsiteY186" fmla="*/ 388938 h 714375"/>
                  <a:gd name="connsiteX187" fmla="*/ 407988 w 587375"/>
                  <a:gd name="connsiteY187" fmla="*/ 388938 h 714375"/>
                  <a:gd name="connsiteX188" fmla="*/ 406400 w 587375"/>
                  <a:gd name="connsiteY188" fmla="*/ 374650 h 714375"/>
                  <a:gd name="connsiteX189" fmla="*/ 398463 w 587375"/>
                  <a:gd name="connsiteY189" fmla="*/ 388938 h 714375"/>
                  <a:gd name="connsiteX190" fmla="*/ 377825 w 587375"/>
                  <a:gd name="connsiteY190" fmla="*/ 404813 h 714375"/>
                  <a:gd name="connsiteX191" fmla="*/ 382588 w 587375"/>
                  <a:gd name="connsiteY191" fmla="*/ 414338 h 714375"/>
                  <a:gd name="connsiteX192" fmla="*/ 371475 w 587375"/>
                  <a:gd name="connsiteY192" fmla="*/ 434975 h 714375"/>
                  <a:gd name="connsiteX193" fmla="*/ 355600 w 587375"/>
                  <a:gd name="connsiteY193" fmla="*/ 439738 h 714375"/>
                  <a:gd name="connsiteX194" fmla="*/ 350838 w 587375"/>
                  <a:gd name="connsiteY194" fmla="*/ 431800 h 714375"/>
                  <a:gd name="connsiteX195" fmla="*/ 339725 w 587375"/>
                  <a:gd name="connsiteY195" fmla="*/ 439738 h 714375"/>
                  <a:gd name="connsiteX196" fmla="*/ 339725 w 587375"/>
                  <a:gd name="connsiteY196" fmla="*/ 452438 h 714375"/>
                  <a:gd name="connsiteX197" fmla="*/ 287338 w 587375"/>
                  <a:gd name="connsiteY197" fmla="*/ 500063 h 714375"/>
                  <a:gd name="connsiteX198" fmla="*/ 290513 w 587375"/>
                  <a:gd name="connsiteY198" fmla="*/ 512763 h 714375"/>
                  <a:gd name="connsiteX199" fmla="*/ 266700 w 587375"/>
                  <a:gd name="connsiteY199" fmla="*/ 525463 h 714375"/>
                  <a:gd name="connsiteX200" fmla="*/ 249238 w 587375"/>
                  <a:gd name="connsiteY200" fmla="*/ 530225 h 714375"/>
                  <a:gd name="connsiteX201" fmla="*/ 247650 w 587375"/>
                  <a:gd name="connsiteY201" fmla="*/ 539750 h 714375"/>
                  <a:gd name="connsiteX202" fmla="*/ 252413 w 587375"/>
                  <a:gd name="connsiteY202" fmla="*/ 590550 h 714375"/>
                  <a:gd name="connsiteX203" fmla="*/ 239713 w 587375"/>
                  <a:gd name="connsiteY203" fmla="*/ 620713 h 714375"/>
                  <a:gd name="connsiteX204" fmla="*/ 242888 w 587375"/>
                  <a:gd name="connsiteY204" fmla="*/ 655638 h 714375"/>
                  <a:gd name="connsiteX205" fmla="*/ 231775 w 587375"/>
                  <a:gd name="connsiteY205" fmla="*/ 655638 h 714375"/>
                  <a:gd name="connsiteX206" fmla="*/ 223838 w 587375"/>
                  <a:gd name="connsiteY206" fmla="*/ 681038 h 714375"/>
                  <a:gd name="connsiteX207" fmla="*/ 231775 w 587375"/>
                  <a:gd name="connsiteY207" fmla="*/ 687388 h 714375"/>
                  <a:gd name="connsiteX208" fmla="*/ 231775 w 587375"/>
                  <a:gd name="connsiteY208" fmla="*/ 692150 h 714375"/>
                  <a:gd name="connsiteX209" fmla="*/ 214313 w 587375"/>
                  <a:gd name="connsiteY209" fmla="*/ 687388 h 714375"/>
                  <a:gd name="connsiteX210" fmla="*/ 209550 w 587375"/>
                  <a:gd name="connsiteY210" fmla="*/ 704850 h 714375"/>
                  <a:gd name="connsiteX211" fmla="*/ 193675 w 587375"/>
                  <a:gd name="connsiteY211" fmla="*/ 714375 h 714375"/>
                  <a:gd name="connsiteX212" fmla="*/ 166688 w 587375"/>
                  <a:gd name="connsiteY212" fmla="*/ 687388 h 714375"/>
                  <a:gd name="connsiteX213" fmla="*/ 161925 w 587375"/>
                  <a:gd name="connsiteY213" fmla="*/ 666750 h 714375"/>
                  <a:gd name="connsiteX214" fmla="*/ 155575 w 587375"/>
                  <a:gd name="connsiteY214" fmla="*/ 633413 h 714375"/>
                  <a:gd name="connsiteX215" fmla="*/ 133350 w 587375"/>
                  <a:gd name="connsiteY215" fmla="*/ 593725 h 714375"/>
                  <a:gd name="connsiteX216" fmla="*/ 131763 w 587375"/>
                  <a:gd name="connsiteY216" fmla="*/ 555625 h 714375"/>
                  <a:gd name="connsiteX217" fmla="*/ 103188 w 587375"/>
                  <a:gd name="connsiteY217" fmla="*/ 495300 h 714375"/>
                  <a:gd name="connsiteX218" fmla="*/ 98425 w 587375"/>
                  <a:gd name="connsiteY218" fmla="*/ 471488 h 714375"/>
                  <a:gd name="connsiteX219" fmla="*/ 93662 w 587375"/>
                  <a:gd name="connsiteY219" fmla="*/ 423863 h 714375"/>
                  <a:gd name="connsiteX220" fmla="*/ 95250 w 587375"/>
                  <a:gd name="connsiteY220" fmla="*/ 404813 h 714375"/>
                  <a:gd name="connsiteX221" fmla="*/ 90487 w 587375"/>
                  <a:gd name="connsiteY221" fmla="*/ 398463 h 714375"/>
                  <a:gd name="connsiteX222" fmla="*/ 93662 w 587375"/>
                  <a:gd name="connsiteY222" fmla="*/ 374650 h 714375"/>
                  <a:gd name="connsiteX223" fmla="*/ 85725 w 587375"/>
                  <a:gd name="connsiteY223" fmla="*/ 371475 h 714375"/>
                  <a:gd name="connsiteX224" fmla="*/ 82550 w 587375"/>
                  <a:gd name="connsiteY224" fmla="*/ 381000 h 714375"/>
                  <a:gd name="connsiteX225" fmla="*/ 77787 w 587375"/>
                  <a:gd name="connsiteY225" fmla="*/ 404813 h 714375"/>
                  <a:gd name="connsiteX226" fmla="*/ 58737 w 587375"/>
                  <a:gd name="connsiteY226" fmla="*/ 419100 h 714375"/>
                  <a:gd name="connsiteX227" fmla="*/ 34925 w 587375"/>
                  <a:gd name="connsiteY227" fmla="*/ 404813 h 714375"/>
                  <a:gd name="connsiteX228" fmla="*/ 12700 w 587375"/>
                  <a:gd name="connsiteY228" fmla="*/ 374650 h 714375"/>
                  <a:gd name="connsiteX229" fmla="*/ 38100 w 587375"/>
                  <a:gd name="connsiteY229" fmla="*/ 371475 h 714375"/>
                  <a:gd name="connsiteX230" fmla="*/ 50800 w 587375"/>
                  <a:gd name="connsiteY230" fmla="*/ 349250 h 714375"/>
                  <a:gd name="connsiteX231" fmla="*/ 34925 w 587375"/>
                  <a:gd name="connsiteY231" fmla="*/ 354013 h 714375"/>
                  <a:gd name="connsiteX232" fmla="*/ 20637 w 587375"/>
                  <a:gd name="connsiteY232" fmla="*/ 361950 h 714375"/>
                  <a:gd name="connsiteX233" fmla="*/ 0 w 587375"/>
                  <a:gd name="connsiteY233" fmla="*/ 342900 h 714375"/>
                  <a:gd name="connsiteX234" fmla="*/ 7937 w 587375"/>
                  <a:gd name="connsiteY234" fmla="*/ 330200 h 714375"/>
                  <a:gd name="connsiteX235" fmla="*/ 42862 w 587375"/>
                  <a:gd name="connsiteY235" fmla="*/ 320675 h 714375"/>
                  <a:gd name="connsiteX236" fmla="*/ 60325 w 587375"/>
                  <a:gd name="connsiteY236" fmla="*/ 320675 h 714375"/>
                  <a:gd name="connsiteX237" fmla="*/ 50800 w 587375"/>
                  <a:gd name="connsiteY237" fmla="*/ 290513 h 714375"/>
                  <a:gd name="connsiteX238" fmla="*/ 33337 w 587375"/>
                  <a:gd name="connsiteY238" fmla="*/ 280988 h 714375"/>
                  <a:gd name="connsiteX239" fmla="*/ 38100 w 587375"/>
                  <a:gd name="connsiteY239" fmla="*/ 265113 h 714375"/>
                  <a:gd name="connsiteX240" fmla="*/ 22225 w 587375"/>
                  <a:gd name="connsiteY240" fmla="*/ 265113 h 714375"/>
                  <a:gd name="connsiteX241" fmla="*/ 25400 w 587375"/>
                  <a:gd name="connsiteY241" fmla="*/ 255588 h 714375"/>
                  <a:gd name="connsiteX242" fmla="*/ 39687 w 587375"/>
                  <a:gd name="connsiteY242" fmla="*/ 234950 h 714375"/>
                  <a:gd name="connsiteX243" fmla="*/ 52387 w 587375"/>
                  <a:gd name="connsiteY243" fmla="*/ 239713 h 714375"/>
                  <a:gd name="connsiteX244" fmla="*/ 76200 w 587375"/>
                  <a:gd name="connsiteY244" fmla="*/ 227013 h 714375"/>
                  <a:gd name="connsiteX245" fmla="*/ 80962 w 587375"/>
                  <a:gd name="connsiteY245" fmla="*/ 212725 h 714375"/>
                  <a:gd name="connsiteX246" fmla="*/ 107950 w 587375"/>
                  <a:gd name="connsiteY246" fmla="*/ 196850 h 714375"/>
                  <a:gd name="connsiteX247" fmla="*/ 120650 w 587375"/>
                  <a:gd name="connsiteY247" fmla="*/ 161925 h 714375"/>
                  <a:gd name="connsiteX248" fmla="*/ 133350 w 587375"/>
                  <a:gd name="connsiteY248" fmla="*/ 134938 h 714375"/>
                  <a:gd name="connsiteX249" fmla="*/ 143828 w 587375"/>
                  <a:gd name="connsiteY249" fmla="*/ 123507 h 714375"/>
                  <a:gd name="connsiteX250" fmla="*/ 141288 w 587375"/>
                  <a:gd name="connsiteY250" fmla="*/ 122237 h 714375"/>
                  <a:gd name="connsiteX251" fmla="*/ 138113 w 587375"/>
                  <a:gd name="connsiteY251" fmla="*/ 122237 h 714375"/>
                  <a:gd name="connsiteX252" fmla="*/ 136526 w 587375"/>
                  <a:gd name="connsiteY252" fmla="*/ 122237 h 714375"/>
                  <a:gd name="connsiteX253" fmla="*/ 136526 w 587375"/>
                  <a:gd name="connsiteY253" fmla="*/ 119062 h 714375"/>
                  <a:gd name="connsiteX254" fmla="*/ 133351 w 587375"/>
                  <a:gd name="connsiteY254" fmla="*/ 115887 h 714375"/>
                  <a:gd name="connsiteX255" fmla="*/ 128588 w 587375"/>
                  <a:gd name="connsiteY255" fmla="*/ 114300 h 714375"/>
                  <a:gd name="connsiteX256" fmla="*/ 125413 w 587375"/>
                  <a:gd name="connsiteY256" fmla="*/ 114300 h 714375"/>
                  <a:gd name="connsiteX257" fmla="*/ 125413 w 587375"/>
                  <a:gd name="connsiteY257" fmla="*/ 109537 h 714375"/>
                  <a:gd name="connsiteX258" fmla="*/ 123826 w 587375"/>
                  <a:gd name="connsiteY258" fmla="*/ 106362 h 714375"/>
                  <a:gd name="connsiteX259" fmla="*/ 119063 w 587375"/>
                  <a:gd name="connsiteY259" fmla="*/ 98425 h 714375"/>
                  <a:gd name="connsiteX260" fmla="*/ 123826 w 587375"/>
                  <a:gd name="connsiteY260" fmla="*/ 96837 h 714375"/>
                  <a:gd name="connsiteX261" fmla="*/ 123825 w 587375"/>
                  <a:gd name="connsiteY261" fmla="*/ 96836 h 714375"/>
                  <a:gd name="connsiteX262" fmla="*/ 123825 w 587375"/>
                  <a:gd name="connsiteY262" fmla="*/ 96837 h 714375"/>
                  <a:gd name="connsiteX263" fmla="*/ 119063 w 587375"/>
                  <a:gd name="connsiteY263" fmla="*/ 98425 h 714375"/>
                  <a:gd name="connsiteX264" fmla="*/ 125413 w 587375"/>
                  <a:gd name="connsiteY264" fmla="*/ 109537 h 714375"/>
                  <a:gd name="connsiteX265" fmla="*/ 123825 w 587375"/>
                  <a:gd name="connsiteY265" fmla="*/ 109537 h 714375"/>
                  <a:gd name="connsiteX266" fmla="*/ 119063 w 587375"/>
                  <a:gd name="connsiteY266" fmla="*/ 109537 h 714375"/>
                  <a:gd name="connsiteX267" fmla="*/ 115888 w 587375"/>
                  <a:gd name="connsiteY267" fmla="*/ 106362 h 714375"/>
                  <a:gd name="connsiteX268" fmla="*/ 115888 w 587375"/>
                  <a:gd name="connsiteY268" fmla="*/ 103187 h 714375"/>
                  <a:gd name="connsiteX269" fmla="*/ 115888 w 587375"/>
                  <a:gd name="connsiteY269" fmla="*/ 101600 h 714375"/>
                  <a:gd name="connsiteX270" fmla="*/ 115888 w 587375"/>
                  <a:gd name="connsiteY270" fmla="*/ 98425 h 714375"/>
                  <a:gd name="connsiteX271" fmla="*/ 112713 w 587375"/>
                  <a:gd name="connsiteY271" fmla="*/ 79375 h 714375"/>
                  <a:gd name="connsiteX272" fmla="*/ 112713 w 587375"/>
                  <a:gd name="connsiteY272" fmla="*/ 76200 h 714375"/>
                  <a:gd name="connsiteX273" fmla="*/ 111125 w 587375"/>
                  <a:gd name="connsiteY273" fmla="*/ 71437 h 714375"/>
                  <a:gd name="connsiteX274" fmla="*/ 111125 w 587375"/>
                  <a:gd name="connsiteY274" fmla="*/ 68262 h 714375"/>
                  <a:gd name="connsiteX275" fmla="*/ 115888 w 587375"/>
                  <a:gd name="connsiteY275" fmla="*/ 63500 h 714375"/>
                  <a:gd name="connsiteX276" fmla="*/ 123825 w 587375"/>
                  <a:gd name="connsiteY276" fmla="*/ 58737 h 714375"/>
                  <a:gd name="connsiteX277" fmla="*/ 123825 w 587375"/>
                  <a:gd name="connsiteY277" fmla="*/ 55562 h 714375"/>
                  <a:gd name="connsiteX278" fmla="*/ 125413 w 587375"/>
                  <a:gd name="connsiteY278" fmla="*/ 49212 h 714375"/>
                  <a:gd name="connsiteX279" fmla="*/ 123825 w 587375"/>
                  <a:gd name="connsiteY279" fmla="*/ 46037 h 714375"/>
                  <a:gd name="connsiteX280" fmla="*/ 119063 w 587375"/>
                  <a:gd name="connsiteY280" fmla="*/ 41275 h 714375"/>
                  <a:gd name="connsiteX281" fmla="*/ 115888 w 587375"/>
                  <a:gd name="connsiteY281" fmla="*/ 41275 h 714375"/>
                  <a:gd name="connsiteX282" fmla="*/ 112713 w 587375"/>
                  <a:gd name="connsiteY282" fmla="*/ 38100 h 714375"/>
                  <a:gd name="connsiteX283" fmla="*/ 111125 w 587375"/>
                  <a:gd name="connsiteY283" fmla="*/ 33337 h 714375"/>
                  <a:gd name="connsiteX284" fmla="*/ 106363 w 587375"/>
                  <a:gd name="connsiteY284" fmla="*/ 33337 h 714375"/>
                  <a:gd name="connsiteX285" fmla="*/ 103188 w 587375"/>
                  <a:gd name="connsiteY285" fmla="*/ 30162 h 714375"/>
                  <a:gd name="connsiteX286" fmla="*/ 101600 w 587375"/>
                  <a:gd name="connsiteY286" fmla="*/ 30162 h 714375"/>
                  <a:gd name="connsiteX287" fmla="*/ 95250 w 587375"/>
                  <a:gd name="connsiteY287" fmla="*/ 28575 h 714375"/>
                  <a:gd name="connsiteX288" fmla="*/ 95250 w 587375"/>
                  <a:gd name="connsiteY288" fmla="*/ 25400 h 714375"/>
                  <a:gd name="connsiteX289" fmla="*/ 95250 w 587375"/>
                  <a:gd name="connsiteY289" fmla="*/ 17463 h 714375"/>
                  <a:gd name="connsiteX290" fmla="*/ 95250 w 587375"/>
                  <a:gd name="connsiteY290" fmla="*/ 15875 h 714375"/>
                  <a:gd name="connsiteX291" fmla="*/ 98425 w 587375"/>
                  <a:gd name="connsiteY291" fmla="*/ 15875 h 714375"/>
                  <a:gd name="connsiteX292" fmla="*/ 103188 w 587375"/>
                  <a:gd name="connsiteY292" fmla="*/ 15875 h 714375"/>
                  <a:gd name="connsiteX293" fmla="*/ 106363 w 587375"/>
                  <a:gd name="connsiteY293" fmla="*/ 17463 h 714375"/>
                  <a:gd name="connsiteX294" fmla="*/ 107950 w 587375"/>
                  <a:gd name="connsiteY294" fmla="*/ 15875 h 714375"/>
                  <a:gd name="connsiteX295" fmla="*/ 107950 w 587375"/>
                  <a:gd name="connsiteY295" fmla="*/ 12700 h 714375"/>
                  <a:gd name="connsiteX296" fmla="*/ 107950 w 587375"/>
                  <a:gd name="connsiteY296" fmla="*/ 7938 h 714375"/>
                  <a:gd name="connsiteX297" fmla="*/ 112713 w 587375"/>
                  <a:gd name="connsiteY297" fmla="*/ 7938 h 714375"/>
                  <a:gd name="connsiteX298" fmla="*/ 115888 w 587375"/>
                  <a:gd name="connsiteY298" fmla="*/ 7938 h 714375"/>
                  <a:gd name="connsiteX299" fmla="*/ 123825 w 587375"/>
                  <a:gd name="connsiteY299" fmla="*/ 6350 h 714375"/>
                  <a:gd name="connsiteX300" fmla="*/ 125413 w 587375"/>
                  <a:gd name="connsiteY300" fmla="*/ 6350 h 714375"/>
                  <a:gd name="connsiteX301" fmla="*/ 128588 w 587375"/>
                  <a:gd name="connsiteY301" fmla="*/ 3175 h 714375"/>
                  <a:gd name="connsiteX302" fmla="*/ 136525 w 587375"/>
                  <a:gd name="connsiteY302" fmla="*/ 6350 h 714375"/>
                  <a:gd name="connsiteX303" fmla="*/ 138113 w 587375"/>
                  <a:gd name="connsiteY303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23837 w 587375"/>
                  <a:gd name="connsiteY9" fmla="*/ 68262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20028 w 587375"/>
                  <a:gd name="connsiteY12" fmla="*/ 68262 h 714375"/>
                  <a:gd name="connsiteX13" fmla="*/ 223837 w 587375"/>
                  <a:gd name="connsiteY13" fmla="*/ 68262 h 714375"/>
                  <a:gd name="connsiteX14" fmla="*/ 187325 w 587375"/>
                  <a:gd name="connsiteY14" fmla="*/ 55562 h 714375"/>
                  <a:gd name="connsiteX15" fmla="*/ 186268 w 587375"/>
                  <a:gd name="connsiteY15" fmla="*/ 57148 h 714375"/>
                  <a:gd name="connsiteX16" fmla="*/ 187325 w 587375"/>
                  <a:gd name="connsiteY16" fmla="*/ 55562 h 714375"/>
                  <a:gd name="connsiteX17" fmla="*/ 138113 w 587375"/>
                  <a:gd name="connsiteY17" fmla="*/ 0 h 714375"/>
                  <a:gd name="connsiteX18" fmla="*/ 144463 w 587375"/>
                  <a:gd name="connsiteY18" fmla="*/ 0 h 714375"/>
                  <a:gd name="connsiteX19" fmla="*/ 146050 w 587375"/>
                  <a:gd name="connsiteY19" fmla="*/ 3175 h 714375"/>
                  <a:gd name="connsiteX20" fmla="*/ 149225 w 587375"/>
                  <a:gd name="connsiteY20" fmla="*/ 0 h 714375"/>
                  <a:gd name="connsiteX21" fmla="*/ 153988 w 587375"/>
                  <a:gd name="connsiteY21" fmla="*/ 0 h 714375"/>
                  <a:gd name="connsiteX22" fmla="*/ 155576 w 587375"/>
                  <a:gd name="connsiteY22" fmla="*/ 3175 h 714375"/>
                  <a:gd name="connsiteX23" fmla="*/ 158751 w 587375"/>
                  <a:gd name="connsiteY23" fmla="*/ 6350 h 714375"/>
                  <a:gd name="connsiteX24" fmla="*/ 161926 w 587375"/>
                  <a:gd name="connsiteY24" fmla="*/ 7938 h 714375"/>
                  <a:gd name="connsiteX25" fmla="*/ 161926 w 587375"/>
                  <a:gd name="connsiteY25" fmla="*/ 11113 h 714375"/>
                  <a:gd name="connsiteX26" fmla="*/ 163513 w 587375"/>
                  <a:gd name="connsiteY26" fmla="*/ 15875 h 714375"/>
                  <a:gd name="connsiteX27" fmla="*/ 171451 w 587375"/>
                  <a:gd name="connsiteY27" fmla="*/ 15875 h 714375"/>
                  <a:gd name="connsiteX28" fmla="*/ 174626 w 587375"/>
                  <a:gd name="connsiteY28" fmla="*/ 17463 h 714375"/>
                  <a:gd name="connsiteX29" fmla="*/ 176213 w 587375"/>
                  <a:gd name="connsiteY29" fmla="*/ 23813 h 714375"/>
                  <a:gd name="connsiteX30" fmla="*/ 179388 w 587375"/>
                  <a:gd name="connsiteY30" fmla="*/ 25400 h 714375"/>
                  <a:gd name="connsiteX31" fmla="*/ 184151 w 587375"/>
                  <a:gd name="connsiteY31" fmla="*/ 25400 h 714375"/>
                  <a:gd name="connsiteX32" fmla="*/ 184151 w 587375"/>
                  <a:gd name="connsiteY32" fmla="*/ 36512 h 714375"/>
                  <a:gd name="connsiteX33" fmla="*/ 187326 w 587375"/>
                  <a:gd name="connsiteY33" fmla="*/ 38100 h 714375"/>
                  <a:gd name="connsiteX34" fmla="*/ 192088 w 587375"/>
                  <a:gd name="connsiteY34" fmla="*/ 41275 h 714375"/>
                  <a:gd name="connsiteX35" fmla="*/ 193676 w 587375"/>
                  <a:gd name="connsiteY35" fmla="*/ 41275 h 714375"/>
                  <a:gd name="connsiteX36" fmla="*/ 201613 w 587375"/>
                  <a:gd name="connsiteY36" fmla="*/ 41275 h 714375"/>
                  <a:gd name="connsiteX37" fmla="*/ 204788 w 587375"/>
                  <a:gd name="connsiteY37" fmla="*/ 42862 h 714375"/>
                  <a:gd name="connsiteX38" fmla="*/ 204788 w 587375"/>
                  <a:gd name="connsiteY38" fmla="*/ 43921 h 714375"/>
                  <a:gd name="connsiteX39" fmla="*/ 206376 w 587375"/>
                  <a:gd name="connsiteY39" fmla="*/ 42862 h 714375"/>
                  <a:gd name="connsiteX40" fmla="*/ 209551 w 587375"/>
                  <a:gd name="connsiteY40" fmla="*/ 41275 h 714375"/>
                  <a:gd name="connsiteX41" fmla="*/ 211138 w 587375"/>
                  <a:gd name="connsiteY41" fmla="*/ 38100 h 714375"/>
                  <a:gd name="connsiteX42" fmla="*/ 214313 w 587375"/>
                  <a:gd name="connsiteY42" fmla="*/ 38100 h 714375"/>
                  <a:gd name="connsiteX43" fmla="*/ 217488 w 587375"/>
                  <a:gd name="connsiteY43" fmla="*/ 38100 h 714375"/>
                  <a:gd name="connsiteX44" fmla="*/ 219076 w 587375"/>
                  <a:gd name="connsiteY44" fmla="*/ 38100 h 714375"/>
                  <a:gd name="connsiteX45" fmla="*/ 222251 w 587375"/>
                  <a:gd name="connsiteY45" fmla="*/ 38100 h 714375"/>
                  <a:gd name="connsiteX46" fmla="*/ 223838 w 587375"/>
                  <a:gd name="connsiteY46" fmla="*/ 36513 h 714375"/>
                  <a:gd name="connsiteX47" fmla="*/ 223838 w 587375"/>
                  <a:gd name="connsiteY47" fmla="*/ 33338 h 714375"/>
                  <a:gd name="connsiteX48" fmla="*/ 227013 w 587375"/>
                  <a:gd name="connsiteY48" fmla="*/ 28575 h 714375"/>
                  <a:gd name="connsiteX49" fmla="*/ 227013 w 587375"/>
                  <a:gd name="connsiteY49" fmla="*/ 25400 h 714375"/>
                  <a:gd name="connsiteX50" fmla="*/ 230188 w 587375"/>
                  <a:gd name="connsiteY50" fmla="*/ 25400 h 714375"/>
                  <a:gd name="connsiteX51" fmla="*/ 231776 w 587375"/>
                  <a:gd name="connsiteY51" fmla="*/ 28575 h 714375"/>
                  <a:gd name="connsiteX52" fmla="*/ 234951 w 587375"/>
                  <a:gd name="connsiteY52" fmla="*/ 30163 h 714375"/>
                  <a:gd name="connsiteX53" fmla="*/ 236538 w 587375"/>
                  <a:gd name="connsiteY53" fmla="*/ 33338 h 714375"/>
                  <a:gd name="connsiteX54" fmla="*/ 242888 w 587375"/>
                  <a:gd name="connsiteY54" fmla="*/ 33338 h 714375"/>
                  <a:gd name="connsiteX55" fmla="*/ 244476 w 587375"/>
                  <a:gd name="connsiteY55" fmla="*/ 33338 h 714375"/>
                  <a:gd name="connsiteX56" fmla="*/ 247651 w 587375"/>
                  <a:gd name="connsiteY56" fmla="*/ 33338 h 714375"/>
                  <a:gd name="connsiteX57" fmla="*/ 249238 w 587375"/>
                  <a:gd name="connsiteY57" fmla="*/ 33338 h 714375"/>
                  <a:gd name="connsiteX58" fmla="*/ 252413 w 587375"/>
                  <a:gd name="connsiteY58" fmla="*/ 36513 h 714375"/>
                  <a:gd name="connsiteX59" fmla="*/ 252413 w 587375"/>
                  <a:gd name="connsiteY59" fmla="*/ 38100 h 714375"/>
                  <a:gd name="connsiteX60" fmla="*/ 252413 w 587375"/>
                  <a:gd name="connsiteY60" fmla="*/ 42862 h 714375"/>
                  <a:gd name="connsiteX61" fmla="*/ 249238 w 587375"/>
                  <a:gd name="connsiteY61" fmla="*/ 46037 h 714375"/>
                  <a:gd name="connsiteX62" fmla="*/ 249238 w 587375"/>
                  <a:gd name="connsiteY62" fmla="*/ 49212 h 714375"/>
                  <a:gd name="connsiteX63" fmla="*/ 249238 w 587375"/>
                  <a:gd name="connsiteY63" fmla="*/ 50800 h 714375"/>
                  <a:gd name="connsiteX64" fmla="*/ 252413 w 587375"/>
                  <a:gd name="connsiteY64" fmla="*/ 55562 h 714375"/>
                  <a:gd name="connsiteX65" fmla="*/ 249238 w 587375"/>
                  <a:gd name="connsiteY65" fmla="*/ 58737 h 714375"/>
                  <a:gd name="connsiteX66" fmla="*/ 249238 w 587375"/>
                  <a:gd name="connsiteY66" fmla="*/ 63500 h 714375"/>
                  <a:gd name="connsiteX67" fmla="*/ 247651 w 587375"/>
                  <a:gd name="connsiteY67" fmla="*/ 66675 h 714375"/>
                  <a:gd name="connsiteX68" fmla="*/ 244476 w 587375"/>
                  <a:gd name="connsiteY68" fmla="*/ 68262 h 714375"/>
                  <a:gd name="connsiteX69" fmla="*/ 239713 w 587375"/>
                  <a:gd name="connsiteY69" fmla="*/ 71437 h 714375"/>
                  <a:gd name="connsiteX70" fmla="*/ 236538 w 587375"/>
                  <a:gd name="connsiteY70" fmla="*/ 71437 h 714375"/>
                  <a:gd name="connsiteX71" fmla="*/ 236538 w 587375"/>
                  <a:gd name="connsiteY71" fmla="*/ 76200 h 714375"/>
                  <a:gd name="connsiteX72" fmla="*/ 236538 w 587375"/>
                  <a:gd name="connsiteY72" fmla="*/ 80962 h 714375"/>
                  <a:gd name="connsiteX73" fmla="*/ 234951 w 587375"/>
                  <a:gd name="connsiteY73" fmla="*/ 84137 h 714375"/>
                  <a:gd name="connsiteX74" fmla="*/ 231776 w 587375"/>
                  <a:gd name="connsiteY74" fmla="*/ 84137 h 714375"/>
                  <a:gd name="connsiteX75" fmla="*/ 227013 w 587375"/>
                  <a:gd name="connsiteY75" fmla="*/ 84137 h 714375"/>
                  <a:gd name="connsiteX76" fmla="*/ 227013 w 587375"/>
                  <a:gd name="connsiteY76" fmla="*/ 80962 h 714375"/>
                  <a:gd name="connsiteX77" fmla="*/ 227013 w 587375"/>
                  <a:gd name="connsiteY77" fmla="*/ 76200 h 714375"/>
                  <a:gd name="connsiteX78" fmla="*/ 227013 w 587375"/>
                  <a:gd name="connsiteY78" fmla="*/ 71437 h 714375"/>
                  <a:gd name="connsiteX79" fmla="*/ 223838 w 587375"/>
                  <a:gd name="connsiteY79" fmla="*/ 68262 h 714375"/>
                  <a:gd name="connsiteX80" fmla="*/ 223838 w 587375"/>
                  <a:gd name="connsiteY80" fmla="*/ 68262 h 714375"/>
                  <a:gd name="connsiteX81" fmla="*/ 227013 w 587375"/>
                  <a:gd name="connsiteY81" fmla="*/ 71437 h 714375"/>
                  <a:gd name="connsiteX82" fmla="*/ 223838 w 587375"/>
                  <a:gd name="connsiteY82" fmla="*/ 84137 h 714375"/>
                  <a:gd name="connsiteX83" fmla="*/ 223838 w 587375"/>
                  <a:gd name="connsiteY83" fmla="*/ 88900 h 714375"/>
                  <a:gd name="connsiteX84" fmla="*/ 223838 w 587375"/>
                  <a:gd name="connsiteY84" fmla="*/ 92075 h 714375"/>
                  <a:gd name="connsiteX85" fmla="*/ 223838 w 587375"/>
                  <a:gd name="connsiteY85" fmla="*/ 96837 h 714375"/>
                  <a:gd name="connsiteX86" fmla="*/ 227013 w 587375"/>
                  <a:gd name="connsiteY86" fmla="*/ 98425 h 714375"/>
                  <a:gd name="connsiteX87" fmla="*/ 227013 w 587375"/>
                  <a:gd name="connsiteY87" fmla="*/ 103187 h 714375"/>
                  <a:gd name="connsiteX88" fmla="*/ 231775 w 587375"/>
                  <a:gd name="connsiteY88" fmla="*/ 103187 h 714375"/>
                  <a:gd name="connsiteX89" fmla="*/ 234950 w 587375"/>
                  <a:gd name="connsiteY89" fmla="*/ 103187 h 714375"/>
                  <a:gd name="connsiteX90" fmla="*/ 231775 w 587375"/>
                  <a:gd name="connsiteY90" fmla="*/ 106362 h 714375"/>
                  <a:gd name="connsiteX91" fmla="*/ 231775 w 587375"/>
                  <a:gd name="connsiteY91" fmla="*/ 109537 h 714375"/>
                  <a:gd name="connsiteX92" fmla="*/ 231775 w 587375"/>
                  <a:gd name="connsiteY92" fmla="*/ 111125 h 714375"/>
                  <a:gd name="connsiteX93" fmla="*/ 234950 w 587375"/>
                  <a:gd name="connsiteY93" fmla="*/ 114300 h 714375"/>
                  <a:gd name="connsiteX94" fmla="*/ 233891 w 587375"/>
                  <a:gd name="connsiteY94" fmla="*/ 116947 h 714375"/>
                  <a:gd name="connsiteX95" fmla="*/ 234951 w 587375"/>
                  <a:gd name="connsiteY95" fmla="*/ 115888 h 714375"/>
                  <a:gd name="connsiteX96" fmla="*/ 234951 w 587375"/>
                  <a:gd name="connsiteY96" fmla="*/ 114300 h 714375"/>
                  <a:gd name="connsiteX97" fmla="*/ 236538 w 587375"/>
                  <a:gd name="connsiteY97" fmla="*/ 114300 h 714375"/>
                  <a:gd name="connsiteX98" fmla="*/ 239713 w 587375"/>
                  <a:gd name="connsiteY98" fmla="*/ 115888 h 714375"/>
                  <a:gd name="connsiteX99" fmla="*/ 239713 w 587375"/>
                  <a:gd name="connsiteY99" fmla="*/ 122237 h 714375"/>
                  <a:gd name="connsiteX100" fmla="*/ 234951 w 587375"/>
                  <a:gd name="connsiteY100" fmla="*/ 123825 h 714375"/>
                  <a:gd name="connsiteX101" fmla="*/ 231776 w 587375"/>
                  <a:gd name="connsiteY101" fmla="*/ 123825 h 714375"/>
                  <a:gd name="connsiteX102" fmla="*/ 231776 w 587375"/>
                  <a:gd name="connsiteY102" fmla="*/ 128587 h 714375"/>
                  <a:gd name="connsiteX103" fmla="*/ 231776 w 587375"/>
                  <a:gd name="connsiteY103" fmla="*/ 131762 h 714375"/>
                  <a:gd name="connsiteX104" fmla="*/ 227013 w 587375"/>
                  <a:gd name="connsiteY104" fmla="*/ 131762 h 714375"/>
                  <a:gd name="connsiteX105" fmla="*/ 223838 w 587375"/>
                  <a:gd name="connsiteY105" fmla="*/ 131762 h 714375"/>
                  <a:gd name="connsiteX106" fmla="*/ 222250 w 587375"/>
                  <a:gd name="connsiteY106" fmla="*/ 128587 h 714375"/>
                  <a:gd name="connsiteX107" fmla="*/ 222250 w 587375"/>
                  <a:gd name="connsiteY107" fmla="*/ 127000 h 714375"/>
                  <a:gd name="connsiteX108" fmla="*/ 222250 w 587375"/>
                  <a:gd name="connsiteY108" fmla="*/ 123825 h 714375"/>
                  <a:gd name="connsiteX109" fmla="*/ 223838 w 587375"/>
                  <a:gd name="connsiteY109" fmla="*/ 123825 h 714375"/>
                  <a:gd name="connsiteX110" fmla="*/ 227013 w 587375"/>
                  <a:gd name="connsiteY110" fmla="*/ 123825 h 714375"/>
                  <a:gd name="connsiteX111" fmla="*/ 230188 w 587375"/>
                  <a:gd name="connsiteY111" fmla="*/ 123825 h 714375"/>
                  <a:gd name="connsiteX112" fmla="*/ 231776 w 587375"/>
                  <a:gd name="connsiteY112" fmla="*/ 122237 h 714375"/>
                  <a:gd name="connsiteX113" fmla="*/ 231776 w 587375"/>
                  <a:gd name="connsiteY113" fmla="*/ 122236 h 714375"/>
                  <a:gd name="connsiteX114" fmla="*/ 231775 w 587375"/>
                  <a:gd name="connsiteY114" fmla="*/ 122237 h 714375"/>
                  <a:gd name="connsiteX115" fmla="*/ 227013 w 587375"/>
                  <a:gd name="connsiteY115" fmla="*/ 123825 h 714375"/>
                  <a:gd name="connsiteX116" fmla="*/ 223838 w 587375"/>
                  <a:gd name="connsiteY116" fmla="*/ 123825 h 714375"/>
                  <a:gd name="connsiteX117" fmla="*/ 222250 w 587375"/>
                  <a:gd name="connsiteY117" fmla="*/ 122237 h 714375"/>
                  <a:gd name="connsiteX118" fmla="*/ 222250 w 587375"/>
                  <a:gd name="connsiteY118" fmla="*/ 119062 h 714375"/>
                  <a:gd name="connsiteX119" fmla="*/ 219075 w 587375"/>
                  <a:gd name="connsiteY119" fmla="*/ 122237 h 714375"/>
                  <a:gd name="connsiteX120" fmla="*/ 217488 w 587375"/>
                  <a:gd name="connsiteY120" fmla="*/ 122237 h 714375"/>
                  <a:gd name="connsiteX121" fmla="*/ 214313 w 587375"/>
                  <a:gd name="connsiteY121" fmla="*/ 123825 h 714375"/>
                  <a:gd name="connsiteX122" fmla="*/ 214312 w 587375"/>
                  <a:gd name="connsiteY122" fmla="*/ 123825 h 714375"/>
                  <a:gd name="connsiteX123" fmla="*/ 214312 w 587375"/>
                  <a:gd name="connsiteY123" fmla="*/ 125014 h 714375"/>
                  <a:gd name="connsiteX124" fmla="*/ 223838 w 587375"/>
                  <a:gd name="connsiteY124" fmla="*/ 157163 h 714375"/>
                  <a:gd name="connsiteX125" fmla="*/ 234950 w 587375"/>
                  <a:gd name="connsiteY125" fmla="*/ 146050 h 714375"/>
                  <a:gd name="connsiteX126" fmla="*/ 260350 w 587375"/>
                  <a:gd name="connsiteY126" fmla="*/ 166688 h 714375"/>
                  <a:gd name="connsiteX127" fmla="*/ 244475 w 587375"/>
                  <a:gd name="connsiteY127" fmla="*/ 184150 h 714375"/>
                  <a:gd name="connsiteX128" fmla="*/ 242888 w 587375"/>
                  <a:gd name="connsiteY128" fmla="*/ 212725 h 714375"/>
                  <a:gd name="connsiteX129" fmla="*/ 260350 w 587375"/>
                  <a:gd name="connsiteY129" fmla="*/ 212725 h 714375"/>
                  <a:gd name="connsiteX130" fmla="*/ 260350 w 587375"/>
                  <a:gd name="connsiteY130" fmla="*/ 227013 h 714375"/>
                  <a:gd name="connsiteX131" fmla="*/ 292100 w 587375"/>
                  <a:gd name="connsiteY131" fmla="*/ 247650 h 714375"/>
                  <a:gd name="connsiteX132" fmla="*/ 312738 w 587375"/>
                  <a:gd name="connsiteY132" fmla="*/ 250825 h 714375"/>
                  <a:gd name="connsiteX133" fmla="*/ 328613 w 587375"/>
                  <a:gd name="connsiteY133" fmla="*/ 242888 h 714375"/>
                  <a:gd name="connsiteX134" fmla="*/ 339725 w 587375"/>
                  <a:gd name="connsiteY134" fmla="*/ 263525 h 714375"/>
                  <a:gd name="connsiteX135" fmla="*/ 352425 w 587375"/>
                  <a:gd name="connsiteY135" fmla="*/ 260350 h 714375"/>
                  <a:gd name="connsiteX136" fmla="*/ 355600 w 587375"/>
                  <a:gd name="connsiteY136" fmla="*/ 269875 h 714375"/>
                  <a:gd name="connsiteX137" fmla="*/ 398463 w 587375"/>
                  <a:gd name="connsiteY137" fmla="*/ 276225 h 714375"/>
                  <a:gd name="connsiteX138" fmla="*/ 407988 w 587375"/>
                  <a:gd name="connsiteY138" fmla="*/ 269875 h 714375"/>
                  <a:gd name="connsiteX139" fmla="*/ 407988 w 587375"/>
                  <a:gd name="connsiteY139" fmla="*/ 238125 h 714375"/>
                  <a:gd name="connsiteX140" fmla="*/ 423863 w 587375"/>
                  <a:gd name="connsiteY140" fmla="*/ 227013 h 714375"/>
                  <a:gd name="connsiteX141" fmla="*/ 428625 w 587375"/>
                  <a:gd name="connsiteY141" fmla="*/ 234950 h 714375"/>
                  <a:gd name="connsiteX142" fmla="*/ 420688 w 587375"/>
                  <a:gd name="connsiteY142" fmla="*/ 247650 h 714375"/>
                  <a:gd name="connsiteX143" fmla="*/ 423863 w 587375"/>
                  <a:gd name="connsiteY143" fmla="*/ 257175 h 714375"/>
                  <a:gd name="connsiteX144" fmla="*/ 420688 w 587375"/>
                  <a:gd name="connsiteY144" fmla="*/ 265113 h 714375"/>
                  <a:gd name="connsiteX145" fmla="*/ 431800 w 587375"/>
                  <a:gd name="connsiteY145" fmla="*/ 269875 h 714375"/>
                  <a:gd name="connsiteX146" fmla="*/ 450850 w 587375"/>
                  <a:gd name="connsiteY146" fmla="*/ 265113 h 714375"/>
                  <a:gd name="connsiteX147" fmla="*/ 457200 w 587375"/>
                  <a:gd name="connsiteY147" fmla="*/ 257175 h 714375"/>
                  <a:gd name="connsiteX148" fmla="*/ 481013 w 587375"/>
                  <a:gd name="connsiteY148" fmla="*/ 260350 h 714375"/>
                  <a:gd name="connsiteX149" fmla="*/ 481013 w 587375"/>
                  <a:gd name="connsiteY149" fmla="*/ 234950 h 714375"/>
                  <a:gd name="connsiteX150" fmla="*/ 500063 w 587375"/>
                  <a:gd name="connsiteY150" fmla="*/ 227013 h 714375"/>
                  <a:gd name="connsiteX151" fmla="*/ 527050 w 587375"/>
                  <a:gd name="connsiteY151" fmla="*/ 200025 h 714375"/>
                  <a:gd name="connsiteX152" fmla="*/ 544513 w 587375"/>
                  <a:gd name="connsiteY152" fmla="*/ 201613 h 714375"/>
                  <a:gd name="connsiteX153" fmla="*/ 547688 w 587375"/>
                  <a:gd name="connsiteY153" fmla="*/ 214313 h 714375"/>
                  <a:gd name="connsiteX154" fmla="*/ 565150 w 587375"/>
                  <a:gd name="connsiteY154" fmla="*/ 212725 h 714375"/>
                  <a:gd name="connsiteX155" fmla="*/ 582613 w 587375"/>
                  <a:gd name="connsiteY155" fmla="*/ 217488 h 714375"/>
                  <a:gd name="connsiteX156" fmla="*/ 587375 w 587375"/>
                  <a:gd name="connsiteY156" fmla="*/ 233363 h 714375"/>
                  <a:gd name="connsiteX157" fmla="*/ 585788 w 587375"/>
                  <a:gd name="connsiteY157" fmla="*/ 247650 h 714375"/>
                  <a:gd name="connsiteX158" fmla="*/ 577850 w 587375"/>
                  <a:gd name="connsiteY158" fmla="*/ 244475 h 714375"/>
                  <a:gd name="connsiteX159" fmla="*/ 557213 w 587375"/>
                  <a:gd name="connsiteY159" fmla="*/ 255588 h 714375"/>
                  <a:gd name="connsiteX160" fmla="*/ 536575 w 587375"/>
                  <a:gd name="connsiteY160" fmla="*/ 287338 h 714375"/>
                  <a:gd name="connsiteX161" fmla="*/ 536575 w 587375"/>
                  <a:gd name="connsiteY161" fmla="*/ 306388 h 714375"/>
                  <a:gd name="connsiteX162" fmla="*/ 527050 w 587375"/>
                  <a:gd name="connsiteY162" fmla="*/ 323850 h 714375"/>
                  <a:gd name="connsiteX163" fmla="*/ 514350 w 587375"/>
                  <a:gd name="connsiteY163" fmla="*/ 325438 h 714375"/>
                  <a:gd name="connsiteX164" fmla="*/ 517525 w 587375"/>
                  <a:gd name="connsiteY164" fmla="*/ 361950 h 714375"/>
                  <a:gd name="connsiteX165" fmla="*/ 512763 w 587375"/>
                  <a:gd name="connsiteY165" fmla="*/ 363538 h 714375"/>
                  <a:gd name="connsiteX166" fmla="*/ 512763 w 587375"/>
                  <a:gd name="connsiteY166" fmla="*/ 381000 h 714375"/>
                  <a:gd name="connsiteX167" fmla="*/ 504825 w 587375"/>
                  <a:gd name="connsiteY167" fmla="*/ 388938 h 714375"/>
                  <a:gd name="connsiteX168" fmla="*/ 496888 w 587375"/>
                  <a:gd name="connsiteY168" fmla="*/ 381000 h 714375"/>
                  <a:gd name="connsiteX169" fmla="*/ 496888 w 587375"/>
                  <a:gd name="connsiteY169" fmla="*/ 333375 h 714375"/>
                  <a:gd name="connsiteX170" fmla="*/ 488950 w 587375"/>
                  <a:gd name="connsiteY170" fmla="*/ 333375 h 714375"/>
                  <a:gd name="connsiteX171" fmla="*/ 487363 w 587375"/>
                  <a:gd name="connsiteY171" fmla="*/ 349250 h 714375"/>
                  <a:gd name="connsiteX172" fmla="*/ 476250 w 587375"/>
                  <a:gd name="connsiteY172" fmla="*/ 349250 h 714375"/>
                  <a:gd name="connsiteX173" fmla="*/ 481013 w 587375"/>
                  <a:gd name="connsiteY173" fmla="*/ 333375 h 714375"/>
                  <a:gd name="connsiteX174" fmla="*/ 496888 w 587375"/>
                  <a:gd name="connsiteY174" fmla="*/ 320675 h 714375"/>
                  <a:gd name="connsiteX175" fmla="*/ 500063 w 587375"/>
                  <a:gd name="connsiteY175" fmla="*/ 303213 h 714375"/>
                  <a:gd name="connsiteX176" fmla="*/ 449263 w 587375"/>
                  <a:gd name="connsiteY176" fmla="*/ 295275 h 714375"/>
                  <a:gd name="connsiteX177" fmla="*/ 444500 w 587375"/>
                  <a:gd name="connsiteY177" fmla="*/ 285750 h 714375"/>
                  <a:gd name="connsiteX178" fmla="*/ 415925 w 587375"/>
                  <a:gd name="connsiteY178" fmla="*/ 269875 h 714375"/>
                  <a:gd name="connsiteX179" fmla="*/ 414338 w 587375"/>
                  <a:gd name="connsiteY179" fmla="*/ 276225 h 714375"/>
                  <a:gd name="connsiteX180" fmla="*/ 406400 w 587375"/>
                  <a:gd name="connsiteY180" fmla="*/ 293688 h 714375"/>
                  <a:gd name="connsiteX181" fmla="*/ 428625 w 587375"/>
                  <a:gd name="connsiteY181" fmla="*/ 303213 h 714375"/>
                  <a:gd name="connsiteX182" fmla="*/ 415925 w 587375"/>
                  <a:gd name="connsiteY182" fmla="*/ 311150 h 714375"/>
                  <a:gd name="connsiteX183" fmla="*/ 414338 w 587375"/>
                  <a:gd name="connsiteY183" fmla="*/ 319088 h 714375"/>
                  <a:gd name="connsiteX184" fmla="*/ 419100 w 587375"/>
                  <a:gd name="connsiteY184" fmla="*/ 323850 h 714375"/>
                  <a:gd name="connsiteX185" fmla="*/ 420688 w 587375"/>
                  <a:gd name="connsiteY185" fmla="*/ 338138 h 714375"/>
                  <a:gd name="connsiteX186" fmla="*/ 436563 w 587375"/>
                  <a:gd name="connsiteY186" fmla="*/ 388938 h 714375"/>
                  <a:gd name="connsiteX187" fmla="*/ 407988 w 587375"/>
                  <a:gd name="connsiteY187" fmla="*/ 388938 h 714375"/>
                  <a:gd name="connsiteX188" fmla="*/ 406400 w 587375"/>
                  <a:gd name="connsiteY188" fmla="*/ 374650 h 714375"/>
                  <a:gd name="connsiteX189" fmla="*/ 398463 w 587375"/>
                  <a:gd name="connsiteY189" fmla="*/ 388938 h 714375"/>
                  <a:gd name="connsiteX190" fmla="*/ 377825 w 587375"/>
                  <a:gd name="connsiteY190" fmla="*/ 404813 h 714375"/>
                  <a:gd name="connsiteX191" fmla="*/ 382588 w 587375"/>
                  <a:gd name="connsiteY191" fmla="*/ 414338 h 714375"/>
                  <a:gd name="connsiteX192" fmla="*/ 371475 w 587375"/>
                  <a:gd name="connsiteY192" fmla="*/ 434975 h 714375"/>
                  <a:gd name="connsiteX193" fmla="*/ 355600 w 587375"/>
                  <a:gd name="connsiteY193" fmla="*/ 439738 h 714375"/>
                  <a:gd name="connsiteX194" fmla="*/ 350838 w 587375"/>
                  <a:gd name="connsiteY194" fmla="*/ 431800 h 714375"/>
                  <a:gd name="connsiteX195" fmla="*/ 339725 w 587375"/>
                  <a:gd name="connsiteY195" fmla="*/ 439738 h 714375"/>
                  <a:gd name="connsiteX196" fmla="*/ 339725 w 587375"/>
                  <a:gd name="connsiteY196" fmla="*/ 452438 h 714375"/>
                  <a:gd name="connsiteX197" fmla="*/ 287338 w 587375"/>
                  <a:gd name="connsiteY197" fmla="*/ 500063 h 714375"/>
                  <a:gd name="connsiteX198" fmla="*/ 290513 w 587375"/>
                  <a:gd name="connsiteY198" fmla="*/ 512763 h 714375"/>
                  <a:gd name="connsiteX199" fmla="*/ 266700 w 587375"/>
                  <a:gd name="connsiteY199" fmla="*/ 525463 h 714375"/>
                  <a:gd name="connsiteX200" fmla="*/ 249238 w 587375"/>
                  <a:gd name="connsiteY200" fmla="*/ 530225 h 714375"/>
                  <a:gd name="connsiteX201" fmla="*/ 247650 w 587375"/>
                  <a:gd name="connsiteY201" fmla="*/ 539750 h 714375"/>
                  <a:gd name="connsiteX202" fmla="*/ 252413 w 587375"/>
                  <a:gd name="connsiteY202" fmla="*/ 590550 h 714375"/>
                  <a:gd name="connsiteX203" fmla="*/ 239713 w 587375"/>
                  <a:gd name="connsiteY203" fmla="*/ 620713 h 714375"/>
                  <a:gd name="connsiteX204" fmla="*/ 242888 w 587375"/>
                  <a:gd name="connsiteY204" fmla="*/ 655638 h 714375"/>
                  <a:gd name="connsiteX205" fmla="*/ 231775 w 587375"/>
                  <a:gd name="connsiteY205" fmla="*/ 655638 h 714375"/>
                  <a:gd name="connsiteX206" fmla="*/ 223838 w 587375"/>
                  <a:gd name="connsiteY206" fmla="*/ 681038 h 714375"/>
                  <a:gd name="connsiteX207" fmla="*/ 231775 w 587375"/>
                  <a:gd name="connsiteY207" fmla="*/ 687388 h 714375"/>
                  <a:gd name="connsiteX208" fmla="*/ 231775 w 587375"/>
                  <a:gd name="connsiteY208" fmla="*/ 692150 h 714375"/>
                  <a:gd name="connsiteX209" fmla="*/ 214313 w 587375"/>
                  <a:gd name="connsiteY209" fmla="*/ 687388 h 714375"/>
                  <a:gd name="connsiteX210" fmla="*/ 209550 w 587375"/>
                  <a:gd name="connsiteY210" fmla="*/ 704850 h 714375"/>
                  <a:gd name="connsiteX211" fmla="*/ 193675 w 587375"/>
                  <a:gd name="connsiteY211" fmla="*/ 714375 h 714375"/>
                  <a:gd name="connsiteX212" fmla="*/ 166688 w 587375"/>
                  <a:gd name="connsiteY212" fmla="*/ 687388 h 714375"/>
                  <a:gd name="connsiteX213" fmla="*/ 161925 w 587375"/>
                  <a:gd name="connsiteY213" fmla="*/ 666750 h 714375"/>
                  <a:gd name="connsiteX214" fmla="*/ 155575 w 587375"/>
                  <a:gd name="connsiteY214" fmla="*/ 633413 h 714375"/>
                  <a:gd name="connsiteX215" fmla="*/ 133350 w 587375"/>
                  <a:gd name="connsiteY215" fmla="*/ 593725 h 714375"/>
                  <a:gd name="connsiteX216" fmla="*/ 131763 w 587375"/>
                  <a:gd name="connsiteY216" fmla="*/ 555625 h 714375"/>
                  <a:gd name="connsiteX217" fmla="*/ 103188 w 587375"/>
                  <a:gd name="connsiteY217" fmla="*/ 495300 h 714375"/>
                  <a:gd name="connsiteX218" fmla="*/ 98425 w 587375"/>
                  <a:gd name="connsiteY218" fmla="*/ 471488 h 714375"/>
                  <a:gd name="connsiteX219" fmla="*/ 93662 w 587375"/>
                  <a:gd name="connsiteY219" fmla="*/ 423863 h 714375"/>
                  <a:gd name="connsiteX220" fmla="*/ 95250 w 587375"/>
                  <a:gd name="connsiteY220" fmla="*/ 404813 h 714375"/>
                  <a:gd name="connsiteX221" fmla="*/ 90487 w 587375"/>
                  <a:gd name="connsiteY221" fmla="*/ 398463 h 714375"/>
                  <a:gd name="connsiteX222" fmla="*/ 93662 w 587375"/>
                  <a:gd name="connsiteY222" fmla="*/ 374650 h 714375"/>
                  <a:gd name="connsiteX223" fmla="*/ 85725 w 587375"/>
                  <a:gd name="connsiteY223" fmla="*/ 371475 h 714375"/>
                  <a:gd name="connsiteX224" fmla="*/ 82550 w 587375"/>
                  <a:gd name="connsiteY224" fmla="*/ 381000 h 714375"/>
                  <a:gd name="connsiteX225" fmla="*/ 77787 w 587375"/>
                  <a:gd name="connsiteY225" fmla="*/ 404813 h 714375"/>
                  <a:gd name="connsiteX226" fmla="*/ 58737 w 587375"/>
                  <a:gd name="connsiteY226" fmla="*/ 419100 h 714375"/>
                  <a:gd name="connsiteX227" fmla="*/ 34925 w 587375"/>
                  <a:gd name="connsiteY227" fmla="*/ 404813 h 714375"/>
                  <a:gd name="connsiteX228" fmla="*/ 12700 w 587375"/>
                  <a:gd name="connsiteY228" fmla="*/ 374650 h 714375"/>
                  <a:gd name="connsiteX229" fmla="*/ 38100 w 587375"/>
                  <a:gd name="connsiteY229" fmla="*/ 371475 h 714375"/>
                  <a:gd name="connsiteX230" fmla="*/ 50800 w 587375"/>
                  <a:gd name="connsiteY230" fmla="*/ 349250 h 714375"/>
                  <a:gd name="connsiteX231" fmla="*/ 34925 w 587375"/>
                  <a:gd name="connsiteY231" fmla="*/ 354013 h 714375"/>
                  <a:gd name="connsiteX232" fmla="*/ 20637 w 587375"/>
                  <a:gd name="connsiteY232" fmla="*/ 361950 h 714375"/>
                  <a:gd name="connsiteX233" fmla="*/ 0 w 587375"/>
                  <a:gd name="connsiteY233" fmla="*/ 342900 h 714375"/>
                  <a:gd name="connsiteX234" fmla="*/ 7937 w 587375"/>
                  <a:gd name="connsiteY234" fmla="*/ 330200 h 714375"/>
                  <a:gd name="connsiteX235" fmla="*/ 42862 w 587375"/>
                  <a:gd name="connsiteY235" fmla="*/ 320675 h 714375"/>
                  <a:gd name="connsiteX236" fmla="*/ 60325 w 587375"/>
                  <a:gd name="connsiteY236" fmla="*/ 320675 h 714375"/>
                  <a:gd name="connsiteX237" fmla="*/ 50800 w 587375"/>
                  <a:gd name="connsiteY237" fmla="*/ 290513 h 714375"/>
                  <a:gd name="connsiteX238" fmla="*/ 33337 w 587375"/>
                  <a:gd name="connsiteY238" fmla="*/ 280988 h 714375"/>
                  <a:gd name="connsiteX239" fmla="*/ 38100 w 587375"/>
                  <a:gd name="connsiteY239" fmla="*/ 265113 h 714375"/>
                  <a:gd name="connsiteX240" fmla="*/ 22225 w 587375"/>
                  <a:gd name="connsiteY240" fmla="*/ 265113 h 714375"/>
                  <a:gd name="connsiteX241" fmla="*/ 25400 w 587375"/>
                  <a:gd name="connsiteY241" fmla="*/ 255588 h 714375"/>
                  <a:gd name="connsiteX242" fmla="*/ 39687 w 587375"/>
                  <a:gd name="connsiteY242" fmla="*/ 234950 h 714375"/>
                  <a:gd name="connsiteX243" fmla="*/ 52387 w 587375"/>
                  <a:gd name="connsiteY243" fmla="*/ 239713 h 714375"/>
                  <a:gd name="connsiteX244" fmla="*/ 76200 w 587375"/>
                  <a:gd name="connsiteY244" fmla="*/ 227013 h 714375"/>
                  <a:gd name="connsiteX245" fmla="*/ 80962 w 587375"/>
                  <a:gd name="connsiteY245" fmla="*/ 212725 h 714375"/>
                  <a:gd name="connsiteX246" fmla="*/ 107950 w 587375"/>
                  <a:gd name="connsiteY246" fmla="*/ 196850 h 714375"/>
                  <a:gd name="connsiteX247" fmla="*/ 120650 w 587375"/>
                  <a:gd name="connsiteY247" fmla="*/ 161925 h 714375"/>
                  <a:gd name="connsiteX248" fmla="*/ 133350 w 587375"/>
                  <a:gd name="connsiteY248" fmla="*/ 134938 h 714375"/>
                  <a:gd name="connsiteX249" fmla="*/ 143828 w 587375"/>
                  <a:gd name="connsiteY249" fmla="*/ 123507 h 714375"/>
                  <a:gd name="connsiteX250" fmla="*/ 141288 w 587375"/>
                  <a:gd name="connsiteY250" fmla="*/ 122237 h 714375"/>
                  <a:gd name="connsiteX251" fmla="*/ 138113 w 587375"/>
                  <a:gd name="connsiteY251" fmla="*/ 122237 h 714375"/>
                  <a:gd name="connsiteX252" fmla="*/ 136526 w 587375"/>
                  <a:gd name="connsiteY252" fmla="*/ 122237 h 714375"/>
                  <a:gd name="connsiteX253" fmla="*/ 136526 w 587375"/>
                  <a:gd name="connsiteY253" fmla="*/ 119062 h 714375"/>
                  <a:gd name="connsiteX254" fmla="*/ 133351 w 587375"/>
                  <a:gd name="connsiteY254" fmla="*/ 115887 h 714375"/>
                  <a:gd name="connsiteX255" fmla="*/ 128588 w 587375"/>
                  <a:gd name="connsiteY255" fmla="*/ 114300 h 714375"/>
                  <a:gd name="connsiteX256" fmla="*/ 125413 w 587375"/>
                  <a:gd name="connsiteY256" fmla="*/ 114300 h 714375"/>
                  <a:gd name="connsiteX257" fmla="*/ 125413 w 587375"/>
                  <a:gd name="connsiteY257" fmla="*/ 109537 h 714375"/>
                  <a:gd name="connsiteX258" fmla="*/ 123826 w 587375"/>
                  <a:gd name="connsiteY258" fmla="*/ 106362 h 714375"/>
                  <a:gd name="connsiteX259" fmla="*/ 119063 w 587375"/>
                  <a:gd name="connsiteY259" fmla="*/ 98425 h 714375"/>
                  <a:gd name="connsiteX260" fmla="*/ 123826 w 587375"/>
                  <a:gd name="connsiteY260" fmla="*/ 96837 h 714375"/>
                  <a:gd name="connsiteX261" fmla="*/ 123825 w 587375"/>
                  <a:gd name="connsiteY261" fmla="*/ 96836 h 714375"/>
                  <a:gd name="connsiteX262" fmla="*/ 123825 w 587375"/>
                  <a:gd name="connsiteY262" fmla="*/ 96837 h 714375"/>
                  <a:gd name="connsiteX263" fmla="*/ 119063 w 587375"/>
                  <a:gd name="connsiteY263" fmla="*/ 98425 h 714375"/>
                  <a:gd name="connsiteX264" fmla="*/ 125413 w 587375"/>
                  <a:gd name="connsiteY264" fmla="*/ 109537 h 714375"/>
                  <a:gd name="connsiteX265" fmla="*/ 123825 w 587375"/>
                  <a:gd name="connsiteY265" fmla="*/ 109537 h 714375"/>
                  <a:gd name="connsiteX266" fmla="*/ 119063 w 587375"/>
                  <a:gd name="connsiteY266" fmla="*/ 109537 h 714375"/>
                  <a:gd name="connsiteX267" fmla="*/ 115888 w 587375"/>
                  <a:gd name="connsiteY267" fmla="*/ 106362 h 714375"/>
                  <a:gd name="connsiteX268" fmla="*/ 115888 w 587375"/>
                  <a:gd name="connsiteY268" fmla="*/ 103187 h 714375"/>
                  <a:gd name="connsiteX269" fmla="*/ 115888 w 587375"/>
                  <a:gd name="connsiteY269" fmla="*/ 101600 h 714375"/>
                  <a:gd name="connsiteX270" fmla="*/ 115888 w 587375"/>
                  <a:gd name="connsiteY270" fmla="*/ 98425 h 714375"/>
                  <a:gd name="connsiteX271" fmla="*/ 112713 w 587375"/>
                  <a:gd name="connsiteY271" fmla="*/ 79375 h 714375"/>
                  <a:gd name="connsiteX272" fmla="*/ 112713 w 587375"/>
                  <a:gd name="connsiteY272" fmla="*/ 76200 h 714375"/>
                  <a:gd name="connsiteX273" fmla="*/ 111125 w 587375"/>
                  <a:gd name="connsiteY273" fmla="*/ 71437 h 714375"/>
                  <a:gd name="connsiteX274" fmla="*/ 111125 w 587375"/>
                  <a:gd name="connsiteY274" fmla="*/ 68262 h 714375"/>
                  <a:gd name="connsiteX275" fmla="*/ 115888 w 587375"/>
                  <a:gd name="connsiteY275" fmla="*/ 63500 h 714375"/>
                  <a:gd name="connsiteX276" fmla="*/ 123825 w 587375"/>
                  <a:gd name="connsiteY276" fmla="*/ 58737 h 714375"/>
                  <a:gd name="connsiteX277" fmla="*/ 123825 w 587375"/>
                  <a:gd name="connsiteY277" fmla="*/ 55562 h 714375"/>
                  <a:gd name="connsiteX278" fmla="*/ 125413 w 587375"/>
                  <a:gd name="connsiteY278" fmla="*/ 49212 h 714375"/>
                  <a:gd name="connsiteX279" fmla="*/ 123825 w 587375"/>
                  <a:gd name="connsiteY279" fmla="*/ 46037 h 714375"/>
                  <a:gd name="connsiteX280" fmla="*/ 119063 w 587375"/>
                  <a:gd name="connsiteY280" fmla="*/ 41275 h 714375"/>
                  <a:gd name="connsiteX281" fmla="*/ 115888 w 587375"/>
                  <a:gd name="connsiteY281" fmla="*/ 41275 h 714375"/>
                  <a:gd name="connsiteX282" fmla="*/ 112713 w 587375"/>
                  <a:gd name="connsiteY282" fmla="*/ 38100 h 714375"/>
                  <a:gd name="connsiteX283" fmla="*/ 111125 w 587375"/>
                  <a:gd name="connsiteY283" fmla="*/ 33337 h 714375"/>
                  <a:gd name="connsiteX284" fmla="*/ 106363 w 587375"/>
                  <a:gd name="connsiteY284" fmla="*/ 33337 h 714375"/>
                  <a:gd name="connsiteX285" fmla="*/ 103188 w 587375"/>
                  <a:gd name="connsiteY285" fmla="*/ 30162 h 714375"/>
                  <a:gd name="connsiteX286" fmla="*/ 101600 w 587375"/>
                  <a:gd name="connsiteY286" fmla="*/ 30162 h 714375"/>
                  <a:gd name="connsiteX287" fmla="*/ 95250 w 587375"/>
                  <a:gd name="connsiteY287" fmla="*/ 28575 h 714375"/>
                  <a:gd name="connsiteX288" fmla="*/ 95250 w 587375"/>
                  <a:gd name="connsiteY288" fmla="*/ 25400 h 714375"/>
                  <a:gd name="connsiteX289" fmla="*/ 95250 w 587375"/>
                  <a:gd name="connsiteY289" fmla="*/ 17463 h 714375"/>
                  <a:gd name="connsiteX290" fmla="*/ 95250 w 587375"/>
                  <a:gd name="connsiteY290" fmla="*/ 15875 h 714375"/>
                  <a:gd name="connsiteX291" fmla="*/ 98425 w 587375"/>
                  <a:gd name="connsiteY291" fmla="*/ 15875 h 714375"/>
                  <a:gd name="connsiteX292" fmla="*/ 103188 w 587375"/>
                  <a:gd name="connsiteY292" fmla="*/ 15875 h 714375"/>
                  <a:gd name="connsiteX293" fmla="*/ 106363 w 587375"/>
                  <a:gd name="connsiteY293" fmla="*/ 17463 h 714375"/>
                  <a:gd name="connsiteX294" fmla="*/ 107950 w 587375"/>
                  <a:gd name="connsiteY294" fmla="*/ 15875 h 714375"/>
                  <a:gd name="connsiteX295" fmla="*/ 107950 w 587375"/>
                  <a:gd name="connsiteY295" fmla="*/ 12700 h 714375"/>
                  <a:gd name="connsiteX296" fmla="*/ 107950 w 587375"/>
                  <a:gd name="connsiteY296" fmla="*/ 7938 h 714375"/>
                  <a:gd name="connsiteX297" fmla="*/ 112713 w 587375"/>
                  <a:gd name="connsiteY297" fmla="*/ 7938 h 714375"/>
                  <a:gd name="connsiteX298" fmla="*/ 115888 w 587375"/>
                  <a:gd name="connsiteY298" fmla="*/ 7938 h 714375"/>
                  <a:gd name="connsiteX299" fmla="*/ 123825 w 587375"/>
                  <a:gd name="connsiteY299" fmla="*/ 6350 h 714375"/>
                  <a:gd name="connsiteX300" fmla="*/ 125413 w 587375"/>
                  <a:gd name="connsiteY300" fmla="*/ 6350 h 714375"/>
                  <a:gd name="connsiteX301" fmla="*/ 128588 w 587375"/>
                  <a:gd name="connsiteY301" fmla="*/ 3175 h 714375"/>
                  <a:gd name="connsiteX302" fmla="*/ 136525 w 587375"/>
                  <a:gd name="connsiteY302" fmla="*/ 6350 h 714375"/>
                  <a:gd name="connsiteX303" fmla="*/ 138113 w 587375"/>
                  <a:gd name="connsiteY303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23837 w 587375"/>
                  <a:gd name="connsiteY9" fmla="*/ 68262 h 714375"/>
                  <a:gd name="connsiteX10" fmla="*/ 209550 w 587375"/>
                  <a:gd name="connsiteY10" fmla="*/ 60325 h 714375"/>
                  <a:gd name="connsiteX11" fmla="*/ 209550 w 587375"/>
                  <a:gd name="connsiteY11" fmla="*/ 66675 h 714375"/>
                  <a:gd name="connsiteX12" fmla="*/ 223837 w 587375"/>
                  <a:gd name="connsiteY12" fmla="*/ 68262 h 714375"/>
                  <a:gd name="connsiteX13" fmla="*/ 187325 w 587375"/>
                  <a:gd name="connsiteY13" fmla="*/ 55562 h 714375"/>
                  <a:gd name="connsiteX14" fmla="*/ 186268 w 587375"/>
                  <a:gd name="connsiteY14" fmla="*/ 57148 h 714375"/>
                  <a:gd name="connsiteX15" fmla="*/ 187325 w 587375"/>
                  <a:gd name="connsiteY15" fmla="*/ 55562 h 714375"/>
                  <a:gd name="connsiteX16" fmla="*/ 138113 w 587375"/>
                  <a:gd name="connsiteY16" fmla="*/ 0 h 714375"/>
                  <a:gd name="connsiteX17" fmla="*/ 144463 w 587375"/>
                  <a:gd name="connsiteY17" fmla="*/ 0 h 714375"/>
                  <a:gd name="connsiteX18" fmla="*/ 146050 w 587375"/>
                  <a:gd name="connsiteY18" fmla="*/ 3175 h 714375"/>
                  <a:gd name="connsiteX19" fmla="*/ 149225 w 587375"/>
                  <a:gd name="connsiteY19" fmla="*/ 0 h 714375"/>
                  <a:gd name="connsiteX20" fmla="*/ 153988 w 587375"/>
                  <a:gd name="connsiteY20" fmla="*/ 0 h 714375"/>
                  <a:gd name="connsiteX21" fmla="*/ 155576 w 587375"/>
                  <a:gd name="connsiteY21" fmla="*/ 3175 h 714375"/>
                  <a:gd name="connsiteX22" fmla="*/ 158751 w 587375"/>
                  <a:gd name="connsiteY22" fmla="*/ 6350 h 714375"/>
                  <a:gd name="connsiteX23" fmla="*/ 161926 w 587375"/>
                  <a:gd name="connsiteY23" fmla="*/ 7938 h 714375"/>
                  <a:gd name="connsiteX24" fmla="*/ 161926 w 587375"/>
                  <a:gd name="connsiteY24" fmla="*/ 11113 h 714375"/>
                  <a:gd name="connsiteX25" fmla="*/ 163513 w 587375"/>
                  <a:gd name="connsiteY25" fmla="*/ 15875 h 714375"/>
                  <a:gd name="connsiteX26" fmla="*/ 171451 w 587375"/>
                  <a:gd name="connsiteY26" fmla="*/ 15875 h 714375"/>
                  <a:gd name="connsiteX27" fmla="*/ 174626 w 587375"/>
                  <a:gd name="connsiteY27" fmla="*/ 17463 h 714375"/>
                  <a:gd name="connsiteX28" fmla="*/ 176213 w 587375"/>
                  <a:gd name="connsiteY28" fmla="*/ 23813 h 714375"/>
                  <a:gd name="connsiteX29" fmla="*/ 179388 w 587375"/>
                  <a:gd name="connsiteY29" fmla="*/ 25400 h 714375"/>
                  <a:gd name="connsiteX30" fmla="*/ 184151 w 587375"/>
                  <a:gd name="connsiteY30" fmla="*/ 25400 h 714375"/>
                  <a:gd name="connsiteX31" fmla="*/ 184151 w 587375"/>
                  <a:gd name="connsiteY31" fmla="*/ 36512 h 714375"/>
                  <a:gd name="connsiteX32" fmla="*/ 187326 w 587375"/>
                  <a:gd name="connsiteY32" fmla="*/ 38100 h 714375"/>
                  <a:gd name="connsiteX33" fmla="*/ 192088 w 587375"/>
                  <a:gd name="connsiteY33" fmla="*/ 41275 h 714375"/>
                  <a:gd name="connsiteX34" fmla="*/ 193676 w 587375"/>
                  <a:gd name="connsiteY34" fmla="*/ 41275 h 714375"/>
                  <a:gd name="connsiteX35" fmla="*/ 201613 w 587375"/>
                  <a:gd name="connsiteY35" fmla="*/ 41275 h 714375"/>
                  <a:gd name="connsiteX36" fmla="*/ 204788 w 587375"/>
                  <a:gd name="connsiteY36" fmla="*/ 42862 h 714375"/>
                  <a:gd name="connsiteX37" fmla="*/ 204788 w 587375"/>
                  <a:gd name="connsiteY37" fmla="*/ 43921 h 714375"/>
                  <a:gd name="connsiteX38" fmla="*/ 206376 w 587375"/>
                  <a:gd name="connsiteY38" fmla="*/ 42862 h 714375"/>
                  <a:gd name="connsiteX39" fmla="*/ 209551 w 587375"/>
                  <a:gd name="connsiteY39" fmla="*/ 41275 h 714375"/>
                  <a:gd name="connsiteX40" fmla="*/ 211138 w 587375"/>
                  <a:gd name="connsiteY40" fmla="*/ 38100 h 714375"/>
                  <a:gd name="connsiteX41" fmla="*/ 214313 w 587375"/>
                  <a:gd name="connsiteY41" fmla="*/ 38100 h 714375"/>
                  <a:gd name="connsiteX42" fmla="*/ 217488 w 587375"/>
                  <a:gd name="connsiteY42" fmla="*/ 38100 h 714375"/>
                  <a:gd name="connsiteX43" fmla="*/ 219076 w 587375"/>
                  <a:gd name="connsiteY43" fmla="*/ 38100 h 714375"/>
                  <a:gd name="connsiteX44" fmla="*/ 222251 w 587375"/>
                  <a:gd name="connsiteY44" fmla="*/ 38100 h 714375"/>
                  <a:gd name="connsiteX45" fmla="*/ 223838 w 587375"/>
                  <a:gd name="connsiteY45" fmla="*/ 36513 h 714375"/>
                  <a:gd name="connsiteX46" fmla="*/ 223838 w 587375"/>
                  <a:gd name="connsiteY46" fmla="*/ 33338 h 714375"/>
                  <a:gd name="connsiteX47" fmla="*/ 227013 w 587375"/>
                  <a:gd name="connsiteY47" fmla="*/ 28575 h 714375"/>
                  <a:gd name="connsiteX48" fmla="*/ 227013 w 587375"/>
                  <a:gd name="connsiteY48" fmla="*/ 25400 h 714375"/>
                  <a:gd name="connsiteX49" fmla="*/ 230188 w 587375"/>
                  <a:gd name="connsiteY49" fmla="*/ 25400 h 714375"/>
                  <a:gd name="connsiteX50" fmla="*/ 231776 w 587375"/>
                  <a:gd name="connsiteY50" fmla="*/ 28575 h 714375"/>
                  <a:gd name="connsiteX51" fmla="*/ 234951 w 587375"/>
                  <a:gd name="connsiteY51" fmla="*/ 30163 h 714375"/>
                  <a:gd name="connsiteX52" fmla="*/ 236538 w 587375"/>
                  <a:gd name="connsiteY52" fmla="*/ 33338 h 714375"/>
                  <a:gd name="connsiteX53" fmla="*/ 242888 w 587375"/>
                  <a:gd name="connsiteY53" fmla="*/ 33338 h 714375"/>
                  <a:gd name="connsiteX54" fmla="*/ 244476 w 587375"/>
                  <a:gd name="connsiteY54" fmla="*/ 33338 h 714375"/>
                  <a:gd name="connsiteX55" fmla="*/ 247651 w 587375"/>
                  <a:gd name="connsiteY55" fmla="*/ 33338 h 714375"/>
                  <a:gd name="connsiteX56" fmla="*/ 249238 w 587375"/>
                  <a:gd name="connsiteY56" fmla="*/ 33338 h 714375"/>
                  <a:gd name="connsiteX57" fmla="*/ 252413 w 587375"/>
                  <a:gd name="connsiteY57" fmla="*/ 36513 h 714375"/>
                  <a:gd name="connsiteX58" fmla="*/ 252413 w 587375"/>
                  <a:gd name="connsiteY58" fmla="*/ 38100 h 714375"/>
                  <a:gd name="connsiteX59" fmla="*/ 252413 w 587375"/>
                  <a:gd name="connsiteY59" fmla="*/ 42862 h 714375"/>
                  <a:gd name="connsiteX60" fmla="*/ 249238 w 587375"/>
                  <a:gd name="connsiteY60" fmla="*/ 46037 h 714375"/>
                  <a:gd name="connsiteX61" fmla="*/ 249238 w 587375"/>
                  <a:gd name="connsiteY61" fmla="*/ 49212 h 714375"/>
                  <a:gd name="connsiteX62" fmla="*/ 249238 w 587375"/>
                  <a:gd name="connsiteY62" fmla="*/ 50800 h 714375"/>
                  <a:gd name="connsiteX63" fmla="*/ 252413 w 587375"/>
                  <a:gd name="connsiteY63" fmla="*/ 55562 h 714375"/>
                  <a:gd name="connsiteX64" fmla="*/ 249238 w 587375"/>
                  <a:gd name="connsiteY64" fmla="*/ 58737 h 714375"/>
                  <a:gd name="connsiteX65" fmla="*/ 249238 w 587375"/>
                  <a:gd name="connsiteY65" fmla="*/ 63500 h 714375"/>
                  <a:gd name="connsiteX66" fmla="*/ 247651 w 587375"/>
                  <a:gd name="connsiteY66" fmla="*/ 66675 h 714375"/>
                  <a:gd name="connsiteX67" fmla="*/ 244476 w 587375"/>
                  <a:gd name="connsiteY67" fmla="*/ 68262 h 714375"/>
                  <a:gd name="connsiteX68" fmla="*/ 239713 w 587375"/>
                  <a:gd name="connsiteY68" fmla="*/ 71437 h 714375"/>
                  <a:gd name="connsiteX69" fmla="*/ 236538 w 587375"/>
                  <a:gd name="connsiteY69" fmla="*/ 71437 h 714375"/>
                  <a:gd name="connsiteX70" fmla="*/ 236538 w 587375"/>
                  <a:gd name="connsiteY70" fmla="*/ 76200 h 714375"/>
                  <a:gd name="connsiteX71" fmla="*/ 236538 w 587375"/>
                  <a:gd name="connsiteY71" fmla="*/ 80962 h 714375"/>
                  <a:gd name="connsiteX72" fmla="*/ 234951 w 587375"/>
                  <a:gd name="connsiteY72" fmla="*/ 84137 h 714375"/>
                  <a:gd name="connsiteX73" fmla="*/ 231776 w 587375"/>
                  <a:gd name="connsiteY73" fmla="*/ 84137 h 714375"/>
                  <a:gd name="connsiteX74" fmla="*/ 227013 w 587375"/>
                  <a:gd name="connsiteY74" fmla="*/ 84137 h 714375"/>
                  <a:gd name="connsiteX75" fmla="*/ 227013 w 587375"/>
                  <a:gd name="connsiteY75" fmla="*/ 80962 h 714375"/>
                  <a:gd name="connsiteX76" fmla="*/ 227013 w 587375"/>
                  <a:gd name="connsiteY76" fmla="*/ 76200 h 714375"/>
                  <a:gd name="connsiteX77" fmla="*/ 227013 w 587375"/>
                  <a:gd name="connsiteY77" fmla="*/ 71437 h 714375"/>
                  <a:gd name="connsiteX78" fmla="*/ 223838 w 587375"/>
                  <a:gd name="connsiteY78" fmla="*/ 68262 h 714375"/>
                  <a:gd name="connsiteX79" fmla="*/ 223838 w 587375"/>
                  <a:gd name="connsiteY79" fmla="*/ 68262 h 714375"/>
                  <a:gd name="connsiteX80" fmla="*/ 227013 w 587375"/>
                  <a:gd name="connsiteY80" fmla="*/ 71437 h 714375"/>
                  <a:gd name="connsiteX81" fmla="*/ 223838 w 587375"/>
                  <a:gd name="connsiteY81" fmla="*/ 84137 h 714375"/>
                  <a:gd name="connsiteX82" fmla="*/ 223838 w 587375"/>
                  <a:gd name="connsiteY82" fmla="*/ 88900 h 714375"/>
                  <a:gd name="connsiteX83" fmla="*/ 223838 w 587375"/>
                  <a:gd name="connsiteY83" fmla="*/ 92075 h 714375"/>
                  <a:gd name="connsiteX84" fmla="*/ 223838 w 587375"/>
                  <a:gd name="connsiteY84" fmla="*/ 96837 h 714375"/>
                  <a:gd name="connsiteX85" fmla="*/ 227013 w 587375"/>
                  <a:gd name="connsiteY85" fmla="*/ 98425 h 714375"/>
                  <a:gd name="connsiteX86" fmla="*/ 227013 w 587375"/>
                  <a:gd name="connsiteY86" fmla="*/ 103187 h 714375"/>
                  <a:gd name="connsiteX87" fmla="*/ 231775 w 587375"/>
                  <a:gd name="connsiteY87" fmla="*/ 103187 h 714375"/>
                  <a:gd name="connsiteX88" fmla="*/ 234950 w 587375"/>
                  <a:gd name="connsiteY88" fmla="*/ 103187 h 714375"/>
                  <a:gd name="connsiteX89" fmla="*/ 231775 w 587375"/>
                  <a:gd name="connsiteY89" fmla="*/ 106362 h 714375"/>
                  <a:gd name="connsiteX90" fmla="*/ 231775 w 587375"/>
                  <a:gd name="connsiteY90" fmla="*/ 109537 h 714375"/>
                  <a:gd name="connsiteX91" fmla="*/ 231775 w 587375"/>
                  <a:gd name="connsiteY91" fmla="*/ 111125 h 714375"/>
                  <a:gd name="connsiteX92" fmla="*/ 234950 w 587375"/>
                  <a:gd name="connsiteY92" fmla="*/ 114300 h 714375"/>
                  <a:gd name="connsiteX93" fmla="*/ 233891 w 587375"/>
                  <a:gd name="connsiteY93" fmla="*/ 116947 h 714375"/>
                  <a:gd name="connsiteX94" fmla="*/ 234951 w 587375"/>
                  <a:gd name="connsiteY94" fmla="*/ 115888 h 714375"/>
                  <a:gd name="connsiteX95" fmla="*/ 234951 w 587375"/>
                  <a:gd name="connsiteY95" fmla="*/ 114300 h 714375"/>
                  <a:gd name="connsiteX96" fmla="*/ 236538 w 587375"/>
                  <a:gd name="connsiteY96" fmla="*/ 114300 h 714375"/>
                  <a:gd name="connsiteX97" fmla="*/ 239713 w 587375"/>
                  <a:gd name="connsiteY97" fmla="*/ 115888 h 714375"/>
                  <a:gd name="connsiteX98" fmla="*/ 239713 w 587375"/>
                  <a:gd name="connsiteY98" fmla="*/ 122237 h 714375"/>
                  <a:gd name="connsiteX99" fmla="*/ 234951 w 587375"/>
                  <a:gd name="connsiteY99" fmla="*/ 123825 h 714375"/>
                  <a:gd name="connsiteX100" fmla="*/ 231776 w 587375"/>
                  <a:gd name="connsiteY100" fmla="*/ 123825 h 714375"/>
                  <a:gd name="connsiteX101" fmla="*/ 231776 w 587375"/>
                  <a:gd name="connsiteY101" fmla="*/ 128587 h 714375"/>
                  <a:gd name="connsiteX102" fmla="*/ 231776 w 587375"/>
                  <a:gd name="connsiteY102" fmla="*/ 131762 h 714375"/>
                  <a:gd name="connsiteX103" fmla="*/ 227013 w 587375"/>
                  <a:gd name="connsiteY103" fmla="*/ 131762 h 714375"/>
                  <a:gd name="connsiteX104" fmla="*/ 223838 w 587375"/>
                  <a:gd name="connsiteY104" fmla="*/ 131762 h 714375"/>
                  <a:gd name="connsiteX105" fmla="*/ 222250 w 587375"/>
                  <a:gd name="connsiteY105" fmla="*/ 128587 h 714375"/>
                  <a:gd name="connsiteX106" fmla="*/ 222250 w 587375"/>
                  <a:gd name="connsiteY106" fmla="*/ 127000 h 714375"/>
                  <a:gd name="connsiteX107" fmla="*/ 222250 w 587375"/>
                  <a:gd name="connsiteY107" fmla="*/ 123825 h 714375"/>
                  <a:gd name="connsiteX108" fmla="*/ 223838 w 587375"/>
                  <a:gd name="connsiteY108" fmla="*/ 123825 h 714375"/>
                  <a:gd name="connsiteX109" fmla="*/ 227013 w 587375"/>
                  <a:gd name="connsiteY109" fmla="*/ 123825 h 714375"/>
                  <a:gd name="connsiteX110" fmla="*/ 230188 w 587375"/>
                  <a:gd name="connsiteY110" fmla="*/ 123825 h 714375"/>
                  <a:gd name="connsiteX111" fmla="*/ 231776 w 587375"/>
                  <a:gd name="connsiteY111" fmla="*/ 122237 h 714375"/>
                  <a:gd name="connsiteX112" fmla="*/ 231776 w 587375"/>
                  <a:gd name="connsiteY112" fmla="*/ 122236 h 714375"/>
                  <a:gd name="connsiteX113" fmla="*/ 231775 w 587375"/>
                  <a:gd name="connsiteY113" fmla="*/ 122237 h 714375"/>
                  <a:gd name="connsiteX114" fmla="*/ 227013 w 587375"/>
                  <a:gd name="connsiteY114" fmla="*/ 123825 h 714375"/>
                  <a:gd name="connsiteX115" fmla="*/ 223838 w 587375"/>
                  <a:gd name="connsiteY115" fmla="*/ 123825 h 714375"/>
                  <a:gd name="connsiteX116" fmla="*/ 222250 w 587375"/>
                  <a:gd name="connsiteY116" fmla="*/ 122237 h 714375"/>
                  <a:gd name="connsiteX117" fmla="*/ 222250 w 587375"/>
                  <a:gd name="connsiteY117" fmla="*/ 119062 h 714375"/>
                  <a:gd name="connsiteX118" fmla="*/ 219075 w 587375"/>
                  <a:gd name="connsiteY118" fmla="*/ 122237 h 714375"/>
                  <a:gd name="connsiteX119" fmla="*/ 217488 w 587375"/>
                  <a:gd name="connsiteY119" fmla="*/ 122237 h 714375"/>
                  <a:gd name="connsiteX120" fmla="*/ 214313 w 587375"/>
                  <a:gd name="connsiteY120" fmla="*/ 123825 h 714375"/>
                  <a:gd name="connsiteX121" fmla="*/ 214312 w 587375"/>
                  <a:gd name="connsiteY121" fmla="*/ 123825 h 714375"/>
                  <a:gd name="connsiteX122" fmla="*/ 214312 w 587375"/>
                  <a:gd name="connsiteY122" fmla="*/ 125014 h 714375"/>
                  <a:gd name="connsiteX123" fmla="*/ 223838 w 587375"/>
                  <a:gd name="connsiteY123" fmla="*/ 157163 h 714375"/>
                  <a:gd name="connsiteX124" fmla="*/ 234950 w 587375"/>
                  <a:gd name="connsiteY124" fmla="*/ 146050 h 714375"/>
                  <a:gd name="connsiteX125" fmla="*/ 260350 w 587375"/>
                  <a:gd name="connsiteY125" fmla="*/ 166688 h 714375"/>
                  <a:gd name="connsiteX126" fmla="*/ 244475 w 587375"/>
                  <a:gd name="connsiteY126" fmla="*/ 184150 h 714375"/>
                  <a:gd name="connsiteX127" fmla="*/ 242888 w 587375"/>
                  <a:gd name="connsiteY127" fmla="*/ 212725 h 714375"/>
                  <a:gd name="connsiteX128" fmla="*/ 260350 w 587375"/>
                  <a:gd name="connsiteY128" fmla="*/ 212725 h 714375"/>
                  <a:gd name="connsiteX129" fmla="*/ 260350 w 587375"/>
                  <a:gd name="connsiteY129" fmla="*/ 227013 h 714375"/>
                  <a:gd name="connsiteX130" fmla="*/ 292100 w 587375"/>
                  <a:gd name="connsiteY130" fmla="*/ 247650 h 714375"/>
                  <a:gd name="connsiteX131" fmla="*/ 312738 w 587375"/>
                  <a:gd name="connsiteY131" fmla="*/ 250825 h 714375"/>
                  <a:gd name="connsiteX132" fmla="*/ 328613 w 587375"/>
                  <a:gd name="connsiteY132" fmla="*/ 242888 h 714375"/>
                  <a:gd name="connsiteX133" fmla="*/ 339725 w 587375"/>
                  <a:gd name="connsiteY133" fmla="*/ 263525 h 714375"/>
                  <a:gd name="connsiteX134" fmla="*/ 352425 w 587375"/>
                  <a:gd name="connsiteY134" fmla="*/ 260350 h 714375"/>
                  <a:gd name="connsiteX135" fmla="*/ 355600 w 587375"/>
                  <a:gd name="connsiteY135" fmla="*/ 269875 h 714375"/>
                  <a:gd name="connsiteX136" fmla="*/ 398463 w 587375"/>
                  <a:gd name="connsiteY136" fmla="*/ 276225 h 714375"/>
                  <a:gd name="connsiteX137" fmla="*/ 407988 w 587375"/>
                  <a:gd name="connsiteY137" fmla="*/ 269875 h 714375"/>
                  <a:gd name="connsiteX138" fmla="*/ 407988 w 587375"/>
                  <a:gd name="connsiteY138" fmla="*/ 238125 h 714375"/>
                  <a:gd name="connsiteX139" fmla="*/ 423863 w 587375"/>
                  <a:gd name="connsiteY139" fmla="*/ 227013 h 714375"/>
                  <a:gd name="connsiteX140" fmla="*/ 428625 w 587375"/>
                  <a:gd name="connsiteY140" fmla="*/ 234950 h 714375"/>
                  <a:gd name="connsiteX141" fmla="*/ 420688 w 587375"/>
                  <a:gd name="connsiteY141" fmla="*/ 247650 h 714375"/>
                  <a:gd name="connsiteX142" fmla="*/ 423863 w 587375"/>
                  <a:gd name="connsiteY142" fmla="*/ 257175 h 714375"/>
                  <a:gd name="connsiteX143" fmla="*/ 420688 w 587375"/>
                  <a:gd name="connsiteY143" fmla="*/ 265113 h 714375"/>
                  <a:gd name="connsiteX144" fmla="*/ 431800 w 587375"/>
                  <a:gd name="connsiteY144" fmla="*/ 269875 h 714375"/>
                  <a:gd name="connsiteX145" fmla="*/ 450850 w 587375"/>
                  <a:gd name="connsiteY145" fmla="*/ 265113 h 714375"/>
                  <a:gd name="connsiteX146" fmla="*/ 457200 w 587375"/>
                  <a:gd name="connsiteY146" fmla="*/ 257175 h 714375"/>
                  <a:gd name="connsiteX147" fmla="*/ 481013 w 587375"/>
                  <a:gd name="connsiteY147" fmla="*/ 260350 h 714375"/>
                  <a:gd name="connsiteX148" fmla="*/ 481013 w 587375"/>
                  <a:gd name="connsiteY148" fmla="*/ 234950 h 714375"/>
                  <a:gd name="connsiteX149" fmla="*/ 500063 w 587375"/>
                  <a:gd name="connsiteY149" fmla="*/ 227013 h 714375"/>
                  <a:gd name="connsiteX150" fmla="*/ 527050 w 587375"/>
                  <a:gd name="connsiteY150" fmla="*/ 200025 h 714375"/>
                  <a:gd name="connsiteX151" fmla="*/ 544513 w 587375"/>
                  <a:gd name="connsiteY151" fmla="*/ 201613 h 714375"/>
                  <a:gd name="connsiteX152" fmla="*/ 547688 w 587375"/>
                  <a:gd name="connsiteY152" fmla="*/ 214313 h 714375"/>
                  <a:gd name="connsiteX153" fmla="*/ 565150 w 587375"/>
                  <a:gd name="connsiteY153" fmla="*/ 212725 h 714375"/>
                  <a:gd name="connsiteX154" fmla="*/ 582613 w 587375"/>
                  <a:gd name="connsiteY154" fmla="*/ 217488 h 714375"/>
                  <a:gd name="connsiteX155" fmla="*/ 587375 w 587375"/>
                  <a:gd name="connsiteY155" fmla="*/ 233363 h 714375"/>
                  <a:gd name="connsiteX156" fmla="*/ 585788 w 587375"/>
                  <a:gd name="connsiteY156" fmla="*/ 247650 h 714375"/>
                  <a:gd name="connsiteX157" fmla="*/ 577850 w 587375"/>
                  <a:gd name="connsiteY157" fmla="*/ 244475 h 714375"/>
                  <a:gd name="connsiteX158" fmla="*/ 557213 w 587375"/>
                  <a:gd name="connsiteY158" fmla="*/ 255588 h 714375"/>
                  <a:gd name="connsiteX159" fmla="*/ 536575 w 587375"/>
                  <a:gd name="connsiteY159" fmla="*/ 287338 h 714375"/>
                  <a:gd name="connsiteX160" fmla="*/ 536575 w 587375"/>
                  <a:gd name="connsiteY160" fmla="*/ 306388 h 714375"/>
                  <a:gd name="connsiteX161" fmla="*/ 527050 w 587375"/>
                  <a:gd name="connsiteY161" fmla="*/ 323850 h 714375"/>
                  <a:gd name="connsiteX162" fmla="*/ 514350 w 587375"/>
                  <a:gd name="connsiteY162" fmla="*/ 325438 h 714375"/>
                  <a:gd name="connsiteX163" fmla="*/ 517525 w 587375"/>
                  <a:gd name="connsiteY163" fmla="*/ 361950 h 714375"/>
                  <a:gd name="connsiteX164" fmla="*/ 512763 w 587375"/>
                  <a:gd name="connsiteY164" fmla="*/ 363538 h 714375"/>
                  <a:gd name="connsiteX165" fmla="*/ 512763 w 587375"/>
                  <a:gd name="connsiteY165" fmla="*/ 381000 h 714375"/>
                  <a:gd name="connsiteX166" fmla="*/ 504825 w 587375"/>
                  <a:gd name="connsiteY166" fmla="*/ 388938 h 714375"/>
                  <a:gd name="connsiteX167" fmla="*/ 496888 w 587375"/>
                  <a:gd name="connsiteY167" fmla="*/ 381000 h 714375"/>
                  <a:gd name="connsiteX168" fmla="*/ 496888 w 587375"/>
                  <a:gd name="connsiteY168" fmla="*/ 333375 h 714375"/>
                  <a:gd name="connsiteX169" fmla="*/ 488950 w 587375"/>
                  <a:gd name="connsiteY169" fmla="*/ 333375 h 714375"/>
                  <a:gd name="connsiteX170" fmla="*/ 487363 w 587375"/>
                  <a:gd name="connsiteY170" fmla="*/ 349250 h 714375"/>
                  <a:gd name="connsiteX171" fmla="*/ 476250 w 587375"/>
                  <a:gd name="connsiteY171" fmla="*/ 349250 h 714375"/>
                  <a:gd name="connsiteX172" fmla="*/ 481013 w 587375"/>
                  <a:gd name="connsiteY172" fmla="*/ 333375 h 714375"/>
                  <a:gd name="connsiteX173" fmla="*/ 496888 w 587375"/>
                  <a:gd name="connsiteY173" fmla="*/ 320675 h 714375"/>
                  <a:gd name="connsiteX174" fmla="*/ 500063 w 587375"/>
                  <a:gd name="connsiteY174" fmla="*/ 303213 h 714375"/>
                  <a:gd name="connsiteX175" fmla="*/ 449263 w 587375"/>
                  <a:gd name="connsiteY175" fmla="*/ 295275 h 714375"/>
                  <a:gd name="connsiteX176" fmla="*/ 444500 w 587375"/>
                  <a:gd name="connsiteY176" fmla="*/ 285750 h 714375"/>
                  <a:gd name="connsiteX177" fmla="*/ 415925 w 587375"/>
                  <a:gd name="connsiteY177" fmla="*/ 269875 h 714375"/>
                  <a:gd name="connsiteX178" fmla="*/ 414338 w 587375"/>
                  <a:gd name="connsiteY178" fmla="*/ 276225 h 714375"/>
                  <a:gd name="connsiteX179" fmla="*/ 406400 w 587375"/>
                  <a:gd name="connsiteY179" fmla="*/ 293688 h 714375"/>
                  <a:gd name="connsiteX180" fmla="*/ 428625 w 587375"/>
                  <a:gd name="connsiteY180" fmla="*/ 303213 h 714375"/>
                  <a:gd name="connsiteX181" fmla="*/ 415925 w 587375"/>
                  <a:gd name="connsiteY181" fmla="*/ 311150 h 714375"/>
                  <a:gd name="connsiteX182" fmla="*/ 414338 w 587375"/>
                  <a:gd name="connsiteY182" fmla="*/ 319088 h 714375"/>
                  <a:gd name="connsiteX183" fmla="*/ 419100 w 587375"/>
                  <a:gd name="connsiteY183" fmla="*/ 323850 h 714375"/>
                  <a:gd name="connsiteX184" fmla="*/ 420688 w 587375"/>
                  <a:gd name="connsiteY184" fmla="*/ 338138 h 714375"/>
                  <a:gd name="connsiteX185" fmla="*/ 436563 w 587375"/>
                  <a:gd name="connsiteY185" fmla="*/ 388938 h 714375"/>
                  <a:gd name="connsiteX186" fmla="*/ 407988 w 587375"/>
                  <a:gd name="connsiteY186" fmla="*/ 388938 h 714375"/>
                  <a:gd name="connsiteX187" fmla="*/ 406400 w 587375"/>
                  <a:gd name="connsiteY187" fmla="*/ 374650 h 714375"/>
                  <a:gd name="connsiteX188" fmla="*/ 398463 w 587375"/>
                  <a:gd name="connsiteY188" fmla="*/ 388938 h 714375"/>
                  <a:gd name="connsiteX189" fmla="*/ 377825 w 587375"/>
                  <a:gd name="connsiteY189" fmla="*/ 404813 h 714375"/>
                  <a:gd name="connsiteX190" fmla="*/ 382588 w 587375"/>
                  <a:gd name="connsiteY190" fmla="*/ 414338 h 714375"/>
                  <a:gd name="connsiteX191" fmla="*/ 371475 w 587375"/>
                  <a:gd name="connsiteY191" fmla="*/ 434975 h 714375"/>
                  <a:gd name="connsiteX192" fmla="*/ 355600 w 587375"/>
                  <a:gd name="connsiteY192" fmla="*/ 439738 h 714375"/>
                  <a:gd name="connsiteX193" fmla="*/ 350838 w 587375"/>
                  <a:gd name="connsiteY193" fmla="*/ 431800 h 714375"/>
                  <a:gd name="connsiteX194" fmla="*/ 339725 w 587375"/>
                  <a:gd name="connsiteY194" fmla="*/ 439738 h 714375"/>
                  <a:gd name="connsiteX195" fmla="*/ 339725 w 587375"/>
                  <a:gd name="connsiteY195" fmla="*/ 452438 h 714375"/>
                  <a:gd name="connsiteX196" fmla="*/ 287338 w 587375"/>
                  <a:gd name="connsiteY196" fmla="*/ 500063 h 714375"/>
                  <a:gd name="connsiteX197" fmla="*/ 290513 w 587375"/>
                  <a:gd name="connsiteY197" fmla="*/ 512763 h 714375"/>
                  <a:gd name="connsiteX198" fmla="*/ 266700 w 587375"/>
                  <a:gd name="connsiteY198" fmla="*/ 525463 h 714375"/>
                  <a:gd name="connsiteX199" fmla="*/ 249238 w 587375"/>
                  <a:gd name="connsiteY199" fmla="*/ 530225 h 714375"/>
                  <a:gd name="connsiteX200" fmla="*/ 247650 w 587375"/>
                  <a:gd name="connsiteY200" fmla="*/ 539750 h 714375"/>
                  <a:gd name="connsiteX201" fmla="*/ 252413 w 587375"/>
                  <a:gd name="connsiteY201" fmla="*/ 590550 h 714375"/>
                  <a:gd name="connsiteX202" fmla="*/ 239713 w 587375"/>
                  <a:gd name="connsiteY202" fmla="*/ 620713 h 714375"/>
                  <a:gd name="connsiteX203" fmla="*/ 242888 w 587375"/>
                  <a:gd name="connsiteY203" fmla="*/ 655638 h 714375"/>
                  <a:gd name="connsiteX204" fmla="*/ 231775 w 587375"/>
                  <a:gd name="connsiteY204" fmla="*/ 655638 h 714375"/>
                  <a:gd name="connsiteX205" fmla="*/ 223838 w 587375"/>
                  <a:gd name="connsiteY205" fmla="*/ 681038 h 714375"/>
                  <a:gd name="connsiteX206" fmla="*/ 231775 w 587375"/>
                  <a:gd name="connsiteY206" fmla="*/ 687388 h 714375"/>
                  <a:gd name="connsiteX207" fmla="*/ 231775 w 587375"/>
                  <a:gd name="connsiteY207" fmla="*/ 692150 h 714375"/>
                  <a:gd name="connsiteX208" fmla="*/ 214313 w 587375"/>
                  <a:gd name="connsiteY208" fmla="*/ 687388 h 714375"/>
                  <a:gd name="connsiteX209" fmla="*/ 209550 w 587375"/>
                  <a:gd name="connsiteY209" fmla="*/ 704850 h 714375"/>
                  <a:gd name="connsiteX210" fmla="*/ 193675 w 587375"/>
                  <a:gd name="connsiteY210" fmla="*/ 714375 h 714375"/>
                  <a:gd name="connsiteX211" fmla="*/ 166688 w 587375"/>
                  <a:gd name="connsiteY211" fmla="*/ 687388 h 714375"/>
                  <a:gd name="connsiteX212" fmla="*/ 161925 w 587375"/>
                  <a:gd name="connsiteY212" fmla="*/ 666750 h 714375"/>
                  <a:gd name="connsiteX213" fmla="*/ 155575 w 587375"/>
                  <a:gd name="connsiteY213" fmla="*/ 633413 h 714375"/>
                  <a:gd name="connsiteX214" fmla="*/ 133350 w 587375"/>
                  <a:gd name="connsiteY214" fmla="*/ 593725 h 714375"/>
                  <a:gd name="connsiteX215" fmla="*/ 131763 w 587375"/>
                  <a:gd name="connsiteY215" fmla="*/ 555625 h 714375"/>
                  <a:gd name="connsiteX216" fmla="*/ 103188 w 587375"/>
                  <a:gd name="connsiteY216" fmla="*/ 495300 h 714375"/>
                  <a:gd name="connsiteX217" fmla="*/ 98425 w 587375"/>
                  <a:gd name="connsiteY217" fmla="*/ 471488 h 714375"/>
                  <a:gd name="connsiteX218" fmla="*/ 93662 w 587375"/>
                  <a:gd name="connsiteY218" fmla="*/ 423863 h 714375"/>
                  <a:gd name="connsiteX219" fmla="*/ 95250 w 587375"/>
                  <a:gd name="connsiteY219" fmla="*/ 404813 h 714375"/>
                  <a:gd name="connsiteX220" fmla="*/ 90487 w 587375"/>
                  <a:gd name="connsiteY220" fmla="*/ 398463 h 714375"/>
                  <a:gd name="connsiteX221" fmla="*/ 93662 w 587375"/>
                  <a:gd name="connsiteY221" fmla="*/ 374650 h 714375"/>
                  <a:gd name="connsiteX222" fmla="*/ 85725 w 587375"/>
                  <a:gd name="connsiteY222" fmla="*/ 371475 h 714375"/>
                  <a:gd name="connsiteX223" fmla="*/ 82550 w 587375"/>
                  <a:gd name="connsiteY223" fmla="*/ 381000 h 714375"/>
                  <a:gd name="connsiteX224" fmla="*/ 77787 w 587375"/>
                  <a:gd name="connsiteY224" fmla="*/ 404813 h 714375"/>
                  <a:gd name="connsiteX225" fmla="*/ 58737 w 587375"/>
                  <a:gd name="connsiteY225" fmla="*/ 419100 h 714375"/>
                  <a:gd name="connsiteX226" fmla="*/ 34925 w 587375"/>
                  <a:gd name="connsiteY226" fmla="*/ 404813 h 714375"/>
                  <a:gd name="connsiteX227" fmla="*/ 12700 w 587375"/>
                  <a:gd name="connsiteY227" fmla="*/ 374650 h 714375"/>
                  <a:gd name="connsiteX228" fmla="*/ 38100 w 587375"/>
                  <a:gd name="connsiteY228" fmla="*/ 371475 h 714375"/>
                  <a:gd name="connsiteX229" fmla="*/ 50800 w 587375"/>
                  <a:gd name="connsiteY229" fmla="*/ 349250 h 714375"/>
                  <a:gd name="connsiteX230" fmla="*/ 34925 w 587375"/>
                  <a:gd name="connsiteY230" fmla="*/ 354013 h 714375"/>
                  <a:gd name="connsiteX231" fmla="*/ 20637 w 587375"/>
                  <a:gd name="connsiteY231" fmla="*/ 361950 h 714375"/>
                  <a:gd name="connsiteX232" fmla="*/ 0 w 587375"/>
                  <a:gd name="connsiteY232" fmla="*/ 342900 h 714375"/>
                  <a:gd name="connsiteX233" fmla="*/ 7937 w 587375"/>
                  <a:gd name="connsiteY233" fmla="*/ 330200 h 714375"/>
                  <a:gd name="connsiteX234" fmla="*/ 42862 w 587375"/>
                  <a:gd name="connsiteY234" fmla="*/ 320675 h 714375"/>
                  <a:gd name="connsiteX235" fmla="*/ 60325 w 587375"/>
                  <a:gd name="connsiteY235" fmla="*/ 320675 h 714375"/>
                  <a:gd name="connsiteX236" fmla="*/ 50800 w 587375"/>
                  <a:gd name="connsiteY236" fmla="*/ 290513 h 714375"/>
                  <a:gd name="connsiteX237" fmla="*/ 33337 w 587375"/>
                  <a:gd name="connsiteY237" fmla="*/ 280988 h 714375"/>
                  <a:gd name="connsiteX238" fmla="*/ 38100 w 587375"/>
                  <a:gd name="connsiteY238" fmla="*/ 265113 h 714375"/>
                  <a:gd name="connsiteX239" fmla="*/ 22225 w 587375"/>
                  <a:gd name="connsiteY239" fmla="*/ 265113 h 714375"/>
                  <a:gd name="connsiteX240" fmla="*/ 25400 w 587375"/>
                  <a:gd name="connsiteY240" fmla="*/ 255588 h 714375"/>
                  <a:gd name="connsiteX241" fmla="*/ 39687 w 587375"/>
                  <a:gd name="connsiteY241" fmla="*/ 234950 h 714375"/>
                  <a:gd name="connsiteX242" fmla="*/ 52387 w 587375"/>
                  <a:gd name="connsiteY242" fmla="*/ 239713 h 714375"/>
                  <a:gd name="connsiteX243" fmla="*/ 76200 w 587375"/>
                  <a:gd name="connsiteY243" fmla="*/ 227013 h 714375"/>
                  <a:gd name="connsiteX244" fmla="*/ 80962 w 587375"/>
                  <a:gd name="connsiteY244" fmla="*/ 212725 h 714375"/>
                  <a:gd name="connsiteX245" fmla="*/ 107950 w 587375"/>
                  <a:gd name="connsiteY245" fmla="*/ 196850 h 714375"/>
                  <a:gd name="connsiteX246" fmla="*/ 120650 w 587375"/>
                  <a:gd name="connsiteY246" fmla="*/ 161925 h 714375"/>
                  <a:gd name="connsiteX247" fmla="*/ 133350 w 587375"/>
                  <a:gd name="connsiteY247" fmla="*/ 134938 h 714375"/>
                  <a:gd name="connsiteX248" fmla="*/ 143828 w 587375"/>
                  <a:gd name="connsiteY248" fmla="*/ 123507 h 714375"/>
                  <a:gd name="connsiteX249" fmla="*/ 141288 w 587375"/>
                  <a:gd name="connsiteY249" fmla="*/ 122237 h 714375"/>
                  <a:gd name="connsiteX250" fmla="*/ 138113 w 587375"/>
                  <a:gd name="connsiteY250" fmla="*/ 122237 h 714375"/>
                  <a:gd name="connsiteX251" fmla="*/ 136526 w 587375"/>
                  <a:gd name="connsiteY251" fmla="*/ 122237 h 714375"/>
                  <a:gd name="connsiteX252" fmla="*/ 136526 w 587375"/>
                  <a:gd name="connsiteY252" fmla="*/ 119062 h 714375"/>
                  <a:gd name="connsiteX253" fmla="*/ 133351 w 587375"/>
                  <a:gd name="connsiteY253" fmla="*/ 115887 h 714375"/>
                  <a:gd name="connsiteX254" fmla="*/ 128588 w 587375"/>
                  <a:gd name="connsiteY254" fmla="*/ 114300 h 714375"/>
                  <a:gd name="connsiteX255" fmla="*/ 125413 w 587375"/>
                  <a:gd name="connsiteY255" fmla="*/ 114300 h 714375"/>
                  <a:gd name="connsiteX256" fmla="*/ 125413 w 587375"/>
                  <a:gd name="connsiteY256" fmla="*/ 109537 h 714375"/>
                  <a:gd name="connsiteX257" fmla="*/ 123826 w 587375"/>
                  <a:gd name="connsiteY257" fmla="*/ 106362 h 714375"/>
                  <a:gd name="connsiteX258" fmla="*/ 119063 w 587375"/>
                  <a:gd name="connsiteY258" fmla="*/ 98425 h 714375"/>
                  <a:gd name="connsiteX259" fmla="*/ 123826 w 587375"/>
                  <a:gd name="connsiteY259" fmla="*/ 96837 h 714375"/>
                  <a:gd name="connsiteX260" fmla="*/ 123825 w 587375"/>
                  <a:gd name="connsiteY260" fmla="*/ 96836 h 714375"/>
                  <a:gd name="connsiteX261" fmla="*/ 123825 w 587375"/>
                  <a:gd name="connsiteY261" fmla="*/ 96837 h 714375"/>
                  <a:gd name="connsiteX262" fmla="*/ 119063 w 587375"/>
                  <a:gd name="connsiteY262" fmla="*/ 98425 h 714375"/>
                  <a:gd name="connsiteX263" fmla="*/ 125413 w 587375"/>
                  <a:gd name="connsiteY263" fmla="*/ 109537 h 714375"/>
                  <a:gd name="connsiteX264" fmla="*/ 123825 w 587375"/>
                  <a:gd name="connsiteY264" fmla="*/ 109537 h 714375"/>
                  <a:gd name="connsiteX265" fmla="*/ 119063 w 587375"/>
                  <a:gd name="connsiteY265" fmla="*/ 109537 h 714375"/>
                  <a:gd name="connsiteX266" fmla="*/ 115888 w 587375"/>
                  <a:gd name="connsiteY266" fmla="*/ 106362 h 714375"/>
                  <a:gd name="connsiteX267" fmla="*/ 115888 w 587375"/>
                  <a:gd name="connsiteY267" fmla="*/ 103187 h 714375"/>
                  <a:gd name="connsiteX268" fmla="*/ 115888 w 587375"/>
                  <a:gd name="connsiteY268" fmla="*/ 101600 h 714375"/>
                  <a:gd name="connsiteX269" fmla="*/ 115888 w 587375"/>
                  <a:gd name="connsiteY269" fmla="*/ 98425 h 714375"/>
                  <a:gd name="connsiteX270" fmla="*/ 112713 w 587375"/>
                  <a:gd name="connsiteY270" fmla="*/ 79375 h 714375"/>
                  <a:gd name="connsiteX271" fmla="*/ 112713 w 587375"/>
                  <a:gd name="connsiteY271" fmla="*/ 76200 h 714375"/>
                  <a:gd name="connsiteX272" fmla="*/ 111125 w 587375"/>
                  <a:gd name="connsiteY272" fmla="*/ 71437 h 714375"/>
                  <a:gd name="connsiteX273" fmla="*/ 111125 w 587375"/>
                  <a:gd name="connsiteY273" fmla="*/ 68262 h 714375"/>
                  <a:gd name="connsiteX274" fmla="*/ 115888 w 587375"/>
                  <a:gd name="connsiteY274" fmla="*/ 63500 h 714375"/>
                  <a:gd name="connsiteX275" fmla="*/ 123825 w 587375"/>
                  <a:gd name="connsiteY275" fmla="*/ 58737 h 714375"/>
                  <a:gd name="connsiteX276" fmla="*/ 123825 w 587375"/>
                  <a:gd name="connsiteY276" fmla="*/ 55562 h 714375"/>
                  <a:gd name="connsiteX277" fmla="*/ 125413 w 587375"/>
                  <a:gd name="connsiteY277" fmla="*/ 49212 h 714375"/>
                  <a:gd name="connsiteX278" fmla="*/ 123825 w 587375"/>
                  <a:gd name="connsiteY278" fmla="*/ 46037 h 714375"/>
                  <a:gd name="connsiteX279" fmla="*/ 119063 w 587375"/>
                  <a:gd name="connsiteY279" fmla="*/ 41275 h 714375"/>
                  <a:gd name="connsiteX280" fmla="*/ 115888 w 587375"/>
                  <a:gd name="connsiteY280" fmla="*/ 41275 h 714375"/>
                  <a:gd name="connsiteX281" fmla="*/ 112713 w 587375"/>
                  <a:gd name="connsiteY281" fmla="*/ 38100 h 714375"/>
                  <a:gd name="connsiteX282" fmla="*/ 111125 w 587375"/>
                  <a:gd name="connsiteY282" fmla="*/ 33337 h 714375"/>
                  <a:gd name="connsiteX283" fmla="*/ 106363 w 587375"/>
                  <a:gd name="connsiteY283" fmla="*/ 33337 h 714375"/>
                  <a:gd name="connsiteX284" fmla="*/ 103188 w 587375"/>
                  <a:gd name="connsiteY284" fmla="*/ 30162 h 714375"/>
                  <a:gd name="connsiteX285" fmla="*/ 101600 w 587375"/>
                  <a:gd name="connsiteY285" fmla="*/ 30162 h 714375"/>
                  <a:gd name="connsiteX286" fmla="*/ 95250 w 587375"/>
                  <a:gd name="connsiteY286" fmla="*/ 28575 h 714375"/>
                  <a:gd name="connsiteX287" fmla="*/ 95250 w 587375"/>
                  <a:gd name="connsiteY287" fmla="*/ 25400 h 714375"/>
                  <a:gd name="connsiteX288" fmla="*/ 95250 w 587375"/>
                  <a:gd name="connsiteY288" fmla="*/ 17463 h 714375"/>
                  <a:gd name="connsiteX289" fmla="*/ 95250 w 587375"/>
                  <a:gd name="connsiteY289" fmla="*/ 15875 h 714375"/>
                  <a:gd name="connsiteX290" fmla="*/ 98425 w 587375"/>
                  <a:gd name="connsiteY290" fmla="*/ 15875 h 714375"/>
                  <a:gd name="connsiteX291" fmla="*/ 103188 w 587375"/>
                  <a:gd name="connsiteY291" fmla="*/ 15875 h 714375"/>
                  <a:gd name="connsiteX292" fmla="*/ 106363 w 587375"/>
                  <a:gd name="connsiteY292" fmla="*/ 17463 h 714375"/>
                  <a:gd name="connsiteX293" fmla="*/ 107950 w 587375"/>
                  <a:gd name="connsiteY293" fmla="*/ 15875 h 714375"/>
                  <a:gd name="connsiteX294" fmla="*/ 107950 w 587375"/>
                  <a:gd name="connsiteY294" fmla="*/ 12700 h 714375"/>
                  <a:gd name="connsiteX295" fmla="*/ 107950 w 587375"/>
                  <a:gd name="connsiteY295" fmla="*/ 7938 h 714375"/>
                  <a:gd name="connsiteX296" fmla="*/ 112713 w 587375"/>
                  <a:gd name="connsiteY296" fmla="*/ 7938 h 714375"/>
                  <a:gd name="connsiteX297" fmla="*/ 115888 w 587375"/>
                  <a:gd name="connsiteY297" fmla="*/ 7938 h 714375"/>
                  <a:gd name="connsiteX298" fmla="*/ 123825 w 587375"/>
                  <a:gd name="connsiteY298" fmla="*/ 6350 h 714375"/>
                  <a:gd name="connsiteX299" fmla="*/ 125413 w 587375"/>
                  <a:gd name="connsiteY299" fmla="*/ 6350 h 714375"/>
                  <a:gd name="connsiteX300" fmla="*/ 128588 w 587375"/>
                  <a:gd name="connsiteY300" fmla="*/ 3175 h 714375"/>
                  <a:gd name="connsiteX301" fmla="*/ 136525 w 587375"/>
                  <a:gd name="connsiteY301" fmla="*/ 6350 h 714375"/>
                  <a:gd name="connsiteX302" fmla="*/ 138113 w 587375"/>
                  <a:gd name="connsiteY302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223837 w 587375"/>
                  <a:gd name="connsiteY9" fmla="*/ 68262 h 714375"/>
                  <a:gd name="connsiteX10" fmla="*/ 209550 w 587375"/>
                  <a:gd name="connsiteY10" fmla="*/ 60325 h 714375"/>
                  <a:gd name="connsiteX11" fmla="*/ 223837 w 587375"/>
                  <a:gd name="connsiteY11" fmla="*/ 68262 h 714375"/>
                  <a:gd name="connsiteX12" fmla="*/ 187325 w 587375"/>
                  <a:gd name="connsiteY12" fmla="*/ 55562 h 714375"/>
                  <a:gd name="connsiteX13" fmla="*/ 186268 w 587375"/>
                  <a:gd name="connsiteY13" fmla="*/ 57148 h 714375"/>
                  <a:gd name="connsiteX14" fmla="*/ 187325 w 587375"/>
                  <a:gd name="connsiteY14" fmla="*/ 55562 h 714375"/>
                  <a:gd name="connsiteX15" fmla="*/ 138113 w 587375"/>
                  <a:gd name="connsiteY15" fmla="*/ 0 h 714375"/>
                  <a:gd name="connsiteX16" fmla="*/ 144463 w 587375"/>
                  <a:gd name="connsiteY16" fmla="*/ 0 h 714375"/>
                  <a:gd name="connsiteX17" fmla="*/ 146050 w 587375"/>
                  <a:gd name="connsiteY17" fmla="*/ 3175 h 714375"/>
                  <a:gd name="connsiteX18" fmla="*/ 149225 w 587375"/>
                  <a:gd name="connsiteY18" fmla="*/ 0 h 714375"/>
                  <a:gd name="connsiteX19" fmla="*/ 153988 w 587375"/>
                  <a:gd name="connsiteY19" fmla="*/ 0 h 714375"/>
                  <a:gd name="connsiteX20" fmla="*/ 155576 w 587375"/>
                  <a:gd name="connsiteY20" fmla="*/ 3175 h 714375"/>
                  <a:gd name="connsiteX21" fmla="*/ 158751 w 587375"/>
                  <a:gd name="connsiteY21" fmla="*/ 6350 h 714375"/>
                  <a:gd name="connsiteX22" fmla="*/ 161926 w 587375"/>
                  <a:gd name="connsiteY22" fmla="*/ 7938 h 714375"/>
                  <a:gd name="connsiteX23" fmla="*/ 161926 w 587375"/>
                  <a:gd name="connsiteY23" fmla="*/ 11113 h 714375"/>
                  <a:gd name="connsiteX24" fmla="*/ 163513 w 587375"/>
                  <a:gd name="connsiteY24" fmla="*/ 15875 h 714375"/>
                  <a:gd name="connsiteX25" fmla="*/ 171451 w 587375"/>
                  <a:gd name="connsiteY25" fmla="*/ 15875 h 714375"/>
                  <a:gd name="connsiteX26" fmla="*/ 174626 w 587375"/>
                  <a:gd name="connsiteY26" fmla="*/ 17463 h 714375"/>
                  <a:gd name="connsiteX27" fmla="*/ 176213 w 587375"/>
                  <a:gd name="connsiteY27" fmla="*/ 23813 h 714375"/>
                  <a:gd name="connsiteX28" fmla="*/ 179388 w 587375"/>
                  <a:gd name="connsiteY28" fmla="*/ 25400 h 714375"/>
                  <a:gd name="connsiteX29" fmla="*/ 184151 w 587375"/>
                  <a:gd name="connsiteY29" fmla="*/ 25400 h 714375"/>
                  <a:gd name="connsiteX30" fmla="*/ 184151 w 587375"/>
                  <a:gd name="connsiteY30" fmla="*/ 36512 h 714375"/>
                  <a:gd name="connsiteX31" fmla="*/ 187326 w 587375"/>
                  <a:gd name="connsiteY31" fmla="*/ 38100 h 714375"/>
                  <a:gd name="connsiteX32" fmla="*/ 192088 w 587375"/>
                  <a:gd name="connsiteY32" fmla="*/ 41275 h 714375"/>
                  <a:gd name="connsiteX33" fmla="*/ 193676 w 587375"/>
                  <a:gd name="connsiteY33" fmla="*/ 41275 h 714375"/>
                  <a:gd name="connsiteX34" fmla="*/ 201613 w 587375"/>
                  <a:gd name="connsiteY34" fmla="*/ 41275 h 714375"/>
                  <a:gd name="connsiteX35" fmla="*/ 204788 w 587375"/>
                  <a:gd name="connsiteY35" fmla="*/ 42862 h 714375"/>
                  <a:gd name="connsiteX36" fmla="*/ 204788 w 587375"/>
                  <a:gd name="connsiteY36" fmla="*/ 43921 h 714375"/>
                  <a:gd name="connsiteX37" fmla="*/ 206376 w 587375"/>
                  <a:gd name="connsiteY37" fmla="*/ 42862 h 714375"/>
                  <a:gd name="connsiteX38" fmla="*/ 209551 w 587375"/>
                  <a:gd name="connsiteY38" fmla="*/ 41275 h 714375"/>
                  <a:gd name="connsiteX39" fmla="*/ 211138 w 587375"/>
                  <a:gd name="connsiteY39" fmla="*/ 38100 h 714375"/>
                  <a:gd name="connsiteX40" fmla="*/ 214313 w 587375"/>
                  <a:gd name="connsiteY40" fmla="*/ 38100 h 714375"/>
                  <a:gd name="connsiteX41" fmla="*/ 217488 w 587375"/>
                  <a:gd name="connsiteY41" fmla="*/ 38100 h 714375"/>
                  <a:gd name="connsiteX42" fmla="*/ 219076 w 587375"/>
                  <a:gd name="connsiteY42" fmla="*/ 38100 h 714375"/>
                  <a:gd name="connsiteX43" fmla="*/ 222251 w 587375"/>
                  <a:gd name="connsiteY43" fmla="*/ 38100 h 714375"/>
                  <a:gd name="connsiteX44" fmla="*/ 223838 w 587375"/>
                  <a:gd name="connsiteY44" fmla="*/ 36513 h 714375"/>
                  <a:gd name="connsiteX45" fmla="*/ 223838 w 587375"/>
                  <a:gd name="connsiteY45" fmla="*/ 33338 h 714375"/>
                  <a:gd name="connsiteX46" fmla="*/ 227013 w 587375"/>
                  <a:gd name="connsiteY46" fmla="*/ 28575 h 714375"/>
                  <a:gd name="connsiteX47" fmla="*/ 227013 w 587375"/>
                  <a:gd name="connsiteY47" fmla="*/ 25400 h 714375"/>
                  <a:gd name="connsiteX48" fmla="*/ 230188 w 587375"/>
                  <a:gd name="connsiteY48" fmla="*/ 25400 h 714375"/>
                  <a:gd name="connsiteX49" fmla="*/ 231776 w 587375"/>
                  <a:gd name="connsiteY49" fmla="*/ 28575 h 714375"/>
                  <a:gd name="connsiteX50" fmla="*/ 234951 w 587375"/>
                  <a:gd name="connsiteY50" fmla="*/ 30163 h 714375"/>
                  <a:gd name="connsiteX51" fmla="*/ 236538 w 587375"/>
                  <a:gd name="connsiteY51" fmla="*/ 33338 h 714375"/>
                  <a:gd name="connsiteX52" fmla="*/ 242888 w 587375"/>
                  <a:gd name="connsiteY52" fmla="*/ 33338 h 714375"/>
                  <a:gd name="connsiteX53" fmla="*/ 244476 w 587375"/>
                  <a:gd name="connsiteY53" fmla="*/ 33338 h 714375"/>
                  <a:gd name="connsiteX54" fmla="*/ 247651 w 587375"/>
                  <a:gd name="connsiteY54" fmla="*/ 33338 h 714375"/>
                  <a:gd name="connsiteX55" fmla="*/ 249238 w 587375"/>
                  <a:gd name="connsiteY55" fmla="*/ 33338 h 714375"/>
                  <a:gd name="connsiteX56" fmla="*/ 252413 w 587375"/>
                  <a:gd name="connsiteY56" fmla="*/ 36513 h 714375"/>
                  <a:gd name="connsiteX57" fmla="*/ 252413 w 587375"/>
                  <a:gd name="connsiteY57" fmla="*/ 38100 h 714375"/>
                  <a:gd name="connsiteX58" fmla="*/ 252413 w 587375"/>
                  <a:gd name="connsiteY58" fmla="*/ 42862 h 714375"/>
                  <a:gd name="connsiteX59" fmla="*/ 249238 w 587375"/>
                  <a:gd name="connsiteY59" fmla="*/ 46037 h 714375"/>
                  <a:gd name="connsiteX60" fmla="*/ 249238 w 587375"/>
                  <a:gd name="connsiteY60" fmla="*/ 49212 h 714375"/>
                  <a:gd name="connsiteX61" fmla="*/ 249238 w 587375"/>
                  <a:gd name="connsiteY61" fmla="*/ 50800 h 714375"/>
                  <a:gd name="connsiteX62" fmla="*/ 252413 w 587375"/>
                  <a:gd name="connsiteY62" fmla="*/ 55562 h 714375"/>
                  <a:gd name="connsiteX63" fmla="*/ 249238 w 587375"/>
                  <a:gd name="connsiteY63" fmla="*/ 58737 h 714375"/>
                  <a:gd name="connsiteX64" fmla="*/ 249238 w 587375"/>
                  <a:gd name="connsiteY64" fmla="*/ 63500 h 714375"/>
                  <a:gd name="connsiteX65" fmla="*/ 247651 w 587375"/>
                  <a:gd name="connsiteY65" fmla="*/ 66675 h 714375"/>
                  <a:gd name="connsiteX66" fmla="*/ 244476 w 587375"/>
                  <a:gd name="connsiteY66" fmla="*/ 68262 h 714375"/>
                  <a:gd name="connsiteX67" fmla="*/ 239713 w 587375"/>
                  <a:gd name="connsiteY67" fmla="*/ 71437 h 714375"/>
                  <a:gd name="connsiteX68" fmla="*/ 236538 w 587375"/>
                  <a:gd name="connsiteY68" fmla="*/ 71437 h 714375"/>
                  <a:gd name="connsiteX69" fmla="*/ 236538 w 587375"/>
                  <a:gd name="connsiteY69" fmla="*/ 76200 h 714375"/>
                  <a:gd name="connsiteX70" fmla="*/ 236538 w 587375"/>
                  <a:gd name="connsiteY70" fmla="*/ 80962 h 714375"/>
                  <a:gd name="connsiteX71" fmla="*/ 234951 w 587375"/>
                  <a:gd name="connsiteY71" fmla="*/ 84137 h 714375"/>
                  <a:gd name="connsiteX72" fmla="*/ 231776 w 587375"/>
                  <a:gd name="connsiteY72" fmla="*/ 84137 h 714375"/>
                  <a:gd name="connsiteX73" fmla="*/ 227013 w 587375"/>
                  <a:gd name="connsiteY73" fmla="*/ 84137 h 714375"/>
                  <a:gd name="connsiteX74" fmla="*/ 227013 w 587375"/>
                  <a:gd name="connsiteY74" fmla="*/ 80962 h 714375"/>
                  <a:gd name="connsiteX75" fmla="*/ 227013 w 587375"/>
                  <a:gd name="connsiteY75" fmla="*/ 76200 h 714375"/>
                  <a:gd name="connsiteX76" fmla="*/ 227013 w 587375"/>
                  <a:gd name="connsiteY76" fmla="*/ 71437 h 714375"/>
                  <a:gd name="connsiteX77" fmla="*/ 223838 w 587375"/>
                  <a:gd name="connsiteY77" fmla="*/ 68262 h 714375"/>
                  <a:gd name="connsiteX78" fmla="*/ 223838 w 587375"/>
                  <a:gd name="connsiteY78" fmla="*/ 68262 h 714375"/>
                  <a:gd name="connsiteX79" fmla="*/ 227013 w 587375"/>
                  <a:gd name="connsiteY79" fmla="*/ 71437 h 714375"/>
                  <a:gd name="connsiteX80" fmla="*/ 223838 w 587375"/>
                  <a:gd name="connsiteY80" fmla="*/ 84137 h 714375"/>
                  <a:gd name="connsiteX81" fmla="*/ 223838 w 587375"/>
                  <a:gd name="connsiteY81" fmla="*/ 88900 h 714375"/>
                  <a:gd name="connsiteX82" fmla="*/ 223838 w 587375"/>
                  <a:gd name="connsiteY82" fmla="*/ 92075 h 714375"/>
                  <a:gd name="connsiteX83" fmla="*/ 223838 w 587375"/>
                  <a:gd name="connsiteY83" fmla="*/ 96837 h 714375"/>
                  <a:gd name="connsiteX84" fmla="*/ 227013 w 587375"/>
                  <a:gd name="connsiteY84" fmla="*/ 98425 h 714375"/>
                  <a:gd name="connsiteX85" fmla="*/ 227013 w 587375"/>
                  <a:gd name="connsiteY85" fmla="*/ 103187 h 714375"/>
                  <a:gd name="connsiteX86" fmla="*/ 231775 w 587375"/>
                  <a:gd name="connsiteY86" fmla="*/ 103187 h 714375"/>
                  <a:gd name="connsiteX87" fmla="*/ 234950 w 587375"/>
                  <a:gd name="connsiteY87" fmla="*/ 103187 h 714375"/>
                  <a:gd name="connsiteX88" fmla="*/ 231775 w 587375"/>
                  <a:gd name="connsiteY88" fmla="*/ 106362 h 714375"/>
                  <a:gd name="connsiteX89" fmla="*/ 231775 w 587375"/>
                  <a:gd name="connsiteY89" fmla="*/ 109537 h 714375"/>
                  <a:gd name="connsiteX90" fmla="*/ 231775 w 587375"/>
                  <a:gd name="connsiteY90" fmla="*/ 111125 h 714375"/>
                  <a:gd name="connsiteX91" fmla="*/ 234950 w 587375"/>
                  <a:gd name="connsiteY91" fmla="*/ 114300 h 714375"/>
                  <a:gd name="connsiteX92" fmla="*/ 233891 w 587375"/>
                  <a:gd name="connsiteY92" fmla="*/ 116947 h 714375"/>
                  <a:gd name="connsiteX93" fmla="*/ 234951 w 587375"/>
                  <a:gd name="connsiteY93" fmla="*/ 115888 h 714375"/>
                  <a:gd name="connsiteX94" fmla="*/ 234951 w 587375"/>
                  <a:gd name="connsiteY94" fmla="*/ 114300 h 714375"/>
                  <a:gd name="connsiteX95" fmla="*/ 236538 w 587375"/>
                  <a:gd name="connsiteY95" fmla="*/ 114300 h 714375"/>
                  <a:gd name="connsiteX96" fmla="*/ 239713 w 587375"/>
                  <a:gd name="connsiteY96" fmla="*/ 115888 h 714375"/>
                  <a:gd name="connsiteX97" fmla="*/ 239713 w 587375"/>
                  <a:gd name="connsiteY97" fmla="*/ 122237 h 714375"/>
                  <a:gd name="connsiteX98" fmla="*/ 234951 w 587375"/>
                  <a:gd name="connsiteY98" fmla="*/ 123825 h 714375"/>
                  <a:gd name="connsiteX99" fmla="*/ 231776 w 587375"/>
                  <a:gd name="connsiteY99" fmla="*/ 123825 h 714375"/>
                  <a:gd name="connsiteX100" fmla="*/ 231776 w 587375"/>
                  <a:gd name="connsiteY100" fmla="*/ 128587 h 714375"/>
                  <a:gd name="connsiteX101" fmla="*/ 231776 w 587375"/>
                  <a:gd name="connsiteY101" fmla="*/ 131762 h 714375"/>
                  <a:gd name="connsiteX102" fmla="*/ 227013 w 587375"/>
                  <a:gd name="connsiteY102" fmla="*/ 131762 h 714375"/>
                  <a:gd name="connsiteX103" fmla="*/ 223838 w 587375"/>
                  <a:gd name="connsiteY103" fmla="*/ 131762 h 714375"/>
                  <a:gd name="connsiteX104" fmla="*/ 222250 w 587375"/>
                  <a:gd name="connsiteY104" fmla="*/ 128587 h 714375"/>
                  <a:gd name="connsiteX105" fmla="*/ 222250 w 587375"/>
                  <a:gd name="connsiteY105" fmla="*/ 127000 h 714375"/>
                  <a:gd name="connsiteX106" fmla="*/ 222250 w 587375"/>
                  <a:gd name="connsiteY106" fmla="*/ 123825 h 714375"/>
                  <a:gd name="connsiteX107" fmla="*/ 223838 w 587375"/>
                  <a:gd name="connsiteY107" fmla="*/ 123825 h 714375"/>
                  <a:gd name="connsiteX108" fmla="*/ 227013 w 587375"/>
                  <a:gd name="connsiteY108" fmla="*/ 123825 h 714375"/>
                  <a:gd name="connsiteX109" fmla="*/ 230188 w 587375"/>
                  <a:gd name="connsiteY109" fmla="*/ 123825 h 714375"/>
                  <a:gd name="connsiteX110" fmla="*/ 231776 w 587375"/>
                  <a:gd name="connsiteY110" fmla="*/ 122237 h 714375"/>
                  <a:gd name="connsiteX111" fmla="*/ 231776 w 587375"/>
                  <a:gd name="connsiteY111" fmla="*/ 122236 h 714375"/>
                  <a:gd name="connsiteX112" fmla="*/ 231775 w 587375"/>
                  <a:gd name="connsiteY112" fmla="*/ 122237 h 714375"/>
                  <a:gd name="connsiteX113" fmla="*/ 227013 w 587375"/>
                  <a:gd name="connsiteY113" fmla="*/ 123825 h 714375"/>
                  <a:gd name="connsiteX114" fmla="*/ 223838 w 587375"/>
                  <a:gd name="connsiteY114" fmla="*/ 123825 h 714375"/>
                  <a:gd name="connsiteX115" fmla="*/ 222250 w 587375"/>
                  <a:gd name="connsiteY115" fmla="*/ 122237 h 714375"/>
                  <a:gd name="connsiteX116" fmla="*/ 222250 w 587375"/>
                  <a:gd name="connsiteY116" fmla="*/ 119062 h 714375"/>
                  <a:gd name="connsiteX117" fmla="*/ 219075 w 587375"/>
                  <a:gd name="connsiteY117" fmla="*/ 122237 h 714375"/>
                  <a:gd name="connsiteX118" fmla="*/ 217488 w 587375"/>
                  <a:gd name="connsiteY118" fmla="*/ 122237 h 714375"/>
                  <a:gd name="connsiteX119" fmla="*/ 214313 w 587375"/>
                  <a:gd name="connsiteY119" fmla="*/ 123825 h 714375"/>
                  <a:gd name="connsiteX120" fmla="*/ 214312 w 587375"/>
                  <a:gd name="connsiteY120" fmla="*/ 123825 h 714375"/>
                  <a:gd name="connsiteX121" fmla="*/ 214312 w 587375"/>
                  <a:gd name="connsiteY121" fmla="*/ 125014 h 714375"/>
                  <a:gd name="connsiteX122" fmla="*/ 223838 w 587375"/>
                  <a:gd name="connsiteY122" fmla="*/ 157163 h 714375"/>
                  <a:gd name="connsiteX123" fmla="*/ 234950 w 587375"/>
                  <a:gd name="connsiteY123" fmla="*/ 146050 h 714375"/>
                  <a:gd name="connsiteX124" fmla="*/ 260350 w 587375"/>
                  <a:gd name="connsiteY124" fmla="*/ 166688 h 714375"/>
                  <a:gd name="connsiteX125" fmla="*/ 244475 w 587375"/>
                  <a:gd name="connsiteY125" fmla="*/ 184150 h 714375"/>
                  <a:gd name="connsiteX126" fmla="*/ 242888 w 587375"/>
                  <a:gd name="connsiteY126" fmla="*/ 212725 h 714375"/>
                  <a:gd name="connsiteX127" fmla="*/ 260350 w 587375"/>
                  <a:gd name="connsiteY127" fmla="*/ 212725 h 714375"/>
                  <a:gd name="connsiteX128" fmla="*/ 260350 w 587375"/>
                  <a:gd name="connsiteY128" fmla="*/ 227013 h 714375"/>
                  <a:gd name="connsiteX129" fmla="*/ 292100 w 587375"/>
                  <a:gd name="connsiteY129" fmla="*/ 247650 h 714375"/>
                  <a:gd name="connsiteX130" fmla="*/ 312738 w 587375"/>
                  <a:gd name="connsiteY130" fmla="*/ 250825 h 714375"/>
                  <a:gd name="connsiteX131" fmla="*/ 328613 w 587375"/>
                  <a:gd name="connsiteY131" fmla="*/ 242888 h 714375"/>
                  <a:gd name="connsiteX132" fmla="*/ 339725 w 587375"/>
                  <a:gd name="connsiteY132" fmla="*/ 263525 h 714375"/>
                  <a:gd name="connsiteX133" fmla="*/ 352425 w 587375"/>
                  <a:gd name="connsiteY133" fmla="*/ 260350 h 714375"/>
                  <a:gd name="connsiteX134" fmla="*/ 355600 w 587375"/>
                  <a:gd name="connsiteY134" fmla="*/ 269875 h 714375"/>
                  <a:gd name="connsiteX135" fmla="*/ 398463 w 587375"/>
                  <a:gd name="connsiteY135" fmla="*/ 276225 h 714375"/>
                  <a:gd name="connsiteX136" fmla="*/ 407988 w 587375"/>
                  <a:gd name="connsiteY136" fmla="*/ 269875 h 714375"/>
                  <a:gd name="connsiteX137" fmla="*/ 407988 w 587375"/>
                  <a:gd name="connsiteY137" fmla="*/ 238125 h 714375"/>
                  <a:gd name="connsiteX138" fmla="*/ 423863 w 587375"/>
                  <a:gd name="connsiteY138" fmla="*/ 227013 h 714375"/>
                  <a:gd name="connsiteX139" fmla="*/ 428625 w 587375"/>
                  <a:gd name="connsiteY139" fmla="*/ 234950 h 714375"/>
                  <a:gd name="connsiteX140" fmla="*/ 420688 w 587375"/>
                  <a:gd name="connsiteY140" fmla="*/ 247650 h 714375"/>
                  <a:gd name="connsiteX141" fmla="*/ 423863 w 587375"/>
                  <a:gd name="connsiteY141" fmla="*/ 257175 h 714375"/>
                  <a:gd name="connsiteX142" fmla="*/ 420688 w 587375"/>
                  <a:gd name="connsiteY142" fmla="*/ 265113 h 714375"/>
                  <a:gd name="connsiteX143" fmla="*/ 431800 w 587375"/>
                  <a:gd name="connsiteY143" fmla="*/ 269875 h 714375"/>
                  <a:gd name="connsiteX144" fmla="*/ 450850 w 587375"/>
                  <a:gd name="connsiteY144" fmla="*/ 265113 h 714375"/>
                  <a:gd name="connsiteX145" fmla="*/ 457200 w 587375"/>
                  <a:gd name="connsiteY145" fmla="*/ 257175 h 714375"/>
                  <a:gd name="connsiteX146" fmla="*/ 481013 w 587375"/>
                  <a:gd name="connsiteY146" fmla="*/ 260350 h 714375"/>
                  <a:gd name="connsiteX147" fmla="*/ 481013 w 587375"/>
                  <a:gd name="connsiteY147" fmla="*/ 234950 h 714375"/>
                  <a:gd name="connsiteX148" fmla="*/ 500063 w 587375"/>
                  <a:gd name="connsiteY148" fmla="*/ 227013 h 714375"/>
                  <a:gd name="connsiteX149" fmla="*/ 527050 w 587375"/>
                  <a:gd name="connsiteY149" fmla="*/ 200025 h 714375"/>
                  <a:gd name="connsiteX150" fmla="*/ 544513 w 587375"/>
                  <a:gd name="connsiteY150" fmla="*/ 201613 h 714375"/>
                  <a:gd name="connsiteX151" fmla="*/ 547688 w 587375"/>
                  <a:gd name="connsiteY151" fmla="*/ 214313 h 714375"/>
                  <a:gd name="connsiteX152" fmla="*/ 565150 w 587375"/>
                  <a:gd name="connsiteY152" fmla="*/ 212725 h 714375"/>
                  <a:gd name="connsiteX153" fmla="*/ 582613 w 587375"/>
                  <a:gd name="connsiteY153" fmla="*/ 217488 h 714375"/>
                  <a:gd name="connsiteX154" fmla="*/ 587375 w 587375"/>
                  <a:gd name="connsiteY154" fmla="*/ 233363 h 714375"/>
                  <a:gd name="connsiteX155" fmla="*/ 585788 w 587375"/>
                  <a:gd name="connsiteY155" fmla="*/ 247650 h 714375"/>
                  <a:gd name="connsiteX156" fmla="*/ 577850 w 587375"/>
                  <a:gd name="connsiteY156" fmla="*/ 244475 h 714375"/>
                  <a:gd name="connsiteX157" fmla="*/ 557213 w 587375"/>
                  <a:gd name="connsiteY157" fmla="*/ 255588 h 714375"/>
                  <a:gd name="connsiteX158" fmla="*/ 536575 w 587375"/>
                  <a:gd name="connsiteY158" fmla="*/ 287338 h 714375"/>
                  <a:gd name="connsiteX159" fmla="*/ 536575 w 587375"/>
                  <a:gd name="connsiteY159" fmla="*/ 306388 h 714375"/>
                  <a:gd name="connsiteX160" fmla="*/ 527050 w 587375"/>
                  <a:gd name="connsiteY160" fmla="*/ 323850 h 714375"/>
                  <a:gd name="connsiteX161" fmla="*/ 514350 w 587375"/>
                  <a:gd name="connsiteY161" fmla="*/ 325438 h 714375"/>
                  <a:gd name="connsiteX162" fmla="*/ 517525 w 587375"/>
                  <a:gd name="connsiteY162" fmla="*/ 361950 h 714375"/>
                  <a:gd name="connsiteX163" fmla="*/ 512763 w 587375"/>
                  <a:gd name="connsiteY163" fmla="*/ 363538 h 714375"/>
                  <a:gd name="connsiteX164" fmla="*/ 512763 w 587375"/>
                  <a:gd name="connsiteY164" fmla="*/ 381000 h 714375"/>
                  <a:gd name="connsiteX165" fmla="*/ 504825 w 587375"/>
                  <a:gd name="connsiteY165" fmla="*/ 388938 h 714375"/>
                  <a:gd name="connsiteX166" fmla="*/ 496888 w 587375"/>
                  <a:gd name="connsiteY166" fmla="*/ 381000 h 714375"/>
                  <a:gd name="connsiteX167" fmla="*/ 496888 w 587375"/>
                  <a:gd name="connsiteY167" fmla="*/ 333375 h 714375"/>
                  <a:gd name="connsiteX168" fmla="*/ 488950 w 587375"/>
                  <a:gd name="connsiteY168" fmla="*/ 333375 h 714375"/>
                  <a:gd name="connsiteX169" fmla="*/ 487363 w 587375"/>
                  <a:gd name="connsiteY169" fmla="*/ 349250 h 714375"/>
                  <a:gd name="connsiteX170" fmla="*/ 476250 w 587375"/>
                  <a:gd name="connsiteY170" fmla="*/ 349250 h 714375"/>
                  <a:gd name="connsiteX171" fmla="*/ 481013 w 587375"/>
                  <a:gd name="connsiteY171" fmla="*/ 333375 h 714375"/>
                  <a:gd name="connsiteX172" fmla="*/ 496888 w 587375"/>
                  <a:gd name="connsiteY172" fmla="*/ 320675 h 714375"/>
                  <a:gd name="connsiteX173" fmla="*/ 500063 w 587375"/>
                  <a:gd name="connsiteY173" fmla="*/ 303213 h 714375"/>
                  <a:gd name="connsiteX174" fmla="*/ 449263 w 587375"/>
                  <a:gd name="connsiteY174" fmla="*/ 295275 h 714375"/>
                  <a:gd name="connsiteX175" fmla="*/ 444500 w 587375"/>
                  <a:gd name="connsiteY175" fmla="*/ 285750 h 714375"/>
                  <a:gd name="connsiteX176" fmla="*/ 415925 w 587375"/>
                  <a:gd name="connsiteY176" fmla="*/ 269875 h 714375"/>
                  <a:gd name="connsiteX177" fmla="*/ 414338 w 587375"/>
                  <a:gd name="connsiteY177" fmla="*/ 276225 h 714375"/>
                  <a:gd name="connsiteX178" fmla="*/ 406400 w 587375"/>
                  <a:gd name="connsiteY178" fmla="*/ 293688 h 714375"/>
                  <a:gd name="connsiteX179" fmla="*/ 428625 w 587375"/>
                  <a:gd name="connsiteY179" fmla="*/ 303213 h 714375"/>
                  <a:gd name="connsiteX180" fmla="*/ 415925 w 587375"/>
                  <a:gd name="connsiteY180" fmla="*/ 311150 h 714375"/>
                  <a:gd name="connsiteX181" fmla="*/ 414338 w 587375"/>
                  <a:gd name="connsiteY181" fmla="*/ 319088 h 714375"/>
                  <a:gd name="connsiteX182" fmla="*/ 419100 w 587375"/>
                  <a:gd name="connsiteY182" fmla="*/ 323850 h 714375"/>
                  <a:gd name="connsiteX183" fmla="*/ 420688 w 587375"/>
                  <a:gd name="connsiteY183" fmla="*/ 338138 h 714375"/>
                  <a:gd name="connsiteX184" fmla="*/ 436563 w 587375"/>
                  <a:gd name="connsiteY184" fmla="*/ 388938 h 714375"/>
                  <a:gd name="connsiteX185" fmla="*/ 407988 w 587375"/>
                  <a:gd name="connsiteY185" fmla="*/ 388938 h 714375"/>
                  <a:gd name="connsiteX186" fmla="*/ 406400 w 587375"/>
                  <a:gd name="connsiteY186" fmla="*/ 374650 h 714375"/>
                  <a:gd name="connsiteX187" fmla="*/ 398463 w 587375"/>
                  <a:gd name="connsiteY187" fmla="*/ 388938 h 714375"/>
                  <a:gd name="connsiteX188" fmla="*/ 377825 w 587375"/>
                  <a:gd name="connsiteY188" fmla="*/ 404813 h 714375"/>
                  <a:gd name="connsiteX189" fmla="*/ 382588 w 587375"/>
                  <a:gd name="connsiteY189" fmla="*/ 414338 h 714375"/>
                  <a:gd name="connsiteX190" fmla="*/ 371475 w 587375"/>
                  <a:gd name="connsiteY190" fmla="*/ 434975 h 714375"/>
                  <a:gd name="connsiteX191" fmla="*/ 355600 w 587375"/>
                  <a:gd name="connsiteY191" fmla="*/ 439738 h 714375"/>
                  <a:gd name="connsiteX192" fmla="*/ 350838 w 587375"/>
                  <a:gd name="connsiteY192" fmla="*/ 431800 h 714375"/>
                  <a:gd name="connsiteX193" fmla="*/ 339725 w 587375"/>
                  <a:gd name="connsiteY193" fmla="*/ 439738 h 714375"/>
                  <a:gd name="connsiteX194" fmla="*/ 339725 w 587375"/>
                  <a:gd name="connsiteY194" fmla="*/ 452438 h 714375"/>
                  <a:gd name="connsiteX195" fmla="*/ 287338 w 587375"/>
                  <a:gd name="connsiteY195" fmla="*/ 500063 h 714375"/>
                  <a:gd name="connsiteX196" fmla="*/ 290513 w 587375"/>
                  <a:gd name="connsiteY196" fmla="*/ 512763 h 714375"/>
                  <a:gd name="connsiteX197" fmla="*/ 266700 w 587375"/>
                  <a:gd name="connsiteY197" fmla="*/ 525463 h 714375"/>
                  <a:gd name="connsiteX198" fmla="*/ 249238 w 587375"/>
                  <a:gd name="connsiteY198" fmla="*/ 530225 h 714375"/>
                  <a:gd name="connsiteX199" fmla="*/ 247650 w 587375"/>
                  <a:gd name="connsiteY199" fmla="*/ 539750 h 714375"/>
                  <a:gd name="connsiteX200" fmla="*/ 252413 w 587375"/>
                  <a:gd name="connsiteY200" fmla="*/ 590550 h 714375"/>
                  <a:gd name="connsiteX201" fmla="*/ 239713 w 587375"/>
                  <a:gd name="connsiteY201" fmla="*/ 620713 h 714375"/>
                  <a:gd name="connsiteX202" fmla="*/ 242888 w 587375"/>
                  <a:gd name="connsiteY202" fmla="*/ 655638 h 714375"/>
                  <a:gd name="connsiteX203" fmla="*/ 231775 w 587375"/>
                  <a:gd name="connsiteY203" fmla="*/ 655638 h 714375"/>
                  <a:gd name="connsiteX204" fmla="*/ 223838 w 587375"/>
                  <a:gd name="connsiteY204" fmla="*/ 681038 h 714375"/>
                  <a:gd name="connsiteX205" fmla="*/ 231775 w 587375"/>
                  <a:gd name="connsiteY205" fmla="*/ 687388 h 714375"/>
                  <a:gd name="connsiteX206" fmla="*/ 231775 w 587375"/>
                  <a:gd name="connsiteY206" fmla="*/ 692150 h 714375"/>
                  <a:gd name="connsiteX207" fmla="*/ 214313 w 587375"/>
                  <a:gd name="connsiteY207" fmla="*/ 687388 h 714375"/>
                  <a:gd name="connsiteX208" fmla="*/ 209550 w 587375"/>
                  <a:gd name="connsiteY208" fmla="*/ 704850 h 714375"/>
                  <a:gd name="connsiteX209" fmla="*/ 193675 w 587375"/>
                  <a:gd name="connsiteY209" fmla="*/ 714375 h 714375"/>
                  <a:gd name="connsiteX210" fmla="*/ 166688 w 587375"/>
                  <a:gd name="connsiteY210" fmla="*/ 687388 h 714375"/>
                  <a:gd name="connsiteX211" fmla="*/ 161925 w 587375"/>
                  <a:gd name="connsiteY211" fmla="*/ 666750 h 714375"/>
                  <a:gd name="connsiteX212" fmla="*/ 155575 w 587375"/>
                  <a:gd name="connsiteY212" fmla="*/ 633413 h 714375"/>
                  <a:gd name="connsiteX213" fmla="*/ 133350 w 587375"/>
                  <a:gd name="connsiteY213" fmla="*/ 593725 h 714375"/>
                  <a:gd name="connsiteX214" fmla="*/ 131763 w 587375"/>
                  <a:gd name="connsiteY214" fmla="*/ 555625 h 714375"/>
                  <a:gd name="connsiteX215" fmla="*/ 103188 w 587375"/>
                  <a:gd name="connsiteY215" fmla="*/ 495300 h 714375"/>
                  <a:gd name="connsiteX216" fmla="*/ 98425 w 587375"/>
                  <a:gd name="connsiteY216" fmla="*/ 471488 h 714375"/>
                  <a:gd name="connsiteX217" fmla="*/ 93662 w 587375"/>
                  <a:gd name="connsiteY217" fmla="*/ 423863 h 714375"/>
                  <a:gd name="connsiteX218" fmla="*/ 95250 w 587375"/>
                  <a:gd name="connsiteY218" fmla="*/ 404813 h 714375"/>
                  <a:gd name="connsiteX219" fmla="*/ 90487 w 587375"/>
                  <a:gd name="connsiteY219" fmla="*/ 398463 h 714375"/>
                  <a:gd name="connsiteX220" fmla="*/ 93662 w 587375"/>
                  <a:gd name="connsiteY220" fmla="*/ 374650 h 714375"/>
                  <a:gd name="connsiteX221" fmla="*/ 85725 w 587375"/>
                  <a:gd name="connsiteY221" fmla="*/ 371475 h 714375"/>
                  <a:gd name="connsiteX222" fmla="*/ 82550 w 587375"/>
                  <a:gd name="connsiteY222" fmla="*/ 381000 h 714375"/>
                  <a:gd name="connsiteX223" fmla="*/ 77787 w 587375"/>
                  <a:gd name="connsiteY223" fmla="*/ 404813 h 714375"/>
                  <a:gd name="connsiteX224" fmla="*/ 58737 w 587375"/>
                  <a:gd name="connsiteY224" fmla="*/ 419100 h 714375"/>
                  <a:gd name="connsiteX225" fmla="*/ 34925 w 587375"/>
                  <a:gd name="connsiteY225" fmla="*/ 404813 h 714375"/>
                  <a:gd name="connsiteX226" fmla="*/ 12700 w 587375"/>
                  <a:gd name="connsiteY226" fmla="*/ 374650 h 714375"/>
                  <a:gd name="connsiteX227" fmla="*/ 38100 w 587375"/>
                  <a:gd name="connsiteY227" fmla="*/ 371475 h 714375"/>
                  <a:gd name="connsiteX228" fmla="*/ 50800 w 587375"/>
                  <a:gd name="connsiteY228" fmla="*/ 349250 h 714375"/>
                  <a:gd name="connsiteX229" fmla="*/ 34925 w 587375"/>
                  <a:gd name="connsiteY229" fmla="*/ 354013 h 714375"/>
                  <a:gd name="connsiteX230" fmla="*/ 20637 w 587375"/>
                  <a:gd name="connsiteY230" fmla="*/ 361950 h 714375"/>
                  <a:gd name="connsiteX231" fmla="*/ 0 w 587375"/>
                  <a:gd name="connsiteY231" fmla="*/ 342900 h 714375"/>
                  <a:gd name="connsiteX232" fmla="*/ 7937 w 587375"/>
                  <a:gd name="connsiteY232" fmla="*/ 330200 h 714375"/>
                  <a:gd name="connsiteX233" fmla="*/ 42862 w 587375"/>
                  <a:gd name="connsiteY233" fmla="*/ 320675 h 714375"/>
                  <a:gd name="connsiteX234" fmla="*/ 60325 w 587375"/>
                  <a:gd name="connsiteY234" fmla="*/ 320675 h 714375"/>
                  <a:gd name="connsiteX235" fmla="*/ 50800 w 587375"/>
                  <a:gd name="connsiteY235" fmla="*/ 290513 h 714375"/>
                  <a:gd name="connsiteX236" fmla="*/ 33337 w 587375"/>
                  <a:gd name="connsiteY236" fmla="*/ 280988 h 714375"/>
                  <a:gd name="connsiteX237" fmla="*/ 38100 w 587375"/>
                  <a:gd name="connsiteY237" fmla="*/ 265113 h 714375"/>
                  <a:gd name="connsiteX238" fmla="*/ 22225 w 587375"/>
                  <a:gd name="connsiteY238" fmla="*/ 265113 h 714375"/>
                  <a:gd name="connsiteX239" fmla="*/ 25400 w 587375"/>
                  <a:gd name="connsiteY239" fmla="*/ 255588 h 714375"/>
                  <a:gd name="connsiteX240" fmla="*/ 39687 w 587375"/>
                  <a:gd name="connsiteY240" fmla="*/ 234950 h 714375"/>
                  <a:gd name="connsiteX241" fmla="*/ 52387 w 587375"/>
                  <a:gd name="connsiteY241" fmla="*/ 239713 h 714375"/>
                  <a:gd name="connsiteX242" fmla="*/ 76200 w 587375"/>
                  <a:gd name="connsiteY242" fmla="*/ 227013 h 714375"/>
                  <a:gd name="connsiteX243" fmla="*/ 80962 w 587375"/>
                  <a:gd name="connsiteY243" fmla="*/ 212725 h 714375"/>
                  <a:gd name="connsiteX244" fmla="*/ 107950 w 587375"/>
                  <a:gd name="connsiteY244" fmla="*/ 196850 h 714375"/>
                  <a:gd name="connsiteX245" fmla="*/ 120650 w 587375"/>
                  <a:gd name="connsiteY245" fmla="*/ 161925 h 714375"/>
                  <a:gd name="connsiteX246" fmla="*/ 133350 w 587375"/>
                  <a:gd name="connsiteY246" fmla="*/ 134938 h 714375"/>
                  <a:gd name="connsiteX247" fmla="*/ 143828 w 587375"/>
                  <a:gd name="connsiteY247" fmla="*/ 123507 h 714375"/>
                  <a:gd name="connsiteX248" fmla="*/ 141288 w 587375"/>
                  <a:gd name="connsiteY248" fmla="*/ 122237 h 714375"/>
                  <a:gd name="connsiteX249" fmla="*/ 138113 w 587375"/>
                  <a:gd name="connsiteY249" fmla="*/ 122237 h 714375"/>
                  <a:gd name="connsiteX250" fmla="*/ 136526 w 587375"/>
                  <a:gd name="connsiteY250" fmla="*/ 122237 h 714375"/>
                  <a:gd name="connsiteX251" fmla="*/ 136526 w 587375"/>
                  <a:gd name="connsiteY251" fmla="*/ 119062 h 714375"/>
                  <a:gd name="connsiteX252" fmla="*/ 133351 w 587375"/>
                  <a:gd name="connsiteY252" fmla="*/ 115887 h 714375"/>
                  <a:gd name="connsiteX253" fmla="*/ 128588 w 587375"/>
                  <a:gd name="connsiteY253" fmla="*/ 114300 h 714375"/>
                  <a:gd name="connsiteX254" fmla="*/ 125413 w 587375"/>
                  <a:gd name="connsiteY254" fmla="*/ 114300 h 714375"/>
                  <a:gd name="connsiteX255" fmla="*/ 125413 w 587375"/>
                  <a:gd name="connsiteY255" fmla="*/ 109537 h 714375"/>
                  <a:gd name="connsiteX256" fmla="*/ 123826 w 587375"/>
                  <a:gd name="connsiteY256" fmla="*/ 106362 h 714375"/>
                  <a:gd name="connsiteX257" fmla="*/ 119063 w 587375"/>
                  <a:gd name="connsiteY257" fmla="*/ 98425 h 714375"/>
                  <a:gd name="connsiteX258" fmla="*/ 123826 w 587375"/>
                  <a:gd name="connsiteY258" fmla="*/ 96837 h 714375"/>
                  <a:gd name="connsiteX259" fmla="*/ 123825 w 587375"/>
                  <a:gd name="connsiteY259" fmla="*/ 96836 h 714375"/>
                  <a:gd name="connsiteX260" fmla="*/ 123825 w 587375"/>
                  <a:gd name="connsiteY260" fmla="*/ 96837 h 714375"/>
                  <a:gd name="connsiteX261" fmla="*/ 119063 w 587375"/>
                  <a:gd name="connsiteY261" fmla="*/ 98425 h 714375"/>
                  <a:gd name="connsiteX262" fmla="*/ 125413 w 587375"/>
                  <a:gd name="connsiteY262" fmla="*/ 109537 h 714375"/>
                  <a:gd name="connsiteX263" fmla="*/ 123825 w 587375"/>
                  <a:gd name="connsiteY263" fmla="*/ 109537 h 714375"/>
                  <a:gd name="connsiteX264" fmla="*/ 119063 w 587375"/>
                  <a:gd name="connsiteY264" fmla="*/ 109537 h 714375"/>
                  <a:gd name="connsiteX265" fmla="*/ 115888 w 587375"/>
                  <a:gd name="connsiteY265" fmla="*/ 106362 h 714375"/>
                  <a:gd name="connsiteX266" fmla="*/ 115888 w 587375"/>
                  <a:gd name="connsiteY266" fmla="*/ 103187 h 714375"/>
                  <a:gd name="connsiteX267" fmla="*/ 115888 w 587375"/>
                  <a:gd name="connsiteY267" fmla="*/ 101600 h 714375"/>
                  <a:gd name="connsiteX268" fmla="*/ 115888 w 587375"/>
                  <a:gd name="connsiteY268" fmla="*/ 98425 h 714375"/>
                  <a:gd name="connsiteX269" fmla="*/ 112713 w 587375"/>
                  <a:gd name="connsiteY269" fmla="*/ 79375 h 714375"/>
                  <a:gd name="connsiteX270" fmla="*/ 112713 w 587375"/>
                  <a:gd name="connsiteY270" fmla="*/ 76200 h 714375"/>
                  <a:gd name="connsiteX271" fmla="*/ 111125 w 587375"/>
                  <a:gd name="connsiteY271" fmla="*/ 71437 h 714375"/>
                  <a:gd name="connsiteX272" fmla="*/ 111125 w 587375"/>
                  <a:gd name="connsiteY272" fmla="*/ 68262 h 714375"/>
                  <a:gd name="connsiteX273" fmla="*/ 115888 w 587375"/>
                  <a:gd name="connsiteY273" fmla="*/ 63500 h 714375"/>
                  <a:gd name="connsiteX274" fmla="*/ 123825 w 587375"/>
                  <a:gd name="connsiteY274" fmla="*/ 58737 h 714375"/>
                  <a:gd name="connsiteX275" fmla="*/ 123825 w 587375"/>
                  <a:gd name="connsiteY275" fmla="*/ 55562 h 714375"/>
                  <a:gd name="connsiteX276" fmla="*/ 125413 w 587375"/>
                  <a:gd name="connsiteY276" fmla="*/ 49212 h 714375"/>
                  <a:gd name="connsiteX277" fmla="*/ 123825 w 587375"/>
                  <a:gd name="connsiteY277" fmla="*/ 46037 h 714375"/>
                  <a:gd name="connsiteX278" fmla="*/ 119063 w 587375"/>
                  <a:gd name="connsiteY278" fmla="*/ 41275 h 714375"/>
                  <a:gd name="connsiteX279" fmla="*/ 115888 w 587375"/>
                  <a:gd name="connsiteY279" fmla="*/ 41275 h 714375"/>
                  <a:gd name="connsiteX280" fmla="*/ 112713 w 587375"/>
                  <a:gd name="connsiteY280" fmla="*/ 38100 h 714375"/>
                  <a:gd name="connsiteX281" fmla="*/ 111125 w 587375"/>
                  <a:gd name="connsiteY281" fmla="*/ 33337 h 714375"/>
                  <a:gd name="connsiteX282" fmla="*/ 106363 w 587375"/>
                  <a:gd name="connsiteY282" fmla="*/ 33337 h 714375"/>
                  <a:gd name="connsiteX283" fmla="*/ 103188 w 587375"/>
                  <a:gd name="connsiteY283" fmla="*/ 30162 h 714375"/>
                  <a:gd name="connsiteX284" fmla="*/ 101600 w 587375"/>
                  <a:gd name="connsiteY284" fmla="*/ 30162 h 714375"/>
                  <a:gd name="connsiteX285" fmla="*/ 95250 w 587375"/>
                  <a:gd name="connsiteY285" fmla="*/ 28575 h 714375"/>
                  <a:gd name="connsiteX286" fmla="*/ 95250 w 587375"/>
                  <a:gd name="connsiteY286" fmla="*/ 25400 h 714375"/>
                  <a:gd name="connsiteX287" fmla="*/ 95250 w 587375"/>
                  <a:gd name="connsiteY287" fmla="*/ 17463 h 714375"/>
                  <a:gd name="connsiteX288" fmla="*/ 95250 w 587375"/>
                  <a:gd name="connsiteY288" fmla="*/ 15875 h 714375"/>
                  <a:gd name="connsiteX289" fmla="*/ 98425 w 587375"/>
                  <a:gd name="connsiteY289" fmla="*/ 15875 h 714375"/>
                  <a:gd name="connsiteX290" fmla="*/ 103188 w 587375"/>
                  <a:gd name="connsiteY290" fmla="*/ 15875 h 714375"/>
                  <a:gd name="connsiteX291" fmla="*/ 106363 w 587375"/>
                  <a:gd name="connsiteY291" fmla="*/ 17463 h 714375"/>
                  <a:gd name="connsiteX292" fmla="*/ 107950 w 587375"/>
                  <a:gd name="connsiteY292" fmla="*/ 15875 h 714375"/>
                  <a:gd name="connsiteX293" fmla="*/ 107950 w 587375"/>
                  <a:gd name="connsiteY293" fmla="*/ 12700 h 714375"/>
                  <a:gd name="connsiteX294" fmla="*/ 107950 w 587375"/>
                  <a:gd name="connsiteY294" fmla="*/ 7938 h 714375"/>
                  <a:gd name="connsiteX295" fmla="*/ 112713 w 587375"/>
                  <a:gd name="connsiteY295" fmla="*/ 7938 h 714375"/>
                  <a:gd name="connsiteX296" fmla="*/ 115888 w 587375"/>
                  <a:gd name="connsiteY296" fmla="*/ 7938 h 714375"/>
                  <a:gd name="connsiteX297" fmla="*/ 123825 w 587375"/>
                  <a:gd name="connsiteY297" fmla="*/ 6350 h 714375"/>
                  <a:gd name="connsiteX298" fmla="*/ 125413 w 587375"/>
                  <a:gd name="connsiteY298" fmla="*/ 6350 h 714375"/>
                  <a:gd name="connsiteX299" fmla="*/ 128588 w 587375"/>
                  <a:gd name="connsiteY299" fmla="*/ 3175 h 714375"/>
                  <a:gd name="connsiteX300" fmla="*/ 136525 w 587375"/>
                  <a:gd name="connsiteY300" fmla="*/ 6350 h 714375"/>
                  <a:gd name="connsiteX301" fmla="*/ 138113 w 587375"/>
                  <a:gd name="connsiteY301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87325 w 587375"/>
                  <a:gd name="connsiteY9" fmla="*/ 55562 h 714375"/>
                  <a:gd name="connsiteX10" fmla="*/ 186268 w 587375"/>
                  <a:gd name="connsiteY10" fmla="*/ 57148 h 714375"/>
                  <a:gd name="connsiteX11" fmla="*/ 187325 w 587375"/>
                  <a:gd name="connsiteY11" fmla="*/ 55562 h 714375"/>
                  <a:gd name="connsiteX12" fmla="*/ 138113 w 587375"/>
                  <a:gd name="connsiteY12" fmla="*/ 0 h 714375"/>
                  <a:gd name="connsiteX13" fmla="*/ 144463 w 587375"/>
                  <a:gd name="connsiteY13" fmla="*/ 0 h 714375"/>
                  <a:gd name="connsiteX14" fmla="*/ 146050 w 587375"/>
                  <a:gd name="connsiteY14" fmla="*/ 3175 h 714375"/>
                  <a:gd name="connsiteX15" fmla="*/ 149225 w 587375"/>
                  <a:gd name="connsiteY15" fmla="*/ 0 h 714375"/>
                  <a:gd name="connsiteX16" fmla="*/ 153988 w 587375"/>
                  <a:gd name="connsiteY16" fmla="*/ 0 h 714375"/>
                  <a:gd name="connsiteX17" fmla="*/ 155576 w 587375"/>
                  <a:gd name="connsiteY17" fmla="*/ 3175 h 714375"/>
                  <a:gd name="connsiteX18" fmla="*/ 158751 w 587375"/>
                  <a:gd name="connsiteY18" fmla="*/ 6350 h 714375"/>
                  <a:gd name="connsiteX19" fmla="*/ 161926 w 587375"/>
                  <a:gd name="connsiteY19" fmla="*/ 7938 h 714375"/>
                  <a:gd name="connsiteX20" fmla="*/ 161926 w 587375"/>
                  <a:gd name="connsiteY20" fmla="*/ 11113 h 714375"/>
                  <a:gd name="connsiteX21" fmla="*/ 163513 w 587375"/>
                  <a:gd name="connsiteY21" fmla="*/ 15875 h 714375"/>
                  <a:gd name="connsiteX22" fmla="*/ 171451 w 587375"/>
                  <a:gd name="connsiteY22" fmla="*/ 15875 h 714375"/>
                  <a:gd name="connsiteX23" fmla="*/ 174626 w 587375"/>
                  <a:gd name="connsiteY23" fmla="*/ 17463 h 714375"/>
                  <a:gd name="connsiteX24" fmla="*/ 176213 w 587375"/>
                  <a:gd name="connsiteY24" fmla="*/ 23813 h 714375"/>
                  <a:gd name="connsiteX25" fmla="*/ 179388 w 587375"/>
                  <a:gd name="connsiteY25" fmla="*/ 25400 h 714375"/>
                  <a:gd name="connsiteX26" fmla="*/ 184151 w 587375"/>
                  <a:gd name="connsiteY26" fmla="*/ 25400 h 714375"/>
                  <a:gd name="connsiteX27" fmla="*/ 184151 w 587375"/>
                  <a:gd name="connsiteY27" fmla="*/ 36512 h 714375"/>
                  <a:gd name="connsiteX28" fmla="*/ 187326 w 587375"/>
                  <a:gd name="connsiteY28" fmla="*/ 38100 h 714375"/>
                  <a:gd name="connsiteX29" fmla="*/ 192088 w 587375"/>
                  <a:gd name="connsiteY29" fmla="*/ 41275 h 714375"/>
                  <a:gd name="connsiteX30" fmla="*/ 193676 w 587375"/>
                  <a:gd name="connsiteY30" fmla="*/ 41275 h 714375"/>
                  <a:gd name="connsiteX31" fmla="*/ 201613 w 587375"/>
                  <a:gd name="connsiteY31" fmla="*/ 41275 h 714375"/>
                  <a:gd name="connsiteX32" fmla="*/ 204788 w 587375"/>
                  <a:gd name="connsiteY32" fmla="*/ 42862 h 714375"/>
                  <a:gd name="connsiteX33" fmla="*/ 204788 w 587375"/>
                  <a:gd name="connsiteY33" fmla="*/ 43921 h 714375"/>
                  <a:gd name="connsiteX34" fmla="*/ 206376 w 587375"/>
                  <a:gd name="connsiteY34" fmla="*/ 42862 h 714375"/>
                  <a:gd name="connsiteX35" fmla="*/ 209551 w 587375"/>
                  <a:gd name="connsiteY35" fmla="*/ 41275 h 714375"/>
                  <a:gd name="connsiteX36" fmla="*/ 211138 w 587375"/>
                  <a:gd name="connsiteY36" fmla="*/ 38100 h 714375"/>
                  <a:gd name="connsiteX37" fmla="*/ 214313 w 587375"/>
                  <a:gd name="connsiteY37" fmla="*/ 38100 h 714375"/>
                  <a:gd name="connsiteX38" fmla="*/ 217488 w 587375"/>
                  <a:gd name="connsiteY38" fmla="*/ 38100 h 714375"/>
                  <a:gd name="connsiteX39" fmla="*/ 219076 w 587375"/>
                  <a:gd name="connsiteY39" fmla="*/ 38100 h 714375"/>
                  <a:gd name="connsiteX40" fmla="*/ 222251 w 587375"/>
                  <a:gd name="connsiteY40" fmla="*/ 38100 h 714375"/>
                  <a:gd name="connsiteX41" fmla="*/ 223838 w 587375"/>
                  <a:gd name="connsiteY41" fmla="*/ 36513 h 714375"/>
                  <a:gd name="connsiteX42" fmla="*/ 223838 w 587375"/>
                  <a:gd name="connsiteY42" fmla="*/ 33338 h 714375"/>
                  <a:gd name="connsiteX43" fmla="*/ 227013 w 587375"/>
                  <a:gd name="connsiteY43" fmla="*/ 28575 h 714375"/>
                  <a:gd name="connsiteX44" fmla="*/ 227013 w 587375"/>
                  <a:gd name="connsiteY44" fmla="*/ 25400 h 714375"/>
                  <a:gd name="connsiteX45" fmla="*/ 230188 w 587375"/>
                  <a:gd name="connsiteY45" fmla="*/ 25400 h 714375"/>
                  <a:gd name="connsiteX46" fmla="*/ 231776 w 587375"/>
                  <a:gd name="connsiteY46" fmla="*/ 28575 h 714375"/>
                  <a:gd name="connsiteX47" fmla="*/ 234951 w 587375"/>
                  <a:gd name="connsiteY47" fmla="*/ 30163 h 714375"/>
                  <a:gd name="connsiteX48" fmla="*/ 236538 w 587375"/>
                  <a:gd name="connsiteY48" fmla="*/ 33338 h 714375"/>
                  <a:gd name="connsiteX49" fmla="*/ 242888 w 587375"/>
                  <a:gd name="connsiteY49" fmla="*/ 33338 h 714375"/>
                  <a:gd name="connsiteX50" fmla="*/ 244476 w 587375"/>
                  <a:gd name="connsiteY50" fmla="*/ 33338 h 714375"/>
                  <a:gd name="connsiteX51" fmla="*/ 247651 w 587375"/>
                  <a:gd name="connsiteY51" fmla="*/ 33338 h 714375"/>
                  <a:gd name="connsiteX52" fmla="*/ 249238 w 587375"/>
                  <a:gd name="connsiteY52" fmla="*/ 33338 h 714375"/>
                  <a:gd name="connsiteX53" fmla="*/ 252413 w 587375"/>
                  <a:gd name="connsiteY53" fmla="*/ 36513 h 714375"/>
                  <a:gd name="connsiteX54" fmla="*/ 252413 w 587375"/>
                  <a:gd name="connsiteY54" fmla="*/ 38100 h 714375"/>
                  <a:gd name="connsiteX55" fmla="*/ 252413 w 587375"/>
                  <a:gd name="connsiteY55" fmla="*/ 42862 h 714375"/>
                  <a:gd name="connsiteX56" fmla="*/ 249238 w 587375"/>
                  <a:gd name="connsiteY56" fmla="*/ 46037 h 714375"/>
                  <a:gd name="connsiteX57" fmla="*/ 249238 w 587375"/>
                  <a:gd name="connsiteY57" fmla="*/ 49212 h 714375"/>
                  <a:gd name="connsiteX58" fmla="*/ 249238 w 587375"/>
                  <a:gd name="connsiteY58" fmla="*/ 50800 h 714375"/>
                  <a:gd name="connsiteX59" fmla="*/ 252413 w 587375"/>
                  <a:gd name="connsiteY59" fmla="*/ 55562 h 714375"/>
                  <a:gd name="connsiteX60" fmla="*/ 249238 w 587375"/>
                  <a:gd name="connsiteY60" fmla="*/ 58737 h 714375"/>
                  <a:gd name="connsiteX61" fmla="*/ 249238 w 587375"/>
                  <a:gd name="connsiteY61" fmla="*/ 63500 h 714375"/>
                  <a:gd name="connsiteX62" fmla="*/ 247651 w 587375"/>
                  <a:gd name="connsiteY62" fmla="*/ 66675 h 714375"/>
                  <a:gd name="connsiteX63" fmla="*/ 244476 w 587375"/>
                  <a:gd name="connsiteY63" fmla="*/ 68262 h 714375"/>
                  <a:gd name="connsiteX64" fmla="*/ 239713 w 587375"/>
                  <a:gd name="connsiteY64" fmla="*/ 71437 h 714375"/>
                  <a:gd name="connsiteX65" fmla="*/ 236538 w 587375"/>
                  <a:gd name="connsiteY65" fmla="*/ 71437 h 714375"/>
                  <a:gd name="connsiteX66" fmla="*/ 236538 w 587375"/>
                  <a:gd name="connsiteY66" fmla="*/ 76200 h 714375"/>
                  <a:gd name="connsiteX67" fmla="*/ 236538 w 587375"/>
                  <a:gd name="connsiteY67" fmla="*/ 80962 h 714375"/>
                  <a:gd name="connsiteX68" fmla="*/ 234951 w 587375"/>
                  <a:gd name="connsiteY68" fmla="*/ 84137 h 714375"/>
                  <a:gd name="connsiteX69" fmla="*/ 231776 w 587375"/>
                  <a:gd name="connsiteY69" fmla="*/ 84137 h 714375"/>
                  <a:gd name="connsiteX70" fmla="*/ 227013 w 587375"/>
                  <a:gd name="connsiteY70" fmla="*/ 84137 h 714375"/>
                  <a:gd name="connsiteX71" fmla="*/ 227013 w 587375"/>
                  <a:gd name="connsiteY71" fmla="*/ 80962 h 714375"/>
                  <a:gd name="connsiteX72" fmla="*/ 227013 w 587375"/>
                  <a:gd name="connsiteY72" fmla="*/ 76200 h 714375"/>
                  <a:gd name="connsiteX73" fmla="*/ 227013 w 587375"/>
                  <a:gd name="connsiteY73" fmla="*/ 71437 h 714375"/>
                  <a:gd name="connsiteX74" fmla="*/ 223838 w 587375"/>
                  <a:gd name="connsiteY74" fmla="*/ 68262 h 714375"/>
                  <a:gd name="connsiteX75" fmla="*/ 223838 w 587375"/>
                  <a:gd name="connsiteY75" fmla="*/ 68262 h 714375"/>
                  <a:gd name="connsiteX76" fmla="*/ 227013 w 587375"/>
                  <a:gd name="connsiteY76" fmla="*/ 71437 h 714375"/>
                  <a:gd name="connsiteX77" fmla="*/ 223838 w 587375"/>
                  <a:gd name="connsiteY77" fmla="*/ 84137 h 714375"/>
                  <a:gd name="connsiteX78" fmla="*/ 223838 w 587375"/>
                  <a:gd name="connsiteY78" fmla="*/ 88900 h 714375"/>
                  <a:gd name="connsiteX79" fmla="*/ 223838 w 587375"/>
                  <a:gd name="connsiteY79" fmla="*/ 92075 h 714375"/>
                  <a:gd name="connsiteX80" fmla="*/ 223838 w 587375"/>
                  <a:gd name="connsiteY80" fmla="*/ 96837 h 714375"/>
                  <a:gd name="connsiteX81" fmla="*/ 227013 w 587375"/>
                  <a:gd name="connsiteY81" fmla="*/ 98425 h 714375"/>
                  <a:gd name="connsiteX82" fmla="*/ 227013 w 587375"/>
                  <a:gd name="connsiteY82" fmla="*/ 103187 h 714375"/>
                  <a:gd name="connsiteX83" fmla="*/ 231775 w 587375"/>
                  <a:gd name="connsiteY83" fmla="*/ 103187 h 714375"/>
                  <a:gd name="connsiteX84" fmla="*/ 234950 w 587375"/>
                  <a:gd name="connsiteY84" fmla="*/ 103187 h 714375"/>
                  <a:gd name="connsiteX85" fmla="*/ 231775 w 587375"/>
                  <a:gd name="connsiteY85" fmla="*/ 106362 h 714375"/>
                  <a:gd name="connsiteX86" fmla="*/ 231775 w 587375"/>
                  <a:gd name="connsiteY86" fmla="*/ 109537 h 714375"/>
                  <a:gd name="connsiteX87" fmla="*/ 231775 w 587375"/>
                  <a:gd name="connsiteY87" fmla="*/ 111125 h 714375"/>
                  <a:gd name="connsiteX88" fmla="*/ 234950 w 587375"/>
                  <a:gd name="connsiteY88" fmla="*/ 114300 h 714375"/>
                  <a:gd name="connsiteX89" fmla="*/ 233891 w 587375"/>
                  <a:gd name="connsiteY89" fmla="*/ 116947 h 714375"/>
                  <a:gd name="connsiteX90" fmla="*/ 234951 w 587375"/>
                  <a:gd name="connsiteY90" fmla="*/ 115888 h 714375"/>
                  <a:gd name="connsiteX91" fmla="*/ 234951 w 587375"/>
                  <a:gd name="connsiteY91" fmla="*/ 114300 h 714375"/>
                  <a:gd name="connsiteX92" fmla="*/ 236538 w 587375"/>
                  <a:gd name="connsiteY92" fmla="*/ 114300 h 714375"/>
                  <a:gd name="connsiteX93" fmla="*/ 239713 w 587375"/>
                  <a:gd name="connsiteY93" fmla="*/ 115888 h 714375"/>
                  <a:gd name="connsiteX94" fmla="*/ 239713 w 587375"/>
                  <a:gd name="connsiteY94" fmla="*/ 122237 h 714375"/>
                  <a:gd name="connsiteX95" fmla="*/ 234951 w 587375"/>
                  <a:gd name="connsiteY95" fmla="*/ 123825 h 714375"/>
                  <a:gd name="connsiteX96" fmla="*/ 231776 w 587375"/>
                  <a:gd name="connsiteY96" fmla="*/ 123825 h 714375"/>
                  <a:gd name="connsiteX97" fmla="*/ 231776 w 587375"/>
                  <a:gd name="connsiteY97" fmla="*/ 128587 h 714375"/>
                  <a:gd name="connsiteX98" fmla="*/ 231776 w 587375"/>
                  <a:gd name="connsiteY98" fmla="*/ 131762 h 714375"/>
                  <a:gd name="connsiteX99" fmla="*/ 227013 w 587375"/>
                  <a:gd name="connsiteY99" fmla="*/ 131762 h 714375"/>
                  <a:gd name="connsiteX100" fmla="*/ 223838 w 587375"/>
                  <a:gd name="connsiteY100" fmla="*/ 131762 h 714375"/>
                  <a:gd name="connsiteX101" fmla="*/ 222250 w 587375"/>
                  <a:gd name="connsiteY101" fmla="*/ 128587 h 714375"/>
                  <a:gd name="connsiteX102" fmla="*/ 222250 w 587375"/>
                  <a:gd name="connsiteY102" fmla="*/ 127000 h 714375"/>
                  <a:gd name="connsiteX103" fmla="*/ 222250 w 587375"/>
                  <a:gd name="connsiteY103" fmla="*/ 123825 h 714375"/>
                  <a:gd name="connsiteX104" fmla="*/ 223838 w 587375"/>
                  <a:gd name="connsiteY104" fmla="*/ 123825 h 714375"/>
                  <a:gd name="connsiteX105" fmla="*/ 227013 w 587375"/>
                  <a:gd name="connsiteY105" fmla="*/ 123825 h 714375"/>
                  <a:gd name="connsiteX106" fmla="*/ 230188 w 587375"/>
                  <a:gd name="connsiteY106" fmla="*/ 123825 h 714375"/>
                  <a:gd name="connsiteX107" fmla="*/ 231776 w 587375"/>
                  <a:gd name="connsiteY107" fmla="*/ 122237 h 714375"/>
                  <a:gd name="connsiteX108" fmla="*/ 231776 w 587375"/>
                  <a:gd name="connsiteY108" fmla="*/ 122236 h 714375"/>
                  <a:gd name="connsiteX109" fmla="*/ 231775 w 587375"/>
                  <a:gd name="connsiteY109" fmla="*/ 122237 h 714375"/>
                  <a:gd name="connsiteX110" fmla="*/ 227013 w 587375"/>
                  <a:gd name="connsiteY110" fmla="*/ 123825 h 714375"/>
                  <a:gd name="connsiteX111" fmla="*/ 223838 w 587375"/>
                  <a:gd name="connsiteY111" fmla="*/ 123825 h 714375"/>
                  <a:gd name="connsiteX112" fmla="*/ 222250 w 587375"/>
                  <a:gd name="connsiteY112" fmla="*/ 122237 h 714375"/>
                  <a:gd name="connsiteX113" fmla="*/ 222250 w 587375"/>
                  <a:gd name="connsiteY113" fmla="*/ 119062 h 714375"/>
                  <a:gd name="connsiteX114" fmla="*/ 219075 w 587375"/>
                  <a:gd name="connsiteY114" fmla="*/ 122237 h 714375"/>
                  <a:gd name="connsiteX115" fmla="*/ 217488 w 587375"/>
                  <a:gd name="connsiteY115" fmla="*/ 122237 h 714375"/>
                  <a:gd name="connsiteX116" fmla="*/ 214313 w 587375"/>
                  <a:gd name="connsiteY116" fmla="*/ 123825 h 714375"/>
                  <a:gd name="connsiteX117" fmla="*/ 214312 w 587375"/>
                  <a:gd name="connsiteY117" fmla="*/ 123825 h 714375"/>
                  <a:gd name="connsiteX118" fmla="*/ 214312 w 587375"/>
                  <a:gd name="connsiteY118" fmla="*/ 125014 h 714375"/>
                  <a:gd name="connsiteX119" fmla="*/ 223838 w 587375"/>
                  <a:gd name="connsiteY119" fmla="*/ 157163 h 714375"/>
                  <a:gd name="connsiteX120" fmla="*/ 234950 w 587375"/>
                  <a:gd name="connsiteY120" fmla="*/ 146050 h 714375"/>
                  <a:gd name="connsiteX121" fmla="*/ 260350 w 587375"/>
                  <a:gd name="connsiteY121" fmla="*/ 166688 h 714375"/>
                  <a:gd name="connsiteX122" fmla="*/ 244475 w 587375"/>
                  <a:gd name="connsiteY122" fmla="*/ 184150 h 714375"/>
                  <a:gd name="connsiteX123" fmla="*/ 242888 w 587375"/>
                  <a:gd name="connsiteY123" fmla="*/ 212725 h 714375"/>
                  <a:gd name="connsiteX124" fmla="*/ 260350 w 587375"/>
                  <a:gd name="connsiteY124" fmla="*/ 212725 h 714375"/>
                  <a:gd name="connsiteX125" fmla="*/ 260350 w 587375"/>
                  <a:gd name="connsiteY125" fmla="*/ 227013 h 714375"/>
                  <a:gd name="connsiteX126" fmla="*/ 292100 w 587375"/>
                  <a:gd name="connsiteY126" fmla="*/ 247650 h 714375"/>
                  <a:gd name="connsiteX127" fmla="*/ 312738 w 587375"/>
                  <a:gd name="connsiteY127" fmla="*/ 250825 h 714375"/>
                  <a:gd name="connsiteX128" fmla="*/ 328613 w 587375"/>
                  <a:gd name="connsiteY128" fmla="*/ 242888 h 714375"/>
                  <a:gd name="connsiteX129" fmla="*/ 339725 w 587375"/>
                  <a:gd name="connsiteY129" fmla="*/ 263525 h 714375"/>
                  <a:gd name="connsiteX130" fmla="*/ 352425 w 587375"/>
                  <a:gd name="connsiteY130" fmla="*/ 260350 h 714375"/>
                  <a:gd name="connsiteX131" fmla="*/ 355600 w 587375"/>
                  <a:gd name="connsiteY131" fmla="*/ 269875 h 714375"/>
                  <a:gd name="connsiteX132" fmla="*/ 398463 w 587375"/>
                  <a:gd name="connsiteY132" fmla="*/ 276225 h 714375"/>
                  <a:gd name="connsiteX133" fmla="*/ 407988 w 587375"/>
                  <a:gd name="connsiteY133" fmla="*/ 269875 h 714375"/>
                  <a:gd name="connsiteX134" fmla="*/ 407988 w 587375"/>
                  <a:gd name="connsiteY134" fmla="*/ 238125 h 714375"/>
                  <a:gd name="connsiteX135" fmla="*/ 423863 w 587375"/>
                  <a:gd name="connsiteY135" fmla="*/ 227013 h 714375"/>
                  <a:gd name="connsiteX136" fmla="*/ 428625 w 587375"/>
                  <a:gd name="connsiteY136" fmla="*/ 234950 h 714375"/>
                  <a:gd name="connsiteX137" fmla="*/ 420688 w 587375"/>
                  <a:gd name="connsiteY137" fmla="*/ 247650 h 714375"/>
                  <a:gd name="connsiteX138" fmla="*/ 423863 w 587375"/>
                  <a:gd name="connsiteY138" fmla="*/ 257175 h 714375"/>
                  <a:gd name="connsiteX139" fmla="*/ 420688 w 587375"/>
                  <a:gd name="connsiteY139" fmla="*/ 265113 h 714375"/>
                  <a:gd name="connsiteX140" fmla="*/ 431800 w 587375"/>
                  <a:gd name="connsiteY140" fmla="*/ 269875 h 714375"/>
                  <a:gd name="connsiteX141" fmla="*/ 450850 w 587375"/>
                  <a:gd name="connsiteY141" fmla="*/ 265113 h 714375"/>
                  <a:gd name="connsiteX142" fmla="*/ 457200 w 587375"/>
                  <a:gd name="connsiteY142" fmla="*/ 257175 h 714375"/>
                  <a:gd name="connsiteX143" fmla="*/ 481013 w 587375"/>
                  <a:gd name="connsiteY143" fmla="*/ 260350 h 714375"/>
                  <a:gd name="connsiteX144" fmla="*/ 481013 w 587375"/>
                  <a:gd name="connsiteY144" fmla="*/ 234950 h 714375"/>
                  <a:gd name="connsiteX145" fmla="*/ 500063 w 587375"/>
                  <a:gd name="connsiteY145" fmla="*/ 227013 h 714375"/>
                  <a:gd name="connsiteX146" fmla="*/ 527050 w 587375"/>
                  <a:gd name="connsiteY146" fmla="*/ 200025 h 714375"/>
                  <a:gd name="connsiteX147" fmla="*/ 544513 w 587375"/>
                  <a:gd name="connsiteY147" fmla="*/ 201613 h 714375"/>
                  <a:gd name="connsiteX148" fmla="*/ 547688 w 587375"/>
                  <a:gd name="connsiteY148" fmla="*/ 214313 h 714375"/>
                  <a:gd name="connsiteX149" fmla="*/ 565150 w 587375"/>
                  <a:gd name="connsiteY149" fmla="*/ 212725 h 714375"/>
                  <a:gd name="connsiteX150" fmla="*/ 582613 w 587375"/>
                  <a:gd name="connsiteY150" fmla="*/ 217488 h 714375"/>
                  <a:gd name="connsiteX151" fmla="*/ 587375 w 587375"/>
                  <a:gd name="connsiteY151" fmla="*/ 233363 h 714375"/>
                  <a:gd name="connsiteX152" fmla="*/ 585788 w 587375"/>
                  <a:gd name="connsiteY152" fmla="*/ 247650 h 714375"/>
                  <a:gd name="connsiteX153" fmla="*/ 577850 w 587375"/>
                  <a:gd name="connsiteY153" fmla="*/ 244475 h 714375"/>
                  <a:gd name="connsiteX154" fmla="*/ 557213 w 587375"/>
                  <a:gd name="connsiteY154" fmla="*/ 255588 h 714375"/>
                  <a:gd name="connsiteX155" fmla="*/ 536575 w 587375"/>
                  <a:gd name="connsiteY155" fmla="*/ 287338 h 714375"/>
                  <a:gd name="connsiteX156" fmla="*/ 536575 w 587375"/>
                  <a:gd name="connsiteY156" fmla="*/ 306388 h 714375"/>
                  <a:gd name="connsiteX157" fmla="*/ 527050 w 587375"/>
                  <a:gd name="connsiteY157" fmla="*/ 323850 h 714375"/>
                  <a:gd name="connsiteX158" fmla="*/ 514350 w 587375"/>
                  <a:gd name="connsiteY158" fmla="*/ 325438 h 714375"/>
                  <a:gd name="connsiteX159" fmla="*/ 517525 w 587375"/>
                  <a:gd name="connsiteY159" fmla="*/ 361950 h 714375"/>
                  <a:gd name="connsiteX160" fmla="*/ 512763 w 587375"/>
                  <a:gd name="connsiteY160" fmla="*/ 363538 h 714375"/>
                  <a:gd name="connsiteX161" fmla="*/ 512763 w 587375"/>
                  <a:gd name="connsiteY161" fmla="*/ 381000 h 714375"/>
                  <a:gd name="connsiteX162" fmla="*/ 504825 w 587375"/>
                  <a:gd name="connsiteY162" fmla="*/ 388938 h 714375"/>
                  <a:gd name="connsiteX163" fmla="*/ 496888 w 587375"/>
                  <a:gd name="connsiteY163" fmla="*/ 381000 h 714375"/>
                  <a:gd name="connsiteX164" fmla="*/ 496888 w 587375"/>
                  <a:gd name="connsiteY164" fmla="*/ 333375 h 714375"/>
                  <a:gd name="connsiteX165" fmla="*/ 488950 w 587375"/>
                  <a:gd name="connsiteY165" fmla="*/ 333375 h 714375"/>
                  <a:gd name="connsiteX166" fmla="*/ 487363 w 587375"/>
                  <a:gd name="connsiteY166" fmla="*/ 349250 h 714375"/>
                  <a:gd name="connsiteX167" fmla="*/ 476250 w 587375"/>
                  <a:gd name="connsiteY167" fmla="*/ 349250 h 714375"/>
                  <a:gd name="connsiteX168" fmla="*/ 481013 w 587375"/>
                  <a:gd name="connsiteY168" fmla="*/ 333375 h 714375"/>
                  <a:gd name="connsiteX169" fmla="*/ 496888 w 587375"/>
                  <a:gd name="connsiteY169" fmla="*/ 320675 h 714375"/>
                  <a:gd name="connsiteX170" fmla="*/ 500063 w 587375"/>
                  <a:gd name="connsiteY170" fmla="*/ 303213 h 714375"/>
                  <a:gd name="connsiteX171" fmla="*/ 449263 w 587375"/>
                  <a:gd name="connsiteY171" fmla="*/ 295275 h 714375"/>
                  <a:gd name="connsiteX172" fmla="*/ 444500 w 587375"/>
                  <a:gd name="connsiteY172" fmla="*/ 285750 h 714375"/>
                  <a:gd name="connsiteX173" fmla="*/ 415925 w 587375"/>
                  <a:gd name="connsiteY173" fmla="*/ 269875 h 714375"/>
                  <a:gd name="connsiteX174" fmla="*/ 414338 w 587375"/>
                  <a:gd name="connsiteY174" fmla="*/ 276225 h 714375"/>
                  <a:gd name="connsiteX175" fmla="*/ 406400 w 587375"/>
                  <a:gd name="connsiteY175" fmla="*/ 293688 h 714375"/>
                  <a:gd name="connsiteX176" fmla="*/ 428625 w 587375"/>
                  <a:gd name="connsiteY176" fmla="*/ 303213 h 714375"/>
                  <a:gd name="connsiteX177" fmla="*/ 415925 w 587375"/>
                  <a:gd name="connsiteY177" fmla="*/ 311150 h 714375"/>
                  <a:gd name="connsiteX178" fmla="*/ 414338 w 587375"/>
                  <a:gd name="connsiteY178" fmla="*/ 319088 h 714375"/>
                  <a:gd name="connsiteX179" fmla="*/ 419100 w 587375"/>
                  <a:gd name="connsiteY179" fmla="*/ 323850 h 714375"/>
                  <a:gd name="connsiteX180" fmla="*/ 420688 w 587375"/>
                  <a:gd name="connsiteY180" fmla="*/ 338138 h 714375"/>
                  <a:gd name="connsiteX181" fmla="*/ 436563 w 587375"/>
                  <a:gd name="connsiteY181" fmla="*/ 388938 h 714375"/>
                  <a:gd name="connsiteX182" fmla="*/ 407988 w 587375"/>
                  <a:gd name="connsiteY182" fmla="*/ 388938 h 714375"/>
                  <a:gd name="connsiteX183" fmla="*/ 406400 w 587375"/>
                  <a:gd name="connsiteY183" fmla="*/ 374650 h 714375"/>
                  <a:gd name="connsiteX184" fmla="*/ 398463 w 587375"/>
                  <a:gd name="connsiteY184" fmla="*/ 388938 h 714375"/>
                  <a:gd name="connsiteX185" fmla="*/ 377825 w 587375"/>
                  <a:gd name="connsiteY185" fmla="*/ 404813 h 714375"/>
                  <a:gd name="connsiteX186" fmla="*/ 382588 w 587375"/>
                  <a:gd name="connsiteY186" fmla="*/ 414338 h 714375"/>
                  <a:gd name="connsiteX187" fmla="*/ 371475 w 587375"/>
                  <a:gd name="connsiteY187" fmla="*/ 434975 h 714375"/>
                  <a:gd name="connsiteX188" fmla="*/ 355600 w 587375"/>
                  <a:gd name="connsiteY188" fmla="*/ 439738 h 714375"/>
                  <a:gd name="connsiteX189" fmla="*/ 350838 w 587375"/>
                  <a:gd name="connsiteY189" fmla="*/ 431800 h 714375"/>
                  <a:gd name="connsiteX190" fmla="*/ 339725 w 587375"/>
                  <a:gd name="connsiteY190" fmla="*/ 439738 h 714375"/>
                  <a:gd name="connsiteX191" fmla="*/ 339725 w 587375"/>
                  <a:gd name="connsiteY191" fmla="*/ 452438 h 714375"/>
                  <a:gd name="connsiteX192" fmla="*/ 287338 w 587375"/>
                  <a:gd name="connsiteY192" fmla="*/ 500063 h 714375"/>
                  <a:gd name="connsiteX193" fmla="*/ 290513 w 587375"/>
                  <a:gd name="connsiteY193" fmla="*/ 512763 h 714375"/>
                  <a:gd name="connsiteX194" fmla="*/ 266700 w 587375"/>
                  <a:gd name="connsiteY194" fmla="*/ 525463 h 714375"/>
                  <a:gd name="connsiteX195" fmla="*/ 249238 w 587375"/>
                  <a:gd name="connsiteY195" fmla="*/ 530225 h 714375"/>
                  <a:gd name="connsiteX196" fmla="*/ 247650 w 587375"/>
                  <a:gd name="connsiteY196" fmla="*/ 539750 h 714375"/>
                  <a:gd name="connsiteX197" fmla="*/ 252413 w 587375"/>
                  <a:gd name="connsiteY197" fmla="*/ 590550 h 714375"/>
                  <a:gd name="connsiteX198" fmla="*/ 239713 w 587375"/>
                  <a:gd name="connsiteY198" fmla="*/ 620713 h 714375"/>
                  <a:gd name="connsiteX199" fmla="*/ 242888 w 587375"/>
                  <a:gd name="connsiteY199" fmla="*/ 655638 h 714375"/>
                  <a:gd name="connsiteX200" fmla="*/ 231775 w 587375"/>
                  <a:gd name="connsiteY200" fmla="*/ 655638 h 714375"/>
                  <a:gd name="connsiteX201" fmla="*/ 223838 w 587375"/>
                  <a:gd name="connsiteY201" fmla="*/ 681038 h 714375"/>
                  <a:gd name="connsiteX202" fmla="*/ 231775 w 587375"/>
                  <a:gd name="connsiteY202" fmla="*/ 687388 h 714375"/>
                  <a:gd name="connsiteX203" fmla="*/ 231775 w 587375"/>
                  <a:gd name="connsiteY203" fmla="*/ 692150 h 714375"/>
                  <a:gd name="connsiteX204" fmla="*/ 214313 w 587375"/>
                  <a:gd name="connsiteY204" fmla="*/ 687388 h 714375"/>
                  <a:gd name="connsiteX205" fmla="*/ 209550 w 587375"/>
                  <a:gd name="connsiteY205" fmla="*/ 704850 h 714375"/>
                  <a:gd name="connsiteX206" fmla="*/ 193675 w 587375"/>
                  <a:gd name="connsiteY206" fmla="*/ 714375 h 714375"/>
                  <a:gd name="connsiteX207" fmla="*/ 166688 w 587375"/>
                  <a:gd name="connsiteY207" fmla="*/ 687388 h 714375"/>
                  <a:gd name="connsiteX208" fmla="*/ 161925 w 587375"/>
                  <a:gd name="connsiteY208" fmla="*/ 666750 h 714375"/>
                  <a:gd name="connsiteX209" fmla="*/ 155575 w 587375"/>
                  <a:gd name="connsiteY209" fmla="*/ 633413 h 714375"/>
                  <a:gd name="connsiteX210" fmla="*/ 133350 w 587375"/>
                  <a:gd name="connsiteY210" fmla="*/ 593725 h 714375"/>
                  <a:gd name="connsiteX211" fmla="*/ 131763 w 587375"/>
                  <a:gd name="connsiteY211" fmla="*/ 555625 h 714375"/>
                  <a:gd name="connsiteX212" fmla="*/ 103188 w 587375"/>
                  <a:gd name="connsiteY212" fmla="*/ 495300 h 714375"/>
                  <a:gd name="connsiteX213" fmla="*/ 98425 w 587375"/>
                  <a:gd name="connsiteY213" fmla="*/ 471488 h 714375"/>
                  <a:gd name="connsiteX214" fmla="*/ 93662 w 587375"/>
                  <a:gd name="connsiteY214" fmla="*/ 423863 h 714375"/>
                  <a:gd name="connsiteX215" fmla="*/ 95250 w 587375"/>
                  <a:gd name="connsiteY215" fmla="*/ 404813 h 714375"/>
                  <a:gd name="connsiteX216" fmla="*/ 90487 w 587375"/>
                  <a:gd name="connsiteY216" fmla="*/ 398463 h 714375"/>
                  <a:gd name="connsiteX217" fmla="*/ 93662 w 587375"/>
                  <a:gd name="connsiteY217" fmla="*/ 374650 h 714375"/>
                  <a:gd name="connsiteX218" fmla="*/ 85725 w 587375"/>
                  <a:gd name="connsiteY218" fmla="*/ 371475 h 714375"/>
                  <a:gd name="connsiteX219" fmla="*/ 82550 w 587375"/>
                  <a:gd name="connsiteY219" fmla="*/ 381000 h 714375"/>
                  <a:gd name="connsiteX220" fmla="*/ 77787 w 587375"/>
                  <a:gd name="connsiteY220" fmla="*/ 404813 h 714375"/>
                  <a:gd name="connsiteX221" fmla="*/ 58737 w 587375"/>
                  <a:gd name="connsiteY221" fmla="*/ 419100 h 714375"/>
                  <a:gd name="connsiteX222" fmla="*/ 34925 w 587375"/>
                  <a:gd name="connsiteY222" fmla="*/ 404813 h 714375"/>
                  <a:gd name="connsiteX223" fmla="*/ 12700 w 587375"/>
                  <a:gd name="connsiteY223" fmla="*/ 374650 h 714375"/>
                  <a:gd name="connsiteX224" fmla="*/ 38100 w 587375"/>
                  <a:gd name="connsiteY224" fmla="*/ 371475 h 714375"/>
                  <a:gd name="connsiteX225" fmla="*/ 50800 w 587375"/>
                  <a:gd name="connsiteY225" fmla="*/ 349250 h 714375"/>
                  <a:gd name="connsiteX226" fmla="*/ 34925 w 587375"/>
                  <a:gd name="connsiteY226" fmla="*/ 354013 h 714375"/>
                  <a:gd name="connsiteX227" fmla="*/ 20637 w 587375"/>
                  <a:gd name="connsiteY227" fmla="*/ 361950 h 714375"/>
                  <a:gd name="connsiteX228" fmla="*/ 0 w 587375"/>
                  <a:gd name="connsiteY228" fmla="*/ 342900 h 714375"/>
                  <a:gd name="connsiteX229" fmla="*/ 7937 w 587375"/>
                  <a:gd name="connsiteY229" fmla="*/ 330200 h 714375"/>
                  <a:gd name="connsiteX230" fmla="*/ 42862 w 587375"/>
                  <a:gd name="connsiteY230" fmla="*/ 320675 h 714375"/>
                  <a:gd name="connsiteX231" fmla="*/ 60325 w 587375"/>
                  <a:gd name="connsiteY231" fmla="*/ 320675 h 714375"/>
                  <a:gd name="connsiteX232" fmla="*/ 50800 w 587375"/>
                  <a:gd name="connsiteY232" fmla="*/ 290513 h 714375"/>
                  <a:gd name="connsiteX233" fmla="*/ 33337 w 587375"/>
                  <a:gd name="connsiteY233" fmla="*/ 280988 h 714375"/>
                  <a:gd name="connsiteX234" fmla="*/ 38100 w 587375"/>
                  <a:gd name="connsiteY234" fmla="*/ 265113 h 714375"/>
                  <a:gd name="connsiteX235" fmla="*/ 22225 w 587375"/>
                  <a:gd name="connsiteY235" fmla="*/ 265113 h 714375"/>
                  <a:gd name="connsiteX236" fmla="*/ 25400 w 587375"/>
                  <a:gd name="connsiteY236" fmla="*/ 255588 h 714375"/>
                  <a:gd name="connsiteX237" fmla="*/ 39687 w 587375"/>
                  <a:gd name="connsiteY237" fmla="*/ 234950 h 714375"/>
                  <a:gd name="connsiteX238" fmla="*/ 52387 w 587375"/>
                  <a:gd name="connsiteY238" fmla="*/ 239713 h 714375"/>
                  <a:gd name="connsiteX239" fmla="*/ 76200 w 587375"/>
                  <a:gd name="connsiteY239" fmla="*/ 227013 h 714375"/>
                  <a:gd name="connsiteX240" fmla="*/ 80962 w 587375"/>
                  <a:gd name="connsiteY240" fmla="*/ 212725 h 714375"/>
                  <a:gd name="connsiteX241" fmla="*/ 107950 w 587375"/>
                  <a:gd name="connsiteY241" fmla="*/ 196850 h 714375"/>
                  <a:gd name="connsiteX242" fmla="*/ 120650 w 587375"/>
                  <a:gd name="connsiteY242" fmla="*/ 161925 h 714375"/>
                  <a:gd name="connsiteX243" fmla="*/ 133350 w 587375"/>
                  <a:gd name="connsiteY243" fmla="*/ 134938 h 714375"/>
                  <a:gd name="connsiteX244" fmla="*/ 143828 w 587375"/>
                  <a:gd name="connsiteY244" fmla="*/ 123507 h 714375"/>
                  <a:gd name="connsiteX245" fmla="*/ 141288 w 587375"/>
                  <a:gd name="connsiteY245" fmla="*/ 122237 h 714375"/>
                  <a:gd name="connsiteX246" fmla="*/ 138113 w 587375"/>
                  <a:gd name="connsiteY246" fmla="*/ 122237 h 714375"/>
                  <a:gd name="connsiteX247" fmla="*/ 136526 w 587375"/>
                  <a:gd name="connsiteY247" fmla="*/ 122237 h 714375"/>
                  <a:gd name="connsiteX248" fmla="*/ 136526 w 587375"/>
                  <a:gd name="connsiteY248" fmla="*/ 119062 h 714375"/>
                  <a:gd name="connsiteX249" fmla="*/ 133351 w 587375"/>
                  <a:gd name="connsiteY249" fmla="*/ 115887 h 714375"/>
                  <a:gd name="connsiteX250" fmla="*/ 128588 w 587375"/>
                  <a:gd name="connsiteY250" fmla="*/ 114300 h 714375"/>
                  <a:gd name="connsiteX251" fmla="*/ 125413 w 587375"/>
                  <a:gd name="connsiteY251" fmla="*/ 114300 h 714375"/>
                  <a:gd name="connsiteX252" fmla="*/ 125413 w 587375"/>
                  <a:gd name="connsiteY252" fmla="*/ 109537 h 714375"/>
                  <a:gd name="connsiteX253" fmla="*/ 123826 w 587375"/>
                  <a:gd name="connsiteY253" fmla="*/ 106362 h 714375"/>
                  <a:gd name="connsiteX254" fmla="*/ 119063 w 587375"/>
                  <a:gd name="connsiteY254" fmla="*/ 98425 h 714375"/>
                  <a:gd name="connsiteX255" fmla="*/ 123826 w 587375"/>
                  <a:gd name="connsiteY255" fmla="*/ 96837 h 714375"/>
                  <a:gd name="connsiteX256" fmla="*/ 123825 w 587375"/>
                  <a:gd name="connsiteY256" fmla="*/ 96836 h 714375"/>
                  <a:gd name="connsiteX257" fmla="*/ 123825 w 587375"/>
                  <a:gd name="connsiteY257" fmla="*/ 96837 h 714375"/>
                  <a:gd name="connsiteX258" fmla="*/ 119063 w 587375"/>
                  <a:gd name="connsiteY258" fmla="*/ 98425 h 714375"/>
                  <a:gd name="connsiteX259" fmla="*/ 125413 w 587375"/>
                  <a:gd name="connsiteY259" fmla="*/ 109537 h 714375"/>
                  <a:gd name="connsiteX260" fmla="*/ 123825 w 587375"/>
                  <a:gd name="connsiteY260" fmla="*/ 109537 h 714375"/>
                  <a:gd name="connsiteX261" fmla="*/ 119063 w 587375"/>
                  <a:gd name="connsiteY261" fmla="*/ 109537 h 714375"/>
                  <a:gd name="connsiteX262" fmla="*/ 115888 w 587375"/>
                  <a:gd name="connsiteY262" fmla="*/ 106362 h 714375"/>
                  <a:gd name="connsiteX263" fmla="*/ 115888 w 587375"/>
                  <a:gd name="connsiteY263" fmla="*/ 103187 h 714375"/>
                  <a:gd name="connsiteX264" fmla="*/ 115888 w 587375"/>
                  <a:gd name="connsiteY264" fmla="*/ 101600 h 714375"/>
                  <a:gd name="connsiteX265" fmla="*/ 115888 w 587375"/>
                  <a:gd name="connsiteY265" fmla="*/ 98425 h 714375"/>
                  <a:gd name="connsiteX266" fmla="*/ 112713 w 587375"/>
                  <a:gd name="connsiteY266" fmla="*/ 79375 h 714375"/>
                  <a:gd name="connsiteX267" fmla="*/ 112713 w 587375"/>
                  <a:gd name="connsiteY267" fmla="*/ 76200 h 714375"/>
                  <a:gd name="connsiteX268" fmla="*/ 111125 w 587375"/>
                  <a:gd name="connsiteY268" fmla="*/ 71437 h 714375"/>
                  <a:gd name="connsiteX269" fmla="*/ 111125 w 587375"/>
                  <a:gd name="connsiteY269" fmla="*/ 68262 h 714375"/>
                  <a:gd name="connsiteX270" fmla="*/ 115888 w 587375"/>
                  <a:gd name="connsiteY270" fmla="*/ 63500 h 714375"/>
                  <a:gd name="connsiteX271" fmla="*/ 123825 w 587375"/>
                  <a:gd name="connsiteY271" fmla="*/ 58737 h 714375"/>
                  <a:gd name="connsiteX272" fmla="*/ 123825 w 587375"/>
                  <a:gd name="connsiteY272" fmla="*/ 55562 h 714375"/>
                  <a:gd name="connsiteX273" fmla="*/ 125413 w 587375"/>
                  <a:gd name="connsiteY273" fmla="*/ 49212 h 714375"/>
                  <a:gd name="connsiteX274" fmla="*/ 123825 w 587375"/>
                  <a:gd name="connsiteY274" fmla="*/ 46037 h 714375"/>
                  <a:gd name="connsiteX275" fmla="*/ 119063 w 587375"/>
                  <a:gd name="connsiteY275" fmla="*/ 41275 h 714375"/>
                  <a:gd name="connsiteX276" fmla="*/ 115888 w 587375"/>
                  <a:gd name="connsiteY276" fmla="*/ 41275 h 714375"/>
                  <a:gd name="connsiteX277" fmla="*/ 112713 w 587375"/>
                  <a:gd name="connsiteY277" fmla="*/ 38100 h 714375"/>
                  <a:gd name="connsiteX278" fmla="*/ 111125 w 587375"/>
                  <a:gd name="connsiteY278" fmla="*/ 33337 h 714375"/>
                  <a:gd name="connsiteX279" fmla="*/ 106363 w 587375"/>
                  <a:gd name="connsiteY279" fmla="*/ 33337 h 714375"/>
                  <a:gd name="connsiteX280" fmla="*/ 103188 w 587375"/>
                  <a:gd name="connsiteY280" fmla="*/ 30162 h 714375"/>
                  <a:gd name="connsiteX281" fmla="*/ 101600 w 587375"/>
                  <a:gd name="connsiteY281" fmla="*/ 30162 h 714375"/>
                  <a:gd name="connsiteX282" fmla="*/ 95250 w 587375"/>
                  <a:gd name="connsiteY282" fmla="*/ 28575 h 714375"/>
                  <a:gd name="connsiteX283" fmla="*/ 95250 w 587375"/>
                  <a:gd name="connsiteY283" fmla="*/ 25400 h 714375"/>
                  <a:gd name="connsiteX284" fmla="*/ 95250 w 587375"/>
                  <a:gd name="connsiteY284" fmla="*/ 17463 h 714375"/>
                  <a:gd name="connsiteX285" fmla="*/ 95250 w 587375"/>
                  <a:gd name="connsiteY285" fmla="*/ 15875 h 714375"/>
                  <a:gd name="connsiteX286" fmla="*/ 98425 w 587375"/>
                  <a:gd name="connsiteY286" fmla="*/ 15875 h 714375"/>
                  <a:gd name="connsiteX287" fmla="*/ 103188 w 587375"/>
                  <a:gd name="connsiteY287" fmla="*/ 15875 h 714375"/>
                  <a:gd name="connsiteX288" fmla="*/ 106363 w 587375"/>
                  <a:gd name="connsiteY288" fmla="*/ 17463 h 714375"/>
                  <a:gd name="connsiteX289" fmla="*/ 107950 w 587375"/>
                  <a:gd name="connsiteY289" fmla="*/ 15875 h 714375"/>
                  <a:gd name="connsiteX290" fmla="*/ 107950 w 587375"/>
                  <a:gd name="connsiteY290" fmla="*/ 12700 h 714375"/>
                  <a:gd name="connsiteX291" fmla="*/ 107950 w 587375"/>
                  <a:gd name="connsiteY291" fmla="*/ 7938 h 714375"/>
                  <a:gd name="connsiteX292" fmla="*/ 112713 w 587375"/>
                  <a:gd name="connsiteY292" fmla="*/ 7938 h 714375"/>
                  <a:gd name="connsiteX293" fmla="*/ 115888 w 587375"/>
                  <a:gd name="connsiteY293" fmla="*/ 7938 h 714375"/>
                  <a:gd name="connsiteX294" fmla="*/ 123825 w 587375"/>
                  <a:gd name="connsiteY294" fmla="*/ 6350 h 714375"/>
                  <a:gd name="connsiteX295" fmla="*/ 125413 w 587375"/>
                  <a:gd name="connsiteY295" fmla="*/ 6350 h 714375"/>
                  <a:gd name="connsiteX296" fmla="*/ 128588 w 587375"/>
                  <a:gd name="connsiteY296" fmla="*/ 3175 h 714375"/>
                  <a:gd name="connsiteX297" fmla="*/ 136525 w 587375"/>
                  <a:gd name="connsiteY297" fmla="*/ 6350 h 714375"/>
                  <a:gd name="connsiteX298" fmla="*/ 138113 w 587375"/>
                  <a:gd name="connsiteY298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38113 w 587375"/>
                  <a:gd name="connsiteY9" fmla="*/ 0 h 714375"/>
                  <a:gd name="connsiteX10" fmla="*/ 144463 w 587375"/>
                  <a:gd name="connsiteY10" fmla="*/ 0 h 714375"/>
                  <a:gd name="connsiteX11" fmla="*/ 146050 w 587375"/>
                  <a:gd name="connsiteY11" fmla="*/ 3175 h 714375"/>
                  <a:gd name="connsiteX12" fmla="*/ 149225 w 587375"/>
                  <a:gd name="connsiteY12" fmla="*/ 0 h 714375"/>
                  <a:gd name="connsiteX13" fmla="*/ 153988 w 587375"/>
                  <a:gd name="connsiteY13" fmla="*/ 0 h 714375"/>
                  <a:gd name="connsiteX14" fmla="*/ 155576 w 587375"/>
                  <a:gd name="connsiteY14" fmla="*/ 3175 h 714375"/>
                  <a:gd name="connsiteX15" fmla="*/ 158751 w 587375"/>
                  <a:gd name="connsiteY15" fmla="*/ 6350 h 714375"/>
                  <a:gd name="connsiteX16" fmla="*/ 161926 w 587375"/>
                  <a:gd name="connsiteY16" fmla="*/ 7938 h 714375"/>
                  <a:gd name="connsiteX17" fmla="*/ 161926 w 587375"/>
                  <a:gd name="connsiteY17" fmla="*/ 11113 h 714375"/>
                  <a:gd name="connsiteX18" fmla="*/ 163513 w 587375"/>
                  <a:gd name="connsiteY18" fmla="*/ 15875 h 714375"/>
                  <a:gd name="connsiteX19" fmla="*/ 171451 w 587375"/>
                  <a:gd name="connsiteY19" fmla="*/ 15875 h 714375"/>
                  <a:gd name="connsiteX20" fmla="*/ 174626 w 587375"/>
                  <a:gd name="connsiteY20" fmla="*/ 17463 h 714375"/>
                  <a:gd name="connsiteX21" fmla="*/ 176213 w 587375"/>
                  <a:gd name="connsiteY21" fmla="*/ 23813 h 714375"/>
                  <a:gd name="connsiteX22" fmla="*/ 179388 w 587375"/>
                  <a:gd name="connsiteY22" fmla="*/ 25400 h 714375"/>
                  <a:gd name="connsiteX23" fmla="*/ 184151 w 587375"/>
                  <a:gd name="connsiteY23" fmla="*/ 25400 h 714375"/>
                  <a:gd name="connsiteX24" fmla="*/ 184151 w 587375"/>
                  <a:gd name="connsiteY24" fmla="*/ 36512 h 714375"/>
                  <a:gd name="connsiteX25" fmla="*/ 187326 w 587375"/>
                  <a:gd name="connsiteY25" fmla="*/ 38100 h 714375"/>
                  <a:gd name="connsiteX26" fmla="*/ 192088 w 587375"/>
                  <a:gd name="connsiteY26" fmla="*/ 41275 h 714375"/>
                  <a:gd name="connsiteX27" fmla="*/ 193676 w 587375"/>
                  <a:gd name="connsiteY27" fmla="*/ 41275 h 714375"/>
                  <a:gd name="connsiteX28" fmla="*/ 201613 w 587375"/>
                  <a:gd name="connsiteY28" fmla="*/ 41275 h 714375"/>
                  <a:gd name="connsiteX29" fmla="*/ 204788 w 587375"/>
                  <a:gd name="connsiteY29" fmla="*/ 42862 h 714375"/>
                  <a:gd name="connsiteX30" fmla="*/ 204788 w 587375"/>
                  <a:gd name="connsiteY30" fmla="*/ 43921 h 714375"/>
                  <a:gd name="connsiteX31" fmla="*/ 206376 w 587375"/>
                  <a:gd name="connsiteY31" fmla="*/ 42862 h 714375"/>
                  <a:gd name="connsiteX32" fmla="*/ 209551 w 587375"/>
                  <a:gd name="connsiteY32" fmla="*/ 41275 h 714375"/>
                  <a:gd name="connsiteX33" fmla="*/ 211138 w 587375"/>
                  <a:gd name="connsiteY33" fmla="*/ 38100 h 714375"/>
                  <a:gd name="connsiteX34" fmla="*/ 214313 w 587375"/>
                  <a:gd name="connsiteY34" fmla="*/ 38100 h 714375"/>
                  <a:gd name="connsiteX35" fmla="*/ 217488 w 587375"/>
                  <a:gd name="connsiteY35" fmla="*/ 38100 h 714375"/>
                  <a:gd name="connsiteX36" fmla="*/ 219076 w 587375"/>
                  <a:gd name="connsiteY36" fmla="*/ 38100 h 714375"/>
                  <a:gd name="connsiteX37" fmla="*/ 222251 w 587375"/>
                  <a:gd name="connsiteY37" fmla="*/ 38100 h 714375"/>
                  <a:gd name="connsiteX38" fmla="*/ 223838 w 587375"/>
                  <a:gd name="connsiteY38" fmla="*/ 36513 h 714375"/>
                  <a:gd name="connsiteX39" fmla="*/ 223838 w 587375"/>
                  <a:gd name="connsiteY39" fmla="*/ 33338 h 714375"/>
                  <a:gd name="connsiteX40" fmla="*/ 227013 w 587375"/>
                  <a:gd name="connsiteY40" fmla="*/ 28575 h 714375"/>
                  <a:gd name="connsiteX41" fmla="*/ 227013 w 587375"/>
                  <a:gd name="connsiteY41" fmla="*/ 25400 h 714375"/>
                  <a:gd name="connsiteX42" fmla="*/ 230188 w 587375"/>
                  <a:gd name="connsiteY42" fmla="*/ 25400 h 714375"/>
                  <a:gd name="connsiteX43" fmla="*/ 231776 w 587375"/>
                  <a:gd name="connsiteY43" fmla="*/ 28575 h 714375"/>
                  <a:gd name="connsiteX44" fmla="*/ 234951 w 587375"/>
                  <a:gd name="connsiteY44" fmla="*/ 30163 h 714375"/>
                  <a:gd name="connsiteX45" fmla="*/ 236538 w 587375"/>
                  <a:gd name="connsiteY45" fmla="*/ 33338 h 714375"/>
                  <a:gd name="connsiteX46" fmla="*/ 242888 w 587375"/>
                  <a:gd name="connsiteY46" fmla="*/ 33338 h 714375"/>
                  <a:gd name="connsiteX47" fmla="*/ 244476 w 587375"/>
                  <a:gd name="connsiteY47" fmla="*/ 33338 h 714375"/>
                  <a:gd name="connsiteX48" fmla="*/ 247651 w 587375"/>
                  <a:gd name="connsiteY48" fmla="*/ 33338 h 714375"/>
                  <a:gd name="connsiteX49" fmla="*/ 249238 w 587375"/>
                  <a:gd name="connsiteY49" fmla="*/ 33338 h 714375"/>
                  <a:gd name="connsiteX50" fmla="*/ 252413 w 587375"/>
                  <a:gd name="connsiteY50" fmla="*/ 36513 h 714375"/>
                  <a:gd name="connsiteX51" fmla="*/ 252413 w 587375"/>
                  <a:gd name="connsiteY51" fmla="*/ 38100 h 714375"/>
                  <a:gd name="connsiteX52" fmla="*/ 252413 w 587375"/>
                  <a:gd name="connsiteY52" fmla="*/ 42862 h 714375"/>
                  <a:gd name="connsiteX53" fmla="*/ 249238 w 587375"/>
                  <a:gd name="connsiteY53" fmla="*/ 46037 h 714375"/>
                  <a:gd name="connsiteX54" fmla="*/ 249238 w 587375"/>
                  <a:gd name="connsiteY54" fmla="*/ 49212 h 714375"/>
                  <a:gd name="connsiteX55" fmla="*/ 249238 w 587375"/>
                  <a:gd name="connsiteY55" fmla="*/ 50800 h 714375"/>
                  <a:gd name="connsiteX56" fmla="*/ 252413 w 587375"/>
                  <a:gd name="connsiteY56" fmla="*/ 55562 h 714375"/>
                  <a:gd name="connsiteX57" fmla="*/ 249238 w 587375"/>
                  <a:gd name="connsiteY57" fmla="*/ 58737 h 714375"/>
                  <a:gd name="connsiteX58" fmla="*/ 249238 w 587375"/>
                  <a:gd name="connsiteY58" fmla="*/ 63500 h 714375"/>
                  <a:gd name="connsiteX59" fmla="*/ 247651 w 587375"/>
                  <a:gd name="connsiteY59" fmla="*/ 66675 h 714375"/>
                  <a:gd name="connsiteX60" fmla="*/ 244476 w 587375"/>
                  <a:gd name="connsiteY60" fmla="*/ 68262 h 714375"/>
                  <a:gd name="connsiteX61" fmla="*/ 239713 w 587375"/>
                  <a:gd name="connsiteY61" fmla="*/ 71437 h 714375"/>
                  <a:gd name="connsiteX62" fmla="*/ 236538 w 587375"/>
                  <a:gd name="connsiteY62" fmla="*/ 71437 h 714375"/>
                  <a:gd name="connsiteX63" fmla="*/ 236538 w 587375"/>
                  <a:gd name="connsiteY63" fmla="*/ 76200 h 714375"/>
                  <a:gd name="connsiteX64" fmla="*/ 236538 w 587375"/>
                  <a:gd name="connsiteY64" fmla="*/ 80962 h 714375"/>
                  <a:gd name="connsiteX65" fmla="*/ 234951 w 587375"/>
                  <a:gd name="connsiteY65" fmla="*/ 84137 h 714375"/>
                  <a:gd name="connsiteX66" fmla="*/ 231776 w 587375"/>
                  <a:gd name="connsiteY66" fmla="*/ 84137 h 714375"/>
                  <a:gd name="connsiteX67" fmla="*/ 227013 w 587375"/>
                  <a:gd name="connsiteY67" fmla="*/ 84137 h 714375"/>
                  <a:gd name="connsiteX68" fmla="*/ 227013 w 587375"/>
                  <a:gd name="connsiteY68" fmla="*/ 80962 h 714375"/>
                  <a:gd name="connsiteX69" fmla="*/ 227013 w 587375"/>
                  <a:gd name="connsiteY69" fmla="*/ 76200 h 714375"/>
                  <a:gd name="connsiteX70" fmla="*/ 227013 w 587375"/>
                  <a:gd name="connsiteY70" fmla="*/ 71437 h 714375"/>
                  <a:gd name="connsiteX71" fmla="*/ 223838 w 587375"/>
                  <a:gd name="connsiteY71" fmla="*/ 68262 h 714375"/>
                  <a:gd name="connsiteX72" fmla="*/ 223838 w 587375"/>
                  <a:gd name="connsiteY72" fmla="*/ 68262 h 714375"/>
                  <a:gd name="connsiteX73" fmla="*/ 227013 w 587375"/>
                  <a:gd name="connsiteY73" fmla="*/ 71437 h 714375"/>
                  <a:gd name="connsiteX74" fmla="*/ 223838 w 587375"/>
                  <a:gd name="connsiteY74" fmla="*/ 84137 h 714375"/>
                  <a:gd name="connsiteX75" fmla="*/ 223838 w 587375"/>
                  <a:gd name="connsiteY75" fmla="*/ 88900 h 714375"/>
                  <a:gd name="connsiteX76" fmla="*/ 223838 w 587375"/>
                  <a:gd name="connsiteY76" fmla="*/ 92075 h 714375"/>
                  <a:gd name="connsiteX77" fmla="*/ 223838 w 587375"/>
                  <a:gd name="connsiteY77" fmla="*/ 96837 h 714375"/>
                  <a:gd name="connsiteX78" fmla="*/ 227013 w 587375"/>
                  <a:gd name="connsiteY78" fmla="*/ 98425 h 714375"/>
                  <a:gd name="connsiteX79" fmla="*/ 227013 w 587375"/>
                  <a:gd name="connsiteY79" fmla="*/ 103187 h 714375"/>
                  <a:gd name="connsiteX80" fmla="*/ 231775 w 587375"/>
                  <a:gd name="connsiteY80" fmla="*/ 103187 h 714375"/>
                  <a:gd name="connsiteX81" fmla="*/ 234950 w 587375"/>
                  <a:gd name="connsiteY81" fmla="*/ 103187 h 714375"/>
                  <a:gd name="connsiteX82" fmla="*/ 231775 w 587375"/>
                  <a:gd name="connsiteY82" fmla="*/ 106362 h 714375"/>
                  <a:gd name="connsiteX83" fmla="*/ 231775 w 587375"/>
                  <a:gd name="connsiteY83" fmla="*/ 109537 h 714375"/>
                  <a:gd name="connsiteX84" fmla="*/ 231775 w 587375"/>
                  <a:gd name="connsiteY84" fmla="*/ 111125 h 714375"/>
                  <a:gd name="connsiteX85" fmla="*/ 234950 w 587375"/>
                  <a:gd name="connsiteY85" fmla="*/ 114300 h 714375"/>
                  <a:gd name="connsiteX86" fmla="*/ 233891 w 587375"/>
                  <a:gd name="connsiteY86" fmla="*/ 116947 h 714375"/>
                  <a:gd name="connsiteX87" fmla="*/ 234951 w 587375"/>
                  <a:gd name="connsiteY87" fmla="*/ 115888 h 714375"/>
                  <a:gd name="connsiteX88" fmla="*/ 234951 w 587375"/>
                  <a:gd name="connsiteY88" fmla="*/ 114300 h 714375"/>
                  <a:gd name="connsiteX89" fmla="*/ 236538 w 587375"/>
                  <a:gd name="connsiteY89" fmla="*/ 114300 h 714375"/>
                  <a:gd name="connsiteX90" fmla="*/ 239713 w 587375"/>
                  <a:gd name="connsiteY90" fmla="*/ 115888 h 714375"/>
                  <a:gd name="connsiteX91" fmla="*/ 239713 w 587375"/>
                  <a:gd name="connsiteY91" fmla="*/ 122237 h 714375"/>
                  <a:gd name="connsiteX92" fmla="*/ 234951 w 587375"/>
                  <a:gd name="connsiteY92" fmla="*/ 123825 h 714375"/>
                  <a:gd name="connsiteX93" fmla="*/ 231776 w 587375"/>
                  <a:gd name="connsiteY93" fmla="*/ 123825 h 714375"/>
                  <a:gd name="connsiteX94" fmla="*/ 231776 w 587375"/>
                  <a:gd name="connsiteY94" fmla="*/ 128587 h 714375"/>
                  <a:gd name="connsiteX95" fmla="*/ 231776 w 587375"/>
                  <a:gd name="connsiteY95" fmla="*/ 131762 h 714375"/>
                  <a:gd name="connsiteX96" fmla="*/ 227013 w 587375"/>
                  <a:gd name="connsiteY96" fmla="*/ 131762 h 714375"/>
                  <a:gd name="connsiteX97" fmla="*/ 223838 w 587375"/>
                  <a:gd name="connsiteY97" fmla="*/ 131762 h 714375"/>
                  <a:gd name="connsiteX98" fmla="*/ 222250 w 587375"/>
                  <a:gd name="connsiteY98" fmla="*/ 128587 h 714375"/>
                  <a:gd name="connsiteX99" fmla="*/ 222250 w 587375"/>
                  <a:gd name="connsiteY99" fmla="*/ 127000 h 714375"/>
                  <a:gd name="connsiteX100" fmla="*/ 222250 w 587375"/>
                  <a:gd name="connsiteY100" fmla="*/ 123825 h 714375"/>
                  <a:gd name="connsiteX101" fmla="*/ 223838 w 587375"/>
                  <a:gd name="connsiteY101" fmla="*/ 123825 h 714375"/>
                  <a:gd name="connsiteX102" fmla="*/ 227013 w 587375"/>
                  <a:gd name="connsiteY102" fmla="*/ 123825 h 714375"/>
                  <a:gd name="connsiteX103" fmla="*/ 230188 w 587375"/>
                  <a:gd name="connsiteY103" fmla="*/ 123825 h 714375"/>
                  <a:gd name="connsiteX104" fmla="*/ 231776 w 587375"/>
                  <a:gd name="connsiteY104" fmla="*/ 122237 h 714375"/>
                  <a:gd name="connsiteX105" fmla="*/ 231776 w 587375"/>
                  <a:gd name="connsiteY105" fmla="*/ 122236 h 714375"/>
                  <a:gd name="connsiteX106" fmla="*/ 231775 w 587375"/>
                  <a:gd name="connsiteY106" fmla="*/ 122237 h 714375"/>
                  <a:gd name="connsiteX107" fmla="*/ 227013 w 587375"/>
                  <a:gd name="connsiteY107" fmla="*/ 123825 h 714375"/>
                  <a:gd name="connsiteX108" fmla="*/ 223838 w 587375"/>
                  <a:gd name="connsiteY108" fmla="*/ 123825 h 714375"/>
                  <a:gd name="connsiteX109" fmla="*/ 222250 w 587375"/>
                  <a:gd name="connsiteY109" fmla="*/ 122237 h 714375"/>
                  <a:gd name="connsiteX110" fmla="*/ 222250 w 587375"/>
                  <a:gd name="connsiteY110" fmla="*/ 119062 h 714375"/>
                  <a:gd name="connsiteX111" fmla="*/ 219075 w 587375"/>
                  <a:gd name="connsiteY111" fmla="*/ 122237 h 714375"/>
                  <a:gd name="connsiteX112" fmla="*/ 217488 w 587375"/>
                  <a:gd name="connsiteY112" fmla="*/ 122237 h 714375"/>
                  <a:gd name="connsiteX113" fmla="*/ 214313 w 587375"/>
                  <a:gd name="connsiteY113" fmla="*/ 123825 h 714375"/>
                  <a:gd name="connsiteX114" fmla="*/ 214312 w 587375"/>
                  <a:gd name="connsiteY114" fmla="*/ 123825 h 714375"/>
                  <a:gd name="connsiteX115" fmla="*/ 214312 w 587375"/>
                  <a:gd name="connsiteY115" fmla="*/ 125014 h 714375"/>
                  <a:gd name="connsiteX116" fmla="*/ 223838 w 587375"/>
                  <a:gd name="connsiteY116" fmla="*/ 157163 h 714375"/>
                  <a:gd name="connsiteX117" fmla="*/ 234950 w 587375"/>
                  <a:gd name="connsiteY117" fmla="*/ 146050 h 714375"/>
                  <a:gd name="connsiteX118" fmla="*/ 260350 w 587375"/>
                  <a:gd name="connsiteY118" fmla="*/ 166688 h 714375"/>
                  <a:gd name="connsiteX119" fmla="*/ 244475 w 587375"/>
                  <a:gd name="connsiteY119" fmla="*/ 184150 h 714375"/>
                  <a:gd name="connsiteX120" fmla="*/ 242888 w 587375"/>
                  <a:gd name="connsiteY120" fmla="*/ 212725 h 714375"/>
                  <a:gd name="connsiteX121" fmla="*/ 260350 w 587375"/>
                  <a:gd name="connsiteY121" fmla="*/ 212725 h 714375"/>
                  <a:gd name="connsiteX122" fmla="*/ 260350 w 587375"/>
                  <a:gd name="connsiteY122" fmla="*/ 227013 h 714375"/>
                  <a:gd name="connsiteX123" fmla="*/ 292100 w 587375"/>
                  <a:gd name="connsiteY123" fmla="*/ 247650 h 714375"/>
                  <a:gd name="connsiteX124" fmla="*/ 312738 w 587375"/>
                  <a:gd name="connsiteY124" fmla="*/ 250825 h 714375"/>
                  <a:gd name="connsiteX125" fmla="*/ 328613 w 587375"/>
                  <a:gd name="connsiteY125" fmla="*/ 242888 h 714375"/>
                  <a:gd name="connsiteX126" fmla="*/ 339725 w 587375"/>
                  <a:gd name="connsiteY126" fmla="*/ 263525 h 714375"/>
                  <a:gd name="connsiteX127" fmla="*/ 352425 w 587375"/>
                  <a:gd name="connsiteY127" fmla="*/ 260350 h 714375"/>
                  <a:gd name="connsiteX128" fmla="*/ 355600 w 587375"/>
                  <a:gd name="connsiteY128" fmla="*/ 269875 h 714375"/>
                  <a:gd name="connsiteX129" fmla="*/ 398463 w 587375"/>
                  <a:gd name="connsiteY129" fmla="*/ 276225 h 714375"/>
                  <a:gd name="connsiteX130" fmla="*/ 407988 w 587375"/>
                  <a:gd name="connsiteY130" fmla="*/ 269875 h 714375"/>
                  <a:gd name="connsiteX131" fmla="*/ 407988 w 587375"/>
                  <a:gd name="connsiteY131" fmla="*/ 238125 h 714375"/>
                  <a:gd name="connsiteX132" fmla="*/ 423863 w 587375"/>
                  <a:gd name="connsiteY132" fmla="*/ 227013 h 714375"/>
                  <a:gd name="connsiteX133" fmla="*/ 428625 w 587375"/>
                  <a:gd name="connsiteY133" fmla="*/ 234950 h 714375"/>
                  <a:gd name="connsiteX134" fmla="*/ 420688 w 587375"/>
                  <a:gd name="connsiteY134" fmla="*/ 247650 h 714375"/>
                  <a:gd name="connsiteX135" fmla="*/ 423863 w 587375"/>
                  <a:gd name="connsiteY135" fmla="*/ 257175 h 714375"/>
                  <a:gd name="connsiteX136" fmla="*/ 420688 w 587375"/>
                  <a:gd name="connsiteY136" fmla="*/ 265113 h 714375"/>
                  <a:gd name="connsiteX137" fmla="*/ 431800 w 587375"/>
                  <a:gd name="connsiteY137" fmla="*/ 269875 h 714375"/>
                  <a:gd name="connsiteX138" fmla="*/ 450850 w 587375"/>
                  <a:gd name="connsiteY138" fmla="*/ 265113 h 714375"/>
                  <a:gd name="connsiteX139" fmla="*/ 457200 w 587375"/>
                  <a:gd name="connsiteY139" fmla="*/ 257175 h 714375"/>
                  <a:gd name="connsiteX140" fmla="*/ 481013 w 587375"/>
                  <a:gd name="connsiteY140" fmla="*/ 260350 h 714375"/>
                  <a:gd name="connsiteX141" fmla="*/ 481013 w 587375"/>
                  <a:gd name="connsiteY141" fmla="*/ 234950 h 714375"/>
                  <a:gd name="connsiteX142" fmla="*/ 500063 w 587375"/>
                  <a:gd name="connsiteY142" fmla="*/ 227013 h 714375"/>
                  <a:gd name="connsiteX143" fmla="*/ 527050 w 587375"/>
                  <a:gd name="connsiteY143" fmla="*/ 200025 h 714375"/>
                  <a:gd name="connsiteX144" fmla="*/ 544513 w 587375"/>
                  <a:gd name="connsiteY144" fmla="*/ 201613 h 714375"/>
                  <a:gd name="connsiteX145" fmla="*/ 547688 w 587375"/>
                  <a:gd name="connsiteY145" fmla="*/ 214313 h 714375"/>
                  <a:gd name="connsiteX146" fmla="*/ 565150 w 587375"/>
                  <a:gd name="connsiteY146" fmla="*/ 212725 h 714375"/>
                  <a:gd name="connsiteX147" fmla="*/ 582613 w 587375"/>
                  <a:gd name="connsiteY147" fmla="*/ 217488 h 714375"/>
                  <a:gd name="connsiteX148" fmla="*/ 587375 w 587375"/>
                  <a:gd name="connsiteY148" fmla="*/ 233363 h 714375"/>
                  <a:gd name="connsiteX149" fmla="*/ 585788 w 587375"/>
                  <a:gd name="connsiteY149" fmla="*/ 247650 h 714375"/>
                  <a:gd name="connsiteX150" fmla="*/ 577850 w 587375"/>
                  <a:gd name="connsiteY150" fmla="*/ 244475 h 714375"/>
                  <a:gd name="connsiteX151" fmla="*/ 557213 w 587375"/>
                  <a:gd name="connsiteY151" fmla="*/ 255588 h 714375"/>
                  <a:gd name="connsiteX152" fmla="*/ 536575 w 587375"/>
                  <a:gd name="connsiteY152" fmla="*/ 287338 h 714375"/>
                  <a:gd name="connsiteX153" fmla="*/ 536575 w 587375"/>
                  <a:gd name="connsiteY153" fmla="*/ 306388 h 714375"/>
                  <a:gd name="connsiteX154" fmla="*/ 527050 w 587375"/>
                  <a:gd name="connsiteY154" fmla="*/ 323850 h 714375"/>
                  <a:gd name="connsiteX155" fmla="*/ 514350 w 587375"/>
                  <a:gd name="connsiteY155" fmla="*/ 325438 h 714375"/>
                  <a:gd name="connsiteX156" fmla="*/ 517525 w 587375"/>
                  <a:gd name="connsiteY156" fmla="*/ 361950 h 714375"/>
                  <a:gd name="connsiteX157" fmla="*/ 512763 w 587375"/>
                  <a:gd name="connsiteY157" fmla="*/ 363538 h 714375"/>
                  <a:gd name="connsiteX158" fmla="*/ 512763 w 587375"/>
                  <a:gd name="connsiteY158" fmla="*/ 381000 h 714375"/>
                  <a:gd name="connsiteX159" fmla="*/ 504825 w 587375"/>
                  <a:gd name="connsiteY159" fmla="*/ 388938 h 714375"/>
                  <a:gd name="connsiteX160" fmla="*/ 496888 w 587375"/>
                  <a:gd name="connsiteY160" fmla="*/ 381000 h 714375"/>
                  <a:gd name="connsiteX161" fmla="*/ 496888 w 587375"/>
                  <a:gd name="connsiteY161" fmla="*/ 333375 h 714375"/>
                  <a:gd name="connsiteX162" fmla="*/ 488950 w 587375"/>
                  <a:gd name="connsiteY162" fmla="*/ 333375 h 714375"/>
                  <a:gd name="connsiteX163" fmla="*/ 487363 w 587375"/>
                  <a:gd name="connsiteY163" fmla="*/ 349250 h 714375"/>
                  <a:gd name="connsiteX164" fmla="*/ 476250 w 587375"/>
                  <a:gd name="connsiteY164" fmla="*/ 349250 h 714375"/>
                  <a:gd name="connsiteX165" fmla="*/ 481013 w 587375"/>
                  <a:gd name="connsiteY165" fmla="*/ 333375 h 714375"/>
                  <a:gd name="connsiteX166" fmla="*/ 496888 w 587375"/>
                  <a:gd name="connsiteY166" fmla="*/ 320675 h 714375"/>
                  <a:gd name="connsiteX167" fmla="*/ 500063 w 587375"/>
                  <a:gd name="connsiteY167" fmla="*/ 303213 h 714375"/>
                  <a:gd name="connsiteX168" fmla="*/ 449263 w 587375"/>
                  <a:gd name="connsiteY168" fmla="*/ 295275 h 714375"/>
                  <a:gd name="connsiteX169" fmla="*/ 444500 w 587375"/>
                  <a:gd name="connsiteY169" fmla="*/ 285750 h 714375"/>
                  <a:gd name="connsiteX170" fmla="*/ 415925 w 587375"/>
                  <a:gd name="connsiteY170" fmla="*/ 269875 h 714375"/>
                  <a:gd name="connsiteX171" fmla="*/ 414338 w 587375"/>
                  <a:gd name="connsiteY171" fmla="*/ 276225 h 714375"/>
                  <a:gd name="connsiteX172" fmla="*/ 406400 w 587375"/>
                  <a:gd name="connsiteY172" fmla="*/ 293688 h 714375"/>
                  <a:gd name="connsiteX173" fmla="*/ 428625 w 587375"/>
                  <a:gd name="connsiteY173" fmla="*/ 303213 h 714375"/>
                  <a:gd name="connsiteX174" fmla="*/ 415925 w 587375"/>
                  <a:gd name="connsiteY174" fmla="*/ 311150 h 714375"/>
                  <a:gd name="connsiteX175" fmla="*/ 414338 w 587375"/>
                  <a:gd name="connsiteY175" fmla="*/ 319088 h 714375"/>
                  <a:gd name="connsiteX176" fmla="*/ 419100 w 587375"/>
                  <a:gd name="connsiteY176" fmla="*/ 323850 h 714375"/>
                  <a:gd name="connsiteX177" fmla="*/ 420688 w 587375"/>
                  <a:gd name="connsiteY177" fmla="*/ 338138 h 714375"/>
                  <a:gd name="connsiteX178" fmla="*/ 436563 w 587375"/>
                  <a:gd name="connsiteY178" fmla="*/ 388938 h 714375"/>
                  <a:gd name="connsiteX179" fmla="*/ 407988 w 587375"/>
                  <a:gd name="connsiteY179" fmla="*/ 388938 h 714375"/>
                  <a:gd name="connsiteX180" fmla="*/ 406400 w 587375"/>
                  <a:gd name="connsiteY180" fmla="*/ 374650 h 714375"/>
                  <a:gd name="connsiteX181" fmla="*/ 398463 w 587375"/>
                  <a:gd name="connsiteY181" fmla="*/ 388938 h 714375"/>
                  <a:gd name="connsiteX182" fmla="*/ 377825 w 587375"/>
                  <a:gd name="connsiteY182" fmla="*/ 404813 h 714375"/>
                  <a:gd name="connsiteX183" fmla="*/ 382588 w 587375"/>
                  <a:gd name="connsiteY183" fmla="*/ 414338 h 714375"/>
                  <a:gd name="connsiteX184" fmla="*/ 371475 w 587375"/>
                  <a:gd name="connsiteY184" fmla="*/ 434975 h 714375"/>
                  <a:gd name="connsiteX185" fmla="*/ 355600 w 587375"/>
                  <a:gd name="connsiteY185" fmla="*/ 439738 h 714375"/>
                  <a:gd name="connsiteX186" fmla="*/ 350838 w 587375"/>
                  <a:gd name="connsiteY186" fmla="*/ 431800 h 714375"/>
                  <a:gd name="connsiteX187" fmla="*/ 339725 w 587375"/>
                  <a:gd name="connsiteY187" fmla="*/ 439738 h 714375"/>
                  <a:gd name="connsiteX188" fmla="*/ 339725 w 587375"/>
                  <a:gd name="connsiteY188" fmla="*/ 452438 h 714375"/>
                  <a:gd name="connsiteX189" fmla="*/ 287338 w 587375"/>
                  <a:gd name="connsiteY189" fmla="*/ 500063 h 714375"/>
                  <a:gd name="connsiteX190" fmla="*/ 290513 w 587375"/>
                  <a:gd name="connsiteY190" fmla="*/ 512763 h 714375"/>
                  <a:gd name="connsiteX191" fmla="*/ 266700 w 587375"/>
                  <a:gd name="connsiteY191" fmla="*/ 525463 h 714375"/>
                  <a:gd name="connsiteX192" fmla="*/ 249238 w 587375"/>
                  <a:gd name="connsiteY192" fmla="*/ 530225 h 714375"/>
                  <a:gd name="connsiteX193" fmla="*/ 247650 w 587375"/>
                  <a:gd name="connsiteY193" fmla="*/ 539750 h 714375"/>
                  <a:gd name="connsiteX194" fmla="*/ 252413 w 587375"/>
                  <a:gd name="connsiteY194" fmla="*/ 590550 h 714375"/>
                  <a:gd name="connsiteX195" fmla="*/ 239713 w 587375"/>
                  <a:gd name="connsiteY195" fmla="*/ 620713 h 714375"/>
                  <a:gd name="connsiteX196" fmla="*/ 242888 w 587375"/>
                  <a:gd name="connsiteY196" fmla="*/ 655638 h 714375"/>
                  <a:gd name="connsiteX197" fmla="*/ 231775 w 587375"/>
                  <a:gd name="connsiteY197" fmla="*/ 655638 h 714375"/>
                  <a:gd name="connsiteX198" fmla="*/ 223838 w 587375"/>
                  <a:gd name="connsiteY198" fmla="*/ 681038 h 714375"/>
                  <a:gd name="connsiteX199" fmla="*/ 231775 w 587375"/>
                  <a:gd name="connsiteY199" fmla="*/ 687388 h 714375"/>
                  <a:gd name="connsiteX200" fmla="*/ 231775 w 587375"/>
                  <a:gd name="connsiteY200" fmla="*/ 692150 h 714375"/>
                  <a:gd name="connsiteX201" fmla="*/ 214313 w 587375"/>
                  <a:gd name="connsiteY201" fmla="*/ 687388 h 714375"/>
                  <a:gd name="connsiteX202" fmla="*/ 209550 w 587375"/>
                  <a:gd name="connsiteY202" fmla="*/ 704850 h 714375"/>
                  <a:gd name="connsiteX203" fmla="*/ 193675 w 587375"/>
                  <a:gd name="connsiteY203" fmla="*/ 714375 h 714375"/>
                  <a:gd name="connsiteX204" fmla="*/ 166688 w 587375"/>
                  <a:gd name="connsiteY204" fmla="*/ 687388 h 714375"/>
                  <a:gd name="connsiteX205" fmla="*/ 161925 w 587375"/>
                  <a:gd name="connsiteY205" fmla="*/ 666750 h 714375"/>
                  <a:gd name="connsiteX206" fmla="*/ 155575 w 587375"/>
                  <a:gd name="connsiteY206" fmla="*/ 633413 h 714375"/>
                  <a:gd name="connsiteX207" fmla="*/ 133350 w 587375"/>
                  <a:gd name="connsiteY207" fmla="*/ 593725 h 714375"/>
                  <a:gd name="connsiteX208" fmla="*/ 131763 w 587375"/>
                  <a:gd name="connsiteY208" fmla="*/ 555625 h 714375"/>
                  <a:gd name="connsiteX209" fmla="*/ 103188 w 587375"/>
                  <a:gd name="connsiteY209" fmla="*/ 495300 h 714375"/>
                  <a:gd name="connsiteX210" fmla="*/ 98425 w 587375"/>
                  <a:gd name="connsiteY210" fmla="*/ 471488 h 714375"/>
                  <a:gd name="connsiteX211" fmla="*/ 93662 w 587375"/>
                  <a:gd name="connsiteY211" fmla="*/ 423863 h 714375"/>
                  <a:gd name="connsiteX212" fmla="*/ 95250 w 587375"/>
                  <a:gd name="connsiteY212" fmla="*/ 404813 h 714375"/>
                  <a:gd name="connsiteX213" fmla="*/ 90487 w 587375"/>
                  <a:gd name="connsiteY213" fmla="*/ 398463 h 714375"/>
                  <a:gd name="connsiteX214" fmla="*/ 93662 w 587375"/>
                  <a:gd name="connsiteY214" fmla="*/ 374650 h 714375"/>
                  <a:gd name="connsiteX215" fmla="*/ 85725 w 587375"/>
                  <a:gd name="connsiteY215" fmla="*/ 371475 h 714375"/>
                  <a:gd name="connsiteX216" fmla="*/ 82550 w 587375"/>
                  <a:gd name="connsiteY216" fmla="*/ 381000 h 714375"/>
                  <a:gd name="connsiteX217" fmla="*/ 77787 w 587375"/>
                  <a:gd name="connsiteY217" fmla="*/ 404813 h 714375"/>
                  <a:gd name="connsiteX218" fmla="*/ 58737 w 587375"/>
                  <a:gd name="connsiteY218" fmla="*/ 419100 h 714375"/>
                  <a:gd name="connsiteX219" fmla="*/ 34925 w 587375"/>
                  <a:gd name="connsiteY219" fmla="*/ 404813 h 714375"/>
                  <a:gd name="connsiteX220" fmla="*/ 12700 w 587375"/>
                  <a:gd name="connsiteY220" fmla="*/ 374650 h 714375"/>
                  <a:gd name="connsiteX221" fmla="*/ 38100 w 587375"/>
                  <a:gd name="connsiteY221" fmla="*/ 371475 h 714375"/>
                  <a:gd name="connsiteX222" fmla="*/ 50800 w 587375"/>
                  <a:gd name="connsiteY222" fmla="*/ 349250 h 714375"/>
                  <a:gd name="connsiteX223" fmla="*/ 34925 w 587375"/>
                  <a:gd name="connsiteY223" fmla="*/ 354013 h 714375"/>
                  <a:gd name="connsiteX224" fmla="*/ 20637 w 587375"/>
                  <a:gd name="connsiteY224" fmla="*/ 361950 h 714375"/>
                  <a:gd name="connsiteX225" fmla="*/ 0 w 587375"/>
                  <a:gd name="connsiteY225" fmla="*/ 342900 h 714375"/>
                  <a:gd name="connsiteX226" fmla="*/ 7937 w 587375"/>
                  <a:gd name="connsiteY226" fmla="*/ 330200 h 714375"/>
                  <a:gd name="connsiteX227" fmla="*/ 42862 w 587375"/>
                  <a:gd name="connsiteY227" fmla="*/ 320675 h 714375"/>
                  <a:gd name="connsiteX228" fmla="*/ 60325 w 587375"/>
                  <a:gd name="connsiteY228" fmla="*/ 320675 h 714375"/>
                  <a:gd name="connsiteX229" fmla="*/ 50800 w 587375"/>
                  <a:gd name="connsiteY229" fmla="*/ 290513 h 714375"/>
                  <a:gd name="connsiteX230" fmla="*/ 33337 w 587375"/>
                  <a:gd name="connsiteY230" fmla="*/ 280988 h 714375"/>
                  <a:gd name="connsiteX231" fmla="*/ 38100 w 587375"/>
                  <a:gd name="connsiteY231" fmla="*/ 265113 h 714375"/>
                  <a:gd name="connsiteX232" fmla="*/ 22225 w 587375"/>
                  <a:gd name="connsiteY232" fmla="*/ 265113 h 714375"/>
                  <a:gd name="connsiteX233" fmla="*/ 25400 w 587375"/>
                  <a:gd name="connsiteY233" fmla="*/ 255588 h 714375"/>
                  <a:gd name="connsiteX234" fmla="*/ 39687 w 587375"/>
                  <a:gd name="connsiteY234" fmla="*/ 234950 h 714375"/>
                  <a:gd name="connsiteX235" fmla="*/ 52387 w 587375"/>
                  <a:gd name="connsiteY235" fmla="*/ 239713 h 714375"/>
                  <a:gd name="connsiteX236" fmla="*/ 76200 w 587375"/>
                  <a:gd name="connsiteY236" fmla="*/ 227013 h 714375"/>
                  <a:gd name="connsiteX237" fmla="*/ 80962 w 587375"/>
                  <a:gd name="connsiteY237" fmla="*/ 212725 h 714375"/>
                  <a:gd name="connsiteX238" fmla="*/ 107950 w 587375"/>
                  <a:gd name="connsiteY238" fmla="*/ 196850 h 714375"/>
                  <a:gd name="connsiteX239" fmla="*/ 120650 w 587375"/>
                  <a:gd name="connsiteY239" fmla="*/ 161925 h 714375"/>
                  <a:gd name="connsiteX240" fmla="*/ 133350 w 587375"/>
                  <a:gd name="connsiteY240" fmla="*/ 134938 h 714375"/>
                  <a:gd name="connsiteX241" fmla="*/ 143828 w 587375"/>
                  <a:gd name="connsiteY241" fmla="*/ 123507 h 714375"/>
                  <a:gd name="connsiteX242" fmla="*/ 141288 w 587375"/>
                  <a:gd name="connsiteY242" fmla="*/ 122237 h 714375"/>
                  <a:gd name="connsiteX243" fmla="*/ 138113 w 587375"/>
                  <a:gd name="connsiteY243" fmla="*/ 122237 h 714375"/>
                  <a:gd name="connsiteX244" fmla="*/ 136526 w 587375"/>
                  <a:gd name="connsiteY244" fmla="*/ 122237 h 714375"/>
                  <a:gd name="connsiteX245" fmla="*/ 136526 w 587375"/>
                  <a:gd name="connsiteY245" fmla="*/ 119062 h 714375"/>
                  <a:gd name="connsiteX246" fmla="*/ 133351 w 587375"/>
                  <a:gd name="connsiteY246" fmla="*/ 115887 h 714375"/>
                  <a:gd name="connsiteX247" fmla="*/ 128588 w 587375"/>
                  <a:gd name="connsiteY247" fmla="*/ 114300 h 714375"/>
                  <a:gd name="connsiteX248" fmla="*/ 125413 w 587375"/>
                  <a:gd name="connsiteY248" fmla="*/ 114300 h 714375"/>
                  <a:gd name="connsiteX249" fmla="*/ 125413 w 587375"/>
                  <a:gd name="connsiteY249" fmla="*/ 109537 h 714375"/>
                  <a:gd name="connsiteX250" fmla="*/ 123826 w 587375"/>
                  <a:gd name="connsiteY250" fmla="*/ 106362 h 714375"/>
                  <a:gd name="connsiteX251" fmla="*/ 119063 w 587375"/>
                  <a:gd name="connsiteY251" fmla="*/ 98425 h 714375"/>
                  <a:gd name="connsiteX252" fmla="*/ 123826 w 587375"/>
                  <a:gd name="connsiteY252" fmla="*/ 96837 h 714375"/>
                  <a:gd name="connsiteX253" fmla="*/ 123825 w 587375"/>
                  <a:gd name="connsiteY253" fmla="*/ 96836 h 714375"/>
                  <a:gd name="connsiteX254" fmla="*/ 123825 w 587375"/>
                  <a:gd name="connsiteY254" fmla="*/ 96837 h 714375"/>
                  <a:gd name="connsiteX255" fmla="*/ 119063 w 587375"/>
                  <a:gd name="connsiteY255" fmla="*/ 98425 h 714375"/>
                  <a:gd name="connsiteX256" fmla="*/ 125413 w 587375"/>
                  <a:gd name="connsiteY256" fmla="*/ 109537 h 714375"/>
                  <a:gd name="connsiteX257" fmla="*/ 123825 w 587375"/>
                  <a:gd name="connsiteY257" fmla="*/ 109537 h 714375"/>
                  <a:gd name="connsiteX258" fmla="*/ 119063 w 587375"/>
                  <a:gd name="connsiteY258" fmla="*/ 109537 h 714375"/>
                  <a:gd name="connsiteX259" fmla="*/ 115888 w 587375"/>
                  <a:gd name="connsiteY259" fmla="*/ 106362 h 714375"/>
                  <a:gd name="connsiteX260" fmla="*/ 115888 w 587375"/>
                  <a:gd name="connsiteY260" fmla="*/ 103187 h 714375"/>
                  <a:gd name="connsiteX261" fmla="*/ 115888 w 587375"/>
                  <a:gd name="connsiteY261" fmla="*/ 101600 h 714375"/>
                  <a:gd name="connsiteX262" fmla="*/ 115888 w 587375"/>
                  <a:gd name="connsiteY262" fmla="*/ 98425 h 714375"/>
                  <a:gd name="connsiteX263" fmla="*/ 112713 w 587375"/>
                  <a:gd name="connsiteY263" fmla="*/ 79375 h 714375"/>
                  <a:gd name="connsiteX264" fmla="*/ 112713 w 587375"/>
                  <a:gd name="connsiteY264" fmla="*/ 76200 h 714375"/>
                  <a:gd name="connsiteX265" fmla="*/ 111125 w 587375"/>
                  <a:gd name="connsiteY265" fmla="*/ 71437 h 714375"/>
                  <a:gd name="connsiteX266" fmla="*/ 111125 w 587375"/>
                  <a:gd name="connsiteY266" fmla="*/ 68262 h 714375"/>
                  <a:gd name="connsiteX267" fmla="*/ 115888 w 587375"/>
                  <a:gd name="connsiteY267" fmla="*/ 63500 h 714375"/>
                  <a:gd name="connsiteX268" fmla="*/ 123825 w 587375"/>
                  <a:gd name="connsiteY268" fmla="*/ 58737 h 714375"/>
                  <a:gd name="connsiteX269" fmla="*/ 123825 w 587375"/>
                  <a:gd name="connsiteY269" fmla="*/ 55562 h 714375"/>
                  <a:gd name="connsiteX270" fmla="*/ 125413 w 587375"/>
                  <a:gd name="connsiteY270" fmla="*/ 49212 h 714375"/>
                  <a:gd name="connsiteX271" fmla="*/ 123825 w 587375"/>
                  <a:gd name="connsiteY271" fmla="*/ 46037 h 714375"/>
                  <a:gd name="connsiteX272" fmla="*/ 119063 w 587375"/>
                  <a:gd name="connsiteY272" fmla="*/ 41275 h 714375"/>
                  <a:gd name="connsiteX273" fmla="*/ 115888 w 587375"/>
                  <a:gd name="connsiteY273" fmla="*/ 41275 h 714375"/>
                  <a:gd name="connsiteX274" fmla="*/ 112713 w 587375"/>
                  <a:gd name="connsiteY274" fmla="*/ 38100 h 714375"/>
                  <a:gd name="connsiteX275" fmla="*/ 111125 w 587375"/>
                  <a:gd name="connsiteY275" fmla="*/ 33337 h 714375"/>
                  <a:gd name="connsiteX276" fmla="*/ 106363 w 587375"/>
                  <a:gd name="connsiteY276" fmla="*/ 33337 h 714375"/>
                  <a:gd name="connsiteX277" fmla="*/ 103188 w 587375"/>
                  <a:gd name="connsiteY277" fmla="*/ 30162 h 714375"/>
                  <a:gd name="connsiteX278" fmla="*/ 101600 w 587375"/>
                  <a:gd name="connsiteY278" fmla="*/ 30162 h 714375"/>
                  <a:gd name="connsiteX279" fmla="*/ 95250 w 587375"/>
                  <a:gd name="connsiteY279" fmla="*/ 28575 h 714375"/>
                  <a:gd name="connsiteX280" fmla="*/ 95250 w 587375"/>
                  <a:gd name="connsiteY280" fmla="*/ 25400 h 714375"/>
                  <a:gd name="connsiteX281" fmla="*/ 95250 w 587375"/>
                  <a:gd name="connsiteY281" fmla="*/ 17463 h 714375"/>
                  <a:gd name="connsiteX282" fmla="*/ 95250 w 587375"/>
                  <a:gd name="connsiteY282" fmla="*/ 15875 h 714375"/>
                  <a:gd name="connsiteX283" fmla="*/ 98425 w 587375"/>
                  <a:gd name="connsiteY283" fmla="*/ 15875 h 714375"/>
                  <a:gd name="connsiteX284" fmla="*/ 103188 w 587375"/>
                  <a:gd name="connsiteY284" fmla="*/ 15875 h 714375"/>
                  <a:gd name="connsiteX285" fmla="*/ 106363 w 587375"/>
                  <a:gd name="connsiteY285" fmla="*/ 17463 h 714375"/>
                  <a:gd name="connsiteX286" fmla="*/ 107950 w 587375"/>
                  <a:gd name="connsiteY286" fmla="*/ 15875 h 714375"/>
                  <a:gd name="connsiteX287" fmla="*/ 107950 w 587375"/>
                  <a:gd name="connsiteY287" fmla="*/ 12700 h 714375"/>
                  <a:gd name="connsiteX288" fmla="*/ 107950 w 587375"/>
                  <a:gd name="connsiteY288" fmla="*/ 7938 h 714375"/>
                  <a:gd name="connsiteX289" fmla="*/ 112713 w 587375"/>
                  <a:gd name="connsiteY289" fmla="*/ 7938 h 714375"/>
                  <a:gd name="connsiteX290" fmla="*/ 115888 w 587375"/>
                  <a:gd name="connsiteY290" fmla="*/ 7938 h 714375"/>
                  <a:gd name="connsiteX291" fmla="*/ 123825 w 587375"/>
                  <a:gd name="connsiteY291" fmla="*/ 6350 h 714375"/>
                  <a:gd name="connsiteX292" fmla="*/ 125413 w 587375"/>
                  <a:gd name="connsiteY292" fmla="*/ 6350 h 714375"/>
                  <a:gd name="connsiteX293" fmla="*/ 128588 w 587375"/>
                  <a:gd name="connsiteY293" fmla="*/ 3175 h 714375"/>
                  <a:gd name="connsiteX294" fmla="*/ 136525 w 587375"/>
                  <a:gd name="connsiteY294" fmla="*/ 6350 h 714375"/>
                  <a:gd name="connsiteX295" fmla="*/ 138113 w 587375"/>
                  <a:gd name="connsiteY295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38113 w 587375"/>
                  <a:gd name="connsiteY9" fmla="*/ 0 h 714375"/>
                  <a:gd name="connsiteX10" fmla="*/ 144463 w 587375"/>
                  <a:gd name="connsiteY10" fmla="*/ 0 h 714375"/>
                  <a:gd name="connsiteX11" fmla="*/ 146050 w 587375"/>
                  <a:gd name="connsiteY11" fmla="*/ 3175 h 714375"/>
                  <a:gd name="connsiteX12" fmla="*/ 149225 w 587375"/>
                  <a:gd name="connsiteY12" fmla="*/ 0 h 714375"/>
                  <a:gd name="connsiteX13" fmla="*/ 153988 w 587375"/>
                  <a:gd name="connsiteY13" fmla="*/ 0 h 714375"/>
                  <a:gd name="connsiteX14" fmla="*/ 155576 w 587375"/>
                  <a:gd name="connsiteY14" fmla="*/ 3175 h 714375"/>
                  <a:gd name="connsiteX15" fmla="*/ 158751 w 587375"/>
                  <a:gd name="connsiteY15" fmla="*/ 6350 h 714375"/>
                  <a:gd name="connsiteX16" fmla="*/ 161926 w 587375"/>
                  <a:gd name="connsiteY16" fmla="*/ 7938 h 714375"/>
                  <a:gd name="connsiteX17" fmla="*/ 161926 w 587375"/>
                  <a:gd name="connsiteY17" fmla="*/ 11113 h 714375"/>
                  <a:gd name="connsiteX18" fmla="*/ 163513 w 587375"/>
                  <a:gd name="connsiteY18" fmla="*/ 15875 h 714375"/>
                  <a:gd name="connsiteX19" fmla="*/ 171451 w 587375"/>
                  <a:gd name="connsiteY19" fmla="*/ 15875 h 714375"/>
                  <a:gd name="connsiteX20" fmla="*/ 174626 w 587375"/>
                  <a:gd name="connsiteY20" fmla="*/ 17463 h 714375"/>
                  <a:gd name="connsiteX21" fmla="*/ 176213 w 587375"/>
                  <a:gd name="connsiteY21" fmla="*/ 23813 h 714375"/>
                  <a:gd name="connsiteX22" fmla="*/ 179388 w 587375"/>
                  <a:gd name="connsiteY22" fmla="*/ 25400 h 714375"/>
                  <a:gd name="connsiteX23" fmla="*/ 184151 w 587375"/>
                  <a:gd name="connsiteY23" fmla="*/ 25400 h 714375"/>
                  <a:gd name="connsiteX24" fmla="*/ 184151 w 587375"/>
                  <a:gd name="connsiteY24" fmla="*/ 36512 h 714375"/>
                  <a:gd name="connsiteX25" fmla="*/ 187326 w 587375"/>
                  <a:gd name="connsiteY25" fmla="*/ 38100 h 714375"/>
                  <a:gd name="connsiteX26" fmla="*/ 192088 w 587375"/>
                  <a:gd name="connsiteY26" fmla="*/ 41275 h 714375"/>
                  <a:gd name="connsiteX27" fmla="*/ 193676 w 587375"/>
                  <a:gd name="connsiteY27" fmla="*/ 41275 h 714375"/>
                  <a:gd name="connsiteX28" fmla="*/ 201613 w 587375"/>
                  <a:gd name="connsiteY28" fmla="*/ 41275 h 714375"/>
                  <a:gd name="connsiteX29" fmla="*/ 204788 w 587375"/>
                  <a:gd name="connsiteY29" fmla="*/ 42862 h 714375"/>
                  <a:gd name="connsiteX30" fmla="*/ 204788 w 587375"/>
                  <a:gd name="connsiteY30" fmla="*/ 43921 h 714375"/>
                  <a:gd name="connsiteX31" fmla="*/ 206376 w 587375"/>
                  <a:gd name="connsiteY31" fmla="*/ 42862 h 714375"/>
                  <a:gd name="connsiteX32" fmla="*/ 209551 w 587375"/>
                  <a:gd name="connsiteY32" fmla="*/ 41275 h 714375"/>
                  <a:gd name="connsiteX33" fmla="*/ 211138 w 587375"/>
                  <a:gd name="connsiteY33" fmla="*/ 38100 h 714375"/>
                  <a:gd name="connsiteX34" fmla="*/ 214313 w 587375"/>
                  <a:gd name="connsiteY34" fmla="*/ 38100 h 714375"/>
                  <a:gd name="connsiteX35" fmla="*/ 217488 w 587375"/>
                  <a:gd name="connsiteY35" fmla="*/ 38100 h 714375"/>
                  <a:gd name="connsiteX36" fmla="*/ 219076 w 587375"/>
                  <a:gd name="connsiteY36" fmla="*/ 38100 h 714375"/>
                  <a:gd name="connsiteX37" fmla="*/ 222251 w 587375"/>
                  <a:gd name="connsiteY37" fmla="*/ 38100 h 714375"/>
                  <a:gd name="connsiteX38" fmla="*/ 223838 w 587375"/>
                  <a:gd name="connsiteY38" fmla="*/ 36513 h 714375"/>
                  <a:gd name="connsiteX39" fmla="*/ 223838 w 587375"/>
                  <a:gd name="connsiteY39" fmla="*/ 33338 h 714375"/>
                  <a:gd name="connsiteX40" fmla="*/ 227013 w 587375"/>
                  <a:gd name="connsiteY40" fmla="*/ 28575 h 714375"/>
                  <a:gd name="connsiteX41" fmla="*/ 227013 w 587375"/>
                  <a:gd name="connsiteY41" fmla="*/ 25400 h 714375"/>
                  <a:gd name="connsiteX42" fmla="*/ 230188 w 587375"/>
                  <a:gd name="connsiteY42" fmla="*/ 25400 h 714375"/>
                  <a:gd name="connsiteX43" fmla="*/ 231776 w 587375"/>
                  <a:gd name="connsiteY43" fmla="*/ 28575 h 714375"/>
                  <a:gd name="connsiteX44" fmla="*/ 234951 w 587375"/>
                  <a:gd name="connsiteY44" fmla="*/ 30163 h 714375"/>
                  <a:gd name="connsiteX45" fmla="*/ 236538 w 587375"/>
                  <a:gd name="connsiteY45" fmla="*/ 33338 h 714375"/>
                  <a:gd name="connsiteX46" fmla="*/ 242888 w 587375"/>
                  <a:gd name="connsiteY46" fmla="*/ 33338 h 714375"/>
                  <a:gd name="connsiteX47" fmla="*/ 244476 w 587375"/>
                  <a:gd name="connsiteY47" fmla="*/ 33338 h 714375"/>
                  <a:gd name="connsiteX48" fmla="*/ 247651 w 587375"/>
                  <a:gd name="connsiteY48" fmla="*/ 33338 h 714375"/>
                  <a:gd name="connsiteX49" fmla="*/ 249238 w 587375"/>
                  <a:gd name="connsiteY49" fmla="*/ 33338 h 714375"/>
                  <a:gd name="connsiteX50" fmla="*/ 252413 w 587375"/>
                  <a:gd name="connsiteY50" fmla="*/ 36513 h 714375"/>
                  <a:gd name="connsiteX51" fmla="*/ 252413 w 587375"/>
                  <a:gd name="connsiteY51" fmla="*/ 38100 h 714375"/>
                  <a:gd name="connsiteX52" fmla="*/ 252413 w 587375"/>
                  <a:gd name="connsiteY52" fmla="*/ 42862 h 714375"/>
                  <a:gd name="connsiteX53" fmla="*/ 249238 w 587375"/>
                  <a:gd name="connsiteY53" fmla="*/ 46037 h 714375"/>
                  <a:gd name="connsiteX54" fmla="*/ 249238 w 587375"/>
                  <a:gd name="connsiteY54" fmla="*/ 49212 h 714375"/>
                  <a:gd name="connsiteX55" fmla="*/ 249238 w 587375"/>
                  <a:gd name="connsiteY55" fmla="*/ 50800 h 714375"/>
                  <a:gd name="connsiteX56" fmla="*/ 252413 w 587375"/>
                  <a:gd name="connsiteY56" fmla="*/ 55562 h 714375"/>
                  <a:gd name="connsiteX57" fmla="*/ 249238 w 587375"/>
                  <a:gd name="connsiteY57" fmla="*/ 58737 h 714375"/>
                  <a:gd name="connsiteX58" fmla="*/ 249238 w 587375"/>
                  <a:gd name="connsiteY58" fmla="*/ 63500 h 714375"/>
                  <a:gd name="connsiteX59" fmla="*/ 247651 w 587375"/>
                  <a:gd name="connsiteY59" fmla="*/ 66675 h 714375"/>
                  <a:gd name="connsiteX60" fmla="*/ 244476 w 587375"/>
                  <a:gd name="connsiteY60" fmla="*/ 68262 h 714375"/>
                  <a:gd name="connsiteX61" fmla="*/ 239713 w 587375"/>
                  <a:gd name="connsiteY61" fmla="*/ 71437 h 714375"/>
                  <a:gd name="connsiteX62" fmla="*/ 236538 w 587375"/>
                  <a:gd name="connsiteY62" fmla="*/ 71437 h 714375"/>
                  <a:gd name="connsiteX63" fmla="*/ 236538 w 587375"/>
                  <a:gd name="connsiteY63" fmla="*/ 76200 h 714375"/>
                  <a:gd name="connsiteX64" fmla="*/ 236538 w 587375"/>
                  <a:gd name="connsiteY64" fmla="*/ 80962 h 714375"/>
                  <a:gd name="connsiteX65" fmla="*/ 234951 w 587375"/>
                  <a:gd name="connsiteY65" fmla="*/ 84137 h 714375"/>
                  <a:gd name="connsiteX66" fmla="*/ 231776 w 587375"/>
                  <a:gd name="connsiteY66" fmla="*/ 84137 h 714375"/>
                  <a:gd name="connsiteX67" fmla="*/ 227013 w 587375"/>
                  <a:gd name="connsiteY67" fmla="*/ 84137 h 714375"/>
                  <a:gd name="connsiteX68" fmla="*/ 227013 w 587375"/>
                  <a:gd name="connsiteY68" fmla="*/ 80962 h 714375"/>
                  <a:gd name="connsiteX69" fmla="*/ 227013 w 587375"/>
                  <a:gd name="connsiteY69" fmla="*/ 76200 h 714375"/>
                  <a:gd name="connsiteX70" fmla="*/ 227013 w 587375"/>
                  <a:gd name="connsiteY70" fmla="*/ 71437 h 714375"/>
                  <a:gd name="connsiteX71" fmla="*/ 223838 w 587375"/>
                  <a:gd name="connsiteY71" fmla="*/ 68262 h 714375"/>
                  <a:gd name="connsiteX72" fmla="*/ 223838 w 587375"/>
                  <a:gd name="connsiteY72" fmla="*/ 68262 h 714375"/>
                  <a:gd name="connsiteX73" fmla="*/ 227013 w 587375"/>
                  <a:gd name="connsiteY73" fmla="*/ 71437 h 714375"/>
                  <a:gd name="connsiteX74" fmla="*/ 223838 w 587375"/>
                  <a:gd name="connsiteY74" fmla="*/ 84137 h 714375"/>
                  <a:gd name="connsiteX75" fmla="*/ 223838 w 587375"/>
                  <a:gd name="connsiteY75" fmla="*/ 88900 h 714375"/>
                  <a:gd name="connsiteX76" fmla="*/ 223838 w 587375"/>
                  <a:gd name="connsiteY76" fmla="*/ 92075 h 714375"/>
                  <a:gd name="connsiteX77" fmla="*/ 223838 w 587375"/>
                  <a:gd name="connsiteY77" fmla="*/ 96837 h 714375"/>
                  <a:gd name="connsiteX78" fmla="*/ 227013 w 587375"/>
                  <a:gd name="connsiteY78" fmla="*/ 98425 h 714375"/>
                  <a:gd name="connsiteX79" fmla="*/ 227013 w 587375"/>
                  <a:gd name="connsiteY79" fmla="*/ 103187 h 714375"/>
                  <a:gd name="connsiteX80" fmla="*/ 231775 w 587375"/>
                  <a:gd name="connsiteY80" fmla="*/ 103187 h 714375"/>
                  <a:gd name="connsiteX81" fmla="*/ 234950 w 587375"/>
                  <a:gd name="connsiteY81" fmla="*/ 103187 h 714375"/>
                  <a:gd name="connsiteX82" fmla="*/ 231775 w 587375"/>
                  <a:gd name="connsiteY82" fmla="*/ 106362 h 714375"/>
                  <a:gd name="connsiteX83" fmla="*/ 231775 w 587375"/>
                  <a:gd name="connsiteY83" fmla="*/ 109537 h 714375"/>
                  <a:gd name="connsiteX84" fmla="*/ 231775 w 587375"/>
                  <a:gd name="connsiteY84" fmla="*/ 111125 h 714375"/>
                  <a:gd name="connsiteX85" fmla="*/ 234950 w 587375"/>
                  <a:gd name="connsiteY85" fmla="*/ 114300 h 714375"/>
                  <a:gd name="connsiteX86" fmla="*/ 233891 w 587375"/>
                  <a:gd name="connsiteY86" fmla="*/ 116947 h 714375"/>
                  <a:gd name="connsiteX87" fmla="*/ 234951 w 587375"/>
                  <a:gd name="connsiteY87" fmla="*/ 115888 h 714375"/>
                  <a:gd name="connsiteX88" fmla="*/ 234951 w 587375"/>
                  <a:gd name="connsiteY88" fmla="*/ 114300 h 714375"/>
                  <a:gd name="connsiteX89" fmla="*/ 236538 w 587375"/>
                  <a:gd name="connsiteY89" fmla="*/ 114300 h 714375"/>
                  <a:gd name="connsiteX90" fmla="*/ 239713 w 587375"/>
                  <a:gd name="connsiteY90" fmla="*/ 115888 h 714375"/>
                  <a:gd name="connsiteX91" fmla="*/ 239713 w 587375"/>
                  <a:gd name="connsiteY91" fmla="*/ 122237 h 714375"/>
                  <a:gd name="connsiteX92" fmla="*/ 234951 w 587375"/>
                  <a:gd name="connsiteY92" fmla="*/ 123825 h 714375"/>
                  <a:gd name="connsiteX93" fmla="*/ 231776 w 587375"/>
                  <a:gd name="connsiteY93" fmla="*/ 123825 h 714375"/>
                  <a:gd name="connsiteX94" fmla="*/ 231776 w 587375"/>
                  <a:gd name="connsiteY94" fmla="*/ 128587 h 714375"/>
                  <a:gd name="connsiteX95" fmla="*/ 231776 w 587375"/>
                  <a:gd name="connsiteY95" fmla="*/ 131762 h 714375"/>
                  <a:gd name="connsiteX96" fmla="*/ 227013 w 587375"/>
                  <a:gd name="connsiteY96" fmla="*/ 131762 h 714375"/>
                  <a:gd name="connsiteX97" fmla="*/ 223838 w 587375"/>
                  <a:gd name="connsiteY97" fmla="*/ 131762 h 714375"/>
                  <a:gd name="connsiteX98" fmla="*/ 222250 w 587375"/>
                  <a:gd name="connsiteY98" fmla="*/ 128587 h 714375"/>
                  <a:gd name="connsiteX99" fmla="*/ 222250 w 587375"/>
                  <a:gd name="connsiteY99" fmla="*/ 127000 h 714375"/>
                  <a:gd name="connsiteX100" fmla="*/ 222250 w 587375"/>
                  <a:gd name="connsiteY100" fmla="*/ 123825 h 714375"/>
                  <a:gd name="connsiteX101" fmla="*/ 223838 w 587375"/>
                  <a:gd name="connsiteY101" fmla="*/ 123825 h 714375"/>
                  <a:gd name="connsiteX102" fmla="*/ 227013 w 587375"/>
                  <a:gd name="connsiteY102" fmla="*/ 123825 h 714375"/>
                  <a:gd name="connsiteX103" fmla="*/ 230188 w 587375"/>
                  <a:gd name="connsiteY103" fmla="*/ 123825 h 714375"/>
                  <a:gd name="connsiteX104" fmla="*/ 231776 w 587375"/>
                  <a:gd name="connsiteY104" fmla="*/ 122237 h 714375"/>
                  <a:gd name="connsiteX105" fmla="*/ 231776 w 587375"/>
                  <a:gd name="connsiteY105" fmla="*/ 122236 h 714375"/>
                  <a:gd name="connsiteX106" fmla="*/ 231775 w 587375"/>
                  <a:gd name="connsiteY106" fmla="*/ 122237 h 714375"/>
                  <a:gd name="connsiteX107" fmla="*/ 227013 w 587375"/>
                  <a:gd name="connsiteY107" fmla="*/ 123825 h 714375"/>
                  <a:gd name="connsiteX108" fmla="*/ 223838 w 587375"/>
                  <a:gd name="connsiteY108" fmla="*/ 123825 h 714375"/>
                  <a:gd name="connsiteX109" fmla="*/ 222250 w 587375"/>
                  <a:gd name="connsiteY109" fmla="*/ 122237 h 714375"/>
                  <a:gd name="connsiteX110" fmla="*/ 222250 w 587375"/>
                  <a:gd name="connsiteY110" fmla="*/ 119062 h 714375"/>
                  <a:gd name="connsiteX111" fmla="*/ 219075 w 587375"/>
                  <a:gd name="connsiteY111" fmla="*/ 122237 h 714375"/>
                  <a:gd name="connsiteX112" fmla="*/ 217488 w 587375"/>
                  <a:gd name="connsiteY112" fmla="*/ 122237 h 714375"/>
                  <a:gd name="connsiteX113" fmla="*/ 214313 w 587375"/>
                  <a:gd name="connsiteY113" fmla="*/ 123825 h 714375"/>
                  <a:gd name="connsiteX114" fmla="*/ 214312 w 587375"/>
                  <a:gd name="connsiteY114" fmla="*/ 123825 h 714375"/>
                  <a:gd name="connsiteX115" fmla="*/ 214312 w 587375"/>
                  <a:gd name="connsiteY115" fmla="*/ 125014 h 714375"/>
                  <a:gd name="connsiteX116" fmla="*/ 223838 w 587375"/>
                  <a:gd name="connsiteY116" fmla="*/ 157163 h 714375"/>
                  <a:gd name="connsiteX117" fmla="*/ 234950 w 587375"/>
                  <a:gd name="connsiteY117" fmla="*/ 146050 h 714375"/>
                  <a:gd name="connsiteX118" fmla="*/ 260350 w 587375"/>
                  <a:gd name="connsiteY118" fmla="*/ 166688 h 714375"/>
                  <a:gd name="connsiteX119" fmla="*/ 244475 w 587375"/>
                  <a:gd name="connsiteY119" fmla="*/ 184150 h 714375"/>
                  <a:gd name="connsiteX120" fmla="*/ 242888 w 587375"/>
                  <a:gd name="connsiteY120" fmla="*/ 212725 h 714375"/>
                  <a:gd name="connsiteX121" fmla="*/ 260350 w 587375"/>
                  <a:gd name="connsiteY121" fmla="*/ 212725 h 714375"/>
                  <a:gd name="connsiteX122" fmla="*/ 260350 w 587375"/>
                  <a:gd name="connsiteY122" fmla="*/ 227013 h 714375"/>
                  <a:gd name="connsiteX123" fmla="*/ 292100 w 587375"/>
                  <a:gd name="connsiteY123" fmla="*/ 247650 h 714375"/>
                  <a:gd name="connsiteX124" fmla="*/ 312738 w 587375"/>
                  <a:gd name="connsiteY124" fmla="*/ 250825 h 714375"/>
                  <a:gd name="connsiteX125" fmla="*/ 328613 w 587375"/>
                  <a:gd name="connsiteY125" fmla="*/ 242888 h 714375"/>
                  <a:gd name="connsiteX126" fmla="*/ 339725 w 587375"/>
                  <a:gd name="connsiteY126" fmla="*/ 263525 h 714375"/>
                  <a:gd name="connsiteX127" fmla="*/ 352425 w 587375"/>
                  <a:gd name="connsiteY127" fmla="*/ 260350 h 714375"/>
                  <a:gd name="connsiteX128" fmla="*/ 355600 w 587375"/>
                  <a:gd name="connsiteY128" fmla="*/ 269875 h 714375"/>
                  <a:gd name="connsiteX129" fmla="*/ 398463 w 587375"/>
                  <a:gd name="connsiteY129" fmla="*/ 276225 h 714375"/>
                  <a:gd name="connsiteX130" fmla="*/ 407988 w 587375"/>
                  <a:gd name="connsiteY130" fmla="*/ 269875 h 714375"/>
                  <a:gd name="connsiteX131" fmla="*/ 407988 w 587375"/>
                  <a:gd name="connsiteY131" fmla="*/ 238125 h 714375"/>
                  <a:gd name="connsiteX132" fmla="*/ 423863 w 587375"/>
                  <a:gd name="connsiteY132" fmla="*/ 227013 h 714375"/>
                  <a:gd name="connsiteX133" fmla="*/ 428625 w 587375"/>
                  <a:gd name="connsiteY133" fmla="*/ 234950 h 714375"/>
                  <a:gd name="connsiteX134" fmla="*/ 420688 w 587375"/>
                  <a:gd name="connsiteY134" fmla="*/ 247650 h 714375"/>
                  <a:gd name="connsiteX135" fmla="*/ 423863 w 587375"/>
                  <a:gd name="connsiteY135" fmla="*/ 257175 h 714375"/>
                  <a:gd name="connsiteX136" fmla="*/ 420688 w 587375"/>
                  <a:gd name="connsiteY136" fmla="*/ 265113 h 714375"/>
                  <a:gd name="connsiteX137" fmla="*/ 431800 w 587375"/>
                  <a:gd name="connsiteY137" fmla="*/ 269875 h 714375"/>
                  <a:gd name="connsiteX138" fmla="*/ 450850 w 587375"/>
                  <a:gd name="connsiteY138" fmla="*/ 265113 h 714375"/>
                  <a:gd name="connsiteX139" fmla="*/ 457200 w 587375"/>
                  <a:gd name="connsiteY139" fmla="*/ 257175 h 714375"/>
                  <a:gd name="connsiteX140" fmla="*/ 481013 w 587375"/>
                  <a:gd name="connsiteY140" fmla="*/ 260350 h 714375"/>
                  <a:gd name="connsiteX141" fmla="*/ 481013 w 587375"/>
                  <a:gd name="connsiteY141" fmla="*/ 234950 h 714375"/>
                  <a:gd name="connsiteX142" fmla="*/ 500063 w 587375"/>
                  <a:gd name="connsiteY142" fmla="*/ 227013 h 714375"/>
                  <a:gd name="connsiteX143" fmla="*/ 527050 w 587375"/>
                  <a:gd name="connsiteY143" fmla="*/ 200025 h 714375"/>
                  <a:gd name="connsiteX144" fmla="*/ 544513 w 587375"/>
                  <a:gd name="connsiteY144" fmla="*/ 201613 h 714375"/>
                  <a:gd name="connsiteX145" fmla="*/ 547688 w 587375"/>
                  <a:gd name="connsiteY145" fmla="*/ 214313 h 714375"/>
                  <a:gd name="connsiteX146" fmla="*/ 565150 w 587375"/>
                  <a:gd name="connsiteY146" fmla="*/ 212725 h 714375"/>
                  <a:gd name="connsiteX147" fmla="*/ 582613 w 587375"/>
                  <a:gd name="connsiteY147" fmla="*/ 217488 h 714375"/>
                  <a:gd name="connsiteX148" fmla="*/ 587375 w 587375"/>
                  <a:gd name="connsiteY148" fmla="*/ 233363 h 714375"/>
                  <a:gd name="connsiteX149" fmla="*/ 585788 w 587375"/>
                  <a:gd name="connsiteY149" fmla="*/ 247650 h 714375"/>
                  <a:gd name="connsiteX150" fmla="*/ 577850 w 587375"/>
                  <a:gd name="connsiteY150" fmla="*/ 244475 h 714375"/>
                  <a:gd name="connsiteX151" fmla="*/ 557213 w 587375"/>
                  <a:gd name="connsiteY151" fmla="*/ 255588 h 714375"/>
                  <a:gd name="connsiteX152" fmla="*/ 536575 w 587375"/>
                  <a:gd name="connsiteY152" fmla="*/ 287338 h 714375"/>
                  <a:gd name="connsiteX153" fmla="*/ 536575 w 587375"/>
                  <a:gd name="connsiteY153" fmla="*/ 306388 h 714375"/>
                  <a:gd name="connsiteX154" fmla="*/ 527050 w 587375"/>
                  <a:gd name="connsiteY154" fmla="*/ 323850 h 714375"/>
                  <a:gd name="connsiteX155" fmla="*/ 514350 w 587375"/>
                  <a:gd name="connsiteY155" fmla="*/ 325438 h 714375"/>
                  <a:gd name="connsiteX156" fmla="*/ 517525 w 587375"/>
                  <a:gd name="connsiteY156" fmla="*/ 361950 h 714375"/>
                  <a:gd name="connsiteX157" fmla="*/ 512763 w 587375"/>
                  <a:gd name="connsiteY157" fmla="*/ 363538 h 714375"/>
                  <a:gd name="connsiteX158" fmla="*/ 512763 w 587375"/>
                  <a:gd name="connsiteY158" fmla="*/ 381000 h 714375"/>
                  <a:gd name="connsiteX159" fmla="*/ 504825 w 587375"/>
                  <a:gd name="connsiteY159" fmla="*/ 388938 h 714375"/>
                  <a:gd name="connsiteX160" fmla="*/ 496888 w 587375"/>
                  <a:gd name="connsiteY160" fmla="*/ 381000 h 714375"/>
                  <a:gd name="connsiteX161" fmla="*/ 496888 w 587375"/>
                  <a:gd name="connsiteY161" fmla="*/ 333375 h 714375"/>
                  <a:gd name="connsiteX162" fmla="*/ 488950 w 587375"/>
                  <a:gd name="connsiteY162" fmla="*/ 333375 h 714375"/>
                  <a:gd name="connsiteX163" fmla="*/ 487363 w 587375"/>
                  <a:gd name="connsiteY163" fmla="*/ 349250 h 714375"/>
                  <a:gd name="connsiteX164" fmla="*/ 476250 w 587375"/>
                  <a:gd name="connsiteY164" fmla="*/ 349250 h 714375"/>
                  <a:gd name="connsiteX165" fmla="*/ 481013 w 587375"/>
                  <a:gd name="connsiteY165" fmla="*/ 333375 h 714375"/>
                  <a:gd name="connsiteX166" fmla="*/ 496888 w 587375"/>
                  <a:gd name="connsiteY166" fmla="*/ 320675 h 714375"/>
                  <a:gd name="connsiteX167" fmla="*/ 500063 w 587375"/>
                  <a:gd name="connsiteY167" fmla="*/ 303213 h 714375"/>
                  <a:gd name="connsiteX168" fmla="*/ 449263 w 587375"/>
                  <a:gd name="connsiteY168" fmla="*/ 295275 h 714375"/>
                  <a:gd name="connsiteX169" fmla="*/ 444500 w 587375"/>
                  <a:gd name="connsiteY169" fmla="*/ 285750 h 714375"/>
                  <a:gd name="connsiteX170" fmla="*/ 415925 w 587375"/>
                  <a:gd name="connsiteY170" fmla="*/ 269875 h 714375"/>
                  <a:gd name="connsiteX171" fmla="*/ 414338 w 587375"/>
                  <a:gd name="connsiteY171" fmla="*/ 276225 h 714375"/>
                  <a:gd name="connsiteX172" fmla="*/ 406400 w 587375"/>
                  <a:gd name="connsiteY172" fmla="*/ 293688 h 714375"/>
                  <a:gd name="connsiteX173" fmla="*/ 428625 w 587375"/>
                  <a:gd name="connsiteY173" fmla="*/ 303213 h 714375"/>
                  <a:gd name="connsiteX174" fmla="*/ 415925 w 587375"/>
                  <a:gd name="connsiteY174" fmla="*/ 311150 h 714375"/>
                  <a:gd name="connsiteX175" fmla="*/ 414338 w 587375"/>
                  <a:gd name="connsiteY175" fmla="*/ 319088 h 714375"/>
                  <a:gd name="connsiteX176" fmla="*/ 419100 w 587375"/>
                  <a:gd name="connsiteY176" fmla="*/ 323850 h 714375"/>
                  <a:gd name="connsiteX177" fmla="*/ 420688 w 587375"/>
                  <a:gd name="connsiteY177" fmla="*/ 338138 h 714375"/>
                  <a:gd name="connsiteX178" fmla="*/ 436563 w 587375"/>
                  <a:gd name="connsiteY178" fmla="*/ 388938 h 714375"/>
                  <a:gd name="connsiteX179" fmla="*/ 407988 w 587375"/>
                  <a:gd name="connsiteY179" fmla="*/ 388938 h 714375"/>
                  <a:gd name="connsiteX180" fmla="*/ 406400 w 587375"/>
                  <a:gd name="connsiteY180" fmla="*/ 374650 h 714375"/>
                  <a:gd name="connsiteX181" fmla="*/ 398463 w 587375"/>
                  <a:gd name="connsiteY181" fmla="*/ 388938 h 714375"/>
                  <a:gd name="connsiteX182" fmla="*/ 377825 w 587375"/>
                  <a:gd name="connsiteY182" fmla="*/ 404813 h 714375"/>
                  <a:gd name="connsiteX183" fmla="*/ 382588 w 587375"/>
                  <a:gd name="connsiteY183" fmla="*/ 414338 h 714375"/>
                  <a:gd name="connsiteX184" fmla="*/ 371475 w 587375"/>
                  <a:gd name="connsiteY184" fmla="*/ 434975 h 714375"/>
                  <a:gd name="connsiteX185" fmla="*/ 355600 w 587375"/>
                  <a:gd name="connsiteY185" fmla="*/ 439738 h 714375"/>
                  <a:gd name="connsiteX186" fmla="*/ 350838 w 587375"/>
                  <a:gd name="connsiteY186" fmla="*/ 431800 h 714375"/>
                  <a:gd name="connsiteX187" fmla="*/ 339725 w 587375"/>
                  <a:gd name="connsiteY187" fmla="*/ 439738 h 714375"/>
                  <a:gd name="connsiteX188" fmla="*/ 339725 w 587375"/>
                  <a:gd name="connsiteY188" fmla="*/ 452438 h 714375"/>
                  <a:gd name="connsiteX189" fmla="*/ 287338 w 587375"/>
                  <a:gd name="connsiteY189" fmla="*/ 500063 h 714375"/>
                  <a:gd name="connsiteX190" fmla="*/ 290513 w 587375"/>
                  <a:gd name="connsiteY190" fmla="*/ 512763 h 714375"/>
                  <a:gd name="connsiteX191" fmla="*/ 266700 w 587375"/>
                  <a:gd name="connsiteY191" fmla="*/ 525463 h 714375"/>
                  <a:gd name="connsiteX192" fmla="*/ 249238 w 587375"/>
                  <a:gd name="connsiteY192" fmla="*/ 530225 h 714375"/>
                  <a:gd name="connsiteX193" fmla="*/ 247650 w 587375"/>
                  <a:gd name="connsiteY193" fmla="*/ 539750 h 714375"/>
                  <a:gd name="connsiteX194" fmla="*/ 252413 w 587375"/>
                  <a:gd name="connsiteY194" fmla="*/ 590550 h 714375"/>
                  <a:gd name="connsiteX195" fmla="*/ 239713 w 587375"/>
                  <a:gd name="connsiteY195" fmla="*/ 620713 h 714375"/>
                  <a:gd name="connsiteX196" fmla="*/ 242888 w 587375"/>
                  <a:gd name="connsiteY196" fmla="*/ 655638 h 714375"/>
                  <a:gd name="connsiteX197" fmla="*/ 231775 w 587375"/>
                  <a:gd name="connsiteY197" fmla="*/ 655638 h 714375"/>
                  <a:gd name="connsiteX198" fmla="*/ 223838 w 587375"/>
                  <a:gd name="connsiteY198" fmla="*/ 681038 h 714375"/>
                  <a:gd name="connsiteX199" fmla="*/ 231775 w 587375"/>
                  <a:gd name="connsiteY199" fmla="*/ 687388 h 714375"/>
                  <a:gd name="connsiteX200" fmla="*/ 231775 w 587375"/>
                  <a:gd name="connsiteY200" fmla="*/ 692150 h 714375"/>
                  <a:gd name="connsiteX201" fmla="*/ 214313 w 587375"/>
                  <a:gd name="connsiteY201" fmla="*/ 687388 h 714375"/>
                  <a:gd name="connsiteX202" fmla="*/ 209550 w 587375"/>
                  <a:gd name="connsiteY202" fmla="*/ 704850 h 714375"/>
                  <a:gd name="connsiteX203" fmla="*/ 193675 w 587375"/>
                  <a:gd name="connsiteY203" fmla="*/ 714375 h 714375"/>
                  <a:gd name="connsiteX204" fmla="*/ 166688 w 587375"/>
                  <a:gd name="connsiteY204" fmla="*/ 687388 h 714375"/>
                  <a:gd name="connsiteX205" fmla="*/ 161925 w 587375"/>
                  <a:gd name="connsiteY205" fmla="*/ 666750 h 714375"/>
                  <a:gd name="connsiteX206" fmla="*/ 155575 w 587375"/>
                  <a:gd name="connsiteY206" fmla="*/ 633413 h 714375"/>
                  <a:gd name="connsiteX207" fmla="*/ 133350 w 587375"/>
                  <a:gd name="connsiteY207" fmla="*/ 593725 h 714375"/>
                  <a:gd name="connsiteX208" fmla="*/ 131763 w 587375"/>
                  <a:gd name="connsiteY208" fmla="*/ 555625 h 714375"/>
                  <a:gd name="connsiteX209" fmla="*/ 103188 w 587375"/>
                  <a:gd name="connsiteY209" fmla="*/ 495300 h 714375"/>
                  <a:gd name="connsiteX210" fmla="*/ 98425 w 587375"/>
                  <a:gd name="connsiteY210" fmla="*/ 471488 h 714375"/>
                  <a:gd name="connsiteX211" fmla="*/ 93662 w 587375"/>
                  <a:gd name="connsiteY211" fmla="*/ 423863 h 714375"/>
                  <a:gd name="connsiteX212" fmla="*/ 95250 w 587375"/>
                  <a:gd name="connsiteY212" fmla="*/ 404813 h 714375"/>
                  <a:gd name="connsiteX213" fmla="*/ 90487 w 587375"/>
                  <a:gd name="connsiteY213" fmla="*/ 398463 h 714375"/>
                  <a:gd name="connsiteX214" fmla="*/ 93662 w 587375"/>
                  <a:gd name="connsiteY214" fmla="*/ 374650 h 714375"/>
                  <a:gd name="connsiteX215" fmla="*/ 85725 w 587375"/>
                  <a:gd name="connsiteY215" fmla="*/ 371475 h 714375"/>
                  <a:gd name="connsiteX216" fmla="*/ 82550 w 587375"/>
                  <a:gd name="connsiteY216" fmla="*/ 381000 h 714375"/>
                  <a:gd name="connsiteX217" fmla="*/ 77787 w 587375"/>
                  <a:gd name="connsiteY217" fmla="*/ 404813 h 714375"/>
                  <a:gd name="connsiteX218" fmla="*/ 58737 w 587375"/>
                  <a:gd name="connsiteY218" fmla="*/ 419100 h 714375"/>
                  <a:gd name="connsiteX219" fmla="*/ 34925 w 587375"/>
                  <a:gd name="connsiteY219" fmla="*/ 404813 h 714375"/>
                  <a:gd name="connsiteX220" fmla="*/ 12700 w 587375"/>
                  <a:gd name="connsiteY220" fmla="*/ 374650 h 714375"/>
                  <a:gd name="connsiteX221" fmla="*/ 38100 w 587375"/>
                  <a:gd name="connsiteY221" fmla="*/ 371475 h 714375"/>
                  <a:gd name="connsiteX222" fmla="*/ 50800 w 587375"/>
                  <a:gd name="connsiteY222" fmla="*/ 349250 h 714375"/>
                  <a:gd name="connsiteX223" fmla="*/ 34925 w 587375"/>
                  <a:gd name="connsiteY223" fmla="*/ 354013 h 714375"/>
                  <a:gd name="connsiteX224" fmla="*/ 20637 w 587375"/>
                  <a:gd name="connsiteY224" fmla="*/ 361950 h 714375"/>
                  <a:gd name="connsiteX225" fmla="*/ 0 w 587375"/>
                  <a:gd name="connsiteY225" fmla="*/ 342900 h 714375"/>
                  <a:gd name="connsiteX226" fmla="*/ 7937 w 587375"/>
                  <a:gd name="connsiteY226" fmla="*/ 330200 h 714375"/>
                  <a:gd name="connsiteX227" fmla="*/ 42862 w 587375"/>
                  <a:gd name="connsiteY227" fmla="*/ 320675 h 714375"/>
                  <a:gd name="connsiteX228" fmla="*/ 60325 w 587375"/>
                  <a:gd name="connsiteY228" fmla="*/ 320675 h 714375"/>
                  <a:gd name="connsiteX229" fmla="*/ 50800 w 587375"/>
                  <a:gd name="connsiteY229" fmla="*/ 290513 h 714375"/>
                  <a:gd name="connsiteX230" fmla="*/ 33337 w 587375"/>
                  <a:gd name="connsiteY230" fmla="*/ 280988 h 714375"/>
                  <a:gd name="connsiteX231" fmla="*/ 38100 w 587375"/>
                  <a:gd name="connsiteY231" fmla="*/ 265113 h 714375"/>
                  <a:gd name="connsiteX232" fmla="*/ 22225 w 587375"/>
                  <a:gd name="connsiteY232" fmla="*/ 265113 h 714375"/>
                  <a:gd name="connsiteX233" fmla="*/ 25400 w 587375"/>
                  <a:gd name="connsiteY233" fmla="*/ 255588 h 714375"/>
                  <a:gd name="connsiteX234" fmla="*/ 39687 w 587375"/>
                  <a:gd name="connsiteY234" fmla="*/ 234950 h 714375"/>
                  <a:gd name="connsiteX235" fmla="*/ 52387 w 587375"/>
                  <a:gd name="connsiteY235" fmla="*/ 239713 h 714375"/>
                  <a:gd name="connsiteX236" fmla="*/ 76200 w 587375"/>
                  <a:gd name="connsiteY236" fmla="*/ 227013 h 714375"/>
                  <a:gd name="connsiteX237" fmla="*/ 80962 w 587375"/>
                  <a:gd name="connsiteY237" fmla="*/ 212725 h 714375"/>
                  <a:gd name="connsiteX238" fmla="*/ 107950 w 587375"/>
                  <a:gd name="connsiteY238" fmla="*/ 196850 h 714375"/>
                  <a:gd name="connsiteX239" fmla="*/ 120650 w 587375"/>
                  <a:gd name="connsiteY239" fmla="*/ 161925 h 714375"/>
                  <a:gd name="connsiteX240" fmla="*/ 133350 w 587375"/>
                  <a:gd name="connsiteY240" fmla="*/ 134938 h 714375"/>
                  <a:gd name="connsiteX241" fmla="*/ 143828 w 587375"/>
                  <a:gd name="connsiteY241" fmla="*/ 123507 h 714375"/>
                  <a:gd name="connsiteX242" fmla="*/ 141288 w 587375"/>
                  <a:gd name="connsiteY242" fmla="*/ 122237 h 714375"/>
                  <a:gd name="connsiteX243" fmla="*/ 138113 w 587375"/>
                  <a:gd name="connsiteY243" fmla="*/ 122237 h 714375"/>
                  <a:gd name="connsiteX244" fmla="*/ 136526 w 587375"/>
                  <a:gd name="connsiteY244" fmla="*/ 122237 h 714375"/>
                  <a:gd name="connsiteX245" fmla="*/ 136526 w 587375"/>
                  <a:gd name="connsiteY245" fmla="*/ 119062 h 714375"/>
                  <a:gd name="connsiteX246" fmla="*/ 133351 w 587375"/>
                  <a:gd name="connsiteY246" fmla="*/ 115887 h 714375"/>
                  <a:gd name="connsiteX247" fmla="*/ 128588 w 587375"/>
                  <a:gd name="connsiteY247" fmla="*/ 114300 h 714375"/>
                  <a:gd name="connsiteX248" fmla="*/ 125413 w 587375"/>
                  <a:gd name="connsiteY248" fmla="*/ 114300 h 714375"/>
                  <a:gd name="connsiteX249" fmla="*/ 125413 w 587375"/>
                  <a:gd name="connsiteY249" fmla="*/ 109537 h 714375"/>
                  <a:gd name="connsiteX250" fmla="*/ 123826 w 587375"/>
                  <a:gd name="connsiteY250" fmla="*/ 106362 h 714375"/>
                  <a:gd name="connsiteX251" fmla="*/ 119063 w 587375"/>
                  <a:gd name="connsiteY251" fmla="*/ 98425 h 714375"/>
                  <a:gd name="connsiteX252" fmla="*/ 123826 w 587375"/>
                  <a:gd name="connsiteY252" fmla="*/ 96837 h 714375"/>
                  <a:gd name="connsiteX253" fmla="*/ 123825 w 587375"/>
                  <a:gd name="connsiteY253" fmla="*/ 96836 h 714375"/>
                  <a:gd name="connsiteX254" fmla="*/ 123825 w 587375"/>
                  <a:gd name="connsiteY254" fmla="*/ 96837 h 714375"/>
                  <a:gd name="connsiteX255" fmla="*/ 119063 w 587375"/>
                  <a:gd name="connsiteY255" fmla="*/ 98425 h 714375"/>
                  <a:gd name="connsiteX256" fmla="*/ 125413 w 587375"/>
                  <a:gd name="connsiteY256" fmla="*/ 109537 h 714375"/>
                  <a:gd name="connsiteX257" fmla="*/ 123825 w 587375"/>
                  <a:gd name="connsiteY257" fmla="*/ 109537 h 714375"/>
                  <a:gd name="connsiteX258" fmla="*/ 119063 w 587375"/>
                  <a:gd name="connsiteY258" fmla="*/ 109537 h 714375"/>
                  <a:gd name="connsiteX259" fmla="*/ 115888 w 587375"/>
                  <a:gd name="connsiteY259" fmla="*/ 106362 h 714375"/>
                  <a:gd name="connsiteX260" fmla="*/ 115888 w 587375"/>
                  <a:gd name="connsiteY260" fmla="*/ 103187 h 714375"/>
                  <a:gd name="connsiteX261" fmla="*/ 115888 w 587375"/>
                  <a:gd name="connsiteY261" fmla="*/ 101600 h 714375"/>
                  <a:gd name="connsiteX262" fmla="*/ 115888 w 587375"/>
                  <a:gd name="connsiteY262" fmla="*/ 98425 h 714375"/>
                  <a:gd name="connsiteX263" fmla="*/ 112713 w 587375"/>
                  <a:gd name="connsiteY263" fmla="*/ 79375 h 714375"/>
                  <a:gd name="connsiteX264" fmla="*/ 112713 w 587375"/>
                  <a:gd name="connsiteY264" fmla="*/ 76200 h 714375"/>
                  <a:gd name="connsiteX265" fmla="*/ 111125 w 587375"/>
                  <a:gd name="connsiteY265" fmla="*/ 71437 h 714375"/>
                  <a:gd name="connsiteX266" fmla="*/ 111125 w 587375"/>
                  <a:gd name="connsiteY266" fmla="*/ 68262 h 714375"/>
                  <a:gd name="connsiteX267" fmla="*/ 115888 w 587375"/>
                  <a:gd name="connsiteY267" fmla="*/ 63500 h 714375"/>
                  <a:gd name="connsiteX268" fmla="*/ 123825 w 587375"/>
                  <a:gd name="connsiteY268" fmla="*/ 58737 h 714375"/>
                  <a:gd name="connsiteX269" fmla="*/ 123825 w 587375"/>
                  <a:gd name="connsiteY269" fmla="*/ 55562 h 714375"/>
                  <a:gd name="connsiteX270" fmla="*/ 125413 w 587375"/>
                  <a:gd name="connsiteY270" fmla="*/ 49212 h 714375"/>
                  <a:gd name="connsiteX271" fmla="*/ 123825 w 587375"/>
                  <a:gd name="connsiteY271" fmla="*/ 46037 h 714375"/>
                  <a:gd name="connsiteX272" fmla="*/ 119063 w 587375"/>
                  <a:gd name="connsiteY272" fmla="*/ 41275 h 714375"/>
                  <a:gd name="connsiteX273" fmla="*/ 115888 w 587375"/>
                  <a:gd name="connsiteY273" fmla="*/ 41275 h 714375"/>
                  <a:gd name="connsiteX274" fmla="*/ 112713 w 587375"/>
                  <a:gd name="connsiteY274" fmla="*/ 38100 h 714375"/>
                  <a:gd name="connsiteX275" fmla="*/ 111125 w 587375"/>
                  <a:gd name="connsiteY275" fmla="*/ 33337 h 714375"/>
                  <a:gd name="connsiteX276" fmla="*/ 106363 w 587375"/>
                  <a:gd name="connsiteY276" fmla="*/ 33337 h 714375"/>
                  <a:gd name="connsiteX277" fmla="*/ 103188 w 587375"/>
                  <a:gd name="connsiteY277" fmla="*/ 30162 h 714375"/>
                  <a:gd name="connsiteX278" fmla="*/ 101600 w 587375"/>
                  <a:gd name="connsiteY278" fmla="*/ 30162 h 714375"/>
                  <a:gd name="connsiteX279" fmla="*/ 95250 w 587375"/>
                  <a:gd name="connsiteY279" fmla="*/ 28575 h 714375"/>
                  <a:gd name="connsiteX280" fmla="*/ 95250 w 587375"/>
                  <a:gd name="connsiteY280" fmla="*/ 25400 h 714375"/>
                  <a:gd name="connsiteX281" fmla="*/ 95250 w 587375"/>
                  <a:gd name="connsiteY281" fmla="*/ 17463 h 714375"/>
                  <a:gd name="connsiteX282" fmla="*/ 95250 w 587375"/>
                  <a:gd name="connsiteY282" fmla="*/ 15875 h 714375"/>
                  <a:gd name="connsiteX283" fmla="*/ 98425 w 587375"/>
                  <a:gd name="connsiteY283" fmla="*/ 15875 h 714375"/>
                  <a:gd name="connsiteX284" fmla="*/ 103188 w 587375"/>
                  <a:gd name="connsiteY284" fmla="*/ 15875 h 714375"/>
                  <a:gd name="connsiteX285" fmla="*/ 106363 w 587375"/>
                  <a:gd name="connsiteY285" fmla="*/ 17463 h 714375"/>
                  <a:gd name="connsiteX286" fmla="*/ 107950 w 587375"/>
                  <a:gd name="connsiteY286" fmla="*/ 15875 h 714375"/>
                  <a:gd name="connsiteX287" fmla="*/ 107950 w 587375"/>
                  <a:gd name="connsiteY287" fmla="*/ 12700 h 714375"/>
                  <a:gd name="connsiteX288" fmla="*/ 107950 w 587375"/>
                  <a:gd name="connsiteY288" fmla="*/ 7938 h 714375"/>
                  <a:gd name="connsiteX289" fmla="*/ 112713 w 587375"/>
                  <a:gd name="connsiteY289" fmla="*/ 7938 h 714375"/>
                  <a:gd name="connsiteX290" fmla="*/ 115888 w 587375"/>
                  <a:gd name="connsiteY290" fmla="*/ 7938 h 714375"/>
                  <a:gd name="connsiteX291" fmla="*/ 123825 w 587375"/>
                  <a:gd name="connsiteY291" fmla="*/ 6350 h 714375"/>
                  <a:gd name="connsiteX292" fmla="*/ 125413 w 587375"/>
                  <a:gd name="connsiteY292" fmla="*/ 6350 h 714375"/>
                  <a:gd name="connsiteX293" fmla="*/ 128588 w 587375"/>
                  <a:gd name="connsiteY293" fmla="*/ 3175 h 714375"/>
                  <a:gd name="connsiteX294" fmla="*/ 136525 w 587375"/>
                  <a:gd name="connsiteY294" fmla="*/ 6350 h 714375"/>
                  <a:gd name="connsiteX295" fmla="*/ 138113 w 587375"/>
                  <a:gd name="connsiteY295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38113 w 587375"/>
                  <a:gd name="connsiteY9" fmla="*/ 0 h 714375"/>
                  <a:gd name="connsiteX10" fmla="*/ 144463 w 587375"/>
                  <a:gd name="connsiteY10" fmla="*/ 0 h 714375"/>
                  <a:gd name="connsiteX11" fmla="*/ 146050 w 587375"/>
                  <a:gd name="connsiteY11" fmla="*/ 3175 h 714375"/>
                  <a:gd name="connsiteX12" fmla="*/ 149225 w 587375"/>
                  <a:gd name="connsiteY12" fmla="*/ 0 h 714375"/>
                  <a:gd name="connsiteX13" fmla="*/ 153988 w 587375"/>
                  <a:gd name="connsiteY13" fmla="*/ 0 h 714375"/>
                  <a:gd name="connsiteX14" fmla="*/ 155576 w 587375"/>
                  <a:gd name="connsiteY14" fmla="*/ 3175 h 714375"/>
                  <a:gd name="connsiteX15" fmla="*/ 158751 w 587375"/>
                  <a:gd name="connsiteY15" fmla="*/ 6350 h 714375"/>
                  <a:gd name="connsiteX16" fmla="*/ 161926 w 587375"/>
                  <a:gd name="connsiteY16" fmla="*/ 7938 h 714375"/>
                  <a:gd name="connsiteX17" fmla="*/ 161926 w 587375"/>
                  <a:gd name="connsiteY17" fmla="*/ 11113 h 714375"/>
                  <a:gd name="connsiteX18" fmla="*/ 163513 w 587375"/>
                  <a:gd name="connsiteY18" fmla="*/ 15875 h 714375"/>
                  <a:gd name="connsiteX19" fmla="*/ 171451 w 587375"/>
                  <a:gd name="connsiteY19" fmla="*/ 15875 h 714375"/>
                  <a:gd name="connsiteX20" fmla="*/ 174626 w 587375"/>
                  <a:gd name="connsiteY20" fmla="*/ 17463 h 714375"/>
                  <a:gd name="connsiteX21" fmla="*/ 176213 w 587375"/>
                  <a:gd name="connsiteY21" fmla="*/ 23813 h 714375"/>
                  <a:gd name="connsiteX22" fmla="*/ 179388 w 587375"/>
                  <a:gd name="connsiteY22" fmla="*/ 25400 h 714375"/>
                  <a:gd name="connsiteX23" fmla="*/ 184151 w 587375"/>
                  <a:gd name="connsiteY23" fmla="*/ 25400 h 714375"/>
                  <a:gd name="connsiteX24" fmla="*/ 184151 w 587375"/>
                  <a:gd name="connsiteY24" fmla="*/ 36512 h 714375"/>
                  <a:gd name="connsiteX25" fmla="*/ 187326 w 587375"/>
                  <a:gd name="connsiteY25" fmla="*/ 38100 h 714375"/>
                  <a:gd name="connsiteX26" fmla="*/ 192088 w 587375"/>
                  <a:gd name="connsiteY26" fmla="*/ 41275 h 714375"/>
                  <a:gd name="connsiteX27" fmla="*/ 193676 w 587375"/>
                  <a:gd name="connsiteY27" fmla="*/ 41275 h 714375"/>
                  <a:gd name="connsiteX28" fmla="*/ 201613 w 587375"/>
                  <a:gd name="connsiteY28" fmla="*/ 41275 h 714375"/>
                  <a:gd name="connsiteX29" fmla="*/ 204788 w 587375"/>
                  <a:gd name="connsiteY29" fmla="*/ 42862 h 714375"/>
                  <a:gd name="connsiteX30" fmla="*/ 204788 w 587375"/>
                  <a:gd name="connsiteY30" fmla="*/ 43921 h 714375"/>
                  <a:gd name="connsiteX31" fmla="*/ 206376 w 587375"/>
                  <a:gd name="connsiteY31" fmla="*/ 42862 h 714375"/>
                  <a:gd name="connsiteX32" fmla="*/ 209551 w 587375"/>
                  <a:gd name="connsiteY32" fmla="*/ 41275 h 714375"/>
                  <a:gd name="connsiteX33" fmla="*/ 211138 w 587375"/>
                  <a:gd name="connsiteY33" fmla="*/ 38100 h 714375"/>
                  <a:gd name="connsiteX34" fmla="*/ 214313 w 587375"/>
                  <a:gd name="connsiteY34" fmla="*/ 38100 h 714375"/>
                  <a:gd name="connsiteX35" fmla="*/ 217488 w 587375"/>
                  <a:gd name="connsiteY35" fmla="*/ 38100 h 714375"/>
                  <a:gd name="connsiteX36" fmla="*/ 219076 w 587375"/>
                  <a:gd name="connsiteY36" fmla="*/ 38100 h 714375"/>
                  <a:gd name="connsiteX37" fmla="*/ 222251 w 587375"/>
                  <a:gd name="connsiteY37" fmla="*/ 38100 h 714375"/>
                  <a:gd name="connsiteX38" fmla="*/ 223838 w 587375"/>
                  <a:gd name="connsiteY38" fmla="*/ 36513 h 714375"/>
                  <a:gd name="connsiteX39" fmla="*/ 223838 w 587375"/>
                  <a:gd name="connsiteY39" fmla="*/ 33338 h 714375"/>
                  <a:gd name="connsiteX40" fmla="*/ 227013 w 587375"/>
                  <a:gd name="connsiteY40" fmla="*/ 28575 h 714375"/>
                  <a:gd name="connsiteX41" fmla="*/ 227013 w 587375"/>
                  <a:gd name="connsiteY41" fmla="*/ 25400 h 714375"/>
                  <a:gd name="connsiteX42" fmla="*/ 230188 w 587375"/>
                  <a:gd name="connsiteY42" fmla="*/ 25400 h 714375"/>
                  <a:gd name="connsiteX43" fmla="*/ 231776 w 587375"/>
                  <a:gd name="connsiteY43" fmla="*/ 28575 h 714375"/>
                  <a:gd name="connsiteX44" fmla="*/ 234951 w 587375"/>
                  <a:gd name="connsiteY44" fmla="*/ 30163 h 714375"/>
                  <a:gd name="connsiteX45" fmla="*/ 236538 w 587375"/>
                  <a:gd name="connsiteY45" fmla="*/ 33338 h 714375"/>
                  <a:gd name="connsiteX46" fmla="*/ 242888 w 587375"/>
                  <a:gd name="connsiteY46" fmla="*/ 33338 h 714375"/>
                  <a:gd name="connsiteX47" fmla="*/ 244476 w 587375"/>
                  <a:gd name="connsiteY47" fmla="*/ 33338 h 714375"/>
                  <a:gd name="connsiteX48" fmla="*/ 247651 w 587375"/>
                  <a:gd name="connsiteY48" fmla="*/ 33338 h 714375"/>
                  <a:gd name="connsiteX49" fmla="*/ 249238 w 587375"/>
                  <a:gd name="connsiteY49" fmla="*/ 33338 h 714375"/>
                  <a:gd name="connsiteX50" fmla="*/ 252413 w 587375"/>
                  <a:gd name="connsiteY50" fmla="*/ 36513 h 714375"/>
                  <a:gd name="connsiteX51" fmla="*/ 252413 w 587375"/>
                  <a:gd name="connsiteY51" fmla="*/ 38100 h 714375"/>
                  <a:gd name="connsiteX52" fmla="*/ 252413 w 587375"/>
                  <a:gd name="connsiteY52" fmla="*/ 42862 h 714375"/>
                  <a:gd name="connsiteX53" fmla="*/ 249238 w 587375"/>
                  <a:gd name="connsiteY53" fmla="*/ 46037 h 714375"/>
                  <a:gd name="connsiteX54" fmla="*/ 249238 w 587375"/>
                  <a:gd name="connsiteY54" fmla="*/ 49212 h 714375"/>
                  <a:gd name="connsiteX55" fmla="*/ 249238 w 587375"/>
                  <a:gd name="connsiteY55" fmla="*/ 50800 h 714375"/>
                  <a:gd name="connsiteX56" fmla="*/ 252413 w 587375"/>
                  <a:gd name="connsiteY56" fmla="*/ 55562 h 714375"/>
                  <a:gd name="connsiteX57" fmla="*/ 249238 w 587375"/>
                  <a:gd name="connsiteY57" fmla="*/ 58737 h 714375"/>
                  <a:gd name="connsiteX58" fmla="*/ 249238 w 587375"/>
                  <a:gd name="connsiteY58" fmla="*/ 63500 h 714375"/>
                  <a:gd name="connsiteX59" fmla="*/ 247651 w 587375"/>
                  <a:gd name="connsiteY59" fmla="*/ 66675 h 714375"/>
                  <a:gd name="connsiteX60" fmla="*/ 244476 w 587375"/>
                  <a:gd name="connsiteY60" fmla="*/ 68262 h 714375"/>
                  <a:gd name="connsiteX61" fmla="*/ 239713 w 587375"/>
                  <a:gd name="connsiteY61" fmla="*/ 71437 h 714375"/>
                  <a:gd name="connsiteX62" fmla="*/ 236538 w 587375"/>
                  <a:gd name="connsiteY62" fmla="*/ 71437 h 714375"/>
                  <a:gd name="connsiteX63" fmla="*/ 236538 w 587375"/>
                  <a:gd name="connsiteY63" fmla="*/ 76200 h 714375"/>
                  <a:gd name="connsiteX64" fmla="*/ 236538 w 587375"/>
                  <a:gd name="connsiteY64" fmla="*/ 80962 h 714375"/>
                  <a:gd name="connsiteX65" fmla="*/ 234951 w 587375"/>
                  <a:gd name="connsiteY65" fmla="*/ 84137 h 714375"/>
                  <a:gd name="connsiteX66" fmla="*/ 231776 w 587375"/>
                  <a:gd name="connsiteY66" fmla="*/ 84137 h 714375"/>
                  <a:gd name="connsiteX67" fmla="*/ 227013 w 587375"/>
                  <a:gd name="connsiteY67" fmla="*/ 84137 h 714375"/>
                  <a:gd name="connsiteX68" fmla="*/ 227013 w 587375"/>
                  <a:gd name="connsiteY68" fmla="*/ 80962 h 714375"/>
                  <a:gd name="connsiteX69" fmla="*/ 227013 w 587375"/>
                  <a:gd name="connsiteY69" fmla="*/ 76200 h 714375"/>
                  <a:gd name="connsiteX70" fmla="*/ 227013 w 587375"/>
                  <a:gd name="connsiteY70" fmla="*/ 71437 h 714375"/>
                  <a:gd name="connsiteX71" fmla="*/ 223838 w 587375"/>
                  <a:gd name="connsiteY71" fmla="*/ 68262 h 714375"/>
                  <a:gd name="connsiteX72" fmla="*/ 223838 w 587375"/>
                  <a:gd name="connsiteY72" fmla="*/ 68262 h 714375"/>
                  <a:gd name="connsiteX73" fmla="*/ 223838 w 587375"/>
                  <a:gd name="connsiteY73" fmla="*/ 84137 h 714375"/>
                  <a:gd name="connsiteX74" fmla="*/ 223838 w 587375"/>
                  <a:gd name="connsiteY74" fmla="*/ 88900 h 714375"/>
                  <a:gd name="connsiteX75" fmla="*/ 223838 w 587375"/>
                  <a:gd name="connsiteY75" fmla="*/ 92075 h 714375"/>
                  <a:gd name="connsiteX76" fmla="*/ 223838 w 587375"/>
                  <a:gd name="connsiteY76" fmla="*/ 96837 h 714375"/>
                  <a:gd name="connsiteX77" fmla="*/ 227013 w 587375"/>
                  <a:gd name="connsiteY77" fmla="*/ 98425 h 714375"/>
                  <a:gd name="connsiteX78" fmla="*/ 227013 w 587375"/>
                  <a:gd name="connsiteY78" fmla="*/ 103187 h 714375"/>
                  <a:gd name="connsiteX79" fmla="*/ 231775 w 587375"/>
                  <a:gd name="connsiteY79" fmla="*/ 103187 h 714375"/>
                  <a:gd name="connsiteX80" fmla="*/ 234950 w 587375"/>
                  <a:gd name="connsiteY80" fmla="*/ 103187 h 714375"/>
                  <a:gd name="connsiteX81" fmla="*/ 231775 w 587375"/>
                  <a:gd name="connsiteY81" fmla="*/ 106362 h 714375"/>
                  <a:gd name="connsiteX82" fmla="*/ 231775 w 587375"/>
                  <a:gd name="connsiteY82" fmla="*/ 109537 h 714375"/>
                  <a:gd name="connsiteX83" fmla="*/ 231775 w 587375"/>
                  <a:gd name="connsiteY83" fmla="*/ 111125 h 714375"/>
                  <a:gd name="connsiteX84" fmla="*/ 234950 w 587375"/>
                  <a:gd name="connsiteY84" fmla="*/ 114300 h 714375"/>
                  <a:gd name="connsiteX85" fmla="*/ 233891 w 587375"/>
                  <a:gd name="connsiteY85" fmla="*/ 116947 h 714375"/>
                  <a:gd name="connsiteX86" fmla="*/ 234951 w 587375"/>
                  <a:gd name="connsiteY86" fmla="*/ 115888 h 714375"/>
                  <a:gd name="connsiteX87" fmla="*/ 234951 w 587375"/>
                  <a:gd name="connsiteY87" fmla="*/ 114300 h 714375"/>
                  <a:gd name="connsiteX88" fmla="*/ 236538 w 587375"/>
                  <a:gd name="connsiteY88" fmla="*/ 114300 h 714375"/>
                  <a:gd name="connsiteX89" fmla="*/ 239713 w 587375"/>
                  <a:gd name="connsiteY89" fmla="*/ 115888 h 714375"/>
                  <a:gd name="connsiteX90" fmla="*/ 239713 w 587375"/>
                  <a:gd name="connsiteY90" fmla="*/ 122237 h 714375"/>
                  <a:gd name="connsiteX91" fmla="*/ 234951 w 587375"/>
                  <a:gd name="connsiteY91" fmla="*/ 123825 h 714375"/>
                  <a:gd name="connsiteX92" fmla="*/ 231776 w 587375"/>
                  <a:gd name="connsiteY92" fmla="*/ 123825 h 714375"/>
                  <a:gd name="connsiteX93" fmla="*/ 231776 w 587375"/>
                  <a:gd name="connsiteY93" fmla="*/ 128587 h 714375"/>
                  <a:gd name="connsiteX94" fmla="*/ 231776 w 587375"/>
                  <a:gd name="connsiteY94" fmla="*/ 131762 h 714375"/>
                  <a:gd name="connsiteX95" fmla="*/ 227013 w 587375"/>
                  <a:gd name="connsiteY95" fmla="*/ 131762 h 714375"/>
                  <a:gd name="connsiteX96" fmla="*/ 223838 w 587375"/>
                  <a:gd name="connsiteY96" fmla="*/ 131762 h 714375"/>
                  <a:gd name="connsiteX97" fmla="*/ 222250 w 587375"/>
                  <a:gd name="connsiteY97" fmla="*/ 128587 h 714375"/>
                  <a:gd name="connsiteX98" fmla="*/ 222250 w 587375"/>
                  <a:gd name="connsiteY98" fmla="*/ 127000 h 714375"/>
                  <a:gd name="connsiteX99" fmla="*/ 222250 w 587375"/>
                  <a:gd name="connsiteY99" fmla="*/ 123825 h 714375"/>
                  <a:gd name="connsiteX100" fmla="*/ 223838 w 587375"/>
                  <a:gd name="connsiteY100" fmla="*/ 123825 h 714375"/>
                  <a:gd name="connsiteX101" fmla="*/ 227013 w 587375"/>
                  <a:gd name="connsiteY101" fmla="*/ 123825 h 714375"/>
                  <a:gd name="connsiteX102" fmla="*/ 230188 w 587375"/>
                  <a:gd name="connsiteY102" fmla="*/ 123825 h 714375"/>
                  <a:gd name="connsiteX103" fmla="*/ 231776 w 587375"/>
                  <a:gd name="connsiteY103" fmla="*/ 122237 h 714375"/>
                  <a:gd name="connsiteX104" fmla="*/ 231776 w 587375"/>
                  <a:gd name="connsiteY104" fmla="*/ 122236 h 714375"/>
                  <a:gd name="connsiteX105" fmla="*/ 231775 w 587375"/>
                  <a:gd name="connsiteY105" fmla="*/ 122237 h 714375"/>
                  <a:gd name="connsiteX106" fmla="*/ 227013 w 587375"/>
                  <a:gd name="connsiteY106" fmla="*/ 123825 h 714375"/>
                  <a:gd name="connsiteX107" fmla="*/ 223838 w 587375"/>
                  <a:gd name="connsiteY107" fmla="*/ 123825 h 714375"/>
                  <a:gd name="connsiteX108" fmla="*/ 222250 w 587375"/>
                  <a:gd name="connsiteY108" fmla="*/ 122237 h 714375"/>
                  <a:gd name="connsiteX109" fmla="*/ 222250 w 587375"/>
                  <a:gd name="connsiteY109" fmla="*/ 119062 h 714375"/>
                  <a:gd name="connsiteX110" fmla="*/ 219075 w 587375"/>
                  <a:gd name="connsiteY110" fmla="*/ 122237 h 714375"/>
                  <a:gd name="connsiteX111" fmla="*/ 217488 w 587375"/>
                  <a:gd name="connsiteY111" fmla="*/ 122237 h 714375"/>
                  <a:gd name="connsiteX112" fmla="*/ 214313 w 587375"/>
                  <a:gd name="connsiteY112" fmla="*/ 123825 h 714375"/>
                  <a:gd name="connsiteX113" fmla="*/ 214312 w 587375"/>
                  <a:gd name="connsiteY113" fmla="*/ 123825 h 714375"/>
                  <a:gd name="connsiteX114" fmla="*/ 214312 w 587375"/>
                  <a:gd name="connsiteY114" fmla="*/ 125014 h 714375"/>
                  <a:gd name="connsiteX115" fmla="*/ 223838 w 587375"/>
                  <a:gd name="connsiteY115" fmla="*/ 157163 h 714375"/>
                  <a:gd name="connsiteX116" fmla="*/ 234950 w 587375"/>
                  <a:gd name="connsiteY116" fmla="*/ 146050 h 714375"/>
                  <a:gd name="connsiteX117" fmla="*/ 260350 w 587375"/>
                  <a:gd name="connsiteY117" fmla="*/ 166688 h 714375"/>
                  <a:gd name="connsiteX118" fmla="*/ 244475 w 587375"/>
                  <a:gd name="connsiteY118" fmla="*/ 184150 h 714375"/>
                  <a:gd name="connsiteX119" fmla="*/ 242888 w 587375"/>
                  <a:gd name="connsiteY119" fmla="*/ 212725 h 714375"/>
                  <a:gd name="connsiteX120" fmla="*/ 260350 w 587375"/>
                  <a:gd name="connsiteY120" fmla="*/ 212725 h 714375"/>
                  <a:gd name="connsiteX121" fmla="*/ 260350 w 587375"/>
                  <a:gd name="connsiteY121" fmla="*/ 227013 h 714375"/>
                  <a:gd name="connsiteX122" fmla="*/ 292100 w 587375"/>
                  <a:gd name="connsiteY122" fmla="*/ 247650 h 714375"/>
                  <a:gd name="connsiteX123" fmla="*/ 312738 w 587375"/>
                  <a:gd name="connsiteY123" fmla="*/ 250825 h 714375"/>
                  <a:gd name="connsiteX124" fmla="*/ 328613 w 587375"/>
                  <a:gd name="connsiteY124" fmla="*/ 242888 h 714375"/>
                  <a:gd name="connsiteX125" fmla="*/ 339725 w 587375"/>
                  <a:gd name="connsiteY125" fmla="*/ 263525 h 714375"/>
                  <a:gd name="connsiteX126" fmla="*/ 352425 w 587375"/>
                  <a:gd name="connsiteY126" fmla="*/ 260350 h 714375"/>
                  <a:gd name="connsiteX127" fmla="*/ 355600 w 587375"/>
                  <a:gd name="connsiteY127" fmla="*/ 269875 h 714375"/>
                  <a:gd name="connsiteX128" fmla="*/ 398463 w 587375"/>
                  <a:gd name="connsiteY128" fmla="*/ 276225 h 714375"/>
                  <a:gd name="connsiteX129" fmla="*/ 407988 w 587375"/>
                  <a:gd name="connsiteY129" fmla="*/ 269875 h 714375"/>
                  <a:gd name="connsiteX130" fmla="*/ 407988 w 587375"/>
                  <a:gd name="connsiteY130" fmla="*/ 238125 h 714375"/>
                  <a:gd name="connsiteX131" fmla="*/ 423863 w 587375"/>
                  <a:gd name="connsiteY131" fmla="*/ 227013 h 714375"/>
                  <a:gd name="connsiteX132" fmla="*/ 428625 w 587375"/>
                  <a:gd name="connsiteY132" fmla="*/ 234950 h 714375"/>
                  <a:gd name="connsiteX133" fmla="*/ 420688 w 587375"/>
                  <a:gd name="connsiteY133" fmla="*/ 247650 h 714375"/>
                  <a:gd name="connsiteX134" fmla="*/ 423863 w 587375"/>
                  <a:gd name="connsiteY134" fmla="*/ 257175 h 714375"/>
                  <a:gd name="connsiteX135" fmla="*/ 420688 w 587375"/>
                  <a:gd name="connsiteY135" fmla="*/ 265113 h 714375"/>
                  <a:gd name="connsiteX136" fmla="*/ 431800 w 587375"/>
                  <a:gd name="connsiteY136" fmla="*/ 269875 h 714375"/>
                  <a:gd name="connsiteX137" fmla="*/ 450850 w 587375"/>
                  <a:gd name="connsiteY137" fmla="*/ 265113 h 714375"/>
                  <a:gd name="connsiteX138" fmla="*/ 457200 w 587375"/>
                  <a:gd name="connsiteY138" fmla="*/ 257175 h 714375"/>
                  <a:gd name="connsiteX139" fmla="*/ 481013 w 587375"/>
                  <a:gd name="connsiteY139" fmla="*/ 260350 h 714375"/>
                  <a:gd name="connsiteX140" fmla="*/ 481013 w 587375"/>
                  <a:gd name="connsiteY140" fmla="*/ 234950 h 714375"/>
                  <a:gd name="connsiteX141" fmla="*/ 500063 w 587375"/>
                  <a:gd name="connsiteY141" fmla="*/ 227013 h 714375"/>
                  <a:gd name="connsiteX142" fmla="*/ 527050 w 587375"/>
                  <a:gd name="connsiteY142" fmla="*/ 200025 h 714375"/>
                  <a:gd name="connsiteX143" fmla="*/ 544513 w 587375"/>
                  <a:gd name="connsiteY143" fmla="*/ 201613 h 714375"/>
                  <a:gd name="connsiteX144" fmla="*/ 547688 w 587375"/>
                  <a:gd name="connsiteY144" fmla="*/ 214313 h 714375"/>
                  <a:gd name="connsiteX145" fmla="*/ 565150 w 587375"/>
                  <a:gd name="connsiteY145" fmla="*/ 212725 h 714375"/>
                  <a:gd name="connsiteX146" fmla="*/ 582613 w 587375"/>
                  <a:gd name="connsiteY146" fmla="*/ 217488 h 714375"/>
                  <a:gd name="connsiteX147" fmla="*/ 587375 w 587375"/>
                  <a:gd name="connsiteY147" fmla="*/ 233363 h 714375"/>
                  <a:gd name="connsiteX148" fmla="*/ 585788 w 587375"/>
                  <a:gd name="connsiteY148" fmla="*/ 247650 h 714375"/>
                  <a:gd name="connsiteX149" fmla="*/ 577850 w 587375"/>
                  <a:gd name="connsiteY149" fmla="*/ 244475 h 714375"/>
                  <a:gd name="connsiteX150" fmla="*/ 557213 w 587375"/>
                  <a:gd name="connsiteY150" fmla="*/ 255588 h 714375"/>
                  <a:gd name="connsiteX151" fmla="*/ 536575 w 587375"/>
                  <a:gd name="connsiteY151" fmla="*/ 287338 h 714375"/>
                  <a:gd name="connsiteX152" fmla="*/ 536575 w 587375"/>
                  <a:gd name="connsiteY152" fmla="*/ 306388 h 714375"/>
                  <a:gd name="connsiteX153" fmla="*/ 527050 w 587375"/>
                  <a:gd name="connsiteY153" fmla="*/ 323850 h 714375"/>
                  <a:gd name="connsiteX154" fmla="*/ 514350 w 587375"/>
                  <a:gd name="connsiteY154" fmla="*/ 325438 h 714375"/>
                  <a:gd name="connsiteX155" fmla="*/ 517525 w 587375"/>
                  <a:gd name="connsiteY155" fmla="*/ 361950 h 714375"/>
                  <a:gd name="connsiteX156" fmla="*/ 512763 w 587375"/>
                  <a:gd name="connsiteY156" fmla="*/ 363538 h 714375"/>
                  <a:gd name="connsiteX157" fmla="*/ 512763 w 587375"/>
                  <a:gd name="connsiteY157" fmla="*/ 381000 h 714375"/>
                  <a:gd name="connsiteX158" fmla="*/ 504825 w 587375"/>
                  <a:gd name="connsiteY158" fmla="*/ 388938 h 714375"/>
                  <a:gd name="connsiteX159" fmla="*/ 496888 w 587375"/>
                  <a:gd name="connsiteY159" fmla="*/ 381000 h 714375"/>
                  <a:gd name="connsiteX160" fmla="*/ 496888 w 587375"/>
                  <a:gd name="connsiteY160" fmla="*/ 333375 h 714375"/>
                  <a:gd name="connsiteX161" fmla="*/ 488950 w 587375"/>
                  <a:gd name="connsiteY161" fmla="*/ 333375 h 714375"/>
                  <a:gd name="connsiteX162" fmla="*/ 487363 w 587375"/>
                  <a:gd name="connsiteY162" fmla="*/ 349250 h 714375"/>
                  <a:gd name="connsiteX163" fmla="*/ 476250 w 587375"/>
                  <a:gd name="connsiteY163" fmla="*/ 349250 h 714375"/>
                  <a:gd name="connsiteX164" fmla="*/ 481013 w 587375"/>
                  <a:gd name="connsiteY164" fmla="*/ 333375 h 714375"/>
                  <a:gd name="connsiteX165" fmla="*/ 496888 w 587375"/>
                  <a:gd name="connsiteY165" fmla="*/ 320675 h 714375"/>
                  <a:gd name="connsiteX166" fmla="*/ 500063 w 587375"/>
                  <a:gd name="connsiteY166" fmla="*/ 303213 h 714375"/>
                  <a:gd name="connsiteX167" fmla="*/ 449263 w 587375"/>
                  <a:gd name="connsiteY167" fmla="*/ 295275 h 714375"/>
                  <a:gd name="connsiteX168" fmla="*/ 444500 w 587375"/>
                  <a:gd name="connsiteY168" fmla="*/ 285750 h 714375"/>
                  <a:gd name="connsiteX169" fmla="*/ 415925 w 587375"/>
                  <a:gd name="connsiteY169" fmla="*/ 269875 h 714375"/>
                  <a:gd name="connsiteX170" fmla="*/ 414338 w 587375"/>
                  <a:gd name="connsiteY170" fmla="*/ 276225 h 714375"/>
                  <a:gd name="connsiteX171" fmla="*/ 406400 w 587375"/>
                  <a:gd name="connsiteY171" fmla="*/ 293688 h 714375"/>
                  <a:gd name="connsiteX172" fmla="*/ 428625 w 587375"/>
                  <a:gd name="connsiteY172" fmla="*/ 303213 h 714375"/>
                  <a:gd name="connsiteX173" fmla="*/ 415925 w 587375"/>
                  <a:gd name="connsiteY173" fmla="*/ 311150 h 714375"/>
                  <a:gd name="connsiteX174" fmla="*/ 414338 w 587375"/>
                  <a:gd name="connsiteY174" fmla="*/ 319088 h 714375"/>
                  <a:gd name="connsiteX175" fmla="*/ 419100 w 587375"/>
                  <a:gd name="connsiteY175" fmla="*/ 323850 h 714375"/>
                  <a:gd name="connsiteX176" fmla="*/ 420688 w 587375"/>
                  <a:gd name="connsiteY176" fmla="*/ 338138 h 714375"/>
                  <a:gd name="connsiteX177" fmla="*/ 436563 w 587375"/>
                  <a:gd name="connsiteY177" fmla="*/ 388938 h 714375"/>
                  <a:gd name="connsiteX178" fmla="*/ 407988 w 587375"/>
                  <a:gd name="connsiteY178" fmla="*/ 388938 h 714375"/>
                  <a:gd name="connsiteX179" fmla="*/ 406400 w 587375"/>
                  <a:gd name="connsiteY179" fmla="*/ 374650 h 714375"/>
                  <a:gd name="connsiteX180" fmla="*/ 398463 w 587375"/>
                  <a:gd name="connsiteY180" fmla="*/ 388938 h 714375"/>
                  <a:gd name="connsiteX181" fmla="*/ 377825 w 587375"/>
                  <a:gd name="connsiteY181" fmla="*/ 404813 h 714375"/>
                  <a:gd name="connsiteX182" fmla="*/ 382588 w 587375"/>
                  <a:gd name="connsiteY182" fmla="*/ 414338 h 714375"/>
                  <a:gd name="connsiteX183" fmla="*/ 371475 w 587375"/>
                  <a:gd name="connsiteY183" fmla="*/ 434975 h 714375"/>
                  <a:gd name="connsiteX184" fmla="*/ 355600 w 587375"/>
                  <a:gd name="connsiteY184" fmla="*/ 439738 h 714375"/>
                  <a:gd name="connsiteX185" fmla="*/ 350838 w 587375"/>
                  <a:gd name="connsiteY185" fmla="*/ 431800 h 714375"/>
                  <a:gd name="connsiteX186" fmla="*/ 339725 w 587375"/>
                  <a:gd name="connsiteY186" fmla="*/ 439738 h 714375"/>
                  <a:gd name="connsiteX187" fmla="*/ 339725 w 587375"/>
                  <a:gd name="connsiteY187" fmla="*/ 452438 h 714375"/>
                  <a:gd name="connsiteX188" fmla="*/ 287338 w 587375"/>
                  <a:gd name="connsiteY188" fmla="*/ 500063 h 714375"/>
                  <a:gd name="connsiteX189" fmla="*/ 290513 w 587375"/>
                  <a:gd name="connsiteY189" fmla="*/ 512763 h 714375"/>
                  <a:gd name="connsiteX190" fmla="*/ 266700 w 587375"/>
                  <a:gd name="connsiteY190" fmla="*/ 525463 h 714375"/>
                  <a:gd name="connsiteX191" fmla="*/ 249238 w 587375"/>
                  <a:gd name="connsiteY191" fmla="*/ 530225 h 714375"/>
                  <a:gd name="connsiteX192" fmla="*/ 247650 w 587375"/>
                  <a:gd name="connsiteY192" fmla="*/ 539750 h 714375"/>
                  <a:gd name="connsiteX193" fmla="*/ 252413 w 587375"/>
                  <a:gd name="connsiteY193" fmla="*/ 590550 h 714375"/>
                  <a:gd name="connsiteX194" fmla="*/ 239713 w 587375"/>
                  <a:gd name="connsiteY194" fmla="*/ 620713 h 714375"/>
                  <a:gd name="connsiteX195" fmla="*/ 242888 w 587375"/>
                  <a:gd name="connsiteY195" fmla="*/ 655638 h 714375"/>
                  <a:gd name="connsiteX196" fmla="*/ 231775 w 587375"/>
                  <a:gd name="connsiteY196" fmla="*/ 655638 h 714375"/>
                  <a:gd name="connsiteX197" fmla="*/ 223838 w 587375"/>
                  <a:gd name="connsiteY197" fmla="*/ 681038 h 714375"/>
                  <a:gd name="connsiteX198" fmla="*/ 231775 w 587375"/>
                  <a:gd name="connsiteY198" fmla="*/ 687388 h 714375"/>
                  <a:gd name="connsiteX199" fmla="*/ 231775 w 587375"/>
                  <a:gd name="connsiteY199" fmla="*/ 692150 h 714375"/>
                  <a:gd name="connsiteX200" fmla="*/ 214313 w 587375"/>
                  <a:gd name="connsiteY200" fmla="*/ 687388 h 714375"/>
                  <a:gd name="connsiteX201" fmla="*/ 209550 w 587375"/>
                  <a:gd name="connsiteY201" fmla="*/ 704850 h 714375"/>
                  <a:gd name="connsiteX202" fmla="*/ 193675 w 587375"/>
                  <a:gd name="connsiteY202" fmla="*/ 714375 h 714375"/>
                  <a:gd name="connsiteX203" fmla="*/ 166688 w 587375"/>
                  <a:gd name="connsiteY203" fmla="*/ 687388 h 714375"/>
                  <a:gd name="connsiteX204" fmla="*/ 161925 w 587375"/>
                  <a:gd name="connsiteY204" fmla="*/ 666750 h 714375"/>
                  <a:gd name="connsiteX205" fmla="*/ 155575 w 587375"/>
                  <a:gd name="connsiteY205" fmla="*/ 633413 h 714375"/>
                  <a:gd name="connsiteX206" fmla="*/ 133350 w 587375"/>
                  <a:gd name="connsiteY206" fmla="*/ 593725 h 714375"/>
                  <a:gd name="connsiteX207" fmla="*/ 131763 w 587375"/>
                  <a:gd name="connsiteY207" fmla="*/ 555625 h 714375"/>
                  <a:gd name="connsiteX208" fmla="*/ 103188 w 587375"/>
                  <a:gd name="connsiteY208" fmla="*/ 495300 h 714375"/>
                  <a:gd name="connsiteX209" fmla="*/ 98425 w 587375"/>
                  <a:gd name="connsiteY209" fmla="*/ 471488 h 714375"/>
                  <a:gd name="connsiteX210" fmla="*/ 93662 w 587375"/>
                  <a:gd name="connsiteY210" fmla="*/ 423863 h 714375"/>
                  <a:gd name="connsiteX211" fmla="*/ 95250 w 587375"/>
                  <a:gd name="connsiteY211" fmla="*/ 404813 h 714375"/>
                  <a:gd name="connsiteX212" fmla="*/ 90487 w 587375"/>
                  <a:gd name="connsiteY212" fmla="*/ 398463 h 714375"/>
                  <a:gd name="connsiteX213" fmla="*/ 93662 w 587375"/>
                  <a:gd name="connsiteY213" fmla="*/ 374650 h 714375"/>
                  <a:gd name="connsiteX214" fmla="*/ 85725 w 587375"/>
                  <a:gd name="connsiteY214" fmla="*/ 371475 h 714375"/>
                  <a:gd name="connsiteX215" fmla="*/ 82550 w 587375"/>
                  <a:gd name="connsiteY215" fmla="*/ 381000 h 714375"/>
                  <a:gd name="connsiteX216" fmla="*/ 77787 w 587375"/>
                  <a:gd name="connsiteY216" fmla="*/ 404813 h 714375"/>
                  <a:gd name="connsiteX217" fmla="*/ 58737 w 587375"/>
                  <a:gd name="connsiteY217" fmla="*/ 419100 h 714375"/>
                  <a:gd name="connsiteX218" fmla="*/ 34925 w 587375"/>
                  <a:gd name="connsiteY218" fmla="*/ 404813 h 714375"/>
                  <a:gd name="connsiteX219" fmla="*/ 12700 w 587375"/>
                  <a:gd name="connsiteY219" fmla="*/ 374650 h 714375"/>
                  <a:gd name="connsiteX220" fmla="*/ 38100 w 587375"/>
                  <a:gd name="connsiteY220" fmla="*/ 371475 h 714375"/>
                  <a:gd name="connsiteX221" fmla="*/ 50800 w 587375"/>
                  <a:gd name="connsiteY221" fmla="*/ 349250 h 714375"/>
                  <a:gd name="connsiteX222" fmla="*/ 34925 w 587375"/>
                  <a:gd name="connsiteY222" fmla="*/ 354013 h 714375"/>
                  <a:gd name="connsiteX223" fmla="*/ 20637 w 587375"/>
                  <a:gd name="connsiteY223" fmla="*/ 361950 h 714375"/>
                  <a:gd name="connsiteX224" fmla="*/ 0 w 587375"/>
                  <a:gd name="connsiteY224" fmla="*/ 342900 h 714375"/>
                  <a:gd name="connsiteX225" fmla="*/ 7937 w 587375"/>
                  <a:gd name="connsiteY225" fmla="*/ 330200 h 714375"/>
                  <a:gd name="connsiteX226" fmla="*/ 42862 w 587375"/>
                  <a:gd name="connsiteY226" fmla="*/ 320675 h 714375"/>
                  <a:gd name="connsiteX227" fmla="*/ 60325 w 587375"/>
                  <a:gd name="connsiteY227" fmla="*/ 320675 h 714375"/>
                  <a:gd name="connsiteX228" fmla="*/ 50800 w 587375"/>
                  <a:gd name="connsiteY228" fmla="*/ 290513 h 714375"/>
                  <a:gd name="connsiteX229" fmla="*/ 33337 w 587375"/>
                  <a:gd name="connsiteY229" fmla="*/ 280988 h 714375"/>
                  <a:gd name="connsiteX230" fmla="*/ 38100 w 587375"/>
                  <a:gd name="connsiteY230" fmla="*/ 265113 h 714375"/>
                  <a:gd name="connsiteX231" fmla="*/ 22225 w 587375"/>
                  <a:gd name="connsiteY231" fmla="*/ 265113 h 714375"/>
                  <a:gd name="connsiteX232" fmla="*/ 25400 w 587375"/>
                  <a:gd name="connsiteY232" fmla="*/ 255588 h 714375"/>
                  <a:gd name="connsiteX233" fmla="*/ 39687 w 587375"/>
                  <a:gd name="connsiteY233" fmla="*/ 234950 h 714375"/>
                  <a:gd name="connsiteX234" fmla="*/ 52387 w 587375"/>
                  <a:gd name="connsiteY234" fmla="*/ 239713 h 714375"/>
                  <a:gd name="connsiteX235" fmla="*/ 76200 w 587375"/>
                  <a:gd name="connsiteY235" fmla="*/ 227013 h 714375"/>
                  <a:gd name="connsiteX236" fmla="*/ 80962 w 587375"/>
                  <a:gd name="connsiteY236" fmla="*/ 212725 h 714375"/>
                  <a:gd name="connsiteX237" fmla="*/ 107950 w 587375"/>
                  <a:gd name="connsiteY237" fmla="*/ 196850 h 714375"/>
                  <a:gd name="connsiteX238" fmla="*/ 120650 w 587375"/>
                  <a:gd name="connsiteY238" fmla="*/ 161925 h 714375"/>
                  <a:gd name="connsiteX239" fmla="*/ 133350 w 587375"/>
                  <a:gd name="connsiteY239" fmla="*/ 134938 h 714375"/>
                  <a:gd name="connsiteX240" fmla="*/ 143828 w 587375"/>
                  <a:gd name="connsiteY240" fmla="*/ 123507 h 714375"/>
                  <a:gd name="connsiteX241" fmla="*/ 141288 w 587375"/>
                  <a:gd name="connsiteY241" fmla="*/ 122237 h 714375"/>
                  <a:gd name="connsiteX242" fmla="*/ 138113 w 587375"/>
                  <a:gd name="connsiteY242" fmla="*/ 122237 h 714375"/>
                  <a:gd name="connsiteX243" fmla="*/ 136526 w 587375"/>
                  <a:gd name="connsiteY243" fmla="*/ 122237 h 714375"/>
                  <a:gd name="connsiteX244" fmla="*/ 136526 w 587375"/>
                  <a:gd name="connsiteY244" fmla="*/ 119062 h 714375"/>
                  <a:gd name="connsiteX245" fmla="*/ 133351 w 587375"/>
                  <a:gd name="connsiteY245" fmla="*/ 115887 h 714375"/>
                  <a:gd name="connsiteX246" fmla="*/ 128588 w 587375"/>
                  <a:gd name="connsiteY246" fmla="*/ 114300 h 714375"/>
                  <a:gd name="connsiteX247" fmla="*/ 125413 w 587375"/>
                  <a:gd name="connsiteY247" fmla="*/ 114300 h 714375"/>
                  <a:gd name="connsiteX248" fmla="*/ 125413 w 587375"/>
                  <a:gd name="connsiteY248" fmla="*/ 109537 h 714375"/>
                  <a:gd name="connsiteX249" fmla="*/ 123826 w 587375"/>
                  <a:gd name="connsiteY249" fmla="*/ 106362 h 714375"/>
                  <a:gd name="connsiteX250" fmla="*/ 119063 w 587375"/>
                  <a:gd name="connsiteY250" fmla="*/ 98425 h 714375"/>
                  <a:gd name="connsiteX251" fmla="*/ 123826 w 587375"/>
                  <a:gd name="connsiteY251" fmla="*/ 96837 h 714375"/>
                  <a:gd name="connsiteX252" fmla="*/ 123825 w 587375"/>
                  <a:gd name="connsiteY252" fmla="*/ 96836 h 714375"/>
                  <a:gd name="connsiteX253" fmla="*/ 123825 w 587375"/>
                  <a:gd name="connsiteY253" fmla="*/ 96837 h 714375"/>
                  <a:gd name="connsiteX254" fmla="*/ 119063 w 587375"/>
                  <a:gd name="connsiteY254" fmla="*/ 98425 h 714375"/>
                  <a:gd name="connsiteX255" fmla="*/ 125413 w 587375"/>
                  <a:gd name="connsiteY255" fmla="*/ 109537 h 714375"/>
                  <a:gd name="connsiteX256" fmla="*/ 123825 w 587375"/>
                  <a:gd name="connsiteY256" fmla="*/ 109537 h 714375"/>
                  <a:gd name="connsiteX257" fmla="*/ 119063 w 587375"/>
                  <a:gd name="connsiteY257" fmla="*/ 109537 h 714375"/>
                  <a:gd name="connsiteX258" fmla="*/ 115888 w 587375"/>
                  <a:gd name="connsiteY258" fmla="*/ 106362 h 714375"/>
                  <a:gd name="connsiteX259" fmla="*/ 115888 w 587375"/>
                  <a:gd name="connsiteY259" fmla="*/ 103187 h 714375"/>
                  <a:gd name="connsiteX260" fmla="*/ 115888 w 587375"/>
                  <a:gd name="connsiteY260" fmla="*/ 101600 h 714375"/>
                  <a:gd name="connsiteX261" fmla="*/ 115888 w 587375"/>
                  <a:gd name="connsiteY261" fmla="*/ 98425 h 714375"/>
                  <a:gd name="connsiteX262" fmla="*/ 112713 w 587375"/>
                  <a:gd name="connsiteY262" fmla="*/ 79375 h 714375"/>
                  <a:gd name="connsiteX263" fmla="*/ 112713 w 587375"/>
                  <a:gd name="connsiteY263" fmla="*/ 76200 h 714375"/>
                  <a:gd name="connsiteX264" fmla="*/ 111125 w 587375"/>
                  <a:gd name="connsiteY264" fmla="*/ 71437 h 714375"/>
                  <a:gd name="connsiteX265" fmla="*/ 111125 w 587375"/>
                  <a:gd name="connsiteY265" fmla="*/ 68262 h 714375"/>
                  <a:gd name="connsiteX266" fmla="*/ 115888 w 587375"/>
                  <a:gd name="connsiteY266" fmla="*/ 63500 h 714375"/>
                  <a:gd name="connsiteX267" fmla="*/ 123825 w 587375"/>
                  <a:gd name="connsiteY267" fmla="*/ 58737 h 714375"/>
                  <a:gd name="connsiteX268" fmla="*/ 123825 w 587375"/>
                  <a:gd name="connsiteY268" fmla="*/ 55562 h 714375"/>
                  <a:gd name="connsiteX269" fmla="*/ 125413 w 587375"/>
                  <a:gd name="connsiteY269" fmla="*/ 49212 h 714375"/>
                  <a:gd name="connsiteX270" fmla="*/ 123825 w 587375"/>
                  <a:gd name="connsiteY270" fmla="*/ 46037 h 714375"/>
                  <a:gd name="connsiteX271" fmla="*/ 119063 w 587375"/>
                  <a:gd name="connsiteY271" fmla="*/ 41275 h 714375"/>
                  <a:gd name="connsiteX272" fmla="*/ 115888 w 587375"/>
                  <a:gd name="connsiteY272" fmla="*/ 41275 h 714375"/>
                  <a:gd name="connsiteX273" fmla="*/ 112713 w 587375"/>
                  <a:gd name="connsiteY273" fmla="*/ 38100 h 714375"/>
                  <a:gd name="connsiteX274" fmla="*/ 111125 w 587375"/>
                  <a:gd name="connsiteY274" fmla="*/ 33337 h 714375"/>
                  <a:gd name="connsiteX275" fmla="*/ 106363 w 587375"/>
                  <a:gd name="connsiteY275" fmla="*/ 33337 h 714375"/>
                  <a:gd name="connsiteX276" fmla="*/ 103188 w 587375"/>
                  <a:gd name="connsiteY276" fmla="*/ 30162 h 714375"/>
                  <a:gd name="connsiteX277" fmla="*/ 101600 w 587375"/>
                  <a:gd name="connsiteY277" fmla="*/ 30162 h 714375"/>
                  <a:gd name="connsiteX278" fmla="*/ 95250 w 587375"/>
                  <a:gd name="connsiteY278" fmla="*/ 28575 h 714375"/>
                  <a:gd name="connsiteX279" fmla="*/ 95250 w 587375"/>
                  <a:gd name="connsiteY279" fmla="*/ 25400 h 714375"/>
                  <a:gd name="connsiteX280" fmla="*/ 95250 w 587375"/>
                  <a:gd name="connsiteY280" fmla="*/ 17463 h 714375"/>
                  <a:gd name="connsiteX281" fmla="*/ 95250 w 587375"/>
                  <a:gd name="connsiteY281" fmla="*/ 15875 h 714375"/>
                  <a:gd name="connsiteX282" fmla="*/ 98425 w 587375"/>
                  <a:gd name="connsiteY282" fmla="*/ 15875 h 714375"/>
                  <a:gd name="connsiteX283" fmla="*/ 103188 w 587375"/>
                  <a:gd name="connsiteY283" fmla="*/ 15875 h 714375"/>
                  <a:gd name="connsiteX284" fmla="*/ 106363 w 587375"/>
                  <a:gd name="connsiteY284" fmla="*/ 17463 h 714375"/>
                  <a:gd name="connsiteX285" fmla="*/ 107950 w 587375"/>
                  <a:gd name="connsiteY285" fmla="*/ 15875 h 714375"/>
                  <a:gd name="connsiteX286" fmla="*/ 107950 w 587375"/>
                  <a:gd name="connsiteY286" fmla="*/ 12700 h 714375"/>
                  <a:gd name="connsiteX287" fmla="*/ 107950 w 587375"/>
                  <a:gd name="connsiteY287" fmla="*/ 7938 h 714375"/>
                  <a:gd name="connsiteX288" fmla="*/ 112713 w 587375"/>
                  <a:gd name="connsiteY288" fmla="*/ 7938 h 714375"/>
                  <a:gd name="connsiteX289" fmla="*/ 115888 w 587375"/>
                  <a:gd name="connsiteY289" fmla="*/ 7938 h 714375"/>
                  <a:gd name="connsiteX290" fmla="*/ 123825 w 587375"/>
                  <a:gd name="connsiteY290" fmla="*/ 6350 h 714375"/>
                  <a:gd name="connsiteX291" fmla="*/ 125413 w 587375"/>
                  <a:gd name="connsiteY291" fmla="*/ 6350 h 714375"/>
                  <a:gd name="connsiteX292" fmla="*/ 128588 w 587375"/>
                  <a:gd name="connsiteY292" fmla="*/ 3175 h 714375"/>
                  <a:gd name="connsiteX293" fmla="*/ 136525 w 587375"/>
                  <a:gd name="connsiteY293" fmla="*/ 6350 h 714375"/>
                  <a:gd name="connsiteX294" fmla="*/ 138113 w 587375"/>
                  <a:gd name="connsiteY294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38113 w 587375"/>
                  <a:gd name="connsiteY9" fmla="*/ 0 h 714375"/>
                  <a:gd name="connsiteX10" fmla="*/ 144463 w 587375"/>
                  <a:gd name="connsiteY10" fmla="*/ 0 h 714375"/>
                  <a:gd name="connsiteX11" fmla="*/ 146050 w 587375"/>
                  <a:gd name="connsiteY11" fmla="*/ 3175 h 714375"/>
                  <a:gd name="connsiteX12" fmla="*/ 149225 w 587375"/>
                  <a:gd name="connsiteY12" fmla="*/ 0 h 714375"/>
                  <a:gd name="connsiteX13" fmla="*/ 153988 w 587375"/>
                  <a:gd name="connsiteY13" fmla="*/ 0 h 714375"/>
                  <a:gd name="connsiteX14" fmla="*/ 155576 w 587375"/>
                  <a:gd name="connsiteY14" fmla="*/ 3175 h 714375"/>
                  <a:gd name="connsiteX15" fmla="*/ 158751 w 587375"/>
                  <a:gd name="connsiteY15" fmla="*/ 6350 h 714375"/>
                  <a:gd name="connsiteX16" fmla="*/ 161926 w 587375"/>
                  <a:gd name="connsiteY16" fmla="*/ 7938 h 714375"/>
                  <a:gd name="connsiteX17" fmla="*/ 161926 w 587375"/>
                  <a:gd name="connsiteY17" fmla="*/ 11113 h 714375"/>
                  <a:gd name="connsiteX18" fmla="*/ 163513 w 587375"/>
                  <a:gd name="connsiteY18" fmla="*/ 15875 h 714375"/>
                  <a:gd name="connsiteX19" fmla="*/ 171451 w 587375"/>
                  <a:gd name="connsiteY19" fmla="*/ 15875 h 714375"/>
                  <a:gd name="connsiteX20" fmla="*/ 174626 w 587375"/>
                  <a:gd name="connsiteY20" fmla="*/ 17463 h 714375"/>
                  <a:gd name="connsiteX21" fmla="*/ 176213 w 587375"/>
                  <a:gd name="connsiteY21" fmla="*/ 23813 h 714375"/>
                  <a:gd name="connsiteX22" fmla="*/ 179388 w 587375"/>
                  <a:gd name="connsiteY22" fmla="*/ 25400 h 714375"/>
                  <a:gd name="connsiteX23" fmla="*/ 184151 w 587375"/>
                  <a:gd name="connsiteY23" fmla="*/ 25400 h 714375"/>
                  <a:gd name="connsiteX24" fmla="*/ 184151 w 587375"/>
                  <a:gd name="connsiteY24" fmla="*/ 36512 h 714375"/>
                  <a:gd name="connsiteX25" fmla="*/ 187326 w 587375"/>
                  <a:gd name="connsiteY25" fmla="*/ 38100 h 714375"/>
                  <a:gd name="connsiteX26" fmla="*/ 192088 w 587375"/>
                  <a:gd name="connsiteY26" fmla="*/ 41275 h 714375"/>
                  <a:gd name="connsiteX27" fmla="*/ 193676 w 587375"/>
                  <a:gd name="connsiteY27" fmla="*/ 41275 h 714375"/>
                  <a:gd name="connsiteX28" fmla="*/ 201613 w 587375"/>
                  <a:gd name="connsiteY28" fmla="*/ 41275 h 714375"/>
                  <a:gd name="connsiteX29" fmla="*/ 204788 w 587375"/>
                  <a:gd name="connsiteY29" fmla="*/ 42862 h 714375"/>
                  <a:gd name="connsiteX30" fmla="*/ 204788 w 587375"/>
                  <a:gd name="connsiteY30" fmla="*/ 43921 h 714375"/>
                  <a:gd name="connsiteX31" fmla="*/ 206376 w 587375"/>
                  <a:gd name="connsiteY31" fmla="*/ 42862 h 714375"/>
                  <a:gd name="connsiteX32" fmla="*/ 209551 w 587375"/>
                  <a:gd name="connsiteY32" fmla="*/ 41275 h 714375"/>
                  <a:gd name="connsiteX33" fmla="*/ 211138 w 587375"/>
                  <a:gd name="connsiteY33" fmla="*/ 38100 h 714375"/>
                  <a:gd name="connsiteX34" fmla="*/ 214313 w 587375"/>
                  <a:gd name="connsiteY34" fmla="*/ 38100 h 714375"/>
                  <a:gd name="connsiteX35" fmla="*/ 217488 w 587375"/>
                  <a:gd name="connsiteY35" fmla="*/ 38100 h 714375"/>
                  <a:gd name="connsiteX36" fmla="*/ 219076 w 587375"/>
                  <a:gd name="connsiteY36" fmla="*/ 38100 h 714375"/>
                  <a:gd name="connsiteX37" fmla="*/ 222251 w 587375"/>
                  <a:gd name="connsiteY37" fmla="*/ 38100 h 714375"/>
                  <a:gd name="connsiteX38" fmla="*/ 223838 w 587375"/>
                  <a:gd name="connsiteY38" fmla="*/ 36513 h 714375"/>
                  <a:gd name="connsiteX39" fmla="*/ 223838 w 587375"/>
                  <a:gd name="connsiteY39" fmla="*/ 33338 h 714375"/>
                  <a:gd name="connsiteX40" fmla="*/ 227013 w 587375"/>
                  <a:gd name="connsiteY40" fmla="*/ 28575 h 714375"/>
                  <a:gd name="connsiteX41" fmla="*/ 227013 w 587375"/>
                  <a:gd name="connsiteY41" fmla="*/ 25400 h 714375"/>
                  <a:gd name="connsiteX42" fmla="*/ 230188 w 587375"/>
                  <a:gd name="connsiteY42" fmla="*/ 25400 h 714375"/>
                  <a:gd name="connsiteX43" fmla="*/ 231776 w 587375"/>
                  <a:gd name="connsiteY43" fmla="*/ 28575 h 714375"/>
                  <a:gd name="connsiteX44" fmla="*/ 234951 w 587375"/>
                  <a:gd name="connsiteY44" fmla="*/ 30163 h 714375"/>
                  <a:gd name="connsiteX45" fmla="*/ 236538 w 587375"/>
                  <a:gd name="connsiteY45" fmla="*/ 33338 h 714375"/>
                  <a:gd name="connsiteX46" fmla="*/ 242888 w 587375"/>
                  <a:gd name="connsiteY46" fmla="*/ 33338 h 714375"/>
                  <a:gd name="connsiteX47" fmla="*/ 244476 w 587375"/>
                  <a:gd name="connsiteY47" fmla="*/ 33338 h 714375"/>
                  <a:gd name="connsiteX48" fmla="*/ 247651 w 587375"/>
                  <a:gd name="connsiteY48" fmla="*/ 33338 h 714375"/>
                  <a:gd name="connsiteX49" fmla="*/ 249238 w 587375"/>
                  <a:gd name="connsiteY49" fmla="*/ 33338 h 714375"/>
                  <a:gd name="connsiteX50" fmla="*/ 252413 w 587375"/>
                  <a:gd name="connsiteY50" fmla="*/ 36513 h 714375"/>
                  <a:gd name="connsiteX51" fmla="*/ 252413 w 587375"/>
                  <a:gd name="connsiteY51" fmla="*/ 38100 h 714375"/>
                  <a:gd name="connsiteX52" fmla="*/ 252413 w 587375"/>
                  <a:gd name="connsiteY52" fmla="*/ 42862 h 714375"/>
                  <a:gd name="connsiteX53" fmla="*/ 249238 w 587375"/>
                  <a:gd name="connsiteY53" fmla="*/ 46037 h 714375"/>
                  <a:gd name="connsiteX54" fmla="*/ 249238 w 587375"/>
                  <a:gd name="connsiteY54" fmla="*/ 49212 h 714375"/>
                  <a:gd name="connsiteX55" fmla="*/ 249238 w 587375"/>
                  <a:gd name="connsiteY55" fmla="*/ 50800 h 714375"/>
                  <a:gd name="connsiteX56" fmla="*/ 252413 w 587375"/>
                  <a:gd name="connsiteY56" fmla="*/ 55562 h 714375"/>
                  <a:gd name="connsiteX57" fmla="*/ 249238 w 587375"/>
                  <a:gd name="connsiteY57" fmla="*/ 58737 h 714375"/>
                  <a:gd name="connsiteX58" fmla="*/ 249238 w 587375"/>
                  <a:gd name="connsiteY58" fmla="*/ 63500 h 714375"/>
                  <a:gd name="connsiteX59" fmla="*/ 247651 w 587375"/>
                  <a:gd name="connsiteY59" fmla="*/ 66675 h 714375"/>
                  <a:gd name="connsiteX60" fmla="*/ 244476 w 587375"/>
                  <a:gd name="connsiteY60" fmla="*/ 68262 h 714375"/>
                  <a:gd name="connsiteX61" fmla="*/ 239713 w 587375"/>
                  <a:gd name="connsiteY61" fmla="*/ 71437 h 714375"/>
                  <a:gd name="connsiteX62" fmla="*/ 236538 w 587375"/>
                  <a:gd name="connsiteY62" fmla="*/ 71437 h 714375"/>
                  <a:gd name="connsiteX63" fmla="*/ 236538 w 587375"/>
                  <a:gd name="connsiteY63" fmla="*/ 76200 h 714375"/>
                  <a:gd name="connsiteX64" fmla="*/ 236538 w 587375"/>
                  <a:gd name="connsiteY64" fmla="*/ 80962 h 714375"/>
                  <a:gd name="connsiteX65" fmla="*/ 234951 w 587375"/>
                  <a:gd name="connsiteY65" fmla="*/ 84137 h 714375"/>
                  <a:gd name="connsiteX66" fmla="*/ 231776 w 587375"/>
                  <a:gd name="connsiteY66" fmla="*/ 84137 h 714375"/>
                  <a:gd name="connsiteX67" fmla="*/ 227013 w 587375"/>
                  <a:gd name="connsiteY67" fmla="*/ 84137 h 714375"/>
                  <a:gd name="connsiteX68" fmla="*/ 227013 w 587375"/>
                  <a:gd name="connsiteY68" fmla="*/ 80962 h 714375"/>
                  <a:gd name="connsiteX69" fmla="*/ 227013 w 587375"/>
                  <a:gd name="connsiteY69" fmla="*/ 76200 h 714375"/>
                  <a:gd name="connsiteX70" fmla="*/ 227013 w 587375"/>
                  <a:gd name="connsiteY70" fmla="*/ 71437 h 714375"/>
                  <a:gd name="connsiteX71" fmla="*/ 223838 w 587375"/>
                  <a:gd name="connsiteY71" fmla="*/ 68262 h 714375"/>
                  <a:gd name="connsiteX72" fmla="*/ 223838 w 587375"/>
                  <a:gd name="connsiteY72" fmla="*/ 84137 h 714375"/>
                  <a:gd name="connsiteX73" fmla="*/ 223838 w 587375"/>
                  <a:gd name="connsiteY73" fmla="*/ 88900 h 714375"/>
                  <a:gd name="connsiteX74" fmla="*/ 223838 w 587375"/>
                  <a:gd name="connsiteY74" fmla="*/ 92075 h 714375"/>
                  <a:gd name="connsiteX75" fmla="*/ 223838 w 587375"/>
                  <a:gd name="connsiteY75" fmla="*/ 96837 h 714375"/>
                  <a:gd name="connsiteX76" fmla="*/ 227013 w 587375"/>
                  <a:gd name="connsiteY76" fmla="*/ 98425 h 714375"/>
                  <a:gd name="connsiteX77" fmla="*/ 227013 w 587375"/>
                  <a:gd name="connsiteY77" fmla="*/ 103187 h 714375"/>
                  <a:gd name="connsiteX78" fmla="*/ 231775 w 587375"/>
                  <a:gd name="connsiteY78" fmla="*/ 103187 h 714375"/>
                  <a:gd name="connsiteX79" fmla="*/ 234950 w 587375"/>
                  <a:gd name="connsiteY79" fmla="*/ 103187 h 714375"/>
                  <a:gd name="connsiteX80" fmla="*/ 231775 w 587375"/>
                  <a:gd name="connsiteY80" fmla="*/ 106362 h 714375"/>
                  <a:gd name="connsiteX81" fmla="*/ 231775 w 587375"/>
                  <a:gd name="connsiteY81" fmla="*/ 109537 h 714375"/>
                  <a:gd name="connsiteX82" fmla="*/ 231775 w 587375"/>
                  <a:gd name="connsiteY82" fmla="*/ 111125 h 714375"/>
                  <a:gd name="connsiteX83" fmla="*/ 234950 w 587375"/>
                  <a:gd name="connsiteY83" fmla="*/ 114300 h 714375"/>
                  <a:gd name="connsiteX84" fmla="*/ 233891 w 587375"/>
                  <a:gd name="connsiteY84" fmla="*/ 116947 h 714375"/>
                  <a:gd name="connsiteX85" fmla="*/ 234951 w 587375"/>
                  <a:gd name="connsiteY85" fmla="*/ 115888 h 714375"/>
                  <a:gd name="connsiteX86" fmla="*/ 234951 w 587375"/>
                  <a:gd name="connsiteY86" fmla="*/ 114300 h 714375"/>
                  <a:gd name="connsiteX87" fmla="*/ 236538 w 587375"/>
                  <a:gd name="connsiteY87" fmla="*/ 114300 h 714375"/>
                  <a:gd name="connsiteX88" fmla="*/ 239713 w 587375"/>
                  <a:gd name="connsiteY88" fmla="*/ 115888 h 714375"/>
                  <a:gd name="connsiteX89" fmla="*/ 239713 w 587375"/>
                  <a:gd name="connsiteY89" fmla="*/ 122237 h 714375"/>
                  <a:gd name="connsiteX90" fmla="*/ 234951 w 587375"/>
                  <a:gd name="connsiteY90" fmla="*/ 123825 h 714375"/>
                  <a:gd name="connsiteX91" fmla="*/ 231776 w 587375"/>
                  <a:gd name="connsiteY91" fmla="*/ 123825 h 714375"/>
                  <a:gd name="connsiteX92" fmla="*/ 231776 w 587375"/>
                  <a:gd name="connsiteY92" fmla="*/ 128587 h 714375"/>
                  <a:gd name="connsiteX93" fmla="*/ 231776 w 587375"/>
                  <a:gd name="connsiteY93" fmla="*/ 131762 h 714375"/>
                  <a:gd name="connsiteX94" fmla="*/ 227013 w 587375"/>
                  <a:gd name="connsiteY94" fmla="*/ 131762 h 714375"/>
                  <a:gd name="connsiteX95" fmla="*/ 223838 w 587375"/>
                  <a:gd name="connsiteY95" fmla="*/ 131762 h 714375"/>
                  <a:gd name="connsiteX96" fmla="*/ 222250 w 587375"/>
                  <a:gd name="connsiteY96" fmla="*/ 128587 h 714375"/>
                  <a:gd name="connsiteX97" fmla="*/ 222250 w 587375"/>
                  <a:gd name="connsiteY97" fmla="*/ 127000 h 714375"/>
                  <a:gd name="connsiteX98" fmla="*/ 222250 w 587375"/>
                  <a:gd name="connsiteY98" fmla="*/ 123825 h 714375"/>
                  <a:gd name="connsiteX99" fmla="*/ 223838 w 587375"/>
                  <a:gd name="connsiteY99" fmla="*/ 123825 h 714375"/>
                  <a:gd name="connsiteX100" fmla="*/ 227013 w 587375"/>
                  <a:gd name="connsiteY100" fmla="*/ 123825 h 714375"/>
                  <a:gd name="connsiteX101" fmla="*/ 230188 w 587375"/>
                  <a:gd name="connsiteY101" fmla="*/ 123825 h 714375"/>
                  <a:gd name="connsiteX102" fmla="*/ 231776 w 587375"/>
                  <a:gd name="connsiteY102" fmla="*/ 122237 h 714375"/>
                  <a:gd name="connsiteX103" fmla="*/ 231776 w 587375"/>
                  <a:gd name="connsiteY103" fmla="*/ 122236 h 714375"/>
                  <a:gd name="connsiteX104" fmla="*/ 231775 w 587375"/>
                  <a:gd name="connsiteY104" fmla="*/ 122237 h 714375"/>
                  <a:gd name="connsiteX105" fmla="*/ 227013 w 587375"/>
                  <a:gd name="connsiteY105" fmla="*/ 123825 h 714375"/>
                  <a:gd name="connsiteX106" fmla="*/ 223838 w 587375"/>
                  <a:gd name="connsiteY106" fmla="*/ 123825 h 714375"/>
                  <a:gd name="connsiteX107" fmla="*/ 222250 w 587375"/>
                  <a:gd name="connsiteY107" fmla="*/ 122237 h 714375"/>
                  <a:gd name="connsiteX108" fmla="*/ 222250 w 587375"/>
                  <a:gd name="connsiteY108" fmla="*/ 119062 h 714375"/>
                  <a:gd name="connsiteX109" fmla="*/ 219075 w 587375"/>
                  <a:gd name="connsiteY109" fmla="*/ 122237 h 714375"/>
                  <a:gd name="connsiteX110" fmla="*/ 217488 w 587375"/>
                  <a:gd name="connsiteY110" fmla="*/ 122237 h 714375"/>
                  <a:gd name="connsiteX111" fmla="*/ 214313 w 587375"/>
                  <a:gd name="connsiteY111" fmla="*/ 123825 h 714375"/>
                  <a:gd name="connsiteX112" fmla="*/ 214312 w 587375"/>
                  <a:gd name="connsiteY112" fmla="*/ 123825 h 714375"/>
                  <a:gd name="connsiteX113" fmla="*/ 214312 w 587375"/>
                  <a:gd name="connsiteY113" fmla="*/ 125014 h 714375"/>
                  <a:gd name="connsiteX114" fmla="*/ 223838 w 587375"/>
                  <a:gd name="connsiteY114" fmla="*/ 157163 h 714375"/>
                  <a:gd name="connsiteX115" fmla="*/ 234950 w 587375"/>
                  <a:gd name="connsiteY115" fmla="*/ 146050 h 714375"/>
                  <a:gd name="connsiteX116" fmla="*/ 260350 w 587375"/>
                  <a:gd name="connsiteY116" fmla="*/ 166688 h 714375"/>
                  <a:gd name="connsiteX117" fmla="*/ 244475 w 587375"/>
                  <a:gd name="connsiteY117" fmla="*/ 184150 h 714375"/>
                  <a:gd name="connsiteX118" fmla="*/ 242888 w 587375"/>
                  <a:gd name="connsiteY118" fmla="*/ 212725 h 714375"/>
                  <a:gd name="connsiteX119" fmla="*/ 260350 w 587375"/>
                  <a:gd name="connsiteY119" fmla="*/ 212725 h 714375"/>
                  <a:gd name="connsiteX120" fmla="*/ 260350 w 587375"/>
                  <a:gd name="connsiteY120" fmla="*/ 227013 h 714375"/>
                  <a:gd name="connsiteX121" fmla="*/ 292100 w 587375"/>
                  <a:gd name="connsiteY121" fmla="*/ 247650 h 714375"/>
                  <a:gd name="connsiteX122" fmla="*/ 312738 w 587375"/>
                  <a:gd name="connsiteY122" fmla="*/ 250825 h 714375"/>
                  <a:gd name="connsiteX123" fmla="*/ 328613 w 587375"/>
                  <a:gd name="connsiteY123" fmla="*/ 242888 h 714375"/>
                  <a:gd name="connsiteX124" fmla="*/ 339725 w 587375"/>
                  <a:gd name="connsiteY124" fmla="*/ 263525 h 714375"/>
                  <a:gd name="connsiteX125" fmla="*/ 352425 w 587375"/>
                  <a:gd name="connsiteY125" fmla="*/ 260350 h 714375"/>
                  <a:gd name="connsiteX126" fmla="*/ 355600 w 587375"/>
                  <a:gd name="connsiteY126" fmla="*/ 269875 h 714375"/>
                  <a:gd name="connsiteX127" fmla="*/ 398463 w 587375"/>
                  <a:gd name="connsiteY127" fmla="*/ 276225 h 714375"/>
                  <a:gd name="connsiteX128" fmla="*/ 407988 w 587375"/>
                  <a:gd name="connsiteY128" fmla="*/ 269875 h 714375"/>
                  <a:gd name="connsiteX129" fmla="*/ 407988 w 587375"/>
                  <a:gd name="connsiteY129" fmla="*/ 238125 h 714375"/>
                  <a:gd name="connsiteX130" fmla="*/ 423863 w 587375"/>
                  <a:gd name="connsiteY130" fmla="*/ 227013 h 714375"/>
                  <a:gd name="connsiteX131" fmla="*/ 428625 w 587375"/>
                  <a:gd name="connsiteY131" fmla="*/ 234950 h 714375"/>
                  <a:gd name="connsiteX132" fmla="*/ 420688 w 587375"/>
                  <a:gd name="connsiteY132" fmla="*/ 247650 h 714375"/>
                  <a:gd name="connsiteX133" fmla="*/ 423863 w 587375"/>
                  <a:gd name="connsiteY133" fmla="*/ 257175 h 714375"/>
                  <a:gd name="connsiteX134" fmla="*/ 420688 w 587375"/>
                  <a:gd name="connsiteY134" fmla="*/ 265113 h 714375"/>
                  <a:gd name="connsiteX135" fmla="*/ 431800 w 587375"/>
                  <a:gd name="connsiteY135" fmla="*/ 269875 h 714375"/>
                  <a:gd name="connsiteX136" fmla="*/ 450850 w 587375"/>
                  <a:gd name="connsiteY136" fmla="*/ 265113 h 714375"/>
                  <a:gd name="connsiteX137" fmla="*/ 457200 w 587375"/>
                  <a:gd name="connsiteY137" fmla="*/ 257175 h 714375"/>
                  <a:gd name="connsiteX138" fmla="*/ 481013 w 587375"/>
                  <a:gd name="connsiteY138" fmla="*/ 260350 h 714375"/>
                  <a:gd name="connsiteX139" fmla="*/ 481013 w 587375"/>
                  <a:gd name="connsiteY139" fmla="*/ 234950 h 714375"/>
                  <a:gd name="connsiteX140" fmla="*/ 500063 w 587375"/>
                  <a:gd name="connsiteY140" fmla="*/ 227013 h 714375"/>
                  <a:gd name="connsiteX141" fmla="*/ 527050 w 587375"/>
                  <a:gd name="connsiteY141" fmla="*/ 200025 h 714375"/>
                  <a:gd name="connsiteX142" fmla="*/ 544513 w 587375"/>
                  <a:gd name="connsiteY142" fmla="*/ 201613 h 714375"/>
                  <a:gd name="connsiteX143" fmla="*/ 547688 w 587375"/>
                  <a:gd name="connsiteY143" fmla="*/ 214313 h 714375"/>
                  <a:gd name="connsiteX144" fmla="*/ 565150 w 587375"/>
                  <a:gd name="connsiteY144" fmla="*/ 212725 h 714375"/>
                  <a:gd name="connsiteX145" fmla="*/ 582613 w 587375"/>
                  <a:gd name="connsiteY145" fmla="*/ 217488 h 714375"/>
                  <a:gd name="connsiteX146" fmla="*/ 587375 w 587375"/>
                  <a:gd name="connsiteY146" fmla="*/ 233363 h 714375"/>
                  <a:gd name="connsiteX147" fmla="*/ 585788 w 587375"/>
                  <a:gd name="connsiteY147" fmla="*/ 247650 h 714375"/>
                  <a:gd name="connsiteX148" fmla="*/ 577850 w 587375"/>
                  <a:gd name="connsiteY148" fmla="*/ 244475 h 714375"/>
                  <a:gd name="connsiteX149" fmla="*/ 557213 w 587375"/>
                  <a:gd name="connsiteY149" fmla="*/ 255588 h 714375"/>
                  <a:gd name="connsiteX150" fmla="*/ 536575 w 587375"/>
                  <a:gd name="connsiteY150" fmla="*/ 287338 h 714375"/>
                  <a:gd name="connsiteX151" fmla="*/ 536575 w 587375"/>
                  <a:gd name="connsiteY151" fmla="*/ 306388 h 714375"/>
                  <a:gd name="connsiteX152" fmla="*/ 527050 w 587375"/>
                  <a:gd name="connsiteY152" fmla="*/ 323850 h 714375"/>
                  <a:gd name="connsiteX153" fmla="*/ 514350 w 587375"/>
                  <a:gd name="connsiteY153" fmla="*/ 325438 h 714375"/>
                  <a:gd name="connsiteX154" fmla="*/ 517525 w 587375"/>
                  <a:gd name="connsiteY154" fmla="*/ 361950 h 714375"/>
                  <a:gd name="connsiteX155" fmla="*/ 512763 w 587375"/>
                  <a:gd name="connsiteY155" fmla="*/ 363538 h 714375"/>
                  <a:gd name="connsiteX156" fmla="*/ 512763 w 587375"/>
                  <a:gd name="connsiteY156" fmla="*/ 381000 h 714375"/>
                  <a:gd name="connsiteX157" fmla="*/ 504825 w 587375"/>
                  <a:gd name="connsiteY157" fmla="*/ 388938 h 714375"/>
                  <a:gd name="connsiteX158" fmla="*/ 496888 w 587375"/>
                  <a:gd name="connsiteY158" fmla="*/ 381000 h 714375"/>
                  <a:gd name="connsiteX159" fmla="*/ 496888 w 587375"/>
                  <a:gd name="connsiteY159" fmla="*/ 333375 h 714375"/>
                  <a:gd name="connsiteX160" fmla="*/ 488950 w 587375"/>
                  <a:gd name="connsiteY160" fmla="*/ 333375 h 714375"/>
                  <a:gd name="connsiteX161" fmla="*/ 487363 w 587375"/>
                  <a:gd name="connsiteY161" fmla="*/ 349250 h 714375"/>
                  <a:gd name="connsiteX162" fmla="*/ 476250 w 587375"/>
                  <a:gd name="connsiteY162" fmla="*/ 349250 h 714375"/>
                  <a:gd name="connsiteX163" fmla="*/ 481013 w 587375"/>
                  <a:gd name="connsiteY163" fmla="*/ 333375 h 714375"/>
                  <a:gd name="connsiteX164" fmla="*/ 496888 w 587375"/>
                  <a:gd name="connsiteY164" fmla="*/ 320675 h 714375"/>
                  <a:gd name="connsiteX165" fmla="*/ 500063 w 587375"/>
                  <a:gd name="connsiteY165" fmla="*/ 303213 h 714375"/>
                  <a:gd name="connsiteX166" fmla="*/ 449263 w 587375"/>
                  <a:gd name="connsiteY166" fmla="*/ 295275 h 714375"/>
                  <a:gd name="connsiteX167" fmla="*/ 444500 w 587375"/>
                  <a:gd name="connsiteY167" fmla="*/ 285750 h 714375"/>
                  <a:gd name="connsiteX168" fmla="*/ 415925 w 587375"/>
                  <a:gd name="connsiteY168" fmla="*/ 269875 h 714375"/>
                  <a:gd name="connsiteX169" fmla="*/ 414338 w 587375"/>
                  <a:gd name="connsiteY169" fmla="*/ 276225 h 714375"/>
                  <a:gd name="connsiteX170" fmla="*/ 406400 w 587375"/>
                  <a:gd name="connsiteY170" fmla="*/ 293688 h 714375"/>
                  <a:gd name="connsiteX171" fmla="*/ 428625 w 587375"/>
                  <a:gd name="connsiteY171" fmla="*/ 303213 h 714375"/>
                  <a:gd name="connsiteX172" fmla="*/ 415925 w 587375"/>
                  <a:gd name="connsiteY172" fmla="*/ 311150 h 714375"/>
                  <a:gd name="connsiteX173" fmla="*/ 414338 w 587375"/>
                  <a:gd name="connsiteY173" fmla="*/ 319088 h 714375"/>
                  <a:gd name="connsiteX174" fmla="*/ 419100 w 587375"/>
                  <a:gd name="connsiteY174" fmla="*/ 323850 h 714375"/>
                  <a:gd name="connsiteX175" fmla="*/ 420688 w 587375"/>
                  <a:gd name="connsiteY175" fmla="*/ 338138 h 714375"/>
                  <a:gd name="connsiteX176" fmla="*/ 436563 w 587375"/>
                  <a:gd name="connsiteY176" fmla="*/ 388938 h 714375"/>
                  <a:gd name="connsiteX177" fmla="*/ 407988 w 587375"/>
                  <a:gd name="connsiteY177" fmla="*/ 388938 h 714375"/>
                  <a:gd name="connsiteX178" fmla="*/ 406400 w 587375"/>
                  <a:gd name="connsiteY178" fmla="*/ 374650 h 714375"/>
                  <a:gd name="connsiteX179" fmla="*/ 398463 w 587375"/>
                  <a:gd name="connsiteY179" fmla="*/ 388938 h 714375"/>
                  <a:gd name="connsiteX180" fmla="*/ 377825 w 587375"/>
                  <a:gd name="connsiteY180" fmla="*/ 404813 h 714375"/>
                  <a:gd name="connsiteX181" fmla="*/ 382588 w 587375"/>
                  <a:gd name="connsiteY181" fmla="*/ 414338 h 714375"/>
                  <a:gd name="connsiteX182" fmla="*/ 371475 w 587375"/>
                  <a:gd name="connsiteY182" fmla="*/ 434975 h 714375"/>
                  <a:gd name="connsiteX183" fmla="*/ 355600 w 587375"/>
                  <a:gd name="connsiteY183" fmla="*/ 439738 h 714375"/>
                  <a:gd name="connsiteX184" fmla="*/ 350838 w 587375"/>
                  <a:gd name="connsiteY184" fmla="*/ 431800 h 714375"/>
                  <a:gd name="connsiteX185" fmla="*/ 339725 w 587375"/>
                  <a:gd name="connsiteY185" fmla="*/ 439738 h 714375"/>
                  <a:gd name="connsiteX186" fmla="*/ 339725 w 587375"/>
                  <a:gd name="connsiteY186" fmla="*/ 452438 h 714375"/>
                  <a:gd name="connsiteX187" fmla="*/ 287338 w 587375"/>
                  <a:gd name="connsiteY187" fmla="*/ 500063 h 714375"/>
                  <a:gd name="connsiteX188" fmla="*/ 290513 w 587375"/>
                  <a:gd name="connsiteY188" fmla="*/ 512763 h 714375"/>
                  <a:gd name="connsiteX189" fmla="*/ 266700 w 587375"/>
                  <a:gd name="connsiteY189" fmla="*/ 525463 h 714375"/>
                  <a:gd name="connsiteX190" fmla="*/ 249238 w 587375"/>
                  <a:gd name="connsiteY190" fmla="*/ 530225 h 714375"/>
                  <a:gd name="connsiteX191" fmla="*/ 247650 w 587375"/>
                  <a:gd name="connsiteY191" fmla="*/ 539750 h 714375"/>
                  <a:gd name="connsiteX192" fmla="*/ 252413 w 587375"/>
                  <a:gd name="connsiteY192" fmla="*/ 590550 h 714375"/>
                  <a:gd name="connsiteX193" fmla="*/ 239713 w 587375"/>
                  <a:gd name="connsiteY193" fmla="*/ 620713 h 714375"/>
                  <a:gd name="connsiteX194" fmla="*/ 242888 w 587375"/>
                  <a:gd name="connsiteY194" fmla="*/ 655638 h 714375"/>
                  <a:gd name="connsiteX195" fmla="*/ 231775 w 587375"/>
                  <a:gd name="connsiteY195" fmla="*/ 655638 h 714375"/>
                  <a:gd name="connsiteX196" fmla="*/ 223838 w 587375"/>
                  <a:gd name="connsiteY196" fmla="*/ 681038 h 714375"/>
                  <a:gd name="connsiteX197" fmla="*/ 231775 w 587375"/>
                  <a:gd name="connsiteY197" fmla="*/ 687388 h 714375"/>
                  <a:gd name="connsiteX198" fmla="*/ 231775 w 587375"/>
                  <a:gd name="connsiteY198" fmla="*/ 692150 h 714375"/>
                  <a:gd name="connsiteX199" fmla="*/ 214313 w 587375"/>
                  <a:gd name="connsiteY199" fmla="*/ 687388 h 714375"/>
                  <a:gd name="connsiteX200" fmla="*/ 209550 w 587375"/>
                  <a:gd name="connsiteY200" fmla="*/ 704850 h 714375"/>
                  <a:gd name="connsiteX201" fmla="*/ 193675 w 587375"/>
                  <a:gd name="connsiteY201" fmla="*/ 714375 h 714375"/>
                  <a:gd name="connsiteX202" fmla="*/ 166688 w 587375"/>
                  <a:gd name="connsiteY202" fmla="*/ 687388 h 714375"/>
                  <a:gd name="connsiteX203" fmla="*/ 161925 w 587375"/>
                  <a:gd name="connsiteY203" fmla="*/ 666750 h 714375"/>
                  <a:gd name="connsiteX204" fmla="*/ 155575 w 587375"/>
                  <a:gd name="connsiteY204" fmla="*/ 633413 h 714375"/>
                  <a:gd name="connsiteX205" fmla="*/ 133350 w 587375"/>
                  <a:gd name="connsiteY205" fmla="*/ 593725 h 714375"/>
                  <a:gd name="connsiteX206" fmla="*/ 131763 w 587375"/>
                  <a:gd name="connsiteY206" fmla="*/ 555625 h 714375"/>
                  <a:gd name="connsiteX207" fmla="*/ 103188 w 587375"/>
                  <a:gd name="connsiteY207" fmla="*/ 495300 h 714375"/>
                  <a:gd name="connsiteX208" fmla="*/ 98425 w 587375"/>
                  <a:gd name="connsiteY208" fmla="*/ 471488 h 714375"/>
                  <a:gd name="connsiteX209" fmla="*/ 93662 w 587375"/>
                  <a:gd name="connsiteY209" fmla="*/ 423863 h 714375"/>
                  <a:gd name="connsiteX210" fmla="*/ 95250 w 587375"/>
                  <a:gd name="connsiteY210" fmla="*/ 404813 h 714375"/>
                  <a:gd name="connsiteX211" fmla="*/ 90487 w 587375"/>
                  <a:gd name="connsiteY211" fmla="*/ 398463 h 714375"/>
                  <a:gd name="connsiteX212" fmla="*/ 93662 w 587375"/>
                  <a:gd name="connsiteY212" fmla="*/ 374650 h 714375"/>
                  <a:gd name="connsiteX213" fmla="*/ 85725 w 587375"/>
                  <a:gd name="connsiteY213" fmla="*/ 371475 h 714375"/>
                  <a:gd name="connsiteX214" fmla="*/ 82550 w 587375"/>
                  <a:gd name="connsiteY214" fmla="*/ 381000 h 714375"/>
                  <a:gd name="connsiteX215" fmla="*/ 77787 w 587375"/>
                  <a:gd name="connsiteY215" fmla="*/ 404813 h 714375"/>
                  <a:gd name="connsiteX216" fmla="*/ 58737 w 587375"/>
                  <a:gd name="connsiteY216" fmla="*/ 419100 h 714375"/>
                  <a:gd name="connsiteX217" fmla="*/ 34925 w 587375"/>
                  <a:gd name="connsiteY217" fmla="*/ 404813 h 714375"/>
                  <a:gd name="connsiteX218" fmla="*/ 12700 w 587375"/>
                  <a:gd name="connsiteY218" fmla="*/ 374650 h 714375"/>
                  <a:gd name="connsiteX219" fmla="*/ 38100 w 587375"/>
                  <a:gd name="connsiteY219" fmla="*/ 371475 h 714375"/>
                  <a:gd name="connsiteX220" fmla="*/ 50800 w 587375"/>
                  <a:gd name="connsiteY220" fmla="*/ 349250 h 714375"/>
                  <a:gd name="connsiteX221" fmla="*/ 34925 w 587375"/>
                  <a:gd name="connsiteY221" fmla="*/ 354013 h 714375"/>
                  <a:gd name="connsiteX222" fmla="*/ 20637 w 587375"/>
                  <a:gd name="connsiteY222" fmla="*/ 361950 h 714375"/>
                  <a:gd name="connsiteX223" fmla="*/ 0 w 587375"/>
                  <a:gd name="connsiteY223" fmla="*/ 342900 h 714375"/>
                  <a:gd name="connsiteX224" fmla="*/ 7937 w 587375"/>
                  <a:gd name="connsiteY224" fmla="*/ 330200 h 714375"/>
                  <a:gd name="connsiteX225" fmla="*/ 42862 w 587375"/>
                  <a:gd name="connsiteY225" fmla="*/ 320675 h 714375"/>
                  <a:gd name="connsiteX226" fmla="*/ 60325 w 587375"/>
                  <a:gd name="connsiteY226" fmla="*/ 320675 h 714375"/>
                  <a:gd name="connsiteX227" fmla="*/ 50800 w 587375"/>
                  <a:gd name="connsiteY227" fmla="*/ 290513 h 714375"/>
                  <a:gd name="connsiteX228" fmla="*/ 33337 w 587375"/>
                  <a:gd name="connsiteY228" fmla="*/ 280988 h 714375"/>
                  <a:gd name="connsiteX229" fmla="*/ 38100 w 587375"/>
                  <a:gd name="connsiteY229" fmla="*/ 265113 h 714375"/>
                  <a:gd name="connsiteX230" fmla="*/ 22225 w 587375"/>
                  <a:gd name="connsiteY230" fmla="*/ 265113 h 714375"/>
                  <a:gd name="connsiteX231" fmla="*/ 25400 w 587375"/>
                  <a:gd name="connsiteY231" fmla="*/ 255588 h 714375"/>
                  <a:gd name="connsiteX232" fmla="*/ 39687 w 587375"/>
                  <a:gd name="connsiteY232" fmla="*/ 234950 h 714375"/>
                  <a:gd name="connsiteX233" fmla="*/ 52387 w 587375"/>
                  <a:gd name="connsiteY233" fmla="*/ 239713 h 714375"/>
                  <a:gd name="connsiteX234" fmla="*/ 76200 w 587375"/>
                  <a:gd name="connsiteY234" fmla="*/ 227013 h 714375"/>
                  <a:gd name="connsiteX235" fmla="*/ 80962 w 587375"/>
                  <a:gd name="connsiteY235" fmla="*/ 212725 h 714375"/>
                  <a:gd name="connsiteX236" fmla="*/ 107950 w 587375"/>
                  <a:gd name="connsiteY236" fmla="*/ 196850 h 714375"/>
                  <a:gd name="connsiteX237" fmla="*/ 120650 w 587375"/>
                  <a:gd name="connsiteY237" fmla="*/ 161925 h 714375"/>
                  <a:gd name="connsiteX238" fmla="*/ 133350 w 587375"/>
                  <a:gd name="connsiteY238" fmla="*/ 134938 h 714375"/>
                  <a:gd name="connsiteX239" fmla="*/ 143828 w 587375"/>
                  <a:gd name="connsiteY239" fmla="*/ 123507 h 714375"/>
                  <a:gd name="connsiteX240" fmla="*/ 141288 w 587375"/>
                  <a:gd name="connsiteY240" fmla="*/ 122237 h 714375"/>
                  <a:gd name="connsiteX241" fmla="*/ 138113 w 587375"/>
                  <a:gd name="connsiteY241" fmla="*/ 122237 h 714375"/>
                  <a:gd name="connsiteX242" fmla="*/ 136526 w 587375"/>
                  <a:gd name="connsiteY242" fmla="*/ 122237 h 714375"/>
                  <a:gd name="connsiteX243" fmla="*/ 136526 w 587375"/>
                  <a:gd name="connsiteY243" fmla="*/ 119062 h 714375"/>
                  <a:gd name="connsiteX244" fmla="*/ 133351 w 587375"/>
                  <a:gd name="connsiteY244" fmla="*/ 115887 h 714375"/>
                  <a:gd name="connsiteX245" fmla="*/ 128588 w 587375"/>
                  <a:gd name="connsiteY245" fmla="*/ 114300 h 714375"/>
                  <a:gd name="connsiteX246" fmla="*/ 125413 w 587375"/>
                  <a:gd name="connsiteY246" fmla="*/ 114300 h 714375"/>
                  <a:gd name="connsiteX247" fmla="*/ 125413 w 587375"/>
                  <a:gd name="connsiteY247" fmla="*/ 109537 h 714375"/>
                  <a:gd name="connsiteX248" fmla="*/ 123826 w 587375"/>
                  <a:gd name="connsiteY248" fmla="*/ 106362 h 714375"/>
                  <a:gd name="connsiteX249" fmla="*/ 119063 w 587375"/>
                  <a:gd name="connsiteY249" fmla="*/ 98425 h 714375"/>
                  <a:gd name="connsiteX250" fmla="*/ 123826 w 587375"/>
                  <a:gd name="connsiteY250" fmla="*/ 96837 h 714375"/>
                  <a:gd name="connsiteX251" fmla="*/ 123825 w 587375"/>
                  <a:gd name="connsiteY251" fmla="*/ 96836 h 714375"/>
                  <a:gd name="connsiteX252" fmla="*/ 123825 w 587375"/>
                  <a:gd name="connsiteY252" fmla="*/ 96837 h 714375"/>
                  <a:gd name="connsiteX253" fmla="*/ 119063 w 587375"/>
                  <a:gd name="connsiteY253" fmla="*/ 98425 h 714375"/>
                  <a:gd name="connsiteX254" fmla="*/ 125413 w 587375"/>
                  <a:gd name="connsiteY254" fmla="*/ 109537 h 714375"/>
                  <a:gd name="connsiteX255" fmla="*/ 123825 w 587375"/>
                  <a:gd name="connsiteY255" fmla="*/ 109537 h 714375"/>
                  <a:gd name="connsiteX256" fmla="*/ 119063 w 587375"/>
                  <a:gd name="connsiteY256" fmla="*/ 109537 h 714375"/>
                  <a:gd name="connsiteX257" fmla="*/ 115888 w 587375"/>
                  <a:gd name="connsiteY257" fmla="*/ 106362 h 714375"/>
                  <a:gd name="connsiteX258" fmla="*/ 115888 w 587375"/>
                  <a:gd name="connsiteY258" fmla="*/ 103187 h 714375"/>
                  <a:gd name="connsiteX259" fmla="*/ 115888 w 587375"/>
                  <a:gd name="connsiteY259" fmla="*/ 101600 h 714375"/>
                  <a:gd name="connsiteX260" fmla="*/ 115888 w 587375"/>
                  <a:gd name="connsiteY260" fmla="*/ 98425 h 714375"/>
                  <a:gd name="connsiteX261" fmla="*/ 112713 w 587375"/>
                  <a:gd name="connsiteY261" fmla="*/ 79375 h 714375"/>
                  <a:gd name="connsiteX262" fmla="*/ 112713 w 587375"/>
                  <a:gd name="connsiteY262" fmla="*/ 76200 h 714375"/>
                  <a:gd name="connsiteX263" fmla="*/ 111125 w 587375"/>
                  <a:gd name="connsiteY263" fmla="*/ 71437 h 714375"/>
                  <a:gd name="connsiteX264" fmla="*/ 111125 w 587375"/>
                  <a:gd name="connsiteY264" fmla="*/ 68262 h 714375"/>
                  <a:gd name="connsiteX265" fmla="*/ 115888 w 587375"/>
                  <a:gd name="connsiteY265" fmla="*/ 63500 h 714375"/>
                  <a:gd name="connsiteX266" fmla="*/ 123825 w 587375"/>
                  <a:gd name="connsiteY266" fmla="*/ 58737 h 714375"/>
                  <a:gd name="connsiteX267" fmla="*/ 123825 w 587375"/>
                  <a:gd name="connsiteY267" fmla="*/ 55562 h 714375"/>
                  <a:gd name="connsiteX268" fmla="*/ 125413 w 587375"/>
                  <a:gd name="connsiteY268" fmla="*/ 49212 h 714375"/>
                  <a:gd name="connsiteX269" fmla="*/ 123825 w 587375"/>
                  <a:gd name="connsiteY269" fmla="*/ 46037 h 714375"/>
                  <a:gd name="connsiteX270" fmla="*/ 119063 w 587375"/>
                  <a:gd name="connsiteY270" fmla="*/ 41275 h 714375"/>
                  <a:gd name="connsiteX271" fmla="*/ 115888 w 587375"/>
                  <a:gd name="connsiteY271" fmla="*/ 41275 h 714375"/>
                  <a:gd name="connsiteX272" fmla="*/ 112713 w 587375"/>
                  <a:gd name="connsiteY272" fmla="*/ 38100 h 714375"/>
                  <a:gd name="connsiteX273" fmla="*/ 111125 w 587375"/>
                  <a:gd name="connsiteY273" fmla="*/ 33337 h 714375"/>
                  <a:gd name="connsiteX274" fmla="*/ 106363 w 587375"/>
                  <a:gd name="connsiteY274" fmla="*/ 33337 h 714375"/>
                  <a:gd name="connsiteX275" fmla="*/ 103188 w 587375"/>
                  <a:gd name="connsiteY275" fmla="*/ 30162 h 714375"/>
                  <a:gd name="connsiteX276" fmla="*/ 101600 w 587375"/>
                  <a:gd name="connsiteY276" fmla="*/ 30162 h 714375"/>
                  <a:gd name="connsiteX277" fmla="*/ 95250 w 587375"/>
                  <a:gd name="connsiteY277" fmla="*/ 28575 h 714375"/>
                  <a:gd name="connsiteX278" fmla="*/ 95250 w 587375"/>
                  <a:gd name="connsiteY278" fmla="*/ 25400 h 714375"/>
                  <a:gd name="connsiteX279" fmla="*/ 95250 w 587375"/>
                  <a:gd name="connsiteY279" fmla="*/ 17463 h 714375"/>
                  <a:gd name="connsiteX280" fmla="*/ 95250 w 587375"/>
                  <a:gd name="connsiteY280" fmla="*/ 15875 h 714375"/>
                  <a:gd name="connsiteX281" fmla="*/ 98425 w 587375"/>
                  <a:gd name="connsiteY281" fmla="*/ 15875 h 714375"/>
                  <a:gd name="connsiteX282" fmla="*/ 103188 w 587375"/>
                  <a:gd name="connsiteY282" fmla="*/ 15875 h 714375"/>
                  <a:gd name="connsiteX283" fmla="*/ 106363 w 587375"/>
                  <a:gd name="connsiteY283" fmla="*/ 17463 h 714375"/>
                  <a:gd name="connsiteX284" fmla="*/ 107950 w 587375"/>
                  <a:gd name="connsiteY284" fmla="*/ 15875 h 714375"/>
                  <a:gd name="connsiteX285" fmla="*/ 107950 w 587375"/>
                  <a:gd name="connsiteY285" fmla="*/ 12700 h 714375"/>
                  <a:gd name="connsiteX286" fmla="*/ 107950 w 587375"/>
                  <a:gd name="connsiteY286" fmla="*/ 7938 h 714375"/>
                  <a:gd name="connsiteX287" fmla="*/ 112713 w 587375"/>
                  <a:gd name="connsiteY287" fmla="*/ 7938 h 714375"/>
                  <a:gd name="connsiteX288" fmla="*/ 115888 w 587375"/>
                  <a:gd name="connsiteY288" fmla="*/ 7938 h 714375"/>
                  <a:gd name="connsiteX289" fmla="*/ 123825 w 587375"/>
                  <a:gd name="connsiteY289" fmla="*/ 6350 h 714375"/>
                  <a:gd name="connsiteX290" fmla="*/ 125413 w 587375"/>
                  <a:gd name="connsiteY290" fmla="*/ 6350 h 714375"/>
                  <a:gd name="connsiteX291" fmla="*/ 128588 w 587375"/>
                  <a:gd name="connsiteY291" fmla="*/ 3175 h 714375"/>
                  <a:gd name="connsiteX292" fmla="*/ 136525 w 587375"/>
                  <a:gd name="connsiteY292" fmla="*/ 6350 h 714375"/>
                  <a:gd name="connsiteX293" fmla="*/ 138113 w 587375"/>
                  <a:gd name="connsiteY293" fmla="*/ 0 h 714375"/>
                  <a:gd name="connsiteX0" fmla="*/ 119063 w 587375"/>
                  <a:gd name="connsiteY0" fmla="*/ 7302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19063 w 587375"/>
                  <a:gd name="connsiteY8" fmla="*/ 73024 h 714375"/>
                  <a:gd name="connsiteX9" fmla="*/ 138113 w 587375"/>
                  <a:gd name="connsiteY9" fmla="*/ 0 h 714375"/>
                  <a:gd name="connsiteX10" fmla="*/ 144463 w 587375"/>
                  <a:gd name="connsiteY10" fmla="*/ 0 h 714375"/>
                  <a:gd name="connsiteX11" fmla="*/ 146050 w 587375"/>
                  <a:gd name="connsiteY11" fmla="*/ 3175 h 714375"/>
                  <a:gd name="connsiteX12" fmla="*/ 149225 w 587375"/>
                  <a:gd name="connsiteY12" fmla="*/ 0 h 714375"/>
                  <a:gd name="connsiteX13" fmla="*/ 153988 w 587375"/>
                  <a:gd name="connsiteY13" fmla="*/ 0 h 714375"/>
                  <a:gd name="connsiteX14" fmla="*/ 155576 w 587375"/>
                  <a:gd name="connsiteY14" fmla="*/ 3175 h 714375"/>
                  <a:gd name="connsiteX15" fmla="*/ 158751 w 587375"/>
                  <a:gd name="connsiteY15" fmla="*/ 6350 h 714375"/>
                  <a:gd name="connsiteX16" fmla="*/ 161926 w 587375"/>
                  <a:gd name="connsiteY16" fmla="*/ 7938 h 714375"/>
                  <a:gd name="connsiteX17" fmla="*/ 161926 w 587375"/>
                  <a:gd name="connsiteY17" fmla="*/ 11113 h 714375"/>
                  <a:gd name="connsiteX18" fmla="*/ 163513 w 587375"/>
                  <a:gd name="connsiteY18" fmla="*/ 15875 h 714375"/>
                  <a:gd name="connsiteX19" fmla="*/ 171451 w 587375"/>
                  <a:gd name="connsiteY19" fmla="*/ 15875 h 714375"/>
                  <a:gd name="connsiteX20" fmla="*/ 174626 w 587375"/>
                  <a:gd name="connsiteY20" fmla="*/ 17463 h 714375"/>
                  <a:gd name="connsiteX21" fmla="*/ 176213 w 587375"/>
                  <a:gd name="connsiteY21" fmla="*/ 23813 h 714375"/>
                  <a:gd name="connsiteX22" fmla="*/ 179388 w 587375"/>
                  <a:gd name="connsiteY22" fmla="*/ 25400 h 714375"/>
                  <a:gd name="connsiteX23" fmla="*/ 184151 w 587375"/>
                  <a:gd name="connsiteY23" fmla="*/ 25400 h 714375"/>
                  <a:gd name="connsiteX24" fmla="*/ 184151 w 587375"/>
                  <a:gd name="connsiteY24" fmla="*/ 36512 h 714375"/>
                  <a:gd name="connsiteX25" fmla="*/ 187326 w 587375"/>
                  <a:gd name="connsiteY25" fmla="*/ 38100 h 714375"/>
                  <a:gd name="connsiteX26" fmla="*/ 192088 w 587375"/>
                  <a:gd name="connsiteY26" fmla="*/ 41275 h 714375"/>
                  <a:gd name="connsiteX27" fmla="*/ 193676 w 587375"/>
                  <a:gd name="connsiteY27" fmla="*/ 41275 h 714375"/>
                  <a:gd name="connsiteX28" fmla="*/ 201613 w 587375"/>
                  <a:gd name="connsiteY28" fmla="*/ 41275 h 714375"/>
                  <a:gd name="connsiteX29" fmla="*/ 204788 w 587375"/>
                  <a:gd name="connsiteY29" fmla="*/ 42862 h 714375"/>
                  <a:gd name="connsiteX30" fmla="*/ 204788 w 587375"/>
                  <a:gd name="connsiteY30" fmla="*/ 43921 h 714375"/>
                  <a:gd name="connsiteX31" fmla="*/ 206376 w 587375"/>
                  <a:gd name="connsiteY31" fmla="*/ 42862 h 714375"/>
                  <a:gd name="connsiteX32" fmla="*/ 209551 w 587375"/>
                  <a:gd name="connsiteY32" fmla="*/ 41275 h 714375"/>
                  <a:gd name="connsiteX33" fmla="*/ 211138 w 587375"/>
                  <a:gd name="connsiteY33" fmla="*/ 38100 h 714375"/>
                  <a:gd name="connsiteX34" fmla="*/ 214313 w 587375"/>
                  <a:gd name="connsiteY34" fmla="*/ 38100 h 714375"/>
                  <a:gd name="connsiteX35" fmla="*/ 217488 w 587375"/>
                  <a:gd name="connsiteY35" fmla="*/ 38100 h 714375"/>
                  <a:gd name="connsiteX36" fmla="*/ 219076 w 587375"/>
                  <a:gd name="connsiteY36" fmla="*/ 38100 h 714375"/>
                  <a:gd name="connsiteX37" fmla="*/ 222251 w 587375"/>
                  <a:gd name="connsiteY37" fmla="*/ 38100 h 714375"/>
                  <a:gd name="connsiteX38" fmla="*/ 223838 w 587375"/>
                  <a:gd name="connsiteY38" fmla="*/ 36513 h 714375"/>
                  <a:gd name="connsiteX39" fmla="*/ 223838 w 587375"/>
                  <a:gd name="connsiteY39" fmla="*/ 33338 h 714375"/>
                  <a:gd name="connsiteX40" fmla="*/ 227013 w 587375"/>
                  <a:gd name="connsiteY40" fmla="*/ 28575 h 714375"/>
                  <a:gd name="connsiteX41" fmla="*/ 227013 w 587375"/>
                  <a:gd name="connsiteY41" fmla="*/ 25400 h 714375"/>
                  <a:gd name="connsiteX42" fmla="*/ 230188 w 587375"/>
                  <a:gd name="connsiteY42" fmla="*/ 25400 h 714375"/>
                  <a:gd name="connsiteX43" fmla="*/ 231776 w 587375"/>
                  <a:gd name="connsiteY43" fmla="*/ 28575 h 714375"/>
                  <a:gd name="connsiteX44" fmla="*/ 234951 w 587375"/>
                  <a:gd name="connsiteY44" fmla="*/ 30163 h 714375"/>
                  <a:gd name="connsiteX45" fmla="*/ 236538 w 587375"/>
                  <a:gd name="connsiteY45" fmla="*/ 33338 h 714375"/>
                  <a:gd name="connsiteX46" fmla="*/ 242888 w 587375"/>
                  <a:gd name="connsiteY46" fmla="*/ 33338 h 714375"/>
                  <a:gd name="connsiteX47" fmla="*/ 244476 w 587375"/>
                  <a:gd name="connsiteY47" fmla="*/ 33338 h 714375"/>
                  <a:gd name="connsiteX48" fmla="*/ 247651 w 587375"/>
                  <a:gd name="connsiteY48" fmla="*/ 33338 h 714375"/>
                  <a:gd name="connsiteX49" fmla="*/ 249238 w 587375"/>
                  <a:gd name="connsiteY49" fmla="*/ 33338 h 714375"/>
                  <a:gd name="connsiteX50" fmla="*/ 252413 w 587375"/>
                  <a:gd name="connsiteY50" fmla="*/ 36513 h 714375"/>
                  <a:gd name="connsiteX51" fmla="*/ 252413 w 587375"/>
                  <a:gd name="connsiteY51" fmla="*/ 38100 h 714375"/>
                  <a:gd name="connsiteX52" fmla="*/ 252413 w 587375"/>
                  <a:gd name="connsiteY52" fmla="*/ 42862 h 714375"/>
                  <a:gd name="connsiteX53" fmla="*/ 249238 w 587375"/>
                  <a:gd name="connsiteY53" fmla="*/ 46037 h 714375"/>
                  <a:gd name="connsiteX54" fmla="*/ 249238 w 587375"/>
                  <a:gd name="connsiteY54" fmla="*/ 49212 h 714375"/>
                  <a:gd name="connsiteX55" fmla="*/ 249238 w 587375"/>
                  <a:gd name="connsiteY55" fmla="*/ 50800 h 714375"/>
                  <a:gd name="connsiteX56" fmla="*/ 252413 w 587375"/>
                  <a:gd name="connsiteY56" fmla="*/ 55562 h 714375"/>
                  <a:gd name="connsiteX57" fmla="*/ 249238 w 587375"/>
                  <a:gd name="connsiteY57" fmla="*/ 58737 h 714375"/>
                  <a:gd name="connsiteX58" fmla="*/ 249238 w 587375"/>
                  <a:gd name="connsiteY58" fmla="*/ 63500 h 714375"/>
                  <a:gd name="connsiteX59" fmla="*/ 247651 w 587375"/>
                  <a:gd name="connsiteY59" fmla="*/ 66675 h 714375"/>
                  <a:gd name="connsiteX60" fmla="*/ 244476 w 587375"/>
                  <a:gd name="connsiteY60" fmla="*/ 68262 h 714375"/>
                  <a:gd name="connsiteX61" fmla="*/ 239713 w 587375"/>
                  <a:gd name="connsiteY61" fmla="*/ 71437 h 714375"/>
                  <a:gd name="connsiteX62" fmla="*/ 236538 w 587375"/>
                  <a:gd name="connsiteY62" fmla="*/ 71437 h 714375"/>
                  <a:gd name="connsiteX63" fmla="*/ 236538 w 587375"/>
                  <a:gd name="connsiteY63" fmla="*/ 76200 h 714375"/>
                  <a:gd name="connsiteX64" fmla="*/ 236538 w 587375"/>
                  <a:gd name="connsiteY64" fmla="*/ 80962 h 714375"/>
                  <a:gd name="connsiteX65" fmla="*/ 234951 w 587375"/>
                  <a:gd name="connsiteY65" fmla="*/ 84137 h 714375"/>
                  <a:gd name="connsiteX66" fmla="*/ 231776 w 587375"/>
                  <a:gd name="connsiteY66" fmla="*/ 84137 h 714375"/>
                  <a:gd name="connsiteX67" fmla="*/ 227013 w 587375"/>
                  <a:gd name="connsiteY67" fmla="*/ 84137 h 714375"/>
                  <a:gd name="connsiteX68" fmla="*/ 227013 w 587375"/>
                  <a:gd name="connsiteY68" fmla="*/ 80962 h 714375"/>
                  <a:gd name="connsiteX69" fmla="*/ 227013 w 587375"/>
                  <a:gd name="connsiteY69" fmla="*/ 76200 h 714375"/>
                  <a:gd name="connsiteX70" fmla="*/ 227013 w 587375"/>
                  <a:gd name="connsiteY70" fmla="*/ 71437 h 714375"/>
                  <a:gd name="connsiteX71" fmla="*/ 223838 w 587375"/>
                  <a:gd name="connsiteY71" fmla="*/ 84137 h 714375"/>
                  <a:gd name="connsiteX72" fmla="*/ 223838 w 587375"/>
                  <a:gd name="connsiteY72" fmla="*/ 88900 h 714375"/>
                  <a:gd name="connsiteX73" fmla="*/ 223838 w 587375"/>
                  <a:gd name="connsiteY73" fmla="*/ 92075 h 714375"/>
                  <a:gd name="connsiteX74" fmla="*/ 223838 w 587375"/>
                  <a:gd name="connsiteY74" fmla="*/ 96837 h 714375"/>
                  <a:gd name="connsiteX75" fmla="*/ 227013 w 587375"/>
                  <a:gd name="connsiteY75" fmla="*/ 98425 h 714375"/>
                  <a:gd name="connsiteX76" fmla="*/ 227013 w 587375"/>
                  <a:gd name="connsiteY76" fmla="*/ 103187 h 714375"/>
                  <a:gd name="connsiteX77" fmla="*/ 231775 w 587375"/>
                  <a:gd name="connsiteY77" fmla="*/ 103187 h 714375"/>
                  <a:gd name="connsiteX78" fmla="*/ 234950 w 587375"/>
                  <a:gd name="connsiteY78" fmla="*/ 103187 h 714375"/>
                  <a:gd name="connsiteX79" fmla="*/ 231775 w 587375"/>
                  <a:gd name="connsiteY79" fmla="*/ 106362 h 714375"/>
                  <a:gd name="connsiteX80" fmla="*/ 231775 w 587375"/>
                  <a:gd name="connsiteY80" fmla="*/ 109537 h 714375"/>
                  <a:gd name="connsiteX81" fmla="*/ 231775 w 587375"/>
                  <a:gd name="connsiteY81" fmla="*/ 111125 h 714375"/>
                  <a:gd name="connsiteX82" fmla="*/ 234950 w 587375"/>
                  <a:gd name="connsiteY82" fmla="*/ 114300 h 714375"/>
                  <a:gd name="connsiteX83" fmla="*/ 233891 w 587375"/>
                  <a:gd name="connsiteY83" fmla="*/ 116947 h 714375"/>
                  <a:gd name="connsiteX84" fmla="*/ 234951 w 587375"/>
                  <a:gd name="connsiteY84" fmla="*/ 115888 h 714375"/>
                  <a:gd name="connsiteX85" fmla="*/ 234951 w 587375"/>
                  <a:gd name="connsiteY85" fmla="*/ 114300 h 714375"/>
                  <a:gd name="connsiteX86" fmla="*/ 236538 w 587375"/>
                  <a:gd name="connsiteY86" fmla="*/ 114300 h 714375"/>
                  <a:gd name="connsiteX87" fmla="*/ 239713 w 587375"/>
                  <a:gd name="connsiteY87" fmla="*/ 115888 h 714375"/>
                  <a:gd name="connsiteX88" fmla="*/ 239713 w 587375"/>
                  <a:gd name="connsiteY88" fmla="*/ 122237 h 714375"/>
                  <a:gd name="connsiteX89" fmla="*/ 234951 w 587375"/>
                  <a:gd name="connsiteY89" fmla="*/ 123825 h 714375"/>
                  <a:gd name="connsiteX90" fmla="*/ 231776 w 587375"/>
                  <a:gd name="connsiteY90" fmla="*/ 123825 h 714375"/>
                  <a:gd name="connsiteX91" fmla="*/ 231776 w 587375"/>
                  <a:gd name="connsiteY91" fmla="*/ 128587 h 714375"/>
                  <a:gd name="connsiteX92" fmla="*/ 231776 w 587375"/>
                  <a:gd name="connsiteY92" fmla="*/ 131762 h 714375"/>
                  <a:gd name="connsiteX93" fmla="*/ 227013 w 587375"/>
                  <a:gd name="connsiteY93" fmla="*/ 131762 h 714375"/>
                  <a:gd name="connsiteX94" fmla="*/ 223838 w 587375"/>
                  <a:gd name="connsiteY94" fmla="*/ 131762 h 714375"/>
                  <a:gd name="connsiteX95" fmla="*/ 222250 w 587375"/>
                  <a:gd name="connsiteY95" fmla="*/ 128587 h 714375"/>
                  <a:gd name="connsiteX96" fmla="*/ 222250 w 587375"/>
                  <a:gd name="connsiteY96" fmla="*/ 127000 h 714375"/>
                  <a:gd name="connsiteX97" fmla="*/ 222250 w 587375"/>
                  <a:gd name="connsiteY97" fmla="*/ 123825 h 714375"/>
                  <a:gd name="connsiteX98" fmla="*/ 223838 w 587375"/>
                  <a:gd name="connsiteY98" fmla="*/ 123825 h 714375"/>
                  <a:gd name="connsiteX99" fmla="*/ 227013 w 587375"/>
                  <a:gd name="connsiteY99" fmla="*/ 123825 h 714375"/>
                  <a:gd name="connsiteX100" fmla="*/ 230188 w 587375"/>
                  <a:gd name="connsiteY100" fmla="*/ 123825 h 714375"/>
                  <a:gd name="connsiteX101" fmla="*/ 231776 w 587375"/>
                  <a:gd name="connsiteY101" fmla="*/ 122237 h 714375"/>
                  <a:gd name="connsiteX102" fmla="*/ 231776 w 587375"/>
                  <a:gd name="connsiteY102" fmla="*/ 122236 h 714375"/>
                  <a:gd name="connsiteX103" fmla="*/ 231775 w 587375"/>
                  <a:gd name="connsiteY103" fmla="*/ 122237 h 714375"/>
                  <a:gd name="connsiteX104" fmla="*/ 227013 w 587375"/>
                  <a:gd name="connsiteY104" fmla="*/ 123825 h 714375"/>
                  <a:gd name="connsiteX105" fmla="*/ 223838 w 587375"/>
                  <a:gd name="connsiteY105" fmla="*/ 123825 h 714375"/>
                  <a:gd name="connsiteX106" fmla="*/ 222250 w 587375"/>
                  <a:gd name="connsiteY106" fmla="*/ 122237 h 714375"/>
                  <a:gd name="connsiteX107" fmla="*/ 222250 w 587375"/>
                  <a:gd name="connsiteY107" fmla="*/ 119062 h 714375"/>
                  <a:gd name="connsiteX108" fmla="*/ 219075 w 587375"/>
                  <a:gd name="connsiteY108" fmla="*/ 122237 h 714375"/>
                  <a:gd name="connsiteX109" fmla="*/ 217488 w 587375"/>
                  <a:gd name="connsiteY109" fmla="*/ 122237 h 714375"/>
                  <a:gd name="connsiteX110" fmla="*/ 214313 w 587375"/>
                  <a:gd name="connsiteY110" fmla="*/ 123825 h 714375"/>
                  <a:gd name="connsiteX111" fmla="*/ 214312 w 587375"/>
                  <a:gd name="connsiteY111" fmla="*/ 123825 h 714375"/>
                  <a:gd name="connsiteX112" fmla="*/ 214312 w 587375"/>
                  <a:gd name="connsiteY112" fmla="*/ 125014 h 714375"/>
                  <a:gd name="connsiteX113" fmla="*/ 223838 w 587375"/>
                  <a:gd name="connsiteY113" fmla="*/ 157163 h 714375"/>
                  <a:gd name="connsiteX114" fmla="*/ 234950 w 587375"/>
                  <a:gd name="connsiteY114" fmla="*/ 146050 h 714375"/>
                  <a:gd name="connsiteX115" fmla="*/ 260350 w 587375"/>
                  <a:gd name="connsiteY115" fmla="*/ 166688 h 714375"/>
                  <a:gd name="connsiteX116" fmla="*/ 244475 w 587375"/>
                  <a:gd name="connsiteY116" fmla="*/ 184150 h 714375"/>
                  <a:gd name="connsiteX117" fmla="*/ 242888 w 587375"/>
                  <a:gd name="connsiteY117" fmla="*/ 212725 h 714375"/>
                  <a:gd name="connsiteX118" fmla="*/ 260350 w 587375"/>
                  <a:gd name="connsiteY118" fmla="*/ 212725 h 714375"/>
                  <a:gd name="connsiteX119" fmla="*/ 260350 w 587375"/>
                  <a:gd name="connsiteY119" fmla="*/ 227013 h 714375"/>
                  <a:gd name="connsiteX120" fmla="*/ 292100 w 587375"/>
                  <a:gd name="connsiteY120" fmla="*/ 247650 h 714375"/>
                  <a:gd name="connsiteX121" fmla="*/ 312738 w 587375"/>
                  <a:gd name="connsiteY121" fmla="*/ 250825 h 714375"/>
                  <a:gd name="connsiteX122" fmla="*/ 328613 w 587375"/>
                  <a:gd name="connsiteY122" fmla="*/ 242888 h 714375"/>
                  <a:gd name="connsiteX123" fmla="*/ 339725 w 587375"/>
                  <a:gd name="connsiteY123" fmla="*/ 263525 h 714375"/>
                  <a:gd name="connsiteX124" fmla="*/ 352425 w 587375"/>
                  <a:gd name="connsiteY124" fmla="*/ 260350 h 714375"/>
                  <a:gd name="connsiteX125" fmla="*/ 355600 w 587375"/>
                  <a:gd name="connsiteY125" fmla="*/ 269875 h 714375"/>
                  <a:gd name="connsiteX126" fmla="*/ 398463 w 587375"/>
                  <a:gd name="connsiteY126" fmla="*/ 276225 h 714375"/>
                  <a:gd name="connsiteX127" fmla="*/ 407988 w 587375"/>
                  <a:gd name="connsiteY127" fmla="*/ 269875 h 714375"/>
                  <a:gd name="connsiteX128" fmla="*/ 407988 w 587375"/>
                  <a:gd name="connsiteY128" fmla="*/ 238125 h 714375"/>
                  <a:gd name="connsiteX129" fmla="*/ 423863 w 587375"/>
                  <a:gd name="connsiteY129" fmla="*/ 227013 h 714375"/>
                  <a:gd name="connsiteX130" fmla="*/ 428625 w 587375"/>
                  <a:gd name="connsiteY130" fmla="*/ 234950 h 714375"/>
                  <a:gd name="connsiteX131" fmla="*/ 420688 w 587375"/>
                  <a:gd name="connsiteY131" fmla="*/ 247650 h 714375"/>
                  <a:gd name="connsiteX132" fmla="*/ 423863 w 587375"/>
                  <a:gd name="connsiteY132" fmla="*/ 257175 h 714375"/>
                  <a:gd name="connsiteX133" fmla="*/ 420688 w 587375"/>
                  <a:gd name="connsiteY133" fmla="*/ 265113 h 714375"/>
                  <a:gd name="connsiteX134" fmla="*/ 431800 w 587375"/>
                  <a:gd name="connsiteY134" fmla="*/ 269875 h 714375"/>
                  <a:gd name="connsiteX135" fmla="*/ 450850 w 587375"/>
                  <a:gd name="connsiteY135" fmla="*/ 265113 h 714375"/>
                  <a:gd name="connsiteX136" fmla="*/ 457200 w 587375"/>
                  <a:gd name="connsiteY136" fmla="*/ 257175 h 714375"/>
                  <a:gd name="connsiteX137" fmla="*/ 481013 w 587375"/>
                  <a:gd name="connsiteY137" fmla="*/ 260350 h 714375"/>
                  <a:gd name="connsiteX138" fmla="*/ 481013 w 587375"/>
                  <a:gd name="connsiteY138" fmla="*/ 234950 h 714375"/>
                  <a:gd name="connsiteX139" fmla="*/ 500063 w 587375"/>
                  <a:gd name="connsiteY139" fmla="*/ 227013 h 714375"/>
                  <a:gd name="connsiteX140" fmla="*/ 527050 w 587375"/>
                  <a:gd name="connsiteY140" fmla="*/ 200025 h 714375"/>
                  <a:gd name="connsiteX141" fmla="*/ 544513 w 587375"/>
                  <a:gd name="connsiteY141" fmla="*/ 201613 h 714375"/>
                  <a:gd name="connsiteX142" fmla="*/ 547688 w 587375"/>
                  <a:gd name="connsiteY142" fmla="*/ 214313 h 714375"/>
                  <a:gd name="connsiteX143" fmla="*/ 565150 w 587375"/>
                  <a:gd name="connsiteY143" fmla="*/ 212725 h 714375"/>
                  <a:gd name="connsiteX144" fmla="*/ 582613 w 587375"/>
                  <a:gd name="connsiteY144" fmla="*/ 217488 h 714375"/>
                  <a:gd name="connsiteX145" fmla="*/ 587375 w 587375"/>
                  <a:gd name="connsiteY145" fmla="*/ 233363 h 714375"/>
                  <a:gd name="connsiteX146" fmla="*/ 585788 w 587375"/>
                  <a:gd name="connsiteY146" fmla="*/ 247650 h 714375"/>
                  <a:gd name="connsiteX147" fmla="*/ 577850 w 587375"/>
                  <a:gd name="connsiteY147" fmla="*/ 244475 h 714375"/>
                  <a:gd name="connsiteX148" fmla="*/ 557213 w 587375"/>
                  <a:gd name="connsiteY148" fmla="*/ 255588 h 714375"/>
                  <a:gd name="connsiteX149" fmla="*/ 536575 w 587375"/>
                  <a:gd name="connsiteY149" fmla="*/ 287338 h 714375"/>
                  <a:gd name="connsiteX150" fmla="*/ 536575 w 587375"/>
                  <a:gd name="connsiteY150" fmla="*/ 306388 h 714375"/>
                  <a:gd name="connsiteX151" fmla="*/ 527050 w 587375"/>
                  <a:gd name="connsiteY151" fmla="*/ 323850 h 714375"/>
                  <a:gd name="connsiteX152" fmla="*/ 514350 w 587375"/>
                  <a:gd name="connsiteY152" fmla="*/ 325438 h 714375"/>
                  <a:gd name="connsiteX153" fmla="*/ 517525 w 587375"/>
                  <a:gd name="connsiteY153" fmla="*/ 361950 h 714375"/>
                  <a:gd name="connsiteX154" fmla="*/ 512763 w 587375"/>
                  <a:gd name="connsiteY154" fmla="*/ 363538 h 714375"/>
                  <a:gd name="connsiteX155" fmla="*/ 512763 w 587375"/>
                  <a:gd name="connsiteY155" fmla="*/ 381000 h 714375"/>
                  <a:gd name="connsiteX156" fmla="*/ 504825 w 587375"/>
                  <a:gd name="connsiteY156" fmla="*/ 388938 h 714375"/>
                  <a:gd name="connsiteX157" fmla="*/ 496888 w 587375"/>
                  <a:gd name="connsiteY157" fmla="*/ 381000 h 714375"/>
                  <a:gd name="connsiteX158" fmla="*/ 496888 w 587375"/>
                  <a:gd name="connsiteY158" fmla="*/ 333375 h 714375"/>
                  <a:gd name="connsiteX159" fmla="*/ 488950 w 587375"/>
                  <a:gd name="connsiteY159" fmla="*/ 333375 h 714375"/>
                  <a:gd name="connsiteX160" fmla="*/ 487363 w 587375"/>
                  <a:gd name="connsiteY160" fmla="*/ 349250 h 714375"/>
                  <a:gd name="connsiteX161" fmla="*/ 476250 w 587375"/>
                  <a:gd name="connsiteY161" fmla="*/ 349250 h 714375"/>
                  <a:gd name="connsiteX162" fmla="*/ 481013 w 587375"/>
                  <a:gd name="connsiteY162" fmla="*/ 333375 h 714375"/>
                  <a:gd name="connsiteX163" fmla="*/ 496888 w 587375"/>
                  <a:gd name="connsiteY163" fmla="*/ 320675 h 714375"/>
                  <a:gd name="connsiteX164" fmla="*/ 500063 w 587375"/>
                  <a:gd name="connsiteY164" fmla="*/ 303213 h 714375"/>
                  <a:gd name="connsiteX165" fmla="*/ 449263 w 587375"/>
                  <a:gd name="connsiteY165" fmla="*/ 295275 h 714375"/>
                  <a:gd name="connsiteX166" fmla="*/ 444500 w 587375"/>
                  <a:gd name="connsiteY166" fmla="*/ 285750 h 714375"/>
                  <a:gd name="connsiteX167" fmla="*/ 415925 w 587375"/>
                  <a:gd name="connsiteY167" fmla="*/ 269875 h 714375"/>
                  <a:gd name="connsiteX168" fmla="*/ 414338 w 587375"/>
                  <a:gd name="connsiteY168" fmla="*/ 276225 h 714375"/>
                  <a:gd name="connsiteX169" fmla="*/ 406400 w 587375"/>
                  <a:gd name="connsiteY169" fmla="*/ 293688 h 714375"/>
                  <a:gd name="connsiteX170" fmla="*/ 428625 w 587375"/>
                  <a:gd name="connsiteY170" fmla="*/ 303213 h 714375"/>
                  <a:gd name="connsiteX171" fmla="*/ 415925 w 587375"/>
                  <a:gd name="connsiteY171" fmla="*/ 311150 h 714375"/>
                  <a:gd name="connsiteX172" fmla="*/ 414338 w 587375"/>
                  <a:gd name="connsiteY172" fmla="*/ 319088 h 714375"/>
                  <a:gd name="connsiteX173" fmla="*/ 419100 w 587375"/>
                  <a:gd name="connsiteY173" fmla="*/ 323850 h 714375"/>
                  <a:gd name="connsiteX174" fmla="*/ 420688 w 587375"/>
                  <a:gd name="connsiteY174" fmla="*/ 338138 h 714375"/>
                  <a:gd name="connsiteX175" fmla="*/ 436563 w 587375"/>
                  <a:gd name="connsiteY175" fmla="*/ 388938 h 714375"/>
                  <a:gd name="connsiteX176" fmla="*/ 407988 w 587375"/>
                  <a:gd name="connsiteY176" fmla="*/ 388938 h 714375"/>
                  <a:gd name="connsiteX177" fmla="*/ 406400 w 587375"/>
                  <a:gd name="connsiteY177" fmla="*/ 374650 h 714375"/>
                  <a:gd name="connsiteX178" fmla="*/ 398463 w 587375"/>
                  <a:gd name="connsiteY178" fmla="*/ 388938 h 714375"/>
                  <a:gd name="connsiteX179" fmla="*/ 377825 w 587375"/>
                  <a:gd name="connsiteY179" fmla="*/ 404813 h 714375"/>
                  <a:gd name="connsiteX180" fmla="*/ 382588 w 587375"/>
                  <a:gd name="connsiteY180" fmla="*/ 414338 h 714375"/>
                  <a:gd name="connsiteX181" fmla="*/ 371475 w 587375"/>
                  <a:gd name="connsiteY181" fmla="*/ 434975 h 714375"/>
                  <a:gd name="connsiteX182" fmla="*/ 355600 w 587375"/>
                  <a:gd name="connsiteY182" fmla="*/ 439738 h 714375"/>
                  <a:gd name="connsiteX183" fmla="*/ 350838 w 587375"/>
                  <a:gd name="connsiteY183" fmla="*/ 431800 h 714375"/>
                  <a:gd name="connsiteX184" fmla="*/ 339725 w 587375"/>
                  <a:gd name="connsiteY184" fmla="*/ 439738 h 714375"/>
                  <a:gd name="connsiteX185" fmla="*/ 339725 w 587375"/>
                  <a:gd name="connsiteY185" fmla="*/ 452438 h 714375"/>
                  <a:gd name="connsiteX186" fmla="*/ 287338 w 587375"/>
                  <a:gd name="connsiteY186" fmla="*/ 500063 h 714375"/>
                  <a:gd name="connsiteX187" fmla="*/ 290513 w 587375"/>
                  <a:gd name="connsiteY187" fmla="*/ 512763 h 714375"/>
                  <a:gd name="connsiteX188" fmla="*/ 266700 w 587375"/>
                  <a:gd name="connsiteY188" fmla="*/ 525463 h 714375"/>
                  <a:gd name="connsiteX189" fmla="*/ 249238 w 587375"/>
                  <a:gd name="connsiteY189" fmla="*/ 530225 h 714375"/>
                  <a:gd name="connsiteX190" fmla="*/ 247650 w 587375"/>
                  <a:gd name="connsiteY190" fmla="*/ 539750 h 714375"/>
                  <a:gd name="connsiteX191" fmla="*/ 252413 w 587375"/>
                  <a:gd name="connsiteY191" fmla="*/ 590550 h 714375"/>
                  <a:gd name="connsiteX192" fmla="*/ 239713 w 587375"/>
                  <a:gd name="connsiteY192" fmla="*/ 620713 h 714375"/>
                  <a:gd name="connsiteX193" fmla="*/ 242888 w 587375"/>
                  <a:gd name="connsiteY193" fmla="*/ 655638 h 714375"/>
                  <a:gd name="connsiteX194" fmla="*/ 231775 w 587375"/>
                  <a:gd name="connsiteY194" fmla="*/ 655638 h 714375"/>
                  <a:gd name="connsiteX195" fmla="*/ 223838 w 587375"/>
                  <a:gd name="connsiteY195" fmla="*/ 681038 h 714375"/>
                  <a:gd name="connsiteX196" fmla="*/ 231775 w 587375"/>
                  <a:gd name="connsiteY196" fmla="*/ 687388 h 714375"/>
                  <a:gd name="connsiteX197" fmla="*/ 231775 w 587375"/>
                  <a:gd name="connsiteY197" fmla="*/ 692150 h 714375"/>
                  <a:gd name="connsiteX198" fmla="*/ 214313 w 587375"/>
                  <a:gd name="connsiteY198" fmla="*/ 687388 h 714375"/>
                  <a:gd name="connsiteX199" fmla="*/ 209550 w 587375"/>
                  <a:gd name="connsiteY199" fmla="*/ 704850 h 714375"/>
                  <a:gd name="connsiteX200" fmla="*/ 193675 w 587375"/>
                  <a:gd name="connsiteY200" fmla="*/ 714375 h 714375"/>
                  <a:gd name="connsiteX201" fmla="*/ 166688 w 587375"/>
                  <a:gd name="connsiteY201" fmla="*/ 687388 h 714375"/>
                  <a:gd name="connsiteX202" fmla="*/ 161925 w 587375"/>
                  <a:gd name="connsiteY202" fmla="*/ 666750 h 714375"/>
                  <a:gd name="connsiteX203" fmla="*/ 155575 w 587375"/>
                  <a:gd name="connsiteY203" fmla="*/ 633413 h 714375"/>
                  <a:gd name="connsiteX204" fmla="*/ 133350 w 587375"/>
                  <a:gd name="connsiteY204" fmla="*/ 593725 h 714375"/>
                  <a:gd name="connsiteX205" fmla="*/ 131763 w 587375"/>
                  <a:gd name="connsiteY205" fmla="*/ 555625 h 714375"/>
                  <a:gd name="connsiteX206" fmla="*/ 103188 w 587375"/>
                  <a:gd name="connsiteY206" fmla="*/ 495300 h 714375"/>
                  <a:gd name="connsiteX207" fmla="*/ 98425 w 587375"/>
                  <a:gd name="connsiteY207" fmla="*/ 471488 h 714375"/>
                  <a:gd name="connsiteX208" fmla="*/ 93662 w 587375"/>
                  <a:gd name="connsiteY208" fmla="*/ 423863 h 714375"/>
                  <a:gd name="connsiteX209" fmla="*/ 95250 w 587375"/>
                  <a:gd name="connsiteY209" fmla="*/ 404813 h 714375"/>
                  <a:gd name="connsiteX210" fmla="*/ 90487 w 587375"/>
                  <a:gd name="connsiteY210" fmla="*/ 398463 h 714375"/>
                  <a:gd name="connsiteX211" fmla="*/ 93662 w 587375"/>
                  <a:gd name="connsiteY211" fmla="*/ 374650 h 714375"/>
                  <a:gd name="connsiteX212" fmla="*/ 85725 w 587375"/>
                  <a:gd name="connsiteY212" fmla="*/ 371475 h 714375"/>
                  <a:gd name="connsiteX213" fmla="*/ 82550 w 587375"/>
                  <a:gd name="connsiteY213" fmla="*/ 381000 h 714375"/>
                  <a:gd name="connsiteX214" fmla="*/ 77787 w 587375"/>
                  <a:gd name="connsiteY214" fmla="*/ 404813 h 714375"/>
                  <a:gd name="connsiteX215" fmla="*/ 58737 w 587375"/>
                  <a:gd name="connsiteY215" fmla="*/ 419100 h 714375"/>
                  <a:gd name="connsiteX216" fmla="*/ 34925 w 587375"/>
                  <a:gd name="connsiteY216" fmla="*/ 404813 h 714375"/>
                  <a:gd name="connsiteX217" fmla="*/ 12700 w 587375"/>
                  <a:gd name="connsiteY217" fmla="*/ 374650 h 714375"/>
                  <a:gd name="connsiteX218" fmla="*/ 38100 w 587375"/>
                  <a:gd name="connsiteY218" fmla="*/ 371475 h 714375"/>
                  <a:gd name="connsiteX219" fmla="*/ 50800 w 587375"/>
                  <a:gd name="connsiteY219" fmla="*/ 349250 h 714375"/>
                  <a:gd name="connsiteX220" fmla="*/ 34925 w 587375"/>
                  <a:gd name="connsiteY220" fmla="*/ 354013 h 714375"/>
                  <a:gd name="connsiteX221" fmla="*/ 20637 w 587375"/>
                  <a:gd name="connsiteY221" fmla="*/ 361950 h 714375"/>
                  <a:gd name="connsiteX222" fmla="*/ 0 w 587375"/>
                  <a:gd name="connsiteY222" fmla="*/ 342900 h 714375"/>
                  <a:gd name="connsiteX223" fmla="*/ 7937 w 587375"/>
                  <a:gd name="connsiteY223" fmla="*/ 330200 h 714375"/>
                  <a:gd name="connsiteX224" fmla="*/ 42862 w 587375"/>
                  <a:gd name="connsiteY224" fmla="*/ 320675 h 714375"/>
                  <a:gd name="connsiteX225" fmla="*/ 60325 w 587375"/>
                  <a:gd name="connsiteY225" fmla="*/ 320675 h 714375"/>
                  <a:gd name="connsiteX226" fmla="*/ 50800 w 587375"/>
                  <a:gd name="connsiteY226" fmla="*/ 290513 h 714375"/>
                  <a:gd name="connsiteX227" fmla="*/ 33337 w 587375"/>
                  <a:gd name="connsiteY227" fmla="*/ 280988 h 714375"/>
                  <a:gd name="connsiteX228" fmla="*/ 38100 w 587375"/>
                  <a:gd name="connsiteY228" fmla="*/ 265113 h 714375"/>
                  <a:gd name="connsiteX229" fmla="*/ 22225 w 587375"/>
                  <a:gd name="connsiteY229" fmla="*/ 265113 h 714375"/>
                  <a:gd name="connsiteX230" fmla="*/ 25400 w 587375"/>
                  <a:gd name="connsiteY230" fmla="*/ 255588 h 714375"/>
                  <a:gd name="connsiteX231" fmla="*/ 39687 w 587375"/>
                  <a:gd name="connsiteY231" fmla="*/ 234950 h 714375"/>
                  <a:gd name="connsiteX232" fmla="*/ 52387 w 587375"/>
                  <a:gd name="connsiteY232" fmla="*/ 239713 h 714375"/>
                  <a:gd name="connsiteX233" fmla="*/ 76200 w 587375"/>
                  <a:gd name="connsiteY233" fmla="*/ 227013 h 714375"/>
                  <a:gd name="connsiteX234" fmla="*/ 80962 w 587375"/>
                  <a:gd name="connsiteY234" fmla="*/ 212725 h 714375"/>
                  <a:gd name="connsiteX235" fmla="*/ 107950 w 587375"/>
                  <a:gd name="connsiteY235" fmla="*/ 196850 h 714375"/>
                  <a:gd name="connsiteX236" fmla="*/ 120650 w 587375"/>
                  <a:gd name="connsiteY236" fmla="*/ 161925 h 714375"/>
                  <a:gd name="connsiteX237" fmla="*/ 133350 w 587375"/>
                  <a:gd name="connsiteY237" fmla="*/ 134938 h 714375"/>
                  <a:gd name="connsiteX238" fmla="*/ 143828 w 587375"/>
                  <a:gd name="connsiteY238" fmla="*/ 123507 h 714375"/>
                  <a:gd name="connsiteX239" fmla="*/ 141288 w 587375"/>
                  <a:gd name="connsiteY239" fmla="*/ 122237 h 714375"/>
                  <a:gd name="connsiteX240" fmla="*/ 138113 w 587375"/>
                  <a:gd name="connsiteY240" fmla="*/ 122237 h 714375"/>
                  <a:gd name="connsiteX241" fmla="*/ 136526 w 587375"/>
                  <a:gd name="connsiteY241" fmla="*/ 122237 h 714375"/>
                  <a:gd name="connsiteX242" fmla="*/ 136526 w 587375"/>
                  <a:gd name="connsiteY242" fmla="*/ 119062 h 714375"/>
                  <a:gd name="connsiteX243" fmla="*/ 133351 w 587375"/>
                  <a:gd name="connsiteY243" fmla="*/ 115887 h 714375"/>
                  <a:gd name="connsiteX244" fmla="*/ 128588 w 587375"/>
                  <a:gd name="connsiteY244" fmla="*/ 114300 h 714375"/>
                  <a:gd name="connsiteX245" fmla="*/ 125413 w 587375"/>
                  <a:gd name="connsiteY245" fmla="*/ 114300 h 714375"/>
                  <a:gd name="connsiteX246" fmla="*/ 125413 w 587375"/>
                  <a:gd name="connsiteY246" fmla="*/ 109537 h 714375"/>
                  <a:gd name="connsiteX247" fmla="*/ 123826 w 587375"/>
                  <a:gd name="connsiteY247" fmla="*/ 106362 h 714375"/>
                  <a:gd name="connsiteX248" fmla="*/ 119063 w 587375"/>
                  <a:gd name="connsiteY248" fmla="*/ 98425 h 714375"/>
                  <a:gd name="connsiteX249" fmla="*/ 123826 w 587375"/>
                  <a:gd name="connsiteY249" fmla="*/ 96837 h 714375"/>
                  <a:gd name="connsiteX250" fmla="*/ 123825 w 587375"/>
                  <a:gd name="connsiteY250" fmla="*/ 96836 h 714375"/>
                  <a:gd name="connsiteX251" fmla="*/ 123825 w 587375"/>
                  <a:gd name="connsiteY251" fmla="*/ 96837 h 714375"/>
                  <a:gd name="connsiteX252" fmla="*/ 119063 w 587375"/>
                  <a:gd name="connsiteY252" fmla="*/ 98425 h 714375"/>
                  <a:gd name="connsiteX253" fmla="*/ 125413 w 587375"/>
                  <a:gd name="connsiteY253" fmla="*/ 109537 h 714375"/>
                  <a:gd name="connsiteX254" fmla="*/ 123825 w 587375"/>
                  <a:gd name="connsiteY254" fmla="*/ 109537 h 714375"/>
                  <a:gd name="connsiteX255" fmla="*/ 119063 w 587375"/>
                  <a:gd name="connsiteY255" fmla="*/ 109537 h 714375"/>
                  <a:gd name="connsiteX256" fmla="*/ 115888 w 587375"/>
                  <a:gd name="connsiteY256" fmla="*/ 106362 h 714375"/>
                  <a:gd name="connsiteX257" fmla="*/ 115888 w 587375"/>
                  <a:gd name="connsiteY257" fmla="*/ 103187 h 714375"/>
                  <a:gd name="connsiteX258" fmla="*/ 115888 w 587375"/>
                  <a:gd name="connsiteY258" fmla="*/ 101600 h 714375"/>
                  <a:gd name="connsiteX259" fmla="*/ 115888 w 587375"/>
                  <a:gd name="connsiteY259" fmla="*/ 98425 h 714375"/>
                  <a:gd name="connsiteX260" fmla="*/ 112713 w 587375"/>
                  <a:gd name="connsiteY260" fmla="*/ 79375 h 714375"/>
                  <a:gd name="connsiteX261" fmla="*/ 112713 w 587375"/>
                  <a:gd name="connsiteY261" fmla="*/ 76200 h 714375"/>
                  <a:gd name="connsiteX262" fmla="*/ 111125 w 587375"/>
                  <a:gd name="connsiteY262" fmla="*/ 71437 h 714375"/>
                  <a:gd name="connsiteX263" fmla="*/ 111125 w 587375"/>
                  <a:gd name="connsiteY263" fmla="*/ 68262 h 714375"/>
                  <a:gd name="connsiteX264" fmla="*/ 115888 w 587375"/>
                  <a:gd name="connsiteY264" fmla="*/ 63500 h 714375"/>
                  <a:gd name="connsiteX265" fmla="*/ 123825 w 587375"/>
                  <a:gd name="connsiteY265" fmla="*/ 58737 h 714375"/>
                  <a:gd name="connsiteX266" fmla="*/ 123825 w 587375"/>
                  <a:gd name="connsiteY266" fmla="*/ 55562 h 714375"/>
                  <a:gd name="connsiteX267" fmla="*/ 125413 w 587375"/>
                  <a:gd name="connsiteY267" fmla="*/ 49212 h 714375"/>
                  <a:gd name="connsiteX268" fmla="*/ 123825 w 587375"/>
                  <a:gd name="connsiteY268" fmla="*/ 46037 h 714375"/>
                  <a:gd name="connsiteX269" fmla="*/ 119063 w 587375"/>
                  <a:gd name="connsiteY269" fmla="*/ 41275 h 714375"/>
                  <a:gd name="connsiteX270" fmla="*/ 115888 w 587375"/>
                  <a:gd name="connsiteY270" fmla="*/ 41275 h 714375"/>
                  <a:gd name="connsiteX271" fmla="*/ 112713 w 587375"/>
                  <a:gd name="connsiteY271" fmla="*/ 38100 h 714375"/>
                  <a:gd name="connsiteX272" fmla="*/ 111125 w 587375"/>
                  <a:gd name="connsiteY272" fmla="*/ 33337 h 714375"/>
                  <a:gd name="connsiteX273" fmla="*/ 106363 w 587375"/>
                  <a:gd name="connsiteY273" fmla="*/ 33337 h 714375"/>
                  <a:gd name="connsiteX274" fmla="*/ 103188 w 587375"/>
                  <a:gd name="connsiteY274" fmla="*/ 30162 h 714375"/>
                  <a:gd name="connsiteX275" fmla="*/ 101600 w 587375"/>
                  <a:gd name="connsiteY275" fmla="*/ 30162 h 714375"/>
                  <a:gd name="connsiteX276" fmla="*/ 95250 w 587375"/>
                  <a:gd name="connsiteY276" fmla="*/ 28575 h 714375"/>
                  <a:gd name="connsiteX277" fmla="*/ 95250 w 587375"/>
                  <a:gd name="connsiteY277" fmla="*/ 25400 h 714375"/>
                  <a:gd name="connsiteX278" fmla="*/ 95250 w 587375"/>
                  <a:gd name="connsiteY278" fmla="*/ 17463 h 714375"/>
                  <a:gd name="connsiteX279" fmla="*/ 95250 w 587375"/>
                  <a:gd name="connsiteY279" fmla="*/ 15875 h 714375"/>
                  <a:gd name="connsiteX280" fmla="*/ 98425 w 587375"/>
                  <a:gd name="connsiteY280" fmla="*/ 15875 h 714375"/>
                  <a:gd name="connsiteX281" fmla="*/ 103188 w 587375"/>
                  <a:gd name="connsiteY281" fmla="*/ 15875 h 714375"/>
                  <a:gd name="connsiteX282" fmla="*/ 106363 w 587375"/>
                  <a:gd name="connsiteY282" fmla="*/ 17463 h 714375"/>
                  <a:gd name="connsiteX283" fmla="*/ 107950 w 587375"/>
                  <a:gd name="connsiteY283" fmla="*/ 15875 h 714375"/>
                  <a:gd name="connsiteX284" fmla="*/ 107950 w 587375"/>
                  <a:gd name="connsiteY284" fmla="*/ 12700 h 714375"/>
                  <a:gd name="connsiteX285" fmla="*/ 107950 w 587375"/>
                  <a:gd name="connsiteY285" fmla="*/ 7938 h 714375"/>
                  <a:gd name="connsiteX286" fmla="*/ 112713 w 587375"/>
                  <a:gd name="connsiteY286" fmla="*/ 7938 h 714375"/>
                  <a:gd name="connsiteX287" fmla="*/ 115888 w 587375"/>
                  <a:gd name="connsiteY287" fmla="*/ 7938 h 714375"/>
                  <a:gd name="connsiteX288" fmla="*/ 123825 w 587375"/>
                  <a:gd name="connsiteY288" fmla="*/ 6350 h 714375"/>
                  <a:gd name="connsiteX289" fmla="*/ 125413 w 587375"/>
                  <a:gd name="connsiteY289" fmla="*/ 6350 h 714375"/>
                  <a:gd name="connsiteX290" fmla="*/ 128588 w 587375"/>
                  <a:gd name="connsiteY290" fmla="*/ 3175 h 714375"/>
                  <a:gd name="connsiteX291" fmla="*/ 136525 w 587375"/>
                  <a:gd name="connsiteY291" fmla="*/ 6350 h 714375"/>
                  <a:gd name="connsiteX292" fmla="*/ 138113 w 587375"/>
                  <a:gd name="connsiteY292" fmla="*/ 0 h 714375"/>
                  <a:gd name="connsiteX0" fmla="*/ 119063 w 587375"/>
                  <a:gd name="connsiteY0" fmla="*/ 73025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19063 w 587375"/>
                  <a:gd name="connsiteY7" fmla="*/ 73025 h 714375"/>
                  <a:gd name="connsiteX8" fmla="*/ 138113 w 587375"/>
                  <a:gd name="connsiteY8" fmla="*/ 0 h 714375"/>
                  <a:gd name="connsiteX9" fmla="*/ 144463 w 587375"/>
                  <a:gd name="connsiteY9" fmla="*/ 0 h 714375"/>
                  <a:gd name="connsiteX10" fmla="*/ 146050 w 587375"/>
                  <a:gd name="connsiteY10" fmla="*/ 3175 h 714375"/>
                  <a:gd name="connsiteX11" fmla="*/ 149225 w 587375"/>
                  <a:gd name="connsiteY11" fmla="*/ 0 h 714375"/>
                  <a:gd name="connsiteX12" fmla="*/ 153988 w 587375"/>
                  <a:gd name="connsiteY12" fmla="*/ 0 h 714375"/>
                  <a:gd name="connsiteX13" fmla="*/ 155576 w 587375"/>
                  <a:gd name="connsiteY13" fmla="*/ 3175 h 714375"/>
                  <a:gd name="connsiteX14" fmla="*/ 158751 w 587375"/>
                  <a:gd name="connsiteY14" fmla="*/ 6350 h 714375"/>
                  <a:gd name="connsiteX15" fmla="*/ 161926 w 587375"/>
                  <a:gd name="connsiteY15" fmla="*/ 7938 h 714375"/>
                  <a:gd name="connsiteX16" fmla="*/ 161926 w 587375"/>
                  <a:gd name="connsiteY16" fmla="*/ 11113 h 714375"/>
                  <a:gd name="connsiteX17" fmla="*/ 163513 w 587375"/>
                  <a:gd name="connsiteY17" fmla="*/ 15875 h 714375"/>
                  <a:gd name="connsiteX18" fmla="*/ 171451 w 587375"/>
                  <a:gd name="connsiteY18" fmla="*/ 15875 h 714375"/>
                  <a:gd name="connsiteX19" fmla="*/ 174626 w 587375"/>
                  <a:gd name="connsiteY19" fmla="*/ 17463 h 714375"/>
                  <a:gd name="connsiteX20" fmla="*/ 176213 w 587375"/>
                  <a:gd name="connsiteY20" fmla="*/ 23813 h 714375"/>
                  <a:gd name="connsiteX21" fmla="*/ 179388 w 587375"/>
                  <a:gd name="connsiteY21" fmla="*/ 25400 h 714375"/>
                  <a:gd name="connsiteX22" fmla="*/ 184151 w 587375"/>
                  <a:gd name="connsiteY22" fmla="*/ 25400 h 714375"/>
                  <a:gd name="connsiteX23" fmla="*/ 184151 w 587375"/>
                  <a:gd name="connsiteY23" fmla="*/ 36512 h 714375"/>
                  <a:gd name="connsiteX24" fmla="*/ 187326 w 587375"/>
                  <a:gd name="connsiteY24" fmla="*/ 38100 h 714375"/>
                  <a:gd name="connsiteX25" fmla="*/ 192088 w 587375"/>
                  <a:gd name="connsiteY25" fmla="*/ 41275 h 714375"/>
                  <a:gd name="connsiteX26" fmla="*/ 193676 w 587375"/>
                  <a:gd name="connsiteY26" fmla="*/ 41275 h 714375"/>
                  <a:gd name="connsiteX27" fmla="*/ 201613 w 587375"/>
                  <a:gd name="connsiteY27" fmla="*/ 41275 h 714375"/>
                  <a:gd name="connsiteX28" fmla="*/ 204788 w 587375"/>
                  <a:gd name="connsiteY28" fmla="*/ 42862 h 714375"/>
                  <a:gd name="connsiteX29" fmla="*/ 204788 w 587375"/>
                  <a:gd name="connsiteY29" fmla="*/ 43921 h 714375"/>
                  <a:gd name="connsiteX30" fmla="*/ 206376 w 587375"/>
                  <a:gd name="connsiteY30" fmla="*/ 42862 h 714375"/>
                  <a:gd name="connsiteX31" fmla="*/ 209551 w 587375"/>
                  <a:gd name="connsiteY31" fmla="*/ 41275 h 714375"/>
                  <a:gd name="connsiteX32" fmla="*/ 211138 w 587375"/>
                  <a:gd name="connsiteY32" fmla="*/ 38100 h 714375"/>
                  <a:gd name="connsiteX33" fmla="*/ 214313 w 587375"/>
                  <a:gd name="connsiteY33" fmla="*/ 38100 h 714375"/>
                  <a:gd name="connsiteX34" fmla="*/ 217488 w 587375"/>
                  <a:gd name="connsiteY34" fmla="*/ 38100 h 714375"/>
                  <a:gd name="connsiteX35" fmla="*/ 219076 w 587375"/>
                  <a:gd name="connsiteY35" fmla="*/ 38100 h 714375"/>
                  <a:gd name="connsiteX36" fmla="*/ 222251 w 587375"/>
                  <a:gd name="connsiteY36" fmla="*/ 38100 h 714375"/>
                  <a:gd name="connsiteX37" fmla="*/ 223838 w 587375"/>
                  <a:gd name="connsiteY37" fmla="*/ 36513 h 714375"/>
                  <a:gd name="connsiteX38" fmla="*/ 223838 w 587375"/>
                  <a:gd name="connsiteY38" fmla="*/ 33338 h 714375"/>
                  <a:gd name="connsiteX39" fmla="*/ 227013 w 587375"/>
                  <a:gd name="connsiteY39" fmla="*/ 28575 h 714375"/>
                  <a:gd name="connsiteX40" fmla="*/ 227013 w 587375"/>
                  <a:gd name="connsiteY40" fmla="*/ 25400 h 714375"/>
                  <a:gd name="connsiteX41" fmla="*/ 230188 w 587375"/>
                  <a:gd name="connsiteY41" fmla="*/ 25400 h 714375"/>
                  <a:gd name="connsiteX42" fmla="*/ 231776 w 587375"/>
                  <a:gd name="connsiteY42" fmla="*/ 28575 h 714375"/>
                  <a:gd name="connsiteX43" fmla="*/ 234951 w 587375"/>
                  <a:gd name="connsiteY43" fmla="*/ 30163 h 714375"/>
                  <a:gd name="connsiteX44" fmla="*/ 236538 w 587375"/>
                  <a:gd name="connsiteY44" fmla="*/ 33338 h 714375"/>
                  <a:gd name="connsiteX45" fmla="*/ 242888 w 587375"/>
                  <a:gd name="connsiteY45" fmla="*/ 33338 h 714375"/>
                  <a:gd name="connsiteX46" fmla="*/ 244476 w 587375"/>
                  <a:gd name="connsiteY46" fmla="*/ 33338 h 714375"/>
                  <a:gd name="connsiteX47" fmla="*/ 247651 w 587375"/>
                  <a:gd name="connsiteY47" fmla="*/ 33338 h 714375"/>
                  <a:gd name="connsiteX48" fmla="*/ 249238 w 587375"/>
                  <a:gd name="connsiteY48" fmla="*/ 33338 h 714375"/>
                  <a:gd name="connsiteX49" fmla="*/ 252413 w 587375"/>
                  <a:gd name="connsiteY49" fmla="*/ 36513 h 714375"/>
                  <a:gd name="connsiteX50" fmla="*/ 252413 w 587375"/>
                  <a:gd name="connsiteY50" fmla="*/ 38100 h 714375"/>
                  <a:gd name="connsiteX51" fmla="*/ 252413 w 587375"/>
                  <a:gd name="connsiteY51" fmla="*/ 42862 h 714375"/>
                  <a:gd name="connsiteX52" fmla="*/ 249238 w 587375"/>
                  <a:gd name="connsiteY52" fmla="*/ 46037 h 714375"/>
                  <a:gd name="connsiteX53" fmla="*/ 249238 w 587375"/>
                  <a:gd name="connsiteY53" fmla="*/ 49212 h 714375"/>
                  <a:gd name="connsiteX54" fmla="*/ 249238 w 587375"/>
                  <a:gd name="connsiteY54" fmla="*/ 50800 h 714375"/>
                  <a:gd name="connsiteX55" fmla="*/ 252413 w 587375"/>
                  <a:gd name="connsiteY55" fmla="*/ 55562 h 714375"/>
                  <a:gd name="connsiteX56" fmla="*/ 249238 w 587375"/>
                  <a:gd name="connsiteY56" fmla="*/ 58737 h 714375"/>
                  <a:gd name="connsiteX57" fmla="*/ 249238 w 587375"/>
                  <a:gd name="connsiteY57" fmla="*/ 63500 h 714375"/>
                  <a:gd name="connsiteX58" fmla="*/ 247651 w 587375"/>
                  <a:gd name="connsiteY58" fmla="*/ 66675 h 714375"/>
                  <a:gd name="connsiteX59" fmla="*/ 244476 w 587375"/>
                  <a:gd name="connsiteY59" fmla="*/ 68262 h 714375"/>
                  <a:gd name="connsiteX60" fmla="*/ 239713 w 587375"/>
                  <a:gd name="connsiteY60" fmla="*/ 71437 h 714375"/>
                  <a:gd name="connsiteX61" fmla="*/ 236538 w 587375"/>
                  <a:gd name="connsiteY61" fmla="*/ 71437 h 714375"/>
                  <a:gd name="connsiteX62" fmla="*/ 236538 w 587375"/>
                  <a:gd name="connsiteY62" fmla="*/ 76200 h 714375"/>
                  <a:gd name="connsiteX63" fmla="*/ 236538 w 587375"/>
                  <a:gd name="connsiteY63" fmla="*/ 80962 h 714375"/>
                  <a:gd name="connsiteX64" fmla="*/ 234951 w 587375"/>
                  <a:gd name="connsiteY64" fmla="*/ 84137 h 714375"/>
                  <a:gd name="connsiteX65" fmla="*/ 231776 w 587375"/>
                  <a:gd name="connsiteY65" fmla="*/ 84137 h 714375"/>
                  <a:gd name="connsiteX66" fmla="*/ 227013 w 587375"/>
                  <a:gd name="connsiteY66" fmla="*/ 84137 h 714375"/>
                  <a:gd name="connsiteX67" fmla="*/ 227013 w 587375"/>
                  <a:gd name="connsiteY67" fmla="*/ 80962 h 714375"/>
                  <a:gd name="connsiteX68" fmla="*/ 227013 w 587375"/>
                  <a:gd name="connsiteY68" fmla="*/ 76200 h 714375"/>
                  <a:gd name="connsiteX69" fmla="*/ 227013 w 587375"/>
                  <a:gd name="connsiteY69" fmla="*/ 71437 h 714375"/>
                  <a:gd name="connsiteX70" fmla="*/ 223838 w 587375"/>
                  <a:gd name="connsiteY70" fmla="*/ 84137 h 714375"/>
                  <a:gd name="connsiteX71" fmla="*/ 223838 w 587375"/>
                  <a:gd name="connsiteY71" fmla="*/ 88900 h 714375"/>
                  <a:gd name="connsiteX72" fmla="*/ 223838 w 587375"/>
                  <a:gd name="connsiteY72" fmla="*/ 92075 h 714375"/>
                  <a:gd name="connsiteX73" fmla="*/ 223838 w 587375"/>
                  <a:gd name="connsiteY73" fmla="*/ 96837 h 714375"/>
                  <a:gd name="connsiteX74" fmla="*/ 227013 w 587375"/>
                  <a:gd name="connsiteY74" fmla="*/ 98425 h 714375"/>
                  <a:gd name="connsiteX75" fmla="*/ 227013 w 587375"/>
                  <a:gd name="connsiteY75" fmla="*/ 103187 h 714375"/>
                  <a:gd name="connsiteX76" fmla="*/ 231775 w 587375"/>
                  <a:gd name="connsiteY76" fmla="*/ 103187 h 714375"/>
                  <a:gd name="connsiteX77" fmla="*/ 234950 w 587375"/>
                  <a:gd name="connsiteY77" fmla="*/ 103187 h 714375"/>
                  <a:gd name="connsiteX78" fmla="*/ 231775 w 587375"/>
                  <a:gd name="connsiteY78" fmla="*/ 106362 h 714375"/>
                  <a:gd name="connsiteX79" fmla="*/ 231775 w 587375"/>
                  <a:gd name="connsiteY79" fmla="*/ 109537 h 714375"/>
                  <a:gd name="connsiteX80" fmla="*/ 231775 w 587375"/>
                  <a:gd name="connsiteY80" fmla="*/ 111125 h 714375"/>
                  <a:gd name="connsiteX81" fmla="*/ 234950 w 587375"/>
                  <a:gd name="connsiteY81" fmla="*/ 114300 h 714375"/>
                  <a:gd name="connsiteX82" fmla="*/ 233891 w 587375"/>
                  <a:gd name="connsiteY82" fmla="*/ 116947 h 714375"/>
                  <a:gd name="connsiteX83" fmla="*/ 234951 w 587375"/>
                  <a:gd name="connsiteY83" fmla="*/ 115888 h 714375"/>
                  <a:gd name="connsiteX84" fmla="*/ 234951 w 587375"/>
                  <a:gd name="connsiteY84" fmla="*/ 114300 h 714375"/>
                  <a:gd name="connsiteX85" fmla="*/ 236538 w 587375"/>
                  <a:gd name="connsiteY85" fmla="*/ 114300 h 714375"/>
                  <a:gd name="connsiteX86" fmla="*/ 239713 w 587375"/>
                  <a:gd name="connsiteY86" fmla="*/ 115888 h 714375"/>
                  <a:gd name="connsiteX87" fmla="*/ 239713 w 587375"/>
                  <a:gd name="connsiteY87" fmla="*/ 122237 h 714375"/>
                  <a:gd name="connsiteX88" fmla="*/ 234951 w 587375"/>
                  <a:gd name="connsiteY88" fmla="*/ 123825 h 714375"/>
                  <a:gd name="connsiteX89" fmla="*/ 231776 w 587375"/>
                  <a:gd name="connsiteY89" fmla="*/ 123825 h 714375"/>
                  <a:gd name="connsiteX90" fmla="*/ 231776 w 587375"/>
                  <a:gd name="connsiteY90" fmla="*/ 128587 h 714375"/>
                  <a:gd name="connsiteX91" fmla="*/ 231776 w 587375"/>
                  <a:gd name="connsiteY91" fmla="*/ 131762 h 714375"/>
                  <a:gd name="connsiteX92" fmla="*/ 227013 w 587375"/>
                  <a:gd name="connsiteY92" fmla="*/ 131762 h 714375"/>
                  <a:gd name="connsiteX93" fmla="*/ 223838 w 587375"/>
                  <a:gd name="connsiteY93" fmla="*/ 131762 h 714375"/>
                  <a:gd name="connsiteX94" fmla="*/ 222250 w 587375"/>
                  <a:gd name="connsiteY94" fmla="*/ 128587 h 714375"/>
                  <a:gd name="connsiteX95" fmla="*/ 222250 w 587375"/>
                  <a:gd name="connsiteY95" fmla="*/ 127000 h 714375"/>
                  <a:gd name="connsiteX96" fmla="*/ 222250 w 587375"/>
                  <a:gd name="connsiteY96" fmla="*/ 123825 h 714375"/>
                  <a:gd name="connsiteX97" fmla="*/ 223838 w 587375"/>
                  <a:gd name="connsiteY97" fmla="*/ 123825 h 714375"/>
                  <a:gd name="connsiteX98" fmla="*/ 227013 w 587375"/>
                  <a:gd name="connsiteY98" fmla="*/ 123825 h 714375"/>
                  <a:gd name="connsiteX99" fmla="*/ 230188 w 587375"/>
                  <a:gd name="connsiteY99" fmla="*/ 123825 h 714375"/>
                  <a:gd name="connsiteX100" fmla="*/ 231776 w 587375"/>
                  <a:gd name="connsiteY100" fmla="*/ 122237 h 714375"/>
                  <a:gd name="connsiteX101" fmla="*/ 231776 w 587375"/>
                  <a:gd name="connsiteY101" fmla="*/ 122236 h 714375"/>
                  <a:gd name="connsiteX102" fmla="*/ 231775 w 587375"/>
                  <a:gd name="connsiteY102" fmla="*/ 122237 h 714375"/>
                  <a:gd name="connsiteX103" fmla="*/ 227013 w 587375"/>
                  <a:gd name="connsiteY103" fmla="*/ 123825 h 714375"/>
                  <a:gd name="connsiteX104" fmla="*/ 223838 w 587375"/>
                  <a:gd name="connsiteY104" fmla="*/ 123825 h 714375"/>
                  <a:gd name="connsiteX105" fmla="*/ 222250 w 587375"/>
                  <a:gd name="connsiteY105" fmla="*/ 122237 h 714375"/>
                  <a:gd name="connsiteX106" fmla="*/ 222250 w 587375"/>
                  <a:gd name="connsiteY106" fmla="*/ 119062 h 714375"/>
                  <a:gd name="connsiteX107" fmla="*/ 219075 w 587375"/>
                  <a:gd name="connsiteY107" fmla="*/ 122237 h 714375"/>
                  <a:gd name="connsiteX108" fmla="*/ 217488 w 587375"/>
                  <a:gd name="connsiteY108" fmla="*/ 122237 h 714375"/>
                  <a:gd name="connsiteX109" fmla="*/ 214313 w 587375"/>
                  <a:gd name="connsiteY109" fmla="*/ 123825 h 714375"/>
                  <a:gd name="connsiteX110" fmla="*/ 214312 w 587375"/>
                  <a:gd name="connsiteY110" fmla="*/ 123825 h 714375"/>
                  <a:gd name="connsiteX111" fmla="*/ 214312 w 587375"/>
                  <a:gd name="connsiteY111" fmla="*/ 125014 h 714375"/>
                  <a:gd name="connsiteX112" fmla="*/ 223838 w 587375"/>
                  <a:gd name="connsiteY112" fmla="*/ 157163 h 714375"/>
                  <a:gd name="connsiteX113" fmla="*/ 234950 w 587375"/>
                  <a:gd name="connsiteY113" fmla="*/ 146050 h 714375"/>
                  <a:gd name="connsiteX114" fmla="*/ 260350 w 587375"/>
                  <a:gd name="connsiteY114" fmla="*/ 166688 h 714375"/>
                  <a:gd name="connsiteX115" fmla="*/ 244475 w 587375"/>
                  <a:gd name="connsiteY115" fmla="*/ 184150 h 714375"/>
                  <a:gd name="connsiteX116" fmla="*/ 242888 w 587375"/>
                  <a:gd name="connsiteY116" fmla="*/ 212725 h 714375"/>
                  <a:gd name="connsiteX117" fmla="*/ 260350 w 587375"/>
                  <a:gd name="connsiteY117" fmla="*/ 212725 h 714375"/>
                  <a:gd name="connsiteX118" fmla="*/ 260350 w 587375"/>
                  <a:gd name="connsiteY118" fmla="*/ 227013 h 714375"/>
                  <a:gd name="connsiteX119" fmla="*/ 292100 w 587375"/>
                  <a:gd name="connsiteY119" fmla="*/ 247650 h 714375"/>
                  <a:gd name="connsiteX120" fmla="*/ 312738 w 587375"/>
                  <a:gd name="connsiteY120" fmla="*/ 250825 h 714375"/>
                  <a:gd name="connsiteX121" fmla="*/ 328613 w 587375"/>
                  <a:gd name="connsiteY121" fmla="*/ 242888 h 714375"/>
                  <a:gd name="connsiteX122" fmla="*/ 339725 w 587375"/>
                  <a:gd name="connsiteY122" fmla="*/ 263525 h 714375"/>
                  <a:gd name="connsiteX123" fmla="*/ 352425 w 587375"/>
                  <a:gd name="connsiteY123" fmla="*/ 260350 h 714375"/>
                  <a:gd name="connsiteX124" fmla="*/ 355600 w 587375"/>
                  <a:gd name="connsiteY124" fmla="*/ 269875 h 714375"/>
                  <a:gd name="connsiteX125" fmla="*/ 398463 w 587375"/>
                  <a:gd name="connsiteY125" fmla="*/ 276225 h 714375"/>
                  <a:gd name="connsiteX126" fmla="*/ 407988 w 587375"/>
                  <a:gd name="connsiteY126" fmla="*/ 269875 h 714375"/>
                  <a:gd name="connsiteX127" fmla="*/ 407988 w 587375"/>
                  <a:gd name="connsiteY127" fmla="*/ 238125 h 714375"/>
                  <a:gd name="connsiteX128" fmla="*/ 423863 w 587375"/>
                  <a:gd name="connsiteY128" fmla="*/ 227013 h 714375"/>
                  <a:gd name="connsiteX129" fmla="*/ 428625 w 587375"/>
                  <a:gd name="connsiteY129" fmla="*/ 234950 h 714375"/>
                  <a:gd name="connsiteX130" fmla="*/ 420688 w 587375"/>
                  <a:gd name="connsiteY130" fmla="*/ 247650 h 714375"/>
                  <a:gd name="connsiteX131" fmla="*/ 423863 w 587375"/>
                  <a:gd name="connsiteY131" fmla="*/ 257175 h 714375"/>
                  <a:gd name="connsiteX132" fmla="*/ 420688 w 587375"/>
                  <a:gd name="connsiteY132" fmla="*/ 265113 h 714375"/>
                  <a:gd name="connsiteX133" fmla="*/ 431800 w 587375"/>
                  <a:gd name="connsiteY133" fmla="*/ 269875 h 714375"/>
                  <a:gd name="connsiteX134" fmla="*/ 450850 w 587375"/>
                  <a:gd name="connsiteY134" fmla="*/ 265113 h 714375"/>
                  <a:gd name="connsiteX135" fmla="*/ 457200 w 587375"/>
                  <a:gd name="connsiteY135" fmla="*/ 257175 h 714375"/>
                  <a:gd name="connsiteX136" fmla="*/ 481013 w 587375"/>
                  <a:gd name="connsiteY136" fmla="*/ 260350 h 714375"/>
                  <a:gd name="connsiteX137" fmla="*/ 481013 w 587375"/>
                  <a:gd name="connsiteY137" fmla="*/ 234950 h 714375"/>
                  <a:gd name="connsiteX138" fmla="*/ 500063 w 587375"/>
                  <a:gd name="connsiteY138" fmla="*/ 227013 h 714375"/>
                  <a:gd name="connsiteX139" fmla="*/ 527050 w 587375"/>
                  <a:gd name="connsiteY139" fmla="*/ 200025 h 714375"/>
                  <a:gd name="connsiteX140" fmla="*/ 544513 w 587375"/>
                  <a:gd name="connsiteY140" fmla="*/ 201613 h 714375"/>
                  <a:gd name="connsiteX141" fmla="*/ 547688 w 587375"/>
                  <a:gd name="connsiteY141" fmla="*/ 214313 h 714375"/>
                  <a:gd name="connsiteX142" fmla="*/ 565150 w 587375"/>
                  <a:gd name="connsiteY142" fmla="*/ 212725 h 714375"/>
                  <a:gd name="connsiteX143" fmla="*/ 582613 w 587375"/>
                  <a:gd name="connsiteY143" fmla="*/ 217488 h 714375"/>
                  <a:gd name="connsiteX144" fmla="*/ 587375 w 587375"/>
                  <a:gd name="connsiteY144" fmla="*/ 233363 h 714375"/>
                  <a:gd name="connsiteX145" fmla="*/ 585788 w 587375"/>
                  <a:gd name="connsiteY145" fmla="*/ 247650 h 714375"/>
                  <a:gd name="connsiteX146" fmla="*/ 577850 w 587375"/>
                  <a:gd name="connsiteY146" fmla="*/ 244475 h 714375"/>
                  <a:gd name="connsiteX147" fmla="*/ 557213 w 587375"/>
                  <a:gd name="connsiteY147" fmla="*/ 255588 h 714375"/>
                  <a:gd name="connsiteX148" fmla="*/ 536575 w 587375"/>
                  <a:gd name="connsiteY148" fmla="*/ 287338 h 714375"/>
                  <a:gd name="connsiteX149" fmla="*/ 536575 w 587375"/>
                  <a:gd name="connsiteY149" fmla="*/ 306388 h 714375"/>
                  <a:gd name="connsiteX150" fmla="*/ 527050 w 587375"/>
                  <a:gd name="connsiteY150" fmla="*/ 323850 h 714375"/>
                  <a:gd name="connsiteX151" fmla="*/ 514350 w 587375"/>
                  <a:gd name="connsiteY151" fmla="*/ 325438 h 714375"/>
                  <a:gd name="connsiteX152" fmla="*/ 517525 w 587375"/>
                  <a:gd name="connsiteY152" fmla="*/ 361950 h 714375"/>
                  <a:gd name="connsiteX153" fmla="*/ 512763 w 587375"/>
                  <a:gd name="connsiteY153" fmla="*/ 363538 h 714375"/>
                  <a:gd name="connsiteX154" fmla="*/ 512763 w 587375"/>
                  <a:gd name="connsiteY154" fmla="*/ 381000 h 714375"/>
                  <a:gd name="connsiteX155" fmla="*/ 504825 w 587375"/>
                  <a:gd name="connsiteY155" fmla="*/ 388938 h 714375"/>
                  <a:gd name="connsiteX156" fmla="*/ 496888 w 587375"/>
                  <a:gd name="connsiteY156" fmla="*/ 381000 h 714375"/>
                  <a:gd name="connsiteX157" fmla="*/ 496888 w 587375"/>
                  <a:gd name="connsiteY157" fmla="*/ 333375 h 714375"/>
                  <a:gd name="connsiteX158" fmla="*/ 488950 w 587375"/>
                  <a:gd name="connsiteY158" fmla="*/ 333375 h 714375"/>
                  <a:gd name="connsiteX159" fmla="*/ 487363 w 587375"/>
                  <a:gd name="connsiteY159" fmla="*/ 349250 h 714375"/>
                  <a:gd name="connsiteX160" fmla="*/ 476250 w 587375"/>
                  <a:gd name="connsiteY160" fmla="*/ 349250 h 714375"/>
                  <a:gd name="connsiteX161" fmla="*/ 481013 w 587375"/>
                  <a:gd name="connsiteY161" fmla="*/ 333375 h 714375"/>
                  <a:gd name="connsiteX162" fmla="*/ 496888 w 587375"/>
                  <a:gd name="connsiteY162" fmla="*/ 320675 h 714375"/>
                  <a:gd name="connsiteX163" fmla="*/ 500063 w 587375"/>
                  <a:gd name="connsiteY163" fmla="*/ 303213 h 714375"/>
                  <a:gd name="connsiteX164" fmla="*/ 449263 w 587375"/>
                  <a:gd name="connsiteY164" fmla="*/ 295275 h 714375"/>
                  <a:gd name="connsiteX165" fmla="*/ 444500 w 587375"/>
                  <a:gd name="connsiteY165" fmla="*/ 285750 h 714375"/>
                  <a:gd name="connsiteX166" fmla="*/ 415925 w 587375"/>
                  <a:gd name="connsiteY166" fmla="*/ 269875 h 714375"/>
                  <a:gd name="connsiteX167" fmla="*/ 414338 w 587375"/>
                  <a:gd name="connsiteY167" fmla="*/ 276225 h 714375"/>
                  <a:gd name="connsiteX168" fmla="*/ 406400 w 587375"/>
                  <a:gd name="connsiteY168" fmla="*/ 293688 h 714375"/>
                  <a:gd name="connsiteX169" fmla="*/ 428625 w 587375"/>
                  <a:gd name="connsiteY169" fmla="*/ 303213 h 714375"/>
                  <a:gd name="connsiteX170" fmla="*/ 415925 w 587375"/>
                  <a:gd name="connsiteY170" fmla="*/ 311150 h 714375"/>
                  <a:gd name="connsiteX171" fmla="*/ 414338 w 587375"/>
                  <a:gd name="connsiteY171" fmla="*/ 319088 h 714375"/>
                  <a:gd name="connsiteX172" fmla="*/ 419100 w 587375"/>
                  <a:gd name="connsiteY172" fmla="*/ 323850 h 714375"/>
                  <a:gd name="connsiteX173" fmla="*/ 420688 w 587375"/>
                  <a:gd name="connsiteY173" fmla="*/ 338138 h 714375"/>
                  <a:gd name="connsiteX174" fmla="*/ 436563 w 587375"/>
                  <a:gd name="connsiteY174" fmla="*/ 388938 h 714375"/>
                  <a:gd name="connsiteX175" fmla="*/ 407988 w 587375"/>
                  <a:gd name="connsiteY175" fmla="*/ 388938 h 714375"/>
                  <a:gd name="connsiteX176" fmla="*/ 406400 w 587375"/>
                  <a:gd name="connsiteY176" fmla="*/ 374650 h 714375"/>
                  <a:gd name="connsiteX177" fmla="*/ 398463 w 587375"/>
                  <a:gd name="connsiteY177" fmla="*/ 388938 h 714375"/>
                  <a:gd name="connsiteX178" fmla="*/ 377825 w 587375"/>
                  <a:gd name="connsiteY178" fmla="*/ 404813 h 714375"/>
                  <a:gd name="connsiteX179" fmla="*/ 382588 w 587375"/>
                  <a:gd name="connsiteY179" fmla="*/ 414338 h 714375"/>
                  <a:gd name="connsiteX180" fmla="*/ 371475 w 587375"/>
                  <a:gd name="connsiteY180" fmla="*/ 434975 h 714375"/>
                  <a:gd name="connsiteX181" fmla="*/ 355600 w 587375"/>
                  <a:gd name="connsiteY181" fmla="*/ 439738 h 714375"/>
                  <a:gd name="connsiteX182" fmla="*/ 350838 w 587375"/>
                  <a:gd name="connsiteY182" fmla="*/ 431800 h 714375"/>
                  <a:gd name="connsiteX183" fmla="*/ 339725 w 587375"/>
                  <a:gd name="connsiteY183" fmla="*/ 439738 h 714375"/>
                  <a:gd name="connsiteX184" fmla="*/ 339725 w 587375"/>
                  <a:gd name="connsiteY184" fmla="*/ 452438 h 714375"/>
                  <a:gd name="connsiteX185" fmla="*/ 287338 w 587375"/>
                  <a:gd name="connsiteY185" fmla="*/ 500063 h 714375"/>
                  <a:gd name="connsiteX186" fmla="*/ 290513 w 587375"/>
                  <a:gd name="connsiteY186" fmla="*/ 512763 h 714375"/>
                  <a:gd name="connsiteX187" fmla="*/ 266700 w 587375"/>
                  <a:gd name="connsiteY187" fmla="*/ 525463 h 714375"/>
                  <a:gd name="connsiteX188" fmla="*/ 249238 w 587375"/>
                  <a:gd name="connsiteY188" fmla="*/ 530225 h 714375"/>
                  <a:gd name="connsiteX189" fmla="*/ 247650 w 587375"/>
                  <a:gd name="connsiteY189" fmla="*/ 539750 h 714375"/>
                  <a:gd name="connsiteX190" fmla="*/ 252413 w 587375"/>
                  <a:gd name="connsiteY190" fmla="*/ 590550 h 714375"/>
                  <a:gd name="connsiteX191" fmla="*/ 239713 w 587375"/>
                  <a:gd name="connsiteY191" fmla="*/ 620713 h 714375"/>
                  <a:gd name="connsiteX192" fmla="*/ 242888 w 587375"/>
                  <a:gd name="connsiteY192" fmla="*/ 655638 h 714375"/>
                  <a:gd name="connsiteX193" fmla="*/ 231775 w 587375"/>
                  <a:gd name="connsiteY193" fmla="*/ 655638 h 714375"/>
                  <a:gd name="connsiteX194" fmla="*/ 223838 w 587375"/>
                  <a:gd name="connsiteY194" fmla="*/ 681038 h 714375"/>
                  <a:gd name="connsiteX195" fmla="*/ 231775 w 587375"/>
                  <a:gd name="connsiteY195" fmla="*/ 687388 h 714375"/>
                  <a:gd name="connsiteX196" fmla="*/ 231775 w 587375"/>
                  <a:gd name="connsiteY196" fmla="*/ 692150 h 714375"/>
                  <a:gd name="connsiteX197" fmla="*/ 214313 w 587375"/>
                  <a:gd name="connsiteY197" fmla="*/ 687388 h 714375"/>
                  <a:gd name="connsiteX198" fmla="*/ 209550 w 587375"/>
                  <a:gd name="connsiteY198" fmla="*/ 704850 h 714375"/>
                  <a:gd name="connsiteX199" fmla="*/ 193675 w 587375"/>
                  <a:gd name="connsiteY199" fmla="*/ 714375 h 714375"/>
                  <a:gd name="connsiteX200" fmla="*/ 166688 w 587375"/>
                  <a:gd name="connsiteY200" fmla="*/ 687388 h 714375"/>
                  <a:gd name="connsiteX201" fmla="*/ 161925 w 587375"/>
                  <a:gd name="connsiteY201" fmla="*/ 666750 h 714375"/>
                  <a:gd name="connsiteX202" fmla="*/ 155575 w 587375"/>
                  <a:gd name="connsiteY202" fmla="*/ 633413 h 714375"/>
                  <a:gd name="connsiteX203" fmla="*/ 133350 w 587375"/>
                  <a:gd name="connsiteY203" fmla="*/ 593725 h 714375"/>
                  <a:gd name="connsiteX204" fmla="*/ 131763 w 587375"/>
                  <a:gd name="connsiteY204" fmla="*/ 555625 h 714375"/>
                  <a:gd name="connsiteX205" fmla="*/ 103188 w 587375"/>
                  <a:gd name="connsiteY205" fmla="*/ 495300 h 714375"/>
                  <a:gd name="connsiteX206" fmla="*/ 98425 w 587375"/>
                  <a:gd name="connsiteY206" fmla="*/ 471488 h 714375"/>
                  <a:gd name="connsiteX207" fmla="*/ 93662 w 587375"/>
                  <a:gd name="connsiteY207" fmla="*/ 423863 h 714375"/>
                  <a:gd name="connsiteX208" fmla="*/ 95250 w 587375"/>
                  <a:gd name="connsiteY208" fmla="*/ 404813 h 714375"/>
                  <a:gd name="connsiteX209" fmla="*/ 90487 w 587375"/>
                  <a:gd name="connsiteY209" fmla="*/ 398463 h 714375"/>
                  <a:gd name="connsiteX210" fmla="*/ 93662 w 587375"/>
                  <a:gd name="connsiteY210" fmla="*/ 374650 h 714375"/>
                  <a:gd name="connsiteX211" fmla="*/ 85725 w 587375"/>
                  <a:gd name="connsiteY211" fmla="*/ 371475 h 714375"/>
                  <a:gd name="connsiteX212" fmla="*/ 82550 w 587375"/>
                  <a:gd name="connsiteY212" fmla="*/ 381000 h 714375"/>
                  <a:gd name="connsiteX213" fmla="*/ 77787 w 587375"/>
                  <a:gd name="connsiteY213" fmla="*/ 404813 h 714375"/>
                  <a:gd name="connsiteX214" fmla="*/ 58737 w 587375"/>
                  <a:gd name="connsiteY214" fmla="*/ 419100 h 714375"/>
                  <a:gd name="connsiteX215" fmla="*/ 34925 w 587375"/>
                  <a:gd name="connsiteY215" fmla="*/ 404813 h 714375"/>
                  <a:gd name="connsiteX216" fmla="*/ 12700 w 587375"/>
                  <a:gd name="connsiteY216" fmla="*/ 374650 h 714375"/>
                  <a:gd name="connsiteX217" fmla="*/ 38100 w 587375"/>
                  <a:gd name="connsiteY217" fmla="*/ 371475 h 714375"/>
                  <a:gd name="connsiteX218" fmla="*/ 50800 w 587375"/>
                  <a:gd name="connsiteY218" fmla="*/ 349250 h 714375"/>
                  <a:gd name="connsiteX219" fmla="*/ 34925 w 587375"/>
                  <a:gd name="connsiteY219" fmla="*/ 354013 h 714375"/>
                  <a:gd name="connsiteX220" fmla="*/ 20637 w 587375"/>
                  <a:gd name="connsiteY220" fmla="*/ 361950 h 714375"/>
                  <a:gd name="connsiteX221" fmla="*/ 0 w 587375"/>
                  <a:gd name="connsiteY221" fmla="*/ 342900 h 714375"/>
                  <a:gd name="connsiteX222" fmla="*/ 7937 w 587375"/>
                  <a:gd name="connsiteY222" fmla="*/ 330200 h 714375"/>
                  <a:gd name="connsiteX223" fmla="*/ 42862 w 587375"/>
                  <a:gd name="connsiteY223" fmla="*/ 320675 h 714375"/>
                  <a:gd name="connsiteX224" fmla="*/ 60325 w 587375"/>
                  <a:gd name="connsiteY224" fmla="*/ 320675 h 714375"/>
                  <a:gd name="connsiteX225" fmla="*/ 50800 w 587375"/>
                  <a:gd name="connsiteY225" fmla="*/ 290513 h 714375"/>
                  <a:gd name="connsiteX226" fmla="*/ 33337 w 587375"/>
                  <a:gd name="connsiteY226" fmla="*/ 280988 h 714375"/>
                  <a:gd name="connsiteX227" fmla="*/ 38100 w 587375"/>
                  <a:gd name="connsiteY227" fmla="*/ 265113 h 714375"/>
                  <a:gd name="connsiteX228" fmla="*/ 22225 w 587375"/>
                  <a:gd name="connsiteY228" fmla="*/ 265113 h 714375"/>
                  <a:gd name="connsiteX229" fmla="*/ 25400 w 587375"/>
                  <a:gd name="connsiteY229" fmla="*/ 255588 h 714375"/>
                  <a:gd name="connsiteX230" fmla="*/ 39687 w 587375"/>
                  <a:gd name="connsiteY230" fmla="*/ 234950 h 714375"/>
                  <a:gd name="connsiteX231" fmla="*/ 52387 w 587375"/>
                  <a:gd name="connsiteY231" fmla="*/ 239713 h 714375"/>
                  <a:gd name="connsiteX232" fmla="*/ 76200 w 587375"/>
                  <a:gd name="connsiteY232" fmla="*/ 227013 h 714375"/>
                  <a:gd name="connsiteX233" fmla="*/ 80962 w 587375"/>
                  <a:gd name="connsiteY233" fmla="*/ 212725 h 714375"/>
                  <a:gd name="connsiteX234" fmla="*/ 107950 w 587375"/>
                  <a:gd name="connsiteY234" fmla="*/ 196850 h 714375"/>
                  <a:gd name="connsiteX235" fmla="*/ 120650 w 587375"/>
                  <a:gd name="connsiteY235" fmla="*/ 161925 h 714375"/>
                  <a:gd name="connsiteX236" fmla="*/ 133350 w 587375"/>
                  <a:gd name="connsiteY236" fmla="*/ 134938 h 714375"/>
                  <a:gd name="connsiteX237" fmla="*/ 143828 w 587375"/>
                  <a:gd name="connsiteY237" fmla="*/ 123507 h 714375"/>
                  <a:gd name="connsiteX238" fmla="*/ 141288 w 587375"/>
                  <a:gd name="connsiteY238" fmla="*/ 122237 h 714375"/>
                  <a:gd name="connsiteX239" fmla="*/ 138113 w 587375"/>
                  <a:gd name="connsiteY239" fmla="*/ 122237 h 714375"/>
                  <a:gd name="connsiteX240" fmla="*/ 136526 w 587375"/>
                  <a:gd name="connsiteY240" fmla="*/ 122237 h 714375"/>
                  <a:gd name="connsiteX241" fmla="*/ 136526 w 587375"/>
                  <a:gd name="connsiteY241" fmla="*/ 119062 h 714375"/>
                  <a:gd name="connsiteX242" fmla="*/ 133351 w 587375"/>
                  <a:gd name="connsiteY242" fmla="*/ 115887 h 714375"/>
                  <a:gd name="connsiteX243" fmla="*/ 128588 w 587375"/>
                  <a:gd name="connsiteY243" fmla="*/ 114300 h 714375"/>
                  <a:gd name="connsiteX244" fmla="*/ 125413 w 587375"/>
                  <a:gd name="connsiteY244" fmla="*/ 114300 h 714375"/>
                  <a:gd name="connsiteX245" fmla="*/ 125413 w 587375"/>
                  <a:gd name="connsiteY245" fmla="*/ 109537 h 714375"/>
                  <a:gd name="connsiteX246" fmla="*/ 123826 w 587375"/>
                  <a:gd name="connsiteY246" fmla="*/ 106362 h 714375"/>
                  <a:gd name="connsiteX247" fmla="*/ 119063 w 587375"/>
                  <a:gd name="connsiteY247" fmla="*/ 98425 h 714375"/>
                  <a:gd name="connsiteX248" fmla="*/ 123826 w 587375"/>
                  <a:gd name="connsiteY248" fmla="*/ 96837 h 714375"/>
                  <a:gd name="connsiteX249" fmla="*/ 123825 w 587375"/>
                  <a:gd name="connsiteY249" fmla="*/ 96836 h 714375"/>
                  <a:gd name="connsiteX250" fmla="*/ 123825 w 587375"/>
                  <a:gd name="connsiteY250" fmla="*/ 96837 h 714375"/>
                  <a:gd name="connsiteX251" fmla="*/ 119063 w 587375"/>
                  <a:gd name="connsiteY251" fmla="*/ 98425 h 714375"/>
                  <a:gd name="connsiteX252" fmla="*/ 125413 w 587375"/>
                  <a:gd name="connsiteY252" fmla="*/ 109537 h 714375"/>
                  <a:gd name="connsiteX253" fmla="*/ 123825 w 587375"/>
                  <a:gd name="connsiteY253" fmla="*/ 109537 h 714375"/>
                  <a:gd name="connsiteX254" fmla="*/ 119063 w 587375"/>
                  <a:gd name="connsiteY254" fmla="*/ 109537 h 714375"/>
                  <a:gd name="connsiteX255" fmla="*/ 115888 w 587375"/>
                  <a:gd name="connsiteY255" fmla="*/ 106362 h 714375"/>
                  <a:gd name="connsiteX256" fmla="*/ 115888 w 587375"/>
                  <a:gd name="connsiteY256" fmla="*/ 103187 h 714375"/>
                  <a:gd name="connsiteX257" fmla="*/ 115888 w 587375"/>
                  <a:gd name="connsiteY257" fmla="*/ 101600 h 714375"/>
                  <a:gd name="connsiteX258" fmla="*/ 115888 w 587375"/>
                  <a:gd name="connsiteY258" fmla="*/ 98425 h 714375"/>
                  <a:gd name="connsiteX259" fmla="*/ 112713 w 587375"/>
                  <a:gd name="connsiteY259" fmla="*/ 79375 h 714375"/>
                  <a:gd name="connsiteX260" fmla="*/ 112713 w 587375"/>
                  <a:gd name="connsiteY260" fmla="*/ 76200 h 714375"/>
                  <a:gd name="connsiteX261" fmla="*/ 111125 w 587375"/>
                  <a:gd name="connsiteY261" fmla="*/ 71437 h 714375"/>
                  <a:gd name="connsiteX262" fmla="*/ 111125 w 587375"/>
                  <a:gd name="connsiteY262" fmla="*/ 68262 h 714375"/>
                  <a:gd name="connsiteX263" fmla="*/ 115888 w 587375"/>
                  <a:gd name="connsiteY263" fmla="*/ 63500 h 714375"/>
                  <a:gd name="connsiteX264" fmla="*/ 123825 w 587375"/>
                  <a:gd name="connsiteY264" fmla="*/ 58737 h 714375"/>
                  <a:gd name="connsiteX265" fmla="*/ 123825 w 587375"/>
                  <a:gd name="connsiteY265" fmla="*/ 55562 h 714375"/>
                  <a:gd name="connsiteX266" fmla="*/ 125413 w 587375"/>
                  <a:gd name="connsiteY266" fmla="*/ 49212 h 714375"/>
                  <a:gd name="connsiteX267" fmla="*/ 123825 w 587375"/>
                  <a:gd name="connsiteY267" fmla="*/ 46037 h 714375"/>
                  <a:gd name="connsiteX268" fmla="*/ 119063 w 587375"/>
                  <a:gd name="connsiteY268" fmla="*/ 41275 h 714375"/>
                  <a:gd name="connsiteX269" fmla="*/ 115888 w 587375"/>
                  <a:gd name="connsiteY269" fmla="*/ 41275 h 714375"/>
                  <a:gd name="connsiteX270" fmla="*/ 112713 w 587375"/>
                  <a:gd name="connsiteY270" fmla="*/ 38100 h 714375"/>
                  <a:gd name="connsiteX271" fmla="*/ 111125 w 587375"/>
                  <a:gd name="connsiteY271" fmla="*/ 33337 h 714375"/>
                  <a:gd name="connsiteX272" fmla="*/ 106363 w 587375"/>
                  <a:gd name="connsiteY272" fmla="*/ 33337 h 714375"/>
                  <a:gd name="connsiteX273" fmla="*/ 103188 w 587375"/>
                  <a:gd name="connsiteY273" fmla="*/ 30162 h 714375"/>
                  <a:gd name="connsiteX274" fmla="*/ 101600 w 587375"/>
                  <a:gd name="connsiteY274" fmla="*/ 30162 h 714375"/>
                  <a:gd name="connsiteX275" fmla="*/ 95250 w 587375"/>
                  <a:gd name="connsiteY275" fmla="*/ 28575 h 714375"/>
                  <a:gd name="connsiteX276" fmla="*/ 95250 w 587375"/>
                  <a:gd name="connsiteY276" fmla="*/ 25400 h 714375"/>
                  <a:gd name="connsiteX277" fmla="*/ 95250 w 587375"/>
                  <a:gd name="connsiteY277" fmla="*/ 17463 h 714375"/>
                  <a:gd name="connsiteX278" fmla="*/ 95250 w 587375"/>
                  <a:gd name="connsiteY278" fmla="*/ 15875 h 714375"/>
                  <a:gd name="connsiteX279" fmla="*/ 98425 w 587375"/>
                  <a:gd name="connsiteY279" fmla="*/ 15875 h 714375"/>
                  <a:gd name="connsiteX280" fmla="*/ 103188 w 587375"/>
                  <a:gd name="connsiteY280" fmla="*/ 15875 h 714375"/>
                  <a:gd name="connsiteX281" fmla="*/ 106363 w 587375"/>
                  <a:gd name="connsiteY281" fmla="*/ 17463 h 714375"/>
                  <a:gd name="connsiteX282" fmla="*/ 107950 w 587375"/>
                  <a:gd name="connsiteY282" fmla="*/ 15875 h 714375"/>
                  <a:gd name="connsiteX283" fmla="*/ 107950 w 587375"/>
                  <a:gd name="connsiteY283" fmla="*/ 12700 h 714375"/>
                  <a:gd name="connsiteX284" fmla="*/ 107950 w 587375"/>
                  <a:gd name="connsiteY284" fmla="*/ 7938 h 714375"/>
                  <a:gd name="connsiteX285" fmla="*/ 112713 w 587375"/>
                  <a:gd name="connsiteY285" fmla="*/ 7938 h 714375"/>
                  <a:gd name="connsiteX286" fmla="*/ 115888 w 587375"/>
                  <a:gd name="connsiteY286" fmla="*/ 7938 h 714375"/>
                  <a:gd name="connsiteX287" fmla="*/ 123825 w 587375"/>
                  <a:gd name="connsiteY287" fmla="*/ 6350 h 714375"/>
                  <a:gd name="connsiteX288" fmla="*/ 125413 w 587375"/>
                  <a:gd name="connsiteY288" fmla="*/ 6350 h 714375"/>
                  <a:gd name="connsiteX289" fmla="*/ 128588 w 587375"/>
                  <a:gd name="connsiteY289" fmla="*/ 3175 h 714375"/>
                  <a:gd name="connsiteX290" fmla="*/ 136525 w 587375"/>
                  <a:gd name="connsiteY290" fmla="*/ 6350 h 714375"/>
                  <a:gd name="connsiteX291" fmla="*/ 138113 w 587375"/>
                  <a:gd name="connsiteY291" fmla="*/ 0 h 714375"/>
                  <a:gd name="connsiteX0" fmla="*/ 123826 w 587375"/>
                  <a:gd name="connsiteY0" fmla="*/ 76200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23826 w 587375"/>
                  <a:gd name="connsiteY6" fmla="*/ 76200 h 714375"/>
                  <a:gd name="connsiteX7" fmla="*/ 138113 w 587375"/>
                  <a:gd name="connsiteY7" fmla="*/ 0 h 714375"/>
                  <a:gd name="connsiteX8" fmla="*/ 144463 w 587375"/>
                  <a:gd name="connsiteY8" fmla="*/ 0 h 714375"/>
                  <a:gd name="connsiteX9" fmla="*/ 146050 w 587375"/>
                  <a:gd name="connsiteY9" fmla="*/ 3175 h 714375"/>
                  <a:gd name="connsiteX10" fmla="*/ 149225 w 587375"/>
                  <a:gd name="connsiteY10" fmla="*/ 0 h 714375"/>
                  <a:gd name="connsiteX11" fmla="*/ 153988 w 587375"/>
                  <a:gd name="connsiteY11" fmla="*/ 0 h 714375"/>
                  <a:gd name="connsiteX12" fmla="*/ 155576 w 587375"/>
                  <a:gd name="connsiteY12" fmla="*/ 3175 h 714375"/>
                  <a:gd name="connsiteX13" fmla="*/ 158751 w 587375"/>
                  <a:gd name="connsiteY13" fmla="*/ 6350 h 714375"/>
                  <a:gd name="connsiteX14" fmla="*/ 161926 w 587375"/>
                  <a:gd name="connsiteY14" fmla="*/ 7938 h 714375"/>
                  <a:gd name="connsiteX15" fmla="*/ 161926 w 587375"/>
                  <a:gd name="connsiteY15" fmla="*/ 11113 h 714375"/>
                  <a:gd name="connsiteX16" fmla="*/ 163513 w 587375"/>
                  <a:gd name="connsiteY16" fmla="*/ 15875 h 714375"/>
                  <a:gd name="connsiteX17" fmla="*/ 171451 w 587375"/>
                  <a:gd name="connsiteY17" fmla="*/ 15875 h 714375"/>
                  <a:gd name="connsiteX18" fmla="*/ 174626 w 587375"/>
                  <a:gd name="connsiteY18" fmla="*/ 17463 h 714375"/>
                  <a:gd name="connsiteX19" fmla="*/ 176213 w 587375"/>
                  <a:gd name="connsiteY19" fmla="*/ 23813 h 714375"/>
                  <a:gd name="connsiteX20" fmla="*/ 179388 w 587375"/>
                  <a:gd name="connsiteY20" fmla="*/ 25400 h 714375"/>
                  <a:gd name="connsiteX21" fmla="*/ 184151 w 587375"/>
                  <a:gd name="connsiteY21" fmla="*/ 25400 h 714375"/>
                  <a:gd name="connsiteX22" fmla="*/ 184151 w 587375"/>
                  <a:gd name="connsiteY22" fmla="*/ 36512 h 714375"/>
                  <a:gd name="connsiteX23" fmla="*/ 187326 w 587375"/>
                  <a:gd name="connsiteY23" fmla="*/ 38100 h 714375"/>
                  <a:gd name="connsiteX24" fmla="*/ 192088 w 587375"/>
                  <a:gd name="connsiteY24" fmla="*/ 41275 h 714375"/>
                  <a:gd name="connsiteX25" fmla="*/ 193676 w 587375"/>
                  <a:gd name="connsiteY25" fmla="*/ 41275 h 714375"/>
                  <a:gd name="connsiteX26" fmla="*/ 201613 w 587375"/>
                  <a:gd name="connsiteY26" fmla="*/ 41275 h 714375"/>
                  <a:gd name="connsiteX27" fmla="*/ 204788 w 587375"/>
                  <a:gd name="connsiteY27" fmla="*/ 42862 h 714375"/>
                  <a:gd name="connsiteX28" fmla="*/ 204788 w 587375"/>
                  <a:gd name="connsiteY28" fmla="*/ 43921 h 714375"/>
                  <a:gd name="connsiteX29" fmla="*/ 206376 w 587375"/>
                  <a:gd name="connsiteY29" fmla="*/ 42862 h 714375"/>
                  <a:gd name="connsiteX30" fmla="*/ 209551 w 587375"/>
                  <a:gd name="connsiteY30" fmla="*/ 41275 h 714375"/>
                  <a:gd name="connsiteX31" fmla="*/ 211138 w 587375"/>
                  <a:gd name="connsiteY31" fmla="*/ 38100 h 714375"/>
                  <a:gd name="connsiteX32" fmla="*/ 214313 w 587375"/>
                  <a:gd name="connsiteY32" fmla="*/ 38100 h 714375"/>
                  <a:gd name="connsiteX33" fmla="*/ 217488 w 587375"/>
                  <a:gd name="connsiteY33" fmla="*/ 38100 h 714375"/>
                  <a:gd name="connsiteX34" fmla="*/ 219076 w 587375"/>
                  <a:gd name="connsiteY34" fmla="*/ 38100 h 714375"/>
                  <a:gd name="connsiteX35" fmla="*/ 222251 w 587375"/>
                  <a:gd name="connsiteY35" fmla="*/ 38100 h 714375"/>
                  <a:gd name="connsiteX36" fmla="*/ 223838 w 587375"/>
                  <a:gd name="connsiteY36" fmla="*/ 36513 h 714375"/>
                  <a:gd name="connsiteX37" fmla="*/ 223838 w 587375"/>
                  <a:gd name="connsiteY37" fmla="*/ 33338 h 714375"/>
                  <a:gd name="connsiteX38" fmla="*/ 227013 w 587375"/>
                  <a:gd name="connsiteY38" fmla="*/ 28575 h 714375"/>
                  <a:gd name="connsiteX39" fmla="*/ 227013 w 587375"/>
                  <a:gd name="connsiteY39" fmla="*/ 25400 h 714375"/>
                  <a:gd name="connsiteX40" fmla="*/ 230188 w 587375"/>
                  <a:gd name="connsiteY40" fmla="*/ 25400 h 714375"/>
                  <a:gd name="connsiteX41" fmla="*/ 231776 w 587375"/>
                  <a:gd name="connsiteY41" fmla="*/ 28575 h 714375"/>
                  <a:gd name="connsiteX42" fmla="*/ 234951 w 587375"/>
                  <a:gd name="connsiteY42" fmla="*/ 30163 h 714375"/>
                  <a:gd name="connsiteX43" fmla="*/ 236538 w 587375"/>
                  <a:gd name="connsiteY43" fmla="*/ 33338 h 714375"/>
                  <a:gd name="connsiteX44" fmla="*/ 242888 w 587375"/>
                  <a:gd name="connsiteY44" fmla="*/ 33338 h 714375"/>
                  <a:gd name="connsiteX45" fmla="*/ 244476 w 587375"/>
                  <a:gd name="connsiteY45" fmla="*/ 33338 h 714375"/>
                  <a:gd name="connsiteX46" fmla="*/ 247651 w 587375"/>
                  <a:gd name="connsiteY46" fmla="*/ 33338 h 714375"/>
                  <a:gd name="connsiteX47" fmla="*/ 249238 w 587375"/>
                  <a:gd name="connsiteY47" fmla="*/ 33338 h 714375"/>
                  <a:gd name="connsiteX48" fmla="*/ 252413 w 587375"/>
                  <a:gd name="connsiteY48" fmla="*/ 36513 h 714375"/>
                  <a:gd name="connsiteX49" fmla="*/ 252413 w 587375"/>
                  <a:gd name="connsiteY49" fmla="*/ 38100 h 714375"/>
                  <a:gd name="connsiteX50" fmla="*/ 252413 w 587375"/>
                  <a:gd name="connsiteY50" fmla="*/ 42862 h 714375"/>
                  <a:gd name="connsiteX51" fmla="*/ 249238 w 587375"/>
                  <a:gd name="connsiteY51" fmla="*/ 46037 h 714375"/>
                  <a:gd name="connsiteX52" fmla="*/ 249238 w 587375"/>
                  <a:gd name="connsiteY52" fmla="*/ 49212 h 714375"/>
                  <a:gd name="connsiteX53" fmla="*/ 249238 w 587375"/>
                  <a:gd name="connsiteY53" fmla="*/ 50800 h 714375"/>
                  <a:gd name="connsiteX54" fmla="*/ 252413 w 587375"/>
                  <a:gd name="connsiteY54" fmla="*/ 55562 h 714375"/>
                  <a:gd name="connsiteX55" fmla="*/ 249238 w 587375"/>
                  <a:gd name="connsiteY55" fmla="*/ 58737 h 714375"/>
                  <a:gd name="connsiteX56" fmla="*/ 249238 w 587375"/>
                  <a:gd name="connsiteY56" fmla="*/ 63500 h 714375"/>
                  <a:gd name="connsiteX57" fmla="*/ 247651 w 587375"/>
                  <a:gd name="connsiteY57" fmla="*/ 66675 h 714375"/>
                  <a:gd name="connsiteX58" fmla="*/ 244476 w 587375"/>
                  <a:gd name="connsiteY58" fmla="*/ 68262 h 714375"/>
                  <a:gd name="connsiteX59" fmla="*/ 239713 w 587375"/>
                  <a:gd name="connsiteY59" fmla="*/ 71437 h 714375"/>
                  <a:gd name="connsiteX60" fmla="*/ 236538 w 587375"/>
                  <a:gd name="connsiteY60" fmla="*/ 71437 h 714375"/>
                  <a:gd name="connsiteX61" fmla="*/ 236538 w 587375"/>
                  <a:gd name="connsiteY61" fmla="*/ 76200 h 714375"/>
                  <a:gd name="connsiteX62" fmla="*/ 236538 w 587375"/>
                  <a:gd name="connsiteY62" fmla="*/ 80962 h 714375"/>
                  <a:gd name="connsiteX63" fmla="*/ 234951 w 587375"/>
                  <a:gd name="connsiteY63" fmla="*/ 84137 h 714375"/>
                  <a:gd name="connsiteX64" fmla="*/ 231776 w 587375"/>
                  <a:gd name="connsiteY64" fmla="*/ 84137 h 714375"/>
                  <a:gd name="connsiteX65" fmla="*/ 227013 w 587375"/>
                  <a:gd name="connsiteY65" fmla="*/ 84137 h 714375"/>
                  <a:gd name="connsiteX66" fmla="*/ 227013 w 587375"/>
                  <a:gd name="connsiteY66" fmla="*/ 80962 h 714375"/>
                  <a:gd name="connsiteX67" fmla="*/ 227013 w 587375"/>
                  <a:gd name="connsiteY67" fmla="*/ 76200 h 714375"/>
                  <a:gd name="connsiteX68" fmla="*/ 227013 w 587375"/>
                  <a:gd name="connsiteY68" fmla="*/ 71437 h 714375"/>
                  <a:gd name="connsiteX69" fmla="*/ 223838 w 587375"/>
                  <a:gd name="connsiteY69" fmla="*/ 84137 h 714375"/>
                  <a:gd name="connsiteX70" fmla="*/ 223838 w 587375"/>
                  <a:gd name="connsiteY70" fmla="*/ 88900 h 714375"/>
                  <a:gd name="connsiteX71" fmla="*/ 223838 w 587375"/>
                  <a:gd name="connsiteY71" fmla="*/ 92075 h 714375"/>
                  <a:gd name="connsiteX72" fmla="*/ 223838 w 587375"/>
                  <a:gd name="connsiteY72" fmla="*/ 96837 h 714375"/>
                  <a:gd name="connsiteX73" fmla="*/ 227013 w 587375"/>
                  <a:gd name="connsiteY73" fmla="*/ 98425 h 714375"/>
                  <a:gd name="connsiteX74" fmla="*/ 227013 w 587375"/>
                  <a:gd name="connsiteY74" fmla="*/ 103187 h 714375"/>
                  <a:gd name="connsiteX75" fmla="*/ 231775 w 587375"/>
                  <a:gd name="connsiteY75" fmla="*/ 103187 h 714375"/>
                  <a:gd name="connsiteX76" fmla="*/ 234950 w 587375"/>
                  <a:gd name="connsiteY76" fmla="*/ 103187 h 714375"/>
                  <a:gd name="connsiteX77" fmla="*/ 231775 w 587375"/>
                  <a:gd name="connsiteY77" fmla="*/ 106362 h 714375"/>
                  <a:gd name="connsiteX78" fmla="*/ 231775 w 587375"/>
                  <a:gd name="connsiteY78" fmla="*/ 109537 h 714375"/>
                  <a:gd name="connsiteX79" fmla="*/ 231775 w 587375"/>
                  <a:gd name="connsiteY79" fmla="*/ 111125 h 714375"/>
                  <a:gd name="connsiteX80" fmla="*/ 234950 w 587375"/>
                  <a:gd name="connsiteY80" fmla="*/ 114300 h 714375"/>
                  <a:gd name="connsiteX81" fmla="*/ 233891 w 587375"/>
                  <a:gd name="connsiteY81" fmla="*/ 116947 h 714375"/>
                  <a:gd name="connsiteX82" fmla="*/ 234951 w 587375"/>
                  <a:gd name="connsiteY82" fmla="*/ 115888 h 714375"/>
                  <a:gd name="connsiteX83" fmla="*/ 234951 w 587375"/>
                  <a:gd name="connsiteY83" fmla="*/ 114300 h 714375"/>
                  <a:gd name="connsiteX84" fmla="*/ 236538 w 587375"/>
                  <a:gd name="connsiteY84" fmla="*/ 114300 h 714375"/>
                  <a:gd name="connsiteX85" fmla="*/ 239713 w 587375"/>
                  <a:gd name="connsiteY85" fmla="*/ 115888 h 714375"/>
                  <a:gd name="connsiteX86" fmla="*/ 239713 w 587375"/>
                  <a:gd name="connsiteY86" fmla="*/ 122237 h 714375"/>
                  <a:gd name="connsiteX87" fmla="*/ 234951 w 587375"/>
                  <a:gd name="connsiteY87" fmla="*/ 123825 h 714375"/>
                  <a:gd name="connsiteX88" fmla="*/ 231776 w 587375"/>
                  <a:gd name="connsiteY88" fmla="*/ 123825 h 714375"/>
                  <a:gd name="connsiteX89" fmla="*/ 231776 w 587375"/>
                  <a:gd name="connsiteY89" fmla="*/ 128587 h 714375"/>
                  <a:gd name="connsiteX90" fmla="*/ 231776 w 587375"/>
                  <a:gd name="connsiteY90" fmla="*/ 131762 h 714375"/>
                  <a:gd name="connsiteX91" fmla="*/ 227013 w 587375"/>
                  <a:gd name="connsiteY91" fmla="*/ 131762 h 714375"/>
                  <a:gd name="connsiteX92" fmla="*/ 223838 w 587375"/>
                  <a:gd name="connsiteY92" fmla="*/ 131762 h 714375"/>
                  <a:gd name="connsiteX93" fmla="*/ 222250 w 587375"/>
                  <a:gd name="connsiteY93" fmla="*/ 128587 h 714375"/>
                  <a:gd name="connsiteX94" fmla="*/ 222250 w 587375"/>
                  <a:gd name="connsiteY94" fmla="*/ 127000 h 714375"/>
                  <a:gd name="connsiteX95" fmla="*/ 222250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7013 w 587375"/>
                  <a:gd name="connsiteY97" fmla="*/ 123825 h 714375"/>
                  <a:gd name="connsiteX98" fmla="*/ 230188 w 587375"/>
                  <a:gd name="connsiteY98" fmla="*/ 123825 h 714375"/>
                  <a:gd name="connsiteX99" fmla="*/ 231776 w 587375"/>
                  <a:gd name="connsiteY99" fmla="*/ 122237 h 714375"/>
                  <a:gd name="connsiteX100" fmla="*/ 231776 w 587375"/>
                  <a:gd name="connsiteY100" fmla="*/ 122236 h 714375"/>
                  <a:gd name="connsiteX101" fmla="*/ 231775 w 587375"/>
                  <a:gd name="connsiteY101" fmla="*/ 122237 h 714375"/>
                  <a:gd name="connsiteX102" fmla="*/ 227013 w 587375"/>
                  <a:gd name="connsiteY102" fmla="*/ 123825 h 714375"/>
                  <a:gd name="connsiteX103" fmla="*/ 223838 w 587375"/>
                  <a:gd name="connsiteY103" fmla="*/ 123825 h 714375"/>
                  <a:gd name="connsiteX104" fmla="*/ 222250 w 587375"/>
                  <a:gd name="connsiteY104" fmla="*/ 122237 h 714375"/>
                  <a:gd name="connsiteX105" fmla="*/ 222250 w 587375"/>
                  <a:gd name="connsiteY105" fmla="*/ 119062 h 714375"/>
                  <a:gd name="connsiteX106" fmla="*/ 219075 w 587375"/>
                  <a:gd name="connsiteY106" fmla="*/ 122237 h 714375"/>
                  <a:gd name="connsiteX107" fmla="*/ 217488 w 587375"/>
                  <a:gd name="connsiteY107" fmla="*/ 122237 h 714375"/>
                  <a:gd name="connsiteX108" fmla="*/ 214313 w 587375"/>
                  <a:gd name="connsiteY108" fmla="*/ 123825 h 714375"/>
                  <a:gd name="connsiteX109" fmla="*/ 214312 w 587375"/>
                  <a:gd name="connsiteY109" fmla="*/ 123825 h 714375"/>
                  <a:gd name="connsiteX110" fmla="*/ 214312 w 587375"/>
                  <a:gd name="connsiteY110" fmla="*/ 125014 h 714375"/>
                  <a:gd name="connsiteX111" fmla="*/ 223838 w 587375"/>
                  <a:gd name="connsiteY111" fmla="*/ 157163 h 714375"/>
                  <a:gd name="connsiteX112" fmla="*/ 234950 w 587375"/>
                  <a:gd name="connsiteY112" fmla="*/ 146050 h 714375"/>
                  <a:gd name="connsiteX113" fmla="*/ 260350 w 587375"/>
                  <a:gd name="connsiteY113" fmla="*/ 166688 h 714375"/>
                  <a:gd name="connsiteX114" fmla="*/ 244475 w 587375"/>
                  <a:gd name="connsiteY114" fmla="*/ 184150 h 714375"/>
                  <a:gd name="connsiteX115" fmla="*/ 242888 w 587375"/>
                  <a:gd name="connsiteY115" fmla="*/ 212725 h 714375"/>
                  <a:gd name="connsiteX116" fmla="*/ 260350 w 587375"/>
                  <a:gd name="connsiteY116" fmla="*/ 212725 h 714375"/>
                  <a:gd name="connsiteX117" fmla="*/ 260350 w 587375"/>
                  <a:gd name="connsiteY117" fmla="*/ 227013 h 714375"/>
                  <a:gd name="connsiteX118" fmla="*/ 292100 w 587375"/>
                  <a:gd name="connsiteY118" fmla="*/ 247650 h 714375"/>
                  <a:gd name="connsiteX119" fmla="*/ 312738 w 587375"/>
                  <a:gd name="connsiteY119" fmla="*/ 250825 h 714375"/>
                  <a:gd name="connsiteX120" fmla="*/ 328613 w 587375"/>
                  <a:gd name="connsiteY120" fmla="*/ 242888 h 714375"/>
                  <a:gd name="connsiteX121" fmla="*/ 339725 w 587375"/>
                  <a:gd name="connsiteY121" fmla="*/ 263525 h 714375"/>
                  <a:gd name="connsiteX122" fmla="*/ 352425 w 587375"/>
                  <a:gd name="connsiteY122" fmla="*/ 260350 h 714375"/>
                  <a:gd name="connsiteX123" fmla="*/ 355600 w 587375"/>
                  <a:gd name="connsiteY123" fmla="*/ 269875 h 714375"/>
                  <a:gd name="connsiteX124" fmla="*/ 398463 w 587375"/>
                  <a:gd name="connsiteY124" fmla="*/ 276225 h 714375"/>
                  <a:gd name="connsiteX125" fmla="*/ 407988 w 587375"/>
                  <a:gd name="connsiteY125" fmla="*/ 269875 h 714375"/>
                  <a:gd name="connsiteX126" fmla="*/ 407988 w 587375"/>
                  <a:gd name="connsiteY126" fmla="*/ 238125 h 714375"/>
                  <a:gd name="connsiteX127" fmla="*/ 423863 w 587375"/>
                  <a:gd name="connsiteY127" fmla="*/ 227013 h 714375"/>
                  <a:gd name="connsiteX128" fmla="*/ 428625 w 587375"/>
                  <a:gd name="connsiteY128" fmla="*/ 234950 h 714375"/>
                  <a:gd name="connsiteX129" fmla="*/ 420688 w 587375"/>
                  <a:gd name="connsiteY129" fmla="*/ 247650 h 714375"/>
                  <a:gd name="connsiteX130" fmla="*/ 423863 w 587375"/>
                  <a:gd name="connsiteY130" fmla="*/ 257175 h 714375"/>
                  <a:gd name="connsiteX131" fmla="*/ 420688 w 587375"/>
                  <a:gd name="connsiteY131" fmla="*/ 265113 h 714375"/>
                  <a:gd name="connsiteX132" fmla="*/ 431800 w 587375"/>
                  <a:gd name="connsiteY132" fmla="*/ 269875 h 714375"/>
                  <a:gd name="connsiteX133" fmla="*/ 450850 w 587375"/>
                  <a:gd name="connsiteY133" fmla="*/ 265113 h 714375"/>
                  <a:gd name="connsiteX134" fmla="*/ 457200 w 587375"/>
                  <a:gd name="connsiteY134" fmla="*/ 257175 h 714375"/>
                  <a:gd name="connsiteX135" fmla="*/ 481013 w 587375"/>
                  <a:gd name="connsiteY135" fmla="*/ 260350 h 714375"/>
                  <a:gd name="connsiteX136" fmla="*/ 481013 w 587375"/>
                  <a:gd name="connsiteY136" fmla="*/ 234950 h 714375"/>
                  <a:gd name="connsiteX137" fmla="*/ 500063 w 587375"/>
                  <a:gd name="connsiteY137" fmla="*/ 227013 h 714375"/>
                  <a:gd name="connsiteX138" fmla="*/ 527050 w 587375"/>
                  <a:gd name="connsiteY138" fmla="*/ 200025 h 714375"/>
                  <a:gd name="connsiteX139" fmla="*/ 544513 w 587375"/>
                  <a:gd name="connsiteY139" fmla="*/ 201613 h 714375"/>
                  <a:gd name="connsiteX140" fmla="*/ 547688 w 587375"/>
                  <a:gd name="connsiteY140" fmla="*/ 214313 h 714375"/>
                  <a:gd name="connsiteX141" fmla="*/ 565150 w 587375"/>
                  <a:gd name="connsiteY141" fmla="*/ 212725 h 714375"/>
                  <a:gd name="connsiteX142" fmla="*/ 582613 w 587375"/>
                  <a:gd name="connsiteY142" fmla="*/ 217488 h 714375"/>
                  <a:gd name="connsiteX143" fmla="*/ 587375 w 587375"/>
                  <a:gd name="connsiteY143" fmla="*/ 233363 h 714375"/>
                  <a:gd name="connsiteX144" fmla="*/ 585788 w 587375"/>
                  <a:gd name="connsiteY144" fmla="*/ 247650 h 714375"/>
                  <a:gd name="connsiteX145" fmla="*/ 577850 w 587375"/>
                  <a:gd name="connsiteY145" fmla="*/ 244475 h 714375"/>
                  <a:gd name="connsiteX146" fmla="*/ 557213 w 587375"/>
                  <a:gd name="connsiteY146" fmla="*/ 255588 h 714375"/>
                  <a:gd name="connsiteX147" fmla="*/ 536575 w 587375"/>
                  <a:gd name="connsiteY147" fmla="*/ 287338 h 714375"/>
                  <a:gd name="connsiteX148" fmla="*/ 536575 w 587375"/>
                  <a:gd name="connsiteY148" fmla="*/ 306388 h 714375"/>
                  <a:gd name="connsiteX149" fmla="*/ 527050 w 587375"/>
                  <a:gd name="connsiteY149" fmla="*/ 323850 h 714375"/>
                  <a:gd name="connsiteX150" fmla="*/ 514350 w 587375"/>
                  <a:gd name="connsiteY150" fmla="*/ 325438 h 714375"/>
                  <a:gd name="connsiteX151" fmla="*/ 517525 w 587375"/>
                  <a:gd name="connsiteY151" fmla="*/ 361950 h 714375"/>
                  <a:gd name="connsiteX152" fmla="*/ 512763 w 587375"/>
                  <a:gd name="connsiteY152" fmla="*/ 363538 h 714375"/>
                  <a:gd name="connsiteX153" fmla="*/ 512763 w 587375"/>
                  <a:gd name="connsiteY153" fmla="*/ 381000 h 714375"/>
                  <a:gd name="connsiteX154" fmla="*/ 504825 w 587375"/>
                  <a:gd name="connsiteY154" fmla="*/ 388938 h 714375"/>
                  <a:gd name="connsiteX155" fmla="*/ 496888 w 587375"/>
                  <a:gd name="connsiteY155" fmla="*/ 381000 h 714375"/>
                  <a:gd name="connsiteX156" fmla="*/ 496888 w 587375"/>
                  <a:gd name="connsiteY156" fmla="*/ 333375 h 714375"/>
                  <a:gd name="connsiteX157" fmla="*/ 488950 w 587375"/>
                  <a:gd name="connsiteY157" fmla="*/ 333375 h 714375"/>
                  <a:gd name="connsiteX158" fmla="*/ 487363 w 587375"/>
                  <a:gd name="connsiteY158" fmla="*/ 349250 h 714375"/>
                  <a:gd name="connsiteX159" fmla="*/ 476250 w 587375"/>
                  <a:gd name="connsiteY159" fmla="*/ 349250 h 714375"/>
                  <a:gd name="connsiteX160" fmla="*/ 481013 w 587375"/>
                  <a:gd name="connsiteY160" fmla="*/ 333375 h 714375"/>
                  <a:gd name="connsiteX161" fmla="*/ 496888 w 587375"/>
                  <a:gd name="connsiteY161" fmla="*/ 320675 h 714375"/>
                  <a:gd name="connsiteX162" fmla="*/ 500063 w 587375"/>
                  <a:gd name="connsiteY162" fmla="*/ 303213 h 714375"/>
                  <a:gd name="connsiteX163" fmla="*/ 449263 w 587375"/>
                  <a:gd name="connsiteY163" fmla="*/ 295275 h 714375"/>
                  <a:gd name="connsiteX164" fmla="*/ 444500 w 587375"/>
                  <a:gd name="connsiteY164" fmla="*/ 285750 h 714375"/>
                  <a:gd name="connsiteX165" fmla="*/ 415925 w 587375"/>
                  <a:gd name="connsiteY165" fmla="*/ 269875 h 714375"/>
                  <a:gd name="connsiteX166" fmla="*/ 414338 w 587375"/>
                  <a:gd name="connsiteY166" fmla="*/ 276225 h 714375"/>
                  <a:gd name="connsiteX167" fmla="*/ 406400 w 587375"/>
                  <a:gd name="connsiteY167" fmla="*/ 293688 h 714375"/>
                  <a:gd name="connsiteX168" fmla="*/ 428625 w 587375"/>
                  <a:gd name="connsiteY168" fmla="*/ 303213 h 714375"/>
                  <a:gd name="connsiteX169" fmla="*/ 415925 w 587375"/>
                  <a:gd name="connsiteY169" fmla="*/ 311150 h 714375"/>
                  <a:gd name="connsiteX170" fmla="*/ 414338 w 587375"/>
                  <a:gd name="connsiteY170" fmla="*/ 319088 h 714375"/>
                  <a:gd name="connsiteX171" fmla="*/ 419100 w 587375"/>
                  <a:gd name="connsiteY171" fmla="*/ 323850 h 714375"/>
                  <a:gd name="connsiteX172" fmla="*/ 420688 w 587375"/>
                  <a:gd name="connsiteY172" fmla="*/ 338138 h 714375"/>
                  <a:gd name="connsiteX173" fmla="*/ 436563 w 587375"/>
                  <a:gd name="connsiteY173" fmla="*/ 388938 h 714375"/>
                  <a:gd name="connsiteX174" fmla="*/ 407988 w 587375"/>
                  <a:gd name="connsiteY174" fmla="*/ 388938 h 714375"/>
                  <a:gd name="connsiteX175" fmla="*/ 406400 w 587375"/>
                  <a:gd name="connsiteY175" fmla="*/ 374650 h 714375"/>
                  <a:gd name="connsiteX176" fmla="*/ 398463 w 587375"/>
                  <a:gd name="connsiteY176" fmla="*/ 388938 h 714375"/>
                  <a:gd name="connsiteX177" fmla="*/ 377825 w 587375"/>
                  <a:gd name="connsiteY177" fmla="*/ 404813 h 714375"/>
                  <a:gd name="connsiteX178" fmla="*/ 382588 w 587375"/>
                  <a:gd name="connsiteY178" fmla="*/ 414338 h 714375"/>
                  <a:gd name="connsiteX179" fmla="*/ 371475 w 587375"/>
                  <a:gd name="connsiteY179" fmla="*/ 434975 h 714375"/>
                  <a:gd name="connsiteX180" fmla="*/ 355600 w 587375"/>
                  <a:gd name="connsiteY180" fmla="*/ 439738 h 714375"/>
                  <a:gd name="connsiteX181" fmla="*/ 350838 w 587375"/>
                  <a:gd name="connsiteY181" fmla="*/ 431800 h 714375"/>
                  <a:gd name="connsiteX182" fmla="*/ 339725 w 587375"/>
                  <a:gd name="connsiteY182" fmla="*/ 439738 h 714375"/>
                  <a:gd name="connsiteX183" fmla="*/ 339725 w 587375"/>
                  <a:gd name="connsiteY183" fmla="*/ 452438 h 714375"/>
                  <a:gd name="connsiteX184" fmla="*/ 287338 w 587375"/>
                  <a:gd name="connsiteY184" fmla="*/ 500063 h 714375"/>
                  <a:gd name="connsiteX185" fmla="*/ 290513 w 587375"/>
                  <a:gd name="connsiteY185" fmla="*/ 512763 h 714375"/>
                  <a:gd name="connsiteX186" fmla="*/ 266700 w 587375"/>
                  <a:gd name="connsiteY186" fmla="*/ 525463 h 714375"/>
                  <a:gd name="connsiteX187" fmla="*/ 249238 w 587375"/>
                  <a:gd name="connsiteY187" fmla="*/ 530225 h 714375"/>
                  <a:gd name="connsiteX188" fmla="*/ 247650 w 587375"/>
                  <a:gd name="connsiteY188" fmla="*/ 539750 h 714375"/>
                  <a:gd name="connsiteX189" fmla="*/ 252413 w 587375"/>
                  <a:gd name="connsiteY189" fmla="*/ 590550 h 714375"/>
                  <a:gd name="connsiteX190" fmla="*/ 239713 w 587375"/>
                  <a:gd name="connsiteY190" fmla="*/ 620713 h 714375"/>
                  <a:gd name="connsiteX191" fmla="*/ 242888 w 587375"/>
                  <a:gd name="connsiteY191" fmla="*/ 655638 h 714375"/>
                  <a:gd name="connsiteX192" fmla="*/ 231775 w 587375"/>
                  <a:gd name="connsiteY192" fmla="*/ 655638 h 714375"/>
                  <a:gd name="connsiteX193" fmla="*/ 223838 w 587375"/>
                  <a:gd name="connsiteY193" fmla="*/ 681038 h 714375"/>
                  <a:gd name="connsiteX194" fmla="*/ 231775 w 587375"/>
                  <a:gd name="connsiteY194" fmla="*/ 687388 h 714375"/>
                  <a:gd name="connsiteX195" fmla="*/ 231775 w 587375"/>
                  <a:gd name="connsiteY195" fmla="*/ 692150 h 714375"/>
                  <a:gd name="connsiteX196" fmla="*/ 214313 w 587375"/>
                  <a:gd name="connsiteY196" fmla="*/ 687388 h 714375"/>
                  <a:gd name="connsiteX197" fmla="*/ 209550 w 587375"/>
                  <a:gd name="connsiteY197" fmla="*/ 704850 h 714375"/>
                  <a:gd name="connsiteX198" fmla="*/ 193675 w 587375"/>
                  <a:gd name="connsiteY198" fmla="*/ 714375 h 714375"/>
                  <a:gd name="connsiteX199" fmla="*/ 166688 w 587375"/>
                  <a:gd name="connsiteY199" fmla="*/ 687388 h 714375"/>
                  <a:gd name="connsiteX200" fmla="*/ 161925 w 587375"/>
                  <a:gd name="connsiteY200" fmla="*/ 666750 h 714375"/>
                  <a:gd name="connsiteX201" fmla="*/ 155575 w 587375"/>
                  <a:gd name="connsiteY201" fmla="*/ 633413 h 714375"/>
                  <a:gd name="connsiteX202" fmla="*/ 133350 w 587375"/>
                  <a:gd name="connsiteY202" fmla="*/ 593725 h 714375"/>
                  <a:gd name="connsiteX203" fmla="*/ 131763 w 587375"/>
                  <a:gd name="connsiteY203" fmla="*/ 555625 h 714375"/>
                  <a:gd name="connsiteX204" fmla="*/ 103188 w 587375"/>
                  <a:gd name="connsiteY204" fmla="*/ 495300 h 714375"/>
                  <a:gd name="connsiteX205" fmla="*/ 98425 w 587375"/>
                  <a:gd name="connsiteY205" fmla="*/ 471488 h 714375"/>
                  <a:gd name="connsiteX206" fmla="*/ 93662 w 587375"/>
                  <a:gd name="connsiteY206" fmla="*/ 423863 h 714375"/>
                  <a:gd name="connsiteX207" fmla="*/ 95250 w 587375"/>
                  <a:gd name="connsiteY207" fmla="*/ 404813 h 714375"/>
                  <a:gd name="connsiteX208" fmla="*/ 90487 w 587375"/>
                  <a:gd name="connsiteY208" fmla="*/ 398463 h 714375"/>
                  <a:gd name="connsiteX209" fmla="*/ 93662 w 587375"/>
                  <a:gd name="connsiteY209" fmla="*/ 374650 h 714375"/>
                  <a:gd name="connsiteX210" fmla="*/ 85725 w 587375"/>
                  <a:gd name="connsiteY210" fmla="*/ 371475 h 714375"/>
                  <a:gd name="connsiteX211" fmla="*/ 82550 w 587375"/>
                  <a:gd name="connsiteY211" fmla="*/ 381000 h 714375"/>
                  <a:gd name="connsiteX212" fmla="*/ 77787 w 587375"/>
                  <a:gd name="connsiteY212" fmla="*/ 404813 h 714375"/>
                  <a:gd name="connsiteX213" fmla="*/ 58737 w 587375"/>
                  <a:gd name="connsiteY213" fmla="*/ 419100 h 714375"/>
                  <a:gd name="connsiteX214" fmla="*/ 34925 w 587375"/>
                  <a:gd name="connsiteY214" fmla="*/ 404813 h 714375"/>
                  <a:gd name="connsiteX215" fmla="*/ 12700 w 587375"/>
                  <a:gd name="connsiteY215" fmla="*/ 374650 h 714375"/>
                  <a:gd name="connsiteX216" fmla="*/ 38100 w 587375"/>
                  <a:gd name="connsiteY216" fmla="*/ 371475 h 714375"/>
                  <a:gd name="connsiteX217" fmla="*/ 50800 w 587375"/>
                  <a:gd name="connsiteY217" fmla="*/ 349250 h 714375"/>
                  <a:gd name="connsiteX218" fmla="*/ 34925 w 587375"/>
                  <a:gd name="connsiteY218" fmla="*/ 354013 h 714375"/>
                  <a:gd name="connsiteX219" fmla="*/ 20637 w 587375"/>
                  <a:gd name="connsiteY219" fmla="*/ 361950 h 714375"/>
                  <a:gd name="connsiteX220" fmla="*/ 0 w 587375"/>
                  <a:gd name="connsiteY220" fmla="*/ 342900 h 714375"/>
                  <a:gd name="connsiteX221" fmla="*/ 7937 w 587375"/>
                  <a:gd name="connsiteY221" fmla="*/ 330200 h 714375"/>
                  <a:gd name="connsiteX222" fmla="*/ 42862 w 587375"/>
                  <a:gd name="connsiteY222" fmla="*/ 320675 h 714375"/>
                  <a:gd name="connsiteX223" fmla="*/ 60325 w 587375"/>
                  <a:gd name="connsiteY223" fmla="*/ 320675 h 714375"/>
                  <a:gd name="connsiteX224" fmla="*/ 50800 w 587375"/>
                  <a:gd name="connsiteY224" fmla="*/ 290513 h 714375"/>
                  <a:gd name="connsiteX225" fmla="*/ 33337 w 587375"/>
                  <a:gd name="connsiteY225" fmla="*/ 280988 h 714375"/>
                  <a:gd name="connsiteX226" fmla="*/ 38100 w 587375"/>
                  <a:gd name="connsiteY226" fmla="*/ 265113 h 714375"/>
                  <a:gd name="connsiteX227" fmla="*/ 22225 w 587375"/>
                  <a:gd name="connsiteY227" fmla="*/ 265113 h 714375"/>
                  <a:gd name="connsiteX228" fmla="*/ 25400 w 587375"/>
                  <a:gd name="connsiteY228" fmla="*/ 255588 h 714375"/>
                  <a:gd name="connsiteX229" fmla="*/ 39687 w 587375"/>
                  <a:gd name="connsiteY229" fmla="*/ 234950 h 714375"/>
                  <a:gd name="connsiteX230" fmla="*/ 52387 w 587375"/>
                  <a:gd name="connsiteY230" fmla="*/ 239713 h 714375"/>
                  <a:gd name="connsiteX231" fmla="*/ 76200 w 587375"/>
                  <a:gd name="connsiteY231" fmla="*/ 227013 h 714375"/>
                  <a:gd name="connsiteX232" fmla="*/ 80962 w 587375"/>
                  <a:gd name="connsiteY232" fmla="*/ 212725 h 714375"/>
                  <a:gd name="connsiteX233" fmla="*/ 107950 w 587375"/>
                  <a:gd name="connsiteY233" fmla="*/ 196850 h 714375"/>
                  <a:gd name="connsiteX234" fmla="*/ 120650 w 587375"/>
                  <a:gd name="connsiteY234" fmla="*/ 161925 h 714375"/>
                  <a:gd name="connsiteX235" fmla="*/ 133350 w 587375"/>
                  <a:gd name="connsiteY235" fmla="*/ 134938 h 714375"/>
                  <a:gd name="connsiteX236" fmla="*/ 143828 w 587375"/>
                  <a:gd name="connsiteY236" fmla="*/ 123507 h 714375"/>
                  <a:gd name="connsiteX237" fmla="*/ 141288 w 587375"/>
                  <a:gd name="connsiteY237" fmla="*/ 122237 h 714375"/>
                  <a:gd name="connsiteX238" fmla="*/ 138113 w 587375"/>
                  <a:gd name="connsiteY238" fmla="*/ 122237 h 714375"/>
                  <a:gd name="connsiteX239" fmla="*/ 136526 w 587375"/>
                  <a:gd name="connsiteY239" fmla="*/ 122237 h 714375"/>
                  <a:gd name="connsiteX240" fmla="*/ 136526 w 587375"/>
                  <a:gd name="connsiteY240" fmla="*/ 119062 h 714375"/>
                  <a:gd name="connsiteX241" fmla="*/ 133351 w 587375"/>
                  <a:gd name="connsiteY241" fmla="*/ 115887 h 714375"/>
                  <a:gd name="connsiteX242" fmla="*/ 128588 w 587375"/>
                  <a:gd name="connsiteY242" fmla="*/ 114300 h 714375"/>
                  <a:gd name="connsiteX243" fmla="*/ 125413 w 587375"/>
                  <a:gd name="connsiteY243" fmla="*/ 114300 h 714375"/>
                  <a:gd name="connsiteX244" fmla="*/ 125413 w 587375"/>
                  <a:gd name="connsiteY244" fmla="*/ 109537 h 714375"/>
                  <a:gd name="connsiteX245" fmla="*/ 123826 w 587375"/>
                  <a:gd name="connsiteY245" fmla="*/ 106362 h 714375"/>
                  <a:gd name="connsiteX246" fmla="*/ 119063 w 587375"/>
                  <a:gd name="connsiteY246" fmla="*/ 98425 h 714375"/>
                  <a:gd name="connsiteX247" fmla="*/ 123826 w 587375"/>
                  <a:gd name="connsiteY247" fmla="*/ 96837 h 714375"/>
                  <a:gd name="connsiteX248" fmla="*/ 123825 w 587375"/>
                  <a:gd name="connsiteY248" fmla="*/ 96836 h 714375"/>
                  <a:gd name="connsiteX249" fmla="*/ 123825 w 587375"/>
                  <a:gd name="connsiteY249" fmla="*/ 96837 h 714375"/>
                  <a:gd name="connsiteX250" fmla="*/ 119063 w 587375"/>
                  <a:gd name="connsiteY250" fmla="*/ 98425 h 714375"/>
                  <a:gd name="connsiteX251" fmla="*/ 125413 w 587375"/>
                  <a:gd name="connsiteY251" fmla="*/ 109537 h 714375"/>
                  <a:gd name="connsiteX252" fmla="*/ 123825 w 587375"/>
                  <a:gd name="connsiteY252" fmla="*/ 109537 h 714375"/>
                  <a:gd name="connsiteX253" fmla="*/ 119063 w 587375"/>
                  <a:gd name="connsiteY253" fmla="*/ 109537 h 714375"/>
                  <a:gd name="connsiteX254" fmla="*/ 115888 w 587375"/>
                  <a:gd name="connsiteY254" fmla="*/ 106362 h 714375"/>
                  <a:gd name="connsiteX255" fmla="*/ 115888 w 587375"/>
                  <a:gd name="connsiteY255" fmla="*/ 103187 h 714375"/>
                  <a:gd name="connsiteX256" fmla="*/ 115888 w 587375"/>
                  <a:gd name="connsiteY256" fmla="*/ 101600 h 714375"/>
                  <a:gd name="connsiteX257" fmla="*/ 115888 w 587375"/>
                  <a:gd name="connsiteY257" fmla="*/ 98425 h 714375"/>
                  <a:gd name="connsiteX258" fmla="*/ 112713 w 587375"/>
                  <a:gd name="connsiteY258" fmla="*/ 79375 h 714375"/>
                  <a:gd name="connsiteX259" fmla="*/ 112713 w 587375"/>
                  <a:gd name="connsiteY259" fmla="*/ 76200 h 714375"/>
                  <a:gd name="connsiteX260" fmla="*/ 111125 w 587375"/>
                  <a:gd name="connsiteY260" fmla="*/ 71437 h 714375"/>
                  <a:gd name="connsiteX261" fmla="*/ 111125 w 587375"/>
                  <a:gd name="connsiteY261" fmla="*/ 68262 h 714375"/>
                  <a:gd name="connsiteX262" fmla="*/ 115888 w 587375"/>
                  <a:gd name="connsiteY262" fmla="*/ 63500 h 714375"/>
                  <a:gd name="connsiteX263" fmla="*/ 123825 w 587375"/>
                  <a:gd name="connsiteY263" fmla="*/ 58737 h 714375"/>
                  <a:gd name="connsiteX264" fmla="*/ 123825 w 587375"/>
                  <a:gd name="connsiteY264" fmla="*/ 55562 h 714375"/>
                  <a:gd name="connsiteX265" fmla="*/ 125413 w 587375"/>
                  <a:gd name="connsiteY265" fmla="*/ 49212 h 714375"/>
                  <a:gd name="connsiteX266" fmla="*/ 123825 w 587375"/>
                  <a:gd name="connsiteY266" fmla="*/ 46037 h 714375"/>
                  <a:gd name="connsiteX267" fmla="*/ 119063 w 587375"/>
                  <a:gd name="connsiteY267" fmla="*/ 41275 h 714375"/>
                  <a:gd name="connsiteX268" fmla="*/ 115888 w 587375"/>
                  <a:gd name="connsiteY268" fmla="*/ 41275 h 714375"/>
                  <a:gd name="connsiteX269" fmla="*/ 112713 w 587375"/>
                  <a:gd name="connsiteY269" fmla="*/ 38100 h 714375"/>
                  <a:gd name="connsiteX270" fmla="*/ 111125 w 587375"/>
                  <a:gd name="connsiteY270" fmla="*/ 33337 h 714375"/>
                  <a:gd name="connsiteX271" fmla="*/ 106363 w 587375"/>
                  <a:gd name="connsiteY271" fmla="*/ 33337 h 714375"/>
                  <a:gd name="connsiteX272" fmla="*/ 103188 w 587375"/>
                  <a:gd name="connsiteY272" fmla="*/ 30162 h 714375"/>
                  <a:gd name="connsiteX273" fmla="*/ 101600 w 587375"/>
                  <a:gd name="connsiteY273" fmla="*/ 30162 h 714375"/>
                  <a:gd name="connsiteX274" fmla="*/ 95250 w 587375"/>
                  <a:gd name="connsiteY274" fmla="*/ 28575 h 714375"/>
                  <a:gd name="connsiteX275" fmla="*/ 95250 w 587375"/>
                  <a:gd name="connsiteY275" fmla="*/ 25400 h 714375"/>
                  <a:gd name="connsiteX276" fmla="*/ 95250 w 587375"/>
                  <a:gd name="connsiteY276" fmla="*/ 17463 h 714375"/>
                  <a:gd name="connsiteX277" fmla="*/ 95250 w 587375"/>
                  <a:gd name="connsiteY277" fmla="*/ 15875 h 714375"/>
                  <a:gd name="connsiteX278" fmla="*/ 98425 w 587375"/>
                  <a:gd name="connsiteY278" fmla="*/ 15875 h 714375"/>
                  <a:gd name="connsiteX279" fmla="*/ 103188 w 587375"/>
                  <a:gd name="connsiteY279" fmla="*/ 15875 h 714375"/>
                  <a:gd name="connsiteX280" fmla="*/ 106363 w 587375"/>
                  <a:gd name="connsiteY280" fmla="*/ 17463 h 714375"/>
                  <a:gd name="connsiteX281" fmla="*/ 107950 w 587375"/>
                  <a:gd name="connsiteY281" fmla="*/ 15875 h 714375"/>
                  <a:gd name="connsiteX282" fmla="*/ 107950 w 587375"/>
                  <a:gd name="connsiteY282" fmla="*/ 12700 h 714375"/>
                  <a:gd name="connsiteX283" fmla="*/ 107950 w 587375"/>
                  <a:gd name="connsiteY283" fmla="*/ 7938 h 714375"/>
                  <a:gd name="connsiteX284" fmla="*/ 112713 w 587375"/>
                  <a:gd name="connsiteY284" fmla="*/ 7938 h 714375"/>
                  <a:gd name="connsiteX285" fmla="*/ 115888 w 587375"/>
                  <a:gd name="connsiteY285" fmla="*/ 7938 h 714375"/>
                  <a:gd name="connsiteX286" fmla="*/ 123825 w 587375"/>
                  <a:gd name="connsiteY286" fmla="*/ 6350 h 714375"/>
                  <a:gd name="connsiteX287" fmla="*/ 125413 w 587375"/>
                  <a:gd name="connsiteY287" fmla="*/ 6350 h 714375"/>
                  <a:gd name="connsiteX288" fmla="*/ 128588 w 587375"/>
                  <a:gd name="connsiteY288" fmla="*/ 3175 h 714375"/>
                  <a:gd name="connsiteX289" fmla="*/ 136525 w 587375"/>
                  <a:gd name="connsiteY289" fmla="*/ 6350 h 714375"/>
                  <a:gd name="connsiteX290" fmla="*/ 138113 w 587375"/>
                  <a:gd name="connsiteY290" fmla="*/ 0 h 714375"/>
                  <a:gd name="connsiteX0" fmla="*/ 120651 w 587375"/>
                  <a:gd name="connsiteY0" fmla="*/ 80962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20651 w 587375"/>
                  <a:gd name="connsiteY5" fmla="*/ 80962 h 714375"/>
                  <a:gd name="connsiteX6" fmla="*/ 138113 w 587375"/>
                  <a:gd name="connsiteY6" fmla="*/ 0 h 714375"/>
                  <a:gd name="connsiteX7" fmla="*/ 144463 w 587375"/>
                  <a:gd name="connsiteY7" fmla="*/ 0 h 714375"/>
                  <a:gd name="connsiteX8" fmla="*/ 146050 w 587375"/>
                  <a:gd name="connsiteY8" fmla="*/ 3175 h 714375"/>
                  <a:gd name="connsiteX9" fmla="*/ 149225 w 587375"/>
                  <a:gd name="connsiteY9" fmla="*/ 0 h 714375"/>
                  <a:gd name="connsiteX10" fmla="*/ 153988 w 587375"/>
                  <a:gd name="connsiteY10" fmla="*/ 0 h 714375"/>
                  <a:gd name="connsiteX11" fmla="*/ 155576 w 587375"/>
                  <a:gd name="connsiteY11" fmla="*/ 3175 h 714375"/>
                  <a:gd name="connsiteX12" fmla="*/ 158751 w 587375"/>
                  <a:gd name="connsiteY12" fmla="*/ 6350 h 714375"/>
                  <a:gd name="connsiteX13" fmla="*/ 161926 w 587375"/>
                  <a:gd name="connsiteY13" fmla="*/ 7938 h 714375"/>
                  <a:gd name="connsiteX14" fmla="*/ 161926 w 587375"/>
                  <a:gd name="connsiteY14" fmla="*/ 11113 h 714375"/>
                  <a:gd name="connsiteX15" fmla="*/ 163513 w 587375"/>
                  <a:gd name="connsiteY15" fmla="*/ 15875 h 714375"/>
                  <a:gd name="connsiteX16" fmla="*/ 171451 w 587375"/>
                  <a:gd name="connsiteY16" fmla="*/ 15875 h 714375"/>
                  <a:gd name="connsiteX17" fmla="*/ 174626 w 587375"/>
                  <a:gd name="connsiteY17" fmla="*/ 17463 h 714375"/>
                  <a:gd name="connsiteX18" fmla="*/ 176213 w 587375"/>
                  <a:gd name="connsiteY18" fmla="*/ 23813 h 714375"/>
                  <a:gd name="connsiteX19" fmla="*/ 179388 w 587375"/>
                  <a:gd name="connsiteY19" fmla="*/ 25400 h 714375"/>
                  <a:gd name="connsiteX20" fmla="*/ 184151 w 587375"/>
                  <a:gd name="connsiteY20" fmla="*/ 25400 h 714375"/>
                  <a:gd name="connsiteX21" fmla="*/ 184151 w 587375"/>
                  <a:gd name="connsiteY21" fmla="*/ 36512 h 714375"/>
                  <a:gd name="connsiteX22" fmla="*/ 187326 w 587375"/>
                  <a:gd name="connsiteY22" fmla="*/ 38100 h 714375"/>
                  <a:gd name="connsiteX23" fmla="*/ 192088 w 587375"/>
                  <a:gd name="connsiteY23" fmla="*/ 41275 h 714375"/>
                  <a:gd name="connsiteX24" fmla="*/ 193676 w 587375"/>
                  <a:gd name="connsiteY24" fmla="*/ 41275 h 714375"/>
                  <a:gd name="connsiteX25" fmla="*/ 201613 w 587375"/>
                  <a:gd name="connsiteY25" fmla="*/ 41275 h 714375"/>
                  <a:gd name="connsiteX26" fmla="*/ 204788 w 587375"/>
                  <a:gd name="connsiteY26" fmla="*/ 42862 h 714375"/>
                  <a:gd name="connsiteX27" fmla="*/ 204788 w 587375"/>
                  <a:gd name="connsiteY27" fmla="*/ 43921 h 714375"/>
                  <a:gd name="connsiteX28" fmla="*/ 206376 w 587375"/>
                  <a:gd name="connsiteY28" fmla="*/ 42862 h 714375"/>
                  <a:gd name="connsiteX29" fmla="*/ 209551 w 587375"/>
                  <a:gd name="connsiteY29" fmla="*/ 41275 h 714375"/>
                  <a:gd name="connsiteX30" fmla="*/ 211138 w 587375"/>
                  <a:gd name="connsiteY30" fmla="*/ 38100 h 714375"/>
                  <a:gd name="connsiteX31" fmla="*/ 214313 w 587375"/>
                  <a:gd name="connsiteY31" fmla="*/ 38100 h 714375"/>
                  <a:gd name="connsiteX32" fmla="*/ 217488 w 587375"/>
                  <a:gd name="connsiteY32" fmla="*/ 38100 h 714375"/>
                  <a:gd name="connsiteX33" fmla="*/ 219076 w 587375"/>
                  <a:gd name="connsiteY33" fmla="*/ 38100 h 714375"/>
                  <a:gd name="connsiteX34" fmla="*/ 222251 w 587375"/>
                  <a:gd name="connsiteY34" fmla="*/ 38100 h 714375"/>
                  <a:gd name="connsiteX35" fmla="*/ 223838 w 587375"/>
                  <a:gd name="connsiteY35" fmla="*/ 36513 h 714375"/>
                  <a:gd name="connsiteX36" fmla="*/ 223838 w 587375"/>
                  <a:gd name="connsiteY36" fmla="*/ 33338 h 714375"/>
                  <a:gd name="connsiteX37" fmla="*/ 227013 w 587375"/>
                  <a:gd name="connsiteY37" fmla="*/ 28575 h 714375"/>
                  <a:gd name="connsiteX38" fmla="*/ 227013 w 587375"/>
                  <a:gd name="connsiteY38" fmla="*/ 25400 h 714375"/>
                  <a:gd name="connsiteX39" fmla="*/ 230188 w 587375"/>
                  <a:gd name="connsiteY39" fmla="*/ 25400 h 714375"/>
                  <a:gd name="connsiteX40" fmla="*/ 231776 w 587375"/>
                  <a:gd name="connsiteY40" fmla="*/ 28575 h 714375"/>
                  <a:gd name="connsiteX41" fmla="*/ 234951 w 587375"/>
                  <a:gd name="connsiteY41" fmla="*/ 30163 h 714375"/>
                  <a:gd name="connsiteX42" fmla="*/ 236538 w 587375"/>
                  <a:gd name="connsiteY42" fmla="*/ 33338 h 714375"/>
                  <a:gd name="connsiteX43" fmla="*/ 242888 w 587375"/>
                  <a:gd name="connsiteY43" fmla="*/ 33338 h 714375"/>
                  <a:gd name="connsiteX44" fmla="*/ 244476 w 587375"/>
                  <a:gd name="connsiteY44" fmla="*/ 33338 h 714375"/>
                  <a:gd name="connsiteX45" fmla="*/ 247651 w 587375"/>
                  <a:gd name="connsiteY45" fmla="*/ 33338 h 714375"/>
                  <a:gd name="connsiteX46" fmla="*/ 249238 w 587375"/>
                  <a:gd name="connsiteY46" fmla="*/ 33338 h 714375"/>
                  <a:gd name="connsiteX47" fmla="*/ 252413 w 587375"/>
                  <a:gd name="connsiteY47" fmla="*/ 36513 h 714375"/>
                  <a:gd name="connsiteX48" fmla="*/ 252413 w 587375"/>
                  <a:gd name="connsiteY48" fmla="*/ 38100 h 714375"/>
                  <a:gd name="connsiteX49" fmla="*/ 252413 w 587375"/>
                  <a:gd name="connsiteY49" fmla="*/ 42862 h 714375"/>
                  <a:gd name="connsiteX50" fmla="*/ 249238 w 587375"/>
                  <a:gd name="connsiteY50" fmla="*/ 46037 h 714375"/>
                  <a:gd name="connsiteX51" fmla="*/ 249238 w 587375"/>
                  <a:gd name="connsiteY51" fmla="*/ 49212 h 714375"/>
                  <a:gd name="connsiteX52" fmla="*/ 249238 w 587375"/>
                  <a:gd name="connsiteY52" fmla="*/ 50800 h 714375"/>
                  <a:gd name="connsiteX53" fmla="*/ 252413 w 587375"/>
                  <a:gd name="connsiteY53" fmla="*/ 55562 h 714375"/>
                  <a:gd name="connsiteX54" fmla="*/ 249238 w 587375"/>
                  <a:gd name="connsiteY54" fmla="*/ 58737 h 714375"/>
                  <a:gd name="connsiteX55" fmla="*/ 249238 w 587375"/>
                  <a:gd name="connsiteY55" fmla="*/ 63500 h 714375"/>
                  <a:gd name="connsiteX56" fmla="*/ 247651 w 587375"/>
                  <a:gd name="connsiteY56" fmla="*/ 66675 h 714375"/>
                  <a:gd name="connsiteX57" fmla="*/ 244476 w 587375"/>
                  <a:gd name="connsiteY57" fmla="*/ 68262 h 714375"/>
                  <a:gd name="connsiteX58" fmla="*/ 239713 w 587375"/>
                  <a:gd name="connsiteY58" fmla="*/ 71437 h 714375"/>
                  <a:gd name="connsiteX59" fmla="*/ 236538 w 587375"/>
                  <a:gd name="connsiteY59" fmla="*/ 71437 h 714375"/>
                  <a:gd name="connsiteX60" fmla="*/ 236538 w 587375"/>
                  <a:gd name="connsiteY60" fmla="*/ 76200 h 714375"/>
                  <a:gd name="connsiteX61" fmla="*/ 236538 w 587375"/>
                  <a:gd name="connsiteY61" fmla="*/ 80962 h 714375"/>
                  <a:gd name="connsiteX62" fmla="*/ 234951 w 587375"/>
                  <a:gd name="connsiteY62" fmla="*/ 84137 h 714375"/>
                  <a:gd name="connsiteX63" fmla="*/ 231776 w 587375"/>
                  <a:gd name="connsiteY63" fmla="*/ 84137 h 714375"/>
                  <a:gd name="connsiteX64" fmla="*/ 227013 w 587375"/>
                  <a:gd name="connsiteY64" fmla="*/ 84137 h 714375"/>
                  <a:gd name="connsiteX65" fmla="*/ 227013 w 587375"/>
                  <a:gd name="connsiteY65" fmla="*/ 80962 h 714375"/>
                  <a:gd name="connsiteX66" fmla="*/ 227013 w 587375"/>
                  <a:gd name="connsiteY66" fmla="*/ 76200 h 714375"/>
                  <a:gd name="connsiteX67" fmla="*/ 227013 w 587375"/>
                  <a:gd name="connsiteY67" fmla="*/ 71437 h 714375"/>
                  <a:gd name="connsiteX68" fmla="*/ 223838 w 587375"/>
                  <a:gd name="connsiteY68" fmla="*/ 84137 h 714375"/>
                  <a:gd name="connsiteX69" fmla="*/ 223838 w 587375"/>
                  <a:gd name="connsiteY69" fmla="*/ 88900 h 714375"/>
                  <a:gd name="connsiteX70" fmla="*/ 223838 w 587375"/>
                  <a:gd name="connsiteY70" fmla="*/ 92075 h 714375"/>
                  <a:gd name="connsiteX71" fmla="*/ 223838 w 587375"/>
                  <a:gd name="connsiteY71" fmla="*/ 96837 h 714375"/>
                  <a:gd name="connsiteX72" fmla="*/ 227013 w 587375"/>
                  <a:gd name="connsiteY72" fmla="*/ 98425 h 714375"/>
                  <a:gd name="connsiteX73" fmla="*/ 227013 w 587375"/>
                  <a:gd name="connsiteY73" fmla="*/ 103187 h 714375"/>
                  <a:gd name="connsiteX74" fmla="*/ 231775 w 587375"/>
                  <a:gd name="connsiteY74" fmla="*/ 103187 h 714375"/>
                  <a:gd name="connsiteX75" fmla="*/ 234950 w 587375"/>
                  <a:gd name="connsiteY75" fmla="*/ 103187 h 714375"/>
                  <a:gd name="connsiteX76" fmla="*/ 231775 w 587375"/>
                  <a:gd name="connsiteY76" fmla="*/ 106362 h 714375"/>
                  <a:gd name="connsiteX77" fmla="*/ 231775 w 587375"/>
                  <a:gd name="connsiteY77" fmla="*/ 109537 h 714375"/>
                  <a:gd name="connsiteX78" fmla="*/ 231775 w 587375"/>
                  <a:gd name="connsiteY78" fmla="*/ 111125 h 714375"/>
                  <a:gd name="connsiteX79" fmla="*/ 234950 w 587375"/>
                  <a:gd name="connsiteY79" fmla="*/ 114300 h 714375"/>
                  <a:gd name="connsiteX80" fmla="*/ 233891 w 587375"/>
                  <a:gd name="connsiteY80" fmla="*/ 116947 h 714375"/>
                  <a:gd name="connsiteX81" fmla="*/ 234951 w 587375"/>
                  <a:gd name="connsiteY81" fmla="*/ 115888 h 714375"/>
                  <a:gd name="connsiteX82" fmla="*/ 234951 w 587375"/>
                  <a:gd name="connsiteY82" fmla="*/ 114300 h 714375"/>
                  <a:gd name="connsiteX83" fmla="*/ 236538 w 587375"/>
                  <a:gd name="connsiteY83" fmla="*/ 114300 h 714375"/>
                  <a:gd name="connsiteX84" fmla="*/ 239713 w 587375"/>
                  <a:gd name="connsiteY84" fmla="*/ 115888 h 714375"/>
                  <a:gd name="connsiteX85" fmla="*/ 239713 w 587375"/>
                  <a:gd name="connsiteY85" fmla="*/ 122237 h 714375"/>
                  <a:gd name="connsiteX86" fmla="*/ 234951 w 587375"/>
                  <a:gd name="connsiteY86" fmla="*/ 123825 h 714375"/>
                  <a:gd name="connsiteX87" fmla="*/ 231776 w 587375"/>
                  <a:gd name="connsiteY87" fmla="*/ 123825 h 714375"/>
                  <a:gd name="connsiteX88" fmla="*/ 231776 w 587375"/>
                  <a:gd name="connsiteY88" fmla="*/ 128587 h 714375"/>
                  <a:gd name="connsiteX89" fmla="*/ 231776 w 587375"/>
                  <a:gd name="connsiteY89" fmla="*/ 131762 h 714375"/>
                  <a:gd name="connsiteX90" fmla="*/ 227013 w 587375"/>
                  <a:gd name="connsiteY90" fmla="*/ 131762 h 714375"/>
                  <a:gd name="connsiteX91" fmla="*/ 223838 w 587375"/>
                  <a:gd name="connsiteY91" fmla="*/ 131762 h 714375"/>
                  <a:gd name="connsiteX92" fmla="*/ 222250 w 587375"/>
                  <a:gd name="connsiteY92" fmla="*/ 128587 h 714375"/>
                  <a:gd name="connsiteX93" fmla="*/ 222250 w 587375"/>
                  <a:gd name="connsiteY93" fmla="*/ 127000 h 714375"/>
                  <a:gd name="connsiteX94" fmla="*/ 222250 w 587375"/>
                  <a:gd name="connsiteY94" fmla="*/ 123825 h 714375"/>
                  <a:gd name="connsiteX95" fmla="*/ 223838 w 587375"/>
                  <a:gd name="connsiteY95" fmla="*/ 123825 h 714375"/>
                  <a:gd name="connsiteX96" fmla="*/ 227013 w 587375"/>
                  <a:gd name="connsiteY96" fmla="*/ 123825 h 714375"/>
                  <a:gd name="connsiteX97" fmla="*/ 230188 w 587375"/>
                  <a:gd name="connsiteY97" fmla="*/ 123825 h 714375"/>
                  <a:gd name="connsiteX98" fmla="*/ 231776 w 587375"/>
                  <a:gd name="connsiteY98" fmla="*/ 122237 h 714375"/>
                  <a:gd name="connsiteX99" fmla="*/ 231776 w 587375"/>
                  <a:gd name="connsiteY99" fmla="*/ 122236 h 714375"/>
                  <a:gd name="connsiteX100" fmla="*/ 231775 w 587375"/>
                  <a:gd name="connsiteY100" fmla="*/ 122237 h 714375"/>
                  <a:gd name="connsiteX101" fmla="*/ 227013 w 587375"/>
                  <a:gd name="connsiteY101" fmla="*/ 123825 h 714375"/>
                  <a:gd name="connsiteX102" fmla="*/ 223838 w 587375"/>
                  <a:gd name="connsiteY102" fmla="*/ 123825 h 714375"/>
                  <a:gd name="connsiteX103" fmla="*/ 222250 w 587375"/>
                  <a:gd name="connsiteY103" fmla="*/ 122237 h 714375"/>
                  <a:gd name="connsiteX104" fmla="*/ 222250 w 587375"/>
                  <a:gd name="connsiteY104" fmla="*/ 119062 h 714375"/>
                  <a:gd name="connsiteX105" fmla="*/ 219075 w 587375"/>
                  <a:gd name="connsiteY105" fmla="*/ 122237 h 714375"/>
                  <a:gd name="connsiteX106" fmla="*/ 217488 w 587375"/>
                  <a:gd name="connsiteY106" fmla="*/ 122237 h 714375"/>
                  <a:gd name="connsiteX107" fmla="*/ 214313 w 587375"/>
                  <a:gd name="connsiteY107" fmla="*/ 123825 h 714375"/>
                  <a:gd name="connsiteX108" fmla="*/ 214312 w 587375"/>
                  <a:gd name="connsiteY108" fmla="*/ 123825 h 714375"/>
                  <a:gd name="connsiteX109" fmla="*/ 214312 w 587375"/>
                  <a:gd name="connsiteY109" fmla="*/ 125014 h 714375"/>
                  <a:gd name="connsiteX110" fmla="*/ 223838 w 587375"/>
                  <a:gd name="connsiteY110" fmla="*/ 157163 h 714375"/>
                  <a:gd name="connsiteX111" fmla="*/ 234950 w 587375"/>
                  <a:gd name="connsiteY111" fmla="*/ 146050 h 714375"/>
                  <a:gd name="connsiteX112" fmla="*/ 260350 w 587375"/>
                  <a:gd name="connsiteY112" fmla="*/ 166688 h 714375"/>
                  <a:gd name="connsiteX113" fmla="*/ 244475 w 587375"/>
                  <a:gd name="connsiteY113" fmla="*/ 184150 h 714375"/>
                  <a:gd name="connsiteX114" fmla="*/ 242888 w 587375"/>
                  <a:gd name="connsiteY114" fmla="*/ 212725 h 714375"/>
                  <a:gd name="connsiteX115" fmla="*/ 260350 w 587375"/>
                  <a:gd name="connsiteY115" fmla="*/ 212725 h 714375"/>
                  <a:gd name="connsiteX116" fmla="*/ 260350 w 587375"/>
                  <a:gd name="connsiteY116" fmla="*/ 227013 h 714375"/>
                  <a:gd name="connsiteX117" fmla="*/ 292100 w 587375"/>
                  <a:gd name="connsiteY117" fmla="*/ 247650 h 714375"/>
                  <a:gd name="connsiteX118" fmla="*/ 312738 w 587375"/>
                  <a:gd name="connsiteY118" fmla="*/ 250825 h 714375"/>
                  <a:gd name="connsiteX119" fmla="*/ 328613 w 587375"/>
                  <a:gd name="connsiteY119" fmla="*/ 242888 h 714375"/>
                  <a:gd name="connsiteX120" fmla="*/ 339725 w 587375"/>
                  <a:gd name="connsiteY120" fmla="*/ 263525 h 714375"/>
                  <a:gd name="connsiteX121" fmla="*/ 352425 w 587375"/>
                  <a:gd name="connsiteY121" fmla="*/ 260350 h 714375"/>
                  <a:gd name="connsiteX122" fmla="*/ 355600 w 587375"/>
                  <a:gd name="connsiteY122" fmla="*/ 269875 h 714375"/>
                  <a:gd name="connsiteX123" fmla="*/ 398463 w 587375"/>
                  <a:gd name="connsiteY123" fmla="*/ 276225 h 714375"/>
                  <a:gd name="connsiteX124" fmla="*/ 407988 w 587375"/>
                  <a:gd name="connsiteY124" fmla="*/ 269875 h 714375"/>
                  <a:gd name="connsiteX125" fmla="*/ 407988 w 587375"/>
                  <a:gd name="connsiteY125" fmla="*/ 238125 h 714375"/>
                  <a:gd name="connsiteX126" fmla="*/ 423863 w 587375"/>
                  <a:gd name="connsiteY126" fmla="*/ 227013 h 714375"/>
                  <a:gd name="connsiteX127" fmla="*/ 428625 w 587375"/>
                  <a:gd name="connsiteY127" fmla="*/ 234950 h 714375"/>
                  <a:gd name="connsiteX128" fmla="*/ 420688 w 587375"/>
                  <a:gd name="connsiteY128" fmla="*/ 247650 h 714375"/>
                  <a:gd name="connsiteX129" fmla="*/ 423863 w 587375"/>
                  <a:gd name="connsiteY129" fmla="*/ 257175 h 714375"/>
                  <a:gd name="connsiteX130" fmla="*/ 420688 w 587375"/>
                  <a:gd name="connsiteY130" fmla="*/ 265113 h 714375"/>
                  <a:gd name="connsiteX131" fmla="*/ 431800 w 587375"/>
                  <a:gd name="connsiteY131" fmla="*/ 269875 h 714375"/>
                  <a:gd name="connsiteX132" fmla="*/ 450850 w 587375"/>
                  <a:gd name="connsiteY132" fmla="*/ 265113 h 714375"/>
                  <a:gd name="connsiteX133" fmla="*/ 457200 w 587375"/>
                  <a:gd name="connsiteY133" fmla="*/ 257175 h 714375"/>
                  <a:gd name="connsiteX134" fmla="*/ 481013 w 587375"/>
                  <a:gd name="connsiteY134" fmla="*/ 260350 h 714375"/>
                  <a:gd name="connsiteX135" fmla="*/ 481013 w 587375"/>
                  <a:gd name="connsiteY135" fmla="*/ 234950 h 714375"/>
                  <a:gd name="connsiteX136" fmla="*/ 500063 w 587375"/>
                  <a:gd name="connsiteY136" fmla="*/ 227013 h 714375"/>
                  <a:gd name="connsiteX137" fmla="*/ 527050 w 587375"/>
                  <a:gd name="connsiteY137" fmla="*/ 200025 h 714375"/>
                  <a:gd name="connsiteX138" fmla="*/ 544513 w 587375"/>
                  <a:gd name="connsiteY138" fmla="*/ 201613 h 714375"/>
                  <a:gd name="connsiteX139" fmla="*/ 547688 w 587375"/>
                  <a:gd name="connsiteY139" fmla="*/ 214313 h 714375"/>
                  <a:gd name="connsiteX140" fmla="*/ 565150 w 587375"/>
                  <a:gd name="connsiteY140" fmla="*/ 212725 h 714375"/>
                  <a:gd name="connsiteX141" fmla="*/ 582613 w 587375"/>
                  <a:gd name="connsiteY141" fmla="*/ 217488 h 714375"/>
                  <a:gd name="connsiteX142" fmla="*/ 587375 w 587375"/>
                  <a:gd name="connsiteY142" fmla="*/ 233363 h 714375"/>
                  <a:gd name="connsiteX143" fmla="*/ 585788 w 587375"/>
                  <a:gd name="connsiteY143" fmla="*/ 247650 h 714375"/>
                  <a:gd name="connsiteX144" fmla="*/ 577850 w 587375"/>
                  <a:gd name="connsiteY144" fmla="*/ 244475 h 714375"/>
                  <a:gd name="connsiteX145" fmla="*/ 557213 w 587375"/>
                  <a:gd name="connsiteY145" fmla="*/ 255588 h 714375"/>
                  <a:gd name="connsiteX146" fmla="*/ 536575 w 587375"/>
                  <a:gd name="connsiteY146" fmla="*/ 287338 h 714375"/>
                  <a:gd name="connsiteX147" fmla="*/ 536575 w 587375"/>
                  <a:gd name="connsiteY147" fmla="*/ 306388 h 714375"/>
                  <a:gd name="connsiteX148" fmla="*/ 527050 w 587375"/>
                  <a:gd name="connsiteY148" fmla="*/ 323850 h 714375"/>
                  <a:gd name="connsiteX149" fmla="*/ 514350 w 587375"/>
                  <a:gd name="connsiteY149" fmla="*/ 325438 h 714375"/>
                  <a:gd name="connsiteX150" fmla="*/ 517525 w 587375"/>
                  <a:gd name="connsiteY150" fmla="*/ 361950 h 714375"/>
                  <a:gd name="connsiteX151" fmla="*/ 512763 w 587375"/>
                  <a:gd name="connsiteY151" fmla="*/ 363538 h 714375"/>
                  <a:gd name="connsiteX152" fmla="*/ 512763 w 587375"/>
                  <a:gd name="connsiteY152" fmla="*/ 381000 h 714375"/>
                  <a:gd name="connsiteX153" fmla="*/ 504825 w 587375"/>
                  <a:gd name="connsiteY153" fmla="*/ 388938 h 714375"/>
                  <a:gd name="connsiteX154" fmla="*/ 496888 w 587375"/>
                  <a:gd name="connsiteY154" fmla="*/ 381000 h 714375"/>
                  <a:gd name="connsiteX155" fmla="*/ 496888 w 587375"/>
                  <a:gd name="connsiteY155" fmla="*/ 333375 h 714375"/>
                  <a:gd name="connsiteX156" fmla="*/ 488950 w 587375"/>
                  <a:gd name="connsiteY156" fmla="*/ 333375 h 714375"/>
                  <a:gd name="connsiteX157" fmla="*/ 487363 w 587375"/>
                  <a:gd name="connsiteY157" fmla="*/ 349250 h 714375"/>
                  <a:gd name="connsiteX158" fmla="*/ 476250 w 587375"/>
                  <a:gd name="connsiteY158" fmla="*/ 349250 h 714375"/>
                  <a:gd name="connsiteX159" fmla="*/ 481013 w 587375"/>
                  <a:gd name="connsiteY159" fmla="*/ 333375 h 714375"/>
                  <a:gd name="connsiteX160" fmla="*/ 496888 w 587375"/>
                  <a:gd name="connsiteY160" fmla="*/ 320675 h 714375"/>
                  <a:gd name="connsiteX161" fmla="*/ 500063 w 587375"/>
                  <a:gd name="connsiteY161" fmla="*/ 303213 h 714375"/>
                  <a:gd name="connsiteX162" fmla="*/ 449263 w 587375"/>
                  <a:gd name="connsiteY162" fmla="*/ 295275 h 714375"/>
                  <a:gd name="connsiteX163" fmla="*/ 444500 w 587375"/>
                  <a:gd name="connsiteY163" fmla="*/ 285750 h 714375"/>
                  <a:gd name="connsiteX164" fmla="*/ 415925 w 587375"/>
                  <a:gd name="connsiteY164" fmla="*/ 269875 h 714375"/>
                  <a:gd name="connsiteX165" fmla="*/ 414338 w 587375"/>
                  <a:gd name="connsiteY165" fmla="*/ 276225 h 714375"/>
                  <a:gd name="connsiteX166" fmla="*/ 406400 w 587375"/>
                  <a:gd name="connsiteY166" fmla="*/ 293688 h 714375"/>
                  <a:gd name="connsiteX167" fmla="*/ 428625 w 587375"/>
                  <a:gd name="connsiteY167" fmla="*/ 303213 h 714375"/>
                  <a:gd name="connsiteX168" fmla="*/ 415925 w 587375"/>
                  <a:gd name="connsiteY168" fmla="*/ 311150 h 714375"/>
                  <a:gd name="connsiteX169" fmla="*/ 414338 w 587375"/>
                  <a:gd name="connsiteY169" fmla="*/ 319088 h 714375"/>
                  <a:gd name="connsiteX170" fmla="*/ 419100 w 587375"/>
                  <a:gd name="connsiteY170" fmla="*/ 323850 h 714375"/>
                  <a:gd name="connsiteX171" fmla="*/ 420688 w 587375"/>
                  <a:gd name="connsiteY171" fmla="*/ 338138 h 714375"/>
                  <a:gd name="connsiteX172" fmla="*/ 436563 w 587375"/>
                  <a:gd name="connsiteY172" fmla="*/ 388938 h 714375"/>
                  <a:gd name="connsiteX173" fmla="*/ 407988 w 587375"/>
                  <a:gd name="connsiteY173" fmla="*/ 388938 h 714375"/>
                  <a:gd name="connsiteX174" fmla="*/ 406400 w 587375"/>
                  <a:gd name="connsiteY174" fmla="*/ 374650 h 714375"/>
                  <a:gd name="connsiteX175" fmla="*/ 398463 w 587375"/>
                  <a:gd name="connsiteY175" fmla="*/ 388938 h 714375"/>
                  <a:gd name="connsiteX176" fmla="*/ 377825 w 587375"/>
                  <a:gd name="connsiteY176" fmla="*/ 404813 h 714375"/>
                  <a:gd name="connsiteX177" fmla="*/ 382588 w 587375"/>
                  <a:gd name="connsiteY177" fmla="*/ 414338 h 714375"/>
                  <a:gd name="connsiteX178" fmla="*/ 371475 w 587375"/>
                  <a:gd name="connsiteY178" fmla="*/ 434975 h 714375"/>
                  <a:gd name="connsiteX179" fmla="*/ 355600 w 587375"/>
                  <a:gd name="connsiteY179" fmla="*/ 439738 h 714375"/>
                  <a:gd name="connsiteX180" fmla="*/ 350838 w 587375"/>
                  <a:gd name="connsiteY180" fmla="*/ 431800 h 714375"/>
                  <a:gd name="connsiteX181" fmla="*/ 339725 w 587375"/>
                  <a:gd name="connsiteY181" fmla="*/ 439738 h 714375"/>
                  <a:gd name="connsiteX182" fmla="*/ 339725 w 587375"/>
                  <a:gd name="connsiteY182" fmla="*/ 452438 h 714375"/>
                  <a:gd name="connsiteX183" fmla="*/ 287338 w 587375"/>
                  <a:gd name="connsiteY183" fmla="*/ 500063 h 714375"/>
                  <a:gd name="connsiteX184" fmla="*/ 290513 w 587375"/>
                  <a:gd name="connsiteY184" fmla="*/ 512763 h 714375"/>
                  <a:gd name="connsiteX185" fmla="*/ 266700 w 587375"/>
                  <a:gd name="connsiteY185" fmla="*/ 525463 h 714375"/>
                  <a:gd name="connsiteX186" fmla="*/ 249238 w 587375"/>
                  <a:gd name="connsiteY186" fmla="*/ 530225 h 714375"/>
                  <a:gd name="connsiteX187" fmla="*/ 247650 w 587375"/>
                  <a:gd name="connsiteY187" fmla="*/ 539750 h 714375"/>
                  <a:gd name="connsiteX188" fmla="*/ 252413 w 587375"/>
                  <a:gd name="connsiteY188" fmla="*/ 590550 h 714375"/>
                  <a:gd name="connsiteX189" fmla="*/ 239713 w 587375"/>
                  <a:gd name="connsiteY189" fmla="*/ 620713 h 714375"/>
                  <a:gd name="connsiteX190" fmla="*/ 242888 w 587375"/>
                  <a:gd name="connsiteY190" fmla="*/ 655638 h 714375"/>
                  <a:gd name="connsiteX191" fmla="*/ 231775 w 587375"/>
                  <a:gd name="connsiteY191" fmla="*/ 655638 h 714375"/>
                  <a:gd name="connsiteX192" fmla="*/ 223838 w 587375"/>
                  <a:gd name="connsiteY192" fmla="*/ 681038 h 714375"/>
                  <a:gd name="connsiteX193" fmla="*/ 231775 w 587375"/>
                  <a:gd name="connsiteY193" fmla="*/ 687388 h 714375"/>
                  <a:gd name="connsiteX194" fmla="*/ 231775 w 587375"/>
                  <a:gd name="connsiteY194" fmla="*/ 692150 h 714375"/>
                  <a:gd name="connsiteX195" fmla="*/ 214313 w 587375"/>
                  <a:gd name="connsiteY195" fmla="*/ 687388 h 714375"/>
                  <a:gd name="connsiteX196" fmla="*/ 209550 w 587375"/>
                  <a:gd name="connsiteY196" fmla="*/ 704850 h 714375"/>
                  <a:gd name="connsiteX197" fmla="*/ 193675 w 587375"/>
                  <a:gd name="connsiteY197" fmla="*/ 714375 h 714375"/>
                  <a:gd name="connsiteX198" fmla="*/ 166688 w 587375"/>
                  <a:gd name="connsiteY198" fmla="*/ 687388 h 714375"/>
                  <a:gd name="connsiteX199" fmla="*/ 161925 w 587375"/>
                  <a:gd name="connsiteY199" fmla="*/ 666750 h 714375"/>
                  <a:gd name="connsiteX200" fmla="*/ 155575 w 587375"/>
                  <a:gd name="connsiteY200" fmla="*/ 633413 h 714375"/>
                  <a:gd name="connsiteX201" fmla="*/ 133350 w 587375"/>
                  <a:gd name="connsiteY201" fmla="*/ 593725 h 714375"/>
                  <a:gd name="connsiteX202" fmla="*/ 131763 w 587375"/>
                  <a:gd name="connsiteY202" fmla="*/ 555625 h 714375"/>
                  <a:gd name="connsiteX203" fmla="*/ 103188 w 587375"/>
                  <a:gd name="connsiteY203" fmla="*/ 495300 h 714375"/>
                  <a:gd name="connsiteX204" fmla="*/ 98425 w 587375"/>
                  <a:gd name="connsiteY204" fmla="*/ 471488 h 714375"/>
                  <a:gd name="connsiteX205" fmla="*/ 93662 w 587375"/>
                  <a:gd name="connsiteY205" fmla="*/ 423863 h 714375"/>
                  <a:gd name="connsiteX206" fmla="*/ 95250 w 587375"/>
                  <a:gd name="connsiteY206" fmla="*/ 404813 h 714375"/>
                  <a:gd name="connsiteX207" fmla="*/ 90487 w 587375"/>
                  <a:gd name="connsiteY207" fmla="*/ 398463 h 714375"/>
                  <a:gd name="connsiteX208" fmla="*/ 93662 w 587375"/>
                  <a:gd name="connsiteY208" fmla="*/ 374650 h 714375"/>
                  <a:gd name="connsiteX209" fmla="*/ 85725 w 587375"/>
                  <a:gd name="connsiteY209" fmla="*/ 371475 h 714375"/>
                  <a:gd name="connsiteX210" fmla="*/ 82550 w 587375"/>
                  <a:gd name="connsiteY210" fmla="*/ 381000 h 714375"/>
                  <a:gd name="connsiteX211" fmla="*/ 77787 w 587375"/>
                  <a:gd name="connsiteY211" fmla="*/ 404813 h 714375"/>
                  <a:gd name="connsiteX212" fmla="*/ 58737 w 587375"/>
                  <a:gd name="connsiteY212" fmla="*/ 419100 h 714375"/>
                  <a:gd name="connsiteX213" fmla="*/ 34925 w 587375"/>
                  <a:gd name="connsiteY213" fmla="*/ 404813 h 714375"/>
                  <a:gd name="connsiteX214" fmla="*/ 12700 w 587375"/>
                  <a:gd name="connsiteY214" fmla="*/ 374650 h 714375"/>
                  <a:gd name="connsiteX215" fmla="*/ 38100 w 587375"/>
                  <a:gd name="connsiteY215" fmla="*/ 371475 h 714375"/>
                  <a:gd name="connsiteX216" fmla="*/ 50800 w 587375"/>
                  <a:gd name="connsiteY216" fmla="*/ 349250 h 714375"/>
                  <a:gd name="connsiteX217" fmla="*/ 34925 w 587375"/>
                  <a:gd name="connsiteY217" fmla="*/ 354013 h 714375"/>
                  <a:gd name="connsiteX218" fmla="*/ 20637 w 587375"/>
                  <a:gd name="connsiteY218" fmla="*/ 361950 h 714375"/>
                  <a:gd name="connsiteX219" fmla="*/ 0 w 587375"/>
                  <a:gd name="connsiteY219" fmla="*/ 342900 h 714375"/>
                  <a:gd name="connsiteX220" fmla="*/ 7937 w 587375"/>
                  <a:gd name="connsiteY220" fmla="*/ 330200 h 714375"/>
                  <a:gd name="connsiteX221" fmla="*/ 42862 w 587375"/>
                  <a:gd name="connsiteY221" fmla="*/ 320675 h 714375"/>
                  <a:gd name="connsiteX222" fmla="*/ 60325 w 587375"/>
                  <a:gd name="connsiteY222" fmla="*/ 320675 h 714375"/>
                  <a:gd name="connsiteX223" fmla="*/ 50800 w 587375"/>
                  <a:gd name="connsiteY223" fmla="*/ 290513 h 714375"/>
                  <a:gd name="connsiteX224" fmla="*/ 33337 w 587375"/>
                  <a:gd name="connsiteY224" fmla="*/ 280988 h 714375"/>
                  <a:gd name="connsiteX225" fmla="*/ 38100 w 587375"/>
                  <a:gd name="connsiteY225" fmla="*/ 265113 h 714375"/>
                  <a:gd name="connsiteX226" fmla="*/ 22225 w 587375"/>
                  <a:gd name="connsiteY226" fmla="*/ 265113 h 714375"/>
                  <a:gd name="connsiteX227" fmla="*/ 25400 w 587375"/>
                  <a:gd name="connsiteY227" fmla="*/ 255588 h 714375"/>
                  <a:gd name="connsiteX228" fmla="*/ 39687 w 587375"/>
                  <a:gd name="connsiteY228" fmla="*/ 234950 h 714375"/>
                  <a:gd name="connsiteX229" fmla="*/ 52387 w 587375"/>
                  <a:gd name="connsiteY229" fmla="*/ 239713 h 714375"/>
                  <a:gd name="connsiteX230" fmla="*/ 76200 w 587375"/>
                  <a:gd name="connsiteY230" fmla="*/ 227013 h 714375"/>
                  <a:gd name="connsiteX231" fmla="*/ 80962 w 587375"/>
                  <a:gd name="connsiteY231" fmla="*/ 212725 h 714375"/>
                  <a:gd name="connsiteX232" fmla="*/ 107950 w 587375"/>
                  <a:gd name="connsiteY232" fmla="*/ 196850 h 714375"/>
                  <a:gd name="connsiteX233" fmla="*/ 120650 w 587375"/>
                  <a:gd name="connsiteY233" fmla="*/ 161925 h 714375"/>
                  <a:gd name="connsiteX234" fmla="*/ 133350 w 587375"/>
                  <a:gd name="connsiteY234" fmla="*/ 134938 h 714375"/>
                  <a:gd name="connsiteX235" fmla="*/ 143828 w 587375"/>
                  <a:gd name="connsiteY235" fmla="*/ 123507 h 714375"/>
                  <a:gd name="connsiteX236" fmla="*/ 141288 w 587375"/>
                  <a:gd name="connsiteY236" fmla="*/ 122237 h 714375"/>
                  <a:gd name="connsiteX237" fmla="*/ 138113 w 587375"/>
                  <a:gd name="connsiteY237" fmla="*/ 122237 h 714375"/>
                  <a:gd name="connsiteX238" fmla="*/ 136526 w 587375"/>
                  <a:gd name="connsiteY238" fmla="*/ 122237 h 714375"/>
                  <a:gd name="connsiteX239" fmla="*/ 136526 w 587375"/>
                  <a:gd name="connsiteY239" fmla="*/ 119062 h 714375"/>
                  <a:gd name="connsiteX240" fmla="*/ 133351 w 587375"/>
                  <a:gd name="connsiteY240" fmla="*/ 115887 h 714375"/>
                  <a:gd name="connsiteX241" fmla="*/ 128588 w 587375"/>
                  <a:gd name="connsiteY241" fmla="*/ 114300 h 714375"/>
                  <a:gd name="connsiteX242" fmla="*/ 125413 w 587375"/>
                  <a:gd name="connsiteY242" fmla="*/ 114300 h 714375"/>
                  <a:gd name="connsiteX243" fmla="*/ 125413 w 587375"/>
                  <a:gd name="connsiteY243" fmla="*/ 109537 h 714375"/>
                  <a:gd name="connsiteX244" fmla="*/ 123826 w 587375"/>
                  <a:gd name="connsiteY244" fmla="*/ 106362 h 714375"/>
                  <a:gd name="connsiteX245" fmla="*/ 119063 w 587375"/>
                  <a:gd name="connsiteY245" fmla="*/ 98425 h 714375"/>
                  <a:gd name="connsiteX246" fmla="*/ 123826 w 587375"/>
                  <a:gd name="connsiteY246" fmla="*/ 96837 h 714375"/>
                  <a:gd name="connsiteX247" fmla="*/ 123825 w 587375"/>
                  <a:gd name="connsiteY247" fmla="*/ 96836 h 714375"/>
                  <a:gd name="connsiteX248" fmla="*/ 123825 w 587375"/>
                  <a:gd name="connsiteY248" fmla="*/ 96837 h 714375"/>
                  <a:gd name="connsiteX249" fmla="*/ 119063 w 587375"/>
                  <a:gd name="connsiteY249" fmla="*/ 98425 h 714375"/>
                  <a:gd name="connsiteX250" fmla="*/ 125413 w 587375"/>
                  <a:gd name="connsiteY250" fmla="*/ 109537 h 714375"/>
                  <a:gd name="connsiteX251" fmla="*/ 123825 w 587375"/>
                  <a:gd name="connsiteY251" fmla="*/ 109537 h 714375"/>
                  <a:gd name="connsiteX252" fmla="*/ 119063 w 587375"/>
                  <a:gd name="connsiteY252" fmla="*/ 109537 h 714375"/>
                  <a:gd name="connsiteX253" fmla="*/ 115888 w 587375"/>
                  <a:gd name="connsiteY253" fmla="*/ 106362 h 714375"/>
                  <a:gd name="connsiteX254" fmla="*/ 115888 w 587375"/>
                  <a:gd name="connsiteY254" fmla="*/ 103187 h 714375"/>
                  <a:gd name="connsiteX255" fmla="*/ 115888 w 587375"/>
                  <a:gd name="connsiteY255" fmla="*/ 101600 h 714375"/>
                  <a:gd name="connsiteX256" fmla="*/ 115888 w 587375"/>
                  <a:gd name="connsiteY256" fmla="*/ 98425 h 714375"/>
                  <a:gd name="connsiteX257" fmla="*/ 112713 w 587375"/>
                  <a:gd name="connsiteY257" fmla="*/ 79375 h 714375"/>
                  <a:gd name="connsiteX258" fmla="*/ 112713 w 587375"/>
                  <a:gd name="connsiteY258" fmla="*/ 76200 h 714375"/>
                  <a:gd name="connsiteX259" fmla="*/ 111125 w 587375"/>
                  <a:gd name="connsiteY259" fmla="*/ 71437 h 714375"/>
                  <a:gd name="connsiteX260" fmla="*/ 111125 w 587375"/>
                  <a:gd name="connsiteY260" fmla="*/ 68262 h 714375"/>
                  <a:gd name="connsiteX261" fmla="*/ 115888 w 587375"/>
                  <a:gd name="connsiteY261" fmla="*/ 63500 h 714375"/>
                  <a:gd name="connsiteX262" fmla="*/ 123825 w 587375"/>
                  <a:gd name="connsiteY262" fmla="*/ 58737 h 714375"/>
                  <a:gd name="connsiteX263" fmla="*/ 123825 w 587375"/>
                  <a:gd name="connsiteY263" fmla="*/ 55562 h 714375"/>
                  <a:gd name="connsiteX264" fmla="*/ 125413 w 587375"/>
                  <a:gd name="connsiteY264" fmla="*/ 49212 h 714375"/>
                  <a:gd name="connsiteX265" fmla="*/ 123825 w 587375"/>
                  <a:gd name="connsiteY265" fmla="*/ 46037 h 714375"/>
                  <a:gd name="connsiteX266" fmla="*/ 119063 w 587375"/>
                  <a:gd name="connsiteY266" fmla="*/ 41275 h 714375"/>
                  <a:gd name="connsiteX267" fmla="*/ 115888 w 587375"/>
                  <a:gd name="connsiteY267" fmla="*/ 41275 h 714375"/>
                  <a:gd name="connsiteX268" fmla="*/ 112713 w 587375"/>
                  <a:gd name="connsiteY268" fmla="*/ 38100 h 714375"/>
                  <a:gd name="connsiteX269" fmla="*/ 111125 w 587375"/>
                  <a:gd name="connsiteY269" fmla="*/ 33337 h 714375"/>
                  <a:gd name="connsiteX270" fmla="*/ 106363 w 587375"/>
                  <a:gd name="connsiteY270" fmla="*/ 33337 h 714375"/>
                  <a:gd name="connsiteX271" fmla="*/ 103188 w 587375"/>
                  <a:gd name="connsiteY271" fmla="*/ 30162 h 714375"/>
                  <a:gd name="connsiteX272" fmla="*/ 101600 w 587375"/>
                  <a:gd name="connsiteY272" fmla="*/ 30162 h 714375"/>
                  <a:gd name="connsiteX273" fmla="*/ 95250 w 587375"/>
                  <a:gd name="connsiteY273" fmla="*/ 28575 h 714375"/>
                  <a:gd name="connsiteX274" fmla="*/ 95250 w 587375"/>
                  <a:gd name="connsiteY274" fmla="*/ 25400 h 714375"/>
                  <a:gd name="connsiteX275" fmla="*/ 95250 w 587375"/>
                  <a:gd name="connsiteY275" fmla="*/ 17463 h 714375"/>
                  <a:gd name="connsiteX276" fmla="*/ 95250 w 587375"/>
                  <a:gd name="connsiteY276" fmla="*/ 15875 h 714375"/>
                  <a:gd name="connsiteX277" fmla="*/ 98425 w 587375"/>
                  <a:gd name="connsiteY277" fmla="*/ 15875 h 714375"/>
                  <a:gd name="connsiteX278" fmla="*/ 103188 w 587375"/>
                  <a:gd name="connsiteY278" fmla="*/ 15875 h 714375"/>
                  <a:gd name="connsiteX279" fmla="*/ 106363 w 587375"/>
                  <a:gd name="connsiteY279" fmla="*/ 17463 h 714375"/>
                  <a:gd name="connsiteX280" fmla="*/ 107950 w 587375"/>
                  <a:gd name="connsiteY280" fmla="*/ 15875 h 714375"/>
                  <a:gd name="connsiteX281" fmla="*/ 107950 w 587375"/>
                  <a:gd name="connsiteY281" fmla="*/ 12700 h 714375"/>
                  <a:gd name="connsiteX282" fmla="*/ 107950 w 587375"/>
                  <a:gd name="connsiteY282" fmla="*/ 7938 h 714375"/>
                  <a:gd name="connsiteX283" fmla="*/ 112713 w 587375"/>
                  <a:gd name="connsiteY283" fmla="*/ 7938 h 714375"/>
                  <a:gd name="connsiteX284" fmla="*/ 115888 w 587375"/>
                  <a:gd name="connsiteY284" fmla="*/ 7938 h 714375"/>
                  <a:gd name="connsiteX285" fmla="*/ 123825 w 587375"/>
                  <a:gd name="connsiteY285" fmla="*/ 6350 h 714375"/>
                  <a:gd name="connsiteX286" fmla="*/ 125413 w 587375"/>
                  <a:gd name="connsiteY286" fmla="*/ 6350 h 714375"/>
                  <a:gd name="connsiteX287" fmla="*/ 128588 w 587375"/>
                  <a:gd name="connsiteY287" fmla="*/ 3175 h 714375"/>
                  <a:gd name="connsiteX288" fmla="*/ 136525 w 587375"/>
                  <a:gd name="connsiteY288" fmla="*/ 6350 h 714375"/>
                  <a:gd name="connsiteX289" fmla="*/ 138113 w 587375"/>
                  <a:gd name="connsiteY289" fmla="*/ 0 h 714375"/>
                  <a:gd name="connsiteX0" fmla="*/ 120652 w 587375"/>
                  <a:gd name="connsiteY0" fmla="*/ 80964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20652 w 587375"/>
                  <a:gd name="connsiteY4" fmla="*/ 80964 h 714375"/>
                  <a:gd name="connsiteX5" fmla="*/ 138113 w 587375"/>
                  <a:gd name="connsiteY5" fmla="*/ 0 h 714375"/>
                  <a:gd name="connsiteX6" fmla="*/ 144463 w 587375"/>
                  <a:gd name="connsiteY6" fmla="*/ 0 h 714375"/>
                  <a:gd name="connsiteX7" fmla="*/ 146050 w 587375"/>
                  <a:gd name="connsiteY7" fmla="*/ 3175 h 714375"/>
                  <a:gd name="connsiteX8" fmla="*/ 149225 w 587375"/>
                  <a:gd name="connsiteY8" fmla="*/ 0 h 714375"/>
                  <a:gd name="connsiteX9" fmla="*/ 153988 w 587375"/>
                  <a:gd name="connsiteY9" fmla="*/ 0 h 714375"/>
                  <a:gd name="connsiteX10" fmla="*/ 155576 w 587375"/>
                  <a:gd name="connsiteY10" fmla="*/ 3175 h 714375"/>
                  <a:gd name="connsiteX11" fmla="*/ 158751 w 587375"/>
                  <a:gd name="connsiteY11" fmla="*/ 6350 h 714375"/>
                  <a:gd name="connsiteX12" fmla="*/ 161926 w 587375"/>
                  <a:gd name="connsiteY12" fmla="*/ 7938 h 714375"/>
                  <a:gd name="connsiteX13" fmla="*/ 161926 w 587375"/>
                  <a:gd name="connsiteY13" fmla="*/ 11113 h 714375"/>
                  <a:gd name="connsiteX14" fmla="*/ 163513 w 587375"/>
                  <a:gd name="connsiteY14" fmla="*/ 15875 h 714375"/>
                  <a:gd name="connsiteX15" fmla="*/ 171451 w 587375"/>
                  <a:gd name="connsiteY15" fmla="*/ 15875 h 714375"/>
                  <a:gd name="connsiteX16" fmla="*/ 174626 w 587375"/>
                  <a:gd name="connsiteY16" fmla="*/ 17463 h 714375"/>
                  <a:gd name="connsiteX17" fmla="*/ 176213 w 587375"/>
                  <a:gd name="connsiteY17" fmla="*/ 23813 h 714375"/>
                  <a:gd name="connsiteX18" fmla="*/ 179388 w 587375"/>
                  <a:gd name="connsiteY18" fmla="*/ 25400 h 714375"/>
                  <a:gd name="connsiteX19" fmla="*/ 184151 w 587375"/>
                  <a:gd name="connsiteY19" fmla="*/ 25400 h 714375"/>
                  <a:gd name="connsiteX20" fmla="*/ 184151 w 587375"/>
                  <a:gd name="connsiteY20" fmla="*/ 36512 h 714375"/>
                  <a:gd name="connsiteX21" fmla="*/ 187326 w 587375"/>
                  <a:gd name="connsiteY21" fmla="*/ 38100 h 714375"/>
                  <a:gd name="connsiteX22" fmla="*/ 192088 w 587375"/>
                  <a:gd name="connsiteY22" fmla="*/ 41275 h 714375"/>
                  <a:gd name="connsiteX23" fmla="*/ 193676 w 587375"/>
                  <a:gd name="connsiteY23" fmla="*/ 41275 h 714375"/>
                  <a:gd name="connsiteX24" fmla="*/ 201613 w 587375"/>
                  <a:gd name="connsiteY24" fmla="*/ 41275 h 714375"/>
                  <a:gd name="connsiteX25" fmla="*/ 204788 w 587375"/>
                  <a:gd name="connsiteY25" fmla="*/ 42862 h 714375"/>
                  <a:gd name="connsiteX26" fmla="*/ 204788 w 587375"/>
                  <a:gd name="connsiteY26" fmla="*/ 43921 h 714375"/>
                  <a:gd name="connsiteX27" fmla="*/ 206376 w 587375"/>
                  <a:gd name="connsiteY27" fmla="*/ 42862 h 714375"/>
                  <a:gd name="connsiteX28" fmla="*/ 209551 w 587375"/>
                  <a:gd name="connsiteY28" fmla="*/ 41275 h 714375"/>
                  <a:gd name="connsiteX29" fmla="*/ 211138 w 587375"/>
                  <a:gd name="connsiteY29" fmla="*/ 38100 h 714375"/>
                  <a:gd name="connsiteX30" fmla="*/ 214313 w 587375"/>
                  <a:gd name="connsiteY30" fmla="*/ 38100 h 714375"/>
                  <a:gd name="connsiteX31" fmla="*/ 217488 w 587375"/>
                  <a:gd name="connsiteY31" fmla="*/ 38100 h 714375"/>
                  <a:gd name="connsiteX32" fmla="*/ 219076 w 587375"/>
                  <a:gd name="connsiteY32" fmla="*/ 38100 h 714375"/>
                  <a:gd name="connsiteX33" fmla="*/ 222251 w 587375"/>
                  <a:gd name="connsiteY33" fmla="*/ 38100 h 714375"/>
                  <a:gd name="connsiteX34" fmla="*/ 223838 w 587375"/>
                  <a:gd name="connsiteY34" fmla="*/ 36513 h 714375"/>
                  <a:gd name="connsiteX35" fmla="*/ 223838 w 587375"/>
                  <a:gd name="connsiteY35" fmla="*/ 33338 h 714375"/>
                  <a:gd name="connsiteX36" fmla="*/ 227013 w 587375"/>
                  <a:gd name="connsiteY36" fmla="*/ 28575 h 714375"/>
                  <a:gd name="connsiteX37" fmla="*/ 227013 w 587375"/>
                  <a:gd name="connsiteY37" fmla="*/ 25400 h 714375"/>
                  <a:gd name="connsiteX38" fmla="*/ 230188 w 587375"/>
                  <a:gd name="connsiteY38" fmla="*/ 25400 h 714375"/>
                  <a:gd name="connsiteX39" fmla="*/ 231776 w 587375"/>
                  <a:gd name="connsiteY39" fmla="*/ 28575 h 714375"/>
                  <a:gd name="connsiteX40" fmla="*/ 234951 w 587375"/>
                  <a:gd name="connsiteY40" fmla="*/ 30163 h 714375"/>
                  <a:gd name="connsiteX41" fmla="*/ 236538 w 587375"/>
                  <a:gd name="connsiteY41" fmla="*/ 33338 h 714375"/>
                  <a:gd name="connsiteX42" fmla="*/ 242888 w 587375"/>
                  <a:gd name="connsiteY42" fmla="*/ 33338 h 714375"/>
                  <a:gd name="connsiteX43" fmla="*/ 244476 w 587375"/>
                  <a:gd name="connsiteY43" fmla="*/ 33338 h 714375"/>
                  <a:gd name="connsiteX44" fmla="*/ 247651 w 587375"/>
                  <a:gd name="connsiteY44" fmla="*/ 33338 h 714375"/>
                  <a:gd name="connsiteX45" fmla="*/ 249238 w 587375"/>
                  <a:gd name="connsiteY45" fmla="*/ 33338 h 714375"/>
                  <a:gd name="connsiteX46" fmla="*/ 252413 w 587375"/>
                  <a:gd name="connsiteY46" fmla="*/ 36513 h 714375"/>
                  <a:gd name="connsiteX47" fmla="*/ 252413 w 587375"/>
                  <a:gd name="connsiteY47" fmla="*/ 38100 h 714375"/>
                  <a:gd name="connsiteX48" fmla="*/ 252413 w 587375"/>
                  <a:gd name="connsiteY48" fmla="*/ 42862 h 714375"/>
                  <a:gd name="connsiteX49" fmla="*/ 249238 w 587375"/>
                  <a:gd name="connsiteY49" fmla="*/ 46037 h 714375"/>
                  <a:gd name="connsiteX50" fmla="*/ 249238 w 587375"/>
                  <a:gd name="connsiteY50" fmla="*/ 49212 h 714375"/>
                  <a:gd name="connsiteX51" fmla="*/ 249238 w 587375"/>
                  <a:gd name="connsiteY51" fmla="*/ 50800 h 714375"/>
                  <a:gd name="connsiteX52" fmla="*/ 252413 w 587375"/>
                  <a:gd name="connsiteY52" fmla="*/ 55562 h 714375"/>
                  <a:gd name="connsiteX53" fmla="*/ 249238 w 587375"/>
                  <a:gd name="connsiteY53" fmla="*/ 58737 h 714375"/>
                  <a:gd name="connsiteX54" fmla="*/ 249238 w 587375"/>
                  <a:gd name="connsiteY54" fmla="*/ 63500 h 714375"/>
                  <a:gd name="connsiteX55" fmla="*/ 247651 w 587375"/>
                  <a:gd name="connsiteY55" fmla="*/ 66675 h 714375"/>
                  <a:gd name="connsiteX56" fmla="*/ 244476 w 587375"/>
                  <a:gd name="connsiteY56" fmla="*/ 68262 h 714375"/>
                  <a:gd name="connsiteX57" fmla="*/ 239713 w 587375"/>
                  <a:gd name="connsiteY57" fmla="*/ 71437 h 714375"/>
                  <a:gd name="connsiteX58" fmla="*/ 236538 w 587375"/>
                  <a:gd name="connsiteY58" fmla="*/ 71437 h 714375"/>
                  <a:gd name="connsiteX59" fmla="*/ 236538 w 587375"/>
                  <a:gd name="connsiteY59" fmla="*/ 76200 h 714375"/>
                  <a:gd name="connsiteX60" fmla="*/ 236538 w 587375"/>
                  <a:gd name="connsiteY60" fmla="*/ 80962 h 714375"/>
                  <a:gd name="connsiteX61" fmla="*/ 234951 w 587375"/>
                  <a:gd name="connsiteY61" fmla="*/ 84137 h 714375"/>
                  <a:gd name="connsiteX62" fmla="*/ 231776 w 587375"/>
                  <a:gd name="connsiteY62" fmla="*/ 84137 h 714375"/>
                  <a:gd name="connsiteX63" fmla="*/ 227013 w 587375"/>
                  <a:gd name="connsiteY63" fmla="*/ 84137 h 714375"/>
                  <a:gd name="connsiteX64" fmla="*/ 227013 w 587375"/>
                  <a:gd name="connsiteY64" fmla="*/ 80962 h 714375"/>
                  <a:gd name="connsiteX65" fmla="*/ 227013 w 587375"/>
                  <a:gd name="connsiteY65" fmla="*/ 76200 h 714375"/>
                  <a:gd name="connsiteX66" fmla="*/ 227013 w 587375"/>
                  <a:gd name="connsiteY66" fmla="*/ 71437 h 714375"/>
                  <a:gd name="connsiteX67" fmla="*/ 223838 w 587375"/>
                  <a:gd name="connsiteY67" fmla="*/ 84137 h 714375"/>
                  <a:gd name="connsiteX68" fmla="*/ 223838 w 587375"/>
                  <a:gd name="connsiteY68" fmla="*/ 88900 h 714375"/>
                  <a:gd name="connsiteX69" fmla="*/ 223838 w 587375"/>
                  <a:gd name="connsiteY69" fmla="*/ 92075 h 714375"/>
                  <a:gd name="connsiteX70" fmla="*/ 223838 w 587375"/>
                  <a:gd name="connsiteY70" fmla="*/ 96837 h 714375"/>
                  <a:gd name="connsiteX71" fmla="*/ 227013 w 587375"/>
                  <a:gd name="connsiteY71" fmla="*/ 98425 h 714375"/>
                  <a:gd name="connsiteX72" fmla="*/ 227013 w 587375"/>
                  <a:gd name="connsiteY72" fmla="*/ 103187 h 714375"/>
                  <a:gd name="connsiteX73" fmla="*/ 231775 w 587375"/>
                  <a:gd name="connsiteY73" fmla="*/ 103187 h 714375"/>
                  <a:gd name="connsiteX74" fmla="*/ 234950 w 587375"/>
                  <a:gd name="connsiteY74" fmla="*/ 103187 h 714375"/>
                  <a:gd name="connsiteX75" fmla="*/ 231775 w 587375"/>
                  <a:gd name="connsiteY75" fmla="*/ 106362 h 714375"/>
                  <a:gd name="connsiteX76" fmla="*/ 231775 w 587375"/>
                  <a:gd name="connsiteY76" fmla="*/ 109537 h 714375"/>
                  <a:gd name="connsiteX77" fmla="*/ 231775 w 587375"/>
                  <a:gd name="connsiteY77" fmla="*/ 111125 h 714375"/>
                  <a:gd name="connsiteX78" fmla="*/ 234950 w 587375"/>
                  <a:gd name="connsiteY78" fmla="*/ 114300 h 714375"/>
                  <a:gd name="connsiteX79" fmla="*/ 233891 w 587375"/>
                  <a:gd name="connsiteY79" fmla="*/ 116947 h 714375"/>
                  <a:gd name="connsiteX80" fmla="*/ 234951 w 587375"/>
                  <a:gd name="connsiteY80" fmla="*/ 115888 h 714375"/>
                  <a:gd name="connsiteX81" fmla="*/ 234951 w 587375"/>
                  <a:gd name="connsiteY81" fmla="*/ 114300 h 714375"/>
                  <a:gd name="connsiteX82" fmla="*/ 236538 w 587375"/>
                  <a:gd name="connsiteY82" fmla="*/ 114300 h 714375"/>
                  <a:gd name="connsiteX83" fmla="*/ 239713 w 587375"/>
                  <a:gd name="connsiteY83" fmla="*/ 115888 h 714375"/>
                  <a:gd name="connsiteX84" fmla="*/ 239713 w 587375"/>
                  <a:gd name="connsiteY84" fmla="*/ 122237 h 714375"/>
                  <a:gd name="connsiteX85" fmla="*/ 234951 w 587375"/>
                  <a:gd name="connsiteY85" fmla="*/ 123825 h 714375"/>
                  <a:gd name="connsiteX86" fmla="*/ 231776 w 587375"/>
                  <a:gd name="connsiteY86" fmla="*/ 123825 h 714375"/>
                  <a:gd name="connsiteX87" fmla="*/ 231776 w 587375"/>
                  <a:gd name="connsiteY87" fmla="*/ 128587 h 714375"/>
                  <a:gd name="connsiteX88" fmla="*/ 231776 w 587375"/>
                  <a:gd name="connsiteY88" fmla="*/ 131762 h 714375"/>
                  <a:gd name="connsiteX89" fmla="*/ 227013 w 587375"/>
                  <a:gd name="connsiteY89" fmla="*/ 131762 h 714375"/>
                  <a:gd name="connsiteX90" fmla="*/ 223838 w 587375"/>
                  <a:gd name="connsiteY90" fmla="*/ 131762 h 714375"/>
                  <a:gd name="connsiteX91" fmla="*/ 222250 w 587375"/>
                  <a:gd name="connsiteY91" fmla="*/ 128587 h 714375"/>
                  <a:gd name="connsiteX92" fmla="*/ 222250 w 587375"/>
                  <a:gd name="connsiteY92" fmla="*/ 127000 h 714375"/>
                  <a:gd name="connsiteX93" fmla="*/ 222250 w 587375"/>
                  <a:gd name="connsiteY93" fmla="*/ 123825 h 714375"/>
                  <a:gd name="connsiteX94" fmla="*/ 223838 w 587375"/>
                  <a:gd name="connsiteY94" fmla="*/ 123825 h 714375"/>
                  <a:gd name="connsiteX95" fmla="*/ 227013 w 587375"/>
                  <a:gd name="connsiteY95" fmla="*/ 123825 h 714375"/>
                  <a:gd name="connsiteX96" fmla="*/ 230188 w 587375"/>
                  <a:gd name="connsiteY96" fmla="*/ 123825 h 714375"/>
                  <a:gd name="connsiteX97" fmla="*/ 231776 w 587375"/>
                  <a:gd name="connsiteY97" fmla="*/ 122237 h 714375"/>
                  <a:gd name="connsiteX98" fmla="*/ 231776 w 587375"/>
                  <a:gd name="connsiteY98" fmla="*/ 122236 h 714375"/>
                  <a:gd name="connsiteX99" fmla="*/ 231775 w 587375"/>
                  <a:gd name="connsiteY99" fmla="*/ 122237 h 714375"/>
                  <a:gd name="connsiteX100" fmla="*/ 227013 w 587375"/>
                  <a:gd name="connsiteY100" fmla="*/ 123825 h 714375"/>
                  <a:gd name="connsiteX101" fmla="*/ 223838 w 587375"/>
                  <a:gd name="connsiteY101" fmla="*/ 123825 h 714375"/>
                  <a:gd name="connsiteX102" fmla="*/ 222250 w 587375"/>
                  <a:gd name="connsiteY102" fmla="*/ 122237 h 714375"/>
                  <a:gd name="connsiteX103" fmla="*/ 222250 w 587375"/>
                  <a:gd name="connsiteY103" fmla="*/ 119062 h 714375"/>
                  <a:gd name="connsiteX104" fmla="*/ 219075 w 587375"/>
                  <a:gd name="connsiteY104" fmla="*/ 122237 h 714375"/>
                  <a:gd name="connsiteX105" fmla="*/ 217488 w 587375"/>
                  <a:gd name="connsiteY105" fmla="*/ 122237 h 714375"/>
                  <a:gd name="connsiteX106" fmla="*/ 214313 w 587375"/>
                  <a:gd name="connsiteY106" fmla="*/ 123825 h 714375"/>
                  <a:gd name="connsiteX107" fmla="*/ 214312 w 587375"/>
                  <a:gd name="connsiteY107" fmla="*/ 123825 h 714375"/>
                  <a:gd name="connsiteX108" fmla="*/ 214312 w 587375"/>
                  <a:gd name="connsiteY108" fmla="*/ 125014 h 714375"/>
                  <a:gd name="connsiteX109" fmla="*/ 223838 w 587375"/>
                  <a:gd name="connsiteY109" fmla="*/ 157163 h 714375"/>
                  <a:gd name="connsiteX110" fmla="*/ 234950 w 587375"/>
                  <a:gd name="connsiteY110" fmla="*/ 146050 h 714375"/>
                  <a:gd name="connsiteX111" fmla="*/ 260350 w 587375"/>
                  <a:gd name="connsiteY111" fmla="*/ 166688 h 714375"/>
                  <a:gd name="connsiteX112" fmla="*/ 244475 w 587375"/>
                  <a:gd name="connsiteY112" fmla="*/ 184150 h 714375"/>
                  <a:gd name="connsiteX113" fmla="*/ 242888 w 587375"/>
                  <a:gd name="connsiteY113" fmla="*/ 212725 h 714375"/>
                  <a:gd name="connsiteX114" fmla="*/ 260350 w 587375"/>
                  <a:gd name="connsiteY114" fmla="*/ 212725 h 714375"/>
                  <a:gd name="connsiteX115" fmla="*/ 260350 w 587375"/>
                  <a:gd name="connsiteY115" fmla="*/ 227013 h 714375"/>
                  <a:gd name="connsiteX116" fmla="*/ 292100 w 587375"/>
                  <a:gd name="connsiteY116" fmla="*/ 247650 h 714375"/>
                  <a:gd name="connsiteX117" fmla="*/ 312738 w 587375"/>
                  <a:gd name="connsiteY117" fmla="*/ 250825 h 714375"/>
                  <a:gd name="connsiteX118" fmla="*/ 328613 w 587375"/>
                  <a:gd name="connsiteY118" fmla="*/ 242888 h 714375"/>
                  <a:gd name="connsiteX119" fmla="*/ 339725 w 587375"/>
                  <a:gd name="connsiteY119" fmla="*/ 263525 h 714375"/>
                  <a:gd name="connsiteX120" fmla="*/ 352425 w 587375"/>
                  <a:gd name="connsiteY120" fmla="*/ 260350 h 714375"/>
                  <a:gd name="connsiteX121" fmla="*/ 355600 w 587375"/>
                  <a:gd name="connsiteY121" fmla="*/ 269875 h 714375"/>
                  <a:gd name="connsiteX122" fmla="*/ 398463 w 587375"/>
                  <a:gd name="connsiteY122" fmla="*/ 276225 h 714375"/>
                  <a:gd name="connsiteX123" fmla="*/ 407988 w 587375"/>
                  <a:gd name="connsiteY123" fmla="*/ 269875 h 714375"/>
                  <a:gd name="connsiteX124" fmla="*/ 407988 w 587375"/>
                  <a:gd name="connsiteY124" fmla="*/ 238125 h 714375"/>
                  <a:gd name="connsiteX125" fmla="*/ 423863 w 587375"/>
                  <a:gd name="connsiteY125" fmla="*/ 227013 h 714375"/>
                  <a:gd name="connsiteX126" fmla="*/ 428625 w 587375"/>
                  <a:gd name="connsiteY126" fmla="*/ 234950 h 714375"/>
                  <a:gd name="connsiteX127" fmla="*/ 420688 w 587375"/>
                  <a:gd name="connsiteY127" fmla="*/ 247650 h 714375"/>
                  <a:gd name="connsiteX128" fmla="*/ 423863 w 587375"/>
                  <a:gd name="connsiteY128" fmla="*/ 257175 h 714375"/>
                  <a:gd name="connsiteX129" fmla="*/ 420688 w 587375"/>
                  <a:gd name="connsiteY129" fmla="*/ 265113 h 714375"/>
                  <a:gd name="connsiteX130" fmla="*/ 431800 w 587375"/>
                  <a:gd name="connsiteY130" fmla="*/ 269875 h 714375"/>
                  <a:gd name="connsiteX131" fmla="*/ 450850 w 587375"/>
                  <a:gd name="connsiteY131" fmla="*/ 265113 h 714375"/>
                  <a:gd name="connsiteX132" fmla="*/ 457200 w 587375"/>
                  <a:gd name="connsiteY132" fmla="*/ 257175 h 714375"/>
                  <a:gd name="connsiteX133" fmla="*/ 481013 w 587375"/>
                  <a:gd name="connsiteY133" fmla="*/ 260350 h 714375"/>
                  <a:gd name="connsiteX134" fmla="*/ 481013 w 587375"/>
                  <a:gd name="connsiteY134" fmla="*/ 234950 h 714375"/>
                  <a:gd name="connsiteX135" fmla="*/ 500063 w 587375"/>
                  <a:gd name="connsiteY135" fmla="*/ 227013 h 714375"/>
                  <a:gd name="connsiteX136" fmla="*/ 527050 w 587375"/>
                  <a:gd name="connsiteY136" fmla="*/ 200025 h 714375"/>
                  <a:gd name="connsiteX137" fmla="*/ 544513 w 587375"/>
                  <a:gd name="connsiteY137" fmla="*/ 201613 h 714375"/>
                  <a:gd name="connsiteX138" fmla="*/ 547688 w 587375"/>
                  <a:gd name="connsiteY138" fmla="*/ 214313 h 714375"/>
                  <a:gd name="connsiteX139" fmla="*/ 565150 w 587375"/>
                  <a:gd name="connsiteY139" fmla="*/ 212725 h 714375"/>
                  <a:gd name="connsiteX140" fmla="*/ 582613 w 587375"/>
                  <a:gd name="connsiteY140" fmla="*/ 217488 h 714375"/>
                  <a:gd name="connsiteX141" fmla="*/ 587375 w 587375"/>
                  <a:gd name="connsiteY141" fmla="*/ 233363 h 714375"/>
                  <a:gd name="connsiteX142" fmla="*/ 585788 w 587375"/>
                  <a:gd name="connsiteY142" fmla="*/ 247650 h 714375"/>
                  <a:gd name="connsiteX143" fmla="*/ 577850 w 587375"/>
                  <a:gd name="connsiteY143" fmla="*/ 244475 h 714375"/>
                  <a:gd name="connsiteX144" fmla="*/ 557213 w 587375"/>
                  <a:gd name="connsiteY144" fmla="*/ 255588 h 714375"/>
                  <a:gd name="connsiteX145" fmla="*/ 536575 w 587375"/>
                  <a:gd name="connsiteY145" fmla="*/ 287338 h 714375"/>
                  <a:gd name="connsiteX146" fmla="*/ 536575 w 587375"/>
                  <a:gd name="connsiteY146" fmla="*/ 306388 h 714375"/>
                  <a:gd name="connsiteX147" fmla="*/ 527050 w 587375"/>
                  <a:gd name="connsiteY147" fmla="*/ 323850 h 714375"/>
                  <a:gd name="connsiteX148" fmla="*/ 514350 w 587375"/>
                  <a:gd name="connsiteY148" fmla="*/ 325438 h 714375"/>
                  <a:gd name="connsiteX149" fmla="*/ 517525 w 587375"/>
                  <a:gd name="connsiteY149" fmla="*/ 361950 h 714375"/>
                  <a:gd name="connsiteX150" fmla="*/ 512763 w 587375"/>
                  <a:gd name="connsiteY150" fmla="*/ 363538 h 714375"/>
                  <a:gd name="connsiteX151" fmla="*/ 512763 w 587375"/>
                  <a:gd name="connsiteY151" fmla="*/ 381000 h 714375"/>
                  <a:gd name="connsiteX152" fmla="*/ 504825 w 587375"/>
                  <a:gd name="connsiteY152" fmla="*/ 388938 h 714375"/>
                  <a:gd name="connsiteX153" fmla="*/ 496888 w 587375"/>
                  <a:gd name="connsiteY153" fmla="*/ 381000 h 714375"/>
                  <a:gd name="connsiteX154" fmla="*/ 496888 w 587375"/>
                  <a:gd name="connsiteY154" fmla="*/ 333375 h 714375"/>
                  <a:gd name="connsiteX155" fmla="*/ 488950 w 587375"/>
                  <a:gd name="connsiteY155" fmla="*/ 333375 h 714375"/>
                  <a:gd name="connsiteX156" fmla="*/ 487363 w 587375"/>
                  <a:gd name="connsiteY156" fmla="*/ 349250 h 714375"/>
                  <a:gd name="connsiteX157" fmla="*/ 476250 w 587375"/>
                  <a:gd name="connsiteY157" fmla="*/ 349250 h 714375"/>
                  <a:gd name="connsiteX158" fmla="*/ 481013 w 587375"/>
                  <a:gd name="connsiteY158" fmla="*/ 333375 h 714375"/>
                  <a:gd name="connsiteX159" fmla="*/ 496888 w 587375"/>
                  <a:gd name="connsiteY159" fmla="*/ 320675 h 714375"/>
                  <a:gd name="connsiteX160" fmla="*/ 500063 w 587375"/>
                  <a:gd name="connsiteY160" fmla="*/ 303213 h 714375"/>
                  <a:gd name="connsiteX161" fmla="*/ 449263 w 587375"/>
                  <a:gd name="connsiteY161" fmla="*/ 295275 h 714375"/>
                  <a:gd name="connsiteX162" fmla="*/ 444500 w 587375"/>
                  <a:gd name="connsiteY162" fmla="*/ 285750 h 714375"/>
                  <a:gd name="connsiteX163" fmla="*/ 415925 w 587375"/>
                  <a:gd name="connsiteY163" fmla="*/ 269875 h 714375"/>
                  <a:gd name="connsiteX164" fmla="*/ 414338 w 587375"/>
                  <a:gd name="connsiteY164" fmla="*/ 276225 h 714375"/>
                  <a:gd name="connsiteX165" fmla="*/ 406400 w 587375"/>
                  <a:gd name="connsiteY165" fmla="*/ 293688 h 714375"/>
                  <a:gd name="connsiteX166" fmla="*/ 428625 w 587375"/>
                  <a:gd name="connsiteY166" fmla="*/ 303213 h 714375"/>
                  <a:gd name="connsiteX167" fmla="*/ 415925 w 587375"/>
                  <a:gd name="connsiteY167" fmla="*/ 311150 h 714375"/>
                  <a:gd name="connsiteX168" fmla="*/ 414338 w 587375"/>
                  <a:gd name="connsiteY168" fmla="*/ 319088 h 714375"/>
                  <a:gd name="connsiteX169" fmla="*/ 419100 w 587375"/>
                  <a:gd name="connsiteY169" fmla="*/ 323850 h 714375"/>
                  <a:gd name="connsiteX170" fmla="*/ 420688 w 587375"/>
                  <a:gd name="connsiteY170" fmla="*/ 338138 h 714375"/>
                  <a:gd name="connsiteX171" fmla="*/ 436563 w 587375"/>
                  <a:gd name="connsiteY171" fmla="*/ 388938 h 714375"/>
                  <a:gd name="connsiteX172" fmla="*/ 407988 w 587375"/>
                  <a:gd name="connsiteY172" fmla="*/ 388938 h 714375"/>
                  <a:gd name="connsiteX173" fmla="*/ 406400 w 587375"/>
                  <a:gd name="connsiteY173" fmla="*/ 374650 h 714375"/>
                  <a:gd name="connsiteX174" fmla="*/ 398463 w 587375"/>
                  <a:gd name="connsiteY174" fmla="*/ 388938 h 714375"/>
                  <a:gd name="connsiteX175" fmla="*/ 377825 w 587375"/>
                  <a:gd name="connsiteY175" fmla="*/ 404813 h 714375"/>
                  <a:gd name="connsiteX176" fmla="*/ 382588 w 587375"/>
                  <a:gd name="connsiteY176" fmla="*/ 414338 h 714375"/>
                  <a:gd name="connsiteX177" fmla="*/ 371475 w 587375"/>
                  <a:gd name="connsiteY177" fmla="*/ 434975 h 714375"/>
                  <a:gd name="connsiteX178" fmla="*/ 355600 w 587375"/>
                  <a:gd name="connsiteY178" fmla="*/ 439738 h 714375"/>
                  <a:gd name="connsiteX179" fmla="*/ 350838 w 587375"/>
                  <a:gd name="connsiteY179" fmla="*/ 431800 h 714375"/>
                  <a:gd name="connsiteX180" fmla="*/ 339725 w 587375"/>
                  <a:gd name="connsiteY180" fmla="*/ 439738 h 714375"/>
                  <a:gd name="connsiteX181" fmla="*/ 339725 w 587375"/>
                  <a:gd name="connsiteY181" fmla="*/ 452438 h 714375"/>
                  <a:gd name="connsiteX182" fmla="*/ 287338 w 587375"/>
                  <a:gd name="connsiteY182" fmla="*/ 500063 h 714375"/>
                  <a:gd name="connsiteX183" fmla="*/ 290513 w 587375"/>
                  <a:gd name="connsiteY183" fmla="*/ 512763 h 714375"/>
                  <a:gd name="connsiteX184" fmla="*/ 266700 w 587375"/>
                  <a:gd name="connsiteY184" fmla="*/ 525463 h 714375"/>
                  <a:gd name="connsiteX185" fmla="*/ 249238 w 587375"/>
                  <a:gd name="connsiteY185" fmla="*/ 530225 h 714375"/>
                  <a:gd name="connsiteX186" fmla="*/ 247650 w 587375"/>
                  <a:gd name="connsiteY186" fmla="*/ 539750 h 714375"/>
                  <a:gd name="connsiteX187" fmla="*/ 252413 w 587375"/>
                  <a:gd name="connsiteY187" fmla="*/ 590550 h 714375"/>
                  <a:gd name="connsiteX188" fmla="*/ 239713 w 587375"/>
                  <a:gd name="connsiteY188" fmla="*/ 620713 h 714375"/>
                  <a:gd name="connsiteX189" fmla="*/ 242888 w 587375"/>
                  <a:gd name="connsiteY189" fmla="*/ 655638 h 714375"/>
                  <a:gd name="connsiteX190" fmla="*/ 231775 w 587375"/>
                  <a:gd name="connsiteY190" fmla="*/ 655638 h 714375"/>
                  <a:gd name="connsiteX191" fmla="*/ 223838 w 587375"/>
                  <a:gd name="connsiteY191" fmla="*/ 681038 h 714375"/>
                  <a:gd name="connsiteX192" fmla="*/ 231775 w 587375"/>
                  <a:gd name="connsiteY192" fmla="*/ 687388 h 714375"/>
                  <a:gd name="connsiteX193" fmla="*/ 231775 w 587375"/>
                  <a:gd name="connsiteY193" fmla="*/ 692150 h 714375"/>
                  <a:gd name="connsiteX194" fmla="*/ 214313 w 587375"/>
                  <a:gd name="connsiteY194" fmla="*/ 687388 h 714375"/>
                  <a:gd name="connsiteX195" fmla="*/ 209550 w 587375"/>
                  <a:gd name="connsiteY195" fmla="*/ 704850 h 714375"/>
                  <a:gd name="connsiteX196" fmla="*/ 193675 w 587375"/>
                  <a:gd name="connsiteY196" fmla="*/ 714375 h 714375"/>
                  <a:gd name="connsiteX197" fmla="*/ 166688 w 587375"/>
                  <a:gd name="connsiteY197" fmla="*/ 687388 h 714375"/>
                  <a:gd name="connsiteX198" fmla="*/ 161925 w 587375"/>
                  <a:gd name="connsiteY198" fmla="*/ 666750 h 714375"/>
                  <a:gd name="connsiteX199" fmla="*/ 155575 w 587375"/>
                  <a:gd name="connsiteY199" fmla="*/ 633413 h 714375"/>
                  <a:gd name="connsiteX200" fmla="*/ 133350 w 587375"/>
                  <a:gd name="connsiteY200" fmla="*/ 593725 h 714375"/>
                  <a:gd name="connsiteX201" fmla="*/ 131763 w 587375"/>
                  <a:gd name="connsiteY201" fmla="*/ 555625 h 714375"/>
                  <a:gd name="connsiteX202" fmla="*/ 103188 w 587375"/>
                  <a:gd name="connsiteY202" fmla="*/ 495300 h 714375"/>
                  <a:gd name="connsiteX203" fmla="*/ 98425 w 587375"/>
                  <a:gd name="connsiteY203" fmla="*/ 471488 h 714375"/>
                  <a:gd name="connsiteX204" fmla="*/ 93662 w 587375"/>
                  <a:gd name="connsiteY204" fmla="*/ 423863 h 714375"/>
                  <a:gd name="connsiteX205" fmla="*/ 95250 w 587375"/>
                  <a:gd name="connsiteY205" fmla="*/ 404813 h 714375"/>
                  <a:gd name="connsiteX206" fmla="*/ 90487 w 587375"/>
                  <a:gd name="connsiteY206" fmla="*/ 398463 h 714375"/>
                  <a:gd name="connsiteX207" fmla="*/ 93662 w 587375"/>
                  <a:gd name="connsiteY207" fmla="*/ 374650 h 714375"/>
                  <a:gd name="connsiteX208" fmla="*/ 85725 w 587375"/>
                  <a:gd name="connsiteY208" fmla="*/ 371475 h 714375"/>
                  <a:gd name="connsiteX209" fmla="*/ 82550 w 587375"/>
                  <a:gd name="connsiteY209" fmla="*/ 381000 h 714375"/>
                  <a:gd name="connsiteX210" fmla="*/ 77787 w 587375"/>
                  <a:gd name="connsiteY210" fmla="*/ 404813 h 714375"/>
                  <a:gd name="connsiteX211" fmla="*/ 58737 w 587375"/>
                  <a:gd name="connsiteY211" fmla="*/ 419100 h 714375"/>
                  <a:gd name="connsiteX212" fmla="*/ 34925 w 587375"/>
                  <a:gd name="connsiteY212" fmla="*/ 404813 h 714375"/>
                  <a:gd name="connsiteX213" fmla="*/ 12700 w 587375"/>
                  <a:gd name="connsiteY213" fmla="*/ 374650 h 714375"/>
                  <a:gd name="connsiteX214" fmla="*/ 38100 w 587375"/>
                  <a:gd name="connsiteY214" fmla="*/ 371475 h 714375"/>
                  <a:gd name="connsiteX215" fmla="*/ 50800 w 587375"/>
                  <a:gd name="connsiteY215" fmla="*/ 349250 h 714375"/>
                  <a:gd name="connsiteX216" fmla="*/ 34925 w 587375"/>
                  <a:gd name="connsiteY216" fmla="*/ 354013 h 714375"/>
                  <a:gd name="connsiteX217" fmla="*/ 20637 w 587375"/>
                  <a:gd name="connsiteY217" fmla="*/ 361950 h 714375"/>
                  <a:gd name="connsiteX218" fmla="*/ 0 w 587375"/>
                  <a:gd name="connsiteY218" fmla="*/ 342900 h 714375"/>
                  <a:gd name="connsiteX219" fmla="*/ 7937 w 587375"/>
                  <a:gd name="connsiteY219" fmla="*/ 330200 h 714375"/>
                  <a:gd name="connsiteX220" fmla="*/ 42862 w 587375"/>
                  <a:gd name="connsiteY220" fmla="*/ 320675 h 714375"/>
                  <a:gd name="connsiteX221" fmla="*/ 60325 w 587375"/>
                  <a:gd name="connsiteY221" fmla="*/ 320675 h 714375"/>
                  <a:gd name="connsiteX222" fmla="*/ 50800 w 587375"/>
                  <a:gd name="connsiteY222" fmla="*/ 290513 h 714375"/>
                  <a:gd name="connsiteX223" fmla="*/ 33337 w 587375"/>
                  <a:gd name="connsiteY223" fmla="*/ 280988 h 714375"/>
                  <a:gd name="connsiteX224" fmla="*/ 38100 w 587375"/>
                  <a:gd name="connsiteY224" fmla="*/ 265113 h 714375"/>
                  <a:gd name="connsiteX225" fmla="*/ 22225 w 587375"/>
                  <a:gd name="connsiteY225" fmla="*/ 265113 h 714375"/>
                  <a:gd name="connsiteX226" fmla="*/ 25400 w 587375"/>
                  <a:gd name="connsiteY226" fmla="*/ 255588 h 714375"/>
                  <a:gd name="connsiteX227" fmla="*/ 39687 w 587375"/>
                  <a:gd name="connsiteY227" fmla="*/ 234950 h 714375"/>
                  <a:gd name="connsiteX228" fmla="*/ 52387 w 587375"/>
                  <a:gd name="connsiteY228" fmla="*/ 239713 h 714375"/>
                  <a:gd name="connsiteX229" fmla="*/ 76200 w 587375"/>
                  <a:gd name="connsiteY229" fmla="*/ 227013 h 714375"/>
                  <a:gd name="connsiteX230" fmla="*/ 80962 w 587375"/>
                  <a:gd name="connsiteY230" fmla="*/ 212725 h 714375"/>
                  <a:gd name="connsiteX231" fmla="*/ 107950 w 587375"/>
                  <a:gd name="connsiteY231" fmla="*/ 196850 h 714375"/>
                  <a:gd name="connsiteX232" fmla="*/ 120650 w 587375"/>
                  <a:gd name="connsiteY232" fmla="*/ 161925 h 714375"/>
                  <a:gd name="connsiteX233" fmla="*/ 133350 w 587375"/>
                  <a:gd name="connsiteY233" fmla="*/ 134938 h 714375"/>
                  <a:gd name="connsiteX234" fmla="*/ 143828 w 587375"/>
                  <a:gd name="connsiteY234" fmla="*/ 123507 h 714375"/>
                  <a:gd name="connsiteX235" fmla="*/ 141288 w 587375"/>
                  <a:gd name="connsiteY235" fmla="*/ 122237 h 714375"/>
                  <a:gd name="connsiteX236" fmla="*/ 138113 w 587375"/>
                  <a:gd name="connsiteY236" fmla="*/ 122237 h 714375"/>
                  <a:gd name="connsiteX237" fmla="*/ 136526 w 587375"/>
                  <a:gd name="connsiteY237" fmla="*/ 122237 h 714375"/>
                  <a:gd name="connsiteX238" fmla="*/ 136526 w 587375"/>
                  <a:gd name="connsiteY238" fmla="*/ 119062 h 714375"/>
                  <a:gd name="connsiteX239" fmla="*/ 133351 w 587375"/>
                  <a:gd name="connsiteY239" fmla="*/ 115887 h 714375"/>
                  <a:gd name="connsiteX240" fmla="*/ 128588 w 587375"/>
                  <a:gd name="connsiteY240" fmla="*/ 114300 h 714375"/>
                  <a:gd name="connsiteX241" fmla="*/ 125413 w 587375"/>
                  <a:gd name="connsiteY241" fmla="*/ 114300 h 714375"/>
                  <a:gd name="connsiteX242" fmla="*/ 125413 w 587375"/>
                  <a:gd name="connsiteY242" fmla="*/ 109537 h 714375"/>
                  <a:gd name="connsiteX243" fmla="*/ 123826 w 587375"/>
                  <a:gd name="connsiteY243" fmla="*/ 106362 h 714375"/>
                  <a:gd name="connsiteX244" fmla="*/ 119063 w 587375"/>
                  <a:gd name="connsiteY244" fmla="*/ 98425 h 714375"/>
                  <a:gd name="connsiteX245" fmla="*/ 123826 w 587375"/>
                  <a:gd name="connsiteY245" fmla="*/ 96837 h 714375"/>
                  <a:gd name="connsiteX246" fmla="*/ 123825 w 587375"/>
                  <a:gd name="connsiteY246" fmla="*/ 96836 h 714375"/>
                  <a:gd name="connsiteX247" fmla="*/ 123825 w 587375"/>
                  <a:gd name="connsiteY247" fmla="*/ 96837 h 714375"/>
                  <a:gd name="connsiteX248" fmla="*/ 119063 w 587375"/>
                  <a:gd name="connsiteY248" fmla="*/ 98425 h 714375"/>
                  <a:gd name="connsiteX249" fmla="*/ 125413 w 587375"/>
                  <a:gd name="connsiteY249" fmla="*/ 109537 h 714375"/>
                  <a:gd name="connsiteX250" fmla="*/ 123825 w 587375"/>
                  <a:gd name="connsiteY250" fmla="*/ 109537 h 714375"/>
                  <a:gd name="connsiteX251" fmla="*/ 119063 w 587375"/>
                  <a:gd name="connsiteY251" fmla="*/ 109537 h 714375"/>
                  <a:gd name="connsiteX252" fmla="*/ 115888 w 587375"/>
                  <a:gd name="connsiteY252" fmla="*/ 106362 h 714375"/>
                  <a:gd name="connsiteX253" fmla="*/ 115888 w 587375"/>
                  <a:gd name="connsiteY253" fmla="*/ 103187 h 714375"/>
                  <a:gd name="connsiteX254" fmla="*/ 115888 w 587375"/>
                  <a:gd name="connsiteY254" fmla="*/ 101600 h 714375"/>
                  <a:gd name="connsiteX255" fmla="*/ 115888 w 587375"/>
                  <a:gd name="connsiteY255" fmla="*/ 98425 h 714375"/>
                  <a:gd name="connsiteX256" fmla="*/ 112713 w 587375"/>
                  <a:gd name="connsiteY256" fmla="*/ 79375 h 714375"/>
                  <a:gd name="connsiteX257" fmla="*/ 112713 w 587375"/>
                  <a:gd name="connsiteY257" fmla="*/ 76200 h 714375"/>
                  <a:gd name="connsiteX258" fmla="*/ 111125 w 587375"/>
                  <a:gd name="connsiteY258" fmla="*/ 71437 h 714375"/>
                  <a:gd name="connsiteX259" fmla="*/ 111125 w 587375"/>
                  <a:gd name="connsiteY259" fmla="*/ 68262 h 714375"/>
                  <a:gd name="connsiteX260" fmla="*/ 115888 w 587375"/>
                  <a:gd name="connsiteY260" fmla="*/ 63500 h 714375"/>
                  <a:gd name="connsiteX261" fmla="*/ 123825 w 587375"/>
                  <a:gd name="connsiteY261" fmla="*/ 58737 h 714375"/>
                  <a:gd name="connsiteX262" fmla="*/ 123825 w 587375"/>
                  <a:gd name="connsiteY262" fmla="*/ 55562 h 714375"/>
                  <a:gd name="connsiteX263" fmla="*/ 125413 w 587375"/>
                  <a:gd name="connsiteY263" fmla="*/ 49212 h 714375"/>
                  <a:gd name="connsiteX264" fmla="*/ 123825 w 587375"/>
                  <a:gd name="connsiteY264" fmla="*/ 46037 h 714375"/>
                  <a:gd name="connsiteX265" fmla="*/ 119063 w 587375"/>
                  <a:gd name="connsiteY265" fmla="*/ 41275 h 714375"/>
                  <a:gd name="connsiteX266" fmla="*/ 115888 w 587375"/>
                  <a:gd name="connsiteY266" fmla="*/ 41275 h 714375"/>
                  <a:gd name="connsiteX267" fmla="*/ 112713 w 587375"/>
                  <a:gd name="connsiteY267" fmla="*/ 38100 h 714375"/>
                  <a:gd name="connsiteX268" fmla="*/ 111125 w 587375"/>
                  <a:gd name="connsiteY268" fmla="*/ 33337 h 714375"/>
                  <a:gd name="connsiteX269" fmla="*/ 106363 w 587375"/>
                  <a:gd name="connsiteY269" fmla="*/ 33337 h 714375"/>
                  <a:gd name="connsiteX270" fmla="*/ 103188 w 587375"/>
                  <a:gd name="connsiteY270" fmla="*/ 30162 h 714375"/>
                  <a:gd name="connsiteX271" fmla="*/ 101600 w 587375"/>
                  <a:gd name="connsiteY271" fmla="*/ 30162 h 714375"/>
                  <a:gd name="connsiteX272" fmla="*/ 95250 w 587375"/>
                  <a:gd name="connsiteY272" fmla="*/ 28575 h 714375"/>
                  <a:gd name="connsiteX273" fmla="*/ 95250 w 587375"/>
                  <a:gd name="connsiteY273" fmla="*/ 25400 h 714375"/>
                  <a:gd name="connsiteX274" fmla="*/ 95250 w 587375"/>
                  <a:gd name="connsiteY274" fmla="*/ 17463 h 714375"/>
                  <a:gd name="connsiteX275" fmla="*/ 95250 w 587375"/>
                  <a:gd name="connsiteY275" fmla="*/ 15875 h 714375"/>
                  <a:gd name="connsiteX276" fmla="*/ 98425 w 587375"/>
                  <a:gd name="connsiteY276" fmla="*/ 15875 h 714375"/>
                  <a:gd name="connsiteX277" fmla="*/ 103188 w 587375"/>
                  <a:gd name="connsiteY277" fmla="*/ 15875 h 714375"/>
                  <a:gd name="connsiteX278" fmla="*/ 106363 w 587375"/>
                  <a:gd name="connsiteY278" fmla="*/ 17463 h 714375"/>
                  <a:gd name="connsiteX279" fmla="*/ 107950 w 587375"/>
                  <a:gd name="connsiteY279" fmla="*/ 15875 h 714375"/>
                  <a:gd name="connsiteX280" fmla="*/ 107950 w 587375"/>
                  <a:gd name="connsiteY280" fmla="*/ 12700 h 714375"/>
                  <a:gd name="connsiteX281" fmla="*/ 107950 w 587375"/>
                  <a:gd name="connsiteY281" fmla="*/ 7938 h 714375"/>
                  <a:gd name="connsiteX282" fmla="*/ 112713 w 587375"/>
                  <a:gd name="connsiteY282" fmla="*/ 7938 h 714375"/>
                  <a:gd name="connsiteX283" fmla="*/ 115888 w 587375"/>
                  <a:gd name="connsiteY283" fmla="*/ 7938 h 714375"/>
                  <a:gd name="connsiteX284" fmla="*/ 123825 w 587375"/>
                  <a:gd name="connsiteY284" fmla="*/ 6350 h 714375"/>
                  <a:gd name="connsiteX285" fmla="*/ 125413 w 587375"/>
                  <a:gd name="connsiteY285" fmla="*/ 6350 h 714375"/>
                  <a:gd name="connsiteX286" fmla="*/ 128588 w 587375"/>
                  <a:gd name="connsiteY286" fmla="*/ 3175 h 714375"/>
                  <a:gd name="connsiteX287" fmla="*/ 136525 w 587375"/>
                  <a:gd name="connsiteY287" fmla="*/ 6350 h 714375"/>
                  <a:gd name="connsiteX288" fmla="*/ 138113 w 587375"/>
                  <a:gd name="connsiteY288" fmla="*/ 0 h 714375"/>
                  <a:gd name="connsiteX0" fmla="*/ 120650 w 587375"/>
                  <a:gd name="connsiteY0" fmla="*/ 80962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20650 w 587375"/>
                  <a:gd name="connsiteY3" fmla="*/ 80962 h 714375"/>
                  <a:gd name="connsiteX4" fmla="*/ 138113 w 587375"/>
                  <a:gd name="connsiteY4" fmla="*/ 0 h 714375"/>
                  <a:gd name="connsiteX5" fmla="*/ 144463 w 587375"/>
                  <a:gd name="connsiteY5" fmla="*/ 0 h 714375"/>
                  <a:gd name="connsiteX6" fmla="*/ 146050 w 587375"/>
                  <a:gd name="connsiteY6" fmla="*/ 3175 h 714375"/>
                  <a:gd name="connsiteX7" fmla="*/ 149225 w 587375"/>
                  <a:gd name="connsiteY7" fmla="*/ 0 h 714375"/>
                  <a:gd name="connsiteX8" fmla="*/ 153988 w 587375"/>
                  <a:gd name="connsiteY8" fmla="*/ 0 h 714375"/>
                  <a:gd name="connsiteX9" fmla="*/ 155576 w 587375"/>
                  <a:gd name="connsiteY9" fmla="*/ 3175 h 714375"/>
                  <a:gd name="connsiteX10" fmla="*/ 158751 w 587375"/>
                  <a:gd name="connsiteY10" fmla="*/ 6350 h 714375"/>
                  <a:gd name="connsiteX11" fmla="*/ 161926 w 587375"/>
                  <a:gd name="connsiteY11" fmla="*/ 7938 h 714375"/>
                  <a:gd name="connsiteX12" fmla="*/ 161926 w 587375"/>
                  <a:gd name="connsiteY12" fmla="*/ 11113 h 714375"/>
                  <a:gd name="connsiteX13" fmla="*/ 163513 w 587375"/>
                  <a:gd name="connsiteY13" fmla="*/ 15875 h 714375"/>
                  <a:gd name="connsiteX14" fmla="*/ 171451 w 587375"/>
                  <a:gd name="connsiteY14" fmla="*/ 15875 h 714375"/>
                  <a:gd name="connsiteX15" fmla="*/ 174626 w 587375"/>
                  <a:gd name="connsiteY15" fmla="*/ 17463 h 714375"/>
                  <a:gd name="connsiteX16" fmla="*/ 176213 w 587375"/>
                  <a:gd name="connsiteY16" fmla="*/ 23813 h 714375"/>
                  <a:gd name="connsiteX17" fmla="*/ 179388 w 587375"/>
                  <a:gd name="connsiteY17" fmla="*/ 25400 h 714375"/>
                  <a:gd name="connsiteX18" fmla="*/ 184151 w 587375"/>
                  <a:gd name="connsiteY18" fmla="*/ 25400 h 714375"/>
                  <a:gd name="connsiteX19" fmla="*/ 184151 w 587375"/>
                  <a:gd name="connsiteY19" fmla="*/ 36512 h 714375"/>
                  <a:gd name="connsiteX20" fmla="*/ 187326 w 587375"/>
                  <a:gd name="connsiteY20" fmla="*/ 38100 h 714375"/>
                  <a:gd name="connsiteX21" fmla="*/ 192088 w 587375"/>
                  <a:gd name="connsiteY21" fmla="*/ 41275 h 714375"/>
                  <a:gd name="connsiteX22" fmla="*/ 193676 w 587375"/>
                  <a:gd name="connsiteY22" fmla="*/ 41275 h 714375"/>
                  <a:gd name="connsiteX23" fmla="*/ 201613 w 587375"/>
                  <a:gd name="connsiteY23" fmla="*/ 41275 h 714375"/>
                  <a:gd name="connsiteX24" fmla="*/ 204788 w 587375"/>
                  <a:gd name="connsiteY24" fmla="*/ 42862 h 714375"/>
                  <a:gd name="connsiteX25" fmla="*/ 204788 w 587375"/>
                  <a:gd name="connsiteY25" fmla="*/ 43921 h 714375"/>
                  <a:gd name="connsiteX26" fmla="*/ 206376 w 587375"/>
                  <a:gd name="connsiteY26" fmla="*/ 42862 h 714375"/>
                  <a:gd name="connsiteX27" fmla="*/ 209551 w 587375"/>
                  <a:gd name="connsiteY27" fmla="*/ 41275 h 714375"/>
                  <a:gd name="connsiteX28" fmla="*/ 211138 w 587375"/>
                  <a:gd name="connsiteY28" fmla="*/ 38100 h 714375"/>
                  <a:gd name="connsiteX29" fmla="*/ 214313 w 587375"/>
                  <a:gd name="connsiteY29" fmla="*/ 38100 h 714375"/>
                  <a:gd name="connsiteX30" fmla="*/ 217488 w 587375"/>
                  <a:gd name="connsiteY30" fmla="*/ 38100 h 714375"/>
                  <a:gd name="connsiteX31" fmla="*/ 219076 w 587375"/>
                  <a:gd name="connsiteY31" fmla="*/ 38100 h 714375"/>
                  <a:gd name="connsiteX32" fmla="*/ 222251 w 587375"/>
                  <a:gd name="connsiteY32" fmla="*/ 38100 h 714375"/>
                  <a:gd name="connsiteX33" fmla="*/ 223838 w 587375"/>
                  <a:gd name="connsiteY33" fmla="*/ 36513 h 714375"/>
                  <a:gd name="connsiteX34" fmla="*/ 223838 w 587375"/>
                  <a:gd name="connsiteY34" fmla="*/ 33338 h 714375"/>
                  <a:gd name="connsiteX35" fmla="*/ 227013 w 587375"/>
                  <a:gd name="connsiteY35" fmla="*/ 28575 h 714375"/>
                  <a:gd name="connsiteX36" fmla="*/ 227013 w 587375"/>
                  <a:gd name="connsiteY36" fmla="*/ 25400 h 714375"/>
                  <a:gd name="connsiteX37" fmla="*/ 230188 w 587375"/>
                  <a:gd name="connsiteY37" fmla="*/ 25400 h 714375"/>
                  <a:gd name="connsiteX38" fmla="*/ 231776 w 587375"/>
                  <a:gd name="connsiteY38" fmla="*/ 28575 h 714375"/>
                  <a:gd name="connsiteX39" fmla="*/ 234951 w 587375"/>
                  <a:gd name="connsiteY39" fmla="*/ 30163 h 714375"/>
                  <a:gd name="connsiteX40" fmla="*/ 236538 w 587375"/>
                  <a:gd name="connsiteY40" fmla="*/ 33338 h 714375"/>
                  <a:gd name="connsiteX41" fmla="*/ 242888 w 587375"/>
                  <a:gd name="connsiteY41" fmla="*/ 33338 h 714375"/>
                  <a:gd name="connsiteX42" fmla="*/ 244476 w 587375"/>
                  <a:gd name="connsiteY42" fmla="*/ 33338 h 714375"/>
                  <a:gd name="connsiteX43" fmla="*/ 247651 w 587375"/>
                  <a:gd name="connsiteY43" fmla="*/ 33338 h 714375"/>
                  <a:gd name="connsiteX44" fmla="*/ 249238 w 587375"/>
                  <a:gd name="connsiteY44" fmla="*/ 33338 h 714375"/>
                  <a:gd name="connsiteX45" fmla="*/ 252413 w 587375"/>
                  <a:gd name="connsiteY45" fmla="*/ 36513 h 714375"/>
                  <a:gd name="connsiteX46" fmla="*/ 252413 w 587375"/>
                  <a:gd name="connsiteY46" fmla="*/ 38100 h 714375"/>
                  <a:gd name="connsiteX47" fmla="*/ 252413 w 587375"/>
                  <a:gd name="connsiteY47" fmla="*/ 42862 h 714375"/>
                  <a:gd name="connsiteX48" fmla="*/ 249238 w 587375"/>
                  <a:gd name="connsiteY48" fmla="*/ 46037 h 714375"/>
                  <a:gd name="connsiteX49" fmla="*/ 249238 w 587375"/>
                  <a:gd name="connsiteY49" fmla="*/ 49212 h 714375"/>
                  <a:gd name="connsiteX50" fmla="*/ 249238 w 587375"/>
                  <a:gd name="connsiteY50" fmla="*/ 50800 h 714375"/>
                  <a:gd name="connsiteX51" fmla="*/ 252413 w 587375"/>
                  <a:gd name="connsiteY51" fmla="*/ 55562 h 714375"/>
                  <a:gd name="connsiteX52" fmla="*/ 249238 w 587375"/>
                  <a:gd name="connsiteY52" fmla="*/ 58737 h 714375"/>
                  <a:gd name="connsiteX53" fmla="*/ 249238 w 587375"/>
                  <a:gd name="connsiteY53" fmla="*/ 63500 h 714375"/>
                  <a:gd name="connsiteX54" fmla="*/ 247651 w 587375"/>
                  <a:gd name="connsiteY54" fmla="*/ 66675 h 714375"/>
                  <a:gd name="connsiteX55" fmla="*/ 244476 w 587375"/>
                  <a:gd name="connsiteY55" fmla="*/ 68262 h 714375"/>
                  <a:gd name="connsiteX56" fmla="*/ 239713 w 587375"/>
                  <a:gd name="connsiteY56" fmla="*/ 71437 h 714375"/>
                  <a:gd name="connsiteX57" fmla="*/ 236538 w 587375"/>
                  <a:gd name="connsiteY57" fmla="*/ 71437 h 714375"/>
                  <a:gd name="connsiteX58" fmla="*/ 236538 w 587375"/>
                  <a:gd name="connsiteY58" fmla="*/ 76200 h 714375"/>
                  <a:gd name="connsiteX59" fmla="*/ 236538 w 587375"/>
                  <a:gd name="connsiteY59" fmla="*/ 80962 h 714375"/>
                  <a:gd name="connsiteX60" fmla="*/ 234951 w 587375"/>
                  <a:gd name="connsiteY60" fmla="*/ 84137 h 714375"/>
                  <a:gd name="connsiteX61" fmla="*/ 231776 w 587375"/>
                  <a:gd name="connsiteY61" fmla="*/ 84137 h 714375"/>
                  <a:gd name="connsiteX62" fmla="*/ 227013 w 587375"/>
                  <a:gd name="connsiteY62" fmla="*/ 84137 h 714375"/>
                  <a:gd name="connsiteX63" fmla="*/ 227013 w 587375"/>
                  <a:gd name="connsiteY63" fmla="*/ 80962 h 714375"/>
                  <a:gd name="connsiteX64" fmla="*/ 227013 w 587375"/>
                  <a:gd name="connsiteY64" fmla="*/ 76200 h 714375"/>
                  <a:gd name="connsiteX65" fmla="*/ 227013 w 587375"/>
                  <a:gd name="connsiteY65" fmla="*/ 71437 h 714375"/>
                  <a:gd name="connsiteX66" fmla="*/ 223838 w 587375"/>
                  <a:gd name="connsiteY66" fmla="*/ 84137 h 714375"/>
                  <a:gd name="connsiteX67" fmla="*/ 223838 w 587375"/>
                  <a:gd name="connsiteY67" fmla="*/ 88900 h 714375"/>
                  <a:gd name="connsiteX68" fmla="*/ 223838 w 587375"/>
                  <a:gd name="connsiteY68" fmla="*/ 92075 h 714375"/>
                  <a:gd name="connsiteX69" fmla="*/ 223838 w 587375"/>
                  <a:gd name="connsiteY69" fmla="*/ 96837 h 714375"/>
                  <a:gd name="connsiteX70" fmla="*/ 227013 w 587375"/>
                  <a:gd name="connsiteY70" fmla="*/ 98425 h 714375"/>
                  <a:gd name="connsiteX71" fmla="*/ 227013 w 587375"/>
                  <a:gd name="connsiteY71" fmla="*/ 103187 h 714375"/>
                  <a:gd name="connsiteX72" fmla="*/ 231775 w 587375"/>
                  <a:gd name="connsiteY72" fmla="*/ 103187 h 714375"/>
                  <a:gd name="connsiteX73" fmla="*/ 234950 w 587375"/>
                  <a:gd name="connsiteY73" fmla="*/ 103187 h 714375"/>
                  <a:gd name="connsiteX74" fmla="*/ 231775 w 587375"/>
                  <a:gd name="connsiteY74" fmla="*/ 106362 h 714375"/>
                  <a:gd name="connsiteX75" fmla="*/ 231775 w 587375"/>
                  <a:gd name="connsiteY75" fmla="*/ 109537 h 714375"/>
                  <a:gd name="connsiteX76" fmla="*/ 231775 w 587375"/>
                  <a:gd name="connsiteY76" fmla="*/ 111125 h 714375"/>
                  <a:gd name="connsiteX77" fmla="*/ 234950 w 587375"/>
                  <a:gd name="connsiteY77" fmla="*/ 114300 h 714375"/>
                  <a:gd name="connsiteX78" fmla="*/ 233891 w 587375"/>
                  <a:gd name="connsiteY78" fmla="*/ 116947 h 714375"/>
                  <a:gd name="connsiteX79" fmla="*/ 234951 w 587375"/>
                  <a:gd name="connsiteY79" fmla="*/ 115888 h 714375"/>
                  <a:gd name="connsiteX80" fmla="*/ 234951 w 587375"/>
                  <a:gd name="connsiteY80" fmla="*/ 114300 h 714375"/>
                  <a:gd name="connsiteX81" fmla="*/ 236538 w 587375"/>
                  <a:gd name="connsiteY81" fmla="*/ 114300 h 714375"/>
                  <a:gd name="connsiteX82" fmla="*/ 239713 w 587375"/>
                  <a:gd name="connsiteY82" fmla="*/ 115888 h 714375"/>
                  <a:gd name="connsiteX83" fmla="*/ 239713 w 587375"/>
                  <a:gd name="connsiteY83" fmla="*/ 122237 h 714375"/>
                  <a:gd name="connsiteX84" fmla="*/ 234951 w 587375"/>
                  <a:gd name="connsiteY84" fmla="*/ 123825 h 714375"/>
                  <a:gd name="connsiteX85" fmla="*/ 231776 w 587375"/>
                  <a:gd name="connsiteY85" fmla="*/ 123825 h 714375"/>
                  <a:gd name="connsiteX86" fmla="*/ 231776 w 587375"/>
                  <a:gd name="connsiteY86" fmla="*/ 128587 h 714375"/>
                  <a:gd name="connsiteX87" fmla="*/ 231776 w 587375"/>
                  <a:gd name="connsiteY87" fmla="*/ 131762 h 714375"/>
                  <a:gd name="connsiteX88" fmla="*/ 227013 w 587375"/>
                  <a:gd name="connsiteY88" fmla="*/ 131762 h 714375"/>
                  <a:gd name="connsiteX89" fmla="*/ 223838 w 587375"/>
                  <a:gd name="connsiteY89" fmla="*/ 131762 h 714375"/>
                  <a:gd name="connsiteX90" fmla="*/ 222250 w 587375"/>
                  <a:gd name="connsiteY90" fmla="*/ 128587 h 714375"/>
                  <a:gd name="connsiteX91" fmla="*/ 222250 w 587375"/>
                  <a:gd name="connsiteY91" fmla="*/ 127000 h 714375"/>
                  <a:gd name="connsiteX92" fmla="*/ 222250 w 587375"/>
                  <a:gd name="connsiteY92" fmla="*/ 123825 h 714375"/>
                  <a:gd name="connsiteX93" fmla="*/ 223838 w 587375"/>
                  <a:gd name="connsiteY93" fmla="*/ 123825 h 714375"/>
                  <a:gd name="connsiteX94" fmla="*/ 227013 w 587375"/>
                  <a:gd name="connsiteY94" fmla="*/ 123825 h 714375"/>
                  <a:gd name="connsiteX95" fmla="*/ 230188 w 587375"/>
                  <a:gd name="connsiteY95" fmla="*/ 123825 h 714375"/>
                  <a:gd name="connsiteX96" fmla="*/ 231776 w 587375"/>
                  <a:gd name="connsiteY96" fmla="*/ 122237 h 714375"/>
                  <a:gd name="connsiteX97" fmla="*/ 231776 w 587375"/>
                  <a:gd name="connsiteY97" fmla="*/ 122236 h 714375"/>
                  <a:gd name="connsiteX98" fmla="*/ 231775 w 587375"/>
                  <a:gd name="connsiteY98" fmla="*/ 122237 h 714375"/>
                  <a:gd name="connsiteX99" fmla="*/ 227013 w 587375"/>
                  <a:gd name="connsiteY99" fmla="*/ 123825 h 714375"/>
                  <a:gd name="connsiteX100" fmla="*/ 223838 w 587375"/>
                  <a:gd name="connsiteY100" fmla="*/ 123825 h 714375"/>
                  <a:gd name="connsiteX101" fmla="*/ 222250 w 587375"/>
                  <a:gd name="connsiteY101" fmla="*/ 122237 h 714375"/>
                  <a:gd name="connsiteX102" fmla="*/ 222250 w 587375"/>
                  <a:gd name="connsiteY102" fmla="*/ 119062 h 714375"/>
                  <a:gd name="connsiteX103" fmla="*/ 219075 w 587375"/>
                  <a:gd name="connsiteY103" fmla="*/ 122237 h 714375"/>
                  <a:gd name="connsiteX104" fmla="*/ 217488 w 587375"/>
                  <a:gd name="connsiteY104" fmla="*/ 122237 h 714375"/>
                  <a:gd name="connsiteX105" fmla="*/ 214313 w 587375"/>
                  <a:gd name="connsiteY105" fmla="*/ 123825 h 714375"/>
                  <a:gd name="connsiteX106" fmla="*/ 214312 w 587375"/>
                  <a:gd name="connsiteY106" fmla="*/ 123825 h 714375"/>
                  <a:gd name="connsiteX107" fmla="*/ 214312 w 587375"/>
                  <a:gd name="connsiteY107" fmla="*/ 125014 h 714375"/>
                  <a:gd name="connsiteX108" fmla="*/ 223838 w 587375"/>
                  <a:gd name="connsiteY108" fmla="*/ 157163 h 714375"/>
                  <a:gd name="connsiteX109" fmla="*/ 234950 w 587375"/>
                  <a:gd name="connsiteY109" fmla="*/ 146050 h 714375"/>
                  <a:gd name="connsiteX110" fmla="*/ 260350 w 587375"/>
                  <a:gd name="connsiteY110" fmla="*/ 166688 h 714375"/>
                  <a:gd name="connsiteX111" fmla="*/ 244475 w 587375"/>
                  <a:gd name="connsiteY111" fmla="*/ 184150 h 714375"/>
                  <a:gd name="connsiteX112" fmla="*/ 242888 w 587375"/>
                  <a:gd name="connsiteY112" fmla="*/ 212725 h 714375"/>
                  <a:gd name="connsiteX113" fmla="*/ 260350 w 587375"/>
                  <a:gd name="connsiteY113" fmla="*/ 212725 h 714375"/>
                  <a:gd name="connsiteX114" fmla="*/ 260350 w 587375"/>
                  <a:gd name="connsiteY114" fmla="*/ 227013 h 714375"/>
                  <a:gd name="connsiteX115" fmla="*/ 292100 w 587375"/>
                  <a:gd name="connsiteY115" fmla="*/ 247650 h 714375"/>
                  <a:gd name="connsiteX116" fmla="*/ 312738 w 587375"/>
                  <a:gd name="connsiteY116" fmla="*/ 250825 h 714375"/>
                  <a:gd name="connsiteX117" fmla="*/ 328613 w 587375"/>
                  <a:gd name="connsiteY117" fmla="*/ 242888 h 714375"/>
                  <a:gd name="connsiteX118" fmla="*/ 339725 w 587375"/>
                  <a:gd name="connsiteY118" fmla="*/ 263525 h 714375"/>
                  <a:gd name="connsiteX119" fmla="*/ 352425 w 587375"/>
                  <a:gd name="connsiteY119" fmla="*/ 260350 h 714375"/>
                  <a:gd name="connsiteX120" fmla="*/ 355600 w 587375"/>
                  <a:gd name="connsiteY120" fmla="*/ 269875 h 714375"/>
                  <a:gd name="connsiteX121" fmla="*/ 398463 w 587375"/>
                  <a:gd name="connsiteY121" fmla="*/ 276225 h 714375"/>
                  <a:gd name="connsiteX122" fmla="*/ 407988 w 587375"/>
                  <a:gd name="connsiteY122" fmla="*/ 269875 h 714375"/>
                  <a:gd name="connsiteX123" fmla="*/ 407988 w 587375"/>
                  <a:gd name="connsiteY123" fmla="*/ 238125 h 714375"/>
                  <a:gd name="connsiteX124" fmla="*/ 423863 w 587375"/>
                  <a:gd name="connsiteY124" fmla="*/ 227013 h 714375"/>
                  <a:gd name="connsiteX125" fmla="*/ 428625 w 587375"/>
                  <a:gd name="connsiteY125" fmla="*/ 234950 h 714375"/>
                  <a:gd name="connsiteX126" fmla="*/ 420688 w 587375"/>
                  <a:gd name="connsiteY126" fmla="*/ 247650 h 714375"/>
                  <a:gd name="connsiteX127" fmla="*/ 423863 w 587375"/>
                  <a:gd name="connsiteY127" fmla="*/ 257175 h 714375"/>
                  <a:gd name="connsiteX128" fmla="*/ 420688 w 587375"/>
                  <a:gd name="connsiteY128" fmla="*/ 265113 h 714375"/>
                  <a:gd name="connsiteX129" fmla="*/ 431800 w 587375"/>
                  <a:gd name="connsiteY129" fmla="*/ 269875 h 714375"/>
                  <a:gd name="connsiteX130" fmla="*/ 450850 w 587375"/>
                  <a:gd name="connsiteY130" fmla="*/ 265113 h 714375"/>
                  <a:gd name="connsiteX131" fmla="*/ 457200 w 587375"/>
                  <a:gd name="connsiteY131" fmla="*/ 257175 h 714375"/>
                  <a:gd name="connsiteX132" fmla="*/ 481013 w 587375"/>
                  <a:gd name="connsiteY132" fmla="*/ 260350 h 714375"/>
                  <a:gd name="connsiteX133" fmla="*/ 481013 w 587375"/>
                  <a:gd name="connsiteY133" fmla="*/ 234950 h 714375"/>
                  <a:gd name="connsiteX134" fmla="*/ 500063 w 587375"/>
                  <a:gd name="connsiteY134" fmla="*/ 227013 h 714375"/>
                  <a:gd name="connsiteX135" fmla="*/ 527050 w 587375"/>
                  <a:gd name="connsiteY135" fmla="*/ 200025 h 714375"/>
                  <a:gd name="connsiteX136" fmla="*/ 544513 w 587375"/>
                  <a:gd name="connsiteY136" fmla="*/ 201613 h 714375"/>
                  <a:gd name="connsiteX137" fmla="*/ 547688 w 587375"/>
                  <a:gd name="connsiteY137" fmla="*/ 214313 h 714375"/>
                  <a:gd name="connsiteX138" fmla="*/ 565150 w 587375"/>
                  <a:gd name="connsiteY138" fmla="*/ 212725 h 714375"/>
                  <a:gd name="connsiteX139" fmla="*/ 582613 w 587375"/>
                  <a:gd name="connsiteY139" fmla="*/ 217488 h 714375"/>
                  <a:gd name="connsiteX140" fmla="*/ 587375 w 587375"/>
                  <a:gd name="connsiteY140" fmla="*/ 233363 h 714375"/>
                  <a:gd name="connsiteX141" fmla="*/ 585788 w 587375"/>
                  <a:gd name="connsiteY141" fmla="*/ 247650 h 714375"/>
                  <a:gd name="connsiteX142" fmla="*/ 577850 w 587375"/>
                  <a:gd name="connsiteY142" fmla="*/ 244475 h 714375"/>
                  <a:gd name="connsiteX143" fmla="*/ 557213 w 587375"/>
                  <a:gd name="connsiteY143" fmla="*/ 255588 h 714375"/>
                  <a:gd name="connsiteX144" fmla="*/ 536575 w 587375"/>
                  <a:gd name="connsiteY144" fmla="*/ 287338 h 714375"/>
                  <a:gd name="connsiteX145" fmla="*/ 536575 w 587375"/>
                  <a:gd name="connsiteY145" fmla="*/ 306388 h 714375"/>
                  <a:gd name="connsiteX146" fmla="*/ 527050 w 587375"/>
                  <a:gd name="connsiteY146" fmla="*/ 323850 h 714375"/>
                  <a:gd name="connsiteX147" fmla="*/ 514350 w 587375"/>
                  <a:gd name="connsiteY147" fmla="*/ 325438 h 714375"/>
                  <a:gd name="connsiteX148" fmla="*/ 517525 w 587375"/>
                  <a:gd name="connsiteY148" fmla="*/ 361950 h 714375"/>
                  <a:gd name="connsiteX149" fmla="*/ 512763 w 587375"/>
                  <a:gd name="connsiteY149" fmla="*/ 363538 h 714375"/>
                  <a:gd name="connsiteX150" fmla="*/ 512763 w 587375"/>
                  <a:gd name="connsiteY150" fmla="*/ 381000 h 714375"/>
                  <a:gd name="connsiteX151" fmla="*/ 504825 w 587375"/>
                  <a:gd name="connsiteY151" fmla="*/ 388938 h 714375"/>
                  <a:gd name="connsiteX152" fmla="*/ 496888 w 587375"/>
                  <a:gd name="connsiteY152" fmla="*/ 381000 h 714375"/>
                  <a:gd name="connsiteX153" fmla="*/ 496888 w 587375"/>
                  <a:gd name="connsiteY153" fmla="*/ 333375 h 714375"/>
                  <a:gd name="connsiteX154" fmla="*/ 488950 w 587375"/>
                  <a:gd name="connsiteY154" fmla="*/ 333375 h 714375"/>
                  <a:gd name="connsiteX155" fmla="*/ 487363 w 587375"/>
                  <a:gd name="connsiteY155" fmla="*/ 349250 h 714375"/>
                  <a:gd name="connsiteX156" fmla="*/ 476250 w 587375"/>
                  <a:gd name="connsiteY156" fmla="*/ 349250 h 714375"/>
                  <a:gd name="connsiteX157" fmla="*/ 481013 w 587375"/>
                  <a:gd name="connsiteY157" fmla="*/ 333375 h 714375"/>
                  <a:gd name="connsiteX158" fmla="*/ 496888 w 587375"/>
                  <a:gd name="connsiteY158" fmla="*/ 320675 h 714375"/>
                  <a:gd name="connsiteX159" fmla="*/ 500063 w 587375"/>
                  <a:gd name="connsiteY159" fmla="*/ 303213 h 714375"/>
                  <a:gd name="connsiteX160" fmla="*/ 449263 w 587375"/>
                  <a:gd name="connsiteY160" fmla="*/ 295275 h 714375"/>
                  <a:gd name="connsiteX161" fmla="*/ 444500 w 587375"/>
                  <a:gd name="connsiteY161" fmla="*/ 285750 h 714375"/>
                  <a:gd name="connsiteX162" fmla="*/ 415925 w 587375"/>
                  <a:gd name="connsiteY162" fmla="*/ 269875 h 714375"/>
                  <a:gd name="connsiteX163" fmla="*/ 414338 w 587375"/>
                  <a:gd name="connsiteY163" fmla="*/ 276225 h 714375"/>
                  <a:gd name="connsiteX164" fmla="*/ 406400 w 587375"/>
                  <a:gd name="connsiteY164" fmla="*/ 293688 h 714375"/>
                  <a:gd name="connsiteX165" fmla="*/ 428625 w 587375"/>
                  <a:gd name="connsiteY165" fmla="*/ 303213 h 714375"/>
                  <a:gd name="connsiteX166" fmla="*/ 415925 w 587375"/>
                  <a:gd name="connsiteY166" fmla="*/ 311150 h 714375"/>
                  <a:gd name="connsiteX167" fmla="*/ 414338 w 587375"/>
                  <a:gd name="connsiteY167" fmla="*/ 319088 h 714375"/>
                  <a:gd name="connsiteX168" fmla="*/ 419100 w 587375"/>
                  <a:gd name="connsiteY168" fmla="*/ 323850 h 714375"/>
                  <a:gd name="connsiteX169" fmla="*/ 420688 w 587375"/>
                  <a:gd name="connsiteY169" fmla="*/ 338138 h 714375"/>
                  <a:gd name="connsiteX170" fmla="*/ 436563 w 587375"/>
                  <a:gd name="connsiteY170" fmla="*/ 388938 h 714375"/>
                  <a:gd name="connsiteX171" fmla="*/ 407988 w 587375"/>
                  <a:gd name="connsiteY171" fmla="*/ 388938 h 714375"/>
                  <a:gd name="connsiteX172" fmla="*/ 406400 w 587375"/>
                  <a:gd name="connsiteY172" fmla="*/ 374650 h 714375"/>
                  <a:gd name="connsiteX173" fmla="*/ 398463 w 587375"/>
                  <a:gd name="connsiteY173" fmla="*/ 388938 h 714375"/>
                  <a:gd name="connsiteX174" fmla="*/ 377825 w 587375"/>
                  <a:gd name="connsiteY174" fmla="*/ 404813 h 714375"/>
                  <a:gd name="connsiteX175" fmla="*/ 382588 w 587375"/>
                  <a:gd name="connsiteY175" fmla="*/ 414338 h 714375"/>
                  <a:gd name="connsiteX176" fmla="*/ 371475 w 587375"/>
                  <a:gd name="connsiteY176" fmla="*/ 434975 h 714375"/>
                  <a:gd name="connsiteX177" fmla="*/ 355600 w 587375"/>
                  <a:gd name="connsiteY177" fmla="*/ 439738 h 714375"/>
                  <a:gd name="connsiteX178" fmla="*/ 350838 w 587375"/>
                  <a:gd name="connsiteY178" fmla="*/ 431800 h 714375"/>
                  <a:gd name="connsiteX179" fmla="*/ 339725 w 587375"/>
                  <a:gd name="connsiteY179" fmla="*/ 439738 h 714375"/>
                  <a:gd name="connsiteX180" fmla="*/ 339725 w 587375"/>
                  <a:gd name="connsiteY180" fmla="*/ 452438 h 714375"/>
                  <a:gd name="connsiteX181" fmla="*/ 287338 w 587375"/>
                  <a:gd name="connsiteY181" fmla="*/ 500063 h 714375"/>
                  <a:gd name="connsiteX182" fmla="*/ 290513 w 587375"/>
                  <a:gd name="connsiteY182" fmla="*/ 512763 h 714375"/>
                  <a:gd name="connsiteX183" fmla="*/ 266700 w 587375"/>
                  <a:gd name="connsiteY183" fmla="*/ 525463 h 714375"/>
                  <a:gd name="connsiteX184" fmla="*/ 249238 w 587375"/>
                  <a:gd name="connsiteY184" fmla="*/ 530225 h 714375"/>
                  <a:gd name="connsiteX185" fmla="*/ 247650 w 587375"/>
                  <a:gd name="connsiteY185" fmla="*/ 539750 h 714375"/>
                  <a:gd name="connsiteX186" fmla="*/ 252413 w 587375"/>
                  <a:gd name="connsiteY186" fmla="*/ 590550 h 714375"/>
                  <a:gd name="connsiteX187" fmla="*/ 239713 w 587375"/>
                  <a:gd name="connsiteY187" fmla="*/ 620713 h 714375"/>
                  <a:gd name="connsiteX188" fmla="*/ 242888 w 587375"/>
                  <a:gd name="connsiteY188" fmla="*/ 655638 h 714375"/>
                  <a:gd name="connsiteX189" fmla="*/ 231775 w 587375"/>
                  <a:gd name="connsiteY189" fmla="*/ 655638 h 714375"/>
                  <a:gd name="connsiteX190" fmla="*/ 223838 w 587375"/>
                  <a:gd name="connsiteY190" fmla="*/ 681038 h 714375"/>
                  <a:gd name="connsiteX191" fmla="*/ 231775 w 587375"/>
                  <a:gd name="connsiteY191" fmla="*/ 687388 h 714375"/>
                  <a:gd name="connsiteX192" fmla="*/ 231775 w 587375"/>
                  <a:gd name="connsiteY192" fmla="*/ 692150 h 714375"/>
                  <a:gd name="connsiteX193" fmla="*/ 214313 w 587375"/>
                  <a:gd name="connsiteY193" fmla="*/ 687388 h 714375"/>
                  <a:gd name="connsiteX194" fmla="*/ 209550 w 587375"/>
                  <a:gd name="connsiteY194" fmla="*/ 704850 h 714375"/>
                  <a:gd name="connsiteX195" fmla="*/ 193675 w 587375"/>
                  <a:gd name="connsiteY195" fmla="*/ 714375 h 714375"/>
                  <a:gd name="connsiteX196" fmla="*/ 166688 w 587375"/>
                  <a:gd name="connsiteY196" fmla="*/ 687388 h 714375"/>
                  <a:gd name="connsiteX197" fmla="*/ 161925 w 587375"/>
                  <a:gd name="connsiteY197" fmla="*/ 666750 h 714375"/>
                  <a:gd name="connsiteX198" fmla="*/ 155575 w 587375"/>
                  <a:gd name="connsiteY198" fmla="*/ 633413 h 714375"/>
                  <a:gd name="connsiteX199" fmla="*/ 133350 w 587375"/>
                  <a:gd name="connsiteY199" fmla="*/ 593725 h 714375"/>
                  <a:gd name="connsiteX200" fmla="*/ 131763 w 587375"/>
                  <a:gd name="connsiteY200" fmla="*/ 555625 h 714375"/>
                  <a:gd name="connsiteX201" fmla="*/ 103188 w 587375"/>
                  <a:gd name="connsiteY201" fmla="*/ 495300 h 714375"/>
                  <a:gd name="connsiteX202" fmla="*/ 98425 w 587375"/>
                  <a:gd name="connsiteY202" fmla="*/ 471488 h 714375"/>
                  <a:gd name="connsiteX203" fmla="*/ 93662 w 587375"/>
                  <a:gd name="connsiteY203" fmla="*/ 423863 h 714375"/>
                  <a:gd name="connsiteX204" fmla="*/ 95250 w 587375"/>
                  <a:gd name="connsiteY204" fmla="*/ 404813 h 714375"/>
                  <a:gd name="connsiteX205" fmla="*/ 90487 w 587375"/>
                  <a:gd name="connsiteY205" fmla="*/ 398463 h 714375"/>
                  <a:gd name="connsiteX206" fmla="*/ 93662 w 587375"/>
                  <a:gd name="connsiteY206" fmla="*/ 374650 h 714375"/>
                  <a:gd name="connsiteX207" fmla="*/ 85725 w 587375"/>
                  <a:gd name="connsiteY207" fmla="*/ 371475 h 714375"/>
                  <a:gd name="connsiteX208" fmla="*/ 82550 w 587375"/>
                  <a:gd name="connsiteY208" fmla="*/ 381000 h 714375"/>
                  <a:gd name="connsiteX209" fmla="*/ 77787 w 587375"/>
                  <a:gd name="connsiteY209" fmla="*/ 404813 h 714375"/>
                  <a:gd name="connsiteX210" fmla="*/ 58737 w 587375"/>
                  <a:gd name="connsiteY210" fmla="*/ 419100 h 714375"/>
                  <a:gd name="connsiteX211" fmla="*/ 34925 w 587375"/>
                  <a:gd name="connsiteY211" fmla="*/ 404813 h 714375"/>
                  <a:gd name="connsiteX212" fmla="*/ 12700 w 587375"/>
                  <a:gd name="connsiteY212" fmla="*/ 374650 h 714375"/>
                  <a:gd name="connsiteX213" fmla="*/ 38100 w 587375"/>
                  <a:gd name="connsiteY213" fmla="*/ 371475 h 714375"/>
                  <a:gd name="connsiteX214" fmla="*/ 50800 w 587375"/>
                  <a:gd name="connsiteY214" fmla="*/ 349250 h 714375"/>
                  <a:gd name="connsiteX215" fmla="*/ 34925 w 587375"/>
                  <a:gd name="connsiteY215" fmla="*/ 354013 h 714375"/>
                  <a:gd name="connsiteX216" fmla="*/ 20637 w 587375"/>
                  <a:gd name="connsiteY216" fmla="*/ 361950 h 714375"/>
                  <a:gd name="connsiteX217" fmla="*/ 0 w 587375"/>
                  <a:gd name="connsiteY217" fmla="*/ 342900 h 714375"/>
                  <a:gd name="connsiteX218" fmla="*/ 7937 w 587375"/>
                  <a:gd name="connsiteY218" fmla="*/ 330200 h 714375"/>
                  <a:gd name="connsiteX219" fmla="*/ 42862 w 587375"/>
                  <a:gd name="connsiteY219" fmla="*/ 320675 h 714375"/>
                  <a:gd name="connsiteX220" fmla="*/ 60325 w 587375"/>
                  <a:gd name="connsiteY220" fmla="*/ 320675 h 714375"/>
                  <a:gd name="connsiteX221" fmla="*/ 50800 w 587375"/>
                  <a:gd name="connsiteY221" fmla="*/ 290513 h 714375"/>
                  <a:gd name="connsiteX222" fmla="*/ 33337 w 587375"/>
                  <a:gd name="connsiteY222" fmla="*/ 280988 h 714375"/>
                  <a:gd name="connsiteX223" fmla="*/ 38100 w 587375"/>
                  <a:gd name="connsiteY223" fmla="*/ 265113 h 714375"/>
                  <a:gd name="connsiteX224" fmla="*/ 22225 w 587375"/>
                  <a:gd name="connsiteY224" fmla="*/ 265113 h 714375"/>
                  <a:gd name="connsiteX225" fmla="*/ 25400 w 587375"/>
                  <a:gd name="connsiteY225" fmla="*/ 255588 h 714375"/>
                  <a:gd name="connsiteX226" fmla="*/ 39687 w 587375"/>
                  <a:gd name="connsiteY226" fmla="*/ 234950 h 714375"/>
                  <a:gd name="connsiteX227" fmla="*/ 52387 w 587375"/>
                  <a:gd name="connsiteY227" fmla="*/ 239713 h 714375"/>
                  <a:gd name="connsiteX228" fmla="*/ 76200 w 587375"/>
                  <a:gd name="connsiteY228" fmla="*/ 227013 h 714375"/>
                  <a:gd name="connsiteX229" fmla="*/ 80962 w 587375"/>
                  <a:gd name="connsiteY229" fmla="*/ 212725 h 714375"/>
                  <a:gd name="connsiteX230" fmla="*/ 107950 w 587375"/>
                  <a:gd name="connsiteY230" fmla="*/ 196850 h 714375"/>
                  <a:gd name="connsiteX231" fmla="*/ 120650 w 587375"/>
                  <a:gd name="connsiteY231" fmla="*/ 161925 h 714375"/>
                  <a:gd name="connsiteX232" fmla="*/ 133350 w 587375"/>
                  <a:gd name="connsiteY232" fmla="*/ 134938 h 714375"/>
                  <a:gd name="connsiteX233" fmla="*/ 143828 w 587375"/>
                  <a:gd name="connsiteY233" fmla="*/ 123507 h 714375"/>
                  <a:gd name="connsiteX234" fmla="*/ 141288 w 587375"/>
                  <a:gd name="connsiteY234" fmla="*/ 122237 h 714375"/>
                  <a:gd name="connsiteX235" fmla="*/ 138113 w 587375"/>
                  <a:gd name="connsiteY235" fmla="*/ 122237 h 714375"/>
                  <a:gd name="connsiteX236" fmla="*/ 136526 w 587375"/>
                  <a:gd name="connsiteY236" fmla="*/ 122237 h 714375"/>
                  <a:gd name="connsiteX237" fmla="*/ 136526 w 587375"/>
                  <a:gd name="connsiteY237" fmla="*/ 119062 h 714375"/>
                  <a:gd name="connsiteX238" fmla="*/ 133351 w 587375"/>
                  <a:gd name="connsiteY238" fmla="*/ 115887 h 714375"/>
                  <a:gd name="connsiteX239" fmla="*/ 128588 w 587375"/>
                  <a:gd name="connsiteY239" fmla="*/ 114300 h 714375"/>
                  <a:gd name="connsiteX240" fmla="*/ 125413 w 587375"/>
                  <a:gd name="connsiteY240" fmla="*/ 114300 h 714375"/>
                  <a:gd name="connsiteX241" fmla="*/ 125413 w 587375"/>
                  <a:gd name="connsiteY241" fmla="*/ 109537 h 714375"/>
                  <a:gd name="connsiteX242" fmla="*/ 123826 w 587375"/>
                  <a:gd name="connsiteY242" fmla="*/ 106362 h 714375"/>
                  <a:gd name="connsiteX243" fmla="*/ 119063 w 587375"/>
                  <a:gd name="connsiteY243" fmla="*/ 98425 h 714375"/>
                  <a:gd name="connsiteX244" fmla="*/ 123826 w 587375"/>
                  <a:gd name="connsiteY244" fmla="*/ 96837 h 714375"/>
                  <a:gd name="connsiteX245" fmla="*/ 123825 w 587375"/>
                  <a:gd name="connsiteY245" fmla="*/ 96836 h 714375"/>
                  <a:gd name="connsiteX246" fmla="*/ 123825 w 587375"/>
                  <a:gd name="connsiteY246" fmla="*/ 96837 h 714375"/>
                  <a:gd name="connsiteX247" fmla="*/ 119063 w 587375"/>
                  <a:gd name="connsiteY247" fmla="*/ 98425 h 714375"/>
                  <a:gd name="connsiteX248" fmla="*/ 125413 w 587375"/>
                  <a:gd name="connsiteY248" fmla="*/ 109537 h 714375"/>
                  <a:gd name="connsiteX249" fmla="*/ 123825 w 587375"/>
                  <a:gd name="connsiteY249" fmla="*/ 109537 h 714375"/>
                  <a:gd name="connsiteX250" fmla="*/ 119063 w 587375"/>
                  <a:gd name="connsiteY250" fmla="*/ 109537 h 714375"/>
                  <a:gd name="connsiteX251" fmla="*/ 115888 w 587375"/>
                  <a:gd name="connsiteY251" fmla="*/ 106362 h 714375"/>
                  <a:gd name="connsiteX252" fmla="*/ 115888 w 587375"/>
                  <a:gd name="connsiteY252" fmla="*/ 103187 h 714375"/>
                  <a:gd name="connsiteX253" fmla="*/ 115888 w 587375"/>
                  <a:gd name="connsiteY253" fmla="*/ 101600 h 714375"/>
                  <a:gd name="connsiteX254" fmla="*/ 115888 w 587375"/>
                  <a:gd name="connsiteY254" fmla="*/ 98425 h 714375"/>
                  <a:gd name="connsiteX255" fmla="*/ 112713 w 587375"/>
                  <a:gd name="connsiteY255" fmla="*/ 79375 h 714375"/>
                  <a:gd name="connsiteX256" fmla="*/ 112713 w 587375"/>
                  <a:gd name="connsiteY256" fmla="*/ 76200 h 714375"/>
                  <a:gd name="connsiteX257" fmla="*/ 111125 w 587375"/>
                  <a:gd name="connsiteY257" fmla="*/ 71437 h 714375"/>
                  <a:gd name="connsiteX258" fmla="*/ 111125 w 587375"/>
                  <a:gd name="connsiteY258" fmla="*/ 68262 h 714375"/>
                  <a:gd name="connsiteX259" fmla="*/ 115888 w 587375"/>
                  <a:gd name="connsiteY259" fmla="*/ 63500 h 714375"/>
                  <a:gd name="connsiteX260" fmla="*/ 123825 w 587375"/>
                  <a:gd name="connsiteY260" fmla="*/ 58737 h 714375"/>
                  <a:gd name="connsiteX261" fmla="*/ 123825 w 587375"/>
                  <a:gd name="connsiteY261" fmla="*/ 55562 h 714375"/>
                  <a:gd name="connsiteX262" fmla="*/ 125413 w 587375"/>
                  <a:gd name="connsiteY262" fmla="*/ 49212 h 714375"/>
                  <a:gd name="connsiteX263" fmla="*/ 123825 w 587375"/>
                  <a:gd name="connsiteY263" fmla="*/ 46037 h 714375"/>
                  <a:gd name="connsiteX264" fmla="*/ 119063 w 587375"/>
                  <a:gd name="connsiteY264" fmla="*/ 41275 h 714375"/>
                  <a:gd name="connsiteX265" fmla="*/ 115888 w 587375"/>
                  <a:gd name="connsiteY265" fmla="*/ 41275 h 714375"/>
                  <a:gd name="connsiteX266" fmla="*/ 112713 w 587375"/>
                  <a:gd name="connsiteY266" fmla="*/ 38100 h 714375"/>
                  <a:gd name="connsiteX267" fmla="*/ 111125 w 587375"/>
                  <a:gd name="connsiteY267" fmla="*/ 33337 h 714375"/>
                  <a:gd name="connsiteX268" fmla="*/ 106363 w 587375"/>
                  <a:gd name="connsiteY268" fmla="*/ 33337 h 714375"/>
                  <a:gd name="connsiteX269" fmla="*/ 103188 w 587375"/>
                  <a:gd name="connsiteY269" fmla="*/ 30162 h 714375"/>
                  <a:gd name="connsiteX270" fmla="*/ 101600 w 587375"/>
                  <a:gd name="connsiteY270" fmla="*/ 30162 h 714375"/>
                  <a:gd name="connsiteX271" fmla="*/ 95250 w 587375"/>
                  <a:gd name="connsiteY271" fmla="*/ 28575 h 714375"/>
                  <a:gd name="connsiteX272" fmla="*/ 95250 w 587375"/>
                  <a:gd name="connsiteY272" fmla="*/ 25400 h 714375"/>
                  <a:gd name="connsiteX273" fmla="*/ 95250 w 587375"/>
                  <a:gd name="connsiteY273" fmla="*/ 17463 h 714375"/>
                  <a:gd name="connsiteX274" fmla="*/ 95250 w 587375"/>
                  <a:gd name="connsiteY274" fmla="*/ 15875 h 714375"/>
                  <a:gd name="connsiteX275" fmla="*/ 98425 w 587375"/>
                  <a:gd name="connsiteY275" fmla="*/ 15875 h 714375"/>
                  <a:gd name="connsiteX276" fmla="*/ 103188 w 587375"/>
                  <a:gd name="connsiteY276" fmla="*/ 15875 h 714375"/>
                  <a:gd name="connsiteX277" fmla="*/ 106363 w 587375"/>
                  <a:gd name="connsiteY277" fmla="*/ 17463 h 714375"/>
                  <a:gd name="connsiteX278" fmla="*/ 107950 w 587375"/>
                  <a:gd name="connsiteY278" fmla="*/ 15875 h 714375"/>
                  <a:gd name="connsiteX279" fmla="*/ 107950 w 587375"/>
                  <a:gd name="connsiteY279" fmla="*/ 12700 h 714375"/>
                  <a:gd name="connsiteX280" fmla="*/ 107950 w 587375"/>
                  <a:gd name="connsiteY280" fmla="*/ 7938 h 714375"/>
                  <a:gd name="connsiteX281" fmla="*/ 112713 w 587375"/>
                  <a:gd name="connsiteY281" fmla="*/ 7938 h 714375"/>
                  <a:gd name="connsiteX282" fmla="*/ 115888 w 587375"/>
                  <a:gd name="connsiteY282" fmla="*/ 7938 h 714375"/>
                  <a:gd name="connsiteX283" fmla="*/ 123825 w 587375"/>
                  <a:gd name="connsiteY283" fmla="*/ 6350 h 714375"/>
                  <a:gd name="connsiteX284" fmla="*/ 125413 w 587375"/>
                  <a:gd name="connsiteY284" fmla="*/ 6350 h 714375"/>
                  <a:gd name="connsiteX285" fmla="*/ 128588 w 587375"/>
                  <a:gd name="connsiteY285" fmla="*/ 3175 h 714375"/>
                  <a:gd name="connsiteX286" fmla="*/ 136525 w 587375"/>
                  <a:gd name="connsiteY286" fmla="*/ 6350 h 714375"/>
                  <a:gd name="connsiteX287" fmla="*/ 138113 w 587375"/>
                  <a:gd name="connsiteY287" fmla="*/ 0 h 714375"/>
                  <a:gd name="connsiteX0" fmla="*/ 123825 w 587375"/>
                  <a:gd name="connsiteY0" fmla="*/ 76200 h 714375"/>
                  <a:gd name="connsiteX1" fmla="*/ 119063 w 587375"/>
                  <a:gd name="connsiteY1" fmla="*/ 73025 h 714375"/>
                  <a:gd name="connsiteX2" fmla="*/ 123825 w 587375"/>
                  <a:gd name="connsiteY2" fmla="*/ 76200 h 714375"/>
                  <a:gd name="connsiteX3" fmla="*/ 138113 w 587375"/>
                  <a:gd name="connsiteY3" fmla="*/ 0 h 714375"/>
                  <a:gd name="connsiteX4" fmla="*/ 144463 w 587375"/>
                  <a:gd name="connsiteY4" fmla="*/ 0 h 714375"/>
                  <a:gd name="connsiteX5" fmla="*/ 146050 w 587375"/>
                  <a:gd name="connsiteY5" fmla="*/ 3175 h 714375"/>
                  <a:gd name="connsiteX6" fmla="*/ 149225 w 587375"/>
                  <a:gd name="connsiteY6" fmla="*/ 0 h 714375"/>
                  <a:gd name="connsiteX7" fmla="*/ 153988 w 587375"/>
                  <a:gd name="connsiteY7" fmla="*/ 0 h 714375"/>
                  <a:gd name="connsiteX8" fmla="*/ 155576 w 587375"/>
                  <a:gd name="connsiteY8" fmla="*/ 3175 h 714375"/>
                  <a:gd name="connsiteX9" fmla="*/ 158751 w 587375"/>
                  <a:gd name="connsiteY9" fmla="*/ 6350 h 714375"/>
                  <a:gd name="connsiteX10" fmla="*/ 161926 w 587375"/>
                  <a:gd name="connsiteY10" fmla="*/ 7938 h 714375"/>
                  <a:gd name="connsiteX11" fmla="*/ 161926 w 587375"/>
                  <a:gd name="connsiteY11" fmla="*/ 11113 h 714375"/>
                  <a:gd name="connsiteX12" fmla="*/ 163513 w 587375"/>
                  <a:gd name="connsiteY12" fmla="*/ 15875 h 714375"/>
                  <a:gd name="connsiteX13" fmla="*/ 171451 w 587375"/>
                  <a:gd name="connsiteY13" fmla="*/ 15875 h 714375"/>
                  <a:gd name="connsiteX14" fmla="*/ 174626 w 587375"/>
                  <a:gd name="connsiteY14" fmla="*/ 17463 h 714375"/>
                  <a:gd name="connsiteX15" fmla="*/ 176213 w 587375"/>
                  <a:gd name="connsiteY15" fmla="*/ 23813 h 714375"/>
                  <a:gd name="connsiteX16" fmla="*/ 179388 w 587375"/>
                  <a:gd name="connsiteY16" fmla="*/ 25400 h 714375"/>
                  <a:gd name="connsiteX17" fmla="*/ 184151 w 587375"/>
                  <a:gd name="connsiteY17" fmla="*/ 25400 h 714375"/>
                  <a:gd name="connsiteX18" fmla="*/ 184151 w 587375"/>
                  <a:gd name="connsiteY18" fmla="*/ 36512 h 714375"/>
                  <a:gd name="connsiteX19" fmla="*/ 187326 w 587375"/>
                  <a:gd name="connsiteY19" fmla="*/ 38100 h 714375"/>
                  <a:gd name="connsiteX20" fmla="*/ 192088 w 587375"/>
                  <a:gd name="connsiteY20" fmla="*/ 41275 h 714375"/>
                  <a:gd name="connsiteX21" fmla="*/ 193676 w 587375"/>
                  <a:gd name="connsiteY21" fmla="*/ 41275 h 714375"/>
                  <a:gd name="connsiteX22" fmla="*/ 201613 w 587375"/>
                  <a:gd name="connsiteY22" fmla="*/ 41275 h 714375"/>
                  <a:gd name="connsiteX23" fmla="*/ 204788 w 587375"/>
                  <a:gd name="connsiteY23" fmla="*/ 42862 h 714375"/>
                  <a:gd name="connsiteX24" fmla="*/ 204788 w 587375"/>
                  <a:gd name="connsiteY24" fmla="*/ 43921 h 714375"/>
                  <a:gd name="connsiteX25" fmla="*/ 206376 w 587375"/>
                  <a:gd name="connsiteY25" fmla="*/ 42862 h 714375"/>
                  <a:gd name="connsiteX26" fmla="*/ 209551 w 587375"/>
                  <a:gd name="connsiteY26" fmla="*/ 41275 h 714375"/>
                  <a:gd name="connsiteX27" fmla="*/ 211138 w 587375"/>
                  <a:gd name="connsiteY27" fmla="*/ 38100 h 714375"/>
                  <a:gd name="connsiteX28" fmla="*/ 214313 w 587375"/>
                  <a:gd name="connsiteY28" fmla="*/ 38100 h 714375"/>
                  <a:gd name="connsiteX29" fmla="*/ 217488 w 587375"/>
                  <a:gd name="connsiteY29" fmla="*/ 38100 h 714375"/>
                  <a:gd name="connsiteX30" fmla="*/ 219076 w 587375"/>
                  <a:gd name="connsiteY30" fmla="*/ 38100 h 714375"/>
                  <a:gd name="connsiteX31" fmla="*/ 222251 w 587375"/>
                  <a:gd name="connsiteY31" fmla="*/ 38100 h 714375"/>
                  <a:gd name="connsiteX32" fmla="*/ 223838 w 587375"/>
                  <a:gd name="connsiteY32" fmla="*/ 36513 h 714375"/>
                  <a:gd name="connsiteX33" fmla="*/ 223838 w 587375"/>
                  <a:gd name="connsiteY33" fmla="*/ 33338 h 714375"/>
                  <a:gd name="connsiteX34" fmla="*/ 227013 w 587375"/>
                  <a:gd name="connsiteY34" fmla="*/ 28575 h 714375"/>
                  <a:gd name="connsiteX35" fmla="*/ 227013 w 587375"/>
                  <a:gd name="connsiteY35" fmla="*/ 25400 h 714375"/>
                  <a:gd name="connsiteX36" fmla="*/ 230188 w 587375"/>
                  <a:gd name="connsiteY36" fmla="*/ 25400 h 714375"/>
                  <a:gd name="connsiteX37" fmla="*/ 231776 w 587375"/>
                  <a:gd name="connsiteY37" fmla="*/ 28575 h 714375"/>
                  <a:gd name="connsiteX38" fmla="*/ 234951 w 587375"/>
                  <a:gd name="connsiteY38" fmla="*/ 30163 h 714375"/>
                  <a:gd name="connsiteX39" fmla="*/ 236538 w 587375"/>
                  <a:gd name="connsiteY39" fmla="*/ 33338 h 714375"/>
                  <a:gd name="connsiteX40" fmla="*/ 242888 w 587375"/>
                  <a:gd name="connsiteY40" fmla="*/ 33338 h 714375"/>
                  <a:gd name="connsiteX41" fmla="*/ 244476 w 587375"/>
                  <a:gd name="connsiteY41" fmla="*/ 33338 h 714375"/>
                  <a:gd name="connsiteX42" fmla="*/ 247651 w 587375"/>
                  <a:gd name="connsiteY42" fmla="*/ 33338 h 714375"/>
                  <a:gd name="connsiteX43" fmla="*/ 249238 w 587375"/>
                  <a:gd name="connsiteY43" fmla="*/ 33338 h 714375"/>
                  <a:gd name="connsiteX44" fmla="*/ 252413 w 587375"/>
                  <a:gd name="connsiteY44" fmla="*/ 36513 h 714375"/>
                  <a:gd name="connsiteX45" fmla="*/ 252413 w 587375"/>
                  <a:gd name="connsiteY45" fmla="*/ 38100 h 714375"/>
                  <a:gd name="connsiteX46" fmla="*/ 252413 w 587375"/>
                  <a:gd name="connsiteY46" fmla="*/ 42862 h 714375"/>
                  <a:gd name="connsiteX47" fmla="*/ 249238 w 587375"/>
                  <a:gd name="connsiteY47" fmla="*/ 46037 h 714375"/>
                  <a:gd name="connsiteX48" fmla="*/ 249238 w 587375"/>
                  <a:gd name="connsiteY48" fmla="*/ 49212 h 714375"/>
                  <a:gd name="connsiteX49" fmla="*/ 249238 w 587375"/>
                  <a:gd name="connsiteY49" fmla="*/ 50800 h 714375"/>
                  <a:gd name="connsiteX50" fmla="*/ 252413 w 587375"/>
                  <a:gd name="connsiteY50" fmla="*/ 55562 h 714375"/>
                  <a:gd name="connsiteX51" fmla="*/ 249238 w 587375"/>
                  <a:gd name="connsiteY51" fmla="*/ 58737 h 714375"/>
                  <a:gd name="connsiteX52" fmla="*/ 249238 w 587375"/>
                  <a:gd name="connsiteY52" fmla="*/ 63500 h 714375"/>
                  <a:gd name="connsiteX53" fmla="*/ 247651 w 587375"/>
                  <a:gd name="connsiteY53" fmla="*/ 66675 h 714375"/>
                  <a:gd name="connsiteX54" fmla="*/ 244476 w 587375"/>
                  <a:gd name="connsiteY54" fmla="*/ 68262 h 714375"/>
                  <a:gd name="connsiteX55" fmla="*/ 239713 w 587375"/>
                  <a:gd name="connsiteY55" fmla="*/ 71437 h 714375"/>
                  <a:gd name="connsiteX56" fmla="*/ 236538 w 587375"/>
                  <a:gd name="connsiteY56" fmla="*/ 71437 h 714375"/>
                  <a:gd name="connsiteX57" fmla="*/ 236538 w 587375"/>
                  <a:gd name="connsiteY57" fmla="*/ 76200 h 714375"/>
                  <a:gd name="connsiteX58" fmla="*/ 236538 w 587375"/>
                  <a:gd name="connsiteY58" fmla="*/ 80962 h 714375"/>
                  <a:gd name="connsiteX59" fmla="*/ 234951 w 587375"/>
                  <a:gd name="connsiteY59" fmla="*/ 84137 h 714375"/>
                  <a:gd name="connsiteX60" fmla="*/ 231776 w 587375"/>
                  <a:gd name="connsiteY60" fmla="*/ 84137 h 714375"/>
                  <a:gd name="connsiteX61" fmla="*/ 227013 w 587375"/>
                  <a:gd name="connsiteY61" fmla="*/ 84137 h 714375"/>
                  <a:gd name="connsiteX62" fmla="*/ 227013 w 587375"/>
                  <a:gd name="connsiteY62" fmla="*/ 80962 h 714375"/>
                  <a:gd name="connsiteX63" fmla="*/ 227013 w 587375"/>
                  <a:gd name="connsiteY63" fmla="*/ 76200 h 714375"/>
                  <a:gd name="connsiteX64" fmla="*/ 227013 w 587375"/>
                  <a:gd name="connsiteY64" fmla="*/ 71437 h 714375"/>
                  <a:gd name="connsiteX65" fmla="*/ 223838 w 587375"/>
                  <a:gd name="connsiteY65" fmla="*/ 84137 h 714375"/>
                  <a:gd name="connsiteX66" fmla="*/ 223838 w 587375"/>
                  <a:gd name="connsiteY66" fmla="*/ 88900 h 714375"/>
                  <a:gd name="connsiteX67" fmla="*/ 223838 w 587375"/>
                  <a:gd name="connsiteY67" fmla="*/ 92075 h 714375"/>
                  <a:gd name="connsiteX68" fmla="*/ 223838 w 587375"/>
                  <a:gd name="connsiteY68" fmla="*/ 96837 h 714375"/>
                  <a:gd name="connsiteX69" fmla="*/ 227013 w 587375"/>
                  <a:gd name="connsiteY69" fmla="*/ 98425 h 714375"/>
                  <a:gd name="connsiteX70" fmla="*/ 227013 w 587375"/>
                  <a:gd name="connsiteY70" fmla="*/ 103187 h 714375"/>
                  <a:gd name="connsiteX71" fmla="*/ 231775 w 587375"/>
                  <a:gd name="connsiteY71" fmla="*/ 103187 h 714375"/>
                  <a:gd name="connsiteX72" fmla="*/ 234950 w 587375"/>
                  <a:gd name="connsiteY72" fmla="*/ 103187 h 714375"/>
                  <a:gd name="connsiteX73" fmla="*/ 231775 w 587375"/>
                  <a:gd name="connsiteY73" fmla="*/ 106362 h 714375"/>
                  <a:gd name="connsiteX74" fmla="*/ 231775 w 587375"/>
                  <a:gd name="connsiteY74" fmla="*/ 109537 h 714375"/>
                  <a:gd name="connsiteX75" fmla="*/ 231775 w 587375"/>
                  <a:gd name="connsiteY75" fmla="*/ 111125 h 714375"/>
                  <a:gd name="connsiteX76" fmla="*/ 234950 w 587375"/>
                  <a:gd name="connsiteY76" fmla="*/ 114300 h 714375"/>
                  <a:gd name="connsiteX77" fmla="*/ 233891 w 587375"/>
                  <a:gd name="connsiteY77" fmla="*/ 116947 h 714375"/>
                  <a:gd name="connsiteX78" fmla="*/ 234951 w 587375"/>
                  <a:gd name="connsiteY78" fmla="*/ 115888 h 714375"/>
                  <a:gd name="connsiteX79" fmla="*/ 234951 w 587375"/>
                  <a:gd name="connsiteY79" fmla="*/ 114300 h 714375"/>
                  <a:gd name="connsiteX80" fmla="*/ 236538 w 587375"/>
                  <a:gd name="connsiteY80" fmla="*/ 114300 h 714375"/>
                  <a:gd name="connsiteX81" fmla="*/ 239713 w 587375"/>
                  <a:gd name="connsiteY81" fmla="*/ 115888 h 714375"/>
                  <a:gd name="connsiteX82" fmla="*/ 239713 w 587375"/>
                  <a:gd name="connsiteY82" fmla="*/ 122237 h 714375"/>
                  <a:gd name="connsiteX83" fmla="*/ 234951 w 587375"/>
                  <a:gd name="connsiteY83" fmla="*/ 123825 h 714375"/>
                  <a:gd name="connsiteX84" fmla="*/ 231776 w 587375"/>
                  <a:gd name="connsiteY84" fmla="*/ 123825 h 714375"/>
                  <a:gd name="connsiteX85" fmla="*/ 231776 w 587375"/>
                  <a:gd name="connsiteY85" fmla="*/ 128587 h 714375"/>
                  <a:gd name="connsiteX86" fmla="*/ 231776 w 587375"/>
                  <a:gd name="connsiteY86" fmla="*/ 131762 h 714375"/>
                  <a:gd name="connsiteX87" fmla="*/ 227013 w 587375"/>
                  <a:gd name="connsiteY87" fmla="*/ 131762 h 714375"/>
                  <a:gd name="connsiteX88" fmla="*/ 223838 w 587375"/>
                  <a:gd name="connsiteY88" fmla="*/ 131762 h 714375"/>
                  <a:gd name="connsiteX89" fmla="*/ 222250 w 587375"/>
                  <a:gd name="connsiteY89" fmla="*/ 128587 h 714375"/>
                  <a:gd name="connsiteX90" fmla="*/ 222250 w 587375"/>
                  <a:gd name="connsiteY90" fmla="*/ 127000 h 714375"/>
                  <a:gd name="connsiteX91" fmla="*/ 222250 w 587375"/>
                  <a:gd name="connsiteY91" fmla="*/ 123825 h 714375"/>
                  <a:gd name="connsiteX92" fmla="*/ 223838 w 587375"/>
                  <a:gd name="connsiteY92" fmla="*/ 123825 h 714375"/>
                  <a:gd name="connsiteX93" fmla="*/ 227013 w 587375"/>
                  <a:gd name="connsiteY93" fmla="*/ 123825 h 714375"/>
                  <a:gd name="connsiteX94" fmla="*/ 230188 w 587375"/>
                  <a:gd name="connsiteY94" fmla="*/ 123825 h 714375"/>
                  <a:gd name="connsiteX95" fmla="*/ 231776 w 587375"/>
                  <a:gd name="connsiteY95" fmla="*/ 122237 h 714375"/>
                  <a:gd name="connsiteX96" fmla="*/ 231776 w 587375"/>
                  <a:gd name="connsiteY96" fmla="*/ 122236 h 714375"/>
                  <a:gd name="connsiteX97" fmla="*/ 231775 w 587375"/>
                  <a:gd name="connsiteY97" fmla="*/ 122237 h 714375"/>
                  <a:gd name="connsiteX98" fmla="*/ 227013 w 587375"/>
                  <a:gd name="connsiteY98" fmla="*/ 123825 h 714375"/>
                  <a:gd name="connsiteX99" fmla="*/ 223838 w 587375"/>
                  <a:gd name="connsiteY99" fmla="*/ 123825 h 714375"/>
                  <a:gd name="connsiteX100" fmla="*/ 222250 w 587375"/>
                  <a:gd name="connsiteY100" fmla="*/ 122237 h 714375"/>
                  <a:gd name="connsiteX101" fmla="*/ 222250 w 587375"/>
                  <a:gd name="connsiteY101" fmla="*/ 119062 h 714375"/>
                  <a:gd name="connsiteX102" fmla="*/ 219075 w 587375"/>
                  <a:gd name="connsiteY102" fmla="*/ 122237 h 714375"/>
                  <a:gd name="connsiteX103" fmla="*/ 217488 w 587375"/>
                  <a:gd name="connsiteY103" fmla="*/ 122237 h 714375"/>
                  <a:gd name="connsiteX104" fmla="*/ 214313 w 587375"/>
                  <a:gd name="connsiteY104" fmla="*/ 123825 h 714375"/>
                  <a:gd name="connsiteX105" fmla="*/ 214312 w 587375"/>
                  <a:gd name="connsiteY105" fmla="*/ 123825 h 714375"/>
                  <a:gd name="connsiteX106" fmla="*/ 214312 w 587375"/>
                  <a:gd name="connsiteY106" fmla="*/ 125014 h 714375"/>
                  <a:gd name="connsiteX107" fmla="*/ 223838 w 587375"/>
                  <a:gd name="connsiteY107" fmla="*/ 157163 h 714375"/>
                  <a:gd name="connsiteX108" fmla="*/ 234950 w 587375"/>
                  <a:gd name="connsiteY108" fmla="*/ 146050 h 714375"/>
                  <a:gd name="connsiteX109" fmla="*/ 260350 w 587375"/>
                  <a:gd name="connsiteY109" fmla="*/ 166688 h 714375"/>
                  <a:gd name="connsiteX110" fmla="*/ 244475 w 587375"/>
                  <a:gd name="connsiteY110" fmla="*/ 184150 h 714375"/>
                  <a:gd name="connsiteX111" fmla="*/ 242888 w 587375"/>
                  <a:gd name="connsiteY111" fmla="*/ 212725 h 714375"/>
                  <a:gd name="connsiteX112" fmla="*/ 260350 w 587375"/>
                  <a:gd name="connsiteY112" fmla="*/ 212725 h 714375"/>
                  <a:gd name="connsiteX113" fmla="*/ 260350 w 587375"/>
                  <a:gd name="connsiteY113" fmla="*/ 227013 h 714375"/>
                  <a:gd name="connsiteX114" fmla="*/ 292100 w 587375"/>
                  <a:gd name="connsiteY114" fmla="*/ 247650 h 714375"/>
                  <a:gd name="connsiteX115" fmla="*/ 312738 w 587375"/>
                  <a:gd name="connsiteY115" fmla="*/ 250825 h 714375"/>
                  <a:gd name="connsiteX116" fmla="*/ 328613 w 587375"/>
                  <a:gd name="connsiteY116" fmla="*/ 242888 h 714375"/>
                  <a:gd name="connsiteX117" fmla="*/ 339725 w 587375"/>
                  <a:gd name="connsiteY117" fmla="*/ 263525 h 714375"/>
                  <a:gd name="connsiteX118" fmla="*/ 352425 w 587375"/>
                  <a:gd name="connsiteY118" fmla="*/ 260350 h 714375"/>
                  <a:gd name="connsiteX119" fmla="*/ 355600 w 587375"/>
                  <a:gd name="connsiteY119" fmla="*/ 269875 h 714375"/>
                  <a:gd name="connsiteX120" fmla="*/ 398463 w 587375"/>
                  <a:gd name="connsiteY120" fmla="*/ 276225 h 714375"/>
                  <a:gd name="connsiteX121" fmla="*/ 407988 w 587375"/>
                  <a:gd name="connsiteY121" fmla="*/ 269875 h 714375"/>
                  <a:gd name="connsiteX122" fmla="*/ 407988 w 587375"/>
                  <a:gd name="connsiteY122" fmla="*/ 238125 h 714375"/>
                  <a:gd name="connsiteX123" fmla="*/ 423863 w 587375"/>
                  <a:gd name="connsiteY123" fmla="*/ 227013 h 714375"/>
                  <a:gd name="connsiteX124" fmla="*/ 428625 w 587375"/>
                  <a:gd name="connsiteY124" fmla="*/ 234950 h 714375"/>
                  <a:gd name="connsiteX125" fmla="*/ 420688 w 587375"/>
                  <a:gd name="connsiteY125" fmla="*/ 247650 h 714375"/>
                  <a:gd name="connsiteX126" fmla="*/ 423863 w 587375"/>
                  <a:gd name="connsiteY126" fmla="*/ 257175 h 714375"/>
                  <a:gd name="connsiteX127" fmla="*/ 420688 w 587375"/>
                  <a:gd name="connsiteY127" fmla="*/ 265113 h 714375"/>
                  <a:gd name="connsiteX128" fmla="*/ 431800 w 587375"/>
                  <a:gd name="connsiteY128" fmla="*/ 269875 h 714375"/>
                  <a:gd name="connsiteX129" fmla="*/ 450850 w 587375"/>
                  <a:gd name="connsiteY129" fmla="*/ 265113 h 714375"/>
                  <a:gd name="connsiteX130" fmla="*/ 457200 w 587375"/>
                  <a:gd name="connsiteY130" fmla="*/ 257175 h 714375"/>
                  <a:gd name="connsiteX131" fmla="*/ 481013 w 587375"/>
                  <a:gd name="connsiteY131" fmla="*/ 260350 h 714375"/>
                  <a:gd name="connsiteX132" fmla="*/ 481013 w 587375"/>
                  <a:gd name="connsiteY132" fmla="*/ 234950 h 714375"/>
                  <a:gd name="connsiteX133" fmla="*/ 500063 w 587375"/>
                  <a:gd name="connsiteY133" fmla="*/ 227013 h 714375"/>
                  <a:gd name="connsiteX134" fmla="*/ 527050 w 587375"/>
                  <a:gd name="connsiteY134" fmla="*/ 200025 h 714375"/>
                  <a:gd name="connsiteX135" fmla="*/ 544513 w 587375"/>
                  <a:gd name="connsiteY135" fmla="*/ 201613 h 714375"/>
                  <a:gd name="connsiteX136" fmla="*/ 547688 w 587375"/>
                  <a:gd name="connsiteY136" fmla="*/ 214313 h 714375"/>
                  <a:gd name="connsiteX137" fmla="*/ 565150 w 587375"/>
                  <a:gd name="connsiteY137" fmla="*/ 212725 h 714375"/>
                  <a:gd name="connsiteX138" fmla="*/ 582613 w 587375"/>
                  <a:gd name="connsiteY138" fmla="*/ 217488 h 714375"/>
                  <a:gd name="connsiteX139" fmla="*/ 587375 w 587375"/>
                  <a:gd name="connsiteY139" fmla="*/ 233363 h 714375"/>
                  <a:gd name="connsiteX140" fmla="*/ 585788 w 587375"/>
                  <a:gd name="connsiteY140" fmla="*/ 247650 h 714375"/>
                  <a:gd name="connsiteX141" fmla="*/ 577850 w 587375"/>
                  <a:gd name="connsiteY141" fmla="*/ 244475 h 714375"/>
                  <a:gd name="connsiteX142" fmla="*/ 557213 w 587375"/>
                  <a:gd name="connsiteY142" fmla="*/ 255588 h 714375"/>
                  <a:gd name="connsiteX143" fmla="*/ 536575 w 587375"/>
                  <a:gd name="connsiteY143" fmla="*/ 287338 h 714375"/>
                  <a:gd name="connsiteX144" fmla="*/ 536575 w 587375"/>
                  <a:gd name="connsiteY144" fmla="*/ 306388 h 714375"/>
                  <a:gd name="connsiteX145" fmla="*/ 527050 w 587375"/>
                  <a:gd name="connsiteY145" fmla="*/ 323850 h 714375"/>
                  <a:gd name="connsiteX146" fmla="*/ 514350 w 587375"/>
                  <a:gd name="connsiteY146" fmla="*/ 325438 h 714375"/>
                  <a:gd name="connsiteX147" fmla="*/ 517525 w 587375"/>
                  <a:gd name="connsiteY147" fmla="*/ 361950 h 714375"/>
                  <a:gd name="connsiteX148" fmla="*/ 512763 w 587375"/>
                  <a:gd name="connsiteY148" fmla="*/ 363538 h 714375"/>
                  <a:gd name="connsiteX149" fmla="*/ 512763 w 587375"/>
                  <a:gd name="connsiteY149" fmla="*/ 381000 h 714375"/>
                  <a:gd name="connsiteX150" fmla="*/ 504825 w 587375"/>
                  <a:gd name="connsiteY150" fmla="*/ 388938 h 714375"/>
                  <a:gd name="connsiteX151" fmla="*/ 496888 w 587375"/>
                  <a:gd name="connsiteY151" fmla="*/ 381000 h 714375"/>
                  <a:gd name="connsiteX152" fmla="*/ 496888 w 587375"/>
                  <a:gd name="connsiteY152" fmla="*/ 333375 h 714375"/>
                  <a:gd name="connsiteX153" fmla="*/ 488950 w 587375"/>
                  <a:gd name="connsiteY153" fmla="*/ 333375 h 714375"/>
                  <a:gd name="connsiteX154" fmla="*/ 487363 w 587375"/>
                  <a:gd name="connsiteY154" fmla="*/ 349250 h 714375"/>
                  <a:gd name="connsiteX155" fmla="*/ 476250 w 587375"/>
                  <a:gd name="connsiteY155" fmla="*/ 349250 h 714375"/>
                  <a:gd name="connsiteX156" fmla="*/ 481013 w 587375"/>
                  <a:gd name="connsiteY156" fmla="*/ 333375 h 714375"/>
                  <a:gd name="connsiteX157" fmla="*/ 496888 w 587375"/>
                  <a:gd name="connsiteY157" fmla="*/ 320675 h 714375"/>
                  <a:gd name="connsiteX158" fmla="*/ 500063 w 587375"/>
                  <a:gd name="connsiteY158" fmla="*/ 303213 h 714375"/>
                  <a:gd name="connsiteX159" fmla="*/ 449263 w 587375"/>
                  <a:gd name="connsiteY159" fmla="*/ 295275 h 714375"/>
                  <a:gd name="connsiteX160" fmla="*/ 444500 w 587375"/>
                  <a:gd name="connsiteY160" fmla="*/ 285750 h 714375"/>
                  <a:gd name="connsiteX161" fmla="*/ 415925 w 587375"/>
                  <a:gd name="connsiteY161" fmla="*/ 269875 h 714375"/>
                  <a:gd name="connsiteX162" fmla="*/ 414338 w 587375"/>
                  <a:gd name="connsiteY162" fmla="*/ 276225 h 714375"/>
                  <a:gd name="connsiteX163" fmla="*/ 406400 w 587375"/>
                  <a:gd name="connsiteY163" fmla="*/ 293688 h 714375"/>
                  <a:gd name="connsiteX164" fmla="*/ 428625 w 587375"/>
                  <a:gd name="connsiteY164" fmla="*/ 303213 h 714375"/>
                  <a:gd name="connsiteX165" fmla="*/ 415925 w 587375"/>
                  <a:gd name="connsiteY165" fmla="*/ 311150 h 714375"/>
                  <a:gd name="connsiteX166" fmla="*/ 414338 w 587375"/>
                  <a:gd name="connsiteY166" fmla="*/ 319088 h 714375"/>
                  <a:gd name="connsiteX167" fmla="*/ 419100 w 587375"/>
                  <a:gd name="connsiteY167" fmla="*/ 323850 h 714375"/>
                  <a:gd name="connsiteX168" fmla="*/ 420688 w 587375"/>
                  <a:gd name="connsiteY168" fmla="*/ 338138 h 714375"/>
                  <a:gd name="connsiteX169" fmla="*/ 436563 w 587375"/>
                  <a:gd name="connsiteY169" fmla="*/ 388938 h 714375"/>
                  <a:gd name="connsiteX170" fmla="*/ 407988 w 587375"/>
                  <a:gd name="connsiteY170" fmla="*/ 388938 h 714375"/>
                  <a:gd name="connsiteX171" fmla="*/ 406400 w 587375"/>
                  <a:gd name="connsiteY171" fmla="*/ 374650 h 714375"/>
                  <a:gd name="connsiteX172" fmla="*/ 398463 w 587375"/>
                  <a:gd name="connsiteY172" fmla="*/ 388938 h 714375"/>
                  <a:gd name="connsiteX173" fmla="*/ 377825 w 587375"/>
                  <a:gd name="connsiteY173" fmla="*/ 404813 h 714375"/>
                  <a:gd name="connsiteX174" fmla="*/ 382588 w 587375"/>
                  <a:gd name="connsiteY174" fmla="*/ 414338 h 714375"/>
                  <a:gd name="connsiteX175" fmla="*/ 371475 w 587375"/>
                  <a:gd name="connsiteY175" fmla="*/ 434975 h 714375"/>
                  <a:gd name="connsiteX176" fmla="*/ 355600 w 587375"/>
                  <a:gd name="connsiteY176" fmla="*/ 439738 h 714375"/>
                  <a:gd name="connsiteX177" fmla="*/ 350838 w 587375"/>
                  <a:gd name="connsiteY177" fmla="*/ 431800 h 714375"/>
                  <a:gd name="connsiteX178" fmla="*/ 339725 w 587375"/>
                  <a:gd name="connsiteY178" fmla="*/ 439738 h 714375"/>
                  <a:gd name="connsiteX179" fmla="*/ 339725 w 587375"/>
                  <a:gd name="connsiteY179" fmla="*/ 452438 h 714375"/>
                  <a:gd name="connsiteX180" fmla="*/ 287338 w 587375"/>
                  <a:gd name="connsiteY180" fmla="*/ 500063 h 714375"/>
                  <a:gd name="connsiteX181" fmla="*/ 290513 w 587375"/>
                  <a:gd name="connsiteY181" fmla="*/ 512763 h 714375"/>
                  <a:gd name="connsiteX182" fmla="*/ 266700 w 587375"/>
                  <a:gd name="connsiteY182" fmla="*/ 525463 h 714375"/>
                  <a:gd name="connsiteX183" fmla="*/ 249238 w 587375"/>
                  <a:gd name="connsiteY183" fmla="*/ 530225 h 714375"/>
                  <a:gd name="connsiteX184" fmla="*/ 247650 w 587375"/>
                  <a:gd name="connsiteY184" fmla="*/ 539750 h 714375"/>
                  <a:gd name="connsiteX185" fmla="*/ 252413 w 587375"/>
                  <a:gd name="connsiteY185" fmla="*/ 590550 h 714375"/>
                  <a:gd name="connsiteX186" fmla="*/ 239713 w 587375"/>
                  <a:gd name="connsiteY186" fmla="*/ 620713 h 714375"/>
                  <a:gd name="connsiteX187" fmla="*/ 242888 w 587375"/>
                  <a:gd name="connsiteY187" fmla="*/ 655638 h 714375"/>
                  <a:gd name="connsiteX188" fmla="*/ 231775 w 587375"/>
                  <a:gd name="connsiteY188" fmla="*/ 655638 h 714375"/>
                  <a:gd name="connsiteX189" fmla="*/ 223838 w 587375"/>
                  <a:gd name="connsiteY189" fmla="*/ 681038 h 714375"/>
                  <a:gd name="connsiteX190" fmla="*/ 231775 w 587375"/>
                  <a:gd name="connsiteY190" fmla="*/ 687388 h 714375"/>
                  <a:gd name="connsiteX191" fmla="*/ 231775 w 587375"/>
                  <a:gd name="connsiteY191" fmla="*/ 692150 h 714375"/>
                  <a:gd name="connsiteX192" fmla="*/ 214313 w 587375"/>
                  <a:gd name="connsiteY192" fmla="*/ 687388 h 714375"/>
                  <a:gd name="connsiteX193" fmla="*/ 209550 w 587375"/>
                  <a:gd name="connsiteY193" fmla="*/ 704850 h 714375"/>
                  <a:gd name="connsiteX194" fmla="*/ 193675 w 587375"/>
                  <a:gd name="connsiteY194" fmla="*/ 714375 h 714375"/>
                  <a:gd name="connsiteX195" fmla="*/ 166688 w 587375"/>
                  <a:gd name="connsiteY195" fmla="*/ 687388 h 714375"/>
                  <a:gd name="connsiteX196" fmla="*/ 161925 w 587375"/>
                  <a:gd name="connsiteY196" fmla="*/ 666750 h 714375"/>
                  <a:gd name="connsiteX197" fmla="*/ 155575 w 587375"/>
                  <a:gd name="connsiteY197" fmla="*/ 633413 h 714375"/>
                  <a:gd name="connsiteX198" fmla="*/ 133350 w 587375"/>
                  <a:gd name="connsiteY198" fmla="*/ 593725 h 714375"/>
                  <a:gd name="connsiteX199" fmla="*/ 131763 w 587375"/>
                  <a:gd name="connsiteY199" fmla="*/ 555625 h 714375"/>
                  <a:gd name="connsiteX200" fmla="*/ 103188 w 587375"/>
                  <a:gd name="connsiteY200" fmla="*/ 495300 h 714375"/>
                  <a:gd name="connsiteX201" fmla="*/ 98425 w 587375"/>
                  <a:gd name="connsiteY201" fmla="*/ 471488 h 714375"/>
                  <a:gd name="connsiteX202" fmla="*/ 93662 w 587375"/>
                  <a:gd name="connsiteY202" fmla="*/ 423863 h 714375"/>
                  <a:gd name="connsiteX203" fmla="*/ 95250 w 587375"/>
                  <a:gd name="connsiteY203" fmla="*/ 404813 h 714375"/>
                  <a:gd name="connsiteX204" fmla="*/ 90487 w 587375"/>
                  <a:gd name="connsiteY204" fmla="*/ 398463 h 714375"/>
                  <a:gd name="connsiteX205" fmla="*/ 93662 w 587375"/>
                  <a:gd name="connsiteY205" fmla="*/ 374650 h 714375"/>
                  <a:gd name="connsiteX206" fmla="*/ 85725 w 587375"/>
                  <a:gd name="connsiteY206" fmla="*/ 371475 h 714375"/>
                  <a:gd name="connsiteX207" fmla="*/ 82550 w 587375"/>
                  <a:gd name="connsiteY207" fmla="*/ 381000 h 714375"/>
                  <a:gd name="connsiteX208" fmla="*/ 77787 w 587375"/>
                  <a:gd name="connsiteY208" fmla="*/ 404813 h 714375"/>
                  <a:gd name="connsiteX209" fmla="*/ 58737 w 587375"/>
                  <a:gd name="connsiteY209" fmla="*/ 419100 h 714375"/>
                  <a:gd name="connsiteX210" fmla="*/ 34925 w 587375"/>
                  <a:gd name="connsiteY210" fmla="*/ 404813 h 714375"/>
                  <a:gd name="connsiteX211" fmla="*/ 12700 w 587375"/>
                  <a:gd name="connsiteY211" fmla="*/ 374650 h 714375"/>
                  <a:gd name="connsiteX212" fmla="*/ 38100 w 587375"/>
                  <a:gd name="connsiteY212" fmla="*/ 371475 h 714375"/>
                  <a:gd name="connsiteX213" fmla="*/ 50800 w 587375"/>
                  <a:gd name="connsiteY213" fmla="*/ 349250 h 714375"/>
                  <a:gd name="connsiteX214" fmla="*/ 34925 w 587375"/>
                  <a:gd name="connsiteY214" fmla="*/ 354013 h 714375"/>
                  <a:gd name="connsiteX215" fmla="*/ 20637 w 587375"/>
                  <a:gd name="connsiteY215" fmla="*/ 361950 h 714375"/>
                  <a:gd name="connsiteX216" fmla="*/ 0 w 587375"/>
                  <a:gd name="connsiteY216" fmla="*/ 342900 h 714375"/>
                  <a:gd name="connsiteX217" fmla="*/ 7937 w 587375"/>
                  <a:gd name="connsiteY217" fmla="*/ 330200 h 714375"/>
                  <a:gd name="connsiteX218" fmla="*/ 42862 w 587375"/>
                  <a:gd name="connsiteY218" fmla="*/ 320675 h 714375"/>
                  <a:gd name="connsiteX219" fmla="*/ 60325 w 587375"/>
                  <a:gd name="connsiteY219" fmla="*/ 320675 h 714375"/>
                  <a:gd name="connsiteX220" fmla="*/ 50800 w 587375"/>
                  <a:gd name="connsiteY220" fmla="*/ 290513 h 714375"/>
                  <a:gd name="connsiteX221" fmla="*/ 33337 w 587375"/>
                  <a:gd name="connsiteY221" fmla="*/ 280988 h 714375"/>
                  <a:gd name="connsiteX222" fmla="*/ 38100 w 587375"/>
                  <a:gd name="connsiteY222" fmla="*/ 265113 h 714375"/>
                  <a:gd name="connsiteX223" fmla="*/ 22225 w 587375"/>
                  <a:gd name="connsiteY223" fmla="*/ 265113 h 714375"/>
                  <a:gd name="connsiteX224" fmla="*/ 25400 w 587375"/>
                  <a:gd name="connsiteY224" fmla="*/ 255588 h 714375"/>
                  <a:gd name="connsiteX225" fmla="*/ 39687 w 587375"/>
                  <a:gd name="connsiteY225" fmla="*/ 234950 h 714375"/>
                  <a:gd name="connsiteX226" fmla="*/ 52387 w 587375"/>
                  <a:gd name="connsiteY226" fmla="*/ 239713 h 714375"/>
                  <a:gd name="connsiteX227" fmla="*/ 76200 w 587375"/>
                  <a:gd name="connsiteY227" fmla="*/ 227013 h 714375"/>
                  <a:gd name="connsiteX228" fmla="*/ 80962 w 587375"/>
                  <a:gd name="connsiteY228" fmla="*/ 212725 h 714375"/>
                  <a:gd name="connsiteX229" fmla="*/ 107950 w 587375"/>
                  <a:gd name="connsiteY229" fmla="*/ 196850 h 714375"/>
                  <a:gd name="connsiteX230" fmla="*/ 120650 w 587375"/>
                  <a:gd name="connsiteY230" fmla="*/ 161925 h 714375"/>
                  <a:gd name="connsiteX231" fmla="*/ 133350 w 587375"/>
                  <a:gd name="connsiteY231" fmla="*/ 134938 h 714375"/>
                  <a:gd name="connsiteX232" fmla="*/ 143828 w 587375"/>
                  <a:gd name="connsiteY232" fmla="*/ 123507 h 714375"/>
                  <a:gd name="connsiteX233" fmla="*/ 141288 w 587375"/>
                  <a:gd name="connsiteY233" fmla="*/ 122237 h 714375"/>
                  <a:gd name="connsiteX234" fmla="*/ 138113 w 587375"/>
                  <a:gd name="connsiteY234" fmla="*/ 122237 h 714375"/>
                  <a:gd name="connsiteX235" fmla="*/ 136526 w 587375"/>
                  <a:gd name="connsiteY235" fmla="*/ 122237 h 714375"/>
                  <a:gd name="connsiteX236" fmla="*/ 136526 w 587375"/>
                  <a:gd name="connsiteY236" fmla="*/ 119062 h 714375"/>
                  <a:gd name="connsiteX237" fmla="*/ 133351 w 587375"/>
                  <a:gd name="connsiteY237" fmla="*/ 115887 h 714375"/>
                  <a:gd name="connsiteX238" fmla="*/ 128588 w 587375"/>
                  <a:gd name="connsiteY238" fmla="*/ 114300 h 714375"/>
                  <a:gd name="connsiteX239" fmla="*/ 125413 w 587375"/>
                  <a:gd name="connsiteY239" fmla="*/ 114300 h 714375"/>
                  <a:gd name="connsiteX240" fmla="*/ 125413 w 587375"/>
                  <a:gd name="connsiteY240" fmla="*/ 109537 h 714375"/>
                  <a:gd name="connsiteX241" fmla="*/ 123826 w 587375"/>
                  <a:gd name="connsiteY241" fmla="*/ 106362 h 714375"/>
                  <a:gd name="connsiteX242" fmla="*/ 119063 w 587375"/>
                  <a:gd name="connsiteY242" fmla="*/ 98425 h 714375"/>
                  <a:gd name="connsiteX243" fmla="*/ 123826 w 587375"/>
                  <a:gd name="connsiteY243" fmla="*/ 96837 h 714375"/>
                  <a:gd name="connsiteX244" fmla="*/ 123825 w 587375"/>
                  <a:gd name="connsiteY244" fmla="*/ 96836 h 714375"/>
                  <a:gd name="connsiteX245" fmla="*/ 123825 w 587375"/>
                  <a:gd name="connsiteY245" fmla="*/ 96837 h 714375"/>
                  <a:gd name="connsiteX246" fmla="*/ 119063 w 587375"/>
                  <a:gd name="connsiteY246" fmla="*/ 98425 h 714375"/>
                  <a:gd name="connsiteX247" fmla="*/ 125413 w 587375"/>
                  <a:gd name="connsiteY247" fmla="*/ 109537 h 714375"/>
                  <a:gd name="connsiteX248" fmla="*/ 123825 w 587375"/>
                  <a:gd name="connsiteY248" fmla="*/ 109537 h 714375"/>
                  <a:gd name="connsiteX249" fmla="*/ 119063 w 587375"/>
                  <a:gd name="connsiteY249" fmla="*/ 109537 h 714375"/>
                  <a:gd name="connsiteX250" fmla="*/ 115888 w 587375"/>
                  <a:gd name="connsiteY250" fmla="*/ 106362 h 714375"/>
                  <a:gd name="connsiteX251" fmla="*/ 115888 w 587375"/>
                  <a:gd name="connsiteY251" fmla="*/ 103187 h 714375"/>
                  <a:gd name="connsiteX252" fmla="*/ 115888 w 587375"/>
                  <a:gd name="connsiteY252" fmla="*/ 101600 h 714375"/>
                  <a:gd name="connsiteX253" fmla="*/ 115888 w 587375"/>
                  <a:gd name="connsiteY253" fmla="*/ 98425 h 714375"/>
                  <a:gd name="connsiteX254" fmla="*/ 112713 w 587375"/>
                  <a:gd name="connsiteY254" fmla="*/ 79375 h 714375"/>
                  <a:gd name="connsiteX255" fmla="*/ 112713 w 587375"/>
                  <a:gd name="connsiteY255" fmla="*/ 76200 h 714375"/>
                  <a:gd name="connsiteX256" fmla="*/ 111125 w 587375"/>
                  <a:gd name="connsiteY256" fmla="*/ 71437 h 714375"/>
                  <a:gd name="connsiteX257" fmla="*/ 111125 w 587375"/>
                  <a:gd name="connsiteY257" fmla="*/ 68262 h 714375"/>
                  <a:gd name="connsiteX258" fmla="*/ 115888 w 587375"/>
                  <a:gd name="connsiteY258" fmla="*/ 63500 h 714375"/>
                  <a:gd name="connsiteX259" fmla="*/ 123825 w 587375"/>
                  <a:gd name="connsiteY259" fmla="*/ 58737 h 714375"/>
                  <a:gd name="connsiteX260" fmla="*/ 123825 w 587375"/>
                  <a:gd name="connsiteY260" fmla="*/ 55562 h 714375"/>
                  <a:gd name="connsiteX261" fmla="*/ 125413 w 587375"/>
                  <a:gd name="connsiteY261" fmla="*/ 49212 h 714375"/>
                  <a:gd name="connsiteX262" fmla="*/ 123825 w 587375"/>
                  <a:gd name="connsiteY262" fmla="*/ 46037 h 714375"/>
                  <a:gd name="connsiteX263" fmla="*/ 119063 w 587375"/>
                  <a:gd name="connsiteY263" fmla="*/ 41275 h 714375"/>
                  <a:gd name="connsiteX264" fmla="*/ 115888 w 587375"/>
                  <a:gd name="connsiteY264" fmla="*/ 41275 h 714375"/>
                  <a:gd name="connsiteX265" fmla="*/ 112713 w 587375"/>
                  <a:gd name="connsiteY265" fmla="*/ 38100 h 714375"/>
                  <a:gd name="connsiteX266" fmla="*/ 111125 w 587375"/>
                  <a:gd name="connsiteY266" fmla="*/ 33337 h 714375"/>
                  <a:gd name="connsiteX267" fmla="*/ 106363 w 587375"/>
                  <a:gd name="connsiteY267" fmla="*/ 33337 h 714375"/>
                  <a:gd name="connsiteX268" fmla="*/ 103188 w 587375"/>
                  <a:gd name="connsiteY268" fmla="*/ 30162 h 714375"/>
                  <a:gd name="connsiteX269" fmla="*/ 101600 w 587375"/>
                  <a:gd name="connsiteY269" fmla="*/ 30162 h 714375"/>
                  <a:gd name="connsiteX270" fmla="*/ 95250 w 587375"/>
                  <a:gd name="connsiteY270" fmla="*/ 28575 h 714375"/>
                  <a:gd name="connsiteX271" fmla="*/ 95250 w 587375"/>
                  <a:gd name="connsiteY271" fmla="*/ 25400 h 714375"/>
                  <a:gd name="connsiteX272" fmla="*/ 95250 w 587375"/>
                  <a:gd name="connsiteY272" fmla="*/ 17463 h 714375"/>
                  <a:gd name="connsiteX273" fmla="*/ 95250 w 587375"/>
                  <a:gd name="connsiteY273" fmla="*/ 15875 h 714375"/>
                  <a:gd name="connsiteX274" fmla="*/ 98425 w 587375"/>
                  <a:gd name="connsiteY274" fmla="*/ 15875 h 714375"/>
                  <a:gd name="connsiteX275" fmla="*/ 103188 w 587375"/>
                  <a:gd name="connsiteY275" fmla="*/ 15875 h 714375"/>
                  <a:gd name="connsiteX276" fmla="*/ 106363 w 587375"/>
                  <a:gd name="connsiteY276" fmla="*/ 17463 h 714375"/>
                  <a:gd name="connsiteX277" fmla="*/ 107950 w 587375"/>
                  <a:gd name="connsiteY277" fmla="*/ 15875 h 714375"/>
                  <a:gd name="connsiteX278" fmla="*/ 107950 w 587375"/>
                  <a:gd name="connsiteY278" fmla="*/ 12700 h 714375"/>
                  <a:gd name="connsiteX279" fmla="*/ 107950 w 587375"/>
                  <a:gd name="connsiteY279" fmla="*/ 7938 h 714375"/>
                  <a:gd name="connsiteX280" fmla="*/ 112713 w 587375"/>
                  <a:gd name="connsiteY280" fmla="*/ 7938 h 714375"/>
                  <a:gd name="connsiteX281" fmla="*/ 115888 w 587375"/>
                  <a:gd name="connsiteY281" fmla="*/ 7938 h 714375"/>
                  <a:gd name="connsiteX282" fmla="*/ 123825 w 587375"/>
                  <a:gd name="connsiteY282" fmla="*/ 6350 h 714375"/>
                  <a:gd name="connsiteX283" fmla="*/ 125413 w 587375"/>
                  <a:gd name="connsiteY283" fmla="*/ 6350 h 714375"/>
                  <a:gd name="connsiteX284" fmla="*/ 128588 w 587375"/>
                  <a:gd name="connsiteY284" fmla="*/ 3175 h 714375"/>
                  <a:gd name="connsiteX285" fmla="*/ 136525 w 587375"/>
                  <a:gd name="connsiteY285" fmla="*/ 6350 h 714375"/>
                  <a:gd name="connsiteX286" fmla="*/ 138113 w 587375"/>
                  <a:gd name="connsiteY286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9075 w 587375"/>
                  <a:gd name="connsiteY99" fmla="*/ 122237 h 714375"/>
                  <a:gd name="connsiteX100" fmla="*/ 217488 w 587375"/>
                  <a:gd name="connsiteY100" fmla="*/ 122237 h 714375"/>
                  <a:gd name="connsiteX101" fmla="*/ 214313 w 587375"/>
                  <a:gd name="connsiteY101" fmla="*/ 123825 h 714375"/>
                  <a:gd name="connsiteX102" fmla="*/ 214312 w 587375"/>
                  <a:gd name="connsiteY102" fmla="*/ 123825 h 714375"/>
                  <a:gd name="connsiteX103" fmla="*/ 214312 w 587375"/>
                  <a:gd name="connsiteY103" fmla="*/ 125014 h 714375"/>
                  <a:gd name="connsiteX104" fmla="*/ 223838 w 587375"/>
                  <a:gd name="connsiteY104" fmla="*/ 157163 h 714375"/>
                  <a:gd name="connsiteX105" fmla="*/ 234950 w 587375"/>
                  <a:gd name="connsiteY105" fmla="*/ 146050 h 714375"/>
                  <a:gd name="connsiteX106" fmla="*/ 260350 w 587375"/>
                  <a:gd name="connsiteY106" fmla="*/ 166688 h 714375"/>
                  <a:gd name="connsiteX107" fmla="*/ 244475 w 587375"/>
                  <a:gd name="connsiteY107" fmla="*/ 184150 h 714375"/>
                  <a:gd name="connsiteX108" fmla="*/ 242888 w 587375"/>
                  <a:gd name="connsiteY108" fmla="*/ 212725 h 714375"/>
                  <a:gd name="connsiteX109" fmla="*/ 260350 w 587375"/>
                  <a:gd name="connsiteY109" fmla="*/ 212725 h 714375"/>
                  <a:gd name="connsiteX110" fmla="*/ 260350 w 587375"/>
                  <a:gd name="connsiteY110" fmla="*/ 227013 h 714375"/>
                  <a:gd name="connsiteX111" fmla="*/ 292100 w 587375"/>
                  <a:gd name="connsiteY111" fmla="*/ 247650 h 714375"/>
                  <a:gd name="connsiteX112" fmla="*/ 312738 w 587375"/>
                  <a:gd name="connsiteY112" fmla="*/ 250825 h 714375"/>
                  <a:gd name="connsiteX113" fmla="*/ 328613 w 587375"/>
                  <a:gd name="connsiteY113" fmla="*/ 242888 h 714375"/>
                  <a:gd name="connsiteX114" fmla="*/ 339725 w 587375"/>
                  <a:gd name="connsiteY114" fmla="*/ 263525 h 714375"/>
                  <a:gd name="connsiteX115" fmla="*/ 352425 w 587375"/>
                  <a:gd name="connsiteY115" fmla="*/ 260350 h 714375"/>
                  <a:gd name="connsiteX116" fmla="*/ 355600 w 587375"/>
                  <a:gd name="connsiteY116" fmla="*/ 269875 h 714375"/>
                  <a:gd name="connsiteX117" fmla="*/ 398463 w 587375"/>
                  <a:gd name="connsiteY117" fmla="*/ 276225 h 714375"/>
                  <a:gd name="connsiteX118" fmla="*/ 407988 w 587375"/>
                  <a:gd name="connsiteY118" fmla="*/ 269875 h 714375"/>
                  <a:gd name="connsiteX119" fmla="*/ 407988 w 587375"/>
                  <a:gd name="connsiteY119" fmla="*/ 238125 h 714375"/>
                  <a:gd name="connsiteX120" fmla="*/ 423863 w 587375"/>
                  <a:gd name="connsiteY120" fmla="*/ 227013 h 714375"/>
                  <a:gd name="connsiteX121" fmla="*/ 428625 w 587375"/>
                  <a:gd name="connsiteY121" fmla="*/ 234950 h 714375"/>
                  <a:gd name="connsiteX122" fmla="*/ 420688 w 587375"/>
                  <a:gd name="connsiteY122" fmla="*/ 247650 h 714375"/>
                  <a:gd name="connsiteX123" fmla="*/ 423863 w 587375"/>
                  <a:gd name="connsiteY123" fmla="*/ 257175 h 714375"/>
                  <a:gd name="connsiteX124" fmla="*/ 420688 w 587375"/>
                  <a:gd name="connsiteY124" fmla="*/ 265113 h 714375"/>
                  <a:gd name="connsiteX125" fmla="*/ 431800 w 587375"/>
                  <a:gd name="connsiteY125" fmla="*/ 269875 h 714375"/>
                  <a:gd name="connsiteX126" fmla="*/ 450850 w 587375"/>
                  <a:gd name="connsiteY126" fmla="*/ 265113 h 714375"/>
                  <a:gd name="connsiteX127" fmla="*/ 457200 w 587375"/>
                  <a:gd name="connsiteY127" fmla="*/ 257175 h 714375"/>
                  <a:gd name="connsiteX128" fmla="*/ 481013 w 587375"/>
                  <a:gd name="connsiteY128" fmla="*/ 260350 h 714375"/>
                  <a:gd name="connsiteX129" fmla="*/ 481013 w 587375"/>
                  <a:gd name="connsiteY129" fmla="*/ 234950 h 714375"/>
                  <a:gd name="connsiteX130" fmla="*/ 500063 w 587375"/>
                  <a:gd name="connsiteY130" fmla="*/ 227013 h 714375"/>
                  <a:gd name="connsiteX131" fmla="*/ 527050 w 587375"/>
                  <a:gd name="connsiteY131" fmla="*/ 200025 h 714375"/>
                  <a:gd name="connsiteX132" fmla="*/ 544513 w 587375"/>
                  <a:gd name="connsiteY132" fmla="*/ 201613 h 714375"/>
                  <a:gd name="connsiteX133" fmla="*/ 547688 w 587375"/>
                  <a:gd name="connsiteY133" fmla="*/ 214313 h 714375"/>
                  <a:gd name="connsiteX134" fmla="*/ 565150 w 587375"/>
                  <a:gd name="connsiteY134" fmla="*/ 212725 h 714375"/>
                  <a:gd name="connsiteX135" fmla="*/ 582613 w 587375"/>
                  <a:gd name="connsiteY135" fmla="*/ 217488 h 714375"/>
                  <a:gd name="connsiteX136" fmla="*/ 587375 w 587375"/>
                  <a:gd name="connsiteY136" fmla="*/ 233363 h 714375"/>
                  <a:gd name="connsiteX137" fmla="*/ 585788 w 587375"/>
                  <a:gd name="connsiteY137" fmla="*/ 247650 h 714375"/>
                  <a:gd name="connsiteX138" fmla="*/ 577850 w 587375"/>
                  <a:gd name="connsiteY138" fmla="*/ 244475 h 714375"/>
                  <a:gd name="connsiteX139" fmla="*/ 557213 w 587375"/>
                  <a:gd name="connsiteY139" fmla="*/ 255588 h 714375"/>
                  <a:gd name="connsiteX140" fmla="*/ 536575 w 587375"/>
                  <a:gd name="connsiteY140" fmla="*/ 287338 h 714375"/>
                  <a:gd name="connsiteX141" fmla="*/ 536575 w 587375"/>
                  <a:gd name="connsiteY141" fmla="*/ 306388 h 714375"/>
                  <a:gd name="connsiteX142" fmla="*/ 527050 w 587375"/>
                  <a:gd name="connsiteY142" fmla="*/ 323850 h 714375"/>
                  <a:gd name="connsiteX143" fmla="*/ 514350 w 587375"/>
                  <a:gd name="connsiteY143" fmla="*/ 325438 h 714375"/>
                  <a:gd name="connsiteX144" fmla="*/ 517525 w 587375"/>
                  <a:gd name="connsiteY144" fmla="*/ 361950 h 714375"/>
                  <a:gd name="connsiteX145" fmla="*/ 512763 w 587375"/>
                  <a:gd name="connsiteY145" fmla="*/ 363538 h 714375"/>
                  <a:gd name="connsiteX146" fmla="*/ 512763 w 587375"/>
                  <a:gd name="connsiteY146" fmla="*/ 381000 h 714375"/>
                  <a:gd name="connsiteX147" fmla="*/ 504825 w 587375"/>
                  <a:gd name="connsiteY147" fmla="*/ 388938 h 714375"/>
                  <a:gd name="connsiteX148" fmla="*/ 496888 w 587375"/>
                  <a:gd name="connsiteY148" fmla="*/ 381000 h 714375"/>
                  <a:gd name="connsiteX149" fmla="*/ 496888 w 587375"/>
                  <a:gd name="connsiteY149" fmla="*/ 333375 h 714375"/>
                  <a:gd name="connsiteX150" fmla="*/ 488950 w 587375"/>
                  <a:gd name="connsiteY150" fmla="*/ 333375 h 714375"/>
                  <a:gd name="connsiteX151" fmla="*/ 487363 w 587375"/>
                  <a:gd name="connsiteY151" fmla="*/ 349250 h 714375"/>
                  <a:gd name="connsiteX152" fmla="*/ 476250 w 587375"/>
                  <a:gd name="connsiteY152" fmla="*/ 349250 h 714375"/>
                  <a:gd name="connsiteX153" fmla="*/ 481013 w 587375"/>
                  <a:gd name="connsiteY153" fmla="*/ 333375 h 714375"/>
                  <a:gd name="connsiteX154" fmla="*/ 496888 w 587375"/>
                  <a:gd name="connsiteY154" fmla="*/ 320675 h 714375"/>
                  <a:gd name="connsiteX155" fmla="*/ 500063 w 587375"/>
                  <a:gd name="connsiteY155" fmla="*/ 303213 h 714375"/>
                  <a:gd name="connsiteX156" fmla="*/ 449263 w 587375"/>
                  <a:gd name="connsiteY156" fmla="*/ 295275 h 714375"/>
                  <a:gd name="connsiteX157" fmla="*/ 444500 w 587375"/>
                  <a:gd name="connsiteY157" fmla="*/ 285750 h 714375"/>
                  <a:gd name="connsiteX158" fmla="*/ 415925 w 587375"/>
                  <a:gd name="connsiteY158" fmla="*/ 269875 h 714375"/>
                  <a:gd name="connsiteX159" fmla="*/ 414338 w 587375"/>
                  <a:gd name="connsiteY159" fmla="*/ 276225 h 714375"/>
                  <a:gd name="connsiteX160" fmla="*/ 406400 w 587375"/>
                  <a:gd name="connsiteY160" fmla="*/ 293688 h 714375"/>
                  <a:gd name="connsiteX161" fmla="*/ 428625 w 587375"/>
                  <a:gd name="connsiteY161" fmla="*/ 303213 h 714375"/>
                  <a:gd name="connsiteX162" fmla="*/ 415925 w 587375"/>
                  <a:gd name="connsiteY162" fmla="*/ 311150 h 714375"/>
                  <a:gd name="connsiteX163" fmla="*/ 414338 w 587375"/>
                  <a:gd name="connsiteY163" fmla="*/ 319088 h 714375"/>
                  <a:gd name="connsiteX164" fmla="*/ 419100 w 587375"/>
                  <a:gd name="connsiteY164" fmla="*/ 323850 h 714375"/>
                  <a:gd name="connsiteX165" fmla="*/ 420688 w 587375"/>
                  <a:gd name="connsiteY165" fmla="*/ 338138 h 714375"/>
                  <a:gd name="connsiteX166" fmla="*/ 436563 w 587375"/>
                  <a:gd name="connsiteY166" fmla="*/ 388938 h 714375"/>
                  <a:gd name="connsiteX167" fmla="*/ 407988 w 587375"/>
                  <a:gd name="connsiteY167" fmla="*/ 388938 h 714375"/>
                  <a:gd name="connsiteX168" fmla="*/ 406400 w 587375"/>
                  <a:gd name="connsiteY168" fmla="*/ 374650 h 714375"/>
                  <a:gd name="connsiteX169" fmla="*/ 398463 w 587375"/>
                  <a:gd name="connsiteY169" fmla="*/ 388938 h 714375"/>
                  <a:gd name="connsiteX170" fmla="*/ 377825 w 587375"/>
                  <a:gd name="connsiteY170" fmla="*/ 404813 h 714375"/>
                  <a:gd name="connsiteX171" fmla="*/ 382588 w 587375"/>
                  <a:gd name="connsiteY171" fmla="*/ 414338 h 714375"/>
                  <a:gd name="connsiteX172" fmla="*/ 371475 w 587375"/>
                  <a:gd name="connsiteY172" fmla="*/ 434975 h 714375"/>
                  <a:gd name="connsiteX173" fmla="*/ 355600 w 587375"/>
                  <a:gd name="connsiteY173" fmla="*/ 439738 h 714375"/>
                  <a:gd name="connsiteX174" fmla="*/ 350838 w 587375"/>
                  <a:gd name="connsiteY174" fmla="*/ 431800 h 714375"/>
                  <a:gd name="connsiteX175" fmla="*/ 339725 w 587375"/>
                  <a:gd name="connsiteY175" fmla="*/ 439738 h 714375"/>
                  <a:gd name="connsiteX176" fmla="*/ 339725 w 587375"/>
                  <a:gd name="connsiteY176" fmla="*/ 452438 h 714375"/>
                  <a:gd name="connsiteX177" fmla="*/ 287338 w 587375"/>
                  <a:gd name="connsiteY177" fmla="*/ 500063 h 714375"/>
                  <a:gd name="connsiteX178" fmla="*/ 290513 w 587375"/>
                  <a:gd name="connsiteY178" fmla="*/ 512763 h 714375"/>
                  <a:gd name="connsiteX179" fmla="*/ 266700 w 587375"/>
                  <a:gd name="connsiteY179" fmla="*/ 525463 h 714375"/>
                  <a:gd name="connsiteX180" fmla="*/ 249238 w 587375"/>
                  <a:gd name="connsiteY180" fmla="*/ 530225 h 714375"/>
                  <a:gd name="connsiteX181" fmla="*/ 247650 w 587375"/>
                  <a:gd name="connsiteY181" fmla="*/ 539750 h 714375"/>
                  <a:gd name="connsiteX182" fmla="*/ 252413 w 587375"/>
                  <a:gd name="connsiteY182" fmla="*/ 590550 h 714375"/>
                  <a:gd name="connsiteX183" fmla="*/ 239713 w 587375"/>
                  <a:gd name="connsiteY183" fmla="*/ 620713 h 714375"/>
                  <a:gd name="connsiteX184" fmla="*/ 242888 w 587375"/>
                  <a:gd name="connsiteY184" fmla="*/ 655638 h 714375"/>
                  <a:gd name="connsiteX185" fmla="*/ 231775 w 587375"/>
                  <a:gd name="connsiteY185" fmla="*/ 655638 h 714375"/>
                  <a:gd name="connsiteX186" fmla="*/ 223838 w 587375"/>
                  <a:gd name="connsiteY186" fmla="*/ 681038 h 714375"/>
                  <a:gd name="connsiteX187" fmla="*/ 231775 w 587375"/>
                  <a:gd name="connsiteY187" fmla="*/ 687388 h 714375"/>
                  <a:gd name="connsiteX188" fmla="*/ 231775 w 587375"/>
                  <a:gd name="connsiteY188" fmla="*/ 692150 h 714375"/>
                  <a:gd name="connsiteX189" fmla="*/ 214313 w 587375"/>
                  <a:gd name="connsiteY189" fmla="*/ 687388 h 714375"/>
                  <a:gd name="connsiteX190" fmla="*/ 209550 w 587375"/>
                  <a:gd name="connsiteY190" fmla="*/ 704850 h 714375"/>
                  <a:gd name="connsiteX191" fmla="*/ 193675 w 587375"/>
                  <a:gd name="connsiteY191" fmla="*/ 714375 h 714375"/>
                  <a:gd name="connsiteX192" fmla="*/ 166688 w 587375"/>
                  <a:gd name="connsiteY192" fmla="*/ 687388 h 714375"/>
                  <a:gd name="connsiteX193" fmla="*/ 161925 w 587375"/>
                  <a:gd name="connsiteY193" fmla="*/ 666750 h 714375"/>
                  <a:gd name="connsiteX194" fmla="*/ 155575 w 587375"/>
                  <a:gd name="connsiteY194" fmla="*/ 633413 h 714375"/>
                  <a:gd name="connsiteX195" fmla="*/ 133350 w 587375"/>
                  <a:gd name="connsiteY195" fmla="*/ 593725 h 714375"/>
                  <a:gd name="connsiteX196" fmla="*/ 131763 w 587375"/>
                  <a:gd name="connsiteY196" fmla="*/ 555625 h 714375"/>
                  <a:gd name="connsiteX197" fmla="*/ 103188 w 587375"/>
                  <a:gd name="connsiteY197" fmla="*/ 495300 h 714375"/>
                  <a:gd name="connsiteX198" fmla="*/ 98425 w 587375"/>
                  <a:gd name="connsiteY198" fmla="*/ 471488 h 714375"/>
                  <a:gd name="connsiteX199" fmla="*/ 93662 w 587375"/>
                  <a:gd name="connsiteY199" fmla="*/ 423863 h 714375"/>
                  <a:gd name="connsiteX200" fmla="*/ 95250 w 587375"/>
                  <a:gd name="connsiteY200" fmla="*/ 404813 h 714375"/>
                  <a:gd name="connsiteX201" fmla="*/ 90487 w 587375"/>
                  <a:gd name="connsiteY201" fmla="*/ 398463 h 714375"/>
                  <a:gd name="connsiteX202" fmla="*/ 93662 w 587375"/>
                  <a:gd name="connsiteY202" fmla="*/ 374650 h 714375"/>
                  <a:gd name="connsiteX203" fmla="*/ 85725 w 587375"/>
                  <a:gd name="connsiteY203" fmla="*/ 371475 h 714375"/>
                  <a:gd name="connsiteX204" fmla="*/ 82550 w 587375"/>
                  <a:gd name="connsiteY204" fmla="*/ 381000 h 714375"/>
                  <a:gd name="connsiteX205" fmla="*/ 77787 w 587375"/>
                  <a:gd name="connsiteY205" fmla="*/ 404813 h 714375"/>
                  <a:gd name="connsiteX206" fmla="*/ 58737 w 587375"/>
                  <a:gd name="connsiteY206" fmla="*/ 419100 h 714375"/>
                  <a:gd name="connsiteX207" fmla="*/ 34925 w 587375"/>
                  <a:gd name="connsiteY207" fmla="*/ 404813 h 714375"/>
                  <a:gd name="connsiteX208" fmla="*/ 12700 w 587375"/>
                  <a:gd name="connsiteY208" fmla="*/ 374650 h 714375"/>
                  <a:gd name="connsiteX209" fmla="*/ 38100 w 587375"/>
                  <a:gd name="connsiteY209" fmla="*/ 371475 h 714375"/>
                  <a:gd name="connsiteX210" fmla="*/ 50800 w 587375"/>
                  <a:gd name="connsiteY210" fmla="*/ 349250 h 714375"/>
                  <a:gd name="connsiteX211" fmla="*/ 34925 w 587375"/>
                  <a:gd name="connsiteY211" fmla="*/ 354013 h 714375"/>
                  <a:gd name="connsiteX212" fmla="*/ 20637 w 587375"/>
                  <a:gd name="connsiteY212" fmla="*/ 361950 h 714375"/>
                  <a:gd name="connsiteX213" fmla="*/ 0 w 587375"/>
                  <a:gd name="connsiteY213" fmla="*/ 342900 h 714375"/>
                  <a:gd name="connsiteX214" fmla="*/ 7937 w 587375"/>
                  <a:gd name="connsiteY214" fmla="*/ 330200 h 714375"/>
                  <a:gd name="connsiteX215" fmla="*/ 42862 w 587375"/>
                  <a:gd name="connsiteY215" fmla="*/ 320675 h 714375"/>
                  <a:gd name="connsiteX216" fmla="*/ 60325 w 587375"/>
                  <a:gd name="connsiteY216" fmla="*/ 320675 h 714375"/>
                  <a:gd name="connsiteX217" fmla="*/ 50800 w 587375"/>
                  <a:gd name="connsiteY217" fmla="*/ 290513 h 714375"/>
                  <a:gd name="connsiteX218" fmla="*/ 33337 w 587375"/>
                  <a:gd name="connsiteY218" fmla="*/ 280988 h 714375"/>
                  <a:gd name="connsiteX219" fmla="*/ 38100 w 587375"/>
                  <a:gd name="connsiteY219" fmla="*/ 265113 h 714375"/>
                  <a:gd name="connsiteX220" fmla="*/ 22225 w 587375"/>
                  <a:gd name="connsiteY220" fmla="*/ 265113 h 714375"/>
                  <a:gd name="connsiteX221" fmla="*/ 25400 w 587375"/>
                  <a:gd name="connsiteY221" fmla="*/ 255588 h 714375"/>
                  <a:gd name="connsiteX222" fmla="*/ 39687 w 587375"/>
                  <a:gd name="connsiteY222" fmla="*/ 234950 h 714375"/>
                  <a:gd name="connsiteX223" fmla="*/ 52387 w 587375"/>
                  <a:gd name="connsiteY223" fmla="*/ 239713 h 714375"/>
                  <a:gd name="connsiteX224" fmla="*/ 76200 w 587375"/>
                  <a:gd name="connsiteY224" fmla="*/ 227013 h 714375"/>
                  <a:gd name="connsiteX225" fmla="*/ 80962 w 587375"/>
                  <a:gd name="connsiteY225" fmla="*/ 212725 h 714375"/>
                  <a:gd name="connsiteX226" fmla="*/ 107950 w 587375"/>
                  <a:gd name="connsiteY226" fmla="*/ 196850 h 714375"/>
                  <a:gd name="connsiteX227" fmla="*/ 120650 w 587375"/>
                  <a:gd name="connsiteY227" fmla="*/ 161925 h 714375"/>
                  <a:gd name="connsiteX228" fmla="*/ 133350 w 587375"/>
                  <a:gd name="connsiteY228" fmla="*/ 134938 h 714375"/>
                  <a:gd name="connsiteX229" fmla="*/ 143828 w 587375"/>
                  <a:gd name="connsiteY229" fmla="*/ 123507 h 714375"/>
                  <a:gd name="connsiteX230" fmla="*/ 141288 w 587375"/>
                  <a:gd name="connsiteY230" fmla="*/ 122237 h 714375"/>
                  <a:gd name="connsiteX231" fmla="*/ 138113 w 587375"/>
                  <a:gd name="connsiteY231" fmla="*/ 122237 h 714375"/>
                  <a:gd name="connsiteX232" fmla="*/ 136526 w 587375"/>
                  <a:gd name="connsiteY232" fmla="*/ 122237 h 714375"/>
                  <a:gd name="connsiteX233" fmla="*/ 136526 w 587375"/>
                  <a:gd name="connsiteY233" fmla="*/ 119062 h 714375"/>
                  <a:gd name="connsiteX234" fmla="*/ 133351 w 587375"/>
                  <a:gd name="connsiteY234" fmla="*/ 115887 h 714375"/>
                  <a:gd name="connsiteX235" fmla="*/ 128588 w 587375"/>
                  <a:gd name="connsiteY235" fmla="*/ 114300 h 714375"/>
                  <a:gd name="connsiteX236" fmla="*/ 125413 w 587375"/>
                  <a:gd name="connsiteY236" fmla="*/ 114300 h 714375"/>
                  <a:gd name="connsiteX237" fmla="*/ 125413 w 587375"/>
                  <a:gd name="connsiteY237" fmla="*/ 109537 h 714375"/>
                  <a:gd name="connsiteX238" fmla="*/ 123826 w 587375"/>
                  <a:gd name="connsiteY238" fmla="*/ 106362 h 714375"/>
                  <a:gd name="connsiteX239" fmla="*/ 119063 w 587375"/>
                  <a:gd name="connsiteY239" fmla="*/ 98425 h 714375"/>
                  <a:gd name="connsiteX240" fmla="*/ 123826 w 587375"/>
                  <a:gd name="connsiteY240" fmla="*/ 96837 h 714375"/>
                  <a:gd name="connsiteX241" fmla="*/ 123825 w 587375"/>
                  <a:gd name="connsiteY241" fmla="*/ 96836 h 714375"/>
                  <a:gd name="connsiteX242" fmla="*/ 123825 w 587375"/>
                  <a:gd name="connsiteY242" fmla="*/ 96837 h 714375"/>
                  <a:gd name="connsiteX243" fmla="*/ 119063 w 587375"/>
                  <a:gd name="connsiteY243" fmla="*/ 98425 h 714375"/>
                  <a:gd name="connsiteX244" fmla="*/ 125413 w 587375"/>
                  <a:gd name="connsiteY244" fmla="*/ 109537 h 714375"/>
                  <a:gd name="connsiteX245" fmla="*/ 123825 w 587375"/>
                  <a:gd name="connsiteY245" fmla="*/ 109537 h 714375"/>
                  <a:gd name="connsiteX246" fmla="*/ 119063 w 587375"/>
                  <a:gd name="connsiteY246" fmla="*/ 109537 h 714375"/>
                  <a:gd name="connsiteX247" fmla="*/ 115888 w 587375"/>
                  <a:gd name="connsiteY247" fmla="*/ 106362 h 714375"/>
                  <a:gd name="connsiteX248" fmla="*/ 115888 w 587375"/>
                  <a:gd name="connsiteY248" fmla="*/ 103187 h 714375"/>
                  <a:gd name="connsiteX249" fmla="*/ 115888 w 587375"/>
                  <a:gd name="connsiteY249" fmla="*/ 101600 h 714375"/>
                  <a:gd name="connsiteX250" fmla="*/ 115888 w 587375"/>
                  <a:gd name="connsiteY250" fmla="*/ 98425 h 714375"/>
                  <a:gd name="connsiteX251" fmla="*/ 112713 w 587375"/>
                  <a:gd name="connsiteY251" fmla="*/ 79375 h 714375"/>
                  <a:gd name="connsiteX252" fmla="*/ 112713 w 587375"/>
                  <a:gd name="connsiteY252" fmla="*/ 76200 h 714375"/>
                  <a:gd name="connsiteX253" fmla="*/ 111125 w 587375"/>
                  <a:gd name="connsiteY253" fmla="*/ 71437 h 714375"/>
                  <a:gd name="connsiteX254" fmla="*/ 111125 w 587375"/>
                  <a:gd name="connsiteY254" fmla="*/ 68262 h 714375"/>
                  <a:gd name="connsiteX255" fmla="*/ 115888 w 587375"/>
                  <a:gd name="connsiteY255" fmla="*/ 63500 h 714375"/>
                  <a:gd name="connsiteX256" fmla="*/ 123825 w 587375"/>
                  <a:gd name="connsiteY256" fmla="*/ 58737 h 714375"/>
                  <a:gd name="connsiteX257" fmla="*/ 123825 w 587375"/>
                  <a:gd name="connsiteY257" fmla="*/ 55562 h 714375"/>
                  <a:gd name="connsiteX258" fmla="*/ 125413 w 587375"/>
                  <a:gd name="connsiteY258" fmla="*/ 49212 h 714375"/>
                  <a:gd name="connsiteX259" fmla="*/ 123825 w 587375"/>
                  <a:gd name="connsiteY259" fmla="*/ 46037 h 714375"/>
                  <a:gd name="connsiteX260" fmla="*/ 119063 w 587375"/>
                  <a:gd name="connsiteY260" fmla="*/ 41275 h 714375"/>
                  <a:gd name="connsiteX261" fmla="*/ 115888 w 587375"/>
                  <a:gd name="connsiteY261" fmla="*/ 41275 h 714375"/>
                  <a:gd name="connsiteX262" fmla="*/ 112713 w 587375"/>
                  <a:gd name="connsiteY262" fmla="*/ 38100 h 714375"/>
                  <a:gd name="connsiteX263" fmla="*/ 111125 w 587375"/>
                  <a:gd name="connsiteY263" fmla="*/ 33337 h 714375"/>
                  <a:gd name="connsiteX264" fmla="*/ 106363 w 587375"/>
                  <a:gd name="connsiteY264" fmla="*/ 33337 h 714375"/>
                  <a:gd name="connsiteX265" fmla="*/ 103188 w 587375"/>
                  <a:gd name="connsiteY265" fmla="*/ 30162 h 714375"/>
                  <a:gd name="connsiteX266" fmla="*/ 101600 w 587375"/>
                  <a:gd name="connsiteY266" fmla="*/ 30162 h 714375"/>
                  <a:gd name="connsiteX267" fmla="*/ 95250 w 587375"/>
                  <a:gd name="connsiteY267" fmla="*/ 28575 h 714375"/>
                  <a:gd name="connsiteX268" fmla="*/ 95250 w 587375"/>
                  <a:gd name="connsiteY268" fmla="*/ 25400 h 714375"/>
                  <a:gd name="connsiteX269" fmla="*/ 95250 w 587375"/>
                  <a:gd name="connsiteY269" fmla="*/ 17463 h 714375"/>
                  <a:gd name="connsiteX270" fmla="*/ 95250 w 587375"/>
                  <a:gd name="connsiteY270" fmla="*/ 15875 h 714375"/>
                  <a:gd name="connsiteX271" fmla="*/ 98425 w 587375"/>
                  <a:gd name="connsiteY271" fmla="*/ 15875 h 714375"/>
                  <a:gd name="connsiteX272" fmla="*/ 103188 w 587375"/>
                  <a:gd name="connsiteY272" fmla="*/ 15875 h 714375"/>
                  <a:gd name="connsiteX273" fmla="*/ 106363 w 587375"/>
                  <a:gd name="connsiteY273" fmla="*/ 17463 h 714375"/>
                  <a:gd name="connsiteX274" fmla="*/ 107950 w 587375"/>
                  <a:gd name="connsiteY274" fmla="*/ 15875 h 714375"/>
                  <a:gd name="connsiteX275" fmla="*/ 107950 w 587375"/>
                  <a:gd name="connsiteY275" fmla="*/ 12700 h 714375"/>
                  <a:gd name="connsiteX276" fmla="*/ 107950 w 587375"/>
                  <a:gd name="connsiteY276" fmla="*/ 7938 h 714375"/>
                  <a:gd name="connsiteX277" fmla="*/ 112713 w 587375"/>
                  <a:gd name="connsiteY277" fmla="*/ 7938 h 714375"/>
                  <a:gd name="connsiteX278" fmla="*/ 115888 w 587375"/>
                  <a:gd name="connsiteY278" fmla="*/ 7938 h 714375"/>
                  <a:gd name="connsiteX279" fmla="*/ 123825 w 587375"/>
                  <a:gd name="connsiteY279" fmla="*/ 6350 h 714375"/>
                  <a:gd name="connsiteX280" fmla="*/ 125413 w 587375"/>
                  <a:gd name="connsiteY280" fmla="*/ 6350 h 714375"/>
                  <a:gd name="connsiteX281" fmla="*/ 128588 w 587375"/>
                  <a:gd name="connsiteY281" fmla="*/ 3175 h 714375"/>
                  <a:gd name="connsiteX282" fmla="*/ 136525 w 587375"/>
                  <a:gd name="connsiteY282" fmla="*/ 6350 h 714375"/>
                  <a:gd name="connsiteX283" fmla="*/ 138113 w 587375"/>
                  <a:gd name="connsiteY283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9075 w 587375"/>
                  <a:gd name="connsiteY99" fmla="*/ 122237 h 714375"/>
                  <a:gd name="connsiteX100" fmla="*/ 217488 w 587375"/>
                  <a:gd name="connsiteY100" fmla="*/ 122237 h 714375"/>
                  <a:gd name="connsiteX101" fmla="*/ 214313 w 587375"/>
                  <a:gd name="connsiteY101" fmla="*/ 123825 h 714375"/>
                  <a:gd name="connsiteX102" fmla="*/ 214312 w 587375"/>
                  <a:gd name="connsiteY102" fmla="*/ 123825 h 714375"/>
                  <a:gd name="connsiteX103" fmla="*/ 214312 w 587375"/>
                  <a:gd name="connsiteY103" fmla="*/ 125014 h 714375"/>
                  <a:gd name="connsiteX104" fmla="*/ 223838 w 587375"/>
                  <a:gd name="connsiteY104" fmla="*/ 157163 h 714375"/>
                  <a:gd name="connsiteX105" fmla="*/ 234950 w 587375"/>
                  <a:gd name="connsiteY105" fmla="*/ 146050 h 714375"/>
                  <a:gd name="connsiteX106" fmla="*/ 260350 w 587375"/>
                  <a:gd name="connsiteY106" fmla="*/ 166688 h 714375"/>
                  <a:gd name="connsiteX107" fmla="*/ 244475 w 587375"/>
                  <a:gd name="connsiteY107" fmla="*/ 184150 h 714375"/>
                  <a:gd name="connsiteX108" fmla="*/ 242888 w 587375"/>
                  <a:gd name="connsiteY108" fmla="*/ 212725 h 714375"/>
                  <a:gd name="connsiteX109" fmla="*/ 260350 w 587375"/>
                  <a:gd name="connsiteY109" fmla="*/ 212725 h 714375"/>
                  <a:gd name="connsiteX110" fmla="*/ 260350 w 587375"/>
                  <a:gd name="connsiteY110" fmla="*/ 227013 h 714375"/>
                  <a:gd name="connsiteX111" fmla="*/ 292100 w 587375"/>
                  <a:gd name="connsiteY111" fmla="*/ 247650 h 714375"/>
                  <a:gd name="connsiteX112" fmla="*/ 312738 w 587375"/>
                  <a:gd name="connsiteY112" fmla="*/ 250825 h 714375"/>
                  <a:gd name="connsiteX113" fmla="*/ 328613 w 587375"/>
                  <a:gd name="connsiteY113" fmla="*/ 242888 h 714375"/>
                  <a:gd name="connsiteX114" fmla="*/ 339725 w 587375"/>
                  <a:gd name="connsiteY114" fmla="*/ 263525 h 714375"/>
                  <a:gd name="connsiteX115" fmla="*/ 352425 w 587375"/>
                  <a:gd name="connsiteY115" fmla="*/ 260350 h 714375"/>
                  <a:gd name="connsiteX116" fmla="*/ 355600 w 587375"/>
                  <a:gd name="connsiteY116" fmla="*/ 269875 h 714375"/>
                  <a:gd name="connsiteX117" fmla="*/ 398463 w 587375"/>
                  <a:gd name="connsiteY117" fmla="*/ 276225 h 714375"/>
                  <a:gd name="connsiteX118" fmla="*/ 407988 w 587375"/>
                  <a:gd name="connsiteY118" fmla="*/ 269875 h 714375"/>
                  <a:gd name="connsiteX119" fmla="*/ 407988 w 587375"/>
                  <a:gd name="connsiteY119" fmla="*/ 238125 h 714375"/>
                  <a:gd name="connsiteX120" fmla="*/ 423863 w 587375"/>
                  <a:gd name="connsiteY120" fmla="*/ 227013 h 714375"/>
                  <a:gd name="connsiteX121" fmla="*/ 428625 w 587375"/>
                  <a:gd name="connsiteY121" fmla="*/ 234950 h 714375"/>
                  <a:gd name="connsiteX122" fmla="*/ 420688 w 587375"/>
                  <a:gd name="connsiteY122" fmla="*/ 247650 h 714375"/>
                  <a:gd name="connsiteX123" fmla="*/ 423863 w 587375"/>
                  <a:gd name="connsiteY123" fmla="*/ 257175 h 714375"/>
                  <a:gd name="connsiteX124" fmla="*/ 420688 w 587375"/>
                  <a:gd name="connsiteY124" fmla="*/ 265113 h 714375"/>
                  <a:gd name="connsiteX125" fmla="*/ 431800 w 587375"/>
                  <a:gd name="connsiteY125" fmla="*/ 269875 h 714375"/>
                  <a:gd name="connsiteX126" fmla="*/ 450850 w 587375"/>
                  <a:gd name="connsiteY126" fmla="*/ 265113 h 714375"/>
                  <a:gd name="connsiteX127" fmla="*/ 457200 w 587375"/>
                  <a:gd name="connsiteY127" fmla="*/ 257175 h 714375"/>
                  <a:gd name="connsiteX128" fmla="*/ 481013 w 587375"/>
                  <a:gd name="connsiteY128" fmla="*/ 260350 h 714375"/>
                  <a:gd name="connsiteX129" fmla="*/ 481013 w 587375"/>
                  <a:gd name="connsiteY129" fmla="*/ 234950 h 714375"/>
                  <a:gd name="connsiteX130" fmla="*/ 500063 w 587375"/>
                  <a:gd name="connsiteY130" fmla="*/ 227013 h 714375"/>
                  <a:gd name="connsiteX131" fmla="*/ 527050 w 587375"/>
                  <a:gd name="connsiteY131" fmla="*/ 200025 h 714375"/>
                  <a:gd name="connsiteX132" fmla="*/ 544513 w 587375"/>
                  <a:gd name="connsiteY132" fmla="*/ 201613 h 714375"/>
                  <a:gd name="connsiteX133" fmla="*/ 547688 w 587375"/>
                  <a:gd name="connsiteY133" fmla="*/ 214313 h 714375"/>
                  <a:gd name="connsiteX134" fmla="*/ 565150 w 587375"/>
                  <a:gd name="connsiteY134" fmla="*/ 212725 h 714375"/>
                  <a:gd name="connsiteX135" fmla="*/ 582613 w 587375"/>
                  <a:gd name="connsiteY135" fmla="*/ 217488 h 714375"/>
                  <a:gd name="connsiteX136" fmla="*/ 587375 w 587375"/>
                  <a:gd name="connsiteY136" fmla="*/ 233363 h 714375"/>
                  <a:gd name="connsiteX137" fmla="*/ 585788 w 587375"/>
                  <a:gd name="connsiteY137" fmla="*/ 247650 h 714375"/>
                  <a:gd name="connsiteX138" fmla="*/ 577850 w 587375"/>
                  <a:gd name="connsiteY138" fmla="*/ 244475 h 714375"/>
                  <a:gd name="connsiteX139" fmla="*/ 557213 w 587375"/>
                  <a:gd name="connsiteY139" fmla="*/ 255588 h 714375"/>
                  <a:gd name="connsiteX140" fmla="*/ 536575 w 587375"/>
                  <a:gd name="connsiteY140" fmla="*/ 287338 h 714375"/>
                  <a:gd name="connsiteX141" fmla="*/ 536575 w 587375"/>
                  <a:gd name="connsiteY141" fmla="*/ 306388 h 714375"/>
                  <a:gd name="connsiteX142" fmla="*/ 527050 w 587375"/>
                  <a:gd name="connsiteY142" fmla="*/ 323850 h 714375"/>
                  <a:gd name="connsiteX143" fmla="*/ 514350 w 587375"/>
                  <a:gd name="connsiteY143" fmla="*/ 325438 h 714375"/>
                  <a:gd name="connsiteX144" fmla="*/ 517525 w 587375"/>
                  <a:gd name="connsiteY144" fmla="*/ 361950 h 714375"/>
                  <a:gd name="connsiteX145" fmla="*/ 512763 w 587375"/>
                  <a:gd name="connsiteY145" fmla="*/ 363538 h 714375"/>
                  <a:gd name="connsiteX146" fmla="*/ 512763 w 587375"/>
                  <a:gd name="connsiteY146" fmla="*/ 381000 h 714375"/>
                  <a:gd name="connsiteX147" fmla="*/ 504825 w 587375"/>
                  <a:gd name="connsiteY147" fmla="*/ 388938 h 714375"/>
                  <a:gd name="connsiteX148" fmla="*/ 496888 w 587375"/>
                  <a:gd name="connsiteY148" fmla="*/ 381000 h 714375"/>
                  <a:gd name="connsiteX149" fmla="*/ 496888 w 587375"/>
                  <a:gd name="connsiteY149" fmla="*/ 333375 h 714375"/>
                  <a:gd name="connsiteX150" fmla="*/ 488950 w 587375"/>
                  <a:gd name="connsiteY150" fmla="*/ 333375 h 714375"/>
                  <a:gd name="connsiteX151" fmla="*/ 487363 w 587375"/>
                  <a:gd name="connsiteY151" fmla="*/ 349250 h 714375"/>
                  <a:gd name="connsiteX152" fmla="*/ 476250 w 587375"/>
                  <a:gd name="connsiteY152" fmla="*/ 349250 h 714375"/>
                  <a:gd name="connsiteX153" fmla="*/ 481013 w 587375"/>
                  <a:gd name="connsiteY153" fmla="*/ 333375 h 714375"/>
                  <a:gd name="connsiteX154" fmla="*/ 496888 w 587375"/>
                  <a:gd name="connsiteY154" fmla="*/ 320675 h 714375"/>
                  <a:gd name="connsiteX155" fmla="*/ 500063 w 587375"/>
                  <a:gd name="connsiteY155" fmla="*/ 303213 h 714375"/>
                  <a:gd name="connsiteX156" fmla="*/ 449263 w 587375"/>
                  <a:gd name="connsiteY156" fmla="*/ 295275 h 714375"/>
                  <a:gd name="connsiteX157" fmla="*/ 444500 w 587375"/>
                  <a:gd name="connsiteY157" fmla="*/ 285750 h 714375"/>
                  <a:gd name="connsiteX158" fmla="*/ 415925 w 587375"/>
                  <a:gd name="connsiteY158" fmla="*/ 269875 h 714375"/>
                  <a:gd name="connsiteX159" fmla="*/ 414338 w 587375"/>
                  <a:gd name="connsiteY159" fmla="*/ 276225 h 714375"/>
                  <a:gd name="connsiteX160" fmla="*/ 406400 w 587375"/>
                  <a:gd name="connsiteY160" fmla="*/ 293688 h 714375"/>
                  <a:gd name="connsiteX161" fmla="*/ 428625 w 587375"/>
                  <a:gd name="connsiteY161" fmla="*/ 303213 h 714375"/>
                  <a:gd name="connsiteX162" fmla="*/ 415925 w 587375"/>
                  <a:gd name="connsiteY162" fmla="*/ 311150 h 714375"/>
                  <a:gd name="connsiteX163" fmla="*/ 414338 w 587375"/>
                  <a:gd name="connsiteY163" fmla="*/ 319088 h 714375"/>
                  <a:gd name="connsiteX164" fmla="*/ 419100 w 587375"/>
                  <a:gd name="connsiteY164" fmla="*/ 323850 h 714375"/>
                  <a:gd name="connsiteX165" fmla="*/ 420688 w 587375"/>
                  <a:gd name="connsiteY165" fmla="*/ 338138 h 714375"/>
                  <a:gd name="connsiteX166" fmla="*/ 436563 w 587375"/>
                  <a:gd name="connsiteY166" fmla="*/ 388938 h 714375"/>
                  <a:gd name="connsiteX167" fmla="*/ 407988 w 587375"/>
                  <a:gd name="connsiteY167" fmla="*/ 388938 h 714375"/>
                  <a:gd name="connsiteX168" fmla="*/ 406400 w 587375"/>
                  <a:gd name="connsiteY168" fmla="*/ 374650 h 714375"/>
                  <a:gd name="connsiteX169" fmla="*/ 398463 w 587375"/>
                  <a:gd name="connsiteY169" fmla="*/ 388938 h 714375"/>
                  <a:gd name="connsiteX170" fmla="*/ 377825 w 587375"/>
                  <a:gd name="connsiteY170" fmla="*/ 404813 h 714375"/>
                  <a:gd name="connsiteX171" fmla="*/ 382588 w 587375"/>
                  <a:gd name="connsiteY171" fmla="*/ 414338 h 714375"/>
                  <a:gd name="connsiteX172" fmla="*/ 371475 w 587375"/>
                  <a:gd name="connsiteY172" fmla="*/ 434975 h 714375"/>
                  <a:gd name="connsiteX173" fmla="*/ 355600 w 587375"/>
                  <a:gd name="connsiteY173" fmla="*/ 439738 h 714375"/>
                  <a:gd name="connsiteX174" fmla="*/ 350838 w 587375"/>
                  <a:gd name="connsiteY174" fmla="*/ 431800 h 714375"/>
                  <a:gd name="connsiteX175" fmla="*/ 339725 w 587375"/>
                  <a:gd name="connsiteY175" fmla="*/ 439738 h 714375"/>
                  <a:gd name="connsiteX176" fmla="*/ 339725 w 587375"/>
                  <a:gd name="connsiteY176" fmla="*/ 452438 h 714375"/>
                  <a:gd name="connsiteX177" fmla="*/ 287338 w 587375"/>
                  <a:gd name="connsiteY177" fmla="*/ 500063 h 714375"/>
                  <a:gd name="connsiteX178" fmla="*/ 290513 w 587375"/>
                  <a:gd name="connsiteY178" fmla="*/ 512763 h 714375"/>
                  <a:gd name="connsiteX179" fmla="*/ 266700 w 587375"/>
                  <a:gd name="connsiteY179" fmla="*/ 525463 h 714375"/>
                  <a:gd name="connsiteX180" fmla="*/ 249238 w 587375"/>
                  <a:gd name="connsiteY180" fmla="*/ 530225 h 714375"/>
                  <a:gd name="connsiteX181" fmla="*/ 247650 w 587375"/>
                  <a:gd name="connsiteY181" fmla="*/ 539750 h 714375"/>
                  <a:gd name="connsiteX182" fmla="*/ 252413 w 587375"/>
                  <a:gd name="connsiteY182" fmla="*/ 590550 h 714375"/>
                  <a:gd name="connsiteX183" fmla="*/ 239713 w 587375"/>
                  <a:gd name="connsiteY183" fmla="*/ 620713 h 714375"/>
                  <a:gd name="connsiteX184" fmla="*/ 242888 w 587375"/>
                  <a:gd name="connsiteY184" fmla="*/ 655638 h 714375"/>
                  <a:gd name="connsiteX185" fmla="*/ 231775 w 587375"/>
                  <a:gd name="connsiteY185" fmla="*/ 655638 h 714375"/>
                  <a:gd name="connsiteX186" fmla="*/ 223838 w 587375"/>
                  <a:gd name="connsiteY186" fmla="*/ 681038 h 714375"/>
                  <a:gd name="connsiteX187" fmla="*/ 231775 w 587375"/>
                  <a:gd name="connsiteY187" fmla="*/ 687388 h 714375"/>
                  <a:gd name="connsiteX188" fmla="*/ 231775 w 587375"/>
                  <a:gd name="connsiteY188" fmla="*/ 692150 h 714375"/>
                  <a:gd name="connsiteX189" fmla="*/ 214313 w 587375"/>
                  <a:gd name="connsiteY189" fmla="*/ 687388 h 714375"/>
                  <a:gd name="connsiteX190" fmla="*/ 209550 w 587375"/>
                  <a:gd name="connsiteY190" fmla="*/ 704850 h 714375"/>
                  <a:gd name="connsiteX191" fmla="*/ 193675 w 587375"/>
                  <a:gd name="connsiteY191" fmla="*/ 714375 h 714375"/>
                  <a:gd name="connsiteX192" fmla="*/ 166688 w 587375"/>
                  <a:gd name="connsiteY192" fmla="*/ 687388 h 714375"/>
                  <a:gd name="connsiteX193" fmla="*/ 161925 w 587375"/>
                  <a:gd name="connsiteY193" fmla="*/ 666750 h 714375"/>
                  <a:gd name="connsiteX194" fmla="*/ 155575 w 587375"/>
                  <a:gd name="connsiteY194" fmla="*/ 633413 h 714375"/>
                  <a:gd name="connsiteX195" fmla="*/ 133350 w 587375"/>
                  <a:gd name="connsiteY195" fmla="*/ 593725 h 714375"/>
                  <a:gd name="connsiteX196" fmla="*/ 131763 w 587375"/>
                  <a:gd name="connsiteY196" fmla="*/ 555625 h 714375"/>
                  <a:gd name="connsiteX197" fmla="*/ 103188 w 587375"/>
                  <a:gd name="connsiteY197" fmla="*/ 495300 h 714375"/>
                  <a:gd name="connsiteX198" fmla="*/ 98425 w 587375"/>
                  <a:gd name="connsiteY198" fmla="*/ 471488 h 714375"/>
                  <a:gd name="connsiteX199" fmla="*/ 93662 w 587375"/>
                  <a:gd name="connsiteY199" fmla="*/ 423863 h 714375"/>
                  <a:gd name="connsiteX200" fmla="*/ 95250 w 587375"/>
                  <a:gd name="connsiteY200" fmla="*/ 404813 h 714375"/>
                  <a:gd name="connsiteX201" fmla="*/ 90487 w 587375"/>
                  <a:gd name="connsiteY201" fmla="*/ 398463 h 714375"/>
                  <a:gd name="connsiteX202" fmla="*/ 93662 w 587375"/>
                  <a:gd name="connsiteY202" fmla="*/ 374650 h 714375"/>
                  <a:gd name="connsiteX203" fmla="*/ 85725 w 587375"/>
                  <a:gd name="connsiteY203" fmla="*/ 371475 h 714375"/>
                  <a:gd name="connsiteX204" fmla="*/ 82550 w 587375"/>
                  <a:gd name="connsiteY204" fmla="*/ 381000 h 714375"/>
                  <a:gd name="connsiteX205" fmla="*/ 77787 w 587375"/>
                  <a:gd name="connsiteY205" fmla="*/ 404813 h 714375"/>
                  <a:gd name="connsiteX206" fmla="*/ 58737 w 587375"/>
                  <a:gd name="connsiteY206" fmla="*/ 419100 h 714375"/>
                  <a:gd name="connsiteX207" fmla="*/ 34925 w 587375"/>
                  <a:gd name="connsiteY207" fmla="*/ 404813 h 714375"/>
                  <a:gd name="connsiteX208" fmla="*/ 12700 w 587375"/>
                  <a:gd name="connsiteY208" fmla="*/ 374650 h 714375"/>
                  <a:gd name="connsiteX209" fmla="*/ 38100 w 587375"/>
                  <a:gd name="connsiteY209" fmla="*/ 371475 h 714375"/>
                  <a:gd name="connsiteX210" fmla="*/ 50800 w 587375"/>
                  <a:gd name="connsiteY210" fmla="*/ 349250 h 714375"/>
                  <a:gd name="connsiteX211" fmla="*/ 34925 w 587375"/>
                  <a:gd name="connsiteY211" fmla="*/ 354013 h 714375"/>
                  <a:gd name="connsiteX212" fmla="*/ 20637 w 587375"/>
                  <a:gd name="connsiteY212" fmla="*/ 361950 h 714375"/>
                  <a:gd name="connsiteX213" fmla="*/ 0 w 587375"/>
                  <a:gd name="connsiteY213" fmla="*/ 342900 h 714375"/>
                  <a:gd name="connsiteX214" fmla="*/ 7937 w 587375"/>
                  <a:gd name="connsiteY214" fmla="*/ 330200 h 714375"/>
                  <a:gd name="connsiteX215" fmla="*/ 42862 w 587375"/>
                  <a:gd name="connsiteY215" fmla="*/ 320675 h 714375"/>
                  <a:gd name="connsiteX216" fmla="*/ 60325 w 587375"/>
                  <a:gd name="connsiteY216" fmla="*/ 320675 h 714375"/>
                  <a:gd name="connsiteX217" fmla="*/ 50800 w 587375"/>
                  <a:gd name="connsiteY217" fmla="*/ 290513 h 714375"/>
                  <a:gd name="connsiteX218" fmla="*/ 33337 w 587375"/>
                  <a:gd name="connsiteY218" fmla="*/ 280988 h 714375"/>
                  <a:gd name="connsiteX219" fmla="*/ 38100 w 587375"/>
                  <a:gd name="connsiteY219" fmla="*/ 265113 h 714375"/>
                  <a:gd name="connsiteX220" fmla="*/ 22225 w 587375"/>
                  <a:gd name="connsiteY220" fmla="*/ 265113 h 714375"/>
                  <a:gd name="connsiteX221" fmla="*/ 25400 w 587375"/>
                  <a:gd name="connsiteY221" fmla="*/ 255588 h 714375"/>
                  <a:gd name="connsiteX222" fmla="*/ 39687 w 587375"/>
                  <a:gd name="connsiteY222" fmla="*/ 234950 h 714375"/>
                  <a:gd name="connsiteX223" fmla="*/ 52387 w 587375"/>
                  <a:gd name="connsiteY223" fmla="*/ 239713 h 714375"/>
                  <a:gd name="connsiteX224" fmla="*/ 76200 w 587375"/>
                  <a:gd name="connsiteY224" fmla="*/ 227013 h 714375"/>
                  <a:gd name="connsiteX225" fmla="*/ 80962 w 587375"/>
                  <a:gd name="connsiteY225" fmla="*/ 212725 h 714375"/>
                  <a:gd name="connsiteX226" fmla="*/ 107950 w 587375"/>
                  <a:gd name="connsiteY226" fmla="*/ 196850 h 714375"/>
                  <a:gd name="connsiteX227" fmla="*/ 120650 w 587375"/>
                  <a:gd name="connsiteY227" fmla="*/ 161925 h 714375"/>
                  <a:gd name="connsiteX228" fmla="*/ 133350 w 587375"/>
                  <a:gd name="connsiteY228" fmla="*/ 134938 h 714375"/>
                  <a:gd name="connsiteX229" fmla="*/ 143828 w 587375"/>
                  <a:gd name="connsiteY229" fmla="*/ 123507 h 714375"/>
                  <a:gd name="connsiteX230" fmla="*/ 141288 w 587375"/>
                  <a:gd name="connsiteY230" fmla="*/ 122237 h 714375"/>
                  <a:gd name="connsiteX231" fmla="*/ 138113 w 587375"/>
                  <a:gd name="connsiteY231" fmla="*/ 122237 h 714375"/>
                  <a:gd name="connsiteX232" fmla="*/ 136526 w 587375"/>
                  <a:gd name="connsiteY232" fmla="*/ 122237 h 714375"/>
                  <a:gd name="connsiteX233" fmla="*/ 136526 w 587375"/>
                  <a:gd name="connsiteY233" fmla="*/ 119062 h 714375"/>
                  <a:gd name="connsiteX234" fmla="*/ 133351 w 587375"/>
                  <a:gd name="connsiteY234" fmla="*/ 115887 h 714375"/>
                  <a:gd name="connsiteX235" fmla="*/ 128588 w 587375"/>
                  <a:gd name="connsiteY235" fmla="*/ 114300 h 714375"/>
                  <a:gd name="connsiteX236" fmla="*/ 125413 w 587375"/>
                  <a:gd name="connsiteY236" fmla="*/ 114300 h 714375"/>
                  <a:gd name="connsiteX237" fmla="*/ 125413 w 587375"/>
                  <a:gd name="connsiteY237" fmla="*/ 109537 h 714375"/>
                  <a:gd name="connsiteX238" fmla="*/ 123826 w 587375"/>
                  <a:gd name="connsiteY238" fmla="*/ 106362 h 714375"/>
                  <a:gd name="connsiteX239" fmla="*/ 119063 w 587375"/>
                  <a:gd name="connsiteY239" fmla="*/ 98425 h 714375"/>
                  <a:gd name="connsiteX240" fmla="*/ 123826 w 587375"/>
                  <a:gd name="connsiteY240" fmla="*/ 96837 h 714375"/>
                  <a:gd name="connsiteX241" fmla="*/ 123825 w 587375"/>
                  <a:gd name="connsiteY241" fmla="*/ 96836 h 714375"/>
                  <a:gd name="connsiteX242" fmla="*/ 123825 w 587375"/>
                  <a:gd name="connsiteY242" fmla="*/ 96837 h 714375"/>
                  <a:gd name="connsiteX243" fmla="*/ 119063 w 587375"/>
                  <a:gd name="connsiteY243" fmla="*/ 98425 h 714375"/>
                  <a:gd name="connsiteX244" fmla="*/ 125413 w 587375"/>
                  <a:gd name="connsiteY244" fmla="*/ 109537 h 714375"/>
                  <a:gd name="connsiteX245" fmla="*/ 123825 w 587375"/>
                  <a:gd name="connsiteY245" fmla="*/ 109537 h 714375"/>
                  <a:gd name="connsiteX246" fmla="*/ 115888 w 587375"/>
                  <a:gd name="connsiteY246" fmla="*/ 106362 h 714375"/>
                  <a:gd name="connsiteX247" fmla="*/ 115888 w 587375"/>
                  <a:gd name="connsiteY247" fmla="*/ 103187 h 714375"/>
                  <a:gd name="connsiteX248" fmla="*/ 115888 w 587375"/>
                  <a:gd name="connsiteY248" fmla="*/ 101600 h 714375"/>
                  <a:gd name="connsiteX249" fmla="*/ 115888 w 587375"/>
                  <a:gd name="connsiteY249" fmla="*/ 98425 h 714375"/>
                  <a:gd name="connsiteX250" fmla="*/ 112713 w 587375"/>
                  <a:gd name="connsiteY250" fmla="*/ 79375 h 714375"/>
                  <a:gd name="connsiteX251" fmla="*/ 112713 w 587375"/>
                  <a:gd name="connsiteY251" fmla="*/ 76200 h 714375"/>
                  <a:gd name="connsiteX252" fmla="*/ 111125 w 587375"/>
                  <a:gd name="connsiteY252" fmla="*/ 71437 h 714375"/>
                  <a:gd name="connsiteX253" fmla="*/ 111125 w 587375"/>
                  <a:gd name="connsiteY253" fmla="*/ 68262 h 714375"/>
                  <a:gd name="connsiteX254" fmla="*/ 115888 w 587375"/>
                  <a:gd name="connsiteY254" fmla="*/ 63500 h 714375"/>
                  <a:gd name="connsiteX255" fmla="*/ 123825 w 587375"/>
                  <a:gd name="connsiteY255" fmla="*/ 58737 h 714375"/>
                  <a:gd name="connsiteX256" fmla="*/ 123825 w 587375"/>
                  <a:gd name="connsiteY256" fmla="*/ 55562 h 714375"/>
                  <a:gd name="connsiteX257" fmla="*/ 125413 w 587375"/>
                  <a:gd name="connsiteY257" fmla="*/ 49212 h 714375"/>
                  <a:gd name="connsiteX258" fmla="*/ 123825 w 587375"/>
                  <a:gd name="connsiteY258" fmla="*/ 46037 h 714375"/>
                  <a:gd name="connsiteX259" fmla="*/ 119063 w 587375"/>
                  <a:gd name="connsiteY259" fmla="*/ 41275 h 714375"/>
                  <a:gd name="connsiteX260" fmla="*/ 115888 w 587375"/>
                  <a:gd name="connsiteY260" fmla="*/ 41275 h 714375"/>
                  <a:gd name="connsiteX261" fmla="*/ 112713 w 587375"/>
                  <a:gd name="connsiteY261" fmla="*/ 38100 h 714375"/>
                  <a:gd name="connsiteX262" fmla="*/ 111125 w 587375"/>
                  <a:gd name="connsiteY262" fmla="*/ 33337 h 714375"/>
                  <a:gd name="connsiteX263" fmla="*/ 106363 w 587375"/>
                  <a:gd name="connsiteY263" fmla="*/ 33337 h 714375"/>
                  <a:gd name="connsiteX264" fmla="*/ 103188 w 587375"/>
                  <a:gd name="connsiteY264" fmla="*/ 30162 h 714375"/>
                  <a:gd name="connsiteX265" fmla="*/ 101600 w 587375"/>
                  <a:gd name="connsiteY265" fmla="*/ 30162 h 714375"/>
                  <a:gd name="connsiteX266" fmla="*/ 95250 w 587375"/>
                  <a:gd name="connsiteY266" fmla="*/ 28575 h 714375"/>
                  <a:gd name="connsiteX267" fmla="*/ 95250 w 587375"/>
                  <a:gd name="connsiteY267" fmla="*/ 25400 h 714375"/>
                  <a:gd name="connsiteX268" fmla="*/ 95250 w 587375"/>
                  <a:gd name="connsiteY268" fmla="*/ 17463 h 714375"/>
                  <a:gd name="connsiteX269" fmla="*/ 95250 w 587375"/>
                  <a:gd name="connsiteY269" fmla="*/ 15875 h 714375"/>
                  <a:gd name="connsiteX270" fmla="*/ 98425 w 587375"/>
                  <a:gd name="connsiteY270" fmla="*/ 15875 h 714375"/>
                  <a:gd name="connsiteX271" fmla="*/ 103188 w 587375"/>
                  <a:gd name="connsiteY271" fmla="*/ 15875 h 714375"/>
                  <a:gd name="connsiteX272" fmla="*/ 106363 w 587375"/>
                  <a:gd name="connsiteY272" fmla="*/ 17463 h 714375"/>
                  <a:gd name="connsiteX273" fmla="*/ 107950 w 587375"/>
                  <a:gd name="connsiteY273" fmla="*/ 15875 h 714375"/>
                  <a:gd name="connsiteX274" fmla="*/ 107950 w 587375"/>
                  <a:gd name="connsiteY274" fmla="*/ 12700 h 714375"/>
                  <a:gd name="connsiteX275" fmla="*/ 107950 w 587375"/>
                  <a:gd name="connsiteY275" fmla="*/ 7938 h 714375"/>
                  <a:gd name="connsiteX276" fmla="*/ 112713 w 587375"/>
                  <a:gd name="connsiteY276" fmla="*/ 7938 h 714375"/>
                  <a:gd name="connsiteX277" fmla="*/ 115888 w 587375"/>
                  <a:gd name="connsiteY277" fmla="*/ 7938 h 714375"/>
                  <a:gd name="connsiteX278" fmla="*/ 123825 w 587375"/>
                  <a:gd name="connsiteY278" fmla="*/ 6350 h 714375"/>
                  <a:gd name="connsiteX279" fmla="*/ 125413 w 587375"/>
                  <a:gd name="connsiteY279" fmla="*/ 6350 h 714375"/>
                  <a:gd name="connsiteX280" fmla="*/ 128588 w 587375"/>
                  <a:gd name="connsiteY280" fmla="*/ 3175 h 714375"/>
                  <a:gd name="connsiteX281" fmla="*/ 136525 w 587375"/>
                  <a:gd name="connsiteY281" fmla="*/ 6350 h 714375"/>
                  <a:gd name="connsiteX282" fmla="*/ 138113 w 587375"/>
                  <a:gd name="connsiteY282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9075 w 587375"/>
                  <a:gd name="connsiteY99" fmla="*/ 122237 h 714375"/>
                  <a:gd name="connsiteX100" fmla="*/ 217488 w 587375"/>
                  <a:gd name="connsiteY100" fmla="*/ 122237 h 714375"/>
                  <a:gd name="connsiteX101" fmla="*/ 214313 w 587375"/>
                  <a:gd name="connsiteY101" fmla="*/ 123825 h 714375"/>
                  <a:gd name="connsiteX102" fmla="*/ 214312 w 587375"/>
                  <a:gd name="connsiteY102" fmla="*/ 123825 h 714375"/>
                  <a:gd name="connsiteX103" fmla="*/ 214312 w 587375"/>
                  <a:gd name="connsiteY103" fmla="*/ 125014 h 714375"/>
                  <a:gd name="connsiteX104" fmla="*/ 223838 w 587375"/>
                  <a:gd name="connsiteY104" fmla="*/ 157163 h 714375"/>
                  <a:gd name="connsiteX105" fmla="*/ 234950 w 587375"/>
                  <a:gd name="connsiteY105" fmla="*/ 146050 h 714375"/>
                  <a:gd name="connsiteX106" fmla="*/ 260350 w 587375"/>
                  <a:gd name="connsiteY106" fmla="*/ 166688 h 714375"/>
                  <a:gd name="connsiteX107" fmla="*/ 244475 w 587375"/>
                  <a:gd name="connsiteY107" fmla="*/ 184150 h 714375"/>
                  <a:gd name="connsiteX108" fmla="*/ 242888 w 587375"/>
                  <a:gd name="connsiteY108" fmla="*/ 212725 h 714375"/>
                  <a:gd name="connsiteX109" fmla="*/ 260350 w 587375"/>
                  <a:gd name="connsiteY109" fmla="*/ 212725 h 714375"/>
                  <a:gd name="connsiteX110" fmla="*/ 260350 w 587375"/>
                  <a:gd name="connsiteY110" fmla="*/ 227013 h 714375"/>
                  <a:gd name="connsiteX111" fmla="*/ 292100 w 587375"/>
                  <a:gd name="connsiteY111" fmla="*/ 247650 h 714375"/>
                  <a:gd name="connsiteX112" fmla="*/ 312738 w 587375"/>
                  <a:gd name="connsiteY112" fmla="*/ 250825 h 714375"/>
                  <a:gd name="connsiteX113" fmla="*/ 328613 w 587375"/>
                  <a:gd name="connsiteY113" fmla="*/ 242888 h 714375"/>
                  <a:gd name="connsiteX114" fmla="*/ 339725 w 587375"/>
                  <a:gd name="connsiteY114" fmla="*/ 263525 h 714375"/>
                  <a:gd name="connsiteX115" fmla="*/ 352425 w 587375"/>
                  <a:gd name="connsiteY115" fmla="*/ 260350 h 714375"/>
                  <a:gd name="connsiteX116" fmla="*/ 355600 w 587375"/>
                  <a:gd name="connsiteY116" fmla="*/ 269875 h 714375"/>
                  <a:gd name="connsiteX117" fmla="*/ 398463 w 587375"/>
                  <a:gd name="connsiteY117" fmla="*/ 276225 h 714375"/>
                  <a:gd name="connsiteX118" fmla="*/ 407988 w 587375"/>
                  <a:gd name="connsiteY118" fmla="*/ 269875 h 714375"/>
                  <a:gd name="connsiteX119" fmla="*/ 407988 w 587375"/>
                  <a:gd name="connsiteY119" fmla="*/ 238125 h 714375"/>
                  <a:gd name="connsiteX120" fmla="*/ 423863 w 587375"/>
                  <a:gd name="connsiteY120" fmla="*/ 227013 h 714375"/>
                  <a:gd name="connsiteX121" fmla="*/ 428625 w 587375"/>
                  <a:gd name="connsiteY121" fmla="*/ 234950 h 714375"/>
                  <a:gd name="connsiteX122" fmla="*/ 420688 w 587375"/>
                  <a:gd name="connsiteY122" fmla="*/ 247650 h 714375"/>
                  <a:gd name="connsiteX123" fmla="*/ 423863 w 587375"/>
                  <a:gd name="connsiteY123" fmla="*/ 257175 h 714375"/>
                  <a:gd name="connsiteX124" fmla="*/ 420688 w 587375"/>
                  <a:gd name="connsiteY124" fmla="*/ 265113 h 714375"/>
                  <a:gd name="connsiteX125" fmla="*/ 431800 w 587375"/>
                  <a:gd name="connsiteY125" fmla="*/ 269875 h 714375"/>
                  <a:gd name="connsiteX126" fmla="*/ 450850 w 587375"/>
                  <a:gd name="connsiteY126" fmla="*/ 265113 h 714375"/>
                  <a:gd name="connsiteX127" fmla="*/ 457200 w 587375"/>
                  <a:gd name="connsiteY127" fmla="*/ 257175 h 714375"/>
                  <a:gd name="connsiteX128" fmla="*/ 481013 w 587375"/>
                  <a:gd name="connsiteY128" fmla="*/ 260350 h 714375"/>
                  <a:gd name="connsiteX129" fmla="*/ 481013 w 587375"/>
                  <a:gd name="connsiteY129" fmla="*/ 234950 h 714375"/>
                  <a:gd name="connsiteX130" fmla="*/ 500063 w 587375"/>
                  <a:gd name="connsiteY130" fmla="*/ 227013 h 714375"/>
                  <a:gd name="connsiteX131" fmla="*/ 527050 w 587375"/>
                  <a:gd name="connsiteY131" fmla="*/ 200025 h 714375"/>
                  <a:gd name="connsiteX132" fmla="*/ 544513 w 587375"/>
                  <a:gd name="connsiteY132" fmla="*/ 201613 h 714375"/>
                  <a:gd name="connsiteX133" fmla="*/ 547688 w 587375"/>
                  <a:gd name="connsiteY133" fmla="*/ 214313 h 714375"/>
                  <a:gd name="connsiteX134" fmla="*/ 565150 w 587375"/>
                  <a:gd name="connsiteY134" fmla="*/ 212725 h 714375"/>
                  <a:gd name="connsiteX135" fmla="*/ 582613 w 587375"/>
                  <a:gd name="connsiteY135" fmla="*/ 217488 h 714375"/>
                  <a:gd name="connsiteX136" fmla="*/ 587375 w 587375"/>
                  <a:gd name="connsiteY136" fmla="*/ 233363 h 714375"/>
                  <a:gd name="connsiteX137" fmla="*/ 585788 w 587375"/>
                  <a:gd name="connsiteY137" fmla="*/ 247650 h 714375"/>
                  <a:gd name="connsiteX138" fmla="*/ 577850 w 587375"/>
                  <a:gd name="connsiteY138" fmla="*/ 244475 h 714375"/>
                  <a:gd name="connsiteX139" fmla="*/ 557213 w 587375"/>
                  <a:gd name="connsiteY139" fmla="*/ 255588 h 714375"/>
                  <a:gd name="connsiteX140" fmla="*/ 536575 w 587375"/>
                  <a:gd name="connsiteY140" fmla="*/ 287338 h 714375"/>
                  <a:gd name="connsiteX141" fmla="*/ 536575 w 587375"/>
                  <a:gd name="connsiteY141" fmla="*/ 306388 h 714375"/>
                  <a:gd name="connsiteX142" fmla="*/ 527050 w 587375"/>
                  <a:gd name="connsiteY142" fmla="*/ 323850 h 714375"/>
                  <a:gd name="connsiteX143" fmla="*/ 514350 w 587375"/>
                  <a:gd name="connsiteY143" fmla="*/ 325438 h 714375"/>
                  <a:gd name="connsiteX144" fmla="*/ 517525 w 587375"/>
                  <a:gd name="connsiteY144" fmla="*/ 361950 h 714375"/>
                  <a:gd name="connsiteX145" fmla="*/ 512763 w 587375"/>
                  <a:gd name="connsiteY145" fmla="*/ 363538 h 714375"/>
                  <a:gd name="connsiteX146" fmla="*/ 512763 w 587375"/>
                  <a:gd name="connsiteY146" fmla="*/ 381000 h 714375"/>
                  <a:gd name="connsiteX147" fmla="*/ 504825 w 587375"/>
                  <a:gd name="connsiteY147" fmla="*/ 388938 h 714375"/>
                  <a:gd name="connsiteX148" fmla="*/ 496888 w 587375"/>
                  <a:gd name="connsiteY148" fmla="*/ 381000 h 714375"/>
                  <a:gd name="connsiteX149" fmla="*/ 496888 w 587375"/>
                  <a:gd name="connsiteY149" fmla="*/ 333375 h 714375"/>
                  <a:gd name="connsiteX150" fmla="*/ 488950 w 587375"/>
                  <a:gd name="connsiteY150" fmla="*/ 333375 h 714375"/>
                  <a:gd name="connsiteX151" fmla="*/ 487363 w 587375"/>
                  <a:gd name="connsiteY151" fmla="*/ 349250 h 714375"/>
                  <a:gd name="connsiteX152" fmla="*/ 476250 w 587375"/>
                  <a:gd name="connsiteY152" fmla="*/ 349250 h 714375"/>
                  <a:gd name="connsiteX153" fmla="*/ 481013 w 587375"/>
                  <a:gd name="connsiteY153" fmla="*/ 333375 h 714375"/>
                  <a:gd name="connsiteX154" fmla="*/ 496888 w 587375"/>
                  <a:gd name="connsiteY154" fmla="*/ 320675 h 714375"/>
                  <a:gd name="connsiteX155" fmla="*/ 500063 w 587375"/>
                  <a:gd name="connsiteY155" fmla="*/ 303213 h 714375"/>
                  <a:gd name="connsiteX156" fmla="*/ 449263 w 587375"/>
                  <a:gd name="connsiteY156" fmla="*/ 295275 h 714375"/>
                  <a:gd name="connsiteX157" fmla="*/ 444500 w 587375"/>
                  <a:gd name="connsiteY157" fmla="*/ 285750 h 714375"/>
                  <a:gd name="connsiteX158" fmla="*/ 415925 w 587375"/>
                  <a:gd name="connsiteY158" fmla="*/ 269875 h 714375"/>
                  <a:gd name="connsiteX159" fmla="*/ 414338 w 587375"/>
                  <a:gd name="connsiteY159" fmla="*/ 276225 h 714375"/>
                  <a:gd name="connsiteX160" fmla="*/ 406400 w 587375"/>
                  <a:gd name="connsiteY160" fmla="*/ 293688 h 714375"/>
                  <a:gd name="connsiteX161" fmla="*/ 428625 w 587375"/>
                  <a:gd name="connsiteY161" fmla="*/ 303213 h 714375"/>
                  <a:gd name="connsiteX162" fmla="*/ 415925 w 587375"/>
                  <a:gd name="connsiteY162" fmla="*/ 311150 h 714375"/>
                  <a:gd name="connsiteX163" fmla="*/ 414338 w 587375"/>
                  <a:gd name="connsiteY163" fmla="*/ 319088 h 714375"/>
                  <a:gd name="connsiteX164" fmla="*/ 419100 w 587375"/>
                  <a:gd name="connsiteY164" fmla="*/ 323850 h 714375"/>
                  <a:gd name="connsiteX165" fmla="*/ 420688 w 587375"/>
                  <a:gd name="connsiteY165" fmla="*/ 338138 h 714375"/>
                  <a:gd name="connsiteX166" fmla="*/ 436563 w 587375"/>
                  <a:gd name="connsiteY166" fmla="*/ 388938 h 714375"/>
                  <a:gd name="connsiteX167" fmla="*/ 407988 w 587375"/>
                  <a:gd name="connsiteY167" fmla="*/ 388938 h 714375"/>
                  <a:gd name="connsiteX168" fmla="*/ 406400 w 587375"/>
                  <a:gd name="connsiteY168" fmla="*/ 374650 h 714375"/>
                  <a:gd name="connsiteX169" fmla="*/ 398463 w 587375"/>
                  <a:gd name="connsiteY169" fmla="*/ 388938 h 714375"/>
                  <a:gd name="connsiteX170" fmla="*/ 377825 w 587375"/>
                  <a:gd name="connsiteY170" fmla="*/ 404813 h 714375"/>
                  <a:gd name="connsiteX171" fmla="*/ 382588 w 587375"/>
                  <a:gd name="connsiteY171" fmla="*/ 414338 h 714375"/>
                  <a:gd name="connsiteX172" fmla="*/ 371475 w 587375"/>
                  <a:gd name="connsiteY172" fmla="*/ 434975 h 714375"/>
                  <a:gd name="connsiteX173" fmla="*/ 355600 w 587375"/>
                  <a:gd name="connsiteY173" fmla="*/ 439738 h 714375"/>
                  <a:gd name="connsiteX174" fmla="*/ 350838 w 587375"/>
                  <a:gd name="connsiteY174" fmla="*/ 431800 h 714375"/>
                  <a:gd name="connsiteX175" fmla="*/ 339725 w 587375"/>
                  <a:gd name="connsiteY175" fmla="*/ 439738 h 714375"/>
                  <a:gd name="connsiteX176" fmla="*/ 339725 w 587375"/>
                  <a:gd name="connsiteY176" fmla="*/ 452438 h 714375"/>
                  <a:gd name="connsiteX177" fmla="*/ 287338 w 587375"/>
                  <a:gd name="connsiteY177" fmla="*/ 500063 h 714375"/>
                  <a:gd name="connsiteX178" fmla="*/ 290513 w 587375"/>
                  <a:gd name="connsiteY178" fmla="*/ 512763 h 714375"/>
                  <a:gd name="connsiteX179" fmla="*/ 266700 w 587375"/>
                  <a:gd name="connsiteY179" fmla="*/ 525463 h 714375"/>
                  <a:gd name="connsiteX180" fmla="*/ 249238 w 587375"/>
                  <a:gd name="connsiteY180" fmla="*/ 530225 h 714375"/>
                  <a:gd name="connsiteX181" fmla="*/ 247650 w 587375"/>
                  <a:gd name="connsiteY181" fmla="*/ 539750 h 714375"/>
                  <a:gd name="connsiteX182" fmla="*/ 252413 w 587375"/>
                  <a:gd name="connsiteY182" fmla="*/ 590550 h 714375"/>
                  <a:gd name="connsiteX183" fmla="*/ 239713 w 587375"/>
                  <a:gd name="connsiteY183" fmla="*/ 620713 h 714375"/>
                  <a:gd name="connsiteX184" fmla="*/ 242888 w 587375"/>
                  <a:gd name="connsiteY184" fmla="*/ 655638 h 714375"/>
                  <a:gd name="connsiteX185" fmla="*/ 231775 w 587375"/>
                  <a:gd name="connsiteY185" fmla="*/ 655638 h 714375"/>
                  <a:gd name="connsiteX186" fmla="*/ 223838 w 587375"/>
                  <a:gd name="connsiteY186" fmla="*/ 681038 h 714375"/>
                  <a:gd name="connsiteX187" fmla="*/ 231775 w 587375"/>
                  <a:gd name="connsiteY187" fmla="*/ 687388 h 714375"/>
                  <a:gd name="connsiteX188" fmla="*/ 231775 w 587375"/>
                  <a:gd name="connsiteY188" fmla="*/ 692150 h 714375"/>
                  <a:gd name="connsiteX189" fmla="*/ 214313 w 587375"/>
                  <a:gd name="connsiteY189" fmla="*/ 687388 h 714375"/>
                  <a:gd name="connsiteX190" fmla="*/ 209550 w 587375"/>
                  <a:gd name="connsiteY190" fmla="*/ 704850 h 714375"/>
                  <a:gd name="connsiteX191" fmla="*/ 193675 w 587375"/>
                  <a:gd name="connsiteY191" fmla="*/ 714375 h 714375"/>
                  <a:gd name="connsiteX192" fmla="*/ 166688 w 587375"/>
                  <a:gd name="connsiteY192" fmla="*/ 687388 h 714375"/>
                  <a:gd name="connsiteX193" fmla="*/ 161925 w 587375"/>
                  <a:gd name="connsiteY193" fmla="*/ 666750 h 714375"/>
                  <a:gd name="connsiteX194" fmla="*/ 155575 w 587375"/>
                  <a:gd name="connsiteY194" fmla="*/ 633413 h 714375"/>
                  <a:gd name="connsiteX195" fmla="*/ 133350 w 587375"/>
                  <a:gd name="connsiteY195" fmla="*/ 593725 h 714375"/>
                  <a:gd name="connsiteX196" fmla="*/ 131763 w 587375"/>
                  <a:gd name="connsiteY196" fmla="*/ 555625 h 714375"/>
                  <a:gd name="connsiteX197" fmla="*/ 103188 w 587375"/>
                  <a:gd name="connsiteY197" fmla="*/ 495300 h 714375"/>
                  <a:gd name="connsiteX198" fmla="*/ 98425 w 587375"/>
                  <a:gd name="connsiteY198" fmla="*/ 471488 h 714375"/>
                  <a:gd name="connsiteX199" fmla="*/ 93662 w 587375"/>
                  <a:gd name="connsiteY199" fmla="*/ 423863 h 714375"/>
                  <a:gd name="connsiteX200" fmla="*/ 95250 w 587375"/>
                  <a:gd name="connsiteY200" fmla="*/ 404813 h 714375"/>
                  <a:gd name="connsiteX201" fmla="*/ 90487 w 587375"/>
                  <a:gd name="connsiteY201" fmla="*/ 398463 h 714375"/>
                  <a:gd name="connsiteX202" fmla="*/ 93662 w 587375"/>
                  <a:gd name="connsiteY202" fmla="*/ 374650 h 714375"/>
                  <a:gd name="connsiteX203" fmla="*/ 85725 w 587375"/>
                  <a:gd name="connsiteY203" fmla="*/ 371475 h 714375"/>
                  <a:gd name="connsiteX204" fmla="*/ 82550 w 587375"/>
                  <a:gd name="connsiteY204" fmla="*/ 381000 h 714375"/>
                  <a:gd name="connsiteX205" fmla="*/ 77787 w 587375"/>
                  <a:gd name="connsiteY205" fmla="*/ 404813 h 714375"/>
                  <a:gd name="connsiteX206" fmla="*/ 58737 w 587375"/>
                  <a:gd name="connsiteY206" fmla="*/ 419100 h 714375"/>
                  <a:gd name="connsiteX207" fmla="*/ 34925 w 587375"/>
                  <a:gd name="connsiteY207" fmla="*/ 404813 h 714375"/>
                  <a:gd name="connsiteX208" fmla="*/ 12700 w 587375"/>
                  <a:gd name="connsiteY208" fmla="*/ 374650 h 714375"/>
                  <a:gd name="connsiteX209" fmla="*/ 38100 w 587375"/>
                  <a:gd name="connsiteY209" fmla="*/ 371475 h 714375"/>
                  <a:gd name="connsiteX210" fmla="*/ 50800 w 587375"/>
                  <a:gd name="connsiteY210" fmla="*/ 349250 h 714375"/>
                  <a:gd name="connsiteX211" fmla="*/ 34925 w 587375"/>
                  <a:gd name="connsiteY211" fmla="*/ 354013 h 714375"/>
                  <a:gd name="connsiteX212" fmla="*/ 20637 w 587375"/>
                  <a:gd name="connsiteY212" fmla="*/ 361950 h 714375"/>
                  <a:gd name="connsiteX213" fmla="*/ 0 w 587375"/>
                  <a:gd name="connsiteY213" fmla="*/ 342900 h 714375"/>
                  <a:gd name="connsiteX214" fmla="*/ 7937 w 587375"/>
                  <a:gd name="connsiteY214" fmla="*/ 330200 h 714375"/>
                  <a:gd name="connsiteX215" fmla="*/ 42862 w 587375"/>
                  <a:gd name="connsiteY215" fmla="*/ 320675 h 714375"/>
                  <a:gd name="connsiteX216" fmla="*/ 60325 w 587375"/>
                  <a:gd name="connsiteY216" fmla="*/ 320675 h 714375"/>
                  <a:gd name="connsiteX217" fmla="*/ 50800 w 587375"/>
                  <a:gd name="connsiteY217" fmla="*/ 290513 h 714375"/>
                  <a:gd name="connsiteX218" fmla="*/ 33337 w 587375"/>
                  <a:gd name="connsiteY218" fmla="*/ 280988 h 714375"/>
                  <a:gd name="connsiteX219" fmla="*/ 38100 w 587375"/>
                  <a:gd name="connsiteY219" fmla="*/ 265113 h 714375"/>
                  <a:gd name="connsiteX220" fmla="*/ 22225 w 587375"/>
                  <a:gd name="connsiteY220" fmla="*/ 265113 h 714375"/>
                  <a:gd name="connsiteX221" fmla="*/ 25400 w 587375"/>
                  <a:gd name="connsiteY221" fmla="*/ 255588 h 714375"/>
                  <a:gd name="connsiteX222" fmla="*/ 39687 w 587375"/>
                  <a:gd name="connsiteY222" fmla="*/ 234950 h 714375"/>
                  <a:gd name="connsiteX223" fmla="*/ 52387 w 587375"/>
                  <a:gd name="connsiteY223" fmla="*/ 239713 h 714375"/>
                  <a:gd name="connsiteX224" fmla="*/ 76200 w 587375"/>
                  <a:gd name="connsiteY224" fmla="*/ 227013 h 714375"/>
                  <a:gd name="connsiteX225" fmla="*/ 80962 w 587375"/>
                  <a:gd name="connsiteY225" fmla="*/ 212725 h 714375"/>
                  <a:gd name="connsiteX226" fmla="*/ 107950 w 587375"/>
                  <a:gd name="connsiteY226" fmla="*/ 196850 h 714375"/>
                  <a:gd name="connsiteX227" fmla="*/ 120650 w 587375"/>
                  <a:gd name="connsiteY227" fmla="*/ 161925 h 714375"/>
                  <a:gd name="connsiteX228" fmla="*/ 133350 w 587375"/>
                  <a:gd name="connsiteY228" fmla="*/ 134938 h 714375"/>
                  <a:gd name="connsiteX229" fmla="*/ 143828 w 587375"/>
                  <a:gd name="connsiteY229" fmla="*/ 123507 h 714375"/>
                  <a:gd name="connsiteX230" fmla="*/ 141288 w 587375"/>
                  <a:gd name="connsiteY230" fmla="*/ 122237 h 714375"/>
                  <a:gd name="connsiteX231" fmla="*/ 138113 w 587375"/>
                  <a:gd name="connsiteY231" fmla="*/ 122237 h 714375"/>
                  <a:gd name="connsiteX232" fmla="*/ 136526 w 587375"/>
                  <a:gd name="connsiteY232" fmla="*/ 122237 h 714375"/>
                  <a:gd name="connsiteX233" fmla="*/ 136526 w 587375"/>
                  <a:gd name="connsiteY233" fmla="*/ 119062 h 714375"/>
                  <a:gd name="connsiteX234" fmla="*/ 133351 w 587375"/>
                  <a:gd name="connsiteY234" fmla="*/ 115887 h 714375"/>
                  <a:gd name="connsiteX235" fmla="*/ 128588 w 587375"/>
                  <a:gd name="connsiteY235" fmla="*/ 114300 h 714375"/>
                  <a:gd name="connsiteX236" fmla="*/ 125413 w 587375"/>
                  <a:gd name="connsiteY236" fmla="*/ 114300 h 714375"/>
                  <a:gd name="connsiteX237" fmla="*/ 125413 w 587375"/>
                  <a:gd name="connsiteY237" fmla="*/ 109537 h 714375"/>
                  <a:gd name="connsiteX238" fmla="*/ 123826 w 587375"/>
                  <a:gd name="connsiteY238" fmla="*/ 106362 h 714375"/>
                  <a:gd name="connsiteX239" fmla="*/ 119063 w 587375"/>
                  <a:gd name="connsiteY239" fmla="*/ 98425 h 714375"/>
                  <a:gd name="connsiteX240" fmla="*/ 123826 w 587375"/>
                  <a:gd name="connsiteY240" fmla="*/ 96837 h 714375"/>
                  <a:gd name="connsiteX241" fmla="*/ 123825 w 587375"/>
                  <a:gd name="connsiteY241" fmla="*/ 96836 h 714375"/>
                  <a:gd name="connsiteX242" fmla="*/ 123825 w 587375"/>
                  <a:gd name="connsiteY242" fmla="*/ 96837 h 714375"/>
                  <a:gd name="connsiteX243" fmla="*/ 119063 w 587375"/>
                  <a:gd name="connsiteY243" fmla="*/ 98425 h 714375"/>
                  <a:gd name="connsiteX244" fmla="*/ 125413 w 587375"/>
                  <a:gd name="connsiteY244" fmla="*/ 109537 h 714375"/>
                  <a:gd name="connsiteX245" fmla="*/ 123825 w 587375"/>
                  <a:gd name="connsiteY245" fmla="*/ 109537 h 714375"/>
                  <a:gd name="connsiteX246" fmla="*/ 115888 w 587375"/>
                  <a:gd name="connsiteY246" fmla="*/ 106362 h 714375"/>
                  <a:gd name="connsiteX247" fmla="*/ 115888 w 587375"/>
                  <a:gd name="connsiteY247" fmla="*/ 103187 h 714375"/>
                  <a:gd name="connsiteX248" fmla="*/ 115888 w 587375"/>
                  <a:gd name="connsiteY248" fmla="*/ 101600 h 714375"/>
                  <a:gd name="connsiteX249" fmla="*/ 112713 w 587375"/>
                  <a:gd name="connsiteY249" fmla="*/ 79375 h 714375"/>
                  <a:gd name="connsiteX250" fmla="*/ 112713 w 587375"/>
                  <a:gd name="connsiteY250" fmla="*/ 76200 h 714375"/>
                  <a:gd name="connsiteX251" fmla="*/ 111125 w 587375"/>
                  <a:gd name="connsiteY251" fmla="*/ 71437 h 714375"/>
                  <a:gd name="connsiteX252" fmla="*/ 111125 w 587375"/>
                  <a:gd name="connsiteY252" fmla="*/ 68262 h 714375"/>
                  <a:gd name="connsiteX253" fmla="*/ 115888 w 587375"/>
                  <a:gd name="connsiteY253" fmla="*/ 63500 h 714375"/>
                  <a:gd name="connsiteX254" fmla="*/ 123825 w 587375"/>
                  <a:gd name="connsiteY254" fmla="*/ 58737 h 714375"/>
                  <a:gd name="connsiteX255" fmla="*/ 123825 w 587375"/>
                  <a:gd name="connsiteY255" fmla="*/ 55562 h 714375"/>
                  <a:gd name="connsiteX256" fmla="*/ 125413 w 587375"/>
                  <a:gd name="connsiteY256" fmla="*/ 49212 h 714375"/>
                  <a:gd name="connsiteX257" fmla="*/ 123825 w 587375"/>
                  <a:gd name="connsiteY257" fmla="*/ 46037 h 714375"/>
                  <a:gd name="connsiteX258" fmla="*/ 119063 w 587375"/>
                  <a:gd name="connsiteY258" fmla="*/ 41275 h 714375"/>
                  <a:gd name="connsiteX259" fmla="*/ 115888 w 587375"/>
                  <a:gd name="connsiteY259" fmla="*/ 41275 h 714375"/>
                  <a:gd name="connsiteX260" fmla="*/ 112713 w 587375"/>
                  <a:gd name="connsiteY260" fmla="*/ 38100 h 714375"/>
                  <a:gd name="connsiteX261" fmla="*/ 111125 w 587375"/>
                  <a:gd name="connsiteY261" fmla="*/ 33337 h 714375"/>
                  <a:gd name="connsiteX262" fmla="*/ 106363 w 587375"/>
                  <a:gd name="connsiteY262" fmla="*/ 33337 h 714375"/>
                  <a:gd name="connsiteX263" fmla="*/ 103188 w 587375"/>
                  <a:gd name="connsiteY263" fmla="*/ 30162 h 714375"/>
                  <a:gd name="connsiteX264" fmla="*/ 101600 w 587375"/>
                  <a:gd name="connsiteY264" fmla="*/ 30162 h 714375"/>
                  <a:gd name="connsiteX265" fmla="*/ 95250 w 587375"/>
                  <a:gd name="connsiteY265" fmla="*/ 28575 h 714375"/>
                  <a:gd name="connsiteX266" fmla="*/ 95250 w 587375"/>
                  <a:gd name="connsiteY266" fmla="*/ 25400 h 714375"/>
                  <a:gd name="connsiteX267" fmla="*/ 95250 w 587375"/>
                  <a:gd name="connsiteY267" fmla="*/ 17463 h 714375"/>
                  <a:gd name="connsiteX268" fmla="*/ 95250 w 587375"/>
                  <a:gd name="connsiteY268" fmla="*/ 15875 h 714375"/>
                  <a:gd name="connsiteX269" fmla="*/ 98425 w 587375"/>
                  <a:gd name="connsiteY269" fmla="*/ 15875 h 714375"/>
                  <a:gd name="connsiteX270" fmla="*/ 103188 w 587375"/>
                  <a:gd name="connsiteY270" fmla="*/ 15875 h 714375"/>
                  <a:gd name="connsiteX271" fmla="*/ 106363 w 587375"/>
                  <a:gd name="connsiteY271" fmla="*/ 17463 h 714375"/>
                  <a:gd name="connsiteX272" fmla="*/ 107950 w 587375"/>
                  <a:gd name="connsiteY272" fmla="*/ 15875 h 714375"/>
                  <a:gd name="connsiteX273" fmla="*/ 107950 w 587375"/>
                  <a:gd name="connsiteY273" fmla="*/ 12700 h 714375"/>
                  <a:gd name="connsiteX274" fmla="*/ 107950 w 587375"/>
                  <a:gd name="connsiteY274" fmla="*/ 7938 h 714375"/>
                  <a:gd name="connsiteX275" fmla="*/ 112713 w 587375"/>
                  <a:gd name="connsiteY275" fmla="*/ 7938 h 714375"/>
                  <a:gd name="connsiteX276" fmla="*/ 115888 w 587375"/>
                  <a:gd name="connsiteY276" fmla="*/ 7938 h 714375"/>
                  <a:gd name="connsiteX277" fmla="*/ 123825 w 587375"/>
                  <a:gd name="connsiteY277" fmla="*/ 6350 h 714375"/>
                  <a:gd name="connsiteX278" fmla="*/ 125413 w 587375"/>
                  <a:gd name="connsiteY278" fmla="*/ 6350 h 714375"/>
                  <a:gd name="connsiteX279" fmla="*/ 128588 w 587375"/>
                  <a:gd name="connsiteY279" fmla="*/ 3175 h 714375"/>
                  <a:gd name="connsiteX280" fmla="*/ 136525 w 587375"/>
                  <a:gd name="connsiteY280" fmla="*/ 6350 h 714375"/>
                  <a:gd name="connsiteX281" fmla="*/ 138113 w 587375"/>
                  <a:gd name="connsiteY281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9075 w 587375"/>
                  <a:gd name="connsiteY99" fmla="*/ 122237 h 714375"/>
                  <a:gd name="connsiteX100" fmla="*/ 217488 w 587375"/>
                  <a:gd name="connsiteY100" fmla="*/ 122237 h 714375"/>
                  <a:gd name="connsiteX101" fmla="*/ 214313 w 587375"/>
                  <a:gd name="connsiteY101" fmla="*/ 123825 h 714375"/>
                  <a:gd name="connsiteX102" fmla="*/ 214312 w 587375"/>
                  <a:gd name="connsiteY102" fmla="*/ 123825 h 714375"/>
                  <a:gd name="connsiteX103" fmla="*/ 214312 w 587375"/>
                  <a:gd name="connsiteY103" fmla="*/ 125014 h 714375"/>
                  <a:gd name="connsiteX104" fmla="*/ 223838 w 587375"/>
                  <a:gd name="connsiteY104" fmla="*/ 157163 h 714375"/>
                  <a:gd name="connsiteX105" fmla="*/ 234950 w 587375"/>
                  <a:gd name="connsiteY105" fmla="*/ 146050 h 714375"/>
                  <a:gd name="connsiteX106" fmla="*/ 260350 w 587375"/>
                  <a:gd name="connsiteY106" fmla="*/ 166688 h 714375"/>
                  <a:gd name="connsiteX107" fmla="*/ 244475 w 587375"/>
                  <a:gd name="connsiteY107" fmla="*/ 184150 h 714375"/>
                  <a:gd name="connsiteX108" fmla="*/ 242888 w 587375"/>
                  <a:gd name="connsiteY108" fmla="*/ 212725 h 714375"/>
                  <a:gd name="connsiteX109" fmla="*/ 260350 w 587375"/>
                  <a:gd name="connsiteY109" fmla="*/ 212725 h 714375"/>
                  <a:gd name="connsiteX110" fmla="*/ 260350 w 587375"/>
                  <a:gd name="connsiteY110" fmla="*/ 227013 h 714375"/>
                  <a:gd name="connsiteX111" fmla="*/ 292100 w 587375"/>
                  <a:gd name="connsiteY111" fmla="*/ 247650 h 714375"/>
                  <a:gd name="connsiteX112" fmla="*/ 312738 w 587375"/>
                  <a:gd name="connsiteY112" fmla="*/ 250825 h 714375"/>
                  <a:gd name="connsiteX113" fmla="*/ 328613 w 587375"/>
                  <a:gd name="connsiteY113" fmla="*/ 242888 h 714375"/>
                  <a:gd name="connsiteX114" fmla="*/ 339725 w 587375"/>
                  <a:gd name="connsiteY114" fmla="*/ 263525 h 714375"/>
                  <a:gd name="connsiteX115" fmla="*/ 352425 w 587375"/>
                  <a:gd name="connsiteY115" fmla="*/ 260350 h 714375"/>
                  <a:gd name="connsiteX116" fmla="*/ 355600 w 587375"/>
                  <a:gd name="connsiteY116" fmla="*/ 269875 h 714375"/>
                  <a:gd name="connsiteX117" fmla="*/ 398463 w 587375"/>
                  <a:gd name="connsiteY117" fmla="*/ 276225 h 714375"/>
                  <a:gd name="connsiteX118" fmla="*/ 407988 w 587375"/>
                  <a:gd name="connsiteY118" fmla="*/ 269875 h 714375"/>
                  <a:gd name="connsiteX119" fmla="*/ 407988 w 587375"/>
                  <a:gd name="connsiteY119" fmla="*/ 238125 h 714375"/>
                  <a:gd name="connsiteX120" fmla="*/ 423863 w 587375"/>
                  <a:gd name="connsiteY120" fmla="*/ 227013 h 714375"/>
                  <a:gd name="connsiteX121" fmla="*/ 428625 w 587375"/>
                  <a:gd name="connsiteY121" fmla="*/ 234950 h 714375"/>
                  <a:gd name="connsiteX122" fmla="*/ 420688 w 587375"/>
                  <a:gd name="connsiteY122" fmla="*/ 247650 h 714375"/>
                  <a:gd name="connsiteX123" fmla="*/ 423863 w 587375"/>
                  <a:gd name="connsiteY123" fmla="*/ 257175 h 714375"/>
                  <a:gd name="connsiteX124" fmla="*/ 420688 w 587375"/>
                  <a:gd name="connsiteY124" fmla="*/ 265113 h 714375"/>
                  <a:gd name="connsiteX125" fmla="*/ 431800 w 587375"/>
                  <a:gd name="connsiteY125" fmla="*/ 269875 h 714375"/>
                  <a:gd name="connsiteX126" fmla="*/ 450850 w 587375"/>
                  <a:gd name="connsiteY126" fmla="*/ 265113 h 714375"/>
                  <a:gd name="connsiteX127" fmla="*/ 457200 w 587375"/>
                  <a:gd name="connsiteY127" fmla="*/ 257175 h 714375"/>
                  <a:gd name="connsiteX128" fmla="*/ 481013 w 587375"/>
                  <a:gd name="connsiteY128" fmla="*/ 260350 h 714375"/>
                  <a:gd name="connsiteX129" fmla="*/ 481013 w 587375"/>
                  <a:gd name="connsiteY129" fmla="*/ 234950 h 714375"/>
                  <a:gd name="connsiteX130" fmla="*/ 500063 w 587375"/>
                  <a:gd name="connsiteY130" fmla="*/ 227013 h 714375"/>
                  <a:gd name="connsiteX131" fmla="*/ 527050 w 587375"/>
                  <a:gd name="connsiteY131" fmla="*/ 200025 h 714375"/>
                  <a:gd name="connsiteX132" fmla="*/ 544513 w 587375"/>
                  <a:gd name="connsiteY132" fmla="*/ 201613 h 714375"/>
                  <a:gd name="connsiteX133" fmla="*/ 547688 w 587375"/>
                  <a:gd name="connsiteY133" fmla="*/ 214313 h 714375"/>
                  <a:gd name="connsiteX134" fmla="*/ 565150 w 587375"/>
                  <a:gd name="connsiteY134" fmla="*/ 212725 h 714375"/>
                  <a:gd name="connsiteX135" fmla="*/ 582613 w 587375"/>
                  <a:gd name="connsiteY135" fmla="*/ 217488 h 714375"/>
                  <a:gd name="connsiteX136" fmla="*/ 587375 w 587375"/>
                  <a:gd name="connsiteY136" fmla="*/ 233363 h 714375"/>
                  <a:gd name="connsiteX137" fmla="*/ 585788 w 587375"/>
                  <a:gd name="connsiteY137" fmla="*/ 247650 h 714375"/>
                  <a:gd name="connsiteX138" fmla="*/ 577850 w 587375"/>
                  <a:gd name="connsiteY138" fmla="*/ 244475 h 714375"/>
                  <a:gd name="connsiteX139" fmla="*/ 557213 w 587375"/>
                  <a:gd name="connsiteY139" fmla="*/ 255588 h 714375"/>
                  <a:gd name="connsiteX140" fmla="*/ 536575 w 587375"/>
                  <a:gd name="connsiteY140" fmla="*/ 287338 h 714375"/>
                  <a:gd name="connsiteX141" fmla="*/ 536575 w 587375"/>
                  <a:gd name="connsiteY141" fmla="*/ 306388 h 714375"/>
                  <a:gd name="connsiteX142" fmla="*/ 527050 w 587375"/>
                  <a:gd name="connsiteY142" fmla="*/ 323850 h 714375"/>
                  <a:gd name="connsiteX143" fmla="*/ 514350 w 587375"/>
                  <a:gd name="connsiteY143" fmla="*/ 325438 h 714375"/>
                  <a:gd name="connsiteX144" fmla="*/ 517525 w 587375"/>
                  <a:gd name="connsiteY144" fmla="*/ 361950 h 714375"/>
                  <a:gd name="connsiteX145" fmla="*/ 512763 w 587375"/>
                  <a:gd name="connsiteY145" fmla="*/ 363538 h 714375"/>
                  <a:gd name="connsiteX146" fmla="*/ 512763 w 587375"/>
                  <a:gd name="connsiteY146" fmla="*/ 381000 h 714375"/>
                  <a:gd name="connsiteX147" fmla="*/ 504825 w 587375"/>
                  <a:gd name="connsiteY147" fmla="*/ 388938 h 714375"/>
                  <a:gd name="connsiteX148" fmla="*/ 496888 w 587375"/>
                  <a:gd name="connsiteY148" fmla="*/ 381000 h 714375"/>
                  <a:gd name="connsiteX149" fmla="*/ 496888 w 587375"/>
                  <a:gd name="connsiteY149" fmla="*/ 333375 h 714375"/>
                  <a:gd name="connsiteX150" fmla="*/ 488950 w 587375"/>
                  <a:gd name="connsiteY150" fmla="*/ 333375 h 714375"/>
                  <a:gd name="connsiteX151" fmla="*/ 487363 w 587375"/>
                  <a:gd name="connsiteY151" fmla="*/ 349250 h 714375"/>
                  <a:gd name="connsiteX152" fmla="*/ 476250 w 587375"/>
                  <a:gd name="connsiteY152" fmla="*/ 349250 h 714375"/>
                  <a:gd name="connsiteX153" fmla="*/ 481013 w 587375"/>
                  <a:gd name="connsiteY153" fmla="*/ 333375 h 714375"/>
                  <a:gd name="connsiteX154" fmla="*/ 496888 w 587375"/>
                  <a:gd name="connsiteY154" fmla="*/ 320675 h 714375"/>
                  <a:gd name="connsiteX155" fmla="*/ 500063 w 587375"/>
                  <a:gd name="connsiteY155" fmla="*/ 303213 h 714375"/>
                  <a:gd name="connsiteX156" fmla="*/ 449263 w 587375"/>
                  <a:gd name="connsiteY156" fmla="*/ 295275 h 714375"/>
                  <a:gd name="connsiteX157" fmla="*/ 444500 w 587375"/>
                  <a:gd name="connsiteY157" fmla="*/ 285750 h 714375"/>
                  <a:gd name="connsiteX158" fmla="*/ 415925 w 587375"/>
                  <a:gd name="connsiteY158" fmla="*/ 269875 h 714375"/>
                  <a:gd name="connsiteX159" fmla="*/ 414338 w 587375"/>
                  <a:gd name="connsiteY159" fmla="*/ 276225 h 714375"/>
                  <a:gd name="connsiteX160" fmla="*/ 406400 w 587375"/>
                  <a:gd name="connsiteY160" fmla="*/ 293688 h 714375"/>
                  <a:gd name="connsiteX161" fmla="*/ 428625 w 587375"/>
                  <a:gd name="connsiteY161" fmla="*/ 303213 h 714375"/>
                  <a:gd name="connsiteX162" fmla="*/ 415925 w 587375"/>
                  <a:gd name="connsiteY162" fmla="*/ 311150 h 714375"/>
                  <a:gd name="connsiteX163" fmla="*/ 414338 w 587375"/>
                  <a:gd name="connsiteY163" fmla="*/ 319088 h 714375"/>
                  <a:gd name="connsiteX164" fmla="*/ 419100 w 587375"/>
                  <a:gd name="connsiteY164" fmla="*/ 323850 h 714375"/>
                  <a:gd name="connsiteX165" fmla="*/ 420688 w 587375"/>
                  <a:gd name="connsiteY165" fmla="*/ 338138 h 714375"/>
                  <a:gd name="connsiteX166" fmla="*/ 436563 w 587375"/>
                  <a:gd name="connsiteY166" fmla="*/ 388938 h 714375"/>
                  <a:gd name="connsiteX167" fmla="*/ 407988 w 587375"/>
                  <a:gd name="connsiteY167" fmla="*/ 388938 h 714375"/>
                  <a:gd name="connsiteX168" fmla="*/ 406400 w 587375"/>
                  <a:gd name="connsiteY168" fmla="*/ 374650 h 714375"/>
                  <a:gd name="connsiteX169" fmla="*/ 398463 w 587375"/>
                  <a:gd name="connsiteY169" fmla="*/ 388938 h 714375"/>
                  <a:gd name="connsiteX170" fmla="*/ 377825 w 587375"/>
                  <a:gd name="connsiteY170" fmla="*/ 404813 h 714375"/>
                  <a:gd name="connsiteX171" fmla="*/ 382588 w 587375"/>
                  <a:gd name="connsiteY171" fmla="*/ 414338 h 714375"/>
                  <a:gd name="connsiteX172" fmla="*/ 371475 w 587375"/>
                  <a:gd name="connsiteY172" fmla="*/ 434975 h 714375"/>
                  <a:gd name="connsiteX173" fmla="*/ 355600 w 587375"/>
                  <a:gd name="connsiteY173" fmla="*/ 439738 h 714375"/>
                  <a:gd name="connsiteX174" fmla="*/ 350838 w 587375"/>
                  <a:gd name="connsiteY174" fmla="*/ 431800 h 714375"/>
                  <a:gd name="connsiteX175" fmla="*/ 339725 w 587375"/>
                  <a:gd name="connsiteY175" fmla="*/ 439738 h 714375"/>
                  <a:gd name="connsiteX176" fmla="*/ 339725 w 587375"/>
                  <a:gd name="connsiteY176" fmla="*/ 452438 h 714375"/>
                  <a:gd name="connsiteX177" fmla="*/ 287338 w 587375"/>
                  <a:gd name="connsiteY177" fmla="*/ 500063 h 714375"/>
                  <a:gd name="connsiteX178" fmla="*/ 290513 w 587375"/>
                  <a:gd name="connsiteY178" fmla="*/ 512763 h 714375"/>
                  <a:gd name="connsiteX179" fmla="*/ 266700 w 587375"/>
                  <a:gd name="connsiteY179" fmla="*/ 525463 h 714375"/>
                  <a:gd name="connsiteX180" fmla="*/ 249238 w 587375"/>
                  <a:gd name="connsiteY180" fmla="*/ 530225 h 714375"/>
                  <a:gd name="connsiteX181" fmla="*/ 247650 w 587375"/>
                  <a:gd name="connsiteY181" fmla="*/ 539750 h 714375"/>
                  <a:gd name="connsiteX182" fmla="*/ 252413 w 587375"/>
                  <a:gd name="connsiteY182" fmla="*/ 590550 h 714375"/>
                  <a:gd name="connsiteX183" fmla="*/ 239713 w 587375"/>
                  <a:gd name="connsiteY183" fmla="*/ 620713 h 714375"/>
                  <a:gd name="connsiteX184" fmla="*/ 242888 w 587375"/>
                  <a:gd name="connsiteY184" fmla="*/ 655638 h 714375"/>
                  <a:gd name="connsiteX185" fmla="*/ 231775 w 587375"/>
                  <a:gd name="connsiteY185" fmla="*/ 655638 h 714375"/>
                  <a:gd name="connsiteX186" fmla="*/ 223838 w 587375"/>
                  <a:gd name="connsiteY186" fmla="*/ 681038 h 714375"/>
                  <a:gd name="connsiteX187" fmla="*/ 231775 w 587375"/>
                  <a:gd name="connsiteY187" fmla="*/ 687388 h 714375"/>
                  <a:gd name="connsiteX188" fmla="*/ 231775 w 587375"/>
                  <a:gd name="connsiteY188" fmla="*/ 692150 h 714375"/>
                  <a:gd name="connsiteX189" fmla="*/ 214313 w 587375"/>
                  <a:gd name="connsiteY189" fmla="*/ 687388 h 714375"/>
                  <a:gd name="connsiteX190" fmla="*/ 209550 w 587375"/>
                  <a:gd name="connsiteY190" fmla="*/ 704850 h 714375"/>
                  <a:gd name="connsiteX191" fmla="*/ 193675 w 587375"/>
                  <a:gd name="connsiteY191" fmla="*/ 714375 h 714375"/>
                  <a:gd name="connsiteX192" fmla="*/ 166688 w 587375"/>
                  <a:gd name="connsiteY192" fmla="*/ 687388 h 714375"/>
                  <a:gd name="connsiteX193" fmla="*/ 161925 w 587375"/>
                  <a:gd name="connsiteY193" fmla="*/ 666750 h 714375"/>
                  <a:gd name="connsiteX194" fmla="*/ 155575 w 587375"/>
                  <a:gd name="connsiteY194" fmla="*/ 633413 h 714375"/>
                  <a:gd name="connsiteX195" fmla="*/ 133350 w 587375"/>
                  <a:gd name="connsiteY195" fmla="*/ 593725 h 714375"/>
                  <a:gd name="connsiteX196" fmla="*/ 131763 w 587375"/>
                  <a:gd name="connsiteY196" fmla="*/ 555625 h 714375"/>
                  <a:gd name="connsiteX197" fmla="*/ 103188 w 587375"/>
                  <a:gd name="connsiteY197" fmla="*/ 495300 h 714375"/>
                  <a:gd name="connsiteX198" fmla="*/ 98425 w 587375"/>
                  <a:gd name="connsiteY198" fmla="*/ 471488 h 714375"/>
                  <a:gd name="connsiteX199" fmla="*/ 93662 w 587375"/>
                  <a:gd name="connsiteY199" fmla="*/ 423863 h 714375"/>
                  <a:gd name="connsiteX200" fmla="*/ 95250 w 587375"/>
                  <a:gd name="connsiteY200" fmla="*/ 404813 h 714375"/>
                  <a:gd name="connsiteX201" fmla="*/ 90487 w 587375"/>
                  <a:gd name="connsiteY201" fmla="*/ 398463 h 714375"/>
                  <a:gd name="connsiteX202" fmla="*/ 93662 w 587375"/>
                  <a:gd name="connsiteY202" fmla="*/ 374650 h 714375"/>
                  <a:gd name="connsiteX203" fmla="*/ 85725 w 587375"/>
                  <a:gd name="connsiteY203" fmla="*/ 371475 h 714375"/>
                  <a:gd name="connsiteX204" fmla="*/ 82550 w 587375"/>
                  <a:gd name="connsiteY204" fmla="*/ 381000 h 714375"/>
                  <a:gd name="connsiteX205" fmla="*/ 77787 w 587375"/>
                  <a:gd name="connsiteY205" fmla="*/ 404813 h 714375"/>
                  <a:gd name="connsiteX206" fmla="*/ 58737 w 587375"/>
                  <a:gd name="connsiteY206" fmla="*/ 419100 h 714375"/>
                  <a:gd name="connsiteX207" fmla="*/ 34925 w 587375"/>
                  <a:gd name="connsiteY207" fmla="*/ 404813 h 714375"/>
                  <a:gd name="connsiteX208" fmla="*/ 12700 w 587375"/>
                  <a:gd name="connsiteY208" fmla="*/ 374650 h 714375"/>
                  <a:gd name="connsiteX209" fmla="*/ 38100 w 587375"/>
                  <a:gd name="connsiteY209" fmla="*/ 371475 h 714375"/>
                  <a:gd name="connsiteX210" fmla="*/ 50800 w 587375"/>
                  <a:gd name="connsiteY210" fmla="*/ 349250 h 714375"/>
                  <a:gd name="connsiteX211" fmla="*/ 34925 w 587375"/>
                  <a:gd name="connsiteY211" fmla="*/ 354013 h 714375"/>
                  <a:gd name="connsiteX212" fmla="*/ 20637 w 587375"/>
                  <a:gd name="connsiteY212" fmla="*/ 361950 h 714375"/>
                  <a:gd name="connsiteX213" fmla="*/ 0 w 587375"/>
                  <a:gd name="connsiteY213" fmla="*/ 342900 h 714375"/>
                  <a:gd name="connsiteX214" fmla="*/ 7937 w 587375"/>
                  <a:gd name="connsiteY214" fmla="*/ 330200 h 714375"/>
                  <a:gd name="connsiteX215" fmla="*/ 42862 w 587375"/>
                  <a:gd name="connsiteY215" fmla="*/ 320675 h 714375"/>
                  <a:gd name="connsiteX216" fmla="*/ 60325 w 587375"/>
                  <a:gd name="connsiteY216" fmla="*/ 320675 h 714375"/>
                  <a:gd name="connsiteX217" fmla="*/ 50800 w 587375"/>
                  <a:gd name="connsiteY217" fmla="*/ 290513 h 714375"/>
                  <a:gd name="connsiteX218" fmla="*/ 33337 w 587375"/>
                  <a:gd name="connsiteY218" fmla="*/ 280988 h 714375"/>
                  <a:gd name="connsiteX219" fmla="*/ 38100 w 587375"/>
                  <a:gd name="connsiteY219" fmla="*/ 265113 h 714375"/>
                  <a:gd name="connsiteX220" fmla="*/ 22225 w 587375"/>
                  <a:gd name="connsiteY220" fmla="*/ 265113 h 714375"/>
                  <a:gd name="connsiteX221" fmla="*/ 25400 w 587375"/>
                  <a:gd name="connsiteY221" fmla="*/ 255588 h 714375"/>
                  <a:gd name="connsiteX222" fmla="*/ 39687 w 587375"/>
                  <a:gd name="connsiteY222" fmla="*/ 234950 h 714375"/>
                  <a:gd name="connsiteX223" fmla="*/ 52387 w 587375"/>
                  <a:gd name="connsiteY223" fmla="*/ 239713 h 714375"/>
                  <a:gd name="connsiteX224" fmla="*/ 76200 w 587375"/>
                  <a:gd name="connsiteY224" fmla="*/ 227013 h 714375"/>
                  <a:gd name="connsiteX225" fmla="*/ 80962 w 587375"/>
                  <a:gd name="connsiteY225" fmla="*/ 212725 h 714375"/>
                  <a:gd name="connsiteX226" fmla="*/ 107950 w 587375"/>
                  <a:gd name="connsiteY226" fmla="*/ 196850 h 714375"/>
                  <a:gd name="connsiteX227" fmla="*/ 120650 w 587375"/>
                  <a:gd name="connsiteY227" fmla="*/ 161925 h 714375"/>
                  <a:gd name="connsiteX228" fmla="*/ 133350 w 587375"/>
                  <a:gd name="connsiteY228" fmla="*/ 134938 h 714375"/>
                  <a:gd name="connsiteX229" fmla="*/ 143828 w 587375"/>
                  <a:gd name="connsiteY229" fmla="*/ 123507 h 714375"/>
                  <a:gd name="connsiteX230" fmla="*/ 141288 w 587375"/>
                  <a:gd name="connsiteY230" fmla="*/ 122237 h 714375"/>
                  <a:gd name="connsiteX231" fmla="*/ 138113 w 587375"/>
                  <a:gd name="connsiteY231" fmla="*/ 122237 h 714375"/>
                  <a:gd name="connsiteX232" fmla="*/ 136526 w 587375"/>
                  <a:gd name="connsiteY232" fmla="*/ 122237 h 714375"/>
                  <a:gd name="connsiteX233" fmla="*/ 136526 w 587375"/>
                  <a:gd name="connsiteY233" fmla="*/ 119062 h 714375"/>
                  <a:gd name="connsiteX234" fmla="*/ 133351 w 587375"/>
                  <a:gd name="connsiteY234" fmla="*/ 115887 h 714375"/>
                  <a:gd name="connsiteX235" fmla="*/ 128588 w 587375"/>
                  <a:gd name="connsiteY235" fmla="*/ 114300 h 714375"/>
                  <a:gd name="connsiteX236" fmla="*/ 125413 w 587375"/>
                  <a:gd name="connsiteY236" fmla="*/ 114300 h 714375"/>
                  <a:gd name="connsiteX237" fmla="*/ 125413 w 587375"/>
                  <a:gd name="connsiteY237" fmla="*/ 109537 h 714375"/>
                  <a:gd name="connsiteX238" fmla="*/ 123826 w 587375"/>
                  <a:gd name="connsiteY238" fmla="*/ 106362 h 714375"/>
                  <a:gd name="connsiteX239" fmla="*/ 119063 w 587375"/>
                  <a:gd name="connsiteY239" fmla="*/ 98425 h 714375"/>
                  <a:gd name="connsiteX240" fmla="*/ 123826 w 587375"/>
                  <a:gd name="connsiteY240" fmla="*/ 96837 h 714375"/>
                  <a:gd name="connsiteX241" fmla="*/ 123825 w 587375"/>
                  <a:gd name="connsiteY241" fmla="*/ 96836 h 714375"/>
                  <a:gd name="connsiteX242" fmla="*/ 123825 w 587375"/>
                  <a:gd name="connsiteY242" fmla="*/ 96837 h 714375"/>
                  <a:gd name="connsiteX243" fmla="*/ 125413 w 587375"/>
                  <a:gd name="connsiteY243" fmla="*/ 109537 h 714375"/>
                  <a:gd name="connsiteX244" fmla="*/ 123825 w 587375"/>
                  <a:gd name="connsiteY244" fmla="*/ 109537 h 714375"/>
                  <a:gd name="connsiteX245" fmla="*/ 115888 w 587375"/>
                  <a:gd name="connsiteY245" fmla="*/ 106362 h 714375"/>
                  <a:gd name="connsiteX246" fmla="*/ 115888 w 587375"/>
                  <a:gd name="connsiteY246" fmla="*/ 103187 h 714375"/>
                  <a:gd name="connsiteX247" fmla="*/ 115888 w 587375"/>
                  <a:gd name="connsiteY247" fmla="*/ 101600 h 714375"/>
                  <a:gd name="connsiteX248" fmla="*/ 112713 w 587375"/>
                  <a:gd name="connsiteY248" fmla="*/ 79375 h 714375"/>
                  <a:gd name="connsiteX249" fmla="*/ 112713 w 587375"/>
                  <a:gd name="connsiteY249" fmla="*/ 76200 h 714375"/>
                  <a:gd name="connsiteX250" fmla="*/ 111125 w 587375"/>
                  <a:gd name="connsiteY250" fmla="*/ 71437 h 714375"/>
                  <a:gd name="connsiteX251" fmla="*/ 111125 w 587375"/>
                  <a:gd name="connsiteY251" fmla="*/ 68262 h 714375"/>
                  <a:gd name="connsiteX252" fmla="*/ 115888 w 587375"/>
                  <a:gd name="connsiteY252" fmla="*/ 63500 h 714375"/>
                  <a:gd name="connsiteX253" fmla="*/ 123825 w 587375"/>
                  <a:gd name="connsiteY253" fmla="*/ 58737 h 714375"/>
                  <a:gd name="connsiteX254" fmla="*/ 123825 w 587375"/>
                  <a:gd name="connsiteY254" fmla="*/ 55562 h 714375"/>
                  <a:gd name="connsiteX255" fmla="*/ 125413 w 587375"/>
                  <a:gd name="connsiteY255" fmla="*/ 49212 h 714375"/>
                  <a:gd name="connsiteX256" fmla="*/ 123825 w 587375"/>
                  <a:gd name="connsiteY256" fmla="*/ 46037 h 714375"/>
                  <a:gd name="connsiteX257" fmla="*/ 119063 w 587375"/>
                  <a:gd name="connsiteY257" fmla="*/ 41275 h 714375"/>
                  <a:gd name="connsiteX258" fmla="*/ 115888 w 587375"/>
                  <a:gd name="connsiteY258" fmla="*/ 41275 h 714375"/>
                  <a:gd name="connsiteX259" fmla="*/ 112713 w 587375"/>
                  <a:gd name="connsiteY259" fmla="*/ 38100 h 714375"/>
                  <a:gd name="connsiteX260" fmla="*/ 111125 w 587375"/>
                  <a:gd name="connsiteY260" fmla="*/ 33337 h 714375"/>
                  <a:gd name="connsiteX261" fmla="*/ 106363 w 587375"/>
                  <a:gd name="connsiteY261" fmla="*/ 33337 h 714375"/>
                  <a:gd name="connsiteX262" fmla="*/ 103188 w 587375"/>
                  <a:gd name="connsiteY262" fmla="*/ 30162 h 714375"/>
                  <a:gd name="connsiteX263" fmla="*/ 101600 w 587375"/>
                  <a:gd name="connsiteY263" fmla="*/ 30162 h 714375"/>
                  <a:gd name="connsiteX264" fmla="*/ 95250 w 587375"/>
                  <a:gd name="connsiteY264" fmla="*/ 28575 h 714375"/>
                  <a:gd name="connsiteX265" fmla="*/ 95250 w 587375"/>
                  <a:gd name="connsiteY265" fmla="*/ 25400 h 714375"/>
                  <a:gd name="connsiteX266" fmla="*/ 95250 w 587375"/>
                  <a:gd name="connsiteY266" fmla="*/ 17463 h 714375"/>
                  <a:gd name="connsiteX267" fmla="*/ 95250 w 587375"/>
                  <a:gd name="connsiteY267" fmla="*/ 15875 h 714375"/>
                  <a:gd name="connsiteX268" fmla="*/ 98425 w 587375"/>
                  <a:gd name="connsiteY268" fmla="*/ 15875 h 714375"/>
                  <a:gd name="connsiteX269" fmla="*/ 103188 w 587375"/>
                  <a:gd name="connsiteY269" fmla="*/ 15875 h 714375"/>
                  <a:gd name="connsiteX270" fmla="*/ 106363 w 587375"/>
                  <a:gd name="connsiteY270" fmla="*/ 17463 h 714375"/>
                  <a:gd name="connsiteX271" fmla="*/ 107950 w 587375"/>
                  <a:gd name="connsiteY271" fmla="*/ 15875 h 714375"/>
                  <a:gd name="connsiteX272" fmla="*/ 107950 w 587375"/>
                  <a:gd name="connsiteY272" fmla="*/ 12700 h 714375"/>
                  <a:gd name="connsiteX273" fmla="*/ 107950 w 587375"/>
                  <a:gd name="connsiteY273" fmla="*/ 7938 h 714375"/>
                  <a:gd name="connsiteX274" fmla="*/ 112713 w 587375"/>
                  <a:gd name="connsiteY274" fmla="*/ 7938 h 714375"/>
                  <a:gd name="connsiteX275" fmla="*/ 115888 w 587375"/>
                  <a:gd name="connsiteY275" fmla="*/ 7938 h 714375"/>
                  <a:gd name="connsiteX276" fmla="*/ 123825 w 587375"/>
                  <a:gd name="connsiteY276" fmla="*/ 6350 h 714375"/>
                  <a:gd name="connsiteX277" fmla="*/ 125413 w 587375"/>
                  <a:gd name="connsiteY277" fmla="*/ 6350 h 714375"/>
                  <a:gd name="connsiteX278" fmla="*/ 128588 w 587375"/>
                  <a:gd name="connsiteY278" fmla="*/ 3175 h 714375"/>
                  <a:gd name="connsiteX279" fmla="*/ 136525 w 587375"/>
                  <a:gd name="connsiteY279" fmla="*/ 6350 h 714375"/>
                  <a:gd name="connsiteX280" fmla="*/ 138113 w 587375"/>
                  <a:gd name="connsiteY280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9075 w 587375"/>
                  <a:gd name="connsiteY99" fmla="*/ 122237 h 714375"/>
                  <a:gd name="connsiteX100" fmla="*/ 217488 w 587375"/>
                  <a:gd name="connsiteY100" fmla="*/ 122237 h 714375"/>
                  <a:gd name="connsiteX101" fmla="*/ 214313 w 587375"/>
                  <a:gd name="connsiteY101" fmla="*/ 123825 h 714375"/>
                  <a:gd name="connsiteX102" fmla="*/ 214312 w 587375"/>
                  <a:gd name="connsiteY102" fmla="*/ 123825 h 714375"/>
                  <a:gd name="connsiteX103" fmla="*/ 214312 w 587375"/>
                  <a:gd name="connsiteY103" fmla="*/ 125014 h 714375"/>
                  <a:gd name="connsiteX104" fmla="*/ 223838 w 587375"/>
                  <a:gd name="connsiteY104" fmla="*/ 157163 h 714375"/>
                  <a:gd name="connsiteX105" fmla="*/ 234950 w 587375"/>
                  <a:gd name="connsiteY105" fmla="*/ 146050 h 714375"/>
                  <a:gd name="connsiteX106" fmla="*/ 260350 w 587375"/>
                  <a:gd name="connsiteY106" fmla="*/ 166688 h 714375"/>
                  <a:gd name="connsiteX107" fmla="*/ 244475 w 587375"/>
                  <a:gd name="connsiteY107" fmla="*/ 184150 h 714375"/>
                  <a:gd name="connsiteX108" fmla="*/ 242888 w 587375"/>
                  <a:gd name="connsiteY108" fmla="*/ 212725 h 714375"/>
                  <a:gd name="connsiteX109" fmla="*/ 260350 w 587375"/>
                  <a:gd name="connsiteY109" fmla="*/ 212725 h 714375"/>
                  <a:gd name="connsiteX110" fmla="*/ 260350 w 587375"/>
                  <a:gd name="connsiteY110" fmla="*/ 227013 h 714375"/>
                  <a:gd name="connsiteX111" fmla="*/ 292100 w 587375"/>
                  <a:gd name="connsiteY111" fmla="*/ 247650 h 714375"/>
                  <a:gd name="connsiteX112" fmla="*/ 312738 w 587375"/>
                  <a:gd name="connsiteY112" fmla="*/ 250825 h 714375"/>
                  <a:gd name="connsiteX113" fmla="*/ 328613 w 587375"/>
                  <a:gd name="connsiteY113" fmla="*/ 242888 h 714375"/>
                  <a:gd name="connsiteX114" fmla="*/ 339725 w 587375"/>
                  <a:gd name="connsiteY114" fmla="*/ 263525 h 714375"/>
                  <a:gd name="connsiteX115" fmla="*/ 352425 w 587375"/>
                  <a:gd name="connsiteY115" fmla="*/ 260350 h 714375"/>
                  <a:gd name="connsiteX116" fmla="*/ 355600 w 587375"/>
                  <a:gd name="connsiteY116" fmla="*/ 269875 h 714375"/>
                  <a:gd name="connsiteX117" fmla="*/ 398463 w 587375"/>
                  <a:gd name="connsiteY117" fmla="*/ 276225 h 714375"/>
                  <a:gd name="connsiteX118" fmla="*/ 407988 w 587375"/>
                  <a:gd name="connsiteY118" fmla="*/ 269875 h 714375"/>
                  <a:gd name="connsiteX119" fmla="*/ 407988 w 587375"/>
                  <a:gd name="connsiteY119" fmla="*/ 238125 h 714375"/>
                  <a:gd name="connsiteX120" fmla="*/ 423863 w 587375"/>
                  <a:gd name="connsiteY120" fmla="*/ 227013 h 714375"/>
                  <a:gd name="connsiteX121" fmla="*/ 428625 w 587375"/>
                  <a:gd name="connsiteY121" fmla="*/ 234950 h 714375"/>
                  <a:gd name="connsiteX122" fmla="*/ 420688 w 587375"/>
                  <a:gd name="connsiteY122" fmla="*/ 247650 h 714375"/>
                  <a:gd name="connsiteX123" fmla="*/ 423863 w 587375"/>
                  <a:gd name="connsiteY123" fmla="*/ 257175 h 714375"/>
                  <a:gd name="connsiteX124" fmla="*/ 420688 w 587375"/>
                  <a:gd name="connsiteY124" fmla="*/ 265113 h 714375"/>
                  <a:gd name="connsiteX125" fmla="*/ 431800 w 587375"/>
                  <a:gd name="connsiteY125" fmla="*/ 269875 h 714375"/>
                  <a:gd name="connsiteX126" fmla="*/ 450850 w 587375"/>
                  <a:gd name="connsiteY126" fmla="*/ 265113 h 714375"/>
                  <a:gd name="connsiteX127" fmla="*/ 457200 w 587375"/>
                  <a:gd name="connsiteY127" fmla="*/ 257175 h 714375"/>
                  <a:gd name="connsiteX128" fmla="*/ 481013 w 587375"/>
                  <a:gd name="connsiteY128" fmla="*/ 260350 h 714375"/>
                  <a:gd name="connsiteX129" fmla="*/ 481013 w 587375"/>
                  <a:gd name="connsiteY129" fmla="*/ 234950 h 714375"/>
                  <a:gd name="connsiteX130" fmla="*/ 500063 w 587375"/>
                  <a:gd name="connsiteY130" fmla="*/ 227013 h 714375"/>
                  <a:gd name="connsiteX131" fmla="*/ 527050 w 587375"/>
                  <a:gd name="connsiteY131" fmla="*/ 200025 h 714375"/>
                  <a:gd name="connsiteX132" fmla="*/ 544513 w 587375"/>
                  <a:gd name="connsiteY132" fmla="*/ 201613 h 714375"/>
                  <a:gd name="connsiteX133" fmla="*/ 547688 w 587375"/>
                  <a:gd name="connsiteY133" fmla="*/ 214313 h 714375"/>
                  <a:gd name="connsiteX134" fmla="*/ 565150 w 587375"/>
                  <a:gd name="connsiteY134" fmla="*/ 212725 h 714375"/>
                  <a:gd name="connsiteX135" fmla="*/ 582613 w 587375"/>
                  <a:gd name="connsiteY135" fmla="*/ 217488 h 714375"/>
                  <a:gd name="connsiteX136" fmla="*/ 587375 w 587375"/>
                  <a:gd name="connsiteY136" fmla="*/ 233363 h 714375"/>
                  <a:gd name="connsiteX137" fmla="*/ 585788 w 587375"/>
                  <a:gd name="connsiteY137" fmla="*/ 247650 h 714375"/>
                  <a:gd name="connsiteX138" fmla="*/ 577850 w 587375"/>
                  <a:gd name="connsiteY138" fmla="*/ 244475 h 714375"/>
                  <a:gd name="connsiteX139" fmla="*/ 557213 w 587375"/>
                  <a:gd name="connsiteY139" fmla="*/ 255588 h 714375"/>
                  <a:gd name="connsiteX140" fmla="*/ 536575 w 587375"/>
                  <a:gd name="connsiteY140" fmla="*/ 287338 h 714375"/>
                  <a:gd name="connsiteX141" fmla="*/ 536575 w 587375"/>
                  <a:gd name="connsiteY141" fmla="*/ 306388 h 714375"/>
                  <a:gd name="connsiteX142" fmla="*/ 527050 w 587375"/>
                  <a:gd name="connsiteY142" fmla="*/ 323850 h 714375"/>
                  <a:gd name="connsiteX143" fmla="*/ 514350 w 587375"/>
                  <a:gd name="connsiteY143" fmla="*/ 325438 h 714375"/>
                  <a:gd name="connsiteX144" fmla="*/ 517525 w 587375"/>
                  <a:gd name="connsiteY144" fmla="*/ 361950 h 714375"/>
                  <a:gd name="connsiteX145" fmla="*/ 512763 w 587375"/>
                  <a:gd name="connsiteY145" fmla="*/ 363538 h 714375"/>
                  <a:gd name="connsiteX146" fmla="*/ 512763 w 587375"/>
                  <a:gd name="connsiteY146" fmla="*/ 381000 h 714375"/>
                  <a:gd name="connsiteX147" fmla="*/ 504825 w 587375"/>
                  <a:gd name="connsiteY147" fmla="*/ 388938 h 714375"/>
                  <a:gd name="connsiteX148" fmla="*/ 496888 w 587375"/>
                  <a:gd name="connsiteY148" fmla="*/ 381000 h 714375"/>
                  <a:gd name="connsiteX149" fmla="*/ 496888 w 587375"/>
                  <a:gd name="connsiteY149" fmla="*/ 333375 h 714375"/>
                  <a:gd name="connsiteX150" fmla="*/ 488950 w 587375"/>
                  <a:gd name="connsiteY150" fmla="*/ 333375 h 714375"/>
                  <a:gd name="connsiteX151" fmla="*/ 487363 w 587375"/>
                  <a:gd name="connsiteY151" fmla="*/ 349250 h 714375"/>
                  <a:gd name="connsiteX152" fmla="*/ 476250 w 587375"/>
                  <a:gd name="connsiteY152" fmla="*/ 349250 h 714375"/>
                  <a:gd name="connsiteX153" fmla="*/ 481013 w 587375"/>
                  <a:gd name="connsiteY153" fmla="*/ 333375 h 714375"/>
                  <a:gd name="connsiteX154" fmla="*/ 496888 w 587375"/>
                  <a:gd name="connsiteY154" fmla="*/ 320675 h 714375"/>
                  <a:gd name="connsiteX155" fmla="*/ 500063 w 587375"/>
                  <a:gd name="connsiteY155" fmla="*/ 303213 h 714375"/>
                  <a:gd name="connsiteX156" fmla="*/ 449263 w 587375"/>
                  <a:gd name="connsiteY156" fmla="*/ 295275 h 714375"/>
                  <a:gd name="connsiteX157" fmla="*/ 444500 w 587375"/>
                  <a:gd name="connsiteY157" fmla="*/ 285750 h 714375"/>
                  <a:gd name="connsiteX158" fmla="*/ 415925 w 587375"/>
                  <a:gd name="connsiteY158" fmla="*/ 269875 h 714375"/>
                  <a:gd name="connsiteX159" fmla="*/ 414338 w 587375"/>
                  <a:gd name="connsiteY159" fmla="*/ 276225 h 714375"/>
                  <a:gd name="connsiteX160" fmla="*/ 406400 w 587375"/>
                  <a:gd name="connsiteY160" fmla="*/ 293688 h 714375"/>
                  <a:gd name="connsiteX161" fmla="*/ 428625 w 587375"/>
                  <a:gd name="connsiteY161" fmla="*/ 303213 h 714375"/>
                  <a:gd name="connsiteX162" fmla="*/ 415925 w 587375"/>
                  <a:gd name="connsiteY162" fmla="*/ 311150 h 714375"/>
                  <a:gd name="connsiteX163" fmla="*/ 414338 w 587375"/>
                  <a:gd name="connsiteY163" fmla="*/ 319088 h 714375"/>
                  <a:gd name="connsiteX164" fmla="*/ 419100 w 587375"/>
                  <a:gd name="connsiteY164" fmla="*/ 323850 h 714375"/>
                  <a:gd name="connsiteX165" fmla="*/ 420688 w 587375"/>
                  <a:gd name="connsiteY165" fmla="*/ 338138 h 714375"/>
                  <a:gd name="connsiteX166" fmla="*/ 436563 w 587375"/>
                  <a:gd name="connsiteY166" fmla="*/ 388938 h 714375"/>
                  <a:gd name="connsiteX167" fmla="*/ 407988 w 587375"/>
                  <a:gd name="connsiteY167" fmla="*/ 388938 h 714375"/>
                  <a:gd name="connsiteX168" fmla="*/ 406400 w 587375"/>
                  <a:gd name="connsiteY168" fmla="*/ 374650 h 714375"/>
                  <a:gd name="connsiteX169" fmla="*/ 398463 w 587375"/>
                  <a:gd name="connsiteY169" fmla="*/ 388938 h 714375"/>
                  <a:gd name="connsiteX170" fmla="*/ 377825 w 587375"/>
                  <a:gd name="connsiteY170" fmla="*/ 404813 h 714375"/>
                  <a:gd name="connsiteX171" fmla="*/ 382588 w 587375"/>
                  <a:gd name="connsiteY171" fmla="*/ 414338 h 714375"/>
                  <a:gd name="connsiteX172" fmla="*/ 371475 w 587375"/>
                  <a:gd name="connsiteY172" fmla="*/ 434975 h 714375"/>
                  <a:gd name="connsiteX173" fmla="*/ 355600 w 587375"/>
                  <a:gd name="connsiteY173" fmla="*/ 439738 h 714375"/>
                  <a:gd name="connsiteX174" fmla="*/ 350838 w 587375"/>
                  <a:gd name="connsiteY174" fmla="*/ 431800 h 714375"/>
                  <a:gd name="connsiteX175" fmla="*/ 339725 w 587375"/>
                  <a:gd name="connsiteY175" fmla="*/ 439738 h 714375"/>
                  <a:gd name="connsiteX176" fmla="*/ 339725 w 587375"/>
                  <a:gd name="connsiteY176" fmla="*/ 452438 h 714375"/>
                  <a:gd name="connsiteX177" fmla="*/ 287338 w 587375"/>
                  <a:gd name="connsiteY177" fmla="*/ 500063 h 714375"/>
                  <a:gd name="connsiteX178" fmla="*/ 290513 w 587375"/>
                  <a:gd name="connsiteY178" fmla="*/ 512763 h 714375"/>
                  <a:gd name="connsiteX179" fmla="*/ 266700 w 587375"/>
                  <a:gd name="connsiteY179" fmla="*/ 525463 h 714375"/>
                  <a:gd name="connsiteX180" fmla="*/ 249238 w 587375"/>
                  <a:gd name="connsiteY180" fmla="*/ 530225 h 714375"/>
                  <a:gd name="connsiteX181" fmla="*/ 247650 w 587375"/>
                  <a:gd name="connsiteY181" fmla="*/ 539750 h 714375"/>
                  <a:gd name="connsiteX182" fmla="*/ 252413 w 587375"/>
                  <a:gd name="connsiteY182" fmla="*/ 590550 h 714375"/>
                  <a:gd name="connsiteX183" fmla="*/ 239713 w 587375"/>
                  <a:gd name="connsiteY183" fmla="*/ 620713 h 714375"/>
                  <a:gd name="connsiteX184" fmla="*/ 242888 w 587375"/>
                  <a:gd name="connsiteY184" fmla="*/ 655638 h 714375"/>
                  <a:gd name="connsiteX185" fmla="*/ 231775 w 587375"/>
                  <a:gd name="connsiteY185" fmla="*/ 655638 h 714375"/>
                  <a:gd name="connsiteX186" fmla="*/ 223838 w 587375"/>
                  <a:gd name="connsiteY186" fmla="*/ 681038 h 714375"/>
                  <a:gd name="connsiteX187" fmla="*/ 231775 w 587375"/>
                  <a:gd name="connsiteY187" fmla="*/ 687388 h 714375"/>
                  <a:gd name="connsiteX188" fmla="*/ 231775 w 587375"/>
                  <a:gd name="connsiteY188" fmla="*/ 692150 h 714375"/>
                  <a:gd name="connsiteX189" fmla="*/ 214313 w 587375"/>
                  <a:gd name="connsiteY189" fmla="*/ 687388 h 714375"/>
                  <a:gd name="connsiteX190" fmla="*/ 209550 w 587375"/>
                  <a:gd name="connsiteY190" fmla="*/ 704850 h 714375"/>
                  <a:gd name="connsiteX191" fmla="*/ 193675 w 587375"/>
                  <a:gd name="connsiteY191" fmla="*/ 714375 h 714375"/>
                  <a:gd name="connsiteX192" fmla="*/ 166688 w 587375"/>
                  <a:gd name="connsiteY192" fmla="*/ 687388 h 714375"/>
                  <a:gd name="connsiteX193" fmla="*/ 161925 w 587375"/>
                  <a:gd name="connsiteY193" fmla="*/ 666750 h 714375"/>
                  <a:gd name="connsiteX194" fmla="*/ 155575 w 587375"/>
                  <a:gd name="connsiteY194" fmla="*/ 633413 h 714375"/>
                  <a:gd name="connsiteX195" fmla="*/ 133350 w 587375"/>
                  <a:gd name="connsiteY195" fmla="*/ 593725 h 714375"/>
                  <a:gd name="connsiteX196" fmla="*/ 131763 w 587375"/>
                  <a:gd name="connsiteY196" fmla="*/ 555625 h 714375"/>
                  <a:gd name="connsiteX197" fmla="*/ 103188 w 587375"/>
                  <a:gd name="connsiteY197" fmla="*/ 495300 h 714375"/>
                  <a:gd name="connsiteX198" fmla="*/ 98425 w 587375"/>
                  <a:gd name="connsiteY198" fmla="*/ 471488 h 714375"/>
                  <a:gd name="connsiteX199" fmla="*/ 93662 w 587375"/>
                  <a:gd name="connsiteY199" fmla="*/ 423863 h 714375"/>
                  <a:gd name="connsiteX200" fmla="*/ 95250 w 587375"/>
                  <a:gd name="connsiteY200" fmla="*/ 404813 h 714375"/>
                  <a:gd name="connsiteX201" fmla="*/ 90487 w 587375"/>
                  <a:gd name="connsiteY201" fmla="*/ 398463 h 714375"/>
                  <a:gd name="connsiteX202" fmla="*/ 93662 w 587375"/>
                  <a:gd name="connsiteY202" fmla="*/ 374650 h 714375"/>
                  <a:gd name="connsiteX203" fmla="*/ 85725 w 587375"/>
                  <a:gd name="connsiteY203" fmla="*/ 371475 h 714375"/>
                  <a:gd name="connsiteX204" fmla="*/ 82550 w 587375"/>
                  <a:gd name="connsiteY204" fmla="*/ 381000 h 714375"/>
                  <a:gd name="connsiteX205" fmla="*/ 77787 w 587375"/>
                  <a:gd name="connsiteY205" fmla="*/ 404813 h 714375"/>
                  <a:gd name="connsiteX206" fmla="*/ 58737 w 587375"/>
                  <a:gd name="connsiteY206" fmla="*/ 419100 h 714375"/>
                  <a:gd name="connsiteX207" fmla="*/ 34925 w 587375"/>
                  <a:gd name="connsiteY207" fmla="*/ 404813 h 714375"/>
                  <a:gd name="connsiteX208" fmla="*/ 12700 w 587375"/>
                  <a:gd name="connsiteY208" fmla="*/ 374650 h 714375"/>
                  <a:gd name="connsiteX209" fmla="*/ 38100 w 587375"/>
                  <a:gd name="connsiteY209" fmla="*/ 371475 h 714375"/>
                  <a:gd name="connsiteX210" fmla="*/ 50800 w 587375"/>
                  <a:gd name="connsiteY210" fmla="*/ 349250 h 714375"/>
                  <a:gd name="connsiteX211" fmla="*/ 34925 w 587375"/>
                  <a:gd name="connsiteY211" fmla="*/ 354013 h 714375"/>
                  <a:gd name="connsiteX212" fmla="*/ 20637 w 587375"/>
                  <a:gd name="connsiteY212" fmla="*/ 361950 h 714375"/>
                  <a:gd name="connsiteX213" fmla="*/ 0 w 587375"/>
                  <a:gd name="connsiteY213" fmla="*/ 342900 h 714375"/>
                  <a:gd name="connsiteX214" fmla="*/ 7937 w 587375"/>
                  <a:gd name="connsiteY214" fmla="*/ 330200 h 714375"/>
                  <a:gd name="connsiteX215" fmla="*/ 42862 w 587375"/>
                  <a:gd name="connsiteY215" fmla="*/ 320675 h 714375"/>
                  <a:gd name="connsiteX216" fmla="*/ 60325 w 587375"/>
                  <a:gd name="connsiteY216" fmla="*/ 320675 h 714375"/>
                  <a:gd name="connsiteX217" fmla="*/ 50800 w 587375"/>
                  <a:gd name="connsiteY217" fmla="*/ 290513 h 714375"/>
                  <a:gd name="connsiteX218" fmla="*/ 33337 w 587375"/>
                  <a:gd name="connsiteY218" fmla="*/ 280988 h 714375"/>
                  <a:gd name="connsiteX219" fmla="*/ 38100 w 587375"/>
                  <a:gd name="connsiteY219" fmla="*/ 265113 h 714375"/>
                  <a:gd name="connsiteX220" fmla="*/ 22225 w 587375"/>
                  <a:gd name="connsiteY220" fmla="*/ 265113 h 714375"/>
                  <a:gd name="connsiteX221" fmla="*/ 25400 w 587375"/>
                  <a:gd name="connsiteY221" fmla="*/ 255588 h 714375"/>
                  <a:gd name="connsiteX222" fmla="*/ 39687 w 587375"/>
                  <a:gd name="connsiteY222" fmla="*/ 234950 h 714375"/>
                  <a:gd name="connsiteX223" fmla="*/ 52387 w 587375"/>
                  <a:gd name="connsiteY223" fmla="*/ 239713 h 714375"/>
                  <a:gd name="connsiteX224" fmla="*/ 76200 w 587375"/>
                  <a:gd name="connsiteY224" fmla="*/ 227013 h 714375"/>
                  <a:gd name="connsiteX225" fmla="*/ 80962 w 587375"/>
                  <a:gd name="connsiteY225" fmla="*/ 212725 h 714375"/>
                  <a:gd name="connsiteX226" fmla="*/ 107950 w 587375"/>
                  <a:gd name="connsiteY226" fmla="*/ 196850 h 714375"/>
                  <a:gd name="connsiteX227" fmla="*/ 120650 w 587375"/>
                  <a:gd name="connsiteY227" fmla="*/ 161925 h 714375"/>
                  <a:gd name="connsiteX228" fmla="*/ 133350 w 587375"/>
                  <a:gd name="connsiteY228" fmla="*/ 134938 h 714375"/>
                  <a:gd name="connsiteX229" fmla="*/ 143828 w 587375"/>
                  <a:gd name="connsiteY229" fmla="*/ 123507 h 714375"/>
                  <a:gd name="connsiteX230" fmla="*/ 141288 w 587375"/>
                  <a:gd name="connsiteY230" fmla="*/ 122237 h 714375"/>
                  <a:gd name="connsiteX231" fmla="*/ 138113 w 587375"/>
                  <a:gd name="connsiteY231" fmla="*/ 122237 h 714375"/>
                  <a:gd name="connsiteX232" fmla="*/ 136526 w 587375"/>
                  <a:gd name="connsiteY232" fmla="*/ 122237 h 714375"/>
                  <a:gd name="connsiteX233" fmla="*/ 136526 w 587375"/>
                  <a:gd name="connsiteY233" fmla="*/ 119062 h 714375"/>
                  <a:gd name="connsiteX234" fmla="*/ 133351 w 587375"/>
                  <a:gd name="connsiteY234" fmla="*/ 115887 h 714375"/>
                  <a:gd name="connsiteX235" fmla="*/ 128588 w 587375"/>
                  <a:gd name="connsiteY235" fmla="*/ 114300 h 714375"/>
                  <a:gd name="connsiteX236" fmla="*/ 125413 w 587375"/>
                  <a:gd name="connsiteY236" fmla="*/ 114300 h 714375"/>
                  <a:gd name="connsiteX237" fmla="*/ 125413 w 587375"/>
                  <a:gd name="connsiteY237" fmla="*/ 109537 h 714375"/>
                  <a:gd name="connsiteX238" fmla="*/ 123826 w 587375"/>
                  <a:gd name="connsiteY238" fmla="*/ 106362 h 714375"/>
                  <a:gd name="connsiteX239" fmla="*/ 119063 w 587375"/>
                  <a:gd name="connsiteY239" fmla="*/ 98425 h 714375"/>
                  <a:gd name="connsiteX240" fmla="*/ 123826 w 587375"/>
                  <a:gd name="connsiteY240" fmla="*/ 96837 h 714375"/>
                  <a:gd name="connsiteX241" fmla="*/ 123825 w 587375"/>
                  <a:gd name="connsiteY241" fmla="*/ 96836 h 714375"/>
                  <a:gd name="connsiteX242" fmla="*/ 125413 w 587375"/>
                  <a:gd name="connsiteY242" fmla="*/ 109537 h 714375"/>
                  <a:gd name="connsiteX243" fmla="*/ 123825 w 587375"/>
                  <a:gd name="connsiteY243" fmla="*/ 109537 h 714375"/>
                  <a:gd name="connsiteX244" fmla="*/ 115888 w 587375"/>
                  <a:gd name="connsiteY244" fmla="*/ 106362 h 714375"/>
                  <a:gd name="connsiteX245" fmla="*/ 115888 w 587375"/>
                  <a:gd name="connsiteY245" fmla="*/ 103187 h 714375"/>
                  <a:gd name="connsiteX246" fmla="*/ 115888 w 587375"/>
                  <a:gd name="connsiteY246" fmla="*/ 101600 h 714375"/>
                  <a:gd name="connsiteX247" fmla="*/ 112713 w 587375"/>
                  <a:gd name="connsiteY247" fmla="*/ 79375 h 714375"/>
                  <a:gd name="connsiteX248" fmla="*/ 112713 w 587375"/>
                  <a:gd name="connsiteY248" fmla="*/ 76200 h 714375"/>
                  <a:gd name="connsiteX249" fmla="*/ 111125 w 587375"/>
                  <a:gd name="connsiteY249" fmla="*/ 71437 h 714375"/>
                  <a:gd name="connsiteX250" fmla="*/ 111125 w 587375"/>
                  <a:gd name="connsiteY250" fmla="*/ 68262 h 714375"/>
                  <a:gd name="connsiteX251" fmla="*/ 115888 w 587375"/>
                  <a:gd name="connsiteY251" fmla="*/ 63500 h 714375"/>
                  <a:gd name="connsiteX252" fmla="*/ 123825 w 587375"/>
                  <a:gd name="connsiteY252" fmla="*/ 58737 h 714375"/>
                  <a:gd name="connsiteX253" fmla="*/ 123825 w 587375"/>
                  <a:gd name="connsiteY253" fmla="*/ 55562 h 714375"/>
                  <a:gd name="connsiteX254" fmla="*/ 125413 w 587375"/>
                  <a:gd name="connsiteY254" fmla="*/ 49212 h 714375"/>
                  <a:gd name="connsiteX255" fmla="*/ 123825 w 587375"/>
                  <a:gd name="connsiteY255" fmla="*/ 46037 h 714375"/>
                  <a:gd name="connsiteX256" fmla="*/ 119063 w 587375"/>
                  <a:gd name="connsiteY256" fmla="*/ 41275 h 714375"/>
                  <a:gd name="connsiteX257" fmla="*/ 115888 w 587375"/>
                  <a:gd name="connsiteY257" fmla="*/ 41275 h 714375"/>
                  <a:gd name="connsiteX258" fmla="*/ 112713 w 587375"/>
                  <a:gd name="connsiteY258" fmla="*/ 38100 h 714375"/>
                  <a:gd name="connsiteX259" fmla="*/ 111125 w 587375"/>
                  <a:gd name="connsiteY259" fmla="*/ 33337 h 714375"/>
                  <a:gd name="connsiteX260" fmla="*/ 106363 w 587375"/>
                  <a:gd name="connsiteY260" fmla="*/ 33337 h 714375"/>
                  <a:gd name="connsiteX261" fmla="*/ 103188 w 587375"/>
                  <a:gd name="connsiteY261" fmla="*/ 30162 h 714375"/>
                  <a:gd name="connsiteX262" fmla="*/ 101600 w 587375"/>
                  <a:gd name="connsiteY262" fmla="*/ 30162 h 714375"/>
                  <a:gd name="connsiteX263" fmla="*/ 95250 w 587375"/>
                  <a:gd name="connsiteY263" fmla="*/ 28575 h 714375"/>
                  <a:gd name="connsiteX264" fmla="*/ 95250 w 587375"/>
                  <a:gd name="connsiteY264" fmla="*/ 25400 h 714375"/>
                  <a:gd name="connsiteX265" fmla="*/ 95250 w 587375"/>
                  <a:gd name="connsiteY265" fmla="*/ 17463 h 714375"/>
                  <a:gd name="connsiteX266" fmla="*/ 95250 w 587375"/>
                  <a:gd name="connsiteY266" fmla="*/ 15875 h 714375"/>
                  <a:gd name="connsiteX267" fmla="*/ 98425 w 587375"/>
                  <a:gd name="connsiteY267" fmla="*/ 15875 h 714375"/>
                  <a:gd name="connsiteX268" fmla="*/ 103188 w 587375"/>
                  <a:gd name="connsiteY268" fmla="*/ 15875 h 714375"/>
                  <a:gd name="connsiteX269" fmla="*/ 106363 w 587375"/>
                  <a:gd name="connsiteY269" fmla="*/ 17463 h 714375"/>
                  <a:gd name="connsiteX270" fmla="*/ 107950 w 587375"/>
                  <a:gd name="connsiteY270" fmla="*/ 15875 h 714375"/>
                  <a:gd name="connsiteX271" fmla="*/ 107950 w 587375"/>
                  <a:gd name="connsiteY271" fmla="*/ 12700 h 714375"/>
                  <a:gd name="connsiteX272" fmla="*/ 107950 w 587375"/>
                  <a:gd name="connsiteY272" fmla="*/ 7938 h 714375"/>
                  <a:gd name="connsiteX273" fmla="*/ 112713 w 587375"/>
                  <a:gd name="connsiteY273" fmla="*/ 7938 h 714375"/>
                  <a:gd name="connsiteX274" fmla="*/ 115888 w 587375"/>
                  <a:gd name="connsiteY274" fmla="*/ 7938 h 714375"/>
                  <a:gd name="connsiteX275" fmla="*/ 123825 w 587375"/>
                  <a:gd name="connsiteY275" fmla="*/ 6350 h 714375"/>
                  <a:gd name="connsiteX276" fmla="*/ 125413 w 587375"/>
                  <a:gd name="connsiteY276" fmla="*/ 6350 h 714375"/>
                  <a:gd name="connsiteX277" fmla="*/ 128588 w 587375"/>
                  <a:gd name="connsiteY277" fmla="*/ 3175 h 714375"/>
                  <a:gd name="connsiteX278" fmla="*/ 136525 w 587375"/>
                  <a:gd name="connsiteY278" fmla="*/ 6350 h 714375"/>
                  <a:gd name="connsiteX279" fmla="*/ 138113 w 587375"/>
                  <a:gd name="connsiteY279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9075 w 587375"/>
                  <a:gd name="connsiteY99" fmla="*/ 122237 h 714375"/>
                  <a:gd name="connsiteX100" fmla="*/ 217488 w 587375"/>
                  <a:gd name="connsiteY100" fmla="*/ 122237 h 714375"/>
                  <a:gd name="connsiteX101" fmla="*/ 214313 w 587375"/>
                  <a:gd name="connsiteY101" fmla="*/ 123825 h 714375"/>
                  <a:gd name="connsiteX102" fmla="*/ 214312 w 587375"/>
                  <a:gd name="connsiteY102" fmla="*/ 123825 h 714375"/>
                  <a:gd name="connsiteX103" fmla="*/ 214312 w 587375"/>
                  <a:gd name="connsiteY103" fmla="*/ 125014 h 714375"/>
                  <a:gd name="connsiteX104" fmla="*/ 223838 w 587375"/>
                  <a:gd name="connsiteY104" fmla="*/ 157163 h 714375"/>
                  <a:gd name="connsiteX105" fmla="*/ 234950 w 587375"/>
                  <a:gd name="connsiteY105" fmla="*/ 146050 h 714375"/>
                  <a:gd name="connsiteX106" fmla="*/ 260350 w 587375"/>
                  <a:gd name="connsiteY106" fmla="*/ 166688 h 714375"/>
                  <a:gd name="connsiteX107" fmla="*/ 244475 w 587375"/>
                  <a:gd name="connsiteY107" fmla="*/ 184150 h 714375"/>
                  <a:gd name="connsiteX108" fmla="*/ 242888 w 587375"/>
                  <a:gd name="connsiteY108" fmla="*/ 212725 h 714375"/>
                  <a:gd name="connsiteX109" fmla="*/ 260350 w 587375"/>
                  <a:gd name="connsiteY109" fmla="*/ 212725 h 714375"/>
                  <a:gd name="connsiteX110" fmla="*/ 260350 w 587375"/>
                  <a:gd name="connsiteY110" fmla="*/ 227013 h 714375"/>
                  <a:gd name="connsiteX111" fmla="*/ 292100 w 587375"/>
                  <a:gd name="connsiteY111" fmla="*/ 247650 h 714375"/>
                  <a:gd name="connsiteX112" fmla="*/ 312738 w 587375"/>
                  <a:gd name="connsiteY112" fmla="*/ 250825 h 714375"/>
                  <a:gd name="connsiteX113" fmla="*/ 328613 w 587375"/>
                  <a:gd name="connsiteY113" fmla="*/ 242888 h 714375"/>
                  <a:gd name="connsiteX114" fmla="*/ 339725 w 587375"/>
                  <a:gd name="connsiteY114" fmla="*/ 263525 h 714375"/>
                  <a:gd name="connsiteX115" fmla="*/ 352425 w 587375"/>
                  <a:gd name="connsiteY115" fmla="*/ 260350 h 714375"/>
                  <a:gd name="connsiteX116" fmla="*/ 355600 w 587375"/>
                  <a:gd name="connsiteY116" fmla="*/ 269875 h 714375"/>
                  <a:gd name="connsiteX117" fmla="*/ 398463 w 587375"/>
                  <a:gd name="connsiteY117" fmla="*/ 276225 h 714375"/>
                  <a:gd name="connsiteX118" fmla="*/ 407988 w 587375"/>
                  <a:gd name="connsiteY118" fmla="*/ 269875 h 714375"/>
                  <a:gd name="connsiteX119" fmla="*/ 407988 w 587375"/>
                  <a:gd name="connsiteY119" fmla="*/ 238125 h 714375"/>
                  <a:gd name="connsiteX120" fmla="*/ 423863 w 587375"/>
                  <a:gd name="connsiteY120" fmla="*/ 227013 h 714375"/>
                  <a:gd name="connsiteX121" fmla="*/ 428625 w 587375"/>
                  <a:gd name="connsiteY121" fmla="*/ 234950 h 714375"/>
                  <a:gd name="connsiteX122" fmla="*/ 420688 w 587375"/>
                  <a:gd name="connsiteY122" fmla="*/ 247650 h 714375"/>
                  <a:gd name="connsiteX123" fmla="*/ 423863 w 587375"/>
                  <a:gd name="connsiteY123" fmla="*/ 257175 h 714375"/>
                  <a:gd name="connsiteX124" fmla="*/ 420688 w 587375"/>
                  <a:gd name="connsiteY124" fmla="*/ 265113 h 714375"/>
                  <a:gd name="connsiteX125" fmla="*/ 431800 w 587375"/>
                  <a:gd name="connsiteY125" fmla="*/ 269875 h 714375"/>
                  <a:gd name="connsiteX126" fmla="*/ 450850 w 587375"/>
                  <a:gd name="connsiteY126" fmla="*/ 265113 h 714375"/>
                  <a:gd name="connsiteX127" fmla="*/ 457200 w 587375"/>
                  <a:gd name="connsiteY127" fmla="*/ 257175 h 714375"/>
                  <a:gd name="connsiteX128" fmla="*/ 481013 w 587375"/>
                  <a:gd name="connsiteY128" fmla="*/ 260350 h 714375"/>
                  <a:gd name="connsiteX129" fmla="*/ 481013 w 587375"/>
                  <a:gd name="connsiteY129" fmla="*/ 234950 h 714375"/>
                  <a:gd name="connsiteX130" fmla="*/ 500063 w 587375"/>
                  <a:gd name="connsiteY130" fmla="*/ 227013 h 714375"/>
                  <a:gd name="connsiteX131" fmla="*/ 527050 w 587375"/>
                  <a:gd name="connsiteY131" fmla="*/ 200025 h 714375"/>
                  <a:gd name="connsiteX132" fmla="*/ 544513 w 587375"/>
                  <a:gd name="connsiteY132" fmla="*/ 201613 h 714375"/>
                  <a:gd name="connsiteX133" fmla="*/ 547688 w 587375"/>
                  <a:gd name="connsiteY133" fmla="*/ 214313 h 714375"/>
                  <a:gd name="connsiteX134" fmla="*/ 565150 w 587375"/>
                  <a:gd name="connsiteY134" fmla="*/ 212725 h 714375"/>
                  <a:gd name="connsiteX135" fmla="*/ 582613 w 587375"/>
                  <a:gd name="connsiteY135" fmla="*/ 217488 h 714375"/>
                  <a:gd name="connsiteX136" fmla="*/ 587375 w 587375"/>
                  <a:gd name="connsiteY136" fmla="*/ 233363 h 714375"/>
                  <a:gd name="connsiteX137" fmla="*/ 585788 w 587375"/>
                  <a:gd name="connsiteY137" fmla="*/ 247650 h 714375"/>
                  <a:gd name="connsiteX138" fmla="*/ 577850 w 587375"/>
                  <a:gd name="connsiteY138" fmla="*/ 244475 h 714375"/>
                  <a:gd name="connsiteX139" fmla="*/ 557213 w 587375"/>
                  <a:gd name="connsiteY139" fmla="*/ 255588 h 714375"/>
                  <a:gd name="connsiteX140" fmla="*/ 536575 w 587375"/>
                  <a:gd name="connsiteY140" fmla="*/ 287338 h 714375"/>
                  <a:gd name="connsiteX141" fmla="*/ 536575 w 587375"/>
                  <a:gd name="connsiteY141" fmla="*/ 306388 h 714375"/>
                  <a:gd name="connsiteX142" fmla="*/ 527050 w 587375"/>
                  <a:gd name="connsiteY142" fmla="*/ 323850 h 714375"/>
                  <a:gd name="connsiteX143" fmla="*/ 514350 w 587375"/>
                  <a:gd name="connsiteY143" fmla="*/ 325438 h 714375"/>
                  <a:gd name="connsiteX144" fmla="*/ 517525 w 587375"/>
                  <a:gd name="connsiteY144" fmla="*/ 361950 h 714375"/>
                  <a:gd name="connsiteX145" fmla="*/ 512763 w 587375"/>
                  <a:gd name="connsiteY145" fmla="*/ 363538 h 714375"/>
                  <a:gd name="connsiteX146" fmla="*/ 512763 w 587375"/>
                  <a:gd name="connsiteY146" fmla="*/ 381000 h 714375"/>
                  <a:gd name="connsiteX147" fmla="*/ 504825 w 587375"/>
                  <a:gd name="connsiteY147" fmla="*/ 388938 h 714375"/>
                  <a:gd name="connsiteX148" fmla="*/ 496888 w 587375"/>
                  <a:gd name="connsiteY148" fmla="*/ 381000 h 714375"/>
                  <a:gd name="connsiteX149" fmla="*/ 496888 w 587375"/>
                  <a:gd name="connsiteY149" fmla="*/ 333375 h 714375"/>
                  <a:gd name="connsiteX150" fmla="*/ 488950 w 587375"/>
                  <a:gd name="connsiteY150" fmla="*/ 333375 h 714375"/>
                  <a:gd name="connsiteX151" fmla="*/ 487363 w 587375"/>
                  <a:gd name="connsiteY151" fmla="*/ 349250 h 714375"/>
                  <a:gd name="connsiteX152" fmla="*/ 476250 w 587375"/>
                  <a:gd name="connsiteY152" fmla="*/ 349250 h 714375"/>
                  <a:gd name="connsiteX153" fmla="*/ 481013 w 587375"/>
                  <a:gd name="connsiteY153" fmla="*/ 333375 h 714375"/>
                  <a:gd name="connsiteX154" fmla="*/ 496888 w 587375"/>
                  <a:gd name="connsiteY154" fmla="*/ 320675 h 714375"/>
                  <a:gd name="connsiteX155" fmla="*/ 500063 w 587375"/>
                  <a:gd name="connsiteY155" fmla="*/ 303213 h 714375"/>
                  <a:gd name="connsiteX156" fmla="*/ 449263 w 587375"/>
                  <a:gd name="connsiteY156" fmla="*/ 295275 h 714375"/>
                  <a:gd name="connsiteX157" fmla="*/ 444500 w 587375"/>
                  <a:gd name="connsiteY157" fmla="*/ 285750 h 714375"/>
                  <a:gd name="connsiteX158" fmla="*/ 415925 w 587375"/>
                  <a:gd name="connsiteY158" fmla="*/ 269875 h 714375"/>
                  <a:gd name="connsiteX159" fmla="*/ 414338 w 587375"/>
                  <a:gd name="connsiteY159" fmla="*/ 276225 h 714375"/>
                  <a:gd name="connsiteX160" fmla="*/ 406400 w 587375"/>
                  <a:gd name="connsiteY160" fmla="*/ 293688 h 714375"/>
                  <a:gd name="connsiteX161" fmla="*/ 428625 w 587375"/>
                  <a:gd name="connsiteY161" fmla="*/ 303213 h 714375"/>
                  <a:gd name="connsiteX162" fmla="*/ 415925 w 587375"/>
                  <a:gd name="connsiteY162" fmla="*/ 311150 h 714375"/>
                  <a:gd name="connsiteX163" fmla="*/ 414338 w 587375"/>
                  <a:gd name="connsiteY163" fmla="*/ 319088 h 714375"/>
                  <a:gd name="connsiteX164" fmla="*/ 419100 w 587375"/>
                  <a:gd name="connsiteY164" fmla="*/ 323850 h 714375"/>
                  <a:gd name="connsiteX165" fmla="*/ 420688 w 587375"/>
                  <a:gd name="connsiteY165" fmla="*/ 338138 h 714375"/>
                  <a:gd name="connsiteX166" fmla="*/ 436563 w 587375"/>
                  <a:gd name="connsiteY166" fmla="*/ 388938 h 714375"/>
                  <a:gd name="connsiteX167" fmla="*/ 407988 w 587375"/>
                  <a:gd name="connsiteY167" fmla="*/ 388938 h 714375"/>
                  <a:gd name="connsiteX168" fmla="*/ 406400 w 587375"/>
                  <a:gd name="connsiteY168" fmla="*/ 374650 h 714375"/>
                  <a:gd name="connsiteX169" fmla="*/ 398463 w 587375"/>
                  <a:gd name="connsiteY169" fmla="*/ 388938 h 714375"/>
                  <a:gd name="connsiteX170" fmla="*/ 377825 w 587375"/>
                  <a:gd name="connsiteY170" fmla="*/ 404813 h 714375"/>
                  <a:gd name="connsiteX171" fmla="*/ 382588 w 587375"/>
                  <a:gd name="connsiteY171" fmla="*/ 414338 h 714375"/>
                  <a:gd name="connsiteX172" fmla="*/ 371475 w 587375"/>
                  <a:gd name="connsiteY172" fmla="*/ 434975 h 714375"/>
                  <a:gd name="connsiteX173" fmla="*/ 355600 w 587375"/>
                  <a:gd name="connsiteY173" fmla="*/ 439738 h 714375"/>
                  <a:gd name="connsiteX174" fmla="*/ 350838 w 587375"/>
                  <a:gd name="connsiteY174" fmla="*/ 431800 h 714375"/>
                  <a:gd name="connsiteX175" fmla="*/ 339725 w 587375"/>
                  <a:gd name="connsiteY175" fmla="*/ 439738 h 714375"/>
                  <a:gd name="connsiteX176" fmla="*/ 339725 w 587375"/>
                  <a:gd name="connsiteY176" fmla="*/ 452438 h 714375"/>
                  <a:gd name="connsiteX177" fmla="*/ 287338 w 587375"/>
                  <a:gd name="connsiteY177" fmla="*/ 500063 h 714375"/>
                  <a:gd name="connsiteX178" fmla="*/ 290513 w 587375"/>
                  <a:gd name="connsiteY178" fmla="*/ 512763 h 714375"/>
                  <a:gd name="connsiteX179" fmla="*/ 266700 w 587375"/>
                  <a:gd name="connsiteY179" fmla="*/ 525463 h 714375"/>
                  <a:gd name="connsiteX180" fmla="*/ 249238 w 587375"/>
                  <a:gd name="connsiteY180" fmla="*/ 530225 h 714375"/>
                  <a:gd name="connsiteX181" fmla="*/ 247650 w 587375"/>
                  <a:gd name="connsiteY181" fmla="*/ 539750 h 714375"/>
                  <a:gd name="connsiteX182" fmla="*/ 252413 w 587375"/>
                  <a:gd name="connsiteY182" fmla="*/ 590550 h 714375"/>
                  <a:gd name="connsiteX183" fmla="*/ 239713 w 587375"/>
                  <a:gd name="connsiteY183" fmla="*/ 620713 h 714375"/>
                  <a:gd name="connsiteX184" fmla="*/ 242888 w 587375"/>
                  <a:gd name="connsiteY184" fmla="*/ 655638 h 714375"/>
                  <a:gd name="connsiteX185" fmla="*/ 231775 w 587375"/>
                  <a:gd name="connsiteY185" fmla="*/ 655638 h 714375"/>
                  <a:gd name="connsiteX186" fmla="*/ 223838 w 587375"/>
                  <a:gd name="connsiteY186" fmla="*/ 681038 h 714375"/>
                  <a:gd name="connsiteX187" fmla="*/ 231775 w 587375"/>
                  <a:gd name="connsiteY187" fmla="*/ 687388 h 714375"/>
                  <a:gd name="connsiteX188" fmla="*/ 231775 w 587375"/>
                  <a:gd name="connsiteY188" fmla="*/ 692150 h 714375"/>
                  <a:gd name="connsiteX189" fmla="*/ 214313 w 587375"/>
                  <a:gd name="connsiteY189" fmla="*/ 687388 h 714375"/>
                  <a:gd name="connsiteX190" fmla="*/ 209550 w 587375"/>
                  <a:gd name="connsiteY190" fmla="*/ 704850 h 714375"/>
                  <a:gd name="connsiteX191" fmla="*/ 193675 w 587375"/>
                  <a:gd name="connsiteY191" fmla="*/ 714375 h 714375"/>
                  <a:gd name="connsiteX192" fmla="*/ 166688 w 587375"/>
                  <a:gd name="connsiteY192" fmla="*/ 687388 h 714375"/>
                  <a:gd name="connsiteX193" fmla="*/ 161925 w 587375"/>
                  <a:gd name="connsiteY193" fmla="*/ 666750 h 714375"/>
                  <a:gd name="connsiteX194" fmla="*/ 155575 w 587375"/>
                  <a:gd name="connsiteY194" fmla="*/ 633413 h 714375"/>
                  <a:gd name="connsiteX195" fmla="*/ 133350 w 587375"/>
                  <a:gd name="connsiteY195" fmla="*/ 593725 h 714375"/>
                  <a:gd name="connsiteX196" fmla="*/ 131763 w 587375"/>
                  <a:gd name="connsiteY196" fmla="*/ 555625 h 714375"/>
                  <a:gd name="connsiteX197" fmla="*/ 103188 w 587375"/>
                  <a:gd name="connsiteY197" fmla="*/ 495300 h 714375"/>
                  <a:gd name="connsiteX198" fmla="*/ 98425 w 587375"/>
                  <a:gd name="connsiteY198" fmla="*/ 471488 h 714375"/>
                  <a:gd name="connsiteX199" fmla="*/ 93662 w 587375"/>
                  <a:gd name="connsiteY199" fmla="*/ 423863 h 714375"/>
                  <a:gd name="connsiteX200" fmla="*/ 95250 w 587375"/>
                  <a:gd name="connsiteY200" fmla="*/ 404813 h 714375"/>
                  <a:gd name="connsiteX201" fmla="*/ 90487 w 587375"/>
                  <a:gd name="connsiteY201" fmla="*/ 398463 h 714375"/>
                  <a:gd name="connsiteX202" fmla="*/ 93662 w 587375"/>
                  <a:gd name="connsiteY202" fmla="*/ 374650 h 714375"/>
                  <a:gd name="connsiteX203" fmla="*/ 85725 w 587375"/>
                  <a:gd name="connsiteY203" fmla="*/ 371475 h 714375"/>
                  <a:gd name="connsiteX204" fmla="*/ 82550 w 587375"/>
                  <a:gd name="connsiteY204" fmla="*/ 381000 h 714375"/>
                  <a:gd name="connsiteX205" fmla="*/ 77787 w 587375"/>
                  <a:gd name="connsiteY205" fmla="*/ 404813 h 714375"/>
                  <a:gd name="connsiteX206" fmla="*/ 58737 w 587375"/>
                  <a:gd name="connsiteY206" fmla="*/ 419100 h 714375"/>
                  <a:gd name="connsiteX207" fmla="*/ 34925 w 587375"/>
                  <a:gd name="connsiteY207" fmla="*/ 404813 h 714375"/>
                  <a:gd name="connsiteX208" fmla="*/ 12700 w 587375"/>
                  <a:gd name="connsiteY208" fmla="*/ 374650 h 714375"/>
                  <a:gd name="connsiteX209" fmla="*/ 38100 w 587375"/>
                  <a:gd name="connsiteY209" fmla="*/ 371475 h 714375"/>
                  <a:gd name="connsiteX210" fmla="*/ 50800 w 587375"/>
                  <a:gd name="connsiteY210" fmla="*/ 349250 h 714375"/>
                  <a:gd name="connsiteX211" fmla="*/ 34925 w 587375"/>
                  <a:gd name="connsiteY211" fmla="*/ 354013 h 714375"/>
                  <a:gd name="connsiteX212" fmla="*/ 20637 w 587375"/>
                  <a:gd name="connsiteY212" fmla="*/ 361950 h 714375"/>
                  <a:gd name="connsiteX213" fmla="*/ 0 w 587375"/>
                  <a:gd name="connsiteY213" fmla="*/ 342900 h 714375"/>
                  <a:gd name="connsiteX214" fmla="*/ 7937 w 587375"/>
                  <a:gd name="connsiteY214" fmla="*/ 330200 h 714375"/>
                  <a:gd name="connsiteX215" fmla="*/ 42862 w 587375"/>
                  <a:gd name="connsiteY215" fmla="*/ 320675 h 714375"/>
                  <a:gd name="connsiteX216" fmla="*/ 60325 w 587375"/>
                  <a:gd name="connsiteY216" fmla="*/ 320675 h 714375"/>
                  <a:gd name="connsiteX217" fmla="*/ 50800 w 587375"/>
                  <a:gd name="connsiteY217" fmla="*/ 290513 h 714375"/>
                  <a:gd name="connsiteX218" fmla="*/ 33337 w 587375"/>
                  <a:gd name="connsiteY218" fmla="*/ 280988 h 714375"/>
                  <a:gd name="connsiteX219" fmla="*/ 38100 w 587375"/>
                  <a:gd name="connsiteY219" fmla="*/ 265113 h 714375"/>
                  <a:gd name="connsiteX220" fmla="*/ 22225 w 587375"/>
                  <a:gd name="connsiteY220" fmla="*/ 265113 h 714375"/>
                  <a:gd name="connsiteX221" fmla="*/ 25400 w 587375"/>
                  <a:gd name="connsiteY221" fmla="*/ 255588 h 714375"/>
                  <a:gd name="connsiteX222" fmla="*/ 39687 w 587375"/>
                  <a:gd name="connsiteY222" fmla="*/ 234950 h 714375"/>
                  <a:gd name="connsiteX223" fmla="*/ 52387 w 587375"/>
                  <a:gd name="connsiteY223" fmla="*/ 239713 h 714375"/>
                  <a:gd name="connsiteX224" fmla="*/ 76200 w 587375"/>
                  <a:gd name="connsiteY224" fmla="*/ 227013 h 714375"/>
                  <a:gd name="connsiteX225" fmla="*/ 80962 w 587375"/>
                  <a:gd name="connsiteY225" fmla="*/ 212725 h 714375"/>
                  <a:gd name="connsiteX226" fmla="*/ 107950 w 587375"/>
                  <a:gd name="connsiteY226" fmla="*/ 196850 h 714375"/>
                  <a:gd name="connsiteX227" fmla="*/ 120650 w 587375"/>
                  <a:gd name="connsiteY227" fmla="*/ 161925 h 714375"/>
                  <a:gd name="connsiteX228" fmla="*/ 133350 w 587375"/>
                  <a:gd name="connsiteY228" fmla="*/ 134938 h 714375"/>
                  <a:gd name="connsiteX229" fmla="*/ 143828 w 587375"/>
                  <a:gd name="connsiteY229" fmla="*/ 123507 h 714375"/>
                  <a:gd name="connsiteX230" fmla="*/ 141288 w 587375"/>
                  <a:gd name="connsiteY230" fmla="*/ 122237 h 714375"/>
                  <a:gd name="connsiteX231" fmla="*/ 138113 w 587375"/>
                  <a:gd name="connsiteY231" fmla="*/ 122237 h 714375"/>
                  <a:gd name="connsiteX232" fmla="*/ 136526 w 587375"/>
                  <a:gd name="connsiteY232" fmla="*/ 122237 h 714375"/>
                  <a:gd name="connsiteX233" fmla="*/ 136526 w 587375"/>
                  <a:gd name="connsiteY233" fmla="*/ 119062 h 714375"/>
                  <a:gd name="connsiteX234" fmla="*/ 133351 w 587375"/>
                  <a:gd name="connsiteY234" fmla="*/ 115887 h 714375"/>
                  <a:gd name="connsiteX235" fmla="*/ 128588 w 587375"/>
                  <a:gd name="connsiteY235" fmla="*/ 114300 h 714375"/>
                  <a:gd name="connsiteX236" fmla="*/ 125413 w 587375"/>
                  <a:gd name="connsiteY236" fmla="*/ 114300 h 714375"/>
                  <a:gd name="connsiteX237" fmla="*/ 125413 w 587375"/>
                  <a:gd name="connsiteY237" fmla="*/ 109537 h 714375"/>
                  <a:gd name="connsiteX238" fmla="*/ 123826 w 587375"/>
                  <a:gd name="connsiteY238" fmla="*/ 106362 h 714375"/>
                  <a:gd name="connsiteX239" fmla="*/ 119063 w 587375"/>
                  <a:gd name="connsiteY239" fmla="*/ 98425 h 714375"/>
                  <a:gd name="connsiteX240" fmla="*/ 123826 w 587375"/>
                  <a:gd name="connsiteY240" fmla="*/ 96837 h 714375"/>
                  <a:gd name="connsiteX241" fmla="*/ 125413 w 587375"/>
                  <a:gd name="connsiteY241" fmla="*/ 109537 h 714375"/>
                  <a:gd name="connsiteX242" fmla="*/ 123825 w 587375"/>
                  <a:gd name="connsiteY242" fmla="*/ 109537 h 714375"/>
                  <a:gd name="connsiteX243" fmla="*/ 115888 w 587375"/>
                  <a:gd name="connsiteY243" fmla="*/ 106362 h 714375"/>
                  <a:gd name="connsiteX244" fmla="*/ 115888 w 587375"/>
                  <a:gd name="connsiteY244" fmla="*/ 103187 h 714375"/>
                  <a:gd name="connsiteX245" fmla="*/ 115888 w 587375"/>
                  <a:gd name="connsiteY245" fmla="*/ 101600 h 714375"/>
                  <a:gd name="connsiteX246" fmla="*/ 112713 w 587375"/>
                  <a:gd name="connsiteY246" fmla="*/ 79375 h 714375"/>
                  <a:gd name="connsiteX247" fmla="*/ 112713 w 587375"/>
                  <a:gd name="connsiteY247" fmla="*/ 76200 h 714375"/>
                  <a:gd name="connsiteX248" fmla="*/ 111125 w 587375"/>
                  <a:gd name="connsiteY248" fmla="*/ 71437 h 714375"/>
                  <a:gd name="connsiteX249" fmla="*/ 111125 w 587375"/>
                  <a:gd name="connsiteY249" fmla="*/ 68262 h 714375"/>
                  <a:gd name="connsiteX250" fmla="*/ 115888 w 587375"/>
                  <a:gd name="connsiteY250" fmla="*/ 63500 h 714375"/>
                  <a:gd name="connsiteX251" fmla="*/ 123825 w 587375"/>
                  <a:gd name="connsiteY251" fmla="*/ 58737 h 714375"/>
                  <a:gd name="connsiteX252" fmla="*/ 123825 w 587375"/>
                  <a:gd name="connsiteY252" fmla="*/ 55562 h 714375"/>
                  <a:gd name="connsiteX253" fmla="*/ 125413 w 587375"/>
                  <a:gd name="connsiteY253" fmla="*/ 49212 h 714375"/>
                  <a:gd name="connsiteX254" fmla="*/ 123825 w 587375"/>
                  <a:gd name="connsiteY254" fmla="*/ 46037 h 714375"/>
                  <a:gd name="connsiteX255" fmla="*/ 119063 w 587375"/>
                  <a:gd name="connsiteY255" fmla="*/ 41275 h 714375"/>
                  <a:gd name="connsiteX256" fmla="*/ 115888 w 587375"/>
                  <a:gd name="connsiteY256" fmla="*/ 41275 h 714375"/>
                  <a:gd name="connsiteX257" fmla="*/ 112713 w 587375"/>
                  <a:gd name="connsiteY257" fmla="*/ 38100 h 714375"/>
                  <a:gd name="connsiteX258" fmla="*/ 111125 w 587375"/>
                  <a:gd name="connsiteY258" fmla="*/ 33337 h 714375"/>
                  <a:gd name="connsiteX259" fmla="*/ 106363 w 587375"/>
                  <a:gd name="connsiteY259" fmla="*/ 33337 h 714375"/>
                  <a:gd name="connsiteX260" fmla="*/ 103188 w 587375"/>
                  <a:gd name="connsiteY260" fmla="*/ 30162 h 714375"/>
                  <a:gd name="connsiteX261" fmla="*/ 101600 w 587375"/>
                  <a:gd name="connsiteY261" fmla="*/ 30162 h 714375"/>
                  <a:gd name="connsiteX262" fmla="*/ 95250 w 587375"/>
                  <a:gd name="connsiteY262" fmla="*/ 28575 h 714375"/>
                  <a:gd name="connsiteX263" fmla="*/ 95250 w 587375"/>
                  <a:gd name="connsiteY263" fmla="*/ 25400 h 714375"/>
                  <a:gd name="connsiteX264" fmla="*/ 95250 w 587375"/>
                  <a:gd name="connsiteY264" fmla="*/ 17463 h 714375"/>
                  <a:gd name="connsiteX265" fmla="*/ 95250 w 587375"/>
                  <a:gd name="connsiteY265" fmla="*/ 15875 h 714375"/>
                  <a:gd name="connsiteX266" fmla="*/ 98425 w 587375"/>
                  <a:gd name="connsiteY266" fmla="*/ 15875 h 714375"/>
                  <a:gd name="connsiteX267" fmla="*/ 103188 w 587375"/>
                  <a:gd name="connsiteY267" fmla="*/ 15875 h 714375"/>
                  <a:gd name="connsiteX268" fmla="*/ 106363 w 587375"/>
                  <a:gd name="connsiteY268" fmla="*/ 17463 h 714375"/>
                  <a:gd name="connsiteX269" fmla="*/ 107950 w 587375"/>
                  <a:gd name="connsiteY269" fmla="*/ 15875 h 714375"/>
                  <a:gd name="connsiteX270" fmla="*/ 107950 w 587375"/>
                  <a:gd name="connsiteY270" fmla="*/ 12700 h 714375"/>
                  <a:gd name="connsiteX271" fmla="*/ 107950 w 587375"/>
                  <a:gd name="connsiteY271" fmla="*/ 7938 h 714375"/>
                  <a:gd name="connsiteX272" fmla="*/ 112713 w 587375"/>
                  <a:gd name="connsiteY272" fmla="*/ 7938 h 714375"/>
                  <a:gd name="connsiteX273" fmla="*/ 115888 w 587375"/>
                  <a:gd name="connsiteY273" fmla="*/ 7938 h 714375"/>
                  <a:gd name="connsiteX274" fmla="*/ 123825 w 587375"/>
                  <a:gd name="connsiteY274" fmla="*/ 6350 h 714375"/>
                  <a:gd name="connsiteX275" fmla="*/ 125413 w 587375"/>
                  <a:gd name="connsiteY275" fmla="*/ 6350 h 714375"/>
                  <a:gd name="connsiteX276" fmla="*/ 128588 w 587375"/>
                  <a:gd name="connsiteY276" fmla="*/ 3175 h 714375"/>
                  <a:gd name="connsiteX277" fmla="*/ 136525 w 587375"/>
                  <a:gd name="connsiteY277" fmla="*/ 6350 h 714375"/>
                  <a:gd name="connsiteX278" fmla="*/ 138113 w 587375"/>
                  <a:gd name="connsiteY278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22250 w 587375"/>
                  <a:gd name="connsiteY98" fmla="*/ 119062 h 714375"/>
                  <a:gd name="connsiteX99" fmla="*/ 217488 w 587375"/>
                  <a:gd name="connsiteY99" fmla="*/ 122237 h 714375"/>
                  <a:gd name="connsiteX100" fmla="*/ 214313 w 587375"/>
                  <a:gd name="connsiteY100" fmla="*/ 123825 h 714375"/>
                  <a:gd name="connsiteX101" fmla="*/ 214312 w 587375"/>
                  <a:gd name="connsiteY101" fmla="*/ 123825 h 714375"/>
                  <a:gd name="connsiteX102" fmla="*/ 214312 w 587375"/>
                  <a:gd name="connsiteY102" fmla="*/ 125014 h 714375"/>
                  <a:gd name="connsiteX103" fmla="*/ 223838 w 587375"/>
                  <a:gd name="connsiteY103" fmla="*/ 157163 h 714375"/>
                  <a:gd name="connsiteX104" fmla="*/ 234950 w 587375"/>
                  <a:gd name="connsiteY104" fmla="*/ 146050 h 714375"/>
                  <a:gd name="connsiteX105" fmla="*/ 260350 w 587375"/>
                  <a:gd name="connsiteY105" fmla="*/ 166688 h 714375"/>
                  <a:gd name="connsiteX106" fmla="*/ 244475 w 587375"/>
                  <a:gd name="connsiteY106" fmla="*/ 184150 h 714375"/>
                  <a:gd name="connsiteX107" fmla="*/ 242888 w 587375"/>
                  <a:gd name="connsiteY107" fmla="*/ 212725 h 714375"/>
                  <a:gd name="connsiteX108" fmla="*/ 260350 w 587375"/>
                  <a:gd name="connsiteY108" fmla="*/ 212725 h 714375"/>
                  <a:gd name="connsiteX109" fmla="*/ 260350 w 587375"/>
                  <a:gd name="connsiteY109" fmla="*/ 227013 h 714375"/>
                  <a:gd name="connsiteX110" fmla="*/ 292100 w 587375"/>
                  <a:gd name="connsiteY110" fmla="*/ 247650 h 714375"/>
                  <a:gd name="connsiteX111" fmla="*/ 312738 w 587375"/>
                  <a:gd name="connsiteY111" fmla="*/ 250825 h 714375"/>
                  <a:gd name="connsiteX112" fmla="*/ 328613 w 587375"/>
                  <a:gd name="connsiteY112" fmla="*/ 242888 h 714375"/>
                  <a:gd name="connsiteX113" fmla="*/ 339725 w 587375"/>
                  <a:gd name="connsiteY113" fmla="*/ 263525 h 714375"/>
                  <a:gd name="connsiteX114" fmla="*/ 352425 w 587375"/>
                  <a:gd name="connsiteY114" fmla="*/ 260350 h 714375"/>
                  <a:gd name="connsiteX115" fmla="*/ 355600 w 587375"/>
                  <a:gd name="connsiteY115" fmla="*/ 269875 h 714375"/>
                  <a:gd name="connsiteX116" fmla="*/ 398463 w 587375"/>
                  <a:gd name="connsiteY116" fmla="*/ 276225 h 714375"/>
                  <a:gd name="connsiteX117" fmla="*/ 407988 w 587375"/>
                  <a:gd name="connsiteY117" fmla="*/ 269875 h 714375"/>
                  <a:gd name="connsiteX118" fmla="*/ 407988 w 587375"/>
                  <a:gd name="connsiteY118" fmla="*/ 238125 h 714375"/>
                  <a:gd name="connsiteX119" fmla="*/ 423863 w 587375"/>
                  <a:gd name="connsiteY119" fmla="*/ 227013 h 714375"/>
                  <a:gd name="connsiteX120" fmla="*/ 428625 w 587375"/>
                  <a:gd name="connsiteY120" fmla="*/ 234950 h 714375"/>
                  <a:gd name="connsiteX121" fmla="*/ 420688 w 587375"/>
                  <a:gd name="connsiteY121" fmla="*/ 247650 h 714375"/>
                  <a:gd name="connsiteX122" fmla="*/ 423863 w 587375"/>
                  <a:gd name="connsiteY122" fmla="*/ 257175 h 714375"/>
                  <a:gd name="connsiteX123" fmla="*/ 420688 w 587375"/>
                  <a:gd name="connsiteY123" fmla="*/ 265113 h 714375"/>
                  <a:gd name="connsiteX124" fmla="*/ 431800 w 587375"/>
                  <a:gd name="connsiteY124" fmla="*/ 269875 h 714375"/>
                  <a:gd name="connsiteX125" fmla="*/ 450850 w 587375"/>
                  <a:gd name="connsiteY125" fmla="*/ 265113 h 714375"/>
                  <a:gd name="connsiteX126" fmla="*/ 457200 w 587375"/>
                  <a:gd name="connsiteY126" fmla="*/ 257175 h 714375"/>
                  <a:gd name="connsiteX127" fmla="*/ 481013 w 587375"/>
                  <a:gd name="connsiteY127" fmla="*/ 260350 h 714375"/>
                  <a:gd name="connsiteX128" fmla="*/ 481013 w 587375"/>
                  <a:gd name="connsiteY128" fmla="*/ 234950 h 714375"/>
                  <a:gd name="connsiteX129" fmla="*/ 500063 w 587375"/>
                  <a:gd name="connsiteY129" fmla="*/ 227013 h 714375"/>
                  <a:gd name="connsiteX130" fmla="*/ 527050 w 587375"/>
                  <a:gd name="connsiteY130" fmla="*/ 200025 h 714375"/>
                  <a:gd name="connsiteX131" fmla="*/ 544513 w 587375"/>
                  <a:gd name="connsiteY131" fmla="*/ 201613 h 714375"/>
                  <a:gd name="connsiteX132" fmla="*/ 547688 w 587375"/>
                  <a:gd name="connsiteY132" fmla="*/ 214313 h 714375"/>
                  <a:gd name="connsiteX133" fmla="*/ 565150 w 587375"/>
                  <a:gd name="connsiteY133" fmla="*/ 212725 h 714375"/>
                  <a:gd name="connsiteX134" fmla="*/ 582613 w 587375"/>
                  <a:gd name="connsiteY134" fmla="*/ 217488 h 714375"/>
                  <a:gd name="connsiteX135" fmla="*/ 587375 w 587375"/>
                  <a:gd name="connsiteY135" fmla="*/ 233363 h 714375"/>
                  <a:gd name="connsiteX136" fmla="*/ 585788 w 587375"/>
                  <a:gd name="connsiteY136" fmla="*/ 247650 h 714375"/>
                  <a:gd name="connsiteX137" fmla="*/ 577850 w 587375"/>
                  <a:gd name="connsiteY137" fmla="*/ 244475 h 714375"/>
                  <a:gd name="connsiteX138" fmla="*/ 557213 w 587375"/>
                  <a:gd name="connsiteY138" fmla="*/ 255588 h 714375"/>
                  <a:gd name="connsiteX139" fmla="*/ 536575 w 587375"/>
                  <a:gd name="connsiteY139" fmla="*/ 287338 h 714375"/>
                  <a:gd name="connsiteX140" fmla="*/ 536575 w 587375"/>
                  <a:gd name="connsiteY140" fmla="*/ 306388 h 714375"/>
                  <a:gd name="connsiteX141" fmla="*/ 527050 w 587375"/>
                  <a:gd name="connsiteY141" fmla="*/ 323850 h 714375"/>
                  <a:gd name="connsiteX142" fmla="*/ 514350 w 587375"/>
                  <a:gd name="connsiteY142" fmla="*/ 325438 h 714375"/>
                  <a:gd name="connsiteX143" fmla="*/ 517525 w 587375"/>
                  <a:gd name="connsiteY143" fmla="*/ 361950 h 714375"/>
                  <a:gd name="connsiteX144" fmla="*/ 512763 w 587375"/>
                  <a:gd name="connsiteY144" fmla="*/ 363538 h 714375"/>
                  <a:gd name="connsiteX145" fmla="*/ 512763 w 587375"/>
                  <a:gd name="connsiteY145" fmla="*/ 381000 h 714375"/>
                  <a:gd name="connsiteX146" fmla="*/ 504825 w 587375"/>
                  <a:gd name="connsiteY146" fmla="*/ 388938 h 714375"/>
                  <a:gd name="connsiteX147" fmla="*/ 496888 w 587375"/>
                  <a:gd name="connsiteY147" fmla="*/ 381000 h 714375"/>
                  <a:gd name="connsiteX148" fmla="*/ 496888 w 587375"/>
                  <a:gd name="connsiteY148" fmla="*/ 333375 h 714375"/>
                  <a:gd name="connsiteX149" fmla="*/ 488950 w 587375"/>
                  <a:gd name="connsiteY149" fmla="*/ 333375 h 714375"/>
                  <a:gd name="connsiteX150" fmla="*/ 487363 w 587375"/>
                  <a:gd name="connsiteY150" fmla="*/ 349250 h 714375"/>
                  <a:gd name="connsiteX151" fmla="*/ 476250 w 587375"/>
                  <a:gd name="connsiteY151" fmla="*/ 349250 h 714375"/>
                  <a:gd name="connsiteX152" fmla="*/ 481013 w 587375"/>
                  <a:gd name="connsiteY152" fmla="*/ 333375 h 714375"/>
                  <a:gd name="connsiteX153" fmla="*/ 496888 w 587375"/>
                  <a:gd name="connsiteY153" fmla="*/ 320675 h 714375"/>
                  <a:gd name="connsiteX154" fmla="*/ 500063 w 587375"/>
                  <a:gd name="connsiteY154" fmla="*/ 303213 h 714375"/>
                  <a:gd name="connsiteX155" fmla="*/ 449263 w 587375"/>
                  <a:gd name="connsiteY155" fmla="*/ 295275 h 714375"/>
                  <a:gd name="connsiteX156" fmla="*/ 444500 w 587375"/>
                  <a:gd name="connsiteY156" fmla="*/ 285750 h 714375"/>
                  <a:gd name="connsiteX157" fmla="*/ 415925 w 587375"/>
                  <a:gd name="connsiteY157" fmla="*/ 269875 h 714375"/>
                  <a:gd name="connsiteX158" fmla="*/ 414338 w 587375"/>
                  <a:gd name="connsiteY158" fmla="*/ 276225 h 714375"/>
                  <a:gd name="connsiteX159" fmla="*/ 406400 w 587375"/>
                  <a:gd name="connsiteY159" fmla="*/ 293688 h 714375"/>
                  <a:gd name="connsiteX160" fmla="*/ 428625 w 587375"/>
                  <a:gd name="connsiteY160" fmla="*/ 303213 h 714375"/>
                  <a:gd name="connsiteX161" fmla="*/ 415925 w 587375"/>
                  <a:gd name="connsiteY161" fmla="*/ 311150 h 714375"/>
                  <a:gd name="connsiteX162" fmla="*/ 414338 w 587375"/>
                  <a:gd name="connsiteY162" fmla="*/ 319088 h 714375"/>
                  <a:gd name="connsiteX163" fmla="*/ 419100 w 587375"/>
                  <a:gd name="connsiteY163" fmla="*/ 323850 h 714375"/>
                  <a:gd name="connsiteX164" fmla="*/ 420688 w 587375"/>
                  <a:gd name="connsiteY164" fmla="*/ 338138 h 714375"/>
                  <a:gd name="connsiteX165" fmla="*/ 436563 w 587375"/>
                  <a:gd name="connsiteY165" fmla="*/ 388938 h 714375"/>
                  <a:gd name="connsiteX166" fmla="*/ 407988 w 587375"/>
                  <a:gd name="connsiteY166" fmla="*/ 388938 h 714375"/>
                  <a:gd name="connsiteX167" fmla="*/ 406400 w 587375"/>
                  <a:gd name="connsiteY167" fmla="*/ 374650 h 714375"/>
                  <a:gd name="connsiteX168" fmla="*/ 398463 w 587375"/>
                  <a:gd name="connsiteY168" fmla="*/ 388938 h 714375"/>
                  <a:gd name="connsiteX169" fmla="*/ 377825 w 587375"/>
                  <a:gd name="connsiteY169" fmla="*/ 404813 h 714375"/>
                  <a:gd name="connsiteX170" fmla="*/ 382588 w 587375"/>
                  <a:gd name="connsiteY170" fmla="*/ 414338 h 714375"/>
                  <a:gd name="connsiteX171" fmla="*/ 371475 w 587375"/>
                  <a:gd name="connsiteY171" fmla="*/ 434975 h 714375"/>
                  <a:gd name="connsiteX172" fmla="*/ 355600 w 587375"/>
                  <a:gd name="connsiteY172" fmla="*/ 439738 h 714375"/>
                  <a:gd name="connsiteX173" fmla="*/ 350838 w 587375"/>
                  <a:gd name="connsiteY173" fmla="*/ 431800 h 714375"/>
                  <a:gd name="connsiteX174" fmla="*/ 339725 w 587375"/>
                  <a:gd name="connsiteY174" fmla="*/ 439738 h 714375"/>
                  <a:gd name="connsiteX175" fmla="*/ 339725 w 587375"/>
                  <a:gd name="connsiteY175" fmla="*/ 452438 h 714375"/>
                  <a:gd name="connsiteX176" fmla="*/ 287338 w 587375"/>
                  <a:gd name="connsiteY176" fmla="*/ 500063 h 714375"/>
                  <a:gd name="connsiteX177" fmla="*/ 290513 w 587375"/>
                  <a:gd name="connsiteY177" fmla="*/ 512763 h 714375"/>
                  <a:gd name="connsiteX178" fmla="*/ 266700 w 587375"/>
                  <a:gd name="connsiteY178" fmla="*/ 525463 h 714375"/>
                  <a:gd name="connsiteX179" fmla="*/ 249238 w 587375"/>
                  <a:gd name="connsiteY179" fmla="*/ 530225 h 714375"/>
                  <a:gd name="connsiteX180" fmla="*/ 247650 w 587375"/>
                  <a:gd name="connsiteY180" fmla="*/ 539750 h 714375"/>
                  <a:gd name="connsiteX181" fmla="*/ 252413 w 587375"/>
                  <a:gd name="connsiteY181" fmla="*/ 590550 h 714375"/>
                  <a:gd name="connsiteX182" fmla="*/ 239713 w 587375"/>
                  <a:gd name="connsiteY182" fmla="*/ 620713 h 714375"/>
                  <a:gd name="connsiteX183" fmla="*/ 242888 w 587375"/>
                  <a:gd name="connsiteY183" fmla="*/ 655638 h 714375"/>
                  <a:gd name="connsiteX184" fmla="*/ 231775 w 587375"/>
                  <a:gd name="connsiteY184" fmla="*/ 655638 h 714375"/>
                  <a:gd name="connsiteX185" fmla="*/ 223838 w 587375"/>
                  <a:gd name="connsiteY185" fmla="*/ 681038 h 714375"/>
                  <a:gd name="connsiteX186" fmla="*/ 231775 w 587375"/>
                  <a:gd name="connsiteY186" fmla="*/ 687388 h 714375"/>
                  <a:gd name="connsiteX187" fmla="*/ 231775 w 587375"/>
                  <a:gd name="connsiteY187" fmla="*/ 692150 h 714375"/>
                  <a:gd name="connsiteX188" fmla="*/ 214313 w 587375"/>
                  <a:gd name="connsiteY188" fmla="*/ 687388 h 714375"/>
                  <a:gd name="connsiteX189" fmla="*/ 209550 w 587375"/>
                  <a:gd name="connsiteY189" fmla="*/ 704850 h 714375"/>
                  <a:gd name="connsiteX190" fmla="*/ 193675 w 587375"/>
                  <a:gd name="connsiteY190" fmla="*/ 714375 h 714375"/>
                  <a:gd name="connsiteX191" fmla="*/ 166688 w 587375"/>
                  <a:gd name="connsiteY191" fmla="*/ 687388 h 714375"/>
                  <a:gd name="connsiteX192" fmla="*/ 161925 w 587375"/>
                  <a:gd name="connsiteY192" fmla="*/ 666750 h 714375"/>
                  <a:gd name="connsiteX193" fmla="*/ 155575 w 587375"/>
                  <a:gd name="connsiteY193" fmla="*/ 633413 h 714375"/>
                  <a:gd name="connsiteX194" fmla="*/ 133350 w 587375"/>
                  <a:gd name="connsiteY194" fmla="*/ 593725 h 714375"/>
                  <a:gd name="connsiteX195" fmla="*/ 131763 w 587375"/>
                  <a:gd name="connsiteY195" fmla="*/ 555625 h 714375"/>
                  <a:gd name="connsiteX196" fmla="*/ 103188 w 587375"/>
                  <a:gd name="connsiteY196" fmla="*/ 495300 h 714375"/>
                  <a:gd name="connsiteX197" fmla="*/ 98425 w 587375"/>
                  <a:gd name="connsiteY197" fmla="*/ 471488 h 714375"/>
                  <a:gd name="connsiteX198" fmla="*/ 93662 w 587375"/>
                  <a:gd name="connsiteY198" fmla="*/ 423863 h 714375"/>
                  <a:gd name="connsiteX199" fmla="*/ 95250 w 587375"/>
                  <a:gd name="connsiteY199" fmla="*/ 404813 h 714375"/>
                  <a:gd name="connsiteX200" fmla="*/ 90487 w 587375"/>
                  <a:gd name="connsiteY200" fmla="*/ 398463 h 714375"/>
                  <a:gd name="connsiteX201" fmla="*/ 93662 w 587375"/>
                  <a:gd name="connsiteY201" fmla="*/ 374650 h 714375"/>
                  <a:gd name="connsiteX202" fmla="*/ 85725 w 587375"/>
                  <a:gd name="connsiteY202" fmla="*/ 371475 h 714375"/>
                  <a:gd name="connsiteX203" fmla="*/ 82550 w 587375"/>
                  <a:gd name="connsiteY203" fmla="*/ 381000 h 714375"/>
                  <a:gd name="connsiteX204" fmla="*/ 77787 w 587375"/>
                  <a:gd name="connsiteY204" fmla="*/ 404813 h 714375"/>
                  <a:gd name="connsiteX205" fmla="*/ 58737 w 587375"/>
                  <a:gd name="connsiteY205" fmla="*/ 419100 h 714375"/>
                  <a:gd name="connsiteX206" fmla="*/ 34925 w 587375"/>
                  <a:gd name="connsiteY206" fmla="*/ 404813 h 714375"/>
                  <a:gd name="connsiteX207" fmla="*/ 12700 w 587375"/>
                  <a:gd name="connsiteY207" fmla="*/ 374650 h 714375"/>
                  <a:gd name="connsiteX208" fmla="*/ 38100 w 587375"/>
                  <a:gd name="connsiteY208" fmla="*/ 371475 h 714375"/>
                  <a:gd name="connsiteX209" fmla="*/ 50800 w 587375"/>
                  <a:gd name="connsiteY209" fmla="*/ 349250 h 714375"/>
                  <a:gd name="connsiteX210" fmla="*/ 34925 w 587375"/>
                  <a:gd name="connsiteY210" fmla="*/ 354013 h 714375"/>
                  <a:gd name="connsiteX211" fmla="*/ 20637 w 587375"/>
                  <a:gd name="connsiteY211" fmla="*/ 361950 h 714375"/>
                  <a:gd name="connsiteX212" fmla="*/ 0 w 587375"/>
                  <a:gd name="connsiteY212" fmla="*/ 342900 h 714375"/>
                  <a:gd name="connsiteX213" fmla="*/ 7937 w 587375"/>
                  <a:gd name="connsiteY213" fmla="*/ 330200 h 714375"/>
                  <a:gd name="connsiteX214" fmla="*/ 42862 w 587375"/>
                  <a:gd name="connsiteY214" fmla="*/ 320675 h 714375"/>
                  <a:gd name="connsiteX215" fmla="*/ 60325 w 587375"/>
                  <a:gd name="connsiteY215" fmla="*/ 320675 h 714375"/>
                  <a:gd name="connsiteX216" fmla="*/ 50800 w 587375"/>
                  <a:gd name="connsiteY216" fmla="*/ 290513 h 714375"/>
                  <a:gd name="connsiteX217" fmla="*/ 33337 w 587375"/>
                  <a:gd name="connsiteY217" fmla="*/ 280988 h 714375"/>
                  <a:gd name="connsiteX218" fmla="*/ 38100 w 587375"/>
                  <a:gd name="connsiteY218" fmla="*/ 265113 h 714375"/>
                  <a:gd name="connsiteX219" fmla="*/ 22225 w 587375"/>
                  <a:gd name="connsiteY219" fmla="*/ 265113 h 714375"/>
                  <a:gd name="connsiteX220" fmla="*/ 25400 w 587375"/>
                  <a:gd name="connsiteY220" fmla="*/ 255588 h 714375"/>
                  <a:gd name="connsiteX221" fmla="*/ 39687 w 587375"/>
                  <a:gd name="connsiteY221" fmla="*/ 234950 h 714375"/>
                  <a:gd name="connsiteX222" fmla="*/ 52387 w 587375"/>
                  <a:gd name="connsiteY222" fmla="*/ 239713 h 714375"/>
                  <a:gd name="connsiteX223" fmla="*/ 76200 w 587375"/>
                  <a:gd name="connsiteY223" fmla="*/ 227013 h 714375"/>
                  <a:gd name="connsiteX224" fmla="*/ 80962 w 587375"/>
                  <a:gd name="connsiteY224" fmla="*/ 212725 h 714375"/>
                  <a:gd name="connsiteX225" fmla="*/ 107950 w 587375"/>
                  <a:gd name="connsiteY225" fmla="*/ 196850 h 714375"/>
                  <a:gd name="connsiteX226" fmla="*/ 120650 w 587375"/>
                  <a:gd name="connsiteY226" fmla="*/ 161925 h 714375"/>
                  <a:gd name="connsiteX227" fmla="*/ 133350 w 587375"/>
                  <a:gd name="connsiteY227" fmla="*/ 134938 h 714375"/>
                  <a:gd name="connsiteX228" fmla="*/ 143828 w 587375"/>
                  <a:gd name="connsiteY228" fmla="*/ 123507 h 714375"/>
                  <a:gd name="connsiteX229" fmla="*/ 141288 w 587375"/>
                  <a:gd name="connsiteY229" fmla="*/ 122237 h 714375"/>
                  <a:gd name="connsiteX230" fmla="*/ 138113 w 587375"/>
                  <a:gd name="connsiteY230" fmla="*/ 122237 h 714375"/>
                  <a:gd name="connsiteX231" fmla="*/ 136526 w 587375"/>
                  <a:gd name="connsiteY231" fmla="*/ 122237 h 714375"/>
                  <a:gd name="connsiteX232" fmla="*/ 136526 w 587375"/>
                  <a:gd name="connsiteY232" fmla="*/ 119062 h 714375"/>
                  <a:gd name="connsiteX233" fmla="*/ 133351 w 587375"/>
                  <a:gd name="connsiteY233" fmla="*/ 115887 h 714375"/>
                  <a:gd name="connsiteX234" fmla="*/ 128588 w 587375"/>
                  <a:gd name="connsiteY234" fmla="*/ 114300 h 714375"/>
                  <a:gd name="connsiteX235" fmla="*/ 125413 w 587375"/>
                  <a:gd name="connsiteY235" fmla="*/ 114300 h 714375"/>
                  <a:gd name="connsiteX236" fmla="*/ 125413 w 587375"/>
                  <a:gd name="connsiteY236" fmla="*/ 109537 h 714375"/>
                  <a:gd name="connsiteX237" fmla="*/ 123826 w 587375"/>
                  <a:gd name="connsiteY237" fmla="*/ 106362 h 714375"/>
                  <a:gd name="connsiteX238" fmla="*/ 119063 w 587375"/>
                  <a:gd name="connsiteY238" fmla="*/ 98425 h 714375"/>
                  <a:gd name="connsiteX239" fmla="*/ 123826 w 587375"/>
                  <a:gd name="connsiteY239" fmla="*/ 96837 h 714375"/>
                  <a:gd name="connsiteX240" fmla="*/ 125413 w 587375"/>
                  <a:gd name="connsiteY240" fmla="*/ 109537 h 714375"/>
                  <a:gd name="connsiteX241" fmla="*/ 123825 w 587375"/>
                  <a:gd name="connsiteY241" fmla="*/ 109537 h 714375"/>
                  <a:gd name="connsiteX242" fmla="*/ 115888 w 587375"/>
                  <a:gd name="connsiteY242" fmla="*/ 106362 h 714375"/>
                  <a:gd name="connsiteX243" fmla="*/ 115888 w 587375"/>
                  <a:gd name="connsiteY243" fmla="*/ 103187 h 714375"/>
                  <a:gd name="connsiteX244" fmla="*/ 115888 w 587375"/>
                  <a:gd name="connsiteY244" fmla="*/ 101600 h 714375"/>
                  <a:gd name="connsiteX245" fmla="*/ 112713 w 587375"/>
                  <a:gd name="connsiteY245" fmla="*/ 79375 h 714375"/>
                  <a:gd name="connsiteX246" fmla="*/ 112713 w 587375"/>
                  <a:gd name="connsiteY246" fmla="*/ 76200 h 714375"/>
                  <a:gd name="connsiteX247" fmla="*/ 111125 w 587375"/>
                  <a:gd name="connsiteY247" fmla="*/ 71437 h 714375"/>
                  <a:gd name="connsiteX248" fmla="*/ 111125 w 587375"/>
                  <a:gd name="connsiteY248" fmla="*/ 68262 h 714375"/>
                  <a:gd name="connsiteX249" fmla="*/ 115888 w 587375"/>
                  <a:gd name="connsiteY249" fmla="*/ 63500 h 714375"/>
                  <a:gd name="connsiteX250" fmla="*/ 123825 w 587375"/>
                  <a:gd name="connsiteY250" fmla="*/ 58737 h 714375"/>
                  <a:gd name="connsiteX251" fmla="*/ 123825 w 587375"/>
                  <a:gd name="connsiteY251" fmla="*/ 55562 h 714375"/>
                  <a:gd name="connsiteX252" fmla="*/ 125413 w 587375"/>
                  <a:gd name="connsiteY252" fmla="*/ 49212 h 714375"/>
                  <a:gd name="connsiteX253" fmla="*/ 123825 w 587375"/>
                  <a:gd name="connsiteY253" fmla="*/ 46037 h 714375"/>
                  <a:gd name="connsiteX254" fmla="*/ 119063 w 587375"/>
                  <a:gd name="connsiteY254" fmla="*/ 41275 h 714375"/>
                  <a:gd name="connsiteX255" fmla="*/ 115888 w 587375"/>
                  <a:gd name="connsiteY255" fmla="*/ 41275 h 714375"/>
                  <a:gd name="connsiteX256" fmla="*/ 112713 w 587375"/>
                  <a:gd name="connsiteY256" fmla="*/ 38100 h 714375"/>
                  <a:gd name="connsiteX257" fmla="*/ 111125 w 587375"/>
                  <a:gd name="connsiteY257" fmla="*/ 33337 h 714375"/>
                  <a:gd name="connsiteX258" fmla="*/ 106363 w 587375"/>
                  <a:gd name="connsiteY258" fmla="*/ 33337 h 714375"/>
                  <a:gd name="connsiteX259" fmla="*/ 103188 w 587375"/>
                  <a:gd name="connsiteY259" fmla="*/ 30162 h 714375"/>
                  <a:gd name="connsiteX260" fmla="*/ 101600 w 587375"/>
                  <a:gd name="connsiteY260" fmla="*/ 30162 h 714375"/>
                  <a:gd name="connsiteX261" fmla="*/ 95250 w 587375"/>
                  <a:gd name="connsiteY261" fmla="*/ 28575 h 714375"/>
                  <a:gd name="connsiteX262" fmla="*/ 95250 w 587375"/>
                  <a:gd name="connsiteY262" fmla="*/ 25400 h 714375"/>
                  <a:gd name="connsiteX263" fmla="*/ 95250 w 587375"/>
                  <a:gd name="connsiteY263" fmla="*/ 17463 h 714375"/>
                  <a:gd name="connsiteX264" fmla="*/ 95250 w 587375"/>
                  <a:gd name="connsiteY264" fmla="*/ 15875 h 714375"/>
                  <a:gd name="connsiteX265" fmla="*/ 98425 w 587375"/>
                  <a:gd name="connsiteY265" fmla="*/ 15875 h 714375"/>
                  <a:gd name="connsiteX266" fmla="*/ 103188 w 587375"/>
                  <a:gd name="connsiteY266" fmla="*/ 15875 h 714375"/>
                  <a:gd name="connsiteX267" fmla="*/ 106363 w 587375"/>
                  <a:gd name="connsiteY267" fmla="*/ 17463 h 714375"/>
                  <a:gd name="connsiteX268" fmla="*/ 107950 w 587375"/>
                  <a:gd name="connsiteY268" fmla="*/ 15875 h 714375"/>
                  <a:gd name="connsiteX269" fmla="*/ 107950 w 587375"/>
                  <a:gd name="connsiteY269" fmla="*/ 12700 h 714375"/>
                  <a:gd name="connsiteX270" fmla="*/ 107950 w 587375"/>
                  <a:gd name="connsiteY270" fmla="*/ 7938 h 714375"/>
                  <a:gd name="connsiteX271" fmla="*/ 112713 w 587375"/>
                  <a:gd name="connsiteY271" fmla="*/ 7938 h 714375"/>
                  <a:gd name="connsiteX272" fmla="*/ 115888 w 587375"/>
                  <a:gd name="connsiteY272" fmla="*/ 7938 h 714375"/>
                  <a:gd name="connsiteX273" fmla="*/ 123825 w 587375"/>
                  <a:gd name="connsiteY273" fmla="*/ 6350 h 714375"/>
                  <a:gd name="connsiteX274" fmla="*/ 125413 w 587375"/>
                  <a:gd name="connsiteY274" fmla="*/ 6350 h 714375"/>
                  <a:gd name="connsiteX275" fmla="*/ 128588 w 587375"/>
                  <a:gd name="connsiteY275" fmla="*/ 3175 h 714375"/>
                  <a:gd name="connsiteX276" fmla="*/ 136525 w 587375"/>
                  <a:gd name="connsiteY276" fmla="*/ 6350 h 714375"/>
                  <a:gd name="connsiteX277" fmla="*/ 138113 w 587375"/>
                  <a:gd name="connsiteY277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22250 w 587375"/>
                  <a:gd name="connsiteY97" fmla="*/ 122237 h 714375"/>
                  <a:gd name="connsiteX98" fmla="*/ 217488 w 587375"/>
                  <a:gd name="connsiteY98" fmla="*/ 122237 h 714375"/>
                  <a:gd name="connsiteX99" fmla="*/ 214313 w 587375"/>
                  <a:gd name="connsiteY99" fmla="*/ 123825 h 714375"/>
                  <a:gd name="connsiteX100" fmla="*/ 214312 w 587375"/>
                  <a:gd name="connsiteY100" fmla="*/ 123825 h 714375"/>
                  <a:gd name="connsiteX101" fmla="*/ 214312 w 587375"/>
                  <a:gd name="connsiteY101" fmla="*/ 125014 h 714375"/>
                  <a:gd name="connsiteX102" fmla="*/ 223838 w 587375"/>
                  <a:gd name="connsiteY102" fmla="*/ 157163 h 714375"/>
                  <a:gd name="connsiteX103" fmla="*/ 234950 w 587375"/>
                  <a:gd name="connsiteY103" fmla="*/ 146050 h 714375"/>
                  <a:gd name="connsiteX104" fmla="*/ 260350 w 587375"/>
                  <a:gd name="connsiteY104" fmla="*/ 166688 h 714375"/>
                  <a:gd name="connsiteX105" fmla="*/ 244475 w 587375"/>
                  <a:gd name="connsiteY105" fmla="*/ 184150 h 714375"/>
                  <a:gd name="connsiteX106" fmla="*/ 242888 w 587375"/>
                  <a:gd name="connsiteY106" fmla="*/ 212725 h 714375"/>
                  <a:gd name="connsiteX107" fmla="*/ 260350 w 587375"/>
                  <a:gd name="connsiteY107" fmla="*/ 212725 h 714375"/>
                  <a:gd name="connsiteX108" fmla="*/ 260350 w 587375"/>
                  <a:gd name="connsiteY108" fmla="*/ 227013 h 714375"/>
                  <a:gd name="connsiteX109" fmla="*/ 292100 w 587375"/>
                  <a:gd name="connsiteY109" fmla="*/ 247650 h 714375"/>
                  <a:gd name="connsiteX110" fmla="*/ 312738 w 587375"/>
                  <a:gd name="connsiteY110" fmla="*/ 250825 h 714375"/>
                  <a:gd name="connsiteX111" fmla="*/ 328613 w 587375"/>
                  <a:gd name="connsiteY111" fmla="*/ 242888 h 714375"/>
                  <a:gd name="connsiteX112" fmla="*/ 339725 w 587375"/>
                  <a:gd name="connsiteY112" fmla="*/ 263525 h 714375"/>
                  <a:gd name="connsiteX113" fmla="*/ 352425 w 587375"/>
                  <a:gd name="connsiteY113" fmla="*/ 260350 h 714375"/>
                  <a:gd name="connsiteX114" fmla="*/ 355600 w 587375"/>
                  <a:gd name="connsiteY114" fmla="*/ 269875 h 714375"/>
                  <a:gd name="connsiteX115" fmla="*/ 398463 w 587375"/>
                  <a:gd name="connsiteY115" fmla="*/ 276225 h 714375"/>
                  <a:gd name="connsiteX116" fmla="*/ 407988 w 587375"/>
                  <a:gd name="connsiteY116" fmla="*/ 269875 h 714375"/>
                  <a:gd name="connsiteX117" fmla="*/ 407988 w 587375"/>
                  <a:gd name="connsiteY117" fmla="*/ 238125 h 714375"/>
                  <a:gd name="connsiteX118" fmla="*/ 423863 w 587375"/>
                  <a:gd name="connsiteY118" fmla="*/ 227013 h 714375"/>
                  <a:gd name="connsiteX119" fmla="*/ 428625 w 587375"/>
                  <a:gd name="connsiteY119" fmla="*/ 234950 h 714375"/>
                  <a:gd name="connsiteX120" fmla="*/ 420688 w 587375"/>
                  <a:gd name="connsiteY120" fmla="*/ 247650 h 714375"/>
                  <a:gd name="connsiteX121" fmla="*/ 423863 w 587375"/>
                  <a:gd name="connsiteY121" fmla="*/ 257175 h 714375"/>
                  <a:gd name="connsiteX122" fmla="*/ 420688 w 587375"/>
                  <a:gd name="connsiteY122" fmla="*/ 265113 h 714375"/>
                  <a:gd name="connsiteX123" fmla="*/ 431800 w 587375"/>
                  <a:gd name="connsiteY123" fmla="*/ 269875 h 714375"/>
                  <a:gd name="connsiteX124" fmla="*/ 450850 w 587375"/>
                  <a:gd name="connsiteY124" fmla="*/ 265113 h 714375"/>
                  <a:gd name="connsiteX125" fmla="*/ 457200 w 587375"/>
                  <a:gd name="connsiteY125" fmla="*/ 257175 h 714375"/>
                  <a:gd name="connsiteX126" fmla="*/ 481013 w 587375"/>
                  <a:gd name="connsiteY126" fmla="*/ 260350 h 714375"/>
                  <a:gd name="connsiteX127" fmla="*/ 481013 w 587375"/>
                  <a:gd name="connsiteY127" fmla="*/ 234950 h 714375"/>
                  <a:gd name="connsiteX128" fmla="*/ 500063 w 587375"/>
                  <a:gd name="connsiteY128" fmla="*/ 227013 h 714375"/>
                  <a:gd name="connsiteX129" fmla="*/ 527050 w 587375"/>
                  <a:gd name="connsiteY129" fmla="*/ 200025 h 714375"/>
                  <a:gd name="connsiteX130" fmla="*/ 544513 w 587375"/>
                  <a:gd name="connsiteY130" fmla="*/ 201613 h 714375"/>
                  <a:gd name="connsiteX131" fmla="*/ 547688 w 587375"/>
                  <a:gd name="connsiteY131" fmla="*/ 214313 h 714375"/>
                  <a:gd name="connsiteX132" fmla="*/ 565150 w 587375"/>
                  <a:gd name="connsiteY132" fmla="*/ 212725 h 714375"/>
                  <a:gd name="connsiteX133" fmla="*/ 582613 w 587375"/>
                  <a:gd name="connsiteY133" fmla="*/ 217488 h 714375"/>
                  <a:gd name="connsiteX134" fmla="*/ 587375 w 587375"/>
                  <a:gd name="connsiteY134" fmla="*/ 233363 h 714375"/>
                  <a:gd name="connsiteX135" fmla="*/ 585788 w 587375"/>
                  <a:gd name="connsiteY135" fmla="*/ 247650 h 714375"/>
                  <a:gd name="connsiteX136" fmla="*/ 577850 w 587375"/>
                  <a:gd name="connsiteY136" fmla="*/ 244475 h 714375"/>
                  <a:gd name="connsiteX137" fmla="*/ 557213 w 587375"/>
                  <a:gd name="connsiteY137" fmla="*/ 255588 h 714375"/>
                  <a:gd name="connsiteX138" fmla="*/ 536575 w 587375"/>
                  <a:gd name="connsiteY138" fmla="*/ 287338 h 714375"/>
                  <a:gd name="connsiteX139" fmla="*/ 536575 w 587375"/>
                  <a:gd name="connsiteY139" fmla="*/ 306388 h 714375"/>
                  <a:gd name="connsiteX140" fmla="*/ 527050 w 587375"/>
                  <a:gd name="connsiteY140" fmla="*/ 323850 h 714375"/>
                  <a:gd name="connsiteX141" fmla="*/ 514350 w 587375"/>
                  <a:gd name="connsiteY141" fmla="*/ 325438 h 714375"/>
                  <a:gd name="connsiteX142" fmla="*/ 517525 w 587375"/>
                  <a:gd name="connsiteY142" fmla="*/ 361950 h 714375"/>
                  <a:gd name="connsiteX143" fmla="*/ 512763 w 587375"/>
                  <a:gd name="connsiteY143" fmla="*/ 363538 h 714375"/>
                  <a:gd name="connsiteX144" fmla="*/ 512763 w 587375"/>
                  <a:gd name="connsiteY144" fmla="*/ 381000 h 714375"/>
                  <a:gd name="connsiteX145" fmla="*/ 504825 w 587375"/>
                  <a:gd name="connsiteY145" fmla="*/ 388938 h 714375"/>
                  <a:gd name="connsiteX146" fmla="*/ 496888 w 587375"/>
                  <a:gd name="connsiteY146" fmla="*/ 381000 h 714375"/>
                  <a:gd name="connsiteX147" fmla="*/ 496888 w 587375"/>
                  <a:gd name="connsiteY147" fmla="*/ 333375 h 714375"/>
                  <a:gd name="connsiteX148" fmla="*/ 488950 w 587375"/>
                  <a:gd name="connsiteY148" fmla="*/ 333375 h 714375"/>
                  <a:gd name="connsiteX149" fmla="*/ 487363 w 587375"/>
                  <a:gd name="connsiteY149" fmla="*/ 349250 h 714375"/>
                  <a:gd name="connsiteX150" fmla="*/ 476250 w 587375"/>
                  <a:gd name="connsiteY150" fmla="*/ 349250 h 714375"/>
                  <a:gd name="connsiteX151" fmla="*/ 481013 w 587375"/>
                  <a:gd name="connsiteY151" fmla="*/ 333375 h 714375"/>
                  <a:gd name="connsiteX152" fmla="*/ 496888 w 587375"/>
                  <a:gd name="connsiteY152" fmla="*/ 320675 h 714375"/>
                  <a:gd name="connsiteX153" fmla="*/ 500063 w 587375"/>
                  <a:gd name="connsiteY153" fmla="*/ 303213 h 714375"/>
                  <a:gd name="connsiteX154" fmla="*/ 449263 w 587375"/>
                  <a:gd name="connsiteY154" fmla="*/ 295275 h 714375"/>
                  <a:gd name="connsiteX155" fmla="*/ 444500 w 587375"/>
                  <a:gd name="connsiteY155" fmla="*/ 285750 h 714375"/>
                  <a:gd name="connsiteX156" fmla="*/ 415925 w 587375"/>
                  <a:gd name="connsiteY156" fmla="*/ 269875 h 714375"/>
                  <a:gd name="connsiteX157" fmla="*/ 414338 w 587375"/>
                  <a:gd name="connsiteY157" fmla="*/ 276225 h 714375"/>
                  <a:gd name="connsiteX158" fmla="*/ 406400 w 587375"/>
                  <a:gd name="connsiteY158" fmla="*/ 293688 h 714375"/>
                  <a:gd name="connsiteX159" fmla="*/ 428625 w 587375"/>
                  <a:gd name="connsiteY159" fmla="*/ 303213 h 714375"/>
                  <a:gd name="connsiteX160" fmla="*/ 415925 w 587375"/>
                  <a:gd name="connsiteY160" fmla="*/ 311150 h 714375"/>
                  <a:gd name="connsiteX161" fmla="*/ 414338 w 587375"/>
                  <a:gd name="connsiteY161" fmla="*/ 319088 h 714375"/>
                  <a:gd name="connsiteX162" fmla="*/ 419100 w 587375"/>
                  <a:gd name="connsiteY162" fmla="*/ 323850 h 714375"/>
                  <a:gd name="connsiteX163" fmla="*/ 420688 w 587375"/>
                  <a:gd name="connsiteY163" fmla="*/ 338138 h 714375"/>
                  <a:gd name="connsiteX164" fmla="*/ 436563 w 587375"/>
                  <a:gd name="connsiteY164" fmla="*/ 388938 h 714375"/>
                  <a:gd name="connsiteX165" fmla="*/ 407988 w 587375"/>
                  <a:gd name="connsiteY165" fmla="*/ 388938 h 714375"/>
                  <a:gd name="connsiteX166" fmla="*/ 406400 w 587375"/>
                  <a:gd name="connsiteY166" fmla="*/ 374650 h 714375"/>
                  <a:gd name="connsiteX167" fmla="*/ 398463 w 587375"/>
                  <a:gd name="connsiteY167" fmla="*/ 388938 h 714375"/>
                  <a:gd name="connsiteX168" fmla="*/ 377825 w 587375"/>
                  <a:gd name="connsiteY168" fmla="*/ 404813 h 714375"/>
                  <a:gd name="connsiteX169" fmla="*/ 382588 w 587375"/>
                  <a:gd name="connsiteY169" fmla="*/ 414338 h 714375"/>
                  <a:gd name="connsiteX170" fmla="*/ 371475 w 587375"/>
                  <a:gd name="connsiteY170" fmla="*/ 434975 h 714375"/>
                  <a:gd name="connsiteX171" fmla="*/ 355600 w 587375"/>
                  <a:gd name="connsiteY171" fmla="*/ 439738 h 714375"/>
                  <a:gd name="connsiteX172" fmla="*/ 350838 w 587375"/>
                  <a:gd name="connsiteY172" fmla="*/ 431800 h 714375"/>
                  <a:gd name="connsiteX173" fmla="*/ 339725 w 587375"/>
                  <a:gd name="connsiteY173" fmla="*/ 439738 h 714375"/>
                  <a:gd name="connsiteX174" fmla="*/ 339725 w 587375"/>
                  <a:gd name="connsiteY174" fmla="*/ 452438 h 714375"/>
                  <a:gd name="connsiteX175" fmla="*/ 287338 w 587375"/>
                  <a:gd name="connsiteY175" fmla="*/ 500063 h 714375"/>
                  <a:gd name="connsiteX176" fmla="*/ 290513 w 587375"/>
                  <a:gd name="connsiteY176" fmla="*/ 512763 h 714375"/>
                  <a:gd name="connsiteX177" fmla="*/ 266700 w 587375"/>
                  <a:gd name="connsiteY177" fmla="*/ 525463 h 714375"/>
                  <a:gd name="connsiteX178" fmla="*/ 249238 w 587375"/>
                  <a:gd name="connsiteY178" fmla="*/ 530225 h 714375"/>
                  <a:gd name="connsiteX179" fmla="*/ 247650 w 587375"/>
                  <a:gd name="connsiteY179" fmla="*/ 539750 h 714375"/>
                  <a:gd name="connsiteX180" fmla="*/ 252413 w 587375"/>
                  <a:gd name="connsiteY180" fmla="*/ 590550 h 714375"/>
                  <a:gd name="connsiteX181" fmla="*/ 239713 w 587375"/>
                  <a:gd name="connsiteY181" fmla="*/ 620713 h 714375"/>
                  <a:gd name="connsiteX182" fmla="*/ 242888 w 587375"/>
                  <a:gd name="connsiteY182" fmla="*/ 655638 h 714375"/>
                  <a:gd name="connsiteX183" fmla="*/ 231775 w 587375"/>
                  <a:gd name="connsiteY183" fmla="*/ 655638 h 714375"/>
                  <a:gd name="connsiteX184" fmla="*/ 223838 w 587375"/>
                  <a:gd name="connsiteY184" fmla="*/ 681038 h 714375"/>
                  <a:gd name="connsiteX185" fmla="*/ 231775 w 587375"/>
                  <a:gd name="connsiteY185" fmla="*/ 687388 h 714375"/>
                  <a:gd name="connsiteX186" fmla="*/ 231775 w 587375"/>
                  <a:gd name="connsiteY186" fmla="*/ 692150 h 714375"/>
                  <a:gd name="connsiteX187" fmla="*/ 214313 w 587375"/>
                  <a:gd name="connsiteY187" fmla="*/ 687388 h 714375"/>
                  <a:gd name="connsiteX188" fmla="*/ 209550 w 587375"/>
                  <a:gd name="connsiteY188" fmla="*/ 704850 h 714375"/>
                  <a:gd name="connsiteX189" fmla="*/ 193675 w 587375"/>
                  <a:gd name="connsiteY189" fmla="*/ 714375 h 714375"/>
                  <a:gd name="connsiteX190" fmla="*/ 166688 w 587375"/>
                  <a:gd name="connsiteY190" fmla="*/ 687388 h 714375"/>
                  <a:gd name="connsiteX191" fmla="*/ 161925 w 587375"/>
                  <a:gd name="connsiteY191" fmla="*/ 666750 h 714375"/>
                  <a:gd name="connsiteX192" fmla="*/ 155575 w 587375"/>
                  <a:gd name="connsiteY192" fmla="*/ 633413 h 714375"/>
                  <a:gd name="connsiteX193" fmla="*/ 133350 w 587375"/>
                  <a:gd name="connsiteY193" fmla="*/ 593725 h 714375"/>
                  <a:gd name="connsiteX194" fmla="*/ 131763 w 587375"/>
                  <a:gd name="connsiteY194" fmla="*/ 555625 h 714375"/>
                  <a:gd name="connsiteX195" fmla="*/ 103188 w 587375"/>
                  <a:gd name="connsiteY195" fmla="*/ 495300 h 714375"/>
                  <a:gd name="connsiteX196" fmla="*/ 98425 w 587375"/>
                  <a:gd name="connsiteY196" fmla="*/ 471488 h 714375"/>
                  <a:gd name="connsiteX197" fmla="*/ 93662 w 587375"/>
                  <a:gd name="connsiteY197" fmla="*/ 423863 h 714375"/>
                  <a:gd name="connsiteX198" fmla="*/ 95250 w 587375"/>
                  <a:gd name="connsiteY198" fmla="*/ 404813 h 714375"/>
                  <a:gd name="connsiteX199" fmla="*/ 90487 w 587375"/>
                  <a:gd name="connsiteY199" fmla="*/ 398463 h 714375"/>
                  <a:gd name="connsiteX200" fmla="*/ 93662 w 587375"/>
                  <a:gd name="connsiteY200" fmla="*/ 374650 h 714375"/>
                  <a:gd name="connsiteX201" fmla="*/ 85725 w 587375"/>
                  <a:gd name="connsiteY201" fmla="*/ 371475 h 714375"/>
                  <a:gd name="connsiteX202" fmla="*/ 82550 w 587375"/>
                  <a:gd name="connsiteY202" fmla="*/ 381000 h 714375"/>
                  <a:gd name="connsiteX203" fmla="*/ 77787 w 587375"/>
                  <a:gd name="connsiteY203" fmla="*/ 404813 h 714375"/>
                  <a:gd name="connsiteX204" fmla="*/ 58737 w 587375"/>
                  <a:gd name="connsiteY204" fmla="*/ 419100 h 714375"/>
                  <a:gd name="connsiteX205" fmla="*/ 34925 w 587375"/>
                  <a:gd name="connsiteY205" fmla="*/ 404813 h 714375"/>
                  <a:gd name="connsiteX206" fmla="*/ 12700 w 587375"/>
                  <a:gd name="connsiteY206" fmla="*/ 374650 h 714375"/>
                  <a:gd name="connsiteX207" fmla="*/ 38100 w 587375"/>
                  <a:gd name="connsiteY207" fmla="*/ 371475 h 714375"/>
                  <a:gd name="connsiteX208" fmla="*/ 50800 w 587375"/>
                  <a:gd name="connsiteY208" fmla="*/ 349250 h 714375"/>
                  <a:gd name="connsiteX209" fmla="*/ 34925 w 587375"/>
                  <a:gd name="connsiteY209" fmla="*/ 354013 h 714375"/>
                  <a:gd name="connsiteX210" fmla="*/ 20637 w 587375"/>
                  <a:gd name="connsiteY210" fmla="*/ 361950 h 714375"/>
                  <a:gd name="connsiteX211" fmla="*/ 0 w 587375"/>
                  <a:gd name="connsiteY211" fmla="*/ 342900 h 714375"/>
                  <a:gd name="connsiteX212" fmla="*/ 7937 w 587375"/>
                  <a:gd name="connsiteY212" fmla="*/ 330200 h 714375"/>
                  <a:gd name="connsiteX213" fmla="*/ 42862 w 587375"/>
                  <a:gd name="connsiteY213" fmla="*/ 320675 h 714375"/>
                  <a:gd name="connsiteX214" fmla="*/ 60325 w 587375"/>
                  <a:gd name="connsiteY214" fmla="*/ 320675 h 714375"/>
                  <a:gd name="connsiteX215" fmla="*/ 50800 w 587375"/>
                  <a:gd name="connsiteY215" fmla="*/ 290513 h 714375"/>
                  <a:gd name="connsiteX216" fmla="*/ 33337 w 587375"/>
                  <a:gd name="connsiteY216" fmla="*/ 280988 h 714375"/>
                  <a:gd name="connsiteX217" fmla="*/ 38100 w 587375"/>
                  <a:gd name="connsiteY217" fmla="*/ 265113 h 714375"/>
                  <a:gd name="connsiteX218" fmla="*/ 22225 w 587375"/>
                  <a:gd name="connsiteY218" fmla="*/ 265113 h 714375"/>
                  <a:gd name="connsiteX219" fmla="*/ 25400 w 587375"/>
                  <a:gd name="connsiteY219" fmla="*/ 255588 h 714375"/>
                  <a:gd name="connsiteX220" fmla="*/ 39687 w 587375"/>
                  <a:gd name="connsiteY220" fmla="*/ 234950 h 714375"/>
                  <a:gd name="connsiteX221" fmla="*/ 52387 w 587375"/>
                  <a:gd name="connsiteY221" fmla="*/ 239713 h 714375"/>
                  <a:gd name="connsiteX222" fmla="*/ 76200 w 587375"/>
                  <a:gd name="connsiteY222" fmla="*/ 227013 h 714375"/>
                  <a:gd name="connsiteX223" fmla="*/ 80962 w 587375"/>
                  <a:gd name="connsiteY223" fmla="*/ 212725 h 714375"/>
                  <a:gd name="connsiteX224" fmla="*/ 107950 w 587375"/>
                  <a:gd name="connsiteY224" fmla="*/ 196850 h 714375"/>
                  <a:gd name="connsiteX225" fmla="*/ 120650 w 587375"/>
                  <a:gd name="connsiteY225" fmla="*/ 161925 h 714375"/>
                  <a:gd name="connsiteX226" fmla="*/ 133350 w 587375"/>
                  <a:gd name="connsiteY226" fmla="*/ 134938 h 714375"/>
                  <a:gd name="connsiteX227" fmla="*/ 143828 w 587375"/>
                  <a:gd name="connsiteY227" fmla="*/ 123507 h 714375"/>
                  <a:gd name="connsiteX228" fmla="*/ 141288 w 587375"/>
                  <a:gd name="connsiteY228" fmla="*/ 122237 h 714375"/>
                  <a:gd name="connsiteX229" fmla="*/ 138113 w 587375"/>
                  <a:gd name="connsiteY229" fmla="*/ 122237 h 714375"/>
                  <a:gd name="connsiteX230" fmla="*/ 136526 w 587375"/>
                  <a:gd name="connsiteY230" fmla="*/ 122237 h 714375"/>
                  <a:gd name="connsiteX231" fmla="*/ 136526 w 587375"/>
                  <a:gd name="connsiteY231" fmla="*/ 119062 h 714375"/>
                  <a:gd name="connsiteX232" fmla="*/ 133351 w 587375"/>
                  <a:gd name="connsiteY232" fmla="*/ 115887 h 714375"/>
                  <a:gd name="connsiteX233" fmla="*/ 128588 w 587375"/>
                  <a:gd name="connsiteY233" fmla="*/ 114300 h 714375"/>
                  <a:gd name="connsiteX234" fmla="*/ 125413 w 587375"/>
                  <a:gd name="connsiteY234" fmla="*/ 114300 h 714375"/>
                  <a:gd name="connsiteX235" fmla="*/ 125413 w 587375"/>
                  <a:gd name="connsiteY235" fmla="*/ 109537 h 714375"/>
                  <a:gd name="connsiteX236" fmla="*/ 123826 w 587375"/>
                  <a:gd name="connsiteY236" fmla="*/ 106362 h 714375"/>
                  <a:gd name="connsiteX237" fmla="*/ 119063 w 587375"/>
                  <a:gd name="connsiteY237" fmla="*/ 98425 h 714375"/>
                  <a:gd name="connsiteX238" fmla="*/ 123826 w 587375"/>
                  <a:gd name="connsiteY238" fmla="*/ 96837 h 714375"/>
                  <a:gd name="connsiteX239" fmla="*/ 125413 w 587375"/>
                  <a:gd name="connsiteY239" fmla="*/ 109537 h 714375"/>
                  <a:gd name="connsiteX240" fmla="*/ 123825 w 587375"/>
                  <a:gd name="connsiteY240" fmla="*/ 109537 h 714375"/>
                  <a:gd name="connsiteX241" fmla="*/ 115888 w 587375"/>
                  <a:gd name="connsiteY241" fmla="*/ 106362 h 714375"/>
                  <a:gd name="connsiteX242" fmla="*/ 115888 w 587375"/>
                  <a:gd name="connsiteY242" fmla="*/ 103187 h 714375"/>
                  <a:gd name="connsiteX243" fmla="*/ 115888 w 587375"/>
                  <a:gd name="connsiteY243" fmla="*/ 101600 h 714375"/>
                  <a:gd name="connsiteX244" fmla="*/ 112713 w 587375"/>
                  <a:gd name="connsiteY244" fmla="*/ 79375 h 714375"/>
                  <a:gd name="connsiteX245" fmla="*/ 112713 w 587375"/>
                  <a:gd name="connsiteY245" fmla="*/ 76200 h 714375"/>
                  <a:gd name="connsiteX246" fmla="*/ 111125 w 587375"/>
                  <a:gd name="connsiteY246" fmla="*/ 71437 h 714375"/>
                  <a:gd name="connsiteX247" fmla="*/ 111125 w 587375"/>
                  <a:gd name="connsiteY247" fmla="*/ 68262 h 714375"/>
                  <a:gd name="connsiteX248" fmla="*/ 115888 w 587375"/>
                  <a:gd name="connsiteY248" fmla="*/ 63500 h 714375"/>
                  <a:gd name="connsiteX249" fmla="*/ 123825 w 587375"/>
                  <a:gd name="connsiteY249" fmla="*/ 58737 h 714375"/>
                  <a:gd name="connsiteX250" fmla="*/ 123825 w 587375"/>
                  <a:gd name="connsiteY250" fmla="*/ 55562 h 714375"/>
                  <a:gd name="connsiteX251" fmla="*/ 125413 w 587375"/>
                  <a:gd name="connsiteY251" fmla="*/ 49212 h 714375"/>
                  <a:gd name="connsiteX252" fmla="*/ 123825 w 587375"/>
                  <a:gd name="connsiteY252" fmla="*/ 46037 h 714375"/>
                  <a:gd name="connsiteX253" fmla="*/ 119063 w 587375"/>
                  <a:gd name="connsiteY253" fmla="*/ 41275 h 714375"/>
                  <a:gd name="connsiteX254" fmla="*/ 115888 w 587375"/>
                  <a:gd name="connsiteY254" fmla="*/ 41275 h 714375"/>
                  <a:gd name="connsiteX255" fmla="*/ 112713 w 587375"/>
                  <a:gd name="connsiteY255" fmla="*/ 38100 h 714375"/>
                  <a:gd name="connsiteX256" fmla="*/ 111125 w 587375"/>
                  <a:gd name="connsiteY256" fmla="*/ 33337 h 714375"/>
                  <a:gd name="connsiteX257" fmla="*/ 106363 w 587375"/>
                  <a:gd name="connsiteY257" fmla="*/ 33337 h 714375"/>
                  <a:gd name="connsiteX258" fmla="*/ 103188 w 587375"/>
                  <a:gd name="connsiteY258" fmla="*/ 30162 h 714375"/>
                  <a:gd name="connsiteX259" fmla="*/ 101600 w 587375"/>
                  <a:gd name="connsiteY259" fmla="*/ 30162 h 714375"/>
                  <a:gd name="connsiteX260" fmla="*/ 95250 w 587375"/>
                  <a:gd name="connsiteY260" fmla="*/ 28575 h 714375"/>
                  <a:gd name="connsiteX261" fmla="*/ 95250 w 587375"/>
                  <a:gd name="connsiteY261" fmla="*/ 25400 h 714375"/>
                  <a:gd name="connsiteX262" fmla="*/ 95250 w 587375"/>
                  <a:gd name="connsiteY262" fmla="*/ 17463 h 714375"/>
                  <a:gd name="connsiteX263" fmla="*/ 95250 w 587375"/>
                  <a:gd name="connsiteY263" fmla="*/ 15875 h 714375"/>
                  <a:gd name="connsiteX264" fmla="*/ 98425 w 587375"/>
                  <a:gd name="connsiteY264" fmla="*/ 15875 h 714375"/>
                  <a:gd name="connsiteX265" fmla="*/ 103188 w 587375"/>
                  <a:gd name="connsiteY265" fmla="*/ 15875 h 714375"/>
                  <a:gd name="connsiteX266" fmla="*/ 106363 w 587375"/>
                  <a:gd name="connsiteY266" fmla="*/ 17463 h 714375"/>
                  <a:gd name="connsiteX267" fmla="*/ 107950 w 587375"/>
                  <a:gd name="connsiteY267" fmla="*/ 15875 h 714375"/>
                  <a:gd name="connsiteX268" fmla="*/ 107950 w 587375"/>
                  <a:gd name="connsiteY268" fmla="*/ 12700 h 714375"/>
                  <a:gd name="connsiteX269" fmla="*/ 107950 w 587375"/>
                  <a:gd name="connsiteY269" fmla="*/ 7938 h 714375"/>
                  <a:gd name="connsiteX270" fmla="*/ 112713 w 587375"/>
                  <a:gd name="connsiteY270" fmla="*/ 7938 h 714375"/>
                  <a:gd name="connsiteX271" fmla="*/ 115888 w 587375"/>
                  <a:gd name="connsiteY271" fmla="*/ 7938 h 714375"/>
                  <a:gd name="connsiteX272" fmla="*/ 123825 w 587375"/>
                  <a:gd name="connsiteY272" fmla="*/ 6350 h 714375"/>
                  <a:gd name="connsiteX273" fmla="*/ 125413 w 587375"/>
                  <a:gd name="connsiteY273" fmla="*/ 6350 h 714375"/>
                  <a:gd name="connsiteX274" fmla="*/ 128588 w 587375"/>
                  <a:gd name="connsiteY274" fmla="*/ 3175 h 714375"/>
                  <a:gd name="connsiteX275" fmla="*/ 136525 w 587375"/>
                  <a:gd name="connsiteY275" fmla="*/ 6350 h 714375"/>
                  <a:gd name="connsiteX276" fmla="*/ 138113 w 587375"/>
                  <a:gd name="connsiteY276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23838 w 587375"/>
                  <a:gd name="connsiteY96" fmla="*/ 123825 h 714375"/>
                  <a:gd name="connsiteX97" fmla="*/ 217488 w 587375"/>
                  <a:gd name="connsiteY97" fmla="*/ 122237 h 714375"/>
                  <a:gd name="connsiteX98" fmla="*/ 214313 w 587375"/>
                  <a:gd name="connsiteY98" fmla="*/ 123825 h 714375"/>
                  <a:gd name="connsiteX99" fmla="*/ 214312 w 587375"/>
                  <a:gd name="connsiteY99" fmla="*/ 123825 h 714375"/>
                  <a:gd name="connsiteX100" fmla="*/ 214312 w 587375"/>
                  <a:gd name="connsiteY100" fmla="*/ 125014 h 714375"/>
                  <a:gd name="connsiteX101" fmla="*/ 223838 w 587375"/>
                  <a:gd name="connsiteY101" fmla="*/ 157163 h 714375"/>
                  <a:gd name="connsiteX102" fmla="*/ 234950 w 587375"/>
                  <a:gd name="connsiteY102" fmla="*/ 146050 h 714375"/>
                  <a:gd name="connsiteX103" fmla="*/ 260350 w 587375"/>
                  <a:gd name="connsiteY103" fmla="*/ 166688 h 714375"/>
                  <a:gd name="connsiteX104" fmla="*/ 244475 w 587375"/>
                  <a:gd name="connsiteY104" fmla="*/ 184150 h 714375"/>
                  <a:gd name="connsiteX105" fmla="*/ 242888 w 587375"/>
                  <a:gd name="connsiteY105" fmla="*/ 212725 h 714375"/>
                  <a:gd name="connsiteX106" fmla="*/ 260350 w 587375"/>
                  <a:gd name="connsiteY106" fmla="*/ 212725 h 714375"/>
                  <a:gd name="connsiteX107" fmla="*/ 260350 w 587375"/>
                  <a:gd name="connsiteY107" fmla="*/ 227013 h 714375"/>
                  <a:gd name="connsiteX108" fmla="*/ 292100 w 587375"/>
                  <a:gd name="connsiteY108" fmla="*/ 247650 h 714375"/>
                  <a:gd name="connsiteX109" fmla="*/ 312738 w 587375"/>
                  <a:gd name="connsiteY109" fmla="*/ 250825 h 714375"/>
                  <a:gd name="connsiteX110" fmla="*/ 328613 w 587375"/>
                  <a:gd name="connsiteY110" fmla="*/ 242888 h 714375"/>
                  <a:gd name="connsiteX111" fmla="*/ 339725 w 587375"/>
                  <a:gd name="connsiteY111" fmla="*/ 263525 h 714375"/>
                  <a:gd name="connsiteX112" fmla="*/ 352425 w 587375"/>
                  <a:gd name="connsiteY112" fmla="*/ 260350 h 714375"/>
                  <a:gd name="connsiteX113" fmla="*/ 355600 w 587375"/>
                  <a:gd name="connsiteY113" fmla="*/ 269875 h 714375"/>
                  <a:gd name="connsiteX114" fmla="*/ 398463 w 587375"/>
                  <a:gd name="connsiteY114" fmla="*/ 276225 h 714375"/>
                  <a:gd name="connsiteX115" fmla="*/ 407988 w 587375"/>
                  <a:gd name="connsiteY115" fmla="*/ 269875 h 714375"/>
                  <a:gd name="connsiteX116" fmla="*/ 407988 w 587375"/>
                  <a:gd name="connsiteY116" fmla="*/ 238125 h 714375"/>
                  <a:gd name="connsiteX117" fmla="*/ 423863 w 587375"/>
                  <a:gd name="connsiteY117" fmla="*/ 227013 h 714375"/>
                  <a:gd name="connsiteX118" fmla="*/ 428625 w 587375"/>
                  <a:gd name="connsiteY118" fmla="*/ 234950 h 714375"/>
                  <a:gd name="connsiteX119" fmla="*/ 420688 w 587375"/>
                  <a:gd name="connsiteY119" fmla="*/ 247650 h 714375"/>
                  <a:gd name="connsiteX120" fmla="*/ 423863 w 587375"/>
                  <a:gd name="connsiteY120" fmla="*/ 257175 h 714375"/>
                  <a:gd name="connsiteX121" fmla="*/ 420688 w 587375"/>
                  <a:gd name="connsiteY121" fmla="*/ 265113 h 714375"/>
                  <a:gd name="connsiteX122" fmla="*/ 431800 w 587375"/>
                  <a:gd name="connsiteY122" fmla="*/ 269875 h 714375"/>
                  <a:gd name="connsiteX123" fmla="*/ 450850 w 587375"/>
                  <a:gd name="connsiteY123" fmla="*/ 265113 h 714375"/>
                  <a:gd name="connsiteX124" fmla="*/ 457200 w 587375"/>
                  <a:gd name="connsiteY124" fmla="*/ 257175 h 714375"/>
                  <a:gd name="connsiteX125" fmla="*/ 481013 w 587375"/>
                  <a:gd name="connsiteY125" fmla="*/ 260350 h 714375"/>
                  <a:gd name="connsiteX126" fmla="*/ 481013 w 587375"/>
                  <a:gd name="connsiteY126" fmla="*/ 234950 h 714375"/>
                  <a:gd name="connsiteX127" fmla="*/ 500063 w 587375"/>
                  <a:gd name="connsiteY127" fmla="*/ 227013 h 714375"/>
                  <a:gd name="connsiteX128" fmla="*/ 527050 w 587375"/>
                  <a:gd name="connsiteY128" fmla="*/ 200025 h 714375"/>
                  <a:gd name="connsiteX129" fmla="*/ 544513 w 587375"/>
                  <a:gd name="connsiteY129" fmla="*/ 201613 h 714375"/>
                  <a:gd name="connsiteX130" fmla="*/ 547688 w 587375"/>
                  <a:gd name="connsiteY130" fmla="*/ 214313 h 714375"/>
                  <a:gd name="connsiteX131" fmla="*/ 565150 w 587375"/>
                  <a:gd name="connsiteY131" fmla="*/ 212725 h 714375"/>
                  <a:gd name="connsiteX132" fmla="*/ 582613 w 587375"/>
                  <a:gd name="connsiteY132" fmla="*/ 217488 h 714375"/>
                  <a:gd name="connsiteX133" fmla="*/ 587375 w 587375"/>
                  <a:gd name="connsiteY133" fmla="*/ 233363 h 714375"/>
                  <a:gd name="connsiteX134" fmla="*/ 585788 w 587375"/>
                  <a:gd name="connsiteY134" fmla="*/ 247650 h 714375"/>
                  <a:gd name="connsiteX135" fmla="*/ 577850 w 587375"/>
                  <a:gd name="connsiteY135" fmla="*/ 244475 h 714375"/>
                  <a:gd name="connsiteX136" fmla="*/ 557213 w 587375"/>
                  <a:gd name="connsiteY136" fmla="*/ 255588 h 714375"/>
                  <a:gd name="connsiteX137" fmla="*/ 536575 w 587375"/>
                  <a:gd name="connsiteY137" fmla="*/ 287338 h 714375"/>
                  <a:gd name="connsiteX138" fmla="*/ 536575 w 587375"/>
                  <a:gd name="connsiteY138" fmla="*/ 306388 h 714375"/>
                  <a:gd name="connsiteX139" fmla="*/ 527050 w 587375"/>
                  <a:gd name="connsiteY139" fmla="*/ 323850 h 714375"/>
                  <a:gd name="connsiteX140" fmla="*/ 514350 w 587375"/>
                  <a:gd name="connsiteY140" fmla="*/ 325438 h 714375"/>
                  <a:gd name="connsiteX141" fmla="*/ 517525 w 587375"/>
                  <a:gd name="connsiteY141" fmla="*/ 361950 h 714375"/>
                  <a:gd name="connsiteX142" fmla="*/ 512763 w 587375"/>
                  <a:gd name="connsiteY142" fmla="*/ 363538 h 714375"/>
                  <a:gd name="connsiteX143" fmla="*/ 512763 w 587375"/>
                  <a:gd name="connsiteY143" fmla="*/ 381000 h 714375"/>
                  <a:gd name="connsiteX144" fmla="*/ 504825 w 587375"/>
                  <a:gd name="connsiteY144" fmla="*/ 388938 h 714375"/>
                  <a:gd name="connsiteX145" fmla="*/ 496888 w 587375"/>
                  <a:gd name="connsiteY145" fmla="*/ 381000 h 714375"/>
                  <a:gd name="connsiteX146" fmla="*/ 496888 w 587375"/>
                  <a:gd name="connsiteY146" fmla="*/ 333375 h 714375"/>
                  <a:gd name="connsiteX147" fmla="*/ 488950 w 587375"/>
                  <a:gd name="connsiteY147" fmla="*/ 333375 h 714375"/>
                  <a:gd name="connsiteX148" fmla="*/ 487363 w 587375"/>
                  <a:gd name="connsiteY148" fmla="*/ 349250 h 714375"/>
                  <a:gd name="connsiteX149" fmla="*/ 476250 w 587375"/>
                  <a:gd name="connsiteY149" fmla="*/ 349250 h 714375"/>
                  <a:gd name="connsiteX150" fmla="*/ 481013 w 587375"/>
                  <a:gd name="connsiteY150" fmla="*/ 333375 h 714375"/>
                  <a:gd name="connsiteX151" fmla="*/ 496888 w 587375"/>
                  <a:gd name="connsiteY151" fmla="*/ 320675 h 714375"/>
                  <a:gd name="connsiteX152" fmla="*/ 500063 w 587375"/>
                  <a:gd name="connsiteY152" fmla="*/ 303213 h 714375"/>
                  <a:gd name="connsiteX153" fmla="*/ 449263 w 587375"/>
                  <a:gd name="connsiteY153" fmla="*/ 295275 h 714375"/>
                  <a:gd name="connsiteX154" fmla="*/ 444500 w 587375"/>
                  <a:gd name="connsiteY154" fmla="*/ 285750 h 714375"/>
                  <a:gd name="connsiteX155" fmla="*/ 415925 w 587375"/>
                  <a:gd name="connsiteY155" fmla="*/ 269875 h 714375"/>
                  <a:gd name="connsiteX156" fmla="*/ 414338 w 587375"/>
                  <a:gd name="connsiteY156" fmla="*/ 276225 h 714375"/>
                  <a:gd name="connsiteX157" fmla="*/ 406400 w 587375"/>
                  <a:gd name="connsiteY157" fmla="*/ 293688 h 714375"/>
                  <a:gd name="connsiteX158" fmla="*/ 428625 w 587375"/>
                  <a:gd name="connsiteY158" fmla="*/ 303213 h 714375"/>
                  <a:gd name="connsiteX159" fmla="*/ 415925 w 587375"/>
                  <a:gd name="connsiteY159" fmla="*/ 311150 h 714375"/>
                  <a:gd name="connsiteX160" fmla="*/ 414338 w 587375"/>
                  <a:gd name="connsiteY160" fmla="*/ 319088 h 714375"/>
                  <a:gd name="connsiteX161" fmla="*/ 419100 w 587375"/>
                  <a:gd name="connsiteY161" fmla="*/ 323850 h 714375"/>
                  <a:gd name="connsiteX162" fmla="*/ 420688 w 587375"/>
                  <a:gd name="connsiteY162" fmla="*/ 338138 h 714375"/>
                  <a:gd name="connsiteX163" fmla="*/ 436563 w 587375"/>
                  <a:gd name="connsiteY163" fmla="*/ 388938 h 714375"/>
                  <a:gd name="connsiteX164" fmla="*/ 407988 w 587375"/>
                  <a:gd name="connsiteY164" fmla="*/ 388938 h 714375"/>
                  <a:gd name="connsiteX165" fmla="*/ 406400 w 587375"/>
                  <a:gd name="connsiteY165" fmla="*/ 374650 h 714375"/>
                  <a:gd name="connsiteX166" fmla="*/ 398463 w 587375"/>
                  <a:gd name="connsiteY166" fmla="*/ 388938 h 714375"/>
                  <a:gd name="connsiteX167" fmla="*/ 377825 w 587375"/>
                  <a:gd name="connsiteY167" fmla="*/ 404813 h 714375"/>
                  <a:gd name="connsiteX168" fmla="*/ 382588 w 587375"/>
                  <a:gd name="connsiteY168" fmla="*/ 414338 h 714375"/>
                  <a:gd name="connsiteX169" fmla="*/ 371475 w 587375"/>
                  <a:gd name="connsiteY169" fmla="*/ 434975 h 714375"/>
                  <a:gd name="connsiteX170" fmla="*/ 355600 w 587375"/>
                  <a:gd name="connsiteY170" fmla="*/ 439738 h 714375"/>
                  <a:gd name="connsiteX171" fmla="*/ 350838 w 587375"/>
                  <a:gd name="connsiteY171" fmla="*/ 431800 h 714375"/>
                  <a:gd name="connsiteX172" fmla="*/ 339725 w 587375"/>
                  <a:gd name="connsiteY172" fmla="*/ 439738 h 714375"/>
                  <a:gd name="connsiteX173" fmla="*/ 339725 w 587375"/>
                  <a:gd name="connsiteY173" fmla="*/ 452438 h 714375"/>
                  <a:gd name="connsiteX174" fmla="*/ 287338 w 587375"/>
                  <a:gd name="connsiteY174" fmla="*/ 500063 h 714375"/>
                  <a:gd name="connsiteX175" fmla="*/ 290513 w 587375"/>
                  <a:gd name="connsiteY175" fmla="*/ 512763 h 714375"/>
                  <a:gd name="connsiteX176" fmla="*/ 266700 w 587375"/>
                  <a:gd name="connsiteY176" fmla="*/ 525463 h 714375"/>
                  <a:gd name="connsiteX177" fmla="*/ 249238 w 587375"/>
                  <a:gd name="connsiteY177" fmla="*/ 530225 h 714375"/>
                  <a:gd name="connsiteX178" fmla="*/ 247650 w 587375"/>
                  <a:gd name="connsiteY178" fmla="*/ 539750 h 714375"/>
                  <a:gd name="connsiteX179" fmla="*/ 252413 w 587375"/>
                  <a:gd name="connsiteY179" fmla="*/ 590550 h 714375"/>
                  <a:gd name="connsiteX180" fmla="*/ 239713 w 587375"/>
                  <a:gd name="connsiteY180" fmla="*/ 620713 h 714375"/>
                  <a:gd name="connsiteX181" fmla="*/ 242888 w 587375"/>
                  <a:gd name="connsiteY181" fmla="*/ 655638 h 714375"/>
                  <a:gd name="connsiteX182" fmla="*/ 231775 w 587375"/>
                  <a:gd name="connsiteY182" fmla="*/ 655638 h 714375"/>
                  <a:gd name="connsiteX183" fmla="*/ 223838 w 587375"/>
                  <a:gd name="connsiteY183" fmla="*/ 681038 h 714375"/>
                  <a:gd name="connsiteX184" fmla="*/ 231775 w 587375"/>
                  <a:gd name="connsiteY184" fmla="*/ 687388 h 714375"/>
                  <a:gd name="connsiteX185" fmla="*/ 231775 w 587375"/>
                  <a:gd name="connsiteY185" fmla="*/ 692150 h 714375"/>
                  <a:gd name="connsiteX186" fmla="*/ 214313 w 587375"/>
                  <a:gd name="connsiteY186" fmla="*/ 687388 h 714375"/>
                  <a:gd name="connsiteX187" fmla="*/ 209550 w 587375"/>
                  <a:gd name="connsiteY187" fmla="*/ 704850 h 714375"/>
                  <a:gd name="connsiteX188" fmla="*/ 193675 w 587375"/>
                  <a:gd name="connsiteY188" fmla="*/ 714375 h 714375"/>
                  <a:gd name="connsiteX189" fmla="*/ 166688 w 587375"/>
                  <a:gd name="connsiteY189" fmla="*/ 687388 h 714375"/>
                  <a:gd name="connsiteX190" fmla="*/ 161925 w 587375"/>
                  <a:gd name="connsiteY190" fmla="*/ 666750 h 714375"/>
                  <a:gd name="connsiteX191" fmla="*/ 155575 w 587375"/>
                  <a:gd name="connsiteY191" fmla="*/ 633413 h 714375"/>
                  <a:gd name="connsiteX192" fmla="*/ 133350 w 587375"/>
                  <a:gd name="connsiteY192" fmla="*/ 593725 h 714375"/>
                  <a:gd name="connsiteX193" fmla="*/ 131763 w 587375"/>
                  <a:gd name="connsiteY193" fmla="*/ 555625 h 714375"/>
                  <a:gd name="connsiteX194" fmla="*/ 103188 w 587375"/>
                  <a:gd name="connsiteY194" fmla="*/ 495300 h 714375"/>
                  <a:gd name="connsiteX195" fmla="*/ 98425 w 587375"/>
                  <a:gd name="connsiteY195" fmla="*/ 471488 h 714375"/>
                  <a:gd name="connsiteX196" fmla="*/ 93662 w 587375"/>
                  <a:gd name="connsiteY196" fmla="*/ 423863 h 714375"/>
                  <a:gd name="connsiteX197" fmla="*/ 95250 w 587375"/>
                  <a:gd name="connsiteY197" fmla="*/ 404813 h 714375"/>
                  <a:gd name="connsiteX198" fmla="*/ 90487 w 587375"/>
                  <a:gd name="connsiteY198" fmla="*/ 398463 h 714375"/>
                  <a:gd name="connsiteX199" fmla="*/ 93662 w 587375"/>
                  <a:gd name="connsiteY199" fmla="*/ 374650 h 714375"/>
                  <a:gd name="connsiteX200" fmla="*/ 85725 w 587375"/>
                  <a:gd name="connsiteY200" fmla="*/ 371475 h 714375"/>
                  <a:gd name="connsiteX201" fmla="*/ 82550 w 587375"/>
                  <a:gd name="connsiteY201" fmla="*/ 381000 h 714375"/>
                  <a:gd name="connsiteX202" fmla="*/ 77787 w 587375"/>
                  <a:gd name="connsiteY202" fmla="*/ 404813 h 714375"/>
                  <a:gd name="connsiteX203" fmla="*/ 58737 w 587375"/>
                  <a:gd name="connsiteY203" fmla="*/ 419100 h 714375"/>
                  <a:gd name="connsiteX204" fmla="*/ 34925 w 587375"/>
                  <a:gd name="connsiteY204" fmla="*/ 404813 h 714375"/>
                  <a:gd name="connsiteX205" fmla="*/ 12700 w 587375"/>
                  <a:gd name="connsiteY205" fmla="*/ 374650 h 714375"/>
                  <a:gd name="connsiteX206" fmla="*/ 38100 w 587375"/>
                  <a:gd name="connsiteY206" fmla="*/ 371475 h 714375"/>
                  <a:gd name="connsiteX207" fmla="*/ 50800 w 587375"/>
                  <a:gd name="connsiteY207" fmla="*/ 349250 h 714375"/>
                  <a:gd name="connsiteX208" fmla="*/ 34925 w 587375"/>
                  <a:gd name="connsiteY208" fmla="*/ 354013 h 714375"/>
                  <a:gd name="connsiteX209" fmla="*/ 20637 w 587375"/>
                  <a:gd name="connsiteY209" fmla="*/ 361950 h 714375"/>
                  <a:gd name="connsiteX210" fmla="*/ 0 w 587375"/>
                  <a:gd name="connsiteY210" fmla="*/ 342900 h 714375"/>
                  <a:gd name="connsiteX211" fmla="*/ 7937 w 587375"/>
                  <a:gd name="connsiteY211" fmla="*/ 330200 h 714375"/>
                  <a:gd name="connsiteX212" fmla="*/ 42862 w 587375"/>
                  <a:gd name="connsiteY212" fmla="*/ 320675 h 714375"/>
                  <a:gd name="connsiteX213" fmla="*/ 60325 w 587375"/>
                  <a:gd name="connsiteY213" fmla="*/ 320675 h 714375"/>
                  <a:gd name="connsiteX214" fmla="*/ 50800 w 587375"/>
                  <a:gd name="connsiteY214" fmla="*/ 290513 h 714375"/>
                  <a:gd name="connsiteX215" fmla="*/ 33337 w 587375"/>
                  <a:gd name="connsiteY215" fmla="*/ 280988 h 714375"/>
                  <a:gd name="connsiteX216" fmla="*/ 38100 w 587375"/>
                  <a:gd name="connsiteY216" fmla="*/ 265113 h 714375"/>
                  <a:gd name="connsiteX217" fmla="*/ 22225 w 587375"/>
                  <a:gd name="connsiteY217" fmla="*/ 265113 h 714375"/>
                  <a:gd name="connsiteX218" fmla="*/ 25400 w 587375"/>
                  <a:gd name="connsiteY218" fmla="*/ 255588 h 714375"/>
                  <a:gd name="connsiteX219" fmla="*/ 39687 w 587375"/>
                  <a:gd name="connsiteY219" fmla="*/ 234950 h 714375"/>
                  <a:gd name="connsiteX220" fmla="*/ 52387 w 587375"/>
                  <a:gd name="connsiteY220" fmla="*/ 239713 h 714375"/>
                  <a:gd name="connsiteX221" fmla="*/ 76200 w 587375"/>
                  <a:gd name="connsiteY221" fmla="*/ 227013 h 714375"/>
                  <a:gd name="connsiteX222" fmla="*/ 80962 w 587375"/>
                  <a:gd name="connsiteY222" fmla="*/ 212725 h 714375"/>
                  <a:gd name="connsiteX223" fmla="*/ 107950 w 587375"/>
                  <a:gd name="connsiteY223" fmla="*/ 196850 h 714375"/>
                  <a:gd name="connsiteX224" fmla="*/ 120650 w 587375"/>
                  <a:gd name="connsiteY224" fmla="*/ 161925 h 714375"/>
                  <a:gd name="connsiteX225" fmla="*/ 133350 w 587375"/>
                  <a:gd name="connsiteY225" fmla="*/ 134938 h 714375"/>
                  <a:gd name="connsiteX226" fmla="*/ 143828 w 587375"/>
                  <a:gd name="connsiteY226" fmla="*/ 123507 h 714375"/>
                  <a:gd name="connsiteX227" fmla="*/ 141288 w 587375"/>
                  <a:gd name="connsiteY227" fmla="*/ 122237 h 714375"/>
                  <a:gd name="connsiteX228" fmla="*/ 138113 w 587375"/>
                  <a:gd name="connsiteY228" fmla="*/ 122237 h 714375"/>
                  <a:gd name="connsiteX229" fmla="*/ 136526 w 587375"/>
                  <a:gd name="connsiteY229" fmla="*/ 122237 h 714375"/>
                  <a:gd name="connsiteX230" fmla="*/ 136526 w 587375"/>
                  <a:gd name="connsiteY230" fmla="*/ 119062 h 714375"/>
                  <a:gd name="connsiteX231" fmla="*/ 133351 w 587375"/>
                  <a:gd name="connsiteY231" fmla="*/ 115887 h 714375"/>
                  <a:gd name="connsiteX232" fmla="*/ 128588 w 587375"/>
                  <a:gd name="connsiteY232" fmla="*/ 114300 h 714375"/>
                  <a:gd name="connsiteX233" fmla="*/ 125413 w 587375"/>
                  <a:gd name="connsiteY233" fmla="*/ 114300 h 714375"/>
                  <a:gd name="connsiteX234" fmla="*/ 125413 w 587375"/>
                  <a:gd name="connsiteY234" fmla="*/ 109537 h 714375"/>
                  <a:gd name="connsiteX235" fmla="*/ 123826 w 587375"/>
                  <a:gd name="connsiteY235" fmla="*/ 106362 h 714375"/>
                  <a:gd name="connsiteX236" fmla="*/ 119063 w 587375"/>
                  <a:gd name="connsiteY236" fmla="*/ 98425 h 714375"/>
                  <a:gd name="connsiteX237" fmla="*/ 123826 w 587375"/>
                  <a:gd name="connsiteY237" fmla="*/ 96837 h 714375"/>
                  <a:gd name="connsiteX238" fmla="*/ 125413 w 587375"/>
                  <a:gd name="connsiteY238" fmla="*/ 109537 h 714375"/>
                  <a:gd name="connsiteX239" fmla="*/ 123825 w 587375"/>
                  <a:gd name="connsiteY239" fmla="*/ 109537 h 714375"/>
                  <a:gd name="connsiteX240" fmla="*/ 115888 w 587375"/>
                  <a:gd name="connsiteY240" fmla="*/ 106362 h 714375"/>
                  <a:gd name="connsiteX241" fmla="*/ 115888 w 587375"/>
                  <a:gd name="connsiteY241" fmla="*/ 103187 h 714375"/>
                  <a:gd name="connsiteX242" fmla="*/ 115888 w 587375"/>
                  <a:gd name="connsiteY242" fmla="*/ 101600 h 714375"/>
                  <a:gd name="connsiteX243" fmla="*/ 112713 w 587375"/>
                  <a:gd name="connsiteY243" fmla="*/ 79375 h 714375"/>
                  <a:gd name="connsiteX244" fmla="*/ 112713 w 587375"/>
                  <a:gd name="connsiteY244" fmla="*/ 76200 h 714375"/>
                  <a:gd name="connsiteX245" fmla="*/ 111125 w 587375"/>
                  <a:gd name="connsiteY245" fmla="*/ 71437 h 714375"/>
                  <a:gd name="connsiteX246" fmla="*/ 111125 w 587375"/>
                  <a:gd name="connsiteY246" fmla="*/ 68262 h 714375"/>
                  <a:gd name="connsiteX247" fmla="*/ 115888 w 587375"/>
                  <a:gd name="connsiteY247" fmla="*/ 63500 h 714375"/>
                  <a:gd name="connsiteX248" fmla="*/ 123825 w 587375"/>
                  <a:gd name="connsiteY248" fmla="*/ 58737 h 714375"/>
                  <a:gd name="connsiteX249" fmla="*/ 123825 w 587375"/>
                  <a:gd name="connsiteY249" fmla="*/ 55562 h 714375"/>
                  <a:gd name="connsiteX250" fmla="*/ 125413 w 587375"/>
                  <a:gd name="connsiteY250" fmla="*/ 49212 h 714375"/>
                  <a:gd name="connsiteX251" fmla="*/ 123825 w 587375"/>
                  <a:gd name="connsiteY251" fmla="*/ 46037 h 714375"/>
                  <a:gd name="connsiteX252" fmla="*/ 119063 w 587375"/>
                  <a:gd name="connsiteY252" fmla="*/ 41275 h 714375"/>
                  <a:gd name="connsiteX253" fmla="*/ 115888 w 587375"/>
                  <a:gd name="connsiteY253" fmla="*/ 41275 h 714375"/>
                  <a:gd name="connsiteX254" fmla="*/ 112713 w 587375"/>
                  <a:gd name="connsiteY254" fmla="*/ 38100 h 714375"/>
                  <a:gd name="connsiteX255" fmla="*/ 111125 w 587375"/>
                  <a:gd name="connsiteY255" fmla="*/ 33337 h 714375"/>
                  <a:gd name="connsiteX256" fmla="*/ 106363 w 587375"/>
                  <a:gd name="connsiteY256" fmla="*/ 33337 h 714375"/>
                  <a:gd name="connsiteX257" fmla="*/ 103188 w 587375"/>
                  <a:gd name="connsiteY257" fmla="*/ 30162 h 714375"/>
                  <a:gd name="connsiteX258" fmla="*/ 101600 w 587375"/>
                  <a:gd name="connsiteY258" fmla="*/ 30162 h 714375"/>
                  <a:gd name="connsiteX259" fmla="*/ 95250 w 587375"/>
                  <a:gd name="connsiteY259" fmla="*/ 28575 h 714375"/>
                  <a:gd name="connsiteX260" fmla="*/ 95250 w 587375"/>
                  <a:gd name="connsiteY260" fmla="*/ 25400 h 714375"/>
                  <a:gd name="connsiteX261" fmla="*/ 95250 w 587375"/>
                  <a:gd name="connsiteY261" fmla="*/ 17463 h 714375"/>
                  <a:gd name="connsiteX262" fmla="*/ 95250 w 587375"/>
                  <a:gd name="connsiteY262" fmla="*/ 15875 h 714375"/>
                  <a:gd name="connsiteX263" fmla="*/ 98425 w 587375"/>
                  <a:gd name="connsiteY263" fmla="*/ 15875 h 714375"/>
                  <a:gd name="connsiteX264" fmla="*/ 103188 w 587375"/>
                  <a:gd name="connsiteY264" fmla="*/ 15875 h 714375"/>
                  <a:gd name="connsiteX265" fmla="*/ 106363 w 587375"/>
                  <a:gd name="connsiteY265" fmla="*/ 17463 h 714375"/>
                  <a:gd name="connsiteX266" fmla="*/ 107950 w 587375"/>
                  <a:gd name="connsiteY266" fmla="*/ 15875 h 714375"/>
                  <a:gd name="connsiteX267" fmla="*/ 107950 w 587375"/>
                  <a:gd name="connsiteY267" fmla="*/ 12700 h 714375"/>
                  <a:gd name="connsiteX268" fmla="*/ 107950 w 587375"/>
                  <a:gd name="connsiteY268" fmla="*/ 7938 h 714375"/>
                  <a:gd name="connsiteX269" fmla="*/ 112713 w 587375"/>
                  <a:gd name="connsiteY269" fmla="*/ 7938 h 714375"/>
                  <a:gd name="connsiteX270" fmla="*/ 115888 w 587375"/>
                  <a:gd name="connsiteY270" fmla="*/ 7938 h 714375"/>
                  <a:gd name="connsiteX271" fmla="*/ 123825 w 587375"/>
                  <a:gd name="connsiteY271" fmla="*/ 6350 h 714375"/>
                  <a:gd name="connsiteX272" fmla="*/ 125413 w 587375"/>
                  <a:gd name="connsiteY272" fmla="*/ 6350 h 714375"/>
                  <a:gd name="connsiteX273" fmla="*/ 128588 w 587375"/>
                  <a:gd name="connsiteY273" fmla="*/ 3175 h 714375"/>
                  <a:gd name="connsiteX274" fmla="*/ 136525 w 587375"/>
                  <a:gd name="connsiteY274" fmla="*/ 6350 h 714375"/>
                  <a:gd name="connsiteX275" fmla="*/ 138113 w 587375"/>
                  <a:gd name="connsiteY275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27013 w 587375"/>
                  <a:gd name="connsiteY95" fmla="*/ 123825 h 714375"/>
                  <a:gd name="connsiteX96" fmla="*/ 217488 w 587375"/>
                  <a:gd name="connsiteY96" fmla="*/ 122237 h 714375"/>
                  <a:gd name="connsiteX97" fmla="*/ 214313 w 587375"/>
                  <a:gd name="connsiteY97" fmla="*/ 123825 h 714375"/>
                  <a:gd name="connsiteX98" fmla="*/ 214312 w 587375"/>
                  <a:gd name="connsiteY98" fmla="*/ 123825 h 714375"/>
                  <a:gd name="connsiteX99" fmla="*/ 214312 w 587375"/>
                  <a:gd name="connsiteY99" fmla="*/ 125014 h 714375"/>
                  <a:gd name="connsiteX100" fmla="*/ 223838 w 587375"/>
                  <a:gd name="connsiteY100" fmla="*/ 157163 h 714375"/>
                  <a:gd name="connsiteX101" fmla="*/ 234950 w 587375"/>
                  <a:gd name="connsiteY101" fmla="*/ 146050 h 714375"/>
                  <a:gd name="connsiteX102" fmla="*/ 260350 w 587375"/>
                  <a:gd name="connsiteY102" fmla="*/ 166688 h 714375"/>
                  <a:gd name="connsiteX103" fmla="*/ 244475 w 587375"/>
                  <a:gd name="connsiteY103" fmla="*/ 184150 h 714375"/>
                  <a:gd name="connsiteX104" fmla="*/ 242888 w 587375"/>
                  <a:gd name="connsiteY104" fmla="*/ 212725 h 714375"/>
                  <a:gd name="connsiteX105" fmla="*/ 260350 w 587375"/>
                  <a:gd name="connsiteY105" fmla="*/ 212725 h 714375"/>
                  <a:gd name="connsiteX106" fmla="*/ 260350 w 587375"/>
                  <a:gd name="connsiteY106" fmla="*/ 227013 h 714375"/>
                  <a:gd name="connsiteX107" fmla="*/ 292100 w 587375"/>
                  <a:gd name="connsiteY107" fmla="*/ 247650 h 714375"/>
                  <a:gd name="connsiteX108" fmla="*/ 312738 w 587375"/>
                  <a:gd name="connsiteY108" fmla="*/ 250825 h 714375"/>
                  <a:gd name="connsiteX109" fmla="*/ 328613 w 587375"/>
                  <a:gd name="connsiteY109" fmla="*/ 242888 h 714375"/>
                  <a:gd name="connsiteX110" fmla="*/ 339725 w 587375"/>
                  <a:gd name="connsiteY110" fmla="*/ 263525 h 714375"/>
                  <a:gd name="connsiteX111" fmla="*/ 352425 w 587375"/>
                  <a:gd name="connsiteY111" fmla="*/ 260350 h 714375"/>
                  <a:gd name="connsiteX112" fmla="*/ 355600 w 587375"/>
                  <a:gd name="connsiteY112" fmla="*/ 269875 h 714375"/>
                  <a:gd name="connsiteX113" fmla="*/ 398463 w 587375"/>
                  <a:gd name="connsiteY113" fmla="*/ 276225 h 714375"/>
                  <a:gd name="connsiteX114" fmla="*/ 407988 w 587375"/>
                  <a:gd name="connsiteY114" fmla="*/ 269875 h 714375"/>
                  <a:gd name="connsiteX115" fmla="*/ 407988 w 587375"/>
                  <a:gd name="connsiteY115" fmla="*/ 238125 h 714375"/>
                  <a:gd name="connsiteX116" fmla="*/ 423863 w 587375"/>
                  <a:gd name="connsiteY116" fmla="*/ 227013 h 714375"/>
                  <a:gd name="connsiteX117" fmla="*/ 428625 w 587375"/>
                  <a:gd name="connsiteY117" fmla="*/ 234950 h 714375"/>
                  <a:gd name="connsiteX118" fmla="*/ 420688 w 587375"/>
                  <a:gd name="connsiteY118" fmla="*/ 247650 h 714375"/>
                  <a:gd name="connsiteX119" fmla="*/ 423863 w 587375"/>
                  <a:gd name="connsiteY119" fmla="*/ 257175 h 714375"/>
                  <a:gd name="connsiteX120" fmla="*/ 420688 w 587375"/>
                  <a:gd name="connsiteY120" fmla="*/ 265113 h 714375"/>
                  <a:gd name="connsiteX121" fmla="*/ 431800 w 587375"/>
                  <a:gd name="connsiteY121" fmla="*/ 269875 h 714375"/>
                  <a:gd name="connsiteX122" fmla="*/ 450850 w 587375"/>
                  <a:gd name="connsiteY122" fmla="*/ 265113 h 714375"/>
                  <a:gd name="connsiteX123" fmla="*/ 457200 w 587375"/>
                  <a:gd name="connsiteY123" fmla="*/ 257175 h 714375"/>
                  <a:gd name="connsiteX124" fmla="*/ 481013 w 587375"/>
                  <a:gd name="connsiteY124" fmla="*/ 260350 h 714375"/>
                  <a:gd name="connsiteX125" fmla="*/ 481013 w 587375"/>
                  <a:gd name="connsiteY125" fmla="*/ 234950 h 714375"/>
                  <a:gd name="connsiteX126" fmla="*/ 500063 w 587375"/>
                  <a:gd name="connsiteY126" fmla="*/ 227013 h 714375"/>
                  <a:gd name="connsiteX127" fmla="*/ 527050 w 587375"/>
                  <a:gd name="connsiteY127" fmla="*/ 200025 h 714375"/>
                  <a:gd name="connsiteX128" fmla="*/ 544513 w 587375"/>
                  <a:gd name="connsiteY128" fmla="*/ 201613 h 714375"/>
                  <a:gd name="connsiteX129" fmla="*/ 547688 w 587375"/>
                  <a:gd name="connsiteY129" fmla="*/ 214313 h 714375"/>
                  <a:gd name="connsiteX130" fmla="*/ 565150 w 587375"/>
                  <a:gd name="connsiteY130" fmla="*/ 212725 h 714375"/>
                  <a:gd name="connsiteX131" fmla="*/ 582613 w 587375"/>
                  <a:gd name="connsiteY131" fmla="*/ 217488 h 714375"/>
                  <a:gd name="connsiteX132" fmla="*/ 587375 w 587375"/>
                  <a:gd name="connsiteY132" fmla="*/ 233363 h 714375"/>
                  <a:gd name="connsiteX133" fmla="*/ 585788 w 587375"/>
                  <a:gd name="connsiteY133" fmla="*/ 247650 h 714375"/>
                  <a:gd name="connsiteX134" fmla="*/ 577850 w 587375"/>
                  <a:gd name="connsiteY134" fmla="*/ 244475 h 714375"/>
                  <a:gd name="connsiteX135" fmla="*/ 557213 w 587375"/>
                  <a:gd name="connsiteY135" fmla="*/ 255588 h 714375"/>
                  <a:gd name="connsiteX136" fmla="*/ 536575 w 587375"/>
                  <a:gd name="connsiteY136" fmla="*/ 287338 h 714375"/>
                  <a:gd name="connsiteX137" fmla="*/ 536575 w 587375"/>
                  <a:gd name="connsiteY137" fmla="*/ 306388 h 714375"/>
                  <a:gd name="connsiteX138" fmla="*/ 527050 w 587375"/>
                  <a:gd name="connsiteY138" fmla="*/ 323850 h 714375"/>
                  <a:gd name="connsiteX139" fmla="*/ 514350 w 587375"/>
                  <a:gd name="connsiteY139" fmla="*/ 325438 h 714375"/>
                  <a:gd name="connsiteX140" fmla="*/ 517525 w 587375"/>
                  <a:gd name="connsiteY140" fmla="*/ 361950 h 714375"/>
                  <a:gd name="connsiteX141" fmla="*/ 512763 w 587375"/>
                  <a:gd name="connsiteY141" fmla="*/ 363538 h 714375"/>
                  <a:gd name="connsiteX142" fmla="*/ 512763 w 587375"/>
                  <a:gd name="connsiteY142" fmla="*/ 381000 h 714375"/>
                  <a:gd name="connsiteX143" fmla="*/ 504825 w 587375"/>
                  <a:gd name="connsiteY143" fmla="*/ 388938 h 714375"/>
                  <a:gd name="connsiteX144" fmla="*/ 496888 w 587375"/>
                  <a:gd name="connsiteY144" fmla="*/ 381000 h 714375"/>
                  <a:gd name="connsiteX145" fmla="*/ 496888 w 587375"/>
                  <a:gd name="connsiteY145" fmla="*/ 333375 h 714375"/>
                  <a:gd name="connsiteX146" fmla="*/ 488950 w 587375"/>
                  <a:gd name="connsiteY146" fmla="*/ 333375 h 714375"/>
                  <a:gd name="connsiteX147" fmla="*/ 487363 w 587375"/>
                  <a:gd name="connsiteY147" fmla="*/ 349250 h 714375"/>
                  <a:gd name="connsiteX148" fmla="*/ 476250 w 587375"/>
                  <a:gd name="connsiteY148" fmla="*/ 349250 h 714375"/>
                  <a:gd name="connsiteX149" fmla="*/ 481013 w 587375"/>
                  <a:gd name="connsiteY149" fmla="*/ 333375 h 714375"/>
                  <a:gd name="connsiteX150" fmla="*/ 496888 w 587375"/>
                  <a:gd name="connsiteY150" fmla="*/ 320675 h 714375"/>
                  <a:gd name="connsiteX151" fmla="*/ 500063 w 587375"/>
                  <a:gd name="connsiteY151" fmla="*/ 303213 h 714375"/>
                  <a:gd name="connsiteX152" fmla="*/ 449263 w 587375"/>
                  <a:gd name="connsiteY152" fmla="*/ 295275 h 714375"/>
                  <a:gd name="connsiteX153" fmla="*/ 444500 w 587375"/>
                  <a:gd name="connsiteY153" fmla="*/ 285750 h 714375"/>
                  <a:gd name="connsiteX154" fmla="*/ 415925 w 587375"/>
                  <a:gd name="connsiteY154" fmla="*/ 269875 h 714375"/>
                  <a:gd name="connsiteX155" fmla="*/ 414338 w 587375"/>
                  <a:gd name="connsiteY155" fmla="*/ 276225 h 714375"/>
                  <a:gd name="connsiteX156" fmla="*/ 406400 w 587375"/>
                  <a:gd name="connsiteY156" fmla="*/ 293688 h 714375"/>
                  <a:gd name="connsiteX157" fmla="*/ 428625 w 587375"/>
                  <a:gd name="connsiteY157" fmla="*/ 303213 h 714375"/>
                  <a:gd name="connsiteX158" fmla="*/ 415925 w 587375"/>
                  <a:gd name="connsiteY158" fmla="*/ 311150 h 714375"/>
                  <a:gd name="connsiteX159" fmla="*/ 414338 w 587375"/>
                  <a:gd name="connsiteY159" fmla="*/ 319088 h 714375"/>
                  <a:gd name="connsiteX160" fmla="*/ 419100 w 587375"/>
                  <a:gd name="connsiteY160" fmla="*/ 323850 h 714375"/>
                  <a:gd name="connsiteX161" fmla="*/ 420688 w 587375"/>
                  <a:gd name="connsiteY161" fmla="*/ 338138 h 714375"/>
                  <a:gd name="connsiteX162" fmla="*/ 436563 w 587375"/>
                  <a:gd name="connsiteY162" fmla="*/ 388938 h 714375"/>
                  <a:gd name="connsiteX163" fmla="*/ 407988 w 587375"/>
                  <a:gd name="connsiteY163" fmla="*/ 388938 h 714375"/>
                  <a:gd name="connsiteX164" fmla="*/ 406400 w 587375"/>
                  <a:gd name="connsiteY164" fmla="*/ 374650 h 714375"/>
                  <a:gd name="connsiteX165" fmla="*/ 398463 w 587375"/>
                  <a:gd name="connsiteY165" fmla="*/ 388938 h 714375"/>
                  <a:gd name="connsiteX166" fmla="*/ 377825 w 587375"/>
                  <a:gd name="connsiteY166" fmla="*/ 404813 h 714375"/>
                  <a:gd name="connsiteX167" fmla="*/ 382588 w 587375"/>
                  <a:gd name="connsiteY167" fmla="*/ 414338 h 714375"/>
                  <a:gd name="connsiteX168" fmla="*/ 371475 w 587375"/>
                  <a:gd name="connsiteY168" fmla="*/ 434975 h 714375"/>
                  <a:gd name="connsiteX169" fmla="*/ 355600 w 587375"/>
                  <a:gd name="connsiteY169" fmla="*/ 439738 h 714375"/>
                  <a:gd name="connsiteX170" fmla="*/ 350838 w 587375"/>
                  <a:gd name="connsiteY170" fmla="*/ 431800 h 714375"/>
                  <a:gd name="connsiteX171" fmla="*/ 339725 w 587375"/>
                  <a:gd name="connsiteY171" fmla="*/ 439738 h 714375"/>
                  <a:gd name="connsiteX172" fmla="*/ 339725 w 587375"/>
                  <a:gd name="connsiteY172" fmla="*/ 452438 h 714375"/>
                  <a:gd name="connsiteX173" fmla="*/ 287338 w 587375"/>
                  <a:gd name="connsiteY173" fmla="*/ 500063 h 714375"/>
                  <a:gd name="connsiteX174" fmla="*/ 290513 w 587375"/>
                  <a:gd name="connsiteY174" fmla="*/ 512763 h 714375"/>
                  <a:gd name="connsiteX175" fmla="*/ 266700 w 587375"/>
                  <a:gd name="connsiteY175" fmla="*/ 525463 h 714375"/>
                  <a:gd name="connsiteX176" fmla="*/ 249238 w 587375"/>
                  <a:gd name="connsiteY176" fmla="*/ 530225 h 714375"/>
                  <a:gd name="connsiteX177" fmla="*/ 247650 w 587375"/>
                  <a:gd name="connsiteY177" fmla="*/ 539750 h 714375"/>
                  <a:gd name="connsiteX178" fmla="*/ 252413 w 587375"/>
                  <a:gd name="connsiteY178" fmla="*/ 590550 h 714375"/>
                  <a:gd name="connsiteX179" fmla="*/ 239713 w 587375"/>
                  <a:gd name="connsiteY179" fmla="*/ 620713 h 714375"/>
                  <a:gd name="connsiteX180" fmla="*/ 242888 w 587375"/>
                  <a:gd name="connsiteY180" fmla="*/ 655638 h 714375"/>
                  <a:gd name="connsiteX181" fmla="*/ 231775 w 587375"/>
                  <a:gd name="connsiteY181" fmla="*/ 655638 h 714375"/>
                  <a:gd name="connsiteX182" fmla="*/ 223838 w 587375"/>
                  <a:gd name="connsiteY182" fmla="*/ 681038 h 714375"/>
                  <a:gd name="connsiteX183" fmla="*/ 231775 w 587375"/>
                  <a:gd name="connsiteY183" fmla="*/ 687388 h 714375"/>
                  <a:gd name="connsiteX184" fmla="*/ 231775 w 587375"/>
                  <a:gd name="connsiteY184" fmla="*/ 692150 h 714375"/>
                  <a:gd name="connsiteX185" fmla="*/ 214313 w 587375"/>
                  <a:gd name="connsiteY185" fmla="*/ 687388 h 714375"/>
                  <a:gd name="connsiteX186" fmla="*/ 209550 w 587375"/>
                  <a:gd name="connsiteY186" fmla="*/ 704850 h 714375"/>
                  <a:gd name="connsiteX187" fmla="*/ 193675 w 587375"/>
                  <a:gd name="connsiteY187" fmla="*/ 714375 h 714375"/>
                  <a:gd name="connsiteX188" fmla="*/ 166688 w 587375"/>
                  <a:gd name="connsiteY188" fmla="*/ 687388 h 714375"/>
                  <a:gd name="connsiteX189" fmla="*/ 161925 w 587375"/>
                  <a:gd name="connsiteY189" fmla="*/ 666750 h 714375"/>
                  <a:gd name="connsiteX190" fmla="*/ 155575 w 587375"/>
                  <a:gd name="connsiteY190" fmla="*/ 633413 h 714375"/>
                  <a:gd name="connsiteX191" fmla="*/ 133350 w 587375"/>
                  <a:gd name="connsiteY191" fmla="*/ 593725 h 714375"/>
                  <a:gd name="connsiteX192" fmla="*/ 131763 w 587375"/>
                  <a:gd name="connsiteY192" fmla="*/ 555625 h 714375"/>
                  <a:gd name="connsiteX193" fmla="*/ 103188 w 587375"/>
                  <a:gd name="connsiteY193" fmla="*/ 495300 h 714375"/>
                  <a:gd name="connsiteX194" fmla="*/ 98425 w 587375"/>
                  <a:gd name="connsiteY194" fmla="*/ 471488 h 714375"/>
                  <a:gd name="connsiteX195" fmla="*/ 93662 w 587375"/>
                  <a:gd name="connsiteY195" fmla="*/ 423863 h 714375"/>
                  <a:gd name="connsiteX196" fmla="*/ 95250 w 587375"/>
                  <a:gd name="connsiteY196" fmla="*/ 404813 h 714375"/>
                  <a:gd name="connsiteX197" fmla="*/ 90487 w 587375"/>
                  <a:gd name="connsiteY197" fmla="*/ 398463 h 714375"/>
                  <a:gd name="connsiteX198" fmla="*/ 93662 w 587375"/>
                  <a:gd name="connsiteY198" fmla="*/ 374650 h 714375"/>
                  <a:gd name="connsiteX199" fmla="*/ 85725 w 587375"/>
                  <a:gd name="connsiteY199" fmla="*/ 371475 h 714375"/>
                  <a:gd name="connsiteX200" fmla="*/ 82550 w 587375"/>
                  <a:gd name="connsiteY200" fmla="*/ 381000 h 714375"/>
                  <a:gd name="connsiteX201" fmla="*/ 77787 w 587375"/>
                  <a:gd name="connsiteY201" fmla="*/ 404813 h 714375"/>
                  <a:gd name="connsiteX202" fmla="*/ 58737 w 587375"/>
                  <a:gd name="connsiteY202" fmla="*/ 419100 h 714375"/>
                  <a:gd name="connsiteX203" fmla="*/ 34925 w 587375"/>
                  <a:gd name="connsiteY203" fmla="*/ 404813 h 714375"/>
                  <a:gd name="connsiteX204" fmla="*/ 12700 w 587375"/>
                  <a:gd name="connsiteY204" fmla="*/ 374650 h 714375"/>
                  <a:gd name="connsiteX205" fmla="*/ 38100 w 587375"/>
                  <a:gd name="connsiteY205" fmla="*/ 371475 h 714375"/>
                  <a:gd name="connsiteX206" fmla="*/ 50800 w 587375"/>
                  <a:gd name="connsiteY206" fmla="*/ 349250 h 714375"/>
                  <a:gd name="connsiteX207" fmla="*/ 34925 w 587375"/>
                  <a:gd name="connsiteY207" fmla="*/ 354013 h 714375"/>
                  <a:gd name="connsiteX208" fmla="*/ 20637 w 587375"/>
                  <a:gd name="connsiteY208" fmla="*/ 361950 h 714375"/>
                  <a:gd name="connsiteX209" fmla="*/ 0 w 587375"/>
                  <a:gd name="connsiteY209" fmla="*/ 342900 h 714375"/>
                  <a:gd name="connsiteX210" fmla="*/ 7937 w 587375"/>
                  <a:gd name="connsiteY210" fmla="*/ 330200 h 714375"/>
                  <a:gd name="connsiteX211" fmla="*/ 42862 w 587375"/>
                  <a:gd name="connsiteY211" fmla="*/ 320675 h 714375"/>
                  <a:gd name="connsiteX212" fmla="*/ 60325 w 587375"/>
                  <a:gd name="connsiteY212" fmla="*/ 320675 h 714375"/>
                  <a:gd name="connsiteX213" fmla="*/ 50800 w 587375"/>
                  <a:gd name="connsiteY213" fmla="*/ 290513 h 714375"/>
                  <a:gd name="connsiteX214" fmla="*/ 33337 w 587375"/>
                  <a:gd name="connsiteY214" fmla="*/ 280988 h 714375"/>
                  <a:gd name="connsiteX215" fmla="*/ 38100 w 587375"/>
                  <a:gd name="connsiteY215" fmla="*/ 265113 h 714375"/>
                  <a:gd name="connsiteX216" fmla="*/ 22225 w 587375"/>
                  <a:gd name="connsiteY216" fmla="*/ 265113 h 714375"/>
                  <a:gd name="connsiteX217" fmla="*/ 25400 w 587375"/>
                  <a:gd name="connsiteY217" fmla="*/ 255588 h 714375"/>
                  <a:gd name="connsiteX218" fmla="*/ 39687 w 587375"/>
                  <a:gd name="connsiteY218" fmla="*/ 234950 h 714375"/>
                  <a:gd name="connsiteX219" fmla="*/ 52387 w 587375"/>
                  <a:gd name="connsiteY219" fmla="*/ 239713 h 714375"/>
                  <a:gd name="connsiteX220" fmla="*/ 76200 w 587375"/>
                  <a:gd name="connsiteY220" fmla="*/ 227013 h 714375"/>
                  <a:gd name="connsiteX221" fmla="*/ 80962 w 587375"/>
                  <a:gd name="connsiteY221" fmla="*/ 212725 h 714375"/>
                  <a:gd name="connsiteX222" fmla="*/ 107950 w 587375"/>
                  <a:gd name="connsiteY222" fmla="*/ 196850 h 714375"/>
                  <a:gd name="connsiteX223" fmla="*/ 120650 w 587375"/>
                  <a:gd name="connsiteY223" fmla="*/ 161925 h 714375"/>
                  <a:gd name="connsiteX224" fmla="*/ 133350 w 587375"/>
                  <a:gd name="connsiteY224" fmla="*/ 134938 h 714375"/>
                  <a:gd name="connsiteX225" fmla="*/ 143828 w 587375"/>
                  <a:gd name="connsiteY225" fmla="*/ 123507 h 714375"/>
                  <a:gd name="connsiteX226" fmla="*/ 141288 w 587375"/>
                  <a:gd name="connsiteY226" fmla="*/ 122237 h 714375"/>
                  <a:gd name="connsiteX227" fmla="*/ 138113 w 587375"/>
                  <a:gd name="connsiteY227" fmla="*/ 122237 h 714375"/>
                  <a:gd name="connsiteX228" fmla="*/ 136526 w 587375"/>
                  <a:gd name="connsiteY228" fmla="*/ 122237 h 714375"/>
                  <a:gd name="connsiteX229" fmla="*/ 136526 w 587375"/>
                  <a:gd name="connsiteY229" fmla="*/ 119062 h 714375"/>
                  <a:gd name="connsiteX230" fmla="*/ 133351 w 587375"/>
                  <a:gd name="connsiteY230" fmla="*/ 115887 h 714375"/>
                  <a:gd name="connsiteX231" fmla="*/ 128588 w 587375"/>
                  <a:gd name="connsiteY231" fmla="*/ 114300 h 714375"/>
                  <a:gd name="connsiteX232" fmla="*/ 125413 w 587375"/>
                  <a:gd name="connsiteY232" fmla="*/ 114300 h 714375"/>
                  <a:gd name="connsiteX233" fmla="*/ 125413 w 587375"/>
                  <a:gd name="connsiteY233" fmla="*/ 109537 h 714375"/>
                  <a:gd name="connsiteX234" fmla="*/ 123826 w 587375"/>
                  <a:gd name="connsiteY234" fmla="*/ 106362 h 714375"/>
                  <a:gd name="connsiteX235" fmla="*/ 119063 w 587375"/>
                  <a:gd name="connsiteY235" fmla="*/ 98425 h 714375"/>
                  <a:gd name="connsiteX236" fmla="*/ 123826 w 587375"/>
                  <a:gd name="connsiteY236" fmla="*/ 96837 h 714375"/>
                  <a:gd name="connsiteX237" fmla="*/ 125413 w 587375"/>
                  <a:gd name="connsiteY237" fmla="*/ 109537 h 714375"/>
                  <a:gd name="connsiteX238" fmla="*/ 123825 w 587375"/>
                  <a:gd name="connsiteY238" fmla="*/ 109537 h 714375"/>
                  <a:gd name="connsiteX239" fmla="*/ 115888 w 587375"/>
                  <a:gd name="connsiteY239" fmla="*/ 106362 h 714375"/>
                  <a:gd name="connsiteX240" fmla="*/ 115888 w 587375"/>
                  <a:gd name="connsiteY240" fmla="*/ 103187 h 714375"/>
                  <a:gd name="connsiteX241" fmla="*/ 115888 w 587375"/>
                  <a:gd name="connsiteY241" fmla="*/ 101600 h 714375"/>
                  <a:gd name="connsiteX242" fmla="*/ 112713 w 587375"/>
                  <a:gd name="connsiteY242" fmla="*/ 79375 h 714375"/>
                  <a:gd name="connsiteX243" fmla="*/ 112713 w 587375"/>
                  <a:gd name="connsiteY243" fmla="*/ 76200 h 714375"/>
                  <a:gd name="connsiteX244" fmla="*/ 111125 w 587375"/>
                  <a:gd name="connsiteY244" fmla="*/ 71437 h 714375"/>
                  <a:gd name="connsiteX245" fmla="*/ 111125 w 587375"/>
                  <a:gd name="connsiteY245" fmla="*/ 68262 h 714375"/>
                  <a:gd name="connsiteX246" fmla="*/ 115888 w 587375"/>
                  <a:gd name="connsiteY246" fmla="*/ 63500 h 714375"/>
                  <a:gd name="connsiteX247" fmla="*/ 123825 w 587375"/>
                  <a:gd name="connsiteY247" fmla="*/ 58737 h 714375"/>
                  <a:gd name="connsiteX248" fmla="*/ 123825 w 587375"/>
                  <a:gd name="connsiteY248" fmla="*/ 55562 h 714375"/>
                  <a:gd name="connsiteX249" fmla="*/ 125413 w 587375"/>
                  <a:gd name="connsiteY249" fmla="*/ 49212 h 714375"/>
                  <a:gd name="connsiteX250" fmla="*/ 123825 w 587375"/>
                  <a:gd name="connsiteY250" fmla="*/ 46037 h 714375"/>
                  <a:gd name="connsiteX251" fmla="*/ 119063 w 587375"/>
                  <a:gd name="connsiteY251" fmla="*/ 41275 h 714375"/>
                  <a:gd name="connsiteX252" fmla="*/ 115888 w 587375"/>
                  <a:gd name="connsiteY252" fmla="*/ 41275 h 714375"/>
                  <a:gd name="connsiteX253" fmla="*/ 112713 w 587375"/>
                  <a:gd name="connsiteY253" fmla="*/ 38100 h 714375"/>
                  <a:gd name="connsiteX254" fmla="*/ 111125 w 587375"/>
                  <a:gd name="connsiteY254" fmla="*/ 33337 h 714375"/>
                  <a:gd name="connsiteX255" fmla="*/ 106363 w 587375"/>
                  <a:gd name="connsiteY255" fmla="*/ 33337 h 714375"/>
                  <a:gd name="connsiteX256" fmla="*/ 103188 w 587375"/>
                  <a:gd name="connsiteY256" fmla="*/ 30162 h 714375"/>
                  <a:gd name="connsiteX257" fmla="*/ 101600 w 587375"/>
                  <a:gd name="connsiteY257" fmla="*/ 30162 h 714375"/>
                  <a:gd name="connsiteX258" fmla="*/ 95250 w 587375"/>
                  <a:gd name="connsiteY258" fmla="*/ 28575 h 714375"/>
                  <a:gd name="connsiteX259" fmla="*/ 95250 w 587375"/>
                  <a:gd name="connsiteY259" fmla="*/ 25400 h 714375"/>
                  <a:gd name="connsiteX260" fmla="*/ 95250 w 587375"/>
                  <a:gd name="connsiteY260" fmla="*/ 17463 h 714375"/>
                  <a:gd name="connsiteX261" fmla="*/ 95250 w 587375"/>
                  <a:gd name="connsiteY261" fmla="*/ 15875 h 714375"/>
                  <a:gd name="connsiteX262" fmla="*/ 98425 w 587375"/>
                  <a:gd name="connsiteY262" fmla="*/ 15875 h 714375"/>
                  <a:gd name="connsiteX263" fmla="*/ 103188 w 587375"/>
                  <a:gd name="connsiteY263" fmla="*/ 15875 h 714375"/>
                  <a:gd name="connsiteX264" fmla="*/ 106363 w 587375"/>
                  <a:gd name="connsiteY264" fmla="*/ 17463 h 714375"/>
                  <a:gd name="connsiteX265" fmla="*/ 107950 w 587375"/>
                  <a:gd name="connsiteY265" fmla="*/ 15875 h 714375"/>
                  <a:gd name="connsiteX266" fmla="*/ 107950 w 587375"/>
                  <a:gd name="connsiteY266" fmla="*/ 12700 h 714375"/>
                  <a:gd name="connsiteX267" fmla="*/ 107950 w 587375"/>
                  <a:gd name="connsiteY267" fmla="*/ 7938 h 714375"/>
                  <a:gd name="connsiteX268" fmla="*/ 112713 w 587375"/>
                  <a:gd name="connsiteY268" fmla="*/ 7938 h 714375"/>
                  <a:gd name="connsiteX269" fmla="*/ 115888 w 587375"/>
                  <a:gd name="connsiteY269" fmla="*/ 7938 h 714375"/>
                  <a:gd name="connsiteX270" fmla="*/ 123825 w 587375"/>
                  <a:gd name="connsiteY270" fmla="*/ 6350 h 714375"/>
                  <a:gd name="connsiteX271" fmla="*/ 125413 w 587375"/>
                  <a:gd name="connsiteY271" fmla="*/ 6350 h 714375"/>
                  <a:gd name="connsiteX272" fmla="*/ 128588 w 587375"/>
                  <a:gd name="connsiteY272" fmla="*/ 3175 h 714375"/>
                  <a:gd name="connsiteX273" fmla="*/ 136525 w 587375"/>
                  <a:gd name="connsiteY273" fmla="*/ 6350 h 714375"/>
                  <a:gd name="connsiteX274" fmla="*/ 138113 w 587375"/>
                  <a:gd name="connsiteY274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31775 w 587375"/>
                  <a:gd name="connsiteY94" fmla="*/ 122237 h 714375"/>
                  <a:gd name="connsiteX95" fmla="*/ 217488 w 587375"/>
                  <a:gd name="connsiteY95" fmla="*/ 122237 h 714375"/>
                  <a:gd name="connsiteX96" fmla="*/ 214313 w 587375"/>
                  <a:gd name="connsiteY96" fmla="*/ 123825 h 714375"/>
                  <a:gd name="connsiteX97" fmla="*/ 214312 w 587375"/>
                  <a:gd name="connsiteY97" fmla="*/ 123825 h 714375"/>
                  <a:gd name="connsiteX98" fmla="*/ 214312 w 587375"/>
                  <a:gd name="connsiteY98" fmla="*/ 125014 h 714375"/>
                  <a:gd name="connsiteX99" fmla="*/ 223838 w 587375"/>
                  <a:gd name="connsiteY99" fmla="*/ 157163 h 714375"/>
                  <a:gd name="connsiteX100" fmla="*/ 234950 w 587375"/>
                  <a:gd name="connsiteY100" fmla="*/ 146050 h 714375"/>
                  <a:gd name="connsiteX101" fmla="*/ 260350 w 587375"/>
                  <a:gd name="connsiteY101" fmla="*/ 166688 h 714375"/>
                  <a:gd name="connsiteX102" fmla="*/ 244475 w 587375"/>
                  <a:gd name="connsiteY102" fmla="*/ 184150 h 714375"/>
                  <a:gd name="connsiteX103" fmla="*/ 242888 w 587375"/>
                  <a:gd name="connsiteY103" fmla="*/ 212725 h 714375"/>
                  <a:gd name="connsiteX104" fmla="*/ 260350 w 587375"/>
                  <a:gd name="connsiteY104" fmla="*/ 212725 h 714375"/>
                  <a:gd name="connsiteX105" fmla="*/ 260350 w 587375"/>
                  <a:gd name="connsiteY105" fmla="*/ 227013 h 714375"/>
                  <a:gd name="connsiteX106" fmla="*/ 292100 w 587375"/>
                  <a:gd name="connsiteY106" fmla="*/ 247650 h 714375"/>
                  <a:gd name="connsiteX107" fmla="*/ 312738 w 587375"/>
                  <a:gd name="connsiteY107" fmla="*/ 250825 h 714375"/>
                  <a:gd name="connsiteX108" fmla="*/ 328613 w 587375"/>
                  <a:gd name="connsiteY108" fmla="*/ 242888 h 714375"/>
                  <a:gd name="connsiteX109" fmla="*/ 339725 w 587375"/>
                  <a:gd name="connsiteY109" fmla="*/ 263525 h 714375"/>
                  <a:gd name="connsiteX110" fmla="*/ 352425 w 587375"/>
                  <a:gd name="connsiteY110" fmla="*/ 260350 h 714375"/>
                  <a:gd name="connsiteX111" fmla="*/ 355600 w 587375"/>
                  <a:gd name="connsiteY111" fmla="*/ 269875 h 714375"/>
                  <a:gd name="connsiteX112" fmla="*/ 398463 w 587375"/>
                  <a:gd name="connsiteY112" fmla="*/ 276225 h 714375"/>
                  <a:gd name="connsiteX113" fmla="*/ 407988 w 587375"/>
                  <a:gd name="connsiteY113" fmla="*/ 269875 h 714375"/>
                  <a:gd name="connsiteX114" fmla="*/ 407988 w 587375"/>
                  <a:gd name="connsiteY114" fmla="*/ 238125 h 714375"/>
                  <a:gd name="connsiteX115" fmla="*/ 423863 w 587375"/>
                  <a:gd name="connsiteY115" fmla="*/ 227013 h 714375"/>
                  <a:gd name="connsiteX116" fmla="*/ 428625 w 587375"/>
                  <a:gd name="connsiteY116" fmla="*/ 234950 h 714375"/>
                  <a:gd name="connsiteX117" fmla="*/ 420688 w 587375"/>
                  <a:gd name="connsiteY117" fmla="*/ 247650 h 714375"/>
                  <a:gd name="connsiteX118" fmla="*/ 423863 w 587375"/>
                  <a:gd name="connsiteY118" fmla="*/ 257175 h 714375"/>
                  <a:gd name="connsiteX119" fmla="*/ 420688 w 587375"/>
                  <a:gd name="connsiteY119" fmla="*/ 265113 h 714375"/>
                  <a:gd name="connsiteX120" fmla="*/ 431800 w 587375"/>
                  <a:gd name="connsiteY120" fmla="*/ 269875 h 714375"/>
                  <a:gd name="connsiteX121" fmla="*/ 450850 w 587375"/>
                  <a:gd name="connsiteY121" fmla="*/ 265113 h 714375"/>
                  <a:gd name="connsiteX122" fmla="*/ 457200 w 587375"/>
                  <a:gd name="connsiteY122" fmla="*/ 257175 h 714375"/>
                  <a:gd name="connsiteX123" fmla="*/ 481013 w 587375"/>
                  <a:gd name="connsiteY123" fmla="*/ 260350 h 714375"/>
                  <a:gd name="connsiteX124" fmla="*/ 481013 w 587375"/>
                  <a:gd name="connsiteY124" fmla="*/ 234950 h 714375"/>
                  <a:gd name="connsiteX125" fmla="*/ 500063 w 587375"/>
                  <a:gd name="connsiteY125" fmla="*/ 227013 h 714375"/>
                  <a:gd name="connsiteX126" fmla="*/ 527050 w 587375"/>
                  <a:gd name="connsiteY126" fmla="*/ 200025 h 714375"/>
                  <a:gd name="connsiteX127" fmla="*/ 544513 w 587375"/>
                  <a:gd name="connsiteY127" fmla="*/ 201613 h 714375"/>
                  <a:gd name="connsiteX128" fmla="*/ 547688 w 587375"/>
                  <a:gd name="connsiteY128" fmla="*/ 214313 h 714375"/>
                  <a:gd name="connsiteX129" fmla="*/ 565150 w 587375"/>
                  <a:gd name="connsiteY129" fmla="*/ 212725 h 714375"/>
                  <a:gd name="connsiteX130" fmla="*/ 582613 w 587375"/>
                  <a:gd name="connsiteY130" fmla="*/ 217488 h 714375"/>
                  <a:gd name="connsiteX131" fmla="*/ 587375 w 587375"/>
                  <a:gd name="connsiteY131" fmla="*/ 233363 h 714375"/>
                  <a:gd name="connsiteX132" fmla="*/ 585788 w 587375"/>
                  <a:gd name="connsiteY132" fmla="*/ 247650 h 714375"/>
                  <a:gd name="connsiteX133" fmla="*/ 577850 w 587375"/>
                  <a:gd name="connsiteY133" fmla="*/ 244475 h 714375"/>
                  <a:gd name="connsiteX134" fmla="*/ 557213 w 587375"/>
                  <a:gd name="connsiteY134" fmla="*/ 255588 h 714375"/>
                  <a:gd name="connsiteX135" fmla="*/ 536575 w 587375"/>
                  <a:gd name="connsiteY135" fmla="*/ 287338 h 714375"/>
                  <a:gd name="connsiteX136" fmla="*/ 536575 w 587375"/>
                  <a:gd name="connsiteY136" fmla="*/ 306388 h 714375"/>
                  <a:gd name="connsiteX137" fmla="*/ 527050 w 587375"/>
                  <a:gd name="connsiteY137" fmla="*/ 323850 h 714375"/>
                  <a:gd name="connsiteX138" fmla="*/ 514350 w 587375"/>
                  <a:gd name="connsiteY138" fmla="*/ 325438 h 714375"/>
                  <a:gd name="connsiteX139" fmla="*/ 517525 w 587375"/>
                  <a:gd name="connsiteY139" fmla="*/ 361950 h 714375"/>
                  <a:gd name="connsiteX140" fmla="*/ 512763 w 587375"/>
                  <a:gd name="connsiteY140" fmla="*/ 363538 h 714375"/>
                  <a:gd name="connsiteX141" fmla="*/ 512763 w 587375"/>
                  <a:gd name="connsiteY141" fmla="*/ 381000 h 714375"/>
                  <a:gd name="connsiteX142" fmla="*/ 504825 w 587375"/>
                  <a:gd name="connsiteY142" fmla="*/ 388938 h 714375"/>
                  <a:gd name="connsiteX143" fmla="*/ 496888 w 587375"/>
                  <a:gd name="connsiteY143" fmla="*/ 381000 h 714375"/>
                  <a:gd name="connsiteX144" fmla="*/ 496888 w 587375"/>
                  <a:gd name="connsiteY144" fmla="*/ 333375 h 714375"/>
                  <a:gd name="connsiteX145" fmla="*/ 488950 w 587375"/>
                  <a:gd name="connsiteY145" fmla="*/ 333375 h 714375"/>
                  <a:gd name="connsiteX146" fmla="*/ 487363 w 587375"/>
                  <a:gd name="connsiteY146" fmla="*/ 349250 h 714375"/>
                  <a:gd name="connsiteX147" fmla="*/ 476250 w 587375"/>
                  <a:gd name="connsiteY147" fmla="*/ 349250 h 714375"/>
                  <a:gd name="connsiteX148" fmla="*/ 481013 w 587375"/>
                  <a:gd name="connsiteY148" fmla="*/ 333375 h 714375"/>
                  <a:gd name="connsiteX149" fmla="*/ 496888 w 587375"/>
                  <a:gd name="connsiteY149" fmla="*/ 320675 h 714375"/>
                  <a:gd name="connsiteX150" fmla="*/ 500063 w 587375"/>
                  <a:gd name="connsiteY150" fmla="*/ 303213 h 714375"/>
                  <a:gd name="connsiteX151" fmla="*/ 449263 w 587375"/>
                  <a:gd name="connsiteY151" fmla="*/ 295275 h 714375"/>
                  <a:gd name="connsiteX152" fmla="*/ 444500 w 587375"/>
                  <a:gd name="connsiteY152" fmla="*/ 285750 h 714375"/>
                  <a:gd name="connsiteX153" fmla="*/ 415925 w 587375"/>
                  <a:gd name="connsiteY153" fmla="*/ 269875 h 714375"/>
                  <a:gd name="connsiteX154" fmla="*/ 414338 w 587375"/>
                  <a:gd name="connsiteY154" fmla="*/ 276225 h 714375"/>
                  <a:gd name="connsiteX155" fmla="*/ 406400 w 587375"/>
                  <a:gd name="connsiteY155" fmla="*/ 293688 h 714375"/>
                  <a:gd name="connsiteX156" fmla="*/ 428625 w 587375"/>
                  <a:gd name="connsiteY156" fmla="*/ 303213 h 714375"/>
                  <a:gd name="connsiteX157" fmla="*/ 415925 w 587375"/>
                  <a:gd name="connsiteY157" fmla="*/ 311150 h 714375"/>
                  <a:gd name="connsiteX158" fmla="*/ 414338 w 587375"/>
                  <a:gd name="connsiteY158" fmla="*/ 319088 h 714375"/>
                  <a:gd name="connsiteX159" fmla="*/ 419100 w 587375"/>
                  <a:gd name="connsiteY159" fmla="*/ 323850 h 714375"/>
                  <a:gd name="connsiteX160" fmla="*/ 420688 w 587375"/>
                  <a:gd name="connsiteY160" fmla="*/ 338138 h 714375"/>
                  <a:gd name="connsiteX161" fmla="*/ 436563 w 587375"/>
                  <a:gd name="connsiteY161" fmla="*/ 388938 h 714375"/>
                  <a:gd name="connsiteX162" fmla="*/ 407988 w 587375"/>
                  <a:gd name="connsiteY162" fmla="*/ 388938 h 714375"/>
                  <a:gd name="connsiteX163" fmla="*/ 406400 w 587375"/>
                  <a:gd name="connsiteY163" fmla="*/ 374650 h 714375"/>
                  <a:gd name="connsiteX164" fmla="*/ 398463 w 587375"/>
                  <a:gd name="connsiteY164" fmla="*/ 388938 h 714375"/>
                  <a:gd name="connsiteX165" fmla="*/ 377825 w 587375"/>
                  <a:gd name="connsiteY165" fmla="*/ 404813 h 714375"/>
                  <a:gd name="connsiteX166" fmla="*/ 382588 w 587375"/>
                  <a:gd name="connsiteY166" fmla="*/ 414338 h 714375"/>
                  <a:gd name="connsiteX167" fmla="*/ 371475 w 587375"/>
                  <a:gd name="connsiteY167" fmla="*/ 434975 h 714375"/>
                  <a:gd name="connsiteX168" fmla="*/ 355600 w 587375"/>
                  <a:gd name="connsiteY168" fmla="*/ 439738 h 714375"/>
                  <a:gd name="connsiteX169" fmla="*/ 350838 w 587375"/>
                  <a:gd name="connsiteY169" fmla="*/ 431800 h 714375"/>
                  <a:gd name="connsiteX170" fmla="*/ 339725 w 587375"/>
                  <a:gd name="connsiteY170" fmla="*/ 439738 h 714375"/>
                  <a:gd name="connsiteX171" fmla="*/ 339725 w 587375"/>
                  <a:gd name="connsiteY171" fmla="*/ 452438 h 714375"/>
                  <a:gd name="connsiteX172" fmla="*/ 287338 w 587375"/>
                  <a:gd name="connsiteY172" fmla="*/ 500063 h 714375"/>
                  <a:gd name="connsiteX173" fmla="*/ 290513 w 587375"/>
                  <a:gd name="connsiteY173" fmla="*/ 512763 h 714375"/>
                  <a:gd name="connsiteX174" fmla="*/ 266700 w 587375"/>
                  <a:gd name="connsiteY174" fmla="*/ 525463 h 714375"/>
                  <a:gd name="connsiteX175" fmla="*/ 249238 w 587375"/>
                  <a:gd name="connsiteY175" fmla="*/ 530225 h 714375"/>
                  <a:gd name="connsiteX176" fmla="*/ 247650 w 587375"/>
                  <a:gd name="connsiteY176" fmla="*/ 539750 h 714375"/>
                  <a:gd name="connsiteX177" fmla="*/ 252413 w 587375"/>
                  <a:gd name="connsiteY177" fmla="*/ 590550 h 714375"/>
                  <a:gd name="connsiteX178" fmla="*/ 239713 w 587375"/>
                  <a:gd name="connsiteY178" fmla="*/ 620713 h 714375"/>
                  <a:gd name="connsiteX179" fmla="*/ 242888 w 587375"/>
                  <a:gd name="connsiteY179" fmla="*/ 655638 h 714375"/>
                  <a:gd name="connsiteX180" fmla="*/ 231775 w 587375"/>
                  <a:gd name="connsiteY180" fmla="*/ 655638 h 714375"/>
                  <a:gd name="connsiteX181" fmla="*/ 223838 w 587375"/>
                  <a:gd name="connsiteY181" fmla="*/ 681038 h 714375"/>
                  <a:gd name="connsiteX182" fmla="*/ 231775 w 587375"/>
                  <a:gd name="connsiteY182" fmla="*/ 687388 h 714375"/>
                  <a:gd name="connsiteX183" fmla="*/ 231775 w 587375"/>
                  <a:gd name="connsiteY183" fmla="*/ 692150 h 714375"/>
                  <a:gd name="connsiteX184" fmla="*/ 214313 w 587375"/>
                  <a:gd name="connsiteY184" fmla="*/ 687388 h 714375"/>
                  <a:gd name="connsiteX185" fmla="*/ 209550 w 587375"/>
                  <a:gd name="connsiteY185" fmla="*/ 704850 h 714375"/>
                  <a:gd name="connsiteX186" fmla="*/ 193675 w 587375"/>
                  <a:gd name="connsiteY186" fmla="*/ 714375 h 714375"/>
                  <a:gd name="connsiteX187" fmla="*/ 166688 w 587375"/>
                  <a:gd name="connsiteY187" fmla="*/ 687388 h 714375"/>
                  <a:gd name="connsiteX188" fmla="*/ 161925 w 587375"/>
                  <a:gd name="connsiteY188" fmla="*/ 666750 h 714375"/>
                  <a:gd name="connsiteX189" fmla="*/ 155575 w 587375"/>
                  <a:gd name="connsiteY189" fmla="*/ 633413 h 714375"/>
                  <a:gd name="connsiteX190" fmla="*/ 133350 w 587375"/>
                  <a:gd name="connsiteY190" fmla="*/ 593725 h 714375"/>
                  <a:gd name="connsiteX191" fmla="*/ 131763 w 587375"/>
                  <a:gd name="connsiteY191" fmla="*/ 555625 h 714375"/>
                  <a:gd name="connsiteX192" fmla="*/ 103188 w 587375"/>
                  <a:gd name="connsiteY192" fmla="*/ 495300 h 714375"/>
                  <a:gd name="connsiteX193" fmla="*/ 98425 w 587375"/>
                  <a:gd name="connsiteY193" fmla="*/ 471488 h 714375"/>
                  <a:gd name="connsiteX194" fmla="*/ 93662 w 587375"/>
                  <a:gd name="connsiteY194" fmla="*/ 423863 h 714375"/>
                  <a:gd name="connsiteX195" fmla="*/ 95250 w 587375"/>
                  <a:gd name="connsiteY195" fmla="*/ 404813 h 714375"/>
                  <a:gd name="connsiteX196" fmla="*/ 90487 w 587375"/>
                  <a:gd name="connsiteY196" fmla="*/ 398463 h 714375"/>
                  <a:gd name="connsiteX197" fmla="*/ 93662 w 587375"/>
                  <a:gd name="connsiteY197" fmla="*/ 374650 h 714375"/>
                  <a:gd name="connsiteX198" fmla="*/ 85725 w 587375"/>
                  <a:gd name="connsiteY198" fmla="*/ 371475 h 714375"/>
                  <a:gd name="connsiteX199" fmla="*/ 82550 w 587375"/>
                  <a:gd name="connsiteY199" fmla="*/ 381000 h 714375"/>
                  <a:gd name="connsiteX200" fmla="*/ 77787 w 587375"/>
                  <a:gd name="connsiteY200" fmla="*/ 404813 h 714375"/>
                  <a:gd name="connsiteX201" fmla="*/ 58737 w 587375"/>
                  <a:gd name="connsiteY201" fmla="*/ 419100 h 714375"/>
                  <a:gd name="connsiteX202" fmla="*/ 34925 w 587375"/>
                  <a:gd name="connsiteY202" fmla="*/ 404813 h 714375"/>
                  <a:gd name="connsiteX203" fmla="*/ 12700 w 587375"/>
                  <a:gd name="connsiteY203" fmla="*/ 374650 h 714375"/>
                  <a:gd name="connsiteX204" fmla="*/ 38100 w 587375"/>
                  <a:gd name="connsiteY204" fmla="*/ 371475 h 714375"/>
                  <a:gd name="connsiteX205" fmla="*/ 50800 w 587375"/>
                  <a:gd name="connsiteY205" fmla="*/ 349250 h 714375"/>
                  <a:gd name="connsiteX206" fmla="*/ 34925 w 587375"/>
                  <a:gd name="connsiteY206" fmla="*/ 354013 h 714375"/>
                  <a:gd name="connsiteX207" fmla="*/ 20637 w 587375"/>
                  <a:gd name="connsiteY207" fmla="*/ 361950 h 714375"/>
                  <a:gd name="connsiteX208" fmla="*/ 0 w 587375"/>
                  <a:gd name="connsiteY208" fmla="*/ 342900 h 714375"/>
                  <a:gd name="connsiteX209" fmla="*/ 7937 w 587375"/>
                  <a:gd name="connsiteY209" fmla="*/ 330200 h 714375"/>
                  <a:gd name="connsiteX210" fmla="*/ 42862 w 587375"/>
                  <a:gd name="connsiteY210" fmla="*/ 320675 h 714375"/>
                  <a:gd name="connsiteX211" fmla="*/ 60325 w 587375"/>
                  <a:gd name="connsiteY211" fmla="*/ 320675 h 714375"/>
                  <a:gd name="connsiteX212" fmla="*/ 50800 w 587375"/>
                  <a:gd name="connsiteY212" fmla="*/ 290513 h 714375"/>
                  <a:gd name="connsiteX213" fmla="*/ 33337 w 587375"/>
                  <a:gd name="connsiteY213" fmla="*/ 280988 h 714375"/>
                  <a:gd name="connsiteX214" fmla="*/ 38100 w 587375"/>
                  <a:gd name="connsiteY214" fmla="*/ 265113 h 714375"/>
                  <a:gd name="connsiteX215" fmla="*/ 22225 w 587375"/>
                  <a:gd name="connsiteY215" fmla="*/ 265113 h 714375"/>
                  <a:gd name="connsiteX216" fmla="*/ 25400 w 587375"/>
                  <a:gd name="connsiteY216" fmla="*/ 255588 h 714375"/>
                  <a:gd name="connsiteX217" fmla="*/ 39687 w 587375"/>
                  <a:gd name="connsiteY217" fmla="*/ 234950 h 714375"/>
                  <a:gd name="connsiteX218" fmla="*/ 52387 w 587375"/>
                  <a:gd name="connsiteY218" fmla="*/ 239713 h 714375"/>
                  <a:gd name="connsiteX219" fmla="*/ 76200 w 587375"/>
                  <a:gd name="connsiteY219" fmla="*/ 227013 h 714375"/>
                  <a:gd name="connsiteX220" fmla="*/ 80962 w 587375"/>
                  <a:gd name="connsiteY220" fmla="*/ 212725 h 714375"/>
                  <a:gd name="connsiteX221" fmla="*/ 107950 w 587375"/>
                  <a:gd name="connsiteY221" fmla="*/ 196850 h 714375"/>
                  <a:gd name="connsiteX222" fmla="*/ 120650 w 587375"/>
                  <a:gd name="connsiteY222" fmla="*/ 161925 h 714375"/>
                  <a:gd name="connsiteX223" fmla="*/ 133350 w 587375"/>
                  <a:gd name="connsiteY223" fmla="*/ 134938 h 714375"/>
                  <a:gd name="connsiteX224" fmla="*/ 143828 w 587375"/>
                  <a:gd name="connsiteY224" fmla="*/ 123507 h 714375"/>
                  <a:gd name="connsiteX225" fmla="*/ 141288 w 587375"/>
                  <a:gd name="connsiteY225" fmla="*/ 122237 h 714375"/>
                  <a:gd name="connsiteX226" fmla="*/ 138113 w 587375"/>
                  <a:gd name="connsiteY226" fmla="*/ 122237 h 714375"/>
                  <a:gd name="connsiteX227" fmla="*/ 136526 w 587375"/>
                  <a:gd name="connsiteY227" fmla="*/ 122237 h 714375"/>
                  <a:gd name="connsiteX228" fmla="*/ 136526 w 587375"/>
                  <a:gd name="connsiteY228" fmla="*/ 119062 h 714375"/>
                  <a:gd name="connsiteX229" fmla="*/ 133351 w 587375"/>
                  <a:gd name="connsiteY229" fmla="*/ 115887 h 714375"/>
                  <a:gd name="connsiteX230" fmla="*/ 128588 w 587375"/>
                  <a:gd name="connsiteY230" fmla="*/ 114300 h 714375"/>
                  <a:gd name="connsiteX231" fmla="*/ 125413 w 587375"/>
                  <a:gd name="connsiteY231" fmla="*/ 114300 h 714375"/>
                  <a:gd name="connsiteX232" fmla="*/ 125413 w 587375"/>
                  <a:gd name="connsiteY232" fmla="*/ 109537 h 714375"/>
                  <a:gd name="connsiteX233" fmla="*/ 123826 w 587375"/>
                  <a:gd name="connsiteY233" fmla="*/ 106362 h 714375"/>
                  <a:gd name="connsiteX234" fmla="*/ 119063 w 587375"/>
                  <a:gd name="connsiteY234" fmla="*/ 98425 h 714375"/>
                  <a:gd name="connsiteX235" fmla="*/ 123826 w 587375"/>
                  <a:gd name="connsiteY235" fmla="*/ 96837 h 714375"/>
                  <a:gd name="connsiteX236" fmla="*/ 125413 w 587375"/>
                  <a:gd name="connsiteY236" fmla="*/ 109537 h 714375"/>
                  <a:gd name="connsiteX237" fmla="*/ 123825 w 587375"/>
                  <a:gd name="connsiteY237" fmla="*/ 109537 h 714375"/>
                  <a:gd name="connsiteX238" fmla="*/ 115888 w 587375"/>
                  <a:gd name="connsiteY238" fmla="*/ 106362 h 714375"/>
                  <a:gd name="connsiteX239" fmla="*/ 115888 w 587375"/>
                  <a:gd name="connsiteY239" fmla="*/ 103187 h 714375"/>
                  <a:gd name="connsiteX240" fmla="*/ 115888 w 587375"/>
                  <a:gd name="connsiteY240" fmla="*/ 101600 h 714375"/>
                  <a:gd name="connsiteX241" fmla="*/ 112713 w 587375"/>
                  <a:gd name="connsiteY241" fmla="*/ 79375 h 714375"/>
                  <a:gd name="connsiteX242" fmla="*/ 112713 w 587375"/>
                  <a:gd name="connsiteY242" fmla="*/ 76200 h 714375"/>
                  <a:gd name="connsiteX243" fmla="*/ 111125 w 587375"/>
                  <a:gd name="connsiteY243" fmla="*/ 71437 h 714375"/>
                  <a:gd name="connsiteX244" fmla="*/ 111125 w 587375"/>
                  <a:gd name="connsiteY244" fmla="*/ 68262 h 714375"/>
                  <a:gd name="connsiteX245" fmla="*/ 115888 w 587375"/>
                  <a:gd name="connsiteY245" fmla="*/ 63500 h 714375"/>
                  <a:gd name="connsiteX246" fmla="*/ 123825 w 587375"/>
                  <a:gd name="connsiteY246" fmla="*/ 58737 h 714375"/>
                  <a:gd name="connsiteX247" fmla="*/ 123825 w 587375"/>
                  <a:gd name="connsiteY247" fmla="*/ 55562 h 714375"/>
                  <a:gd name="connsiteX248" fmla="*/ 125413 w 587375"/>
                  <a:gd name="connsiteY248" fmla="*/ 49212 h 714375"/>
                  <a:gd name="connsiteX249" fmla="*/ 123825 w 587375"/>
                  <a:gd name="connsiteY249" fmla="*/ 46037 h 714375"/>
                  <a:gd name="connsiteX250" fmla="*/ 119063 w 587375"/>
                  <a:gd name="connsiteY250" fmla="*/ 41275 h 714375"/>
                  <a:gd name="connsiteX251" fmla="*/ 115888 w 587375"/>
                  <a:gd name="connsiteY251" fmla="*/ 41275 h 714375"/>
                  <a:gd name="connsiteX252" fmla="*/ 112713 w 587375"/>
                  <a:gd name="connsiteY252" fmla="*/ 38100 h 714375"/>
                  <a:gd name="connsiteX253" fmla="*/ 111125 w 587375"/>
                  <a:gd name="connsiteY253" fmla="*/ 33337 h 714375"/>
                  <a:gd name="connsiteX254" fmla="*/ 106363 w 587375"/>
                  <a:gd name="connsiteY254" fmla="*/ 33337 h 714375"/>
                  <a:gd name="connsiteX255" fmla="*/ 103188 w 587375"/>
                  <a:gd name="connsiteY255" fmla="*/ 30162 h 714375"/>
                  <a:gd name="connsiteX256" fmla="*/ 101600 w 587375"/>
                  <a:gd name="connsiteY256" fmla="*/ 30162 h 714375"/>
                  <a:gd name="connsiteX257" fmla="*/ 95250 w 587375"/>
                  <a:gd name="connsiteY257" fmla="*/ 28575 h 714375"/>
                  <a:gd name="connsiteX258" fmla="*/ 95250 w 587375"/>
                  <a:gd name="connsiteY258" fmla="*/ 25400 h 714375"/>
                  <a:gd name="connsiteX259" fmla="*/ 95250 w 587375"/>
                  <a:gd name="connsiteY259" fmla="*/ 17463 h 714375"/>
                  <a:gd name="connsiteX260" fmla="*/ 95250 w 587375"/>
                  <a:gd name="connsiteY260" fmla="*/ 15875 h 714375"/>
                  <a:gd name="connsiteX261" fmla="*/ 98425 w 587375"/>
                  <a:gd name="connsiteY261" fmla="*/ 15875 h 714375"/>
                  <a:gd name="connsiteX262" fmla="*/ 103188 w 587375"/>
                  <a:gd name="connsiteY262" fmla="*/ 15875 h 714375"/>
                  <a:gd name="connsiteX263" fmla="*/ 106363 w 587375"/>
                  <a:gd name="connsiteY263" fmla="*/ 17463 h 714375"/>
                  <a:gd name="connsiteX264" fmla="*/ 107950 w 587375"/>
                  <a:gd name="connsiteY264" fmla="*/ 15875 h 714375"/>
                  <a:gd name="connsiteX265" fmla="*/ 107950 w 587375"/>
                  <a:gd name="connsiteY265" fmla="*/ 12700 h 714375"/>
                  <a:gd name="connsiteX266" fmla="*/ 107950 w 587375"/>
                  <a:gd name="connsiteY266" fmla="*/ 7938 h 714375"/>
                  <a:gd name="connsiteX267" fmla="*/ 112713 w 587375"/>
                  <a:gd name="connsiteY267" fmla="*/ 7938 h 714375"/>
                  <a:gd name="connsiteX268" fmla="*/ 115888 w 587375"/>
                  <a:gd name="connsiteY268" fmla="*/ 7938 h 714375"/>
                  <a:gd name="connsiteX269" fmla="*/ 123825 w 587375"/>
                  <a:gd name="connsiteY269" fmla="*/ 6350 h 714375"/>
                  <a:gd name="connsiteX270" fmla="*/ 125413 w 587375"/>
                  <a:gd name="connsiteY270" fmla="*/ 6350 h 714375"/>
                  <a:gd name="connsiteX271" fmla="*/ 128588 w 587375"/>
                  <a:gd name="connsiteY271" fmla="*/ 3175 h 714375"/>
                  <a:gd name="connsiteX272" fmla="*/ 136525 w 587375"/>
                  <a:gd name="connsiteY272" fmla="*/ 6350 h 714375"/>
                  <a:gd name="connsiteX273" fmla="*/ 138113 w 587375"/>
                  <a:gd name="connsiteY273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31776 w 587375"/>
                  <a:gd name="connsiteY93" fmla="*/ 122236 h 714375"/>
                  <a:gd name="connsiteX94" fmla="*/ 217488 w 587375"/>
                  <a:gd name="connsiteY94" fmla="*/ 122237 h 714375"/>
                  <a:gd name="connsiteX95" fmla="*/ 214313 w 587375"/>
                  <a:gd name="connsiteY95" fmla="*/ 123825 h 714375"/>
                  <a:gd name="connsiteX96" fmla="*/ 214312 w 587375"/>
                  <a:gd name="connsiteY96" fmla="*/ 123825 h 714375"/>
                  <a:gd name="connsiteX97" fmla="*/ 214312 w 587375"/>
                  <a:gd name="connsiteY97" fmla="*/ 125014 h 714375"/>
                  <a:gd name="connsiteX98" fmla="*/ 223838 w 587375"/>
                  <a:gd name="connsiteY98" fmla="*/ 157163 h 714375"/>
                  <a:gd name="connsiteX99" fmla="*/ 234950 w 587375"/>
                  <a:gd name="connsiteY99" fmla="*/ 146050 h 714375"/>
                  <a:gd name="connsiteX100" fmla="*/ 260350 w 587375"/>
                  <a:gd name="connsiteY100" fmla="*/ 166688 h 714375"/>
                  <a:gd name="connsiteX101" fmla="*/ 244475 w 587375"/>
                  <a:gd name="connsiteY101" fmla="*/ 184150 h 714375"/>
                  <a:gd name="connsiteX102" fmla="*/ 242888 w 587375"/>
                  <a:gd name="connsiteY102" fmla="*/ 212725 h 714375"/>
                  <a:gd name="connsiteX103" fmla="*/ 260350 w 587375"/>
                  <a:gd name="connsiteY103" fmla="*/ 212725 h 714375"/>
                  <a:gd name="connsiteX104" fmla="*/ 260350 w 587375"/>
                  <a:gd name="connsiteY104" fmla="*/ 227013 h 714375"/>
                  <a:gd name="connsiteX105" fmla="*/ 292100 w 587375"/>
                  <a:gd name="connsiteY105" fmla="*/ 247650 h 714375"/>
                  <a:gd name="connsiteX106" fmla="*/ 312738 w 587375"/>
                  <a:gd name="connsiteY106" fmla="*/ 250825 h 714375"/>
                  <a:gd name="connsiteX107" fmla="*/ 328613 w 587375"/>
                  <a:gd name="connsiteY107" fmla="*/ 242888 h 714375"/>
                  <a:gd name="connsiteX108" fmla="*/ 339725 w 587375"/>
                  <a:gd name="connsiteY108" fmla="*/ 263525 h 714375"/>
                  <a:gd name="connsiteX109" fmla="*/ 352425 w 587375"/>
                  <a:gd name="connsiteY109" fmla="*/ 260350 h 714375"/>
                  <a:gd name="connsiteX110" fmla="*/ 355600 w 587375"/>
                  <a:gd name="connsiteY110" fmla="*/ 269875 h 714375"/>
                  <a:gd name="connsiteX111" fmla="*/ 398463 w 587375"/>
                  <a:gd name="connsiteY111" fmla="*/ 276225 h 714375"/>
                  <a:gd name="connsiteX112" fmla="*/ 407988 w 587375"/>
                  <a:gd name="connsiteY112" fmla="*/ 269875 h 714375"/>
                  <a:gd name="connsiteX113" fmla="*/ 407988 w 587375"/>
                  <a:gd name="connsiteY113" fmla="*/ 238125 h 714375"/>
                  <a:gd name="connsiteX114" fmla="*/ 423863 w 587375"/>
                  <a:gd name="connsiteY114" fmla="*/ 227013 h 714375"/>
                  <a:gd name="connsiteX115" fmla="*/ 428625 w 587375"/>
                  <a:gd name="connsiteY115" fmla="*/ 234950 h 714375"/>
                  <a:gd name="connsiteX116" fmla="*/ 420688 w 587375"/>
                  <a:gd name="connsiteY116" fmla="*/ 247650 h 714375"/>
                  <a:gd name="connsiteX117" fmla="*/ 423863 w 587375"/>
                  <a:gd name="connsiteY117" fmla="*/ 257175 h 714375"/>
                  <a:gd name="connsiteX118" fmla="*/ 420688 w 587375"/>
                  <a:gd name="connsiteY118" fmla="*/ 265113 h 714375"/>
                  <a:gd name="connsiteX119" fmla="*/ 431800 w 587375"/>
                  <a:gd name="connsiteY119" fmla="*/ 269875 h 714375"/>
                  <a:gd name="connsiteX120" fmla="*/ 450850 w 587375"/>
                  <a:gd name="connsiteY120" fmla="*/ 265113 h 714375"/>
                  <a:gd name="connsiteX121" fmla="*/ 457200 w 587375"/>
                  <a:gd name="connsiteY121" fmla="*/ 257175 h 714375"/>
                  <a:gd name="connsiteX122" fmla="*/ 481013 w 587375"/>
                  <a:gd name="connsiteY122" fmla="*/ 260350 h 714375"/>
                  <a:gd name="connsiteX123" fmla="*/ 481013 w 587375"/>
                  <a:gd name="connsiteY123" fmla="*/ 234950 h 714375"/>
                  <a:gd name="connsiteX124" fmla="*/ 500063 w 587375"/>
                  <a:gd name="connsiteY124" fmla="*/ 227013 h 714375"/>
                  <a:gd name="connsiteX125" fmla="*/ 527050 w 587375"/>
                  <a:gd name="connsiteY125" fmla="*/ 200025 h 714375"/>
                  <a:gd name="connsiteX126" fmla="*/ 544513 w 587375"/>
                  <a:gd name="connsiteY126" fmla="*/ 201613 h 714375"/>
                  <a:gd name="connsiteX127" fmla="*/ 547688 w 587375"/>
                  <a:gd name="connsiteY127" fmla="*/ 214313 h 714375"/>
                  <a:gd name="connsiteX128" fmla="*/ 565150 w 587375"/>
                  <a:gd name="connsiteY128" fmla="*/ 212725 h 714375"/>
                  <a:gd name="connsiteX129" fmla="*/ 582613 w 587375"/>
                  <a:gd name="connsiteY129" fmla="*/ 217488 h 714375"/>
                  <a:gd name="connsiteX130" fmla="*/ 587375 w 587375"/>
                  <a:gd name="connsiteY130" fmla="*/ 233363 h 714375"/>
                  <a:gd name="connsiteX131" fmla="*/ 585788 w 587375"/>
                  <a:gd name="connsiteY131" fmla="*/ 247650 h 714375"/>
                  <a:gd name="connsiteX132" fmla="*/ 577850 w 587375"/>
                  <a:gd name="connsiteY132" fmla="*/ 244475 h 714375"/>
                  <a:gd name="connsiteX133" fmla="*/ 557213 w 587375"/>
                  <a:gd name="connsiteY133" fmla="*/ 255588 h 714375"/>
                  <a:gd name="connsiteX134" fmla="*/ 536575 w 587375"/>
                  <a:gd name="connsiteY134" fmla="*/ 287338 h 714375"/>
                  <a:gd name="connsiteX135" fmla="*/ 536575 w 587375"/>
                  <a:gd name="connsiteY135" fmla="*/ 306388 h 714375"/>
                  <a:gd name="connsiteX136" fmla="*/ 527050 w 587375"/>
                  <a:gd name="connsiteY136" fmla="*/ 323850 h 714375"/>
                  <a:gd name="connsiteX137" fmla="*/ 514350 w 587375"/>
                  <a:gd name="connsiteY137" fmla="*/ 325438 h 714375"/>
                  <a:gd name="connsiteX138" fmla="*/ 517525 w 587375"/>
                  <a:gd name="connsiteY138" fmla="*/ 361950 h 714375"/>
                  <a:gd name="connsiteX139" fmla="*/ 512763 w 587375"/>
                  <a:gd name="connsiteY139" fmla="*/ 363538 h 714375"/>
                  <a:gd name="connsiteX140" fmla="*/ 512763 w 587375"/>
                  <a:gd name="connsiteY140" fmla="*/ 381000 h 714375"/>
                  <a:gd name="connsiteX141" fmla="*/ 504825 w 587375"/>
                  <a:gd name="connsiteY141" fmla="*/ 388938 h 714375"/>
                  <a:gd name="connsiteX142" fmla="*/ 496888 w 587375"/>
                  <a:gd name="connsiteY142" fmla="*/ 381000 h 714375"/>
                  <a:gd name="connsiteX143" fmla="*/ 496888 w 587375"/>
                  <a:gd name="connsiteY143" fmla="*/ 333375 h 714375"/>
                  <a:gd name="connsiteX144" fmla="*/ 488950 w 587375"/>
                  <a:gd name="connsiteY144" fmla="*/ 333375 h 714375"/>
                  <a:gd name="connsiteX145" fmla="*/ 487363 w 587375"/>
                  <a:gd name="connsiteY145" fmla="*/ 349250 h 714375"/>
                  <a:gd name="connsiteX146" fmla="*/ 476250 w 587375"/>
                  <a:gd name="connsiteY146" fmla="*/ 349250 h 714375"/>
                  <a:gd name="connsiteX147" fmla="*/ 481013 w 587375"/>
                  <a:gd name="connsiteY147" fmla="*/ 333375 h 714375"/>
                  <a:gd name="connsiteX148" fmla="*/ 496888 w 587375"/>
                  <a:gd name="connsiteY148" fmla="*/ 320675 h 714375"/>
                  <a:gd name="connsiteX149" fmla="*/ 500063 w 587375"/>
                  <a:gd name="connsiteY149" fmla="*/ 303213 h 714375"/>
                  <a:gd name="connsiteX150" fmla="*/ 449263 w 587375"/>
                  <a:gd name="connsiteY150" fmla="*/ 295275 h 714375"/>
                  <a:gd name="connsiteX151" fmla="*/ 444500 w 587375"/>
                  <a:gd name="connsiteY151" fmla="*/ 285750 h 714375"/>
                  <a:gd name="connsiteX152" fmla="*/ 415925 w 587375"/>
                  <a:gd name="connsiteY152" fmla="*/ 269875 h 714375"/>
                  <a:gd name="connsiteX153" fmla="*/ 414338 w 587375"/>
                  <a:gd name="connsiteY153" fmla="*/ 276225 h 714375"/>
                  <a:gd name="connsiteX154" fmla="*/ 406400 w 587375"/>
                  <a:gd name="connsiteY154" fmla="*/ 293688 h 714375"/>
                  <a:gd name="connsiteX155" fmla="*/ 428625 w 587375"/>
                  <a:gd name="connsiteY155" fmla="*/ 303213 h 714375"/>
                  <a:gd name="connsiteX156" fmla="*/ 415925 w 587375"/>
                  <a:gd name="connsiteY156" fmla="*/ 311150 h 714375"/>
                  <a:gd name="connsiteX157" fmla="*/ 414338 w 587375"/>
                  <a:gd name="connsiteY157" fmla="*/ 319088 h 714375"/>
                  <a:gd name="connsiteX158" fmla="*/ 419100 w 587375"/>
                  <a:gd name="connsiteY158" fmla="*/ 323850 h 714375"/>
                  <a:gd name="connsiteX159" fmla="*/ 420688 w 587375"/>
                  <a:gd name="connsiteY159" fmla="*/ 338138 h 714375"/>
                  <a:gd name="connsiteX160" fmla="*/ 436563 w 587375"/>
                  <a:gd name="connsiteY160" fmla="*/ 388938 h 714375"/>
                  <a:gd name="connsiteX161" fmla="*/ 407988 w 587375"/>
                  <a:gd name="connsiteY161" fmla="*/ 388938 h 714375"/>
                  <a:gd name="connsiteX162" fmla="*/ 406400 w 587375"/>
                  <a:gd name="connsiteY162" fmla="*/ 374650 h 714375"/>
                  <a:gd name="connsiteX163" fmla="*/ 398463 w 587375"/>
                  <a:gd name="connsiteY163" fmla="*/ 388938 h 714375"/>
                  <a:gd name="connsiteX164" fmla="*/ 377825 w 587375"/>
                  <a:gd name="connsiteY164" fmla="*/ 404813 h 714375"/>
                  <a:gd name="connsiteX165" fmla="*/ 382588 w 587375"/>
                  <a:gd name="connsiteY165" fmla="*/ 414338 h 714375"/>
                  <a:gd name="connsiteX166" fmla="*/ 371475 w 587375"/>
                  <a:gd name="connsiteY166" fmla="*/ 434975 h 714375"/>
                  <a:gd name="connsiteX167" fmla="*/ 355600 w 587375"/>
                  <a:gd name="connsiteY167" fmla="*/ 439738 h 714375"/>
                  <a:gd name="connsiteX168" fmla="*/ 350838 w 587375"/>
                  <a:gd name="connsiteY168" fmla="*/ 431800 h 714375"/>
                  <a:gd name="connsiteX169" fmla="*/ 339725 w 587375"/>
                  <a:gd name="connsiteY169" fmla="*/ 439738 h 714375"/>
                  <a:gd name="connsiteX170" fmla="*/ 339725 w 587375"/>
                  <a:gd name="connsiteY170" fmla="*/ 452438 h 714375"/>
                  <a:gd name="connsiteX171" fmla="*/ 287338 w 587375"/>
                  <a:gd name="connsiteY171" fmla="*/ 500063 h 714375"/>
                  <a:gd name="connsiteX172" fmla="*/ 290513 w 587375"/>
                  <a:gd name="connsiteY172" fmla="*/ 512763 h 714375"/>
                  <a:gd name="connsiteX173" fmla="*/ 266700 w 587375"/>
                  <a:gd name="connsiteY173" fmla="*/ 525463 h 714375"/>
                  <a:gd name="connsiteX174" fmla="*/ 249238 w 587375"/>
                  <a:gd name="connsiteY174" fmla="*/ 530225 h 714375"/>
                  <a:gd name="connsiteX175" fmla="*/ 247650 w 587375"/>
                  <a:gd name="connsiteY175" fmla="*/ 539750 h 714375"/>
                  <a:gd name="connsiteX176" fmla="*/ 252413 w 587375"/>
                  <a:gd name="connsiteY176" fmla="*/ 590550 h 714375"/>
                  <a:gd name="connsiteX177" fmla="*/ 239713 w 587375"/>
                  <a:gd name="connsiteY177" fmla="*/ 620713 h 714375"/>
                  <a:gd name="connsiteX178" fmla="*/ 242888 w 587375"/>
                  <a:gd name="connsiteY178" fmla="*/ 655638 h 714375"/>
                  <a:gd name="connsiteX179" fmla="*/ 231775 w 587375"/>
                  <a:gd name="connsiteY179" fmla="*/ 655638 h 714375"/>
                  <a:gd name="connsiteX180" fmla="*/ 223838 w 587375"/>
                  <a:gd name="connsiteY180" fmla="*/ 681038 h 714375"/>
                  <a:gd name="connsiteX181" fmla="*/ 231775 w 587375"/>
                  <a:gd name="connsiteY181" fmla="*/ 687388 h 714375"/>
                  <a:gd name="connsiteX182" fmla="*/ 231775 w 587375"/>
                  <a:gd name="connsiteY182" fmla="*/ 692150 h 714375"/>
                  <a:gd name="connsiteX183" fmla="*/ 214313 w 587375"/>
                  <a:gd name="connsiteY183" fmla="*/ 687388 h 714375"/>
                  <a:gd name="connsiteX184" fmla="*/ 209550 w 587375"/>
                  <a:gd name="connsiteY184" fmla="*/ 704850 h 714375"/>
                  <a:gd name="connsiteX185" fmla="*/ 193675 w 587375"/>
                  <a:gd name="connsiteY185" fmla="*/ 714375 h 714375"/>
                  <a:gd name="connsiteX186" fmla="*/ 166688 w 587375"/>
                  <a:gd name="connsiteY186" fmla="*/ 687388 h 714375"/>
                  <a:gd name="connsiteX187" fmla="*/ 161925 w 587375"/>
                  <a:gd name="connsiteY187" fmla="*/ 666750 h 714375"/>
                  <a:gd name="connsiteX188" fmla="*/ 155575 w 587375"/>
                  <a:gd name="connsiteY188" fmla="*/ 633413 h 714375"/>
                  <a:gd name="connsiteX189" fmla="*/ 133350 w 587375"/>
                  <a:gd name="connsiteY189" fmla="*/ 593725 h 714375"/>
                  <a:gd name="connsiteX190" fmla="*/ 131763 w 587375"/>
                  <a:gd name="connsiteY190" fmla="*/ 555625 h 714375"/>
                  <a:gd name="connsiteX191" fmla="*/ 103188 w 587375"/>
                  <a:gd name="connsiteY191" fmla="*/ 495300 h 714375"/>
                  <a:gd name="connsiteX192" fmla="*/ 98425 w 587375"/>
                  <a:gd name="connsiteY192" fmla="*/ 471488 h 714375"/>
                  <a:gd name="connsiteX193" fmla="*/ 93662 w 587375"/>
                  <a:gd name="connsiteY193" fmla="*/ 423863 h 714375"/>
                  <a:gd name="connsiteX194" fmla="*/ 95250 w 587375"/>
                  <a:gd name="connsiteY194" fmla="*/ 404813 h 714375"/>
                  <a:gd name="connsiteX195" fmla="*/ 90487 w 587375"/>
                  <a:gd name="connsiteY195" fmla="*/ 398463 h 714375"/>
                  <a:gd name="connsiteX196" fmla="*/ 93662 w 587375"/>
                  <a:gd name="connsiteY196" fmla="*/ 374650 h 714375"/>
                  <a:gd name="connsiteX197" fmla="*/ 85725 w 587375"/>
                  <a:gd name="connsiteY197" fmla="*/ 371475 h 714375"/>
                  <a:gd name="connsiteX198" fmla="*/ 82550 w 587375"/>
                  <a:gd name="connsiteY198" fmla="*/ 381000 h 714375"/>
                  <a:gd name="connsiteX199" fmla="*/ 77787 w 587375"/>
                  <a:gd name="connsiteY199" fmla="*/ 404813 h 714375"/>
                  <a:gd name="connsiteX200" fmla="*/ 58737 w 587375"/>
                  <a:gd name="connsiteY200" fmla="*/ 419100 h 714375"/>
                  <a:gd name="connsiteX201" fmla="*/ 34925 w 587375"/>
                  <a:gd name="connsiteY201" fmla="*/ 404813 h 714375"/>
                  <a:gd name="connsiteX202" fmla="*/ 12700 w 587375"/>
                  <a:gd name="connsiteY202" fmla="*/ 374650 h 714375"/>
                  <a:gd name="connsiteX203" fmla="*/ 38100 w 587375"/>
                  <a:gd name="connsiteY203" fmla="*/ 371475 h 714375"/>
                  <a:gd name="connsiteX204" fmla="*/ 50800 w 587375"/>
                  <a:gd name="connsiteY204" fmla="*/ 349250 h 714375"/>
                  <a:gd name="connsiteX205" fmla="*/ 34925 w 587375"/>
                  <a:gd name="connsiteY205" fmla="*/ 354013 h 714375"/>
                  <a:gd name="connsiteX206" fmla="*/ 20637 w 587375"/>
                  <a:gd name="connsiteY206" fmla="*/ 361950 h 714375"/>
                  <a:gd name="connsiteX207" fmla="*/ 0 w 587375"/>
                  <a:gd name="connsiteY207" fmla="*/ 342900 h 714375"/>
                  <a:gd name="connsiteX208" fmla="*/ 7937 w 587375"/>
                  <a:gd name="connsiteY208" fmla="*/ 330200 h 714375"/>
                  <a:gd name="connsiteX209" fmla="*/ 42862 w 587375"/>
                  <a:gd name="connsiteY209" fmla="*/ 320675 h 714375"/>
                  <a:gd name="connsiteX210" fmla="*/ 60325 w 587375"/>
                  <a:gd name="connsiteY210" fmla="*/ 320675 h 714375"/>
                  <a:gd name="connsiteX211" fmla="*/ 50800 w 587375"/>
                  <a:gd name="connsiteY211" fmla="*/ 290513 h 714375"/>
                  <a:gd name="connsiteX212" fmla="*/ 33337 w 587375"/>
                  <a:gd name="connsiteY212" fmla="*/ 280988 h 714375"/>
                  <a:gd name="connsiteX213" fmla="*/ 38100 w 587375"/>
                  <a:gd name="connsiteY213" fmla="*/ 265113 h 714375"/>
                  <a:gd name="connsiteX214" fmla="*/ 22225 w 587375"/>
                  <a:gd name="connsiteY214" fmla="*/ 265113 h 714375"/>
                  <a:gd name="connsiteX215" fmla="*/ 25400 w 587375"/>
                  <a:gd name="connsiteY215" fmla="*/ 255588 h 714375"/>
                  <a:gd name="connsiteX216" fmla="*/ 39687 w 587375"/>
                  <a:gd name="connsiteY216" fmla="*/ 234950 h 714375"/>
                  <a:gd name="connsiteX217" fmla="*/ 52387 w 587375"/>
                  <a:gd name="connsiteY217" fmla="*/ 239713 h 714375"/>
                  <a:gd name="connsiteX218" fmla="*/ 76200 w 587375"/>
                  <a:gd name="connsiteY218" fmla="*/ 227013 h 714375"/>
                  <a:gd name="connsiteX219" fmla="*/ 80962 w 587375"/>
                  <a:gd name="connsiteY219" fmla="*/ 212725 h 714375"/>
                  <a:gd name="connsiteX220" fmla="*/ 107950 w 587375"/>
                  <a:gd name="connsiteY220" fmla="*/ 196850 h 714375"/>
                  <a:gd name="connsiteX221" fmla="*/ 120650 w 587375"/>
                  <a:gd name="connsiteY221" fmla="*/ 161925 h 714375"/>
                  <a:gd name="connsiteX222" fmla="*/ 133350 w 587375"/>
                  <a:gd name="connsiteY222" fmla="*/ 134938 h 714375"/>
                  <a:gd name="connsiteX223" fmla="*/ 143828 w 587375"/>
                  <a:gd name="connsiteY223" fmla="*/ 123507 h 714375"/>
                  <a:gd name="connsiteX224" fmla="*/ 141288 w 587375"/>
                  <a:gd name="connsiteY224" fmla="*/ 122237 h 714375"/>
                  <a:gd name="connsiteX225" fmla="*/ 138113 w 587375"/>
                  <a:gd name="connsiteY225" fmla="*/ 122237 h 714375"/>
                  <a:gd name="connsiteX226" fmla="*/ 136526 w 587375"/>
                  <a:gd name="connsiteY226" fmla="*/ 122237 h 714375"/>
                  <a:gd name="connsiteX227" fmla="*/ 136526 w 587375"/>
                  <a:gd name="connsiteY227" fmla="*/ 119062 h 714375"/>
                  <a:gd name="connsiteX228" fmla="*/ 133351 w 587375"/>
                  <a:gd name="connsiteY228" fmla="*/ 115887 h 714375"/>
                  <a:gd name="connsiteX229" fmla="*/ 128588 w 587375"/>
                  <a:gd name="connsiteY229" fmla="*/ 114300 h 714375"/>
                  <a:gd name="connsiteX230" fmla="*/ 125413 w 587375"/>
                  <a:gd name="connsiteY230" fmla="*/ 114300 h 714375"/>
                  <a:gd name="connsiteX231" fmla="*/ 125413 w 587375"/>
                  <a:gd name="connsiteY231" fmla="*/ 109537 h 714375"/>
                  <a:gd name="connsiteX232" fmla="*/ 123826 w 587375"/>
                  <a:gd name="connsiteY232" fmla="*/ 106362 h 714375"/>
                  <a:gd name="connsiteX233" fmla="*/ 119063 w 587375"/>
                  <a:gd name="connsiteY233" fmla="*/ 98425 h 714375"/>
                  <a:gd name="connsiteX234" fmla="*/ 123826 w 587375"/>
                  <a:gd name="connsiteY234" fmla="*/ 96837 h 714375"/>
                  <a:gd name="connsiteX235" fmla="*/ 125413 w 587375"/>
                  <a:gd name="connsiteY235" fmla="*/ 109537 h 714375"/>
                  <a:gd name="connsiteX236" fmla="*/ 123825 w 587375"/>
                  <a:gd name="connsiteY236" fmla="*/ 109537 h 714375"/>
                  <a:gd name="connsiteX237" fmla="*/ 115888 w 587375"/>
                  <a:gd name="connsiteY237" fmla="*/ 106362 h 714375"/>
                  <a:gd name="connsiteX238" fmla="*/ 115888 w 587375"/>
                  <a:gd name="connsiteY238" fmla="*/ 103187 h 714375"/>
                  <a:gd name="connsiteX239" fmla="*/ 115888 w 587375"/>
                  <a:gd name="connsiteY239" fmla="*/ 101600 h 714375"/>
                  <a:gd name="connsiteX240" fmla="*/ 112713 w 587375"/>
                  <a:gd name="connsiteY240" fmla="*/ 79375 h 714375"/>
                  <a:gd name="connsiteX241" fmla="*/ 112713 w 587375"/>
                  <a:gd name="connsiteY241" fmla="*/ 76200 h 714375"/>
                  <a:gd name="connsiteX242" fmla="*/ 111125 w 587375"/>
                  <a:gd name="connsiteY242" fmla="*/ 71437 h 714375"/>
                  <a:gd name="connsiteX243" fmla="*/ 111125 w 587375"/>
                  <a:gd name="connsiteY243" fmla="*/ 68262 h 714375"/>
                  <a:gd name="connsiteX244" fmla="*/ 115888 w 587375"/>
                  <a:gd name="connsiteY244" fmla="*/ 63500 h 714375"/>
                  <a:gd name="connsiteX245" fmla="*/ 123825 w 587375"/>
                  <a:gd name="connsiteY245" fmla="*/ 58737 h 714375"/>
                  <a:gd name="connsiteX246" fmla="*/ 123825 w 587375"/>
                  <a:gd name="connsiteY246" fmla="*/ 55562 h 714375"/>
                  <a:gd name="connsiteX247" fmla="*/ 125413 w 587375"/>
                  <a:gd name="connsiteY247" fmla="*/ 49212 h 714375"/>
                  <a:gd name="connsiteX248" fmla="*/ 123825 w 587375"/>
                  <a:gd name="connsiteY248" fmla="*/ 46037 h 714375"/>
                  <a:gd name="connsiteX249" fmla="*/ 119063 w 587375"/>
                  <a:gd name="connsiteY249" fmla="*/ 41275 h 714375"/>
                  <a:gd name="connsiteX250" fmla="*/ 115888 w 587375"/>
                  <a:gd name="connsiteY250" fmla="*/ 41275 h 714375"/>
                  <a:gd name="connsiteX251" fmla="*/ 112713 w 587375"/>
                  <a:gd name="connsiteY251" fmla="*/ 38100 h 714375"/>
                  <a:gd name="connsiteX252" fmla="*/ 111125 w 587375"/>
                  <a:gd name="connsiteY252" fmla="*/ 33337 h 714375"/>
                  <a:gd name="connsiteX253" fmla="*/ 106363 w 587375"/>
                  <a:gd name="connsiteY253" fmla="*/ 33337 h 714375"/>
                  <a:gd name="connsiteX254" fmla="*/ 103188 w 587375"/>
                  <a:gd name="connsiteY254" fmla="*/ 30162 h 714375"/>
                  <a:gd name="connsiteX255" fmla="*/ 101600 w 587375"/>
                  <a:gd name="connsiteY255" fmla="*/ 30162 h 714375"/>
                  <a:gd name="connsiteX256" fmla="*/ 95250 w 587375"/>
                  <a:gd name="connsiteY256" fmla="*/ 28575 h 714375"/>
                  <a:gd name="connsiteX257" fmla="*/ 95250 w 587375"/>
                  <a:gd name="connsiteY257" fmla="*/ 25400 h 714375"/>
                  <a:gd name="connsiteX258" fmla="*/ 95250 w 587375"/>
                  <a:gd name="connsiteY258" fmla="*/ 17463 h 714375"/>
                  <a:gd name="connsiteX259" fmla="*/ 95250 w 587375"/>
                  <a:gd name="connsiteY259" fmla="*/ 15875 h 714375"/>
                  <a:gd name="connsiteX260" fmla="*/ 98425 w 587375"/>
                  <a:gd name="connsiteY260" fmla="*/ 15875 h 714375"/>
                  <a:gd name="connsiteX261" fmla="*/ 103188 w 587375"/>
                  <a:gd name="connsiteY261" fmla="*/ 15875 h 714375"/>
                  <a:gd name="connsiteX262" fmla="*/ 106363 w 587375"/>
                  <a:gd name="connsiteY262" fmla="*/ 17463 h 714375"/>
                  <a:gd name="connsiteX263" fmla="*/ 107950 w 587375"/>
                  <a:gd name="connsiteY263" fmla="*/ 15875 h 714375"/>
                  <a:gd name="connsiteX264" fmla="*/ 107950 w 587375"/>
                  <a:gd name="connsiteY264" fmla="*/ 12700 h 714375"/>
                  <a:gd name="connsiteX265" fmla="*/ 107950 w 587375"/>
                  <a:gd name="connsiteY265" fmla="*/ 7938 h 714375"/>
                  <a:gd name="connsiteX266" fmla="*/ 112713 w 587375"/>
                  <a:gd name="connsiteY266" fmla="*/ 7938 h 714375"/>
                  <a:gd name="connsiteX267" fmla="*/ 115888 w 587375"/>
                  <a:gd name="connsiteY267" fmla="*/ 7938 h 714375"/>
                  <a:gd name="connsiteX268" fmla="*/ 123825 w 587375"/>
                  <a:gd name="connsiteY268" fmla="*/ 6350 h 714375"/>
                  <a:gd name="connsiteX269" fmla="*/ 125413 w 587375"/>
                  <a:gd name="connsiteY269" fmla="*/ 6350 h 714375"/>
                  <a:gd name="connsiteX270" fmla="*/ 128588 w 587375"/>
                  <a:gd name="connsiteY270" fmla="*/ 3175 h 714375"/>
                  <a:gd name="connsiteX271" fmla="*/ 136525 w 587375"/>
                  <a:gd name="connsiteY271" fmla="*/ 6350 h 714375"/>
                  <a:gd name="connsiteX272" fmla="*/ 138113 w 587375"/>
                  <a:gd name="connsiteY272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31776 w 587375"/>
                  <a:gd name="connsiteY92" fmla="*/ 122237 h 714375"/>
                  <a:gd name="connsiteX93" fmla="*/ 217488 w 587375"/>
                  <a:gd name="connsiteY93" fmla="*/ 122237 h 714375"/>
                  <a:gd name="connsiteX94" fmla="*/ 214313 w 587375"/>
                  <a:gd name="connsiteY94" fmla="*/ 123825 h 714375"/>
                  <a:gd name="connsiteX95" fmla="*/ 214312 w 587375"/>
                  <a:gd name="connsiteY95" fmla="*/ 123825 h 714375"/>
                  <a:gd name="connsiteX96" fmla="*/ 214312 w 587375"/>
                  <a:gd name="connsiteY96" fmla="*/ 125014 h 714375"/>
                  <a:gd name="connsiteX97" fmla="*/ 223838 w 587375"/>
                  <a:gd name="connsiteY97" fmla="*/ 157163 h 714375"/>
                  <a:gd name="connsiteX98" fmla="*/ 234950 w 587375"/>
                  <a:gd name="connsiteY98" fmla="*/ 146050 h 714375"/>
                  <a:gd name="connsiteX99" fmla="*/ 260350 w 587375"/>
                  <a:gd name="connsiteY99" fmla="*/ 166688 h 714375"/>
                  <a:gd name="connsiteX100" fmla="*/ 244475 w 587375"/>
                  <a:gd name="connsiteY100" fmla="*/ 184150 h 714375"/>
                  <a:gd name="connsiteX101" fmla="*/ 242888 w 587375"/>
                  <a:gd name="connsiteY101" fmla="*/ 212725 h 714375"/>
                  <a:gd name="connsiteX102" fmla="*/ 260350 w 587375"/>
                  <a:gd name="connsiteY102" fmla="*/ 212725 h 714375"/>
                  <a:gd name="connsiteX103" fmla="*/ 260350 w 587375"/>
                  <a:gd name="connsiteY103" fmla="*/ 227013 h 714375"/>
                  <a:gd name="connsiteX104" fmla="*/ 292100 w 587375"/>
                  <a:gd name="connsiteY104" fmla="*/ 247650 h 714375"/>
                  <a:gd name="connsiteX105" fmla="*/ 312738 w 587375"/>
                  <a:gd name="connsiteY105" fmla="*/ 250825 h 714375"/>
                  <a:gd name="connsiteX106" fmla="*/ 328613 w 587375"/>
                  <a:gd name="connsiteY106" fmla="*/ 242888 h 714375"/>
                  <a:gd name="connsiteX107" fmla="*/ 339725 w 587375"/>
                  <a:gd name="connsiteY107" fmla="*/ 263525 h 714375"/>
                  <a:gd name="connsiteX108" fmla="*/ 352425 w 587375"/>
                  <a:gd name="connsiteY108" fmla="*/ 260350 h 714375"/>
                  <a:gd name="connsiteX109" fmla="*/ 355600 w 587375"/>
                  <a:gd name="connsiteY109" fmla="*/ 269875 h 714375"/>
                  <a:gd name="connsiteX110" fmla="*/ 398463 w 587375"/>
                  <a:gd name="connsiteY110" fmla="*/ 276225 h 714375"/>
                  <a:gd name="connsiteX111" fmla="*/ 407988 w 587375"/>
                  <a:gd name="connsiteY111" fmla="*/ 269875 h 714375"/>
                  <a:gd name="connsiteX112" fmla="*/ 407988 w 587375"/>
                  <a:gd name="connsiteY112" fmla="*/ 238125 h 714375"/>
                  <a:gd name="connsiteX113" fmla="*/ 423863 w 587375"/>
                  <a:gd name="connsiteY113" fmla="*/ 227013 h 714375"/>
                  <a:gd name="connsiteX114" fmla="*/ 428625 w 587375"/>
                  <a:gd name="connsiteY114" fmla="*/ 234950 h 714375"/>
                  <a:gd name="connsiteX115" fmla="*/ 420688 w 587375"/>
                  <a:gd name="connsiteY115" fmla="*/ 247650 h 714375"/>
                  <a:gd name="connsiteX116" fmla="*/ 423863 w 587375"/>
                  <a:gd name="connsiteY116" fmla="*/ 257175 h 714375"/>
                  <a:gd name="connsiteX117" fmla="*/ 420688 w 587375"/>
                  <a:gd name="connsiteY117" fmla="*/ 265113 h 714375"/>
                  <a:gd name="connsiteX118" fmla="*/ 431800 w 587375"/>
                  <a:gd name="connsiteY118" fmla="*/ 269875 h 714375"/>
                  <a:gd name="connsiteX119" fmla="*/ 450850 w 587375"/>
                  <a:gd name="connsiteY119" fmla="*/ 265113 h 714375"/>
                  <a:gd name="connsiteX120" fmla="*/ 457200 w 587375"/>
                  <a:gd name="connsiteY120" fmla="*/ 257175 h 714375"/>
                  <a:gd name="connsiteX121" fmla="*/ 481013 w 587375"/>
                  <a:gd name="connsiteY121" fmla="*/ 260350 h 714375"/>
                  <a:gd name="connsiteX122" fmla="*/ 481013 w 587375"/>
                  <a:gd name="connsiteY122" fmla="*/ 234950 h 714375"/>
                  <a:gd name="connsiteX123" fmla="*/ 500063 w 587375"/>
                  <a:gd name="connsiteY123" fmla="*/ 227013 h 714375"/>
                  <a:gd name="connsiteX124" fmla="*/ 527050 w 587375"/>
                  <a:gd name="connsiteY124" fmla="*/ 200025 h 714375"/>
                  <a:gd name="connsiteX125" fmla="*/ 544513 w 587375"/>
                  <a:gd name="connsiteY125" fmla="*/ 201613 h 714375"/>
                  <a:gd name="connsiteX126" fmla="*/ 547688 w 587375"/>
                  <a:gd name="connsiteY126" fmla="*/ 214313 h 714375"/>
                  <a:gd name="connsiteX127" fmla="*/ 565150 w 587375"/>
                  <a:gd name="connsiteY127" fmla="*/ 212725 h 714375"/>
                  <a:gd name="connsiteX128" fmla="*/ 582613 w 587375"/>
                  <a:gd name="connsiteY128" fmla="*/ 217488 h 714375"/>
                  <a:gd name="connsiteX129" fmla="*/ 587375 w 587375"/>
                  <a:gd name="connsiteY129" fmla="*/ 233363 h 714375"/>
                  <a:gd name="connsiteX130" fmla="*/ 585788 w 587375"/>
                  <a:gd name="connsiteY130" fmla="*/ 247650 h 714375"/>
                  <a:gd name="connsiteX131" fmla="*/ 577850 w 587375"/>
                  <a:gd name="connsiteY131" fmla="*/ 244475 h 714375"/>
                  <a:gd name="connsiteX132" fmla="*/ 557213 w 587375"/>
                  <a:gd name="connsiteY132" fmla="*/ 255588 h 714375"/>
                  <a:gd name="connsiteX133" fmla="*/ 536575 w 587375"/>
                  <a:gd name="connsiteY133" fmla="*/ 287338 h 714375"/>
                  <a:gd name="connsiteX134" fmla="*/ 536575 w 587375"/>
                  <a:gd name="connsiteY134" fmla="*/ 306388 h 714375"/>
                  <a:gd name="connsiteX135" fmla="*/ 527050 w 587375"/>
                  <a:gd name="connsiteY135" fmla="*/ 323850 h 714375"/>
                  <a:gd name="connsiteX136" fmla="*/ 514350 w 587375"/>
                  <a:gd name="connsiteY136" fmla="*/ 325438 h 714375"/>
                  <a:gd name="connsiteX137" fmla="*/ 517525 w 587375"/>
                  <a:gd name="connsiteY137" fmla="*/ 361950 h 714375"/>
                  <a:gd name="connsiteX138" fmla="*/ 512763 w 587375"/>
                  <a:gd name="connsiteY138" fmla="*/ 363538 h 714375"/>
                  <a:gd name="connsiteX139" fmla="*/ 512763 w 587375"/>
                  <a:gd name="connsiteY139" fmla="*/ 381000 h 714375"/>
                  <a:gd name="connsiteX140" fmla="*/ 504825 w 587375"/>
                  <a:gd name="connsiteY140" fmla="*/ 388938 h 714375"/>
                  <a:gd name="connsiteX141" fmla="*/ 496888 w 587375"/>
                  <a:gd name="connsiteY141" fmla="*/ 381000 h 714375"/>
                  <a:gd name="connsiteX142" fmla="*/ 496888 w 587375"/>
                  <a:gd name="connsiteY142" fmla="*/ 333375 h 714375"/>
                  <a:gd name="connsiteX143" fmla="*/ 488950 w 587375"/>
                  <a:gd name="connsiteY143" fmla="*/ 333375 h 714375"/>
                  <a:gd name="connsiteX144" fmla="*/ 487363 w 587375"/>
                  <a:gd name="connsiteY144" fmla="*/ 349250 h 714375"/>
                  <a:gd name="connsiteX145" fmla="*/ 476250 w 587375"/>
                  <a:gd name="connsiteY145" fmla="*/ 349250 h 714375"/>
                  <a:gd name="connsiteX146" fmla="*/ 481013 w 587375"/>
                  <a:gd name="connsiteY146" fmla="*/ 333375 h 714375"/>
                  <a:gd name="connsiteX147" fmla="*/ 496888 w 587375"/>
                  <a:gd name="connsiteY147" fmla="*/ 320675 h 714375"/>
                  <a:gd name="connsiteX148" fmla="*/ 500063 w 587375"/>
                  <a:gd name="connsiteY148" fmla="*/ 303213 h 714375"/>
                  <a:gd name="connsiteX149" fmla="*/ 449263 w 587375"/>
                  <a:gd name="connsiteY149" fmla="*/ 295275 h 714375"/>
                  <a:gd name="connsiteX150" fmla="*/ 444500 w 587375"/>
                  <a:gd name="connsiteY150" fmla="*/ 285750 h 714375"/>
                  <a:gd name="connsiteX151" fmla="*/ 415925 w 587375"/>
                  <a:gd name="connsiteY151" fmla="*/ 269875 h 714375"/>
                  <a:gd name="connsiteX152" fmla="*/ 414338 w 587375"/>
                  <a:gd name="connsiteY152" fmla="*/ 276225 h 714375"/>
                  <a:gd name="connsiteX153" fmla="*/ 406400 w 587375"/>
                  <a:gd name="connsiteY153" fmla="*/ 293688 h 714375"/>
                  <a:gd name="connsiteX154" fmla="*/ 428625 w 587375"/>
                  <a:gd name="connsiteY154" fmla="*/ 303213 h 714375"/>
                  <a:gd name="connsiteX155" fmla="*/ 415925 w 587375"/>
                  <a:gd name="connsiteY155" fmla="*/ 311150 h 714375"/>
                  <a:gd name="connsiteX156" fmla="*/ 414338 w 587375"/>
                  <a:gd name="connsiteY156" fmla="*/ 319088 h 714375"/>
                  <a:gd name="connsiteX157" fmla="*/ 419100 w 587375"/>
                  <a:gd name="connsiteY157" fmla="*/ 323850 h 714375"/>
                  <a:gd name="connsiteX158" fmla="*/ 420688 w 587375"/>
                  <a:gd name="connsiteY158" fmla="*/ 338138 h 714375"/>
                  <a:gd name="connsiteX159" fmla="*/ 436563 w 587375"/>
                  <a:gd name="connsiteY159" fmla="*/ 388938 h 714375"/>
                  <a:gd name="connsiteX160" fmla="*/ 407988 w 587375"/>
                  <a:gd name="connsiteY160" fmla="*/ 388938 h 714375"/>
                  <a:gd name="connsiteX161" fmla="*/ 406400 w 587375"/>
                  <a:gd name="connsiteY161" fmla="*/ 374650 h 714375"/>
                  <a:gd name="connsiteX162" fmla="*/ 398463 w 587375"/>
                  <a:gd name="connsiteY162" fmla="*/ 388938 h 714375"/>
                  <a:gd name="connsiteX163" fmla="*/ 377825 w 587375"/>
                  <a:gd name="connsiteY163" fmla="*/ 404813 h 714375"/>
                  <a:gd name="connsiteX164" fmla="*/ 382588 w 587375"/>
                  <a:gd name="connsiteY164" fmla="*/ 414338 h 714375"/>
                  <a:gd name="connsiteX165" fmla="*/ 371475 w 587375"/>
                  <a:gd name="connsiteY165" fmla="*/ 434975 h 714375"/>
                  <a:gd name="connsiteX166" fmla="*/ 355600 w 587375"/>
                  <a:gd name="connsiteY166" fmla="*/ 439738 h 714375"/>
                  <a:gd name="connsiteX167" fmla="*/ 350838 w 587375"/>
                  <a:gd name="connsiteY167" fmla="*/ 431800 h 714375"/>
                  <a:gd name="connsiteX168" fmla="*/ 339725 w 587375"/>
                  <a:gd name="connsiteY168" fmla="*/ 439738 h 714375"/>
                  <a:gd name="connsiteX169" fmla="*/ 339725 w 587375"/>
                  <a:gd name="connsiteY169" fmla="*/ 452438 h 714375"/>
                  <a:gd name="connsiteX170" fmla="*/ 287338 w 587375"/>
                  <a:gd name="connsiteY170" fmla="*/ 500063 h 714375"/>
                  <a:gd name="connsiteX171" fmla="*/ 290513 w 587375"/>
                  <a:gd name="connsiteY171" fmla="*/ 512763 h 714375"/>
                  <a:gd name="connsiteX172" fmla="*/ 266700 w 587375"/>
                  <a:gd name="connsiteY172" fmla="*/ 525463 h 714375"/>
                  <a:gd name="connsiteX173" fmla="*/ 249238 w 587375"/>
                  <a:gd name="connsiteY173" fmla="*/ 530225 h 714375"/>
                  <a:gd name="connsiteX174" fmla="*/ 247650 w 587375"/>
                  <a:gd name="connsiteY174" fmla="*/ 539750 h 714375"/>
                  <a:gd name="connsiteX175" fmla="*/ 252413 w 587375"/>
                  <a:gd name="connsiteY175" fmla="*/ 590550 h 714375"/>
                  <a:gd name="connsiteX176" fmla="*/ 239713 w 587375"/>
                  <a:gd name="connsiteY176" fmla="*/ 620713 h 714375"/>
                  <a:gd name="connsiteX177" fmla="*/ 242888 w 587375"/>
                  <a:gd name="connsiteY177" fmla="*/ 655638 h 714375"/>
                  <a:gd name="connsiteX178" fmla="*/ 231775 w 587375"/>
                  <a:gd name="connsiteY178" fmla="*/ 655638 h 714375"/>
                  <a:gd name="connsiteX179" fmla="*/ 223838 w 587375"/>
                  <a:gd name="connsiteY179" fmla="*/ 681038 h 714375"/>
                  <a:gd name="connsiteX180" fmla="*/ 231775 w 587375"/>
                  <a:gd name="connsiteY180" fmla="*/ 687388 h 714375"/>
                  <a:gd name="connsiteX181" fmla="*/ 231775 w 587375"/>
                  <a:gd name="connsiteY181" fmla="*/ 692150 h 714375"/>
                  <a:gd name="connsiteX182" fmla="*/ 214313 w 587375"/>
                  <a:gd name="connsiteY182" fmla="*/ 687388 h 714375"/>
                  <a:gd name="connsiteX183" fmla="*/ 209550 w 587375"/>
                  <a:gd name="connsiteY183" fmla="*/ 704850 h 714375"/>
                  <a:gd name="connsiteX184" fmla="*/ 193675 w 587375"/>
                  <a:gd name="connsiteY184" fmla="*/ 714375 h 714375"/>
                  <a:gd name="connsiteX185" fmla="*/ 166688 w 587375"/>
                  <a:gd name="connsiteY185" fmla="*/ 687388 h 714375"/>
                  <a:gd name="connsiteX186" fmla="*/ 161925 w 587375"/>
                  <a:gd name="connsiteY186" fmla="*/ 666750 h 714375"/>
                  <a:gd name="connsiteX187" fmla="*/ 155575 w 587375"/>
                  <a:gd name="connsiteY187" fmla="*/ 633413 h 714375"/>
                  <a:gd name="connsiteX188" fmla="*/ 133350 w 587375"/>
                  <a:gd name="connsiteY188" fmla="*/ 593725 h 714375"/>
                  <a:gd name="connsiteX189" fmla="*/ 131763 w 587375"/>
                  <a:gd name="connsiteY189" fmla="*/ 555625 h 714375"/>
                  <a:gd name="connsiteX190" fmla="*/ 103188 w 587375"/>
                  <a:gd name="connsiteY190" fmla="*/ 495300 h 714375"/>
                  <a:gd name="connsiteX191" fmla="*/ 98425 w 587375"/>
                  <a:gd name="connsiteY191" fmla="*/ 471488 h 714375"/>
                  <a:gd name="connsiteX192" fmla="*/ 93662 w 587375"/>
                  <a:gd name="connsiteY192" fmla="*/ 423863 h 714375"/>
                  <a:gd name="connsiteX193" fmla="*/ 95250 w 587375"/>
                  <a:gd name="connsiteY193" fmla="*/ 404813 h 714375"/>
                  <a:gd name="connsiteX194" fmla="*/ 90487 w 587375"/>
                  <a:gd name="connsiteY194" fmla="*/ 398463 h 714375"/>
                  <a:gd name="connsiteX195" fmla="*/ 93662 w 587375"/>
                  <a:gd name="connsiteY195" fmla="*/ 374650 h 714375"/>
                  <a:gd name="connsiteX196" fmla="*/ 85725 w 587375"/>
                  <a:gd name="connsiteY196" fmla="*/ 371475 h 714375"/>
                  <a:gd name="connsiteX197" fmla="*/ 82550 w 587375"/>
                  <a:gd name="connsiteY197" fmla="*/ 381000 h 714375"/>
                  <a:gd name="connsiteX198" fmla="*/ 77787 w 587375"/>
                  <a:gd name="connsiteY198" fmla="*/ 404813 h 714375"/>
                  <a:gd name="connsiteX199" fmla="*/ 58737 w 587375"/>
                  <a:gd name="connsiteY199" fmla="*/ 419100 h 714375"/>
                  <a:gd name="connsiteX200" fmla="*/ 34925 w 587375"/>
                  <a:gd name="connsiteY200" fmla="*/ 404813 h 714375"/>
                  <a:gd name="connsiteX201" fmla="*/ 12700 w 587375"/>
                  <a:gd name="connsiteY201" fmla="*/ 374650 h 714375"/>
                  <a:gd name="connsiteX202" fmla="*/ 38100 w 587375"/>
                  <a:gd name="connsiteY202" fmla="*/ 371475 h 714375"/>
                  <a:gd name="connsiteX203" fmla="*/ 50800 w 587375"/>
                  <a:gd name="connsiteY203" fmla="*/ 349250 h 714375"/>
                  <a:gd name="connsiteX204" fmla="*/ 34925 w 587375"/>
                  <a:gd name="connsiteY204" fmla="*/ 354013 h 714375"/>
                  <a:gd name="connsiteX205" fmla="*/ 20637 w 587375"/>
                  <a:gd name="connsiteY205" fmla="*/ 361950 h 714375"/>
                  <a:gd name="connsiteX206" fmla="*/ 0 w 587375"/>
                  <a:gd name="connsiteY206" fmla="*/ 342900 h 714375"/>
                  <a:gd name="connsiteX207" fmla="*/ 7937 w 587375"/>
                  <a:gd name="connsiteY207" fmla="*/ 330200 h 714375"/>
                  <a:gd name="connsiteX208" fmla="*/ 42862 w 587375"/>
                  <a:gd name="connsiteY208" fmla="*/ 320675 h 714375"/>
                  <a:gd name="connsiteX209" fmla="*/ 60325 w 587375"/>
                  <a:gd name="connsiteY209" fmla="*/ 320675 h 714375"/>
                  <a:gd name="connsiteX210" fmla="*/ 50800 w 587375"/>
                  <a:gd name="connsiteY210" fmla="*/ 290513 h 714375"/>
                  <a:gd name="connsiteX211" fmla="*/ 33337 w 587375"/>
                  <a:gd name="connsiteY211" fmla="*/ 280988 h 714375"/>
                  <a:gd name="connsiteX212" fmla="*/ 38100 w 587375"/>
                  <a:gd name="connsiteY212" fmla="*/ 265113 h 714375"/>
                  <a:gd name="connsiteX213" fmla="*/ 22225 w 587375"/>
                  <a:gd name="connsiteY213" fmla="*/ 265113 h 714375"/>
                  <a:gd name="connsiteX214" fmla="*/ 25400 w 587375"/>
                  <a:gd name="connsiteY214" fmla="*/ 255588 h 714375"/>
                  <a:gd name="connsiteX215" fmla="*/ 39687 w 587375"/>
                  <a:gd name="connsiteY215" fmla="*/ 234950 h 714375"/>
                  <a:gd name="connsiteX216" fmla="*/ 52387 w 587375"/>
                  <a:gd name="connsiteY216" fmla="*/ 239713 h 714375"/>
                  <a:gd name="connsiteX217" fmla="*/ 76200 w 587375"/>
                  <a:gd name="connsiteY217" fmla="*/ 227013 h 714375"/>
                  <a:gd name="connsiteX218" fmla="*/ 80962 w 587375"/>
                  <a:gd name="connsiteY218" fmla="*/ 212725 h 714375"/>
                  <a:gd name="connsiteX219" fmla="*/ 107950 w 587375"/>
                  <a:gd name="connsiteY219" fmla="*/ 196850 h 714375"/>
                  <a:gd name="connsiteX220" fmla="*/ 120650 w 587375"/>
                  <a:gd name="connsiteY220" fmla="*/ 161925 h 714375"/>
                  <a:gd name="connsiteX221" fmla="*/ 133350 w 587375"/>
                  <a:gd name="connsiteY221" fmla="*/ 134938 h 714375"/>
                  <a:gd name="connsiteX222" fmla="*/ 143828 w 587375"/>
                  <a:gd name="connsiteY222" fmla="*/ 123507 h 714375"/>
                  <a:gd name="connsiteX223" fmla="*/ 141288 w 587375"/>
                  <a:gd name="connsiteY223" fmla="*/ 122237 h 714375"/>
                  <a:gd name="connsiteX224" fmla="*/ 138113 w 587375"/>
                  <a:gd name="connsiteY224" fmla="*/ 122237 h 714375"/>
                  <a:gd name="connsiteX225" fmla="*/ 136526 w 587375"/>
                  <a:gd name="connsiteY225" fmla="*/ 122237 h 714375"/>
                  <a:gd name="connsiteX226" fmla="*/ 136526 w 587375"/>
                  <a:gd name="connsiteY226" fmla="*/ 119062 h 714375"/>
                  <a:gd name="connsiteX227" fmla="*/ 133351 w 587375"/>
                  <a:gd name="connsiteY227" fmla="*/ 115887 h 714375"/>
                  <a:gd name="connsiteX228" fmla="*/ 128588 w 587375"/>
                  <a:gd name="connsiteY228" fmla="*/ 114300 h 714375"/>
                  <a:gd name="connsiteX229" fmla="*/ 125413 w 587375"/>
                  <a:gd name="connsiteY229" fmla="*/ 114300 h 714375"/>
                  <a:gd name="connsiteX230" fmla="*/ 125413 w 587375"/>
                  <a:gd name="connsiteY230" fmla="*/ 109537 h 714375"/>
                  <a:gd name="connsiteX231" fmla="*/ 123826 w 587375"/>
                  <a:gd name="connsiteY231" fmla="*/ 106362 h 714375"/>
                  <a:gd name="connsiteX232" fmla="*/ 119063 w 587375"/>
                  <a:gd name="connsiteY232" fmla="*/ 98425 h 714375"/>
                  <a:gd name="connsiteX233" fmla="*/ 123826 w 587375"/>
                  <a:gd name="connsiteY233" fmla="*/ 96837 h 714375"/>
                  <a:gd name="connsiteX234" fmla="*/ 125413 w 587375"/>
                  <a:gd name="connsiteY234" fmla="*/ 109537 h 714375"/>
                  <a:gd name="connsiteX235" fmla="*/ 123825 w 587375"/>
                  <a:gd name="connsiteY235" fmla="*/ 109537 h 714375"/>
                  <a:gd name="connsiteX236" fmla="*/ 115888 w 587375"/>
                  <a:gd name="connsiteY236" fmla="*/ 106362 h 714375"/>
                  <a:gd name="connsiteX237" fmla="*/ 115888 w 587375"/>
                  <a:gd name="connsiteY237" fmla="*/ 103187 h 714375"/>
                  <a:gd name="connsiteX238" fmla="*/ 115888 w 587375"/>
                  <a:gd name="connsiteY238" fmla="*/ 101600 h 714375"/>
                  <a:gd name="connsiteX239" fmla="*/ 112713 w 587375"/>
                  <a:gd name="connsiteY239" fmla="*/ 79375 h 714375"/>
                  <a:gd name="connsiteX240" fmla="*/ 112713 w 587375"/>
                  <a:gd name="connsiteY240" fmla="*/ 76200 h 714375"/>
                  <a:gd name="connsiteX241" fmla="*/ 111125 w 587375"/>
                  <a:gd name="connsiteY241" fmla="*/ 71437 h 714375"/>
                  <a:gd name="connsiteX242" fmla="*/ 111125 w 587375"/>
                  <a:gd name="connsiteY242" fmla="*/ 68262 h 714375"/>
                  <a:gd name="connsiteX243" fmla="*/ 115888 w 587375"/>
                  <a:gd name="connsiteY243" fmla="*/ 63500 h 714375"/>
                  <a:gd name="connsiteX244" fmla="*/ 123825 w 587375"/>
                  <a:gd name="connsiteY244" fmla="*/ 58737 h 714375"/>
                  <a:gd name="connsiteX245" fmla="*/ 123825 w 587375"/>
                  <a:gd name="connsiteY245" fmla="*/ 55562 h 714375"/>
                  <a:gd name="connsiteX246" fmla="*/ 125413 w 587375"/>
                  <a:gd name="connsiteY246" fmla="*/ 49212 h 714375"/>
                  <a:gd name="connsiteX247" fmla="*/ 123825 w 587375"/>
                  <a:gd name="connsiteY247" fmla="*/ 46037 h 714375"/>
                  <a:gd name="connsiteX248" fmla="*/ 119063 w 587375"/>
                  <a:gd name="connsiteY248" fmla="*/ 41275 h 714375"/>
                  <a:gd name="connsiteX249" fmla="*/ 115888 w 587375"/>
                  <a:gd name="connsiteY249" fmla="*/ 41275 h 714375"/>
                  <a:gd name="connsiteX250" fmla="*/ 112713 w 587375"/>
                  <a:gd name="connsiteY250" fmla="*/ 38100 h 714375"/>
                  <a:gd name="connsiteX251" fmla="*/ 111125 w 587375"/>
                  <a:gd name="connsiteY251" fmla="*/ 33337 h 714375"/>
                  <a:gd name="connsiteX252" fmla="*/ 106363 w 587375"/>
                  <a:gd name="connsiteY252" fmla="*/ 33337 h 714375"/>
                  <a:gd name="connsiteX253" fmla="*/ 103188 w 587375"/>
                  <a:gd name="connsiteY253" fmla="*/ 30162 h 714375"/>
                  <a:gd name="connsiteX254" fmla="*/ 101600 w 587375"/>
                  <a:gd name="connsiteY254" fmla="*/ 30162 h 714375"/>
                  <a:gd name="connsiteX255" fmla="*/ 95250 w 587375"/>
                  <a:gd name="connsiteY255" fmla="*/ 28575 h 714375"/>
                  <a:gd name="connsiteX256" fmla="*/ 95250 w 587375"/>
                  <a:gd name="connsiteY256" fmla="*/ 25400 h 714375"/>
                  <a:gd name="connsiteX257" fmla="*/ 95250 w 587375"/>
                  <a:gd name="connsiteY257" fmla="*/ 17463 h 714375"/>
                  <a:gd name="connsiteX258" fmla="*/ 95250 w 587375"/>
                  <a:gd name="connsiteY258" fmla="*/ 15875 h 714375"/>
                  <a:gd name="connsiteX259" fmla="*/ 98425 w 587375"/>
                  <a:gd name="connsiteY259" fmla="*/ 15875 h 714375"/>
                  <a:gd name="connsiteX260" fmla="*/ 103188 w 587375"/>
                  <a:gd name="connsiteY260" fmla="*/ 15875 h 714375"/>
                  <a:gd name="connsiteX261" fmla="*/ 106363 w 587375"/>
                  <a:gd name="connsiteY261" fmla="*/ 17463 h 714375"/>
                  <a:gd name="connsiteX262" fmla="*/ 107950 w 587375"/>
                  <a:gd name="connsiteY262" fmla="*/ 15875 h 714375"/>
                  <a:gd name="connsiteX263" fmla="*/ 107950 w 587375"/>
                  <a:gd name="connsiteY263" fmla="*/ 12700 h 714375"/>
                  <a:gd name="connsiteX264" fmla="*/ 107950 w 587375"/>
                  <a:gd name="connsiteY264" fmla="*/ 7938 h 714375"/>
                  <a:gd name="connsiteX265" fmla="*/ 112713 w 587375"/>
                  <a:gd name="connsiteY265" fmla="*/ 7938 h 714375"/>
                  <a:gd name="connsiteX266" fmla="*/ 115888 w 587375"/>
                  <a:gd name="connsiteY266" fmla="*/ 7938 h 714375"/>
                  <a:gd name="connsiteX267" fmla="*/ 123825 w 587375"/>
                  <a:gd name="connsiteY267" fmla="*/ 6350 h 714375"/>
                  <a:gd name="connsiteX268" fmla="*/ 125413 w 587375"/>
                  <a:gd name="connsiteY268" fmla="*/ 6350 h 714375"/>
                  <a:gd name="connsiteX269" fmla="*/ 128588 w 587375"/>
                  <a:gd name="connsiteY269" fmla="*/ 3175 h 714375"/>
                  <a:gd name="connsiteX270" fmla="*/ 136525 w 587375"/>
                  <a:gd name="connsiteY270" fmla="*/ 6350 h 714375"/>
                  <a:gd name="connsiteX271" fmla="*/ 138113 w 587375"/>
                  <a:gd name="connsiteY271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30188 w 587375"/>
                  <a:gd name="connsiteY91" fmla="*/ 123825 h 714375"/>
                  <a:gd name="connsiteX92" fmla="*/ 217488 w 587375"/>
                  <a:gd name="connsiteY92" fmla="*/ 122237 h 714375"/>
                  <a:gd name="connsiteX93" fmla="*/ 214313 w 587375"/>
                  <a:gd name="connsiteY93" fmla="*/ 123825 h 714375"/>
                  <a:gd name="connsiteX94" fmla="*/ 214312 w 587375"/>
                  <a:gd name="connsiteY94" fmla="*/ 123825 h 714375"/>
                  <a:gd name="connsiteX95" fmla="*/ 214312 w 587375"/>
                  <a:gd name="connsiteY95" fmla="*/ 125014 h 714375"/>
                  <a:gd name="connsiteX96" fmla="*/ 223838 w 587375"/>
                  <a:gd name="connsiteY96" fmla="*/ 157163 h 714375"/>
                  <a:gd name="connsiteX97" fmla="*/ 234950 w 587375"/>
                  <a:gd name="connsiteY97" fmla="*/ 146050 h 714375"/>
                  <a:gd name="connsiteX98" fmla="*/ 260350 w 587375"/>
                  <a:gd name="connsiteY98" fmla="*/ 166688 h 714375"/>
                  <a:gd name="connsiteX99" fmla="*/ 244475 w 587375"/>
                  <a:gd name="connsiteY99" fmla="*/ 184150 h 714375"/>
                  <a:gd name="connsiteX100" fmla="*/ 242888 w 587375"/>
                  <a:gd name="connsiteY100" fmla="*/ 212725 h 714375"/>
                  <a:gd name="connsiteX101" fmla="*/ 260350 w 587375"/>
                  <a:gd name="connsiteY101" fmla="*/ 212725 h 714375"/>
                  <a:gd name="connsiteX102" fmla="*/ 260350 w 587375"/>
                  <a:gd name="connsiteY102" fmla="*/ 227013 h 714375"/>
                  <a:gd name="connsiteX103" fmla="*/ 292100 w 587375"/>
                  <a:gd name="connsiteY103" fmla="*/ 247650 h 714375"/>
                  <a:gd name="connsiteX104" fmla="*/ 312738 w 587375"/>
                  <a:gd name="connsiteY104" fmla="*/ 250825 h 714375"/>
                  <a:gd name="connsiteX105" fmla="*/ 328613 w 587375"/>
                  <a:gd name="connsiteY105" fmla="*/ 242888 h 714375"/>
                  <a:gd name="connsiteX106" fmla="*/ 339725 w 587375"/>
                  <a:gd name="connsiteY106" fmla="*/ 263525 h 714375"/>
                  <a:gd name="connsiteX107" fmla="*/ 352425 w 587375"/>
                  <a:gd name="connsiteY107" fmla="*/ 260350 h 714375"/>
                  <a:gd name="connsiteX108" fmla="*/ 355600 w 587375"/>
                  <a:gd name="connsiteY108" fmla="*/ 269875 h 714375"/>
                  <a:gd name="connsiteX109" fmla="*/ 398463 w 587375"/>
                  <a:gd name="connsiteY109" fmla="*/ 276225 h 714375"/>
                  <a:gd name="connsiteX110" fmla="*/ 407988 w 587375"/>
                  <a:gd name="connsiteY110" fmla="*/ 269875 h 714375"/>
                  <a:gd name="connsiteX111" fmla="*/ 407988 w 587375"/>
                  <a:gd name="connsiteY111" fmla="*/ 238125 h 714375"/>
                  <a:gd name="connsiteX112" fmla="*/ 423863 w 587375"/>
                  <a:gd name="connsiteY112" fmla="*/ 227013 h 714375"/>
                  <a:gd name="connsiteX113" fmla="*/ 428625 w 587375"/>
                  <a:gd name="connsiteY113" fmla="*/ 234950 h 714375"/>
                  <a:gd name="connsiteX114" fmla="*/ 420688 w 587375"/>
                  <a:gd name="connsiteY114" fmla="*/ 247650 h 714375"/>
                  <a:gd name="connsiteX115" fmla="*/ 423863 w 587375"/>
                  <a:gd name="connsiteY115" fmla="*/ 257175 h 714375"/>
                  <a:gd name="connsiteX116" fmla="*/ 420688 w 587375"/>
                  <a:gd name="connsiteY116" fmla="*/ 265113 h 714375"/>
                  <a:gd name="connsiteX117" fmla="*/ 431800 w 587375"/>
                  <a:gd name="connsiteY117" fmla="*/ 269875 h 714375"/>
                  <a:gd name="connsiteX118" fmla="*/ 450850 w 587375"/>
                  <a:gd name="connsiteY118" fmla="*/ 265113 h 714375"/>
                  <a:gd name="connsiteX119" fmla="*/ 457200 w 587375"/>
                  <a:gd name="connsiteY119" fmla="*/ 257175 h 714375"/>
                  <a:gd name="connsiteX120" fmla="*/ 481013 w 587375"/>
                  <a:gd name="connsiteY120" fmla="*/ 260350 h 714375"/>
                  <a:gd name="connsiteX121" fmla="*/ 481013 w 587375"/>
                  <a:gd name="connsiteY121" fmla="*/ 234950 h 714375"/>
                  <a:gd name="connsiteX122" fmla="*/ 500063 w 587375"/>
                  <a:gd name="connsiteY122" fmla="*/ 227013 h 714375"/>
                  <a:gd name="connsiteX123" fmla="*/ 527050 w 587375"/>
                  <a:gd name="connsiteY123" fmla="*/ 200025 h 714375"/>
                  <a:gd name="connsiteX124" fmla="*/ 544513 w 587375"/>
                  <a:gd name="connsiteY124" fmla="*/ 201613 h 714375"/>
                  <a:gd name="connsiteX125" fmla="*/ 547688 w 587375"/>
                  <a:gd name="connsiteY125" fmla="*/ 214313 h 714375"/>
                  <a:gd name="connsiteX126" fmla="*/ 565150 w 587375"/>
                  <a:gd name="connsiteY126" fmla="*/ 212725 h 714375"/>
                  <a:gd name="connsiteX127" fmla="*/ 582613 w 587375"/>
                  <a:gd name="connsiteY127" fmla="*/ 217488 h 714375"/>
                  <a:gd name="connsiteX128" fmla="*/ 587375 w 587375"/>
                  <a:gd name="connsiteY128" fmla="*/ 233363 h 714375"/>
                  <a:gd name="connsiteX129" fmla="*/ 585788 w 587375"/>
                  <a:gd name="connsiteY129" fmla="*/ 247650 h 714375"/>
                  <a:gd name="connsiteX130" fmla="*/ 577850 w 587375"/>
                  <a:gd name="connsiteY130" fmla="*/ 244475 h 714375"/>
                  <a:gd name="connsiteX131" fmla="*/ 557213 w 587375"/>
                  <a:gd name="connsiteY131" fmla="*/ 255588 h 714375"/>
                  <a:gd name="connsiteX132" fmla="*/ 536575 w 587375"/>
                  <a:gd name="connsiteY132" fmla="*/ 287338 h 714375"/>
                  <a:gd name="connsiteX133" fmla="*/ 536575 w 587375"/>
                  <a:gd name="connsiteY133" fmla="*/ 306388 h 714375"/>
                  <a:gd name="connsiteX134" fmla="*/ 527050 w 587375"/>
                  <a:gd name="connsiteY134" fmla="*/ 323850 h 714375"/>
                  <a:gd name="connsiteX135" fmla="*/ 514350 w 587375"/>
                  <a:gd name="connsiteY135" fmla="*/ 325438 h 714375"/>
                  <a:gd name="connsiteX136" fmla="*/ 517525 w 587375"/>
                  <a:gd name="connsiteY136" fmla="*/ 361950 h 714375"/>
                  <a:gd name="connsiteX137" fmla="*/ 512763 w 587375"/>
                  <a:gd name="connsiteY137" fmla="*/ 363538 h 714375"/>
                  <a:gd name="connsiteX138" fmla="*/ 512763 w 587375"/>
                  <a:gd name="connsiteY138" fmla="*/ 381000 h 714375"/>
                  <a:gd name="connsiteX139" fmla="*/ 504825 w 587375"/>
                  <a:gd name="connsiteY139" fmla="*/ 388938 h 714375"/>
                  <a:gd name="connsiteX140" fmla="*/ 496888 w 587375"/>
                  <a:gd name="connsiteY140" fmla="*/ 381000 h 714375"/>
                  <a:gd name="connsiteX141" fmla="*/ 496888 w 587375"/>
                  <a:gd name="connsiteY141" fmla="*/ 333375 h 714375"/>
                  <a:gd name="connsiteX142" fmla="*/ 488950 w 587375"/>
                  <a:gd name="connsiteY142" fmla="*/ 333375 h 714375"/>
                  <a:gd name="connsiteX143" fmla="*/ 487363 w 587375"/>
                  <a:gd name="connsiteY143" fmla="*/ 349250 h 714375"/>
                  <a:gd name="connsiteX144" fmla="*/ 476250 w 587375"/>
                  <a:gd name="connsiteY144" fmla="*/ 349250 h 714375"/>
                  <a:gd name="connsiteX145" fmla="*/ 481013 w 587375"/>
                  <a:gd name="connsiteY145" fmla="*/ 333375 h 714375"/>
                  <a:gd name="connsiteX146" fmla="*/ 496888 w 587375"/>
                  <a:gd name="connsiteY146" fmla="*/ 320675 h 714375"/>
                  <a:gd name="connsiteX147" fmla="*/ 500063 w 587375"/>
                  <a:gd name="connsiteY147" fmla="*/ 303213 h 714375"/>
                  <a:gd name="connsiteX148" fmla="*/ 449263 w 587375"/>
                  <a:gd name="connsiteY148" fmla="*/ 295275 h 714375"/>
                  <a:gd name="connsiteX149" fmla="*/ 444500 w 587375"/>
                  <a:gd name="connsiteY149" fmla="*/ 285750 h 714375"/>
                  <a:gd name="connsiteX150" fmla="*/ 415925 w 587375"/>
                  <a:gd name="connsiteY150" fmla="*/ 269875 h 714375"/>
                  <a:gd name="connsiteX151" fmla="*/ 414338 w 587375"/>
                  <a:gd name="connsiteY151" fmla="*/ 276225 h 714375"/>
                  <a:gd name="connsiteX152" fmla="*/ 406400 w 587375"/>
                  <a:gd name="connsiteY152" fmla="*/ 293688 h 714375"/>
                  <a:gd name="connsiteX153" fmla="*/ 428625 w 587375"/>
                  <a:gd name="connsiteY153" fmla="*/ 303213 h 714375"/>
                  <a:gd name="connsiteX154" fmla="*/ 415925 w 587375"/>
                  <a:gd name="connsiteY154" fmla="*/ 311150 h 714375"/>
                  <a:gd name="connsiteX155" fmla="*/ 414338 w 587375"/>
                  <a:gd name="connsiteY155" fmla="*/ 319088 h 714375"/>
                  <a:gd name="connsiteX156" fmla="*/ 419100 w 587375"/>
                  <a:gd name="connsiteY156" fmla="*/ 323850 h 714375"/>
                  <a:gd name="connsiteX157" fmla="*/ 420688 w 587375"/>
                  <a:gd name="connsiteY157" fmla="*/ 338138 h 714375"/>
                  <a:gd name="connsiteX158" fmla="*/ 436563 w 587375"/>
                  <a:gd name="connsiteY158" fmla="*/ 388938 h 714375"/>
                  <a:gd name="connsiteX159" fmla="*/ 407988 w 587375"/>
                  <a:gd name="connsiteY159" fmla="*/ 388938 h 714375"/>
                  <a:gd name="connsiteX160" fmla="*/ 406400 w 587375"/>
                  <a:gd name="connsiteY160" fmla="*/ 374650 h 714375"/>
                  <a:gd name="connsiteX161" fmla="*/ 398463 w 587375"/>
                  <a:gd name="connsiteY161" fmla="*/ 388938 h 714375"/>
                  <a:gd name="connsiteX162" fmla="*/ 377825 w 587375"/>
                  <a:gd name="connsiteY162" fmla="*/ 404813 h 714375"/>
                  <a:gd name="connsiteX163" fmla="*/ 382588 w 587375"/>
                  <a:gd name="connsiteY163" fmla="*/ 414338 h 714375"/>
                  <a:gd name="connsiteX164" fmla="*/ 371475 w 587375"/>
                  <a:gd name="connsiteY164" fmla="*/ 434975 h 714375"/>
                  <a:gd name="connsiteX165" fmla="*/ 355600 w 587375"/>
                  <a:gd name="connsiteY165" fmla="*/ 439738 h 714375"/>
                  <a:gd name="connsiteX166" fmla="*/ 350838 w 587375"/>
                  <a:gd name="connsiteY166" fmla="*/ 431800 h 714375"/>
                  <a:gd name="connsiteX167" fmla="*/ 339725 w 587375"/>
                  <a:gd name="connsiteY167" fmla="*/ 439738 h 714375"/>
                  <a:gd name="connsiteX168" fmla="*/ 339725 w 587375"/>
                  <a:gd name="connsiteY168" fmla="*/ 452438 h 714375"/>
                  <a:gd name="connsiteX169" fmla="*/ 287338 w 587375"/>
                  <a:gd name="connsiteY169" fmla="*/ 500063 h 714375"/>
                  <a:gd name="connsiteX170" fmla="*/ 290513 w 587375"/>
                  <a:gd name="connsiteY170" fmla="*/ 512763 h 714375"/>
                  <a:gd name="connsiteX171" fmla="*/ 266700 w 587375"/>
                  <a:gd name="connsiteY171" fmla="*/ 525463 h 714375"/>
                  <a:gd name="connsiteX172" fmla="*/ 249238 w 587375"/>
                  <a:gd name="connsiteY172" fmla="*/ 530225 h 714375"/>
                  <a:gd name="connsiteX173" fmla="*/ 247650 w 587375"/>
                  <a:gd name="connsiteY173" fmla="*/ 539750 h 714375"/>
                  <a:gd name="connsiteX174" fmla="*/ 252413 w 587375"/>
                  <a:gd name="connsiteY174" fmla="*/ 590550 h 714375"/>
                  <a:gd name="connsiteX175" fmla="*/ 239713 w 587375"/>
                  <a:gd name="connsiteY175" fmla="*/ 620713 h 714375"/>
                  <a:gd name="connsiteX176" fmla="*/ 242888 w 587375"/>
                  <a:gd name="connsiteY176" fmla="*/ 655638 h 714375"/>
                  <a:gd name="connsiteX177" fmla="*/ 231775 w 587375"/>
                  <a:gd name="connsiteY177" fmla="*/ 655638 h 714375"/>
                  <a:gd name="connsiteX178" fmla="*/ 223838 w 587375"/>
                  <a:gd name="connsiteY178" fmla="*/ 681038 h 714375"/>
                  <a:gd name="connsiteX179" fmla="*/ 231775 w 587375"/>
                  <a:gd name="connsiteY179" fmla="*/ 687388 h 714375"/>
                  <a:gd name="connsiteX180" fmla="*/ 231775 w 587375"/>
                  <a:gd name="connsiteY180" fmla="*/ 692150 h 714375"/>
                  <a:gd name="connsiteX181" fmla="*/ 214313 w 587375"/>
                  <a:gd name="connsiteY181" fmla="*/ 687388 h 714375"/>
                  <a:gd name="connsiteX182" fmla="*/ 209550 w 587375"/>
                  <a:gd name="connsiteY182" fmla="*/ 704850 h 714375"/>
                  <a:gd name="connsiteX183" fmla="*/ 193675 w 587375"/>
                  <a:gd name="connsiteY183" fmla="*/ 714375 h 714375"/>
                  <a:gd name="connsiteX184" fmla="*/ 166688 w 587375"/>
                  <a:gd name="connsiteY184" fmla="*/ 687388 h 714375"/>
                  <a:gd name="connsiteX185" fmla="*/ 161925 w 587375"/>
                  <a:gd name="connsiteY185" fmla="*/ 666750 h 714375"/>
                  <a:gd name="connsiteX186" fmla="*/ 155575 w 587375"/>
                  <a:gd name="connsiteY186" fmla="*/ 633413 h 714375"/>
                  <a:gd name="connsiteX187" fmla="*/ 133350 w 587375"/>
                  <a:gd name="connsiteY187" fmla="*/ 593725 h 714375"/>
                  <a:gd name="connsiteX188" fmla="*/ 131763 w 587375"/>
                  <a:gd name="connsiteY188" fmla="*/ 555625 h 714375"/>
                  <a:gd name="connsiteX189" fmla="*/ 103188 w 587375"/>
                  <a:gd name="connsiteY189" fmla="*/ 495300 h 714375"/>
                  <a:gd name="connsiteX190" fmla="*/ 98425 w 587375"/>
                  <a:gd name="connsiteY190" fmla="*/ 471488 h 714375"/>
                  <a:gd name="connsiteX191" fmla="*/ 93662 w 587375"/>
                  <a:gd name="connsiteY191" fmla="*/ 423863 h 714375"/>
                  <a:gd name="connsiteX192" fmla="*/ 95250 w 587375"/>
                  <a:gd name="connsiteY192" fmla="*/ 404813 h 714375"/>
                  <a:gd name="connsiteX193" fmla="*/ 90487 w 587375"/>
                  <a:gd name="connsiteY193" fmla="*/ 398463 h 714375"/>
                  <a:gd name="connsiteX194" fmla="*/ 93662 w 587375"/>
                  <a:gd name="connsiteY194" fmla="*/ 374650 h 714375"/>
                  <a:gd name="connsiteX195" fmla="*/ 85725 w 587375"/>
                  <a:gd name="connsiteY195" fmla="*/ 371475 h 714375"/>
                  <a:gd name="connsiteX196" fmla="*/ 82550 w 587375"/>
                  <a:gd name="connsiteY196" fmla="*/ 381000 h 714375"/>
                  <a:gd name="connsiteX197" fmla="*/ 77787 w 587375"/>
                  <a:gd name="connsiteY197" fmla="*/ 404813 h 714375"/>
                  <a:gd name="connsiteX198" fmla="*/ 58737 w 587375"/>
                  <a:gd name="connsiteY198" fmla="*/ 419100 h 714375"/>
                  <a:gd name="connsiteX199" fmla="*/ 34925 w 587375"/>
                  <a:gd name="connsiteY199" fmla="*/ 404813 h 714375"/>
                  <a:gd name="connsiteX200" fmla="*/ 12700 w 587375"/>
                  <a:gd name="connsiteY200" fmla="*/ 374650 h 714375"/>
                  <a:gd name="connsiteX201" fmla="*/ 38100 w 587375"/>
                  <a:gd name="connsiteY201" fmla="*/ 371475 h 714375"/>
                  <a:gd name="connsiteX202" fmla="*/ 50800 w 587375"/>
                  <a:gd name="connsiteY202" fmla="*/ 349250 h 714375"/>
                  <a:gd name="connsiteX203" fmla="*/ 34925 w 587375"/>
                  <a:gd name="connsiteY203" fmla="*/ 354013 h 714375"/>
                  <a:gd name="connsiteX204" fmla="*/ 20637 w 587375"/>
                  <a:gd name="connsiteY204" fmla="*/ 361950 h 714375"/>
                  <a:gd name="connsiteX205" fmla="*/ 0 w 587375"/>
                  <a:gd name="connsiteY205" fmla="*/ 342900 h 714375"/>
                  <a:gd name="connsiteX206" fmla="*/ 7937 w 587375"/>
                  <a:gd name="connsiteY206" fmla="*/ 330200 h 714375"/>
                  <a:gd name="connsiteX207" fmla="*/ 42862 w 587375"/>
                  <a:gd name="connsiteY207" fmla="*/ 320675 h 714375"/>
                  <a:gd name="connsiteX208" fmla="*/ 60325 w 587375"/>
                  <a:gd name="connsiteY208" fmla="*/ 320675 h 714375"/>
                  <a:gd name="connsiteX209" fmla="*/ 50800 w 587375"/>
                  <a:gd name="connsiteY209" fmla="*/ 290513 h 714375"/>
                  <a:gd name="connsiteX210" fmla="*/ 33337 w 587375"/>
                  <a:gd name="connsiteY210" fmla="*/ 280988 h 714375"/>
                  <a:gd name="connsiteX211" fmla="*/ 38100 w 587375"/>
                  <a:gd name="connsiteY211" fmla="*/ 265113 h 714375"/>
                  <a:gd name="connsiteX212" fmla="*/ 22225 w 587375"/>
                  <a:gd name="connsiteY212" fmla="*/ 265113 h 714375"/>
                  <a:gd name="connsiteX213" fmla="*/ 25400 w 587375"/>
                  <a:gd name="connsiteY213" fmla="*/ 255588 h 714375"/>
                  <a:gd name="connsiteX214" fmla="*/ 39687 w 587375"/>
                  <a:gd name="connsiteY214" fmla="*/ 234950 h 714375"/>
                  <a:gd name="connsiteX215" fmla="*/ 52387 w 587375"/>
                  <a:gd name="connsiteY215" fmla="*/ 239713 h 714375"/>
                  <a:gd name="connsiteX216" fmla="*/ 76200 w 587375"/>
                  <a:gd name="connsiteY216" fmla="*/ 227013 h 714375"/>
                  <a:gd name="connsiteX217" fmla="*/ 80962 w 587375"/>
                  <a:gd name="connsiteY217" fmla="*/ 212725 h 714375"/>
                  <a:gd name="connsiteX218" fmla="*/ 107950 w 587375"/>
                  <a:gd name="connsiteY218" fmla="*/ 196850 h 714375"/>
                  <a:gd name="connsiteX219" fmla="*/ 120650 w 587375"/>
                  <a:gd name="connsiteY219" fmla="*/ 161925 h 714375"/>
                  <a:gd name="connsiteX220" fmla="*/ 133350 w 587375"/>
                  <a:gd name="connsiteY220" fmla="*/ 134938 h 714375"/>
                  <a:gd name="connsiteX221" fmla="*/ 143828 w 587375"/>
                  <a:gd name="connsiteY221" fmla="*/ 123507 h 714375"/>
                  <a:gd name="connsiteX222" fmla="*/ 141288 w 587375"/>
                  <a:gd name="connsiteY222" fmla="*/ 122237 h 714375"/>
                  <a:gd name="connsiteX223" fmla="*/ 138113 w 587375"/>
                  <a:gd name="connsiteY223" fmla="*/ 122237 h 714375"/>
                  <a:gd name="connsiteX224" fmla="*/ 136526 w 587375"/>
                  <a:gd name="connsiteY224" fmla="*/ 122237 h 714375"/>
                  <a:gd name="connsiteX225" fmla="*/ 136526 w 587375"/>
                  <a:gd name="connsiteY225" fmla="*/ 119062 h 714375"/>
                  <a:gd name="connsiteX226" fmla="*/ 133351 w 587375"/>
                  <a:gd name="connsiteY226" fmla="*/ 115887 h 714375"/>
                  <a:gd name="connsiteX227" fmla="*/ 128588 w 587375"/>
                  <a:gd name="connsiteY227" fmla="*/ 114300 h 714375"/>
                  <a:gd name="connsiteX228" fmla="*/ 125413 w 587375"/>
                  <a:gd name="connsiteY228" fmla="*/ 114300 h 714375"/>
                  <a:gd name="connsiteX229" fmla="*/ 125413 w 587375"/>
                  <a:gd name="connsiteY229" fmla="*/ 109537 h 714375"/>
                  <a:gd name="connsiteX230" fmla="*/ 123826 w 587375"/>
                  <a:gd name="connsiteY230" fmla="*/ 106362 h 714375"/>
                  <a:gd name="connsiteX231" fmla="*/ 119063 w 587375"/>
                  <a:gd name="connsiteY231" fmla="*/ 98425 h 714375"/>
                  <a:gd name="connsiteX232" fmla="*/ 123826 w 587375"/>
                  <a:gd name="connsiteY232" fmla="*/ 96837 h 714375"/>
                  <a:gd name="connsiteX233" fmla="*/ 125413 w 587375"/>
                  <a:gd name="connsiteY233" fmla="*/ 109537 h 714375"/>
                  <a:gd name="connsiteX234" fmla="*/ 123825 w 587375"/>
                  <a:gd name="connsiteY234" fmla="*/ 109537 h 714375"/>
                  <a:gd name="connsiteX235" fmla="*/ 115888 w 587375"/>
                  <a:gd name="connsiteY235" fmla="*/ 106362 h 714375"/>
                  <a:gd name="connsiteX236" fmla="*/ 115888 w 587375"/>
                  <a:gd name="connsiteY236" fmla="*/ 103187 h 714375"/>
                  <a:gd name="connsiteX237" fmla="*/ 115888 w 587375"/>
                  <a:gd name="connsiteY237" fmla="*/ 101600 h 714375"/>
                  <a:gd name="connsiteX238" fmla="*/ 112713 w 587375"/>
                  <a:gd name="connsiteY238" fmla="*/ 79375 h 714375"/>
                  <a:gd name="connsiteX239" fmla="*/ 112713 w 587375"/>
                  <a:gd name="connsiteY239" fmla="*/ 76200 h 714375"/>
                  <a:gd name="connsiteX240" fmla="*/ 111125 w 587375"/>
                  <a:gd name="connsiteY240" fmla="*/ 71437 h 714375"/>
                  <a:gd name="connsiteX241" fmla="*/ 111125 w 587375"/>
                  <a:gd name="connsiteY241" fmla="*/ 68262 h 714375"/>
                  <a:gd name="connsiteX242" fmla="*/ 115888 w 587375"/>
                  <a:gd name="connsiteY242" fmla="*/ 63500 h 714375"/>
                  <a:gd name="connsiteX243" fmla="*/ 123825 w 587375"/>
                  <a:gd name="connsiteY243" fmla="*/ 58737 h 714375"/>
                  <a:gd name="connsiteX244" fmla="*/ 123825 w 587375"/>
                  <a:gd name="connsiteY244" fmla="*/ 55562 h 714375"/>
                  <a:gd name="connsiteX245" fmla="*/ 125413 w 587375"/>
                  <a:gd name="connsiteY245" fmla="*/ 49212 h 714375"/>
                  <a:gd name="connsiteX246" fmla="*/ 123825 w 587375"/>
                  <a:gd name="connsiteY246" fmla="*/ 46037 h 714375"/>
                  <a:gd name="connsiteX247" fmla="*/ 119063 w 587375"/>
                  <a:gd name="connsiteY247" fmla="*/ 41275 h 714375"/>
                  <a:gd name="connsiteX248" fmla="*/ 115888 w 587375"/>
                  <a:gd name="connsiteY248" fmla="*/ 41275 h 714375"/>
                  <a:gd name="connsiteX249" fmla="*/ 112713 w 587375"/>
                  <a:gd name="connsiteY249" fmla="*/ 38100 h 714375"/>
                  <a:gd name="connsiteX250" fmla="*/ 111125 w 587375"/>
                  <a:gd name="connsiteY250" fmla="*/ 33337 h 714375"/>
                  <a:gd name="connsiteX251" fmla="*/ 106363 w 587375"/>
                  <a:gd name="connsiteY251" fmla="*/ 33337 h 714375"/>
                  <a:gd name="connsiteX252" fmla="*/ 103188 w 587375"/>
                  <a:gd name="connsiteY252" fmla="*/ 30162 h 714375"/>
                  <a:gd name="connsiteX253" fmla="*/ 101600 w 587375"/>
                  <a:gd name="connsiteY253" fmla="*/ 30162 h 714375"/>
                  <a:gd name="connsiteX254" fmla="*/ 95250 w 587375"/>
                  <a:gd name="connsiteY254" fmla="*/ 28575 h 714375"/>
                  <a:gd name="connsiteX255" fmla="*/ 95250 w 587375"/>
                  <a:gd name="connsiteY255" fmla="*/ 25400 h 714375"/>
                  <a:gd name="connsiteX256" fmla="*/ 95250 w 587375"/>
                  <a:gd name="connsiteY256" fmla="*/ 17463 h 714375"/>
                  <a:gd name="connsiteX257" fmla="*/ 95250 w 587375"/>
                  <a:gd name="connsiteY257" fmla="*/ 15875 h 714375"/>
                  <a:gd name="connsiteX258" fmla="*/ 98425 w 587375"/>
                  <a:gd name="connsiteY258" fmla="*/ 15875 h 714375"/>
                  <a:gd name="connsiteX259" fmla="*/ 103188 w 587375"/>
                  <a:gd name="connsiteY259" fmla="*/ 15875 h 714375"/>
                  <a:gd name="connsiteX260" fmla="*/ 106363 w 587375"/>
                  <a:gd name="connsiteY260" fmla="*/ 17463 h 714375"/>
                  <a:gd name="connsiteX261" fmla="*/ 107950 w 587375"/>
                  <a:gd name="connsiteY261" fmla="*/ 15875 h 714375"/>
                  <a:gd name="connsiteX262" fmla="*/ 107950 w 587375"/>
                  <a:gd name="connsiteY262" fmla="*/ 12700 h 714375"/>
                  <a:gd name="connsiteX263" fmla="*/ 107950 w 587375"/>
                  <a:gd name="connsiteY263" fmla="*/ 7938 h 714375"/>
                  <a:gd name="connsiteX264" fmla="*/ 112713 w 587375"/>
                  <a:gd name="connsiteY264" fmla="*/ 7938 h 714375"/>
                  <a:gd name="connsiteX265" fmla="*/ 115888 w 587375"/>
                  <a:gd name="connsiteY265" fmla="*/ 7938 h 714375"/>
                  <a:gd name="connsiteX266" fmla="*/ 123825 w 587375"/>
                  <a:gd name="connsiteY266" fmla="*/ 6350 h 714375"/>
                  <a:gd name="connsiteX267" fmla="*/ 125413 w 587375"/>
                  <a:gd name="connsiteY267" fmla="*/ 6350 h 714375"/>
                  <a:gd name="connsiteX268" fmla="*/ 128588 w 587375"/>
                  <a:gd name="connsiteY268" fmla="*/ 3175 h 714375"/>
                  <a:gd name="connsiteX269" fmla="*/ 136525 w 587375"/>
                  <a:gd name="connsiteY269" fmla="*/ 6350 h 714375"/>
                  <a:gd name="connsiteX270" fmla="*/ 138113 w 587375"/>
                  <a:gd name="connsiteY270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27013 w 587375"/>
                  <a:gd name="connsiteY90" fmla="*/ 123825 h 714375"/>
                  <a:gd name="connsiteX91" fmla="*/ 217488 w 587375"/>
                  <a:gd name="connsiteY91" fmla="*/ 122237 h 714375"/>
                  <a:gd name="connsiteX92" fmla="*/ 214313 w 587375"/>
                  <a:gd name="connsiteY92" fmla="*/ 123825 h 714375"/>
                  <a:gd name="connsiteX93" fmla="*/ 214312 w 587375"/>
                  <a:gd name="connsiteY93" fmla="*/ 123825 h 714375"/>
                  <a:gd name="connsiteX94" fmla="*/ 214312 w 587375"/>
                  <a:gd name="connsiteY94" fmla="*/ 125014 h 714375"/>
                  <a:gd name="connsiteX95" fmla="*/ 223838 w 587375"/>
                  <a:gd name="connsiteY95" fmla="*/ 157163 h 714375"/>
                  <a:gd name="connsiteX96" fmla="*/ 234950 w 587375"/>
                  <a:gd name="connsiteY96" fmla="*/ 146050 h 714375"/>
                  <a:gd name="connsiteX97" fmla="*/ 260350 w 587375"/>
                  <a:gd name="connsiteY97" fmla="*/ 166688 h 714375"/>
                  <a:gd name="connsiteX98" fmla="*/ 244475 w 587375"/>
                  <a:gd name="connsiteY98" fmla="*/ 184150 h 714375"/>
                  <a:gd name="connsiteX99" fmla="*/ 242888 w 587375"/>
                  <a:gd name="connsiteY99" fmla="*/ 212725 h 714375"/>
                  <a:gd name="connsiteX100" fmla="*/ 260350 w 587375"/>
                  <a:gd name="connsiteY100" fmla="*/ 212725 h 714375"/>
                  <a:gd name="connsiteX101" fmla="*/ 260350 w 587375"/>
                  <a:gd name="connsiteY101" fmla="*/ 227013 h 714375"/>
                  <a:gd name="connsiteX102" fmla="*/ 292100 w 587375"/>
                  <a:gd name="connsiteY102" fmla="*/ 247650 h 714375"/>
                  <a:gd name="connsiteX103" fmla="*/ 312738 w 587375"/>
                  <a:gd name="connsiteY103" fmla="*/ 250825 h 714375"/>
                  <a:gd name="connsiteX104" fmla="*/ 328613 w 587375"/>
                  <a:gd name="connsiteY104" fmla="*/ 242888 h 714375"/>
                  <a:gd name="connsiteX105" fmla="*/ 339725 w 587375"/>
                  <a:gd name="connsiteY105" fmla="*/ 263525 h 714375"/>
                  <a:gd name="connsiteX106" fmla="*/ 352425 w 587375"/>
                  <a:gd name="connsiteY106" fmla="*/ 260350 h 714375"/>
                  <a:gd name="connsiteX107" fmla="*/ 355600 w 587375"/>
                  <a:gd name="connsiteY107" fmla="*/ 269875 h 714375"/>
                  <a:gd name="connsiteX108" fmla="*/ 398463 w 587375"/>
                  <a:gd name="connsiteY108" fmla="*/ 276225 h 714375"/>
                  <a:gd name="connsiteX109" fmla="*/ 407988 w 587375"/>
                  <a:gd name="connsiteY109" fmla="*/ 269875 h 714375"/>
                  <a:gd name="connsiteX110" fmla="*/ 407988 w 587375"/>
                  <a:gd name="connsiteY110" fmla="*/ 238125 h 714375"/>
                  <a:gd name="connsiteX111" fmla="*/ 423863 w 587375"/>
                  <a:gd name="connsiteY111" fmla="*/ 227013 h 714375"/>
                  <a:gd name="connsiteX112" fmla="*/ 428625 w 587375"/>
                  <a:gd name="connsiteY112" fmla="*/ 234950 h 714375"/>
                  <a:gd name="connsiteX113" fmla="*/ 420688 w 587375"/>
                  <a:gd name="connsiteY113" fmla="*/ 247650 h 714375"/>
                  <a:gd name="connsiteX114" fmla="*/ 423863 w 587375"/>
                  <a:gd name="connsiteY114" fmla="*/ 257175 h 714375"/>
                  <a:gd name="connsiteX115" fmla="*/ 420688 w 587375"/>
                  <a:gd name="connsiteY115" fmla="*/ 265113 h 714375"/>
                  <a:gd name="connsiteX116" fmla="*/ 431800 w 587375"/>
                  <a:gd name="connsiteY116" fmla="*/ 269875 h 714375"/>
                  <a:gd name="connsiteX117" fmla="*/ 450850 w 587375"/>
                  <a:gd name="connsiteY117" fmla="*/ 265113 h 714375"/>
                  <a:gd name="connsiteX118" fmla="*/ 457200 w 587375"/>
                  <a:gd name="connsiteY118" fmla="*/ 257175 h 714375"/>
                  <a:gd name="connsiteX119" fmla="*/ 481013 w 587375"/>
                  <a:gd name="connsiteY119" fmla="*/ 260350 h 714375"/>
                  <a:gd name="connsiteX120" fmla="*/ 481013 w 587375"/>
                  <a:gd name="connsiteY120" fmla="*/ 234950 h 714375"/>
                  <a:gd name="connsiteX121" fmla="*/ 500063 w 587375"/>
                  <a:gd name="connsiteY121" fmla="*/ 227013 h 714375"/>
                  <a:gd name="connsiteX122" fmla="*/ 527050 w 587375"/>
                  <a:gd name="connsiteY122" fmla="*/ 200025 h 714375"/>
                  <a:gd name="connsiteX123" fmla="*/ 544513 w 587375"/>
                  <a:gd name="connsiteY123" fmla="*/ 201613 h 714375"/>
                  <a:gd name="connsiteX124" fmla="*/ 547688 w 587375"/>
                  <a:gd name="connsiteY124" fmla="*/ 214313 h 714375"/>
                  <a:gd name="connsiteX125" fmla="*/ 565150 w 587375"/>
                  <a:gd name="connsiteY125" fmla="*/ 212725 h 714375"/>
                  <a:gd name="connsiteX126" fmla="*/ 582613 w 587375"/>
                  <a:gd name="connsiteY126" fmla="*/ 217488 h 714375"/>
                  <a:gd name="connsiteX127" fmla="*/ 587375 w 587375"/>
                  <a:gd name="connsiteY127" fmla="*/ 233363 h 714375"/>
                  <a:gd name="connsiteX128" fmla="*/ 585788 w 587375"/>
                  <a:gd name="connsiteY128" fmla="*/ 247650 h 714375"/>
                  <a:gd name="connsiteX129" fmla="*/ 577850 w 587375"/>
                  <a:gd name="connsiteY129" fmla="*/ 244475 h 714375"/>
                  <a:gd name="connsiteX130" fmla="*/ 557213 w 587375"/>
                  <a:gd name="connsiteY130" fmla="*/ 255588 h 714375"/>
                  <a:gd name="connsiteX131" fmla="*/ 536575 w 587375"/>
                  <a:gd name="connsiteY131" fmla="*/ 287338 h 714375"/>
                  <a:gd name="connsiteX132" fmla="*/ 536575 w 587375"/>
                  <a:gd name="connsiteY132" fmla="*/ 306388 h 714375"/>
                  <a:gd name="connsiteX133" fmla="*/ 527050 w 587375"/>
                  <a:gd name="connsiteY133" fmla="*/ 323850 h 714375"/>
                  <a:gd name="connsiteX134" fmla="*/ 514350 w 587375"/>
                  <a:gd name="connsiteY134" fmla="*/ 325438 h 714375"/>
                  <a:gd name="connsiteX135" fmla="*/ 517525 w 587375"/>
                  <a:gd name="connsiteY135" fmla="*/ 361950 h 714375"/>
                  <a:gd name="connsiteX136" fmla="*/ 512763 w 587375"/>
                  <a:gd name="connsiteY136" fmla="*/ 363538 h 714375"/>
                  <a:gd name="connsiteX137" fmla="*/ 512763 w 587375"/>
                  <a:gd name="connsiteY137" fmla="*/ 381000 h 714375"/>
                  <a:gd name="connsiteX138" fmla="*/ 504825 w 587375"/>
                  <a:gd name="connsiteY138" fmla="*/ 388938 h 714375"/>
                  <a:gd name="connsiteX139" fmla="*/ 496888 w 587375"/>
                  <a:gd name="connsiteY139" fmla="*/ 381000 h 714375"/>
                  <a:gd name="connsiteX140" fmla="*/ 496888 w 587375"/>
                  <a:gd name="connsiteY140" fmla="*/ 333375 h 714375"/>
                  <a:gd name="connsiteX141" fmla="*/ 488950 w 587375"/>
                  <a:gd name="connsiteY141" fmla="*/ 333375 h 714375"/>
                  <a:gd name="connsiteX142" fmla="*/ 487363 w 587375"/>
                  <a:gd name="connsiteY142" fmla="*/ 349250 h 714375"/>
                  <a:gd name="connsiteX143" fmla="*/ 476250 w 587375"/>
                  <a:gd name="connsiteY143" fmla="*/ 349250 h 714375"/>
                  <a:gd name="connsiteX144" fmla="*/ 481013 w 587375"/>
                  <a:gd name="connsiteY144" fmla="*/ 333375 h 714375"/>
                  <a:gd name="connsiteX145" fmla="*/ 496888 w 587375"/>
                  <a:gd name="connsiteY145" fmla="*/ 320675 h 714375"/>
                  <a:gd name="connsiteX146" fmla="*/ 500063 w 587375"/>
                  <a:gd name="connsiteY146" fmla="*/ 303213 h 714375"/>
                  <a:gd name="connsiteX147" fmla="*/ 449263 w 587375"/>
                  <a:gd name="connsiteY147" fmla="*/ 295275 h 714375"/>
                  <a:gd name="connsiteX148" fmla="*/ 444500 w 587375"/>
                  <a:gd name="connsiteY148" fmla="*/ 285750 h 714375"/>
                  <a:gd name="connsiteX149" fmla="*/ 415925 w 587375"/>
                  <a:gd name="connsiteY149" fmla="*/ 269875 h 714375"/>
                  <a:gd name="connsiteX150" fmla="*/ 414338 w 587375"/>
                  <a:gd name="connsiteY150" fmla="*/ 276225 h 714375"/>
                  <a:gd name="connsiteX151" fmla="*/ 406400 w 587375"/>
                  <a:gd name="connsiteY151" fmla="*/ 293688 h 714375"/>
                  <a:gd name="connsiteX152" fmla="*/ 428625 w 587375"/>
                  <a:gd name="connsiteY152" fmla="*/ 303213 h 714375"/>
                  <a:gd name="connsiteX153" fmla="*/ 415925 w 587375"/>
                  <a:gd name="connsiteY153" fmla="*/ 311150 h 714375"/>
                  <a:gd name="connsiteX154" fmla="*/ 414338 w 587375"/>
                  <a:gd name="connsiteY154" fmla="*/ 319088 h 714375"/>
                  <a:gd name="connsiteX155" fmla="*/ 419100 w 587375"/>
                  <a:gd name="connsiteY155" fmla="*/ 323850 h 714375"/>
                  <a:gd name="connsiteX156" fmla="*/ 420688 w 587375"/>
                  <a:gd name="connsiteY156" fmla="*/ 338138 h 714375"/>
                  <a:gd name="connsiteX157" fmla="*/ 436563 w 587375"/>
                  <a:gd name="connsiteY157" fmla="*/ 388938 h 714375"/>
                  <a:gd name="connsiteX158" fmla="*/ 407988 w 587375"/>
                  <a:gd name="connsiteY158" fmla="*/ 388938 h 714375"/>
                  <a:gd name="connsiteX159" fmla="*/ 406400 w 587375"/>
                  <a:gd name="connsiteY159" fmla="*/ 374650 h 714375"/>
                  <a:gd name="connsiteX160" fmla="*/ 398463 w 587375"/>
                  <a:gd name="connsiteY160" fmla="*/ 388938 h 714375"/>
                  <a:gd name="connsiteX161" fmla="*/ 377825 w 587375"/>
                  <a:gd name="connsiteY161" fmla="*/ 404813 h 714375"/>
                  <a:gd name="connsiteX162" fmla="*/ 382588 w 587375"/>
                  <a:gd name="connsiteY162" fmla="*/ 414338 h 714375"/>
                  <a:gd name="connsiteX163" fmla="*/ 371475 w 587375"/>
                  <a:gd name="connsiteY163" fmla="*/ 434975 h 714375"/>
                  <a:gd name="connsiteX164" fmla="*/ 355600 w 587375"/>
                  <a:gd name="connsiteY164" fmla="*/ 439738 h 714375"/>
                  <a:gd name="connsiteX165" fmla="*/ 350838 w 587375"/>
                  <a:gd name="connsiteY165" fmla="*/ 431800 h 714375"/>
                  <a:gd name="connsiteX166" fmla="*/ 339725 w 587375"/>
                  <a:gd name="connsiteY166" fmla="*/ 439738 h 714375"/>
                  <a:gd name="connsiteX167" fmla="*/ 339725 w 587375"/>
                  <a:gd name="connsiteY167" fmla="*/ 452438 h 714375"/>
                  <a:gd name="connsiteX168" fmla="*/ 287338 w 587375"/>
                  <a:gd name="connsiteY168" fmla="*/ 500063 h 714375"/>
                  <a:gd name="connsiteX169" fmla="*/ 290513 w 587375"/>
                  <a:gd name="connsiteY169" fmla="*/ 512763 h 714375"/>
                  <a:gd name="connsiteX170" fmla="*/ 266700 w 587375"/>
                  <a:gd name="connsiteY170" fmla="*/ 525463 h 714375"/>
                  <a:gd name="connsiteX171" fmla="*/ 249238 w 587375"/>
                  <a:gd name="connsiteY171" fmla="*/ 530225 h 714375"/>
                  <a:gd name="connsiteX172" fmla="*/ 247650 w 587375"/>
                  <a:gd name="connsiteY172" fmla="*/ 539750 h 714375"/>
                  <a:gd name="connsiteX173" fmla="*/ 252413 w 587375"/>
                  <a:gd name="connsiteY173" fmla="*/ 590550 h 714375"/>
                  <a:gd name="connsiteX174" fmla="*/ 239713 w 587375"/>
                  <a:gd name="connsiteY174" fmla="*/ 620713 h 714375"/>
                  <a:gd name="connsiteX175" fmla="*/ 242888 w 587375"/>
                  <a:gd name="connsiteY175" fmla="*/ 655638 h 714375"/>
                  <a:gd name="connsiteX176" fmla="*/ 231775 w 587375"/>
                  <a:gd name="connsiteY176" fmla="*/ 655638 h 714375"/>
                  <a:gd name="connsiteX177" fmla="*/ 223838 w 587375"/>
                  <a:gd name="connsiteY177" fmla="*/ 681038 h 714375"/>
                  <a:gd name="connsiteX178" fmla="*/ 231775 w 587375"/>
                  <a:gd name="connsiteY178" fmla="*/ 687388 h 714375"/>
                  <a:gd name="connsiteX179" fmla="*/ 231775 w 587375"/>
                  <a:gd name="connsiteY179" fmla="*/ 692150 h 714375"/>
                  <a:gd name="connsiteX180" fmla="*/ 214313 w 587375"/>
                  <a:gd name="connsiteY180" fmla="*/ 687388 h 714375"/>
                  <a:gd name="connsiteX181" fmla="*/ 209550 w 587375"/>
                  <a:gd name="connsiteY181" fmla="*/ 704850 h 714375"/>
                  <a:gd name="connsiteX182" fmla="*/ 193675 w 587375"/>
                  <a:gd name="connsiteY182" fmla="*/ 714375 h 714375"/>
                  <a:gd name="connsiteX183" fmla="*/ 166688 w 587375"/>
                  <a:gd name="connsiteY183" fmla="*/ 687388 h 714375"/>
                  <a:gd name="connsiteX184" fmla="*/ 161925 w 587375"/>
                  <a:gd name="connsiteY184" fmla="*/ 666750 h 714375"/>
                  <a:gd name="connsiteX185" fmla="*/ 155575 w 587375"/>
                  <a:gd name="connsiteY185" fmla="*/ 633413 h 714375"/>
                  <a:gd name="connsiteX186" fmla="*/ 133350 w 587375"/>
                  <a:gd name="connsiteY186" fmla="*/ 593725 h 714375"/>
                  <a:gd name="connsiteX187" fmla="*/ 131763 w 587375"/>
                  <a:gd name="connsiteY187" fmla="*/ 555625 h 714375"/>
                  <a:gd name="connsiteX188" fmla="*/ 103188 w 587375"/>
                  <a:gd name="connsiteY188" fmla="*/ 495300 h 714375"/>
                  <a:gd name="connsiteX189" fmla="*/ 98425 w 587375"/>
                  <a:gd name="connsiteY189" fmla="*/ 471488 h 714375"/>
                  <a:gd name="connsiteX190" fmla="*/ 93662 w 587375"/>
                  <a:gd name="connsiteY190" fmla="*/ 423863 h 714375"/>
                  <a:gd name="connsiteX191" fmla="*/ 95250 w 587375"/>
                  <a:gd name="connsiteY191" fmla="*/ 404813 h 714375"/>
                  <a:gd name="connsiteX192" fmla="*/ 90487 w 587375"/>
                  <a:gd name="connsiteY192" fmla="*/ 398463 h 714375"/>
                  <a:gd name="connsiteX193" fmla="*/ 93662 w 587375"/>
                  <a:gd name="connsiteY193" fmla="*/ 374650 h 714375"/>
                  <a:gd name="connsiteX194" fmla="*/ 85725 w 587375"/>
                  <a:gd name="connsiteY194" fmla="*/ 371475 h 714375"/>
                  <a:gd name="connsiteX195" fmla="*/ 82550 w 587375"/>
                  <a:gd name="connsiteY195" fmla="*/ 381000 h 714375"/>
                  <a:gd name="connsiteX196" fmla="*/ 77787 w 587375"/>
                  <a:gd name="connsiteY196" fmla="*/ 404813 h 714375"/>
                  <a:gd name="connsiteX197" fmla="*/ 58737 w 587375"/>
                  <a:gd name="connsiteY197" fmla="*/ 419100 h 714375"/>
                  <a:gd name="connsiteX198" fmla="*/ 34925 w 587375"/>
                  <a:gd name="connsiteY198" fmla="*/ 404813 h 714375"/>
                  <a:gd name="connsiteX199" fmla="*/ 12700 w 587375"/>
                  <a:gd name="connsiteY199" fmla="*/ 374650 h 714375"/>
                  <a:gd name="connsiteX200" fmla="*/ 38100 w 587375"/>
                  <a:gd name="connsiteY200" fmla="*/ 371475 h 714375"/>
                  <a:gd name="connsiteX201" fmla="*/ 50800 w 587375"/>
                  <a:gd name="connsiteY201" fmla="*/ 349250 h 714375"/>
                  <a:gd name="connsiteX202" fmla="*/ 34925 w 587375"/>
                  <a:gd name="connsiteY202" fmla="*/ 354013 h 714375"/>
                  <a:gd name="connsiteX203" fmla="*/ 20637 w 587375"/>
                  <a:gd name="connsiteY203" fmla="*/ 361950 h 714375"/>
                  <a:gd name="connsiteX204" fmla="*/ 0 w 587375"/>
                  <a:gd name="connsiteY204" fmla="*/ 342900 h 714375"/>
                  <a:gd name="connsiteX205" fmla="*/ 7937 w 587375"/>
                  <a:gd name="connsiteY205" fmla="*/ 330200 h 714375"/>
                  <a:gd name="connsiteX206" fmla="*/ 42862 w 587375"/>
                  <a:gd name="connsiteY206" fmla="*/ 320675 h 714375"/>
                  <a:gd name="connsiteX207" fmla="*/ 60325 w 587375"/>
                  <a:gd name="connsiteY207" fmla="*/ 320675 h 714375"/>
                  <a:gd name="connsiteX208" fmla="*/ 50800 w 587375"/>
                  <a:gd name="connsiteY208" fmla="*/ 290513 h 714375"/>
                  <a:gd name="connsiteX209" fmla="*/ 33337 w 587375"/>
                  <a:gd name="connsiteY209" fmla="*/ 280988 h 714375"/>
                  <a:gd name="connsiteX210" fmla="*/ 38100 w 587375"/>
                  <a:gd name="connsiteY210" fmla="*/ 265113 h 714375"/>
                  <a:gd name="connsiteX211" fmla="*/ 22225 w 587375"/>
                  <a:gd name="connsiteY211" fmla="*/ 265113 h 714375"/>
                  <a:gd name="connsiteX212" fmla="*/ 25400 w 587375"/>
                  <a:gd name="connsiteY212" fmla="*/ 255588 h 714375"/>
                  <a:gd name="connsiteX213" fmla="*/ 39687 w 587375"/>
                  <a:gd name="connsiteY213" fmla="*/ 234950 h 714375"/>
                  <a:gd name="connsiteX214" fmla="*/ 52387 w 587375"/>
                  <a:gd name="connsiteY214" fmla="*/ 239713 h 714375"/>
                  <a:gd name="connsiteX215" fmla="*/ 76200 w 587375"/>
                  <a:gd name="connsiteY215" fmla="*/ 227013 h 714375"/>
                  <a:gd name="connsiteX216" fmla="*/ 80962 w 587375"/>
                  <a:gd name="connsiteY216" fmla="*/ 212725 h 714375"/>
                  <a:gd name="connsiteX217" fmla="*/ 107950 w 587375"/>
                  <a:gd name="connsiteY217" fmla="*/ 196850 h 714375"/>
                  <a:gd name="connsiteX218" fmla="*/ 120650 w 587375"/>
                  <a:gd name="connsiteY218" fmla="*/ 161925 h 714375"/>
                  <a:gd name="connsiteX219" fmla="*/ 133350 w 587375"/>
                  <a:gd name="connsiteY219" fmla="*/ 134938 h 714375"/>
                  <a:gd name="connsiteX220" fmla="*/ 143828 w 587375"/>
                  <a:gd name="connsiteY220" fmla="*/ 123507 h 714375"/>
                  <a:gd name="connsiteX221" fmla="*/ 141288 w 587375"/>
                  <a:gd name="connsiteY221" fmla="*/ 122237 h 714375"/>
                  <a:gd name="connsiteX222" fmla="*/ 138113 w 587375"/>
                  <a:gd name="connsiteY222" fmla="*/ 122237 h 714375"/>
                  <a:gd name="connsiteX223" fmla="*/ 136526 w 587375"/>
                  <a:gd name="connsiteY223" fmla="*/ 122237 h 714375"/>
                  <a:gd name="connsiteX224" fmla="*/ 136526 w 587375"/>
                  <a:gd name="connsiteY224" fmla="*/ 119062 h 714375"/>
                  <a:gd name="connsiteX225" fmla="*/ 133351 w 587375"/>
                  <a:gd name="connsiteY225" fmla="*/ 115887 h 714375"/>
                  <a:gd name="connsiteX226" fmla="*/ 128588 w 587375"/>
                  <a:gd name="connsiteY226" fmla="*/ 114300 h 714375"/>
                  <a:gd name="connsiteX227" fmla="*/ 125413 w 587375"/>
                  <a:gd name="connsiteY227" fmla="*/ 114300 h 714375"/>
                  <a:gd name="connsiteX228" fmla="*/ 125413 w 587375"/>
                  <a:gd name="connsiteY228" fmla="*/ 109537 h 714375"/>
                  <a:gd name="connsiteX229" fmla="*/ 123826 w 587375"/>
                  <a:gd name="connsiteY229" fmla="*/ 106362 h 714375"/>
                  <a:gd name="connsiteX230" fmla="*/ 119063 w 587375"/>
                  <a:gd name="connsiteY230" fmla="*/ 98425 h 714375"/>
                  <a:gd name="connsiteX231" fmla="*/ 123826 w 587375"/>
                  <a:gd name="connsiteY231" fmla="*/ 96837 h 714375"/>
                  <a:gd name="connsiteX232" fmla="*/ 125413 w 587375"/>
                  <a:gd name="connsiteY232" fmla="*/ 109537 h 714375"/>
                  <a:gd name="connsiteX233" fmla="*/ 123825 w 587375"/>
                  <a:gd name="connsiteY233" fmla="*/ 109537 h 714375"/>
                  <a:gd name="connsiteX234" fmla="*/ 115888 w 587375"/>
                  <a:gd name="connsiteY234" fmla="*/ 106362 h 714375"/>
                  <a:gd name="connsiteX235" fmla="*/ 115888 w 587375"/>
                  <a:gd name="connsiteY235" fmla="*/ 103187 h 714375"/>
                  <a:gd name="connsiteX236" fmla="*/ 115888 w 587375"/>
                  <a:gd name="connsiteY236" fmla="*/ 101600 h 714375"/>
                  <a:gd name="connsiteX237" fmla="*/ 112713 w 587375"/>
                  <a:gd name="connsiteY237" fmla="*/ 79375 h 714375"/>
                  <a:gd name="connsiteX238" fmla="*/ 112713 w 587375"/>
                  <a:gd name="connsiteY238" fmla="*/ 76200 h 714375"/>
                  <a:gd name="connsiteX239" fmla="*/ 111125 w 587375"/>
                  <a:gd name="connsiteY239" fmla="*/ 71437 h 714375"/>
                  <a:gd name="connsiteX240" fmla="*/ 111125 w 587375"/>
                  <a:gd name="connsiteY240" fmla="*/ 68262 h 714375"/>
                  <a:gd name="connsiteX241" fmla="*/ 115888 w 587375"/>
                  <a:gd name="connsiteY241" fmla="*/ 63500 h 714375"/>
                  <a:gd name="connsiteX242" fmla="*/ 123825 w 587375"/>
                  <a:gd name="connsiteY242" fmla="*/ 58737 h 714375"/>
                  <a:gd name="connsiteX243" fmla="*/ 123825 w 587375"/>
                  <a:gd name="connsiteY243" fmla="*/ 55562 h 714375"/>
                  <a:gd name="connsiteX244" fmla="*/ 125413 w 587375"/>
                  <a:gd name="connsiteY244" fmla="*/ 49212 h 714375"/>
                  <a:gd name="connsiteX245" fmla="*/ 123825 w 587375"/>
                  <a:gd name="connsiteY245" fmla="*/ 46037 h 714375"/>
                  <a:gd name="connsiteX246" fmla="*/ 119063 w 587375"/>
                  <a:gd name="connsiteY246" fmla="*/ 41275 h 714375"/>
                  <a:gd name="connsiteX247" fmla="*/ 115888 w 587375"/>
                  <a:gd name="connsiteY247" fmla="*/ 41275 h 714375"/>
                  <a:gd name="connsiteX248" fmla="*/ 112713 w 587375"/>
                  <a:gd name="connsiteY248" fmla="*/ 38100 h 714375"/>
                  <a:gd name="connsiteX249" fmla="*/ 111125 w 587375"/>
                  <a:gd name="connsiteY249" fmla="*/ 33337 h 714375"/>
                  <a:gd name="connsiteX250" fmla="*/ 106363 w 587375"/>
                  <a:gd name="connsiteY250" fmla="*/ 33337 h 714375"/>
                  <a:gd name="connsiteX251" fmla="*/ 103188 w 587375"/>
                  <a:gd name="connsiteY251" fmla="*/ 30162 h 714375"/>
                  <a:gd name="connsiteX252" fmla="*/ 101600 w 587375"/>
                  <a:gd name="connsiteY252" fmla="*/ 30162 h 714375"/>
                  <a:gd name="connsiteX253" fmla="*/ 95250 w 587375"/>
                  <a:gd name="connsiteY253" fmla="*/ 28575 h 714375"/>
                  <a:gd name="connsiteX254" fmla="*/ 95250 w 587375"/>
                  <a:gd name="connsiteY254" fmla="*/ 25400 h 714375"/>
                  <a:gd name="connsiteX255" fmla="*/ 95250 w 587375"/>
                  <a:gd name="connsiteY255" fmla="*/ 17463 h 714375"/>
                  <a:gd name="connsiteX256" fmla="*/ 95250 w 587375"/>
                  <a:gd name="connsiteY256" fmla="*/ 15875 h 714375"/>
                  <a:gd name="connsiteX257" fmla="*/ 98425 w 587375"/>
                  <a:gd name="connsiteY257" fmla="*/ 15875 h 714375"/>
                  <a:gd name="connsiteX258" fmla="*/ 103188 w 587375"/>
                  <a:gd name="connsiteY258" fmla="*/ 15875 h 714375"/>
                  <a:gd name="connsiteX259" fmla="*/ 106363 w 587375"/>
                  <a:gd name="connsiteY259" fmla="*/ 17463 h 714375"/>
                  <a:gd name="connsiteX260" fmla="*/ 107950 w 587375"/>
                  <a:gd name="connsiteY260" fmla="*/ 15875 h 714375"/>
                  <a:gd name="connsiteX261" fmla="*/ 107950 w 587375"/>
                  <a:gd name="connsiteY261" fmla="*/ 12700 h 714375"/>
                  <a:gd name="connsiteX262" fmla="*/ 107950 w 587375"/>
                  <a:gd name="connsiteY262" fmla="*/ 7938 h 714375"/>
                  <a:gd name="connsiteX263" fmla="*/ 112713 w 587375"/>
                  <a:gd name="connsiteY263" fmla="*/ 7938 h 714375"/>
                  <a:gd name="connsiteX264" fmla="*/ 115888 w 587375"/>
                  <a:gd name="connsiteY264" fmla="*/ 7938 h 714375"/>
                  <a:gd name="connsiteX265" fmla="*/ 123825 w 587375"/>
                  <a:gd name="connsiteY265" fmla="*/ 6350 h 714375"/>
                  <a:gd name="connsiteX266" fmla="*/ 125413 w 587375"/>
                  <a:gd name="connsiteY266" fmla="*/ 6350 h 714375"/>
                  <a:gd name="connsiteX267" fmla="*/ 128588 w 587375"/>
                  <a:gd name="connsiteY267" fmla="*/ 3175 h 714375"/>
                  <a:gd name="connsiteX268" fmla="*/ 136525 w 587375"/>
                  <a:gd name="connsiteY268" fmla="*/ 6350 h 714375"/>
                  <a:gd name="connsiteX269" fmla="*/ 138113 w 587375"/>
                  <a:gd name="connsiteY269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23838 w 587375"/>
                  <a:gd name="connsiteY89" fmla="*/ 123825 h 714375"/>
                  <a:gd name="connsiteX90" fmla="*/ 217488 w 587375"/>
                  <a:gd name="connsiteY90" fmla="*/ 122237 h 714375"/>
                  <a:gd name="connsiteX91" fmla="*/ 214313 w 587375"/>
                  <a:gd name="connsiteY91" fmla="*/ 123825 h 714375"/>
                  <a:gd name="connsiteX92" fmla="*/ 214312 w 587375"/>
                  <a:gd name="connsiteY92" fmla="*/ 123825 h 714375"/>
                  <a:gd name="connsiteX93" fmla="*/ 214312 w 587375"/>
                  <a:gd name="connsiteY93" fmla="*/ 125014 h 714375"/>
                  <a:gd name="connsiteX94" fmla="*/ 223838 w 587375"/>
                  <a:gd name="connsiteY94" fmla="*/ 157163 h 714375"/>
                  <a:gd name="connsiteX95" fmla="*/ 234950 w 587375"/>
                  <a:gd name="connsiteY95" fmla="*/ 146050 h 714375"/>
                  <a:gd name="connsiteX96" fmla="*/ 260350 w 587375"/>
                  <a:gd name="connsiteY96" fmla="*/ 166688 h 714375"/>
                  <a:gd name="connsiteX97" fmla="*/ 244475 w 587375"/>
                  <a:gd name="connsiteY97" fmla="*/ 184150 h 714375"/>
                  <a:gd name="connsiteX98" fmla="*/ 242888 w 587375"/>
                  <a:gd name="connsiteY98" fmla="*/ 212725 h 714375"/>
                  <a:gd name="connsiteX99" fmla="*/ 260350 w 587375"/>
                  <a:gd name="connsiteY99" fmla="*/ 212725 h 714375"/>
                  <a:gd name="connsiteX100" fmla="*/ 260350 w 587375"/>
                  <a:gd name="connsiteY100" fmla="*/ 227013 h 714375"/>
                  <a:gd name="connsiteX101" fmla="*/ 292100 w 587375"/>
                  <a:gd name="connsiteY101" fmla="*/ 247650 h 714375"/>
                  <a:gd name="connsiteX102" fmla="*/ 312738 w 587375"/>
                  <a:gd name="connsiteY102" fmla="*/ 250825 h 714375"/>
                  <a:gd name="connsiteX103" fmla="*/ 328613 w 587375"/>
                  <a:gd name="connsiteY103" fmla="*/ 242888 h 714375"/>
                  <a:gd name="connsiteX104" fmla="*/ 339725 w 587375"/>
                  <a:gd name="connsiteY104" fmla="*/ 263525 h 714375"/>
                  <a:gd name="connsiteX105" fmla="*/ 352425 w 587375"/>
                  <a:gd name="connsiteY105" fmla="*/ 260350 h 714375"/>
                  <a:gd name="connsiteX106" fmla="*/ 355600 w 587375"/>
                  <a:gd name="connsiteY106" fmla="*/ 269875 h 714375"/>
                  <a:gd name="connsiteX107" fmla="*/ 398463 w 587375"/>
                  <a:gd name="connsiteY107" fmla="*/ 276225 h 714375"/>
                  <a:gd name="connsiteX108" fmla="*/ 407988 w 587375"/>
                  <a:gd name="connsiteY108" fmla="*/ 269875 h 714375"/>
                  <a:gd name="connsiteX109" fmla="*/ 407988 w 587375"/>
                  <a:gd name="connsiteY109" fmla="*/ 238125 h 714375"/>
                  <a:gd name="connsiteX110" fmla="*/ 423863 w 587375"/>
                  <a:gd name="connsiteY110" fmla="*/ 227013 h 714375"/>
                  <a:gd name="connsiteX111" fmla="*/ 428625 w 587375"/>
                  <a:gd name="connsiteY111" fmla="*/ 234950 h 714375"/>
                  <a:gd name="connsiteX112" fmla="*/ 420688 w 587375"/>
                  <a:gd name="connsiteY112" fmla="*/ 247650 h 714375"/>
                  <a:gd name="connsiteX113" fmla="*/ 423863 w 587375"/>
                  <a:gd name="connsiteY113" fmla="*/ 257175 h 714375"/>
                  <a:gd name="connsiteX114" fmla="*/ 420688 w 587375"/>
                  <a:gd name="connsiteY114" fmla="*/ 265113 h 714375"/>
                  <a:gd name="connsiteX115" fmla="*/ 431800 w 587375"/>
                  <a:gd name="connsiteY115" fmla="*/ 269875 h 714375"/>
                  <a:gd name="connsiteX116" fmla="*/ 450850 w 587375"/>
                  <a:gd name="connsiteY116" fmla="*/ 265113 h 714375"/>
                  <a:gd name="connsiteX117" fmla="*/ 457200 w 587375"/>
                  <a:gd name="connsiteY117" fmla="*/ 257175 h 714375"/>
                  <a:gd name="connsiteX118" fmla="*/ 481013 w 587375"/>
                  <a:gd name="connsiteY118" fmla="*/ 260350 h 714375"/>
                  <a:gd name="connsiteX119" fmla="*/ 481013 w 587375"/>
                  <a:gd name="connsiteY119" fmla="*/ 234950 h 714375"/>
                  <a:gd name="connsiteX120" fmla="*/ 500063 w 587375"/>
                  <a:gd name="connsiteY120" fmla="*/ 227013 h 714375"/>
                  <a:gd name="connsiteX121" fmla="*/ 527050 w 587375"/>
                  <a:gd name="connsiteY121" fmla="*/ 200025 h 714375"/>
                  <a:gd name="connsiteX122" fmla="*/ 544513 w 587375"/>
                  <a:gd name="connsiteY122" fmla="*/ 201613 h 714375"/>
                  <a:gd name="connsiteX123" fmla="*/ 547688 w 587375"/>
                  <a:gd name="connsiteY123" fmla="*/ 214313 h 714375"/>
                  <a:gd name="connsiteX124" fmla="*/ 565150 w 587375"/>
                  <a:gd name="connsiteY124" fmla="*/ 212725 h 714375"/>
                  <a:gd name="connsiteX125" fmla="*/ 582613 w 587375"/>
                  <a:gd name="connsiteY125" fmla="*/ 217488 h 714375"/>
                  <a:gd name="connsiteX126" fmla="*/ 587375 w 587375"/>
                  <a:gd name="connsiteY126" fmla="*/ 233363 h 714375"/>
                  <a:gd name="connsiteX127" fmla="*/ 585788 w 587375"/>
                  <a:gd name="connsiteY127" fmla="*/ 247650 h 714375"/>
                  <a:gd name="connsiteX128" fmla="*/ 577850 w 587375"/>
                  <a:gd name="connsiteY128" fmla="*/ 244475 h 714375"/>
                  <a:gd name="connsiteX129" fmla="*/ 557213 w 587375"/>
                  <a:gd name="connsiteY129" fmla="*/ 255588 h 714375"/>
                  <a:gd name="connsiteX130" fmla="*/ 536575 w 587375"/>
                  <a:gd name="connsiteY130" fmla="*/ 287338 h 714375"/>
                  <a:gd name="connsiteX131" fmla="*/ 536575 w 587375"/>
                  <a:gd name="connsiteY131" fmla="*/ 306388 h 714375"/>
                  <a:gd name="connsiteX132" fmla="*/ 527050 w 587375"/>
                  <a:gd name="connsiteY132" fmla="*/ 323850 h 714375"/>
                  <a:gd name="connsiteX133" fmla="*/ 514350 w 587375"/>
                  <a:gd name="connsiteY133" fmla="*/ 325438 h 714375"/>
                  <a:gd name="connsiteX134" fmla="*/ 517525 w 587375"/>
                  <a:gd name="connsiteY134" fmla="*/ 361950 h 714375"/>
                  <a:gd name="connsiteX135" fmla="*/ 512763 w 587375"/>
                  <a:gd name="connsiteY135" fmla="*/ 363538 h 714375"/>
                  <a:gd name="connsiteX136" fmla="*/ 512763 w 587375"/>
                  <a:gd name="connsiteY136" fmla="*/ 381000 h 714375"/>
                  <a:gd name="connsiteX137" fmla="*/ 504825 w 587375"/>
                  <a:gd name="connsiteY137" fmla="*/ 388938 h 714375"/>
                  <a:gd name="connsiteX138" fmla="*/ 496888 w 587375"/>
                  <a:gd name="connsiteY138" fmla="*/ 381000 h 714375"/>
                  <a:gd name="connsiteX139" fmla="*/ 496888 w 587375"/>
                  <a:gd name="connsiteY139" fmla="*/ 333375 h 714375"/>
                  <a:gd name="connsiteX140" fmla="*/ 488950 w 587375"/>
                  <a:gd name="connsiteY140" fmla="*/ 333375 h 714375"/>
                  <a:gd name="connsiteX141" fmla="*/ 487363 w 587375"/>
                  <a:gd name="connsiteY141" fmla="*/ 349250 h 714375"/>
                  <a:gd name="connsiteX142" fmla="*/ 476250 w 587375"/>
                  <a:gd name="connsiteY142" fmla="*/ 349250 h 714375"/>
                  <a:gd name="connsiteX143" fmla="*/ 481013 w 587375"/>
                  <a:gd name="connsiteY143" fmla="*/ 333375 h 714375"/>
                  <a:gd name="connsiteX144" fmla="*/ 496888 w 587375"/>
                  <a:gd name="connsiteY144" fmla="*/ 320675 h 714375"/>
                  <a:gd name="connsiteX145" fmla="*/ 500063 w 587375"/>
                  <a:gd name="connsiteY145" fmla="*/ 303213 h 714375"/>
                  <a:gd name="connsiteX146" fmla="*/ 449263 w 587375"/>
                  <a:gd name="connsiteY146" fmla="*/ 295275 h 714375"/>
                  <a:gd name="connsiteX147" fmla="*/ 444500 w 587375"/>
                  <a:gd name="connsiteY147" fmla="*/ 285750 h 714375"/>
                  <a:gd name="connsiteX148" fmla="*/ 415925 w 587375"/>
                  <a:gd name="connsiteY148" fmla="*/ 269875 h 714375"/>
                  <a:gd name="connsiteX149" fmla="*/ 414338 w 587375"/>
                  <a:gd name="connsiteY149" fmla="*/ 276225 h 714375"/>
                  <a:gd name="connsiteX150" fmla="*/ 406400 w 587375"/>
                  <a:gd name="connsiteY150" fmla="*/ 293688 h 714375"/>
                  <a:gd name="connsiteX151" fmla="*/ 428625 w 587375"/>
                  <a:gd name="connsiteY151" fmla="*/ 303213 h 714375"/>
                  <a:gd name="connsiteX152" fmla="*/ 415925 w 587375"/>
                  <a:gd name="connsiteY152" fmla="*/ 311150 h 714375"/>
                  <a:gd name="connsiteX153" fmla="*/ 414338 w 587375"/>
                  <a:gd name="connsiteY153" fmla="*/ 319088 h 714375"/>
                  <a:gd name="connsiteX154" fmla="*/ 419100 w 587375"/>
                  <a:gd name="connsiteY154" fmla="*/ 323850 h 714375"/>
                  <a:gd name="connsiteX155" fmla="*/ 420688 w 587375"/>
                  <a:gd name="connsiteY155" fmla="*/ 338138 h 714375"/>
                  <a:gd name="connsiteX156" fmla="*/ 436563 w 587375"/>
                  <a:gd name="connsiteY156" fmla="*/ 388938 h 714375"/>
                  <a:gd name="connsiteX157" fmla="*/ 407988 w 587375"/>
                  <a:gd name="connsiteY157" fmla="*/ 388938 h 714375"/>
                  <a:gd name="connsiteX158" fmla="*/ 406400 w 587375"/>
                  <a:gd name="connsiteY158" fmla="*/ 374650 h 714375"/>
                  <a:gd name="connsiteX159" fmla="*/ 398463 w 587375"/>
                  <a:gd name="connsiteY159" fmla="*/ 388938 h 714375"/>
                  <a:gd name="connsiteX160" fmla="*/ 377825 w 587375"/>
                  <a:gd name="connsiteY160" fmla="*/ 404813 h 714375"/>
                  <a:gd name="connsiteX161" fmla="*/ 382588 w 587375"/>
                  <a:gd name="connsiteY161" fmla="*/ 414338 h 714375"/>
                  <a:gd name="connsiteX162" fmla="*/ 371475 w 587375"/>
                  <a:gd name="connsiteY162" fmla="*/ 434975 h 714375"/>
                  <a:gd name="connsiteX163" fmla="*/ 355600 w 587375"/>
                  <a:gd name="connsiteY163" fmla="*/ 439738 h 714375"/>
                  <a:gd name="connsiteX164" fmla="*/ 350838 w 587375"/>
                  <a:gd name="connsiteY164" fmla="*/ 431800 h 714375"/>
                  <a:gd name="connsiteX165" fmla="*/ 339725 w 587375"/>
                  <a:gd name="connsiteY165" fmla="*/ 439738 h 714375"/>
                  <a:gd name="connsiteX166" fmla="*/ 339725 w 587375"/>
                  <a:gd name="connsiteY166" fmla="*/ 452438 h 714375"/>
                  <a:gd name="connsiteX167" fmla="*/ 287338 w 587375"/>
                  <a:gd name="connsiteY167" fmla="*/ 500063 h 714375"/>
                  <a:gd name="connsiteX168" fmla="*/ 290513 w 587375"/>
                  <a:gd name="connsiteY168" fmla="*/ 512763 h 714375"/>
                  <a:gd name="connsiteX169" fmla="*/ 266700 w 587375"/>
                  <a:gd name="connsiteY169" fmla="*/ 525463 h 714375"/>
                  <a:gd name="connsiteX170" fmla="*/ 249238 w 587375"/>
                  <a:gd name="connsiteY170" fmla="*/ 530225 h 714375"/>
                  <a:gd name="connsiteX171" fmla="*/ 247650 w 587375"/>
                  <a:gd name="connsiteY171" fmla="*/ 539750 h 714375"/>
                  <a:gd name="connsiteX172" fmla="*/ 252413 w 587375"/>
                  <a:gd name="connsiteY172" fmla="*/ 590550 h 714375"/>
                  <a:gd name="connsiteX173" fmla="*/ 239713 w 587375"/>
                  <a:gd name="connsiteY173" fmla="*/ 620713 h 714375"/>
                  <a:gd name="connsiteX174" fmla="*/ 242888 w 587375"/>
                  <a:gd name="connsiteY174" fmla="*/ 655638 h 714375"/>
                  <a:gd name="connsiteX175" fmla="*/ 231775 w 587375"/>
                  <a:gd name="connsiteY175" fmla="*/ 655638 h 714375"/>
                  <a:gd name="connsiteX176" fmla="*/ 223838 w 587375"/>
                  <a:gd name="connsiteY176" fmla="*/ 681038 h 714375"/>
                  <a:gd name="connsiteX177" fmla="*/ 231775 w 587375"/>
                  <a:gd name="connsiteY177" fmla="*/ 687388 h 714375"/>
                  <a:gd name="connsiteX178" fmla="*/ 231775 w 587375"/>
                  <a:gd name="connsiteY178" fmla="*/ 692150 h 714375"/>
                  <a:gd name="connsiteX179" fmla="*/ 214313 w 587375"/>
                  <a:gd name="connsiteY179" fmla="*/ 687388 h 714375"/>
                  <a:gd name="connsiteX180" fmla="*/ 209550 w 587375"/>
                  <a:gd name="connsiteY180" fmla="*/ 704850 h 714375"/>
                  <a:gd name="connsiteX181" fmla="*/ 193675 w 587375"/>
                  <a:gd name="connsiteY181" fmla="*/ 714375 h 714375"/>
                  <a:gd name="connsiteX182" fmla="*/ 166688 w 587375"/>
                  <a:gd name="connsiteY182" fmla="*/ 687388 h 714375"/>
                  <a:gd name="connsiteX183" fmla="*/ 161925 w 587375"/>
                  <a:gd name="connsiteY183" fmla="*/ 666750 h 714375"/>
                  <a:gd name="connsiteX184" fmla="*/ 155575 w 587375"/>
                  <a:gd name="connsiteY184" fmla="*/ 633413 h 714375"/>
                  <a:gd name="connsiteX185" fmla="*/ 133350 w 587375"/>
                  <a:gd name="connsiteY185" fmla="*/ 593725 h 714375"/>
                  <a:gd name="connsiteX186" fmla="*/ 131763 w 587375"/>
                  <a:gd name="connsiteY186" fmla="*/ 555625 h 714375"/>
                  <a:gd name="connsiteX187" fmla="*/ 103188 w 587375"/>
                  <a:gd name="connsiteY187" fmla="*/ 495300 h 714375"/>
                  <a:gd name="connsiteX188" fmla="*/ 98425 w 587375"/>
                  <a:gd name="connsiteY188" fmla="*/ 471488 h 714375"/>
                  <a:gd name="connsiteX189" fmla="*/ 93662 w 587375"/>
                  <a:gd name="connsiteY189" fmla="*/ 423863 h 714375"/>
                  <a:gd name="connsiteX190" fmla="*/ 95250 w 587375"/>
                  <a:gd name="connsiteY190" fmla="*/ 404813 h 714375"/>
                  <a:gd name="connsiteX191" fmla="*/ 90487 w 587375"/>
                  <a:gd name="connsiteY191" fmla="*/ 398463 h 714375"/>
                  <a:gd name="connsiteX192" fmla="*/ 93662 w 587375"/>
                  <a:gd name="connsiteY192" fmla="*/ 374650 h 714375"/>
                  <a:gd name="connsiteX193" fmla="*/ 85725 w 587375"/>
                  <a:gd name="connsiteY193" fmla="*/ 371475 h 714375"/>
                  <a:gd name="connsiteX194" fmla="*/ 82550 w 587375"/>
                  <a:gd name="connsiteY194" fmla="*/ 381000 h 714375"/>
                  <a:gd name="connsiteX195" fmla="*/ 77787 w 587375"/>
                  <a:gd name="connsiteY195" fmla="*/ 404813 h 714375"/>
                  <a:gd name="connsiteX196" fmla="*/ 58737 w 587375"/>
                  <a:gd name="connsiteY196" fmla="*/ 419100 h 714375"/>
                  <a:gd name="connsiteX197" fmla="*/ 34925 w 587375"/>
                  <a:gd name="connsiteY197" fmla="*/ 404813 h 714375"/>
                  <a:gd name="connsiteX198" fmla="*/ 12700 w 587375"/>
                  <a:gd name="connsiteY198" fmla="*/ 374650 h 714375"/>
                  <a:gd name="connsiteX199" fmla="*/ 38100 w 587375"/>
                  <a:gd name="connsiteY199" fmla="*/ 371475 h 714375"/>
                  <a:gd name="connsiteX200" fmla="*/ 50800 w 587375"/>
                  <a:gd name="connsiteY200" fmla="*/ 349250 h 714375"/>
                  <a:gd name="connsiteX201" fmla="*/ 34925 w 587375"/>
                  <a:gd name="connsiteY201" fmla="*/ 354013 h 714375"/>
                  <a:gd name="connsiteX202" fmla="*/ 20637 w 587375"/>
                  <a:gd name="connsiteY202" fmla="*/ 361950 h 714375"/>
                  <a:gd name="connsiteX203" fmla="*/ 0 w 587375"/>
                  <a:gd name="connsiteY203" fmla="*/ 342900 h 714375"/>
                  <a:gd name="connsiteX204" fmla="*/ 7937 w 587375"/>
                  <a:gd name="connsiteY204" fmla="*/ 330200 h 714375"/>
                  <a:gd name="connsiteX205" fmla="*/ 42862 w 587375"/>
                  <a:gd name="connsiteY205" fmla="*/ 320675 h 714375"/>
                  <a:gd name="connsiteX206" fmla="*/ 60325 w 587375"/>
                  <a:gd name="connsiteY206" fmla="*/ 320675 h 714375"/>
                  <a:gd name="connsiteX207" fmla="*/ 50800 w 587375"/>
                  <a:gd name="connsiteY207" fmla="*/ 290513 h 714375"/>
                  <a:gd name="connsiteX208" fmla="*/ 33337 w 587375"/>
                  <a:gd name="connsiteY208" fmla="*/ 280988 h 714375"/>
                  <a:gd name="connsiteX209" fmla="*/ 38100 w 587375"/>
                  <a:gd name="connsiteY209" fmla="*/ 265113 h 714375"/>
                  <a:gd name="connsiteX210" fmla="*/ 22225 w 587375"/>
                  <a:gd name="connsiteY210" fmla="*/ 265113 h 714375"/>
                  <a:gd name="connsiteX211" fmla="*/ 25400 w 587375"/>
                  <a:gd name="connsiteY211" fmla="*/ 255588 h 714375"/>
                  <a:gd name="connsiteX212" fmla="*/ 39687 w 587375"/>
                  <a:gd name="connsiteY212" fmla="*/ 234950 h 714375"/>
                  <a:gd name="connsiteX213" fmla="*/ 52387 w 587375"/>
                  <a:gd name="connsiteY213" fmla="*/ 239713 h 714375"/>
                  <a:gd name="connsiteX214" fmla="*/ 76200 w 587375"/>
                  <a:gd name="connsiteY214" fmla="*/ 227013 h 714375"/>
                  <a:gd name="connsiteX215" fmla="*/ 80962 w 587375"/>
                  <a:gd name="connsiteY215" fmla="*/ 212725 h 714375"/>
                  <a:gd name="connsiteX216" fmla="*/ 107950 w 587375"/>
                  <a:gd name="connsiteY216" fmla="*/ 196850 h 714375"/>
                  <a:gd name="connsiteX217" fmla="*/ 120650 w 587375"/>
                  <a:gd name="connsiteY217" fmla="*/ 161925 h 714375"/>
                  <a:gd name="connsiteX218" fmla="*/ 133350 w 587375"/>
                  <a:gd name="connsiteY218" fmla="*/ 134938 h 714375"/>
                  <a:gd name="connsiteX219" fmla="*/ 143828 w 587375"/>
                  <a:gd name="connsiteY219" fmla="*/ 123507 h 714375"/>
                  <a:gd name="connsiteX220" fmla="*/ 141288 w 587375"/>
                  <a:gd name="connsiteY220" fmla="*/ 122237 h 714375"/>
                  <a:gd name="connsiteX221" fmla="*/ 138113 w 587375"/>
                  <a:gd name="connsiteY221" fmla="*/ 122237 h 714375"/>
                  <a:gd name="connsiteX222" fmla="*/ 136526 w 587375"/>
                  <a:gd name="connsiteY222" fmla="*/ 122237 h 714375"/>
                  <a:gd name="connsiteX223" fmla="*/ 136526 w 587375"/>
                  <a:gd name="connsiteY223" fmla="*/ 119062 h 714375"/>
                  <a:gd name="connsiteX224" fmla="*/ 133351 w 587375"/>
                  <a:gd name="connsiteY224" fmla="*/ 115887 h 714375"/>
                  <a:gd name="connsiteX225" fmla="*/ 128588 w 587375"/>
                  <a:gd name="connsiteY225" fmla="*/ 114300 h 714375"/>
                  <a:gd name="connsiteX226" fmla="*/ 125413 w 587375"/>
                  <a:gd name="connsiteY226" fmla="*/ 114300 h 714375"/>
                  <a:gd name="connsiteX227" fmla="*/ 125413 w 587375"/>
                  <a:gd name="connsiteY227" fmla="*/ 109537 h 714375"/>
                  <a:gd name="connsiteX228" fmla="*/ 123826 w 587375"/>
                  <a:gd name="connsiteY228" fmla="*/ 106362 h 714375"/>
                  <a:gd name="connsiteX229" fmla="*/ 119063 w 587375"/>
                  <a:gd name="connsiteY229" fmla="*/ 98425 h 714375"/>
                  <a:gd name="connsiteX230" fmla="*/ 123826 w 587375"/>
                  <a:gd name="connsiteY230" fmla="*/ 96837 h 714375"/>
                  <a:gd name="connsiteX231" fmla="*/ 125413 w 587375"/>
                  <a:gd name="connsiteY231" fmla="*/ 109537 h 714375"/>
                  <a:gd name="connsiteX232" fmla="*/ 123825 w 587375"/>
                  <a:gd name="connsiteY232" fmla="*/ 109537 h 714375"/>
                  <a:gd name="connsiteX233" fmla="*/ 115888 w 587375"/>
                  <a:gd name="connsiteY233" fmla="*/ 106362 h 714375"/>
                  <a:gd name="connsiteX234" fmla="*/ 115888 w 587375"/>
                  <a:gd name="connsiteY234" fmla="*/ 103187 h 714375"/>
                  <a:gd name="connsiteX235" fmla="*/ 115888 w 587375"/>
                  <a:gd name="connsiteY235" fmla="*/ 101600 h 714375"/>
                  <a:gd name="connsiteX236" fmla="*/ 112713 w 587375"/>
                  <a:gd name="connsiteY236" fmla="*/ 79375 h 714375"/>
                  <a:gd name="connsiteX237" fmla="*/ 112713 w 587375"/>
                  <a:gd name="connsiteY237" fmla="*/ 76200 h 714375"/>
                  <a:gd name="connsiteX238" fmla="*/ 111125 w 587375"/>
                  <a:gd name="connsiteY238" fmla="*/ 71437 h 714375"/>
                  <a:gd name="connsiteX239" fmla="*/ 111125 w 587375"/>
                  <a:gd name="connsiteY239" fmla="*/ 68262 h 714375"/>
                  <a:gd name="connsiteX240" fmla="*/ 115888 w 587375"/>
                  <a:gd name="connsiteY240" fmla="*/ 63500 h 714375"/>
                  <a:gd name="connsiteX241" fmla="*/ 123825 w 587375"/>
                  <a:gd name="connsiteY241" fmla="*/ 58737 h 714375"/>
                  <a:gd name="connsiteX242" fmla="*/ 123825 w 587375"/>
                  <a:gd name="connsiteY242" fmla="*/ 55562 h 714375"/>
                  <a:gd name="connsiteX243" fmla="*/ 125413 w 587375"/>
                  <a:gd name="connsiteY243" fmla="*/ 49212 h 714375"/>
                  <a:gd name="connsiteX244" fmla="*/ 123825 w 587375"/>
                  <a:gd name="connsiteY244" fmla="*/ 46037 h 714375"/>
                  <a:gd name="connsiteX245" fmla="*/ 119063 w 587375"/>
                  <a:gd name="connsiteY245" fmla="*/ 41275 h 714375"/>
                  <a:gd name="connsiteX246" fmla="*/ 115888 w 587375"/>
                  <a:gd name="connsiteY246" fmla="*/ 41275 h 714375"/>
                  <a:gd name="connsiteX247" fmla="*/ 112713 w 587375"/>
                  <a:gd name="connsiteY247" fmla="*/ 38100 h 714375"/>
                  <a:gd name="connsiteX248" fmla="*/ 111125 w 587375"/>
                  <a:gd name="connsiteY248" fmla="*/ 33337 h 714375"/>
                  <a:gd name="connsiteX249" fmla="*/ 106363 w 587375"/>
                  <a:gd name="connsiteY249" fmla="*/ 33337 h 714375"/>
                  <a:gd name="connsiteX250" fmla="*/ 103188 w 587375"/>
                  <a:gd name="connsiteY250" fmla="*/ 30162 h 714375"/>
                  <a:gd name="connsiteX251" fmla="*/ 101600 w 587375"/>
                  <a:gd name="connsiteY251" fmla="*/ 30162 h 714375"/>
                  <a:gd name="connsiteX252" fmla="*/ 95250 w 587375"/>
                  <a:gd name="connsiteY252" fmla="*/ 28575 h 714375"/>
                  <a:gd name="connsiteX253" fmla="*/ 95250 w 587375"/>
                  <a:gd name="connsiteY253" fmla="*/ 25400 h 714375"/>
                  <a:gd name="connsiteX254" fmla="*/ 95250 w 587375"/>
                  <a:gd name="connsiteY254" fmla="*/ 17463 h 714375"/>
                  <a:gd name="connsiteX255" fmla="*/ 95250 w 587375"/>
                  <a:gd name="connsiteY255" fmla="*/ 15875 h 714375"/>
                  <a:gd name="connsiteX256" fmla="*/ 98425 w 587375"/>
                  <a:gd name="connsiteY256" fmla="*/ 15875 h 714375"/>
                  <a:gd name="connsiteX257" fmla="*/ 103188 w 587375"/>
                  <a:gd name="connsiteY257" fmla="*/ 15875 h 714375"/>
                  <a:gd name="connsiteX258" fmla="*/ 106363 w 587375"/>
                  <a:gd name="connsiteY258" fmla="*/ 17463 h 714375"/>
                  <a:gd name="connsiteX259" fmla="*/ 107950 w 587375"/>
                  <a:gd name="connsiteY259" fmla="*/ 15875 h 714375"/>
                  <a:gd name="connsiteX260" fmla="*/ 107950 w 587375"/>
                  <a:gd name="connsiteY260" fmla="*/ 12700 h 714375"/>
                  <a:gd name="connsiteX261" fmla="*/ 107950 w 587375"/>
                  <a:gd name="connsiteY261" fmla="*/ 7938 h 714375"/>
                  <a:gd name="connsiteX262" fmla="*/ 112713 w 587375"/>
                  <a:gd name="connsiteY262" fmla="*/ 7938 h 714375"/>
                  <a:gd name="connsiteX263" fmla="*/ 115888 w 587375"/>
                  <a:gd name="connsiteY263" fmla="*/ 7938 h 714375"/>
                  <a:gd name="connsiteX264" fmla="*/ 123825 w 587375"/>
                  <a:gd name="connsiteY264" fmla="*/ 6350 h 714375"/>
                  <a:gd name="connsiteX265" fmla="*/ 125413 w 587375"/>
                  <a:gd name="connsiteY265" fmla="*/ 6350 h 714375"/>
                  <a:gd name="connsiteX266" fmla="*/ 128588 w 587375"/>
                  <a:gd name="connsiteY266" fmla="*/ 3175 h 714375"/>
                  <a:gd name="connsiteX267" fmla="*/ 136525 w 587375"/>
                  <a:gd name="connsiteY267" fmla="*/ 6350 h 714375"/>
                  <a:gd name="connsiteX268" fmla="*/ 138113 w 587375"/>
                  <a:gd name="connsiteY268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17488 w 587375"/>
                  <a:gd name="connsiteY89" fmla="*/ 122237 h 714375"/>
                  <a:gd name="connsiteX90" fmla="*/ 214313 w 587375"/>
                  <a:gd name="connsiteY90" fmla="*/ 123825 h 714375"/>
                  <a:gd name="connsiteX91" fmla="*/ 214312 w 587375"/>
                  <a:gd name="connsiteY91" fmla="*/ 123825 h 714375"/>
                  <a:gd name="connsiteX92" fmla="*/ 214312 w 587375"/>
                  <a:gd name="connsiteY92" fmla="*/ 125014 h 714375"/>
                  <a:gd name="connsiteX93" fmla="*/ 223838 w 587375"/>
                  <a:gd name="connsiteY93" fmla="*/ 157163 h 714375"/>
                  <a:gd name="connsiteX94" fmla="*/ 234950 w 587375"/>
                  <a:gd name="connsiteY94" fmla="*/ 146050 h 714375"/>
                  <a:gd name="connsiteX95" fmla="*/ 260350 w 587375"/>
                  <a:gd name="connsiteY95" fmla="*/ 166688 h 714375"/>
                  <a:gd name="connsiteX96" fmla="*/ 244475 w 587375"/>
                  <a:gd name="connsiteY96" fmla="*/ 184150 h 714375"/>
                  <a:gd name="connsiteX97" fmla="*/ 242888 w 587375"/>
                  <a:gd name="connsiteY97" fmla="*/ 212725 h 714375"/>
                  <a:gd name="connsiteX98" fmla="*/ 260350 w 587375"/>
                  <a:gd name="connsiteY98" fmla="*/ 212725 h 714375"/>
                  <a:gd name="connsiteX99" fmla="*/ 260350 w 587375"/>
                  <a:gd name="connsiteY99" fmla="*/ 227013 h 714375"/>
                  <a:gd name="connsiteX100" fmla="*/ 292100 w 587375"/>
                  <a:gd name="connsiteY100" fmla="*/ 247650 h 714375"/>
                  <a:gd name="connsiteX101" fmla="*/ 312738 w 587375"/>
                  <a:gd name="connsiteY101" fmla="*/ 250825 h 714375"/>
                  <a:gd name="connsiteX102" fmla="*/ 328613 w 587375"/>
                  <a:gd name="connsiteY102" fmla="*/ 242888 h 714375"/>
                  <a:gd name="connsiteX103" fmla="*/ 339725 w 587375"/>
                  <a:gd name="connsiteY103" fmla="*/ 263525 h 714375"/>
                  <a:gd name="connsiteX104" fmla="*/ 352425 w 587375"/>
                  <a:gd name="connsiteY104" fmla="*/ 260350 h 714375"/>
                  <a:gd name="connsiteX105" fmla="*/ 355600 w 587375"/>
                  <a:gd name="connsiteY105" fmla="*/ 269875 h 714375"/>
                  <a:gd name="connsiteX106" fmla="*/ 398463 w 587375"/>
                  <a:gd name="connsiteY106" fmla="*/ 276225 h 714375"/>
                  <a:gd name="connsiteX107" fmla="*/ 407988 w 587375"/>
                  <a:gd name="connsiteY107" fmla="*/ 269875 h 714375"/>
                  <a:gd name="connsiteX108" fmla="*/ 407988 w 587375"/>
                  <a:gd name="connsiteY108" fmla="*/ 238125 h 714375"/>
                  <a:gd name="connsiteX109" fmla="*/ 423863 w 587375"/>
                  <a:gd name="connsiteY109" fmla="*/ 227013 h 714375"/>
                  <a:gd name="connsiteX110" fmla="*/ 428625 w 587375"/>
                  <a:gd name="connsiteY110" fmla="*/ 234950 h 714375"/>
                  <a:gd name="connsiteX111" fmla="*/ 420688 w 587375"/>
                  <a:gd name="connsiteY111" fmla="*/ 247650 h 714375"/>
                  <a:gd name="connsiteX112" fmla="*/ 423863 w 587375"/>
                  <a:gd name="connsiteY112" fmla="*/ 257175 h 714375"/>
                  <a:gd name="connsiteX113" fmla="*/ 420688 w 587375"/>
                  <a:gd name="connsiteY113" fmla="*/ 265113 h 714375"/>
                  <a:gd name="connsiteX114" fmla="*/ 431800 w 587375"/>
                  <a:gd name="connsiteY114" fmla="*/ 269875 h 714375"/>
                  <a:gd name="connsiteX115" fmla="*/ 450850 w 587375"/>
                  <a:gd name="connsiteY115" fmla="*/ 265113 h 714375"/>
                  <a:gd name="connsiteX116" fmla="*/ 457200 w 587375"/>
                  <a:gd name="connsiteY116" fmla="*/ 257175 h 714375"/>
                  <a:gd name="connsiteX117" fmla="*/ 481013 w 587375"/>
                  <a:gd name="connsiteY117" fmla="*/ 260350 h 714375"/>
                  <a:gd name="connsiteX118" fmla="*/ 481013 w 587375"/>
                  <a:gd name="connsiteY118" fmla="*/ 234950 h 714375"/>
                  <a:gd name="connsiteX119" fmla="*/ 500063 w 587375"/>
                  <a:gd name="connsiteY119" fmla="*/ 227013 h 714375"/>
                  <a:gd name="connsiteX120" fmla="*/ 527050 w 587375"/>
                  <a:gd name="connsiteY120" fmla="*/ 200025 h 714375"/>
                  <a:gd name="connsiteX121" fmla="*/ 544513 w 587375"/>
                  <a:gd name="connsiteY121" fmla="*/ 201613 h 714375"/>
                  <a:gd name="connsiteX122" fmla="*/ 547688 w 587375"/>
                  <a:gd name="connsiteY122" fmla="*/ 214313 h 714375"/>
                  <a:gd name="connsiteX123" fmla="*/ 565150 w 587375"/>
                  <a:gd name="connsiteY123" fmla="*/ 212725 h 714375"/>
                  <a:gd name="connsiteX124" fmla="*/ 582613 w 587375"/>
                  <a:gd name="connsiteY124" fmla="*/ 217488 h 714375"/>
                  <a:gd name="connsiteX125" fmla="*/ 587375 w 587375"/>
                  <a:gd name="connsiteY125" fmla="*/ 233363 h 714375"/>
                  <a:gd name="connsiteX126" fmla="*/ 585788 w 587375"/>
                  <a:gd name="connsiteY126" fmla="*/ 247650 h 714375"/>
                  <a:gd name="connsiteX127" fmla="*/ 577850 w 587375"/>
                  <a:gd name="connsiteY127" fmla="*/ 244475 h 714375"/>
                  <a:gd name="connsiteX128" fmla="*/ 557213 w 587375"/>
                  <a:gd name="connsiteY128" fmla="*/ 255588 h 714375"/>
                  <a:gd name="connsiteX129" fmla="*/ 536575 w 587375"/>
                  <a:gd name="connsiteY129" fmla="*/ 287338 h 714375"/>
                  <a:gd name="connsiteX130" fmla="*/ 536575 w 587375"/>
                  <a:gd name="connsiteY130" fmla="*/ 306388 h 714375"/>
                  <a:gd name="connsiteX131" fmla="*/ 527050 w 587375"/>
                  <a:gd name="connsiteY131" fmla="*/ 323850 h 714375"/>
                  <a:gd name="connsiteX132" fmla="*/ 514350 w 587375"/>
                  <a:gd name="connsiteY132" fmla="*/ 325438 h 714375"/>
                  <a:gd name="connsiteX133" fmla="*/ 517525 w 587375"/>
                  <a:gd name="connsiteY133" fmla="*/ 361950 h 714375"/>
                  <a:gd name="connsiteX134" fmla="*/ 512763 w 587375"/>
                  <a:gd name="connsiteY134" fmla="*/ 363538 h 714375"/>
                  <a:gd name="connsiteX135" fmla="*/ 512763 w 587375"/>
                  <a:gd name="connsiteY135" fmla="*/ 381000 h 714375"/>
                  <a:gd name="connsiteX136" fmla="*/ 504825 w 587375"/>
                  <a:gd name="connsiteY136" fmla="*/ 388938 h 714375"/>
                  <a:gd name="connsiteX137" fmla="*/ 496888 w 587375"/>
                  <a:gd name="connsiteY137" fmla="*/ 381000 h 714375"/>
                  <a:gd name="connsiteX138" fmla="*/ 496888 w 587375"/>
                  <a:gd name="connsiteY138" fmla="*/ 333375 h 714375"/>
                  <a:gd name="connsiteX139" fmla="*/ 488950 w 587375"/>
                  <a:gd name="connsiteY139" fmla="*/ 333375 h 714375"/>
                  <a:gd name="connsiteX140" fmla="*/ 487363 w 587375"/>
                  <a:gd name="connsiteY140" fmla="*/ 349250 h 714375"/>
                  <a:gd name="connsiteX141" fmla="*/ 476250 w 587375"/>
                  <a:gd name="connsiteY141" fmla="*/ 349250 h 714375"/>
                  <a:gd name="connsiteX142" fmla="*/ 481013 w 587375"/>
                  <a:gd name="connsiteY142" fmla="*/ 333375 h 714375"/>
                  <a:gd name="connsiteX143" fmla="*/ 496888 w 587375"/>
                  <a:gd name="connsiteY143" fmla="*/ 320675 h 714375"/>
                  <a:gd name="connsiteX144" fmla="*/ 500063 w 587375"/>
                  <a:gd name="connsiteY144" fmla="*/ 303213 h 714375"/>
                  <a:gd name="connsiteX145" fmla="*/ 449263 w 587375"/>
                  <a:gd name="connsiteY145" fmla="*/ 295275 h 714375"/>
                  <a:gd name="connsiteX146" fmla="*/ 444500 w 587375"/>
                  <a:gd name="connsiteY146" fmla="*/ 285750 h 714375"/>
                  <a:gd name="connsiteX147" fmla="*/ 415925 w 587375"/>
                  <a:gd name="connsiteY147" fmla="*/ 269875 h 714375"/>
                  <a:gd name="connsiteX148" fmla="*/ 414338 w 587375"/>
                  <a:gd name="connsiteY148" fmla="*/ 276225 h 714375"/>
                  <a:gd name="connsiteX149" fmla="*/ 406400 w 587375"/>
                  <a:gd name="connsiteY149" fmla="*/ 293688 h 714375"/>
                  <a:gd name="connsiteX150" fmla="*/ 428625 w 587375"/>
                  <a:gd name="connsiteY150" fmla="*/ 303213 h 714375"/>
                  <a:gd name="connsiteX151" fmla="*/ 415925 w 587375"/>
                  <a:gd name="connsiteY151" fmla="*/ 311150 h 714375"/>
                  <a:gd name="connsiteX152" fmla="*/ 414338 w 587375"/>
                  <a:gd name="connsiteY152" fmla="*/ 319088 h 714375"/>
                  <a:gd name="connsiteX153" fmla="*/ 419100 w 587375"/>
                  <a:gd name="connsiteY153" fmla="*/ 323850 h 714375"/>
                  <a:gd name="connsiteX154" fmla="*/ 420688 w 587375"/>
                  <a:gd name="connsiteY154" fmla="*/ 338138 h 714375"/>
                  <a:gd name="connsiteX155" fmla="*/ 436563 w 587375"/>
                  <a:gd name="connsiteY155" fmla="*/ 388938 h 714375"/>
                  <a:gd name="connsiteX156" fmla="*/ 407988 w 587375"/>
                  <a:gd name="connsiteY156" fmla="*/ 388938 h 714375"/>
                  <a:gd name="connsiteX157" fmla="*/ 406400 w 587375"/>
                  <a:gd name="connsiteY157" fmla="*/ 374650 h 714375"/>
                  <a:gd name="connsiteX158" fmla="*/ 398463 w 587375"/>
                  <a:gd name="connsiteY158" fmla="*/ 388938 h 714375"/>
                  <a:gd name="connsiteX159" fmla="*/ 377825 w 587375"/>
                  <a:gd name="connsiteY159" fmla="*/ 404813 h 714375"/>
                  <a:gd name="connsiteX160" fmla="*/ 382588 w 587375"/>
                  <a:gd name="connsiteY160" fmla="*/ 414338 h 714375"/>
                  <a:gd name="connsiteX161" fmla="*/ 371475 w 587375"/>
                  <a:gd name="connsiteY161" fmla="*/ 434975 h 714375"/>
                  <a:gd name="connsiteX162" fmla="*/ 355600 w 587375"/>
                  <a:gd name="connsiteY162" fmla="*/ 439738 h 714375"/>
                  <a:gd name="connsiteX163" fmla="*/ 350838 w 587375"/>
                  <a:gd name="connsiteY163" fmla="*/ 431800 h 714375"/>
                  <a:gd name="connsiteX164" fmla="*/ 339725 w 587375"/>
                  <a:gd name="connsiteY164" fmla="*/ 439738 h 714375"/>
                  <a:gd name="connsiteX165" fmla="*/ 339725 w 587375"/>
                  <a:gd name="connsiteY165" fmla="*/ 452438 h 714375"/>
                  <a:gd name="connsiteX166" fmla="*/ 287338 w 587375"/>
                  <a:gd name="connsiteY166" fmla="*/ 500063 h 714375"/>
                  <a:gd name="connsiteX167" fmla="*/ 290513 w 587375"/>
                  <a:gd name="connsiteY167" fmla="*/ 512763 h 714375"/>
                  <a:gd name="connsiteX168" fmla="*/ 266700 w 587375"/>
                  <a:gd name="connsiteY168" fmla="*/ 525463 h 714375"/>
                  <a:gd name="connsiteX169" fmla="*/ 249238 w 587375"/>
                  <a:gd name="connsiteY169" fmla="*/ 530225 h 714375"/>
                  <a:gd name="connsiteX170" fmla="*/ 247650 w 587375"/>
                  <a:gd name="connsiteY170" fmla="*/ 539750 h 714375"/>
                  <a:gd name="connsiteX171" fmla="*/ 252413 w 587375"/>
                  <a:gd name="connsiteY171" fmla="*/ 590550 h 714375"/>
                  <a:gd name="connsiteX172" fmla="*/ 239713 w 587375"/>
                  <a:gd name="connsiteY172" fmla="*/ 620713 h 714375"/>
                  <a:gd name="connsiteX173" fmla="*/ 242888 w 587375"/>
                  <a:gd name="connsiteY173" fmla="*/ 655638 h 714375"/>
                  <a:gd name="connsiteX174" fmla="*/ 231775 w 587375"/>
                  <a:gd name="connsiteY174" fmla="*/ 655638 h 714375"/>
                  <a:gd name="connsiteX175" fmla="*/ 223838 w 587375"/>
                  <a:gd name="connsiteY175" fmla="*/ 681038 h 714375"/>
                  <a:gd name="connsiteX176" fmla="*/ 231775 w 587375"/>
                  <a:gd name="connsiteY176" fmla="*/ 687388 h 714375"/>
                  <a:gd name="connsiteX177" fmla="*/ 231775 w 587375"/>
                  <a:gd name="connsiteY177" fmla="*/ 692150 h 714375"/>
                  <a:gd name="connsiteX178" fmla="*/ 214313 w 587375"/>
                  <a:gd name="connsiteY178" fmla="*/ 687388 h 714375"/>
                  <a:gd name="connsiteX179" fmla="*/ 209550 w 587375"/>
                  <a:gd name="connsiteY179" fmla="*/ 704850 h 714375"/>
                  <a:gd name="connsiteX180" fmla="*/ 193675 w 587375"/>
                  <a:gd name="connsiteY180" fmla="*/ 714375 h 714375"/>
                  <a:gd name="connsiteX181" fmla="*/ 166688 w 587375"/>
                  <a:gd name="connsiteY181" fmla="*/ 687388 h 714375"/>
                  <a:gd name="connsiteX182" fmla="*/ 161925 w 587375"/>
                  <a:gd name="connsiteY182" fmla="*/ 666750 h 714375"/>
                  <a:gd name="connsiteX183" fmla="*/ 155575 w 587375"/>
                  <a:gd name="connsiteY183" fmla="*/ 633413 h 714375"/>
                  <a:gd name="connsiteX184" fmla="*/ 133350 w 587375"/>
                  <a:gd name="connsiteY184" fmla="*/ 593725 h 714375"/>
                  <a:gd name="connsiteX185" fmla="*/ 131763 w 587375"/>
                  <a:gd name="connsiteY185" fmla="*/ 555625 h 714375"/>
                  <a:gd name="connsiteX186" fmla="*/ 103188 w 587375"/>
                  <a:gd name="connsiteY186" fmla="*/ 495300 h 714375"/>
                  <a:gd name="connsiteX187" fmla="*/ 98425 w 587375"/>
                  <a:gd name="connsiteY187" fmla="*/ 471488 h 714375"/>
                  <a:gd name="connsiteX188" fmla="*/ 93662 w 587375"/>
                  <a:gd name="connsiteY188" fmla="*/ 423863 h 714375"/>
                  <a:gd name="connsiteX189" fmla="*/ 95250 w 587375"/>
                  <a:gd name="connsiteY189" fmla="*/ 404813 h 714375"/>
                  <a:gd name="connsiteX190" fmla="*/ 90487 w 587375"/>
                  <a:gd name="connsiteY190" fmla="*/ 398463 h 714375"/>
                  <a:gd name="connsiteX191" fmla="*/ 93662 w 587375"/>
                  <a:gd name="connsiteY191" fmla="*/ 374650 h 714375"/>
                  <a:gd name="connsiteX192" fmla="*/ 85725 w 587375"/>
                  <a:gd name="connsiteY192" fmla="*/ 371475 h 714375"/>
                  <a:gd name="connsiteX193" fmla="*/ 82550 w 587375"/>
                  <a:gd name="connsiteY193" fmla="*/ 381000 h 714375"/>
                  <a:gd name="connsiteX194" fmla="*/ 77787 w 587375"/>
                  <a:gd name="connsiteY194" fmla="*/ 404813 h 714375"/>
                  <a:gd name="connsiteX195" fmla="*/ 58737 w 587375"/>
                  <a:gd name="connsiteY195" fmla="*/ 419100 h 714375"/>
                  <a:gd name="connsiteX196" fmla="*/ 34925 w 587375"/>
                  <a:gd name="connsiteY196" fmla="*/ 404813 h 714375"/>
                  <a:gd name="connsiteX197" fmla="*/ 12700 w 587375"/>
                  <a:gd name="connsiteY197" fmla="*/ 374650 h 714375"/>
                  <a:gd name="connsiteX198" fmla="*/ 38100 w 587375"/>
                  <a:gd name="connsiteY198" fmla="*/ 371475 h 714375"/>
                  <a:gd name="connsiteX199" fmla="*/ 50800 w 587375"/>
                  <a:gd name="connsiteY199" fmla="*/ 349250 h 714375"/>
                  <a:gd name="connsiteX200" fmla="*/ 34925 w 587375"/>
                  <a:gd name="connsiteY200" fmla="*/ 354013 h 714375"/>
                  <a:gd name="connsiteX201" fmla="*/ 20637 w 587375"/>
                  <a:gd name="connsiteY201" fmla="*/ 361950 h 714375"/>
                  <a:gd name="connsiteX202" fmla="*/ 0 w 587375"/>
                  <a:gd name="connsiteY202" fmla="*/ 342900 h 714375"/>
                  <a:gd name="connsiteX203" fmla="*/ 7937 w 587375"/>
                  <a:gd name="connsiteY203" fmla="*/ 330200 h 714375"/>
                  <a:gd name="connsiteX204" fmla="*/ 42862 w 587375"/>
                  <a:gd name="connsiteY204" fmla="*/ 320675 h 714375"/>
                  <a:gd name="connsiteX205" fmla="*/ 60325 w 587375"/>
                  <a:gd name="connsiteY205" fmla="*/ 320675 h 714375"/>
                  <a:gd name="connsiteX206" fmla="*/ 50800 w 587375"/>
                  <a:gd name="connsiteY206" fmla="*/ 290513 h 714375"/>
                  <a:gd name="connsiteX207" fmla="*/ 33337 w 587375"/>
                  <a:gd name="connsiteY207" fmla="*/ 280988 h 714375"/>
                  <a:gd name="connsiteX208" fmla="*/ 38100 w 587375"/>
                  <a:gd name="connsiteY208" fmla="*/ 265113 h 714375"/>
                  <a:gd name="connsiteX209" fmla="*/ 22225 w 587375"/>
                  <a:gd name="connsiteY209" fmla="*/ 265113 h 714375"/>
                  <a:gd name="connsiteX210" fmla="*/ 25400 w 587375"/>
                  <a:gd name="connsiteY210" fmla="*/ 255588 h 714375"/>
                  <a:gd name="connsiteX211" fmla="*/ 39687 w 587375"/>
                  <a:gd name="connsiteY211" fmla="*/ 234950 h 714375"/>
                  <a:gd name="connsiteX212" fmla="*/ 52387 w 587375"/>
                  <a:gd name="connsiteY212" fmla="*/ 239713 h 714375"/>
                  <a:gd name="connsiteX213" fmla="*/ 76200 w 587375"/>
                  <a:gd name="connsiteY213" fmla="*/ 227013 h 714375"/>
                  <a:gd name="connsiteX214" fmla="*/ 80962 w 587375"/>
                  <a:gd name="connsiteY214" fmla="*/ 212725 h 714375"/>
                  <a:gd name="connsiteX215" fmla="*/ 107950 w 587375"/>
                  <a:gd name="connsiteY215" fmla="*/ 196850 h 714375"/>
                  <a:gd name="connsiteX216" fmla="*/ 120650 w 587375"/>
                  <a:gd name="connsiteY216" fmla="*/ 161925 h 714375"/>
                  <a:gd name="connsiteX217" fmla="*/ 133350 w 587375"/>
                  <a:gd name="connsiteY217" fmla="*/ 134938 h 714375"/>
                  <a:gd name="connsiteX218" fmla="*/ 143828 w 587375"/>
                  <a:gd name="connsiteY218" fmla="*/ 123507 h 714375"/>
                  <a:gd name="connsiteX219" fmla="*/ 141288 w 587375"/>
                  <a:gd name="connsiteY219" fmla="*/ 122237 h 714375"/>
                  <a:gd name="connsiteX220" fmla="*/ 138113 w 587375"/>
                  <a:gd name="connsiteY220" fmla="*/ 122237 h 714375"/>
                  <a:gd name="connsiteX221" fmla="*/ 136526 w 587375"/>
                  <a:gd name="connsiteY221" fmla="*/ 122237 h 714375"/>
                  <a:gd name="connsiteX222" fmla="*/ 136526 w 587375"/>
                  <a:gd name="connsiteY222" fmla="*/ 119062 h 714375"/>
                  <a:gd name="connsiteX223" fmla="*/ 133351 w 587375"/>
                  <a:gd name="connsiteY223" fmla="*/ 115887 h 714375"/>
                  <a:gd name="connsiteX224" fmla="*/ 128588 w 587375"/>
                  <a:gd name="connsiteY224" fmla="*/ 114300 h 714375"/>
                  <a:gd name="connsiteX225" fmla="*/ 125413 w 587375"/>
                  <a:gd name="connsiteY225" fmla="*/ 114300 h 714375"/>
                  <a:gd name="connsiteX226" fmla="*/ 125413 w 587375"/>
                  <a:gd name="connsiteY226" fmla="*/ 109537 h 714375"/>
                  <a:gd name="connsiteX227" fmla="*/ 123826 w 587375"/>
                  <a:gd name="connsiteY227" fmla="*/ 106362 h 714375"/>
                  <a:gd name="connsiteX228" fmla="*/ 119063 w 587375"/>
                  <a:gd name="connsiteY228" fmla="*/ 98425 h 714375"/>
                  <a:gd name="connsiteX229" fmla="*/ 123826 w 587375"/>
                  <a:gd name="connsiteY229" fmla="*/ 96837 h 714375"/>
                  <a:gd name="connsiteX230" fmla="*/ 125413 w 587375"/>
                  <a:gd name="connsiteY230" fmla="*/ 109537 h 714375"/>
                  <a:gd name="connsiteX231" fmla="*/ 123825 w 587375"/>
                  <a:gd name="connsiteY231" fmla="*/ 109537 h 714375"/>
                  <a:gd name="connsiteX232" fmla="*/ 115888 w 587375"/>
                  <a:gd name="connsiteY232" fmla="*/ 106362 h 714375"/>
                  <a:gd name="connsiteX233" fmla="*/ 115888 w 587375"/>
                  <a:gd name="connsiteY233" fmla="*/ 103187 h 714375"/>
                  <a:gd name="connsiteX234" fmla="*/ 115888 w 587375"/>
                  <a:gd name="connsiteY234" fmla="*/ 101600 h 714375"/>
                  <a:gd name="connsiteX235" fmla="*/ 112713 w 587375"/>
                  <a:gd name="connsiteY235" fmla="*/ 79375 h 714375"/>
                  <a:gd name="connsiteX236" fmla="*/ 112713 w 587375"/>
                  <a:gd name="connsiteY236" fmla="*/ 76200 h 714375"/>
                  <a:gd name="connsiteX237" fmla="*/ 111125 w 587375"/>
                  <a:gd name="connsiteY237" fmla="*/ 71437 h 714375"/>
                  <a:gd name="connsiteX238" fmla="*/ 111125 w 587375"/>
                  <a:gd name="connsiteY238" fmla="*/ 68262 h 714375"/>
                  <a:gd name="connsiteX239" fmla="*/ 115888 w 587375"/>
                  <a:gd name="connsiteY239" fmla="*/ 63500 h 714375"/>
                  <a:gd name="connsiteX240" fmla="*/ 123825 w 587375"/>
                  <a:gd name="connsiteY240" fmla="*/ 58737 h 714375"/>
                  <a:gd name="connsiteX241" fmla="*/ 123825 w 587375"/>
                  <a:gd name="connsiteY241" fmla="*/ 55562 h 714375"/>
                  <a:gd name="connsiteX242" fmla="*/ 125413 w 587375"/>
                  <a:gd name="connsiteY242" fmla="*/ 49212 h 714375"/>
                  <a:gd name="connsiteX243" fmla="*/ 123825 w 587375"/>
                  <a:gd name="connsiteY243" fmla="*/ 46037 h 714375"/>
                  <a:gd name="connsiteX244" fmla="*/ 119063 w 587375"/>
                  <a:gd name="connsiteY244" fmla="*/ 41275 h 714375"/>
                  <a:gd name="connsiteX245" fmla="*/ 115888 w 587375"/>
                  <a:gd name="connsiteY245" fmla="*/ 41275 h 714375"/>
                  <a:gd name="connsiteX246" fmla="*/ 112713 w 587375"/>
                  <a:gd name="connsiteY246" fmla="*/ 38100 h 714375"/>
                  <a:gd name="connsiteX247" fmla="*/ 111125 w 587375"/>
                  <a:gd name="connsiteY247" fmla="*/ 33337 h 714375"/>
                  <a:gd name="connsiteX248" fmla="*/ 106363 w 587375"/>
                  <a:gd name="connsiteY248" fmla="*/ 33337 h 714375"/>
                  <a:gd name="connsiteX249" fmla="*/ 103188 w 587375"/>
                  <a:gd name="connsiteY249" fmla="*/ 30162 h 714375"/>
                  <a:gd name="connsiteX250" fmla="*/ 101600 w 587375"/>
                  <a:gd name="connsiteY250" fmla="*/ 30162 h 714375"/>
                  <a:gd name="connsiteX251" fmla="*/ 95250 w 587375"/>
                  <a:gd name="connsiteY251" fmla="*/ 28575 h 714375"/>
                  <a:gd name="connsiteX252" fmla="*/ 95250 w 587375"/>
                  <a:gd name="connsiteY252" fmla="*/ 25400 h 714375"/>
                  <a:gd name="connsiteX253" fmla="*/ 95250 w 587375"/>
                  <a:gd name="connsiteY253" fmla="*/ 17463 h 714375"/>
                  <a:gd name="connsiteX254" fmla="*/ 95250 w 587375"/>
                  <a:gd name="connsiteY254" fmla="*/ 15875 h 714375"/>
                  <a:gd name="connsiteX255" fmla="*/ 98425 w 587375"/>
                  <a:gd name="connsiteY255" fmla="*/ 15875 h 714375"/>
                  <a:gd name="connsiteX256" fmla="*/ 103188 w 587375"/>
                  <a:gd name="connsiteY256" fmla="*/ 15875 h 714375"/>
                  <a:gd name="connsiteX257" fmla="*/ 106363 w 587375"/>
                  <a:gd name="connsiteY257" fmla="*/ 17463 h 714375"/>
                  <a:gd name="connsiteX258" fmla="*/ 107950 w 587375"/>
                  <a:gd name="connsiteY258" fmla="*/ 15875 h 714375"/>
                  <a:gd name="connsiteX259" fmla="*/ 107950 w 587375"/>
                  <a:gd name="connsiteY259" fmla="*/ 12700 h 714375"/>
                  <a:gd name="connsiteX260" fmla="*/ 107950 w 587375"/>
                  <a:gd name="connsiteY260" fmla="*/ 7938 h 714375"/>
                  <a:gd name="connsiteX261" fmla="*/ 112713 w 587375"/>
                  <a:gd name="connsiteY261" fmla="*/ 7938 h 714375"/>
                  <a:gd name="connsiteX262" fmla="*/ 115888 w 587375"/>
                  <a:gd name="connsiteY262" fmla="*/ 7938 h 714375"/>
                  <a:gd name="connsiteX263" fmla="*/ 123825 w 587375"/>
                  <a:gd name="connsiteY263" fmla="*/ 6350 h 714375"/>
                  <a:gd name="connsiteX264" fmla="*/ 125413 w 587375"/>
                  <a:gd name="connsiteY264" fmla="*/ 6350 h 714375"/>
                  <a:gd name="connsiteX265" fmla="*/ 128588 w 587375"/>
                  <a:gd name="connsiteY265" fmla="*/ 3175 h 714375"/>
                  <a:gd name="connsiteX266" fmla="*/ 136525 w 587375"/>
                  <a:gd name="connsiteY266" fmla="*/ 6350 h 714375"/>
                  <a:gd name="connsiteX267" fmla="*/ 138113 w 587375"/>
                  <a:gd name="connsiteY267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17488 w 587375"/>
                  <a:gd name="connsiteY89" fmla="*/ 122237 h 714375"/>
                  <a:gd name="connsiteX90" fmla="*/ 214313 w 587375"/>
                  <a:gd name="connsiteY90" fmla="*/ 123825 h 714375"/>
                  <a:gd name="connsiteX91" fmla="*/ 214312 w 587375"/>
                  <a:gd name="connsiteY91" fmla="*/ 123825 h 714375"/>
                  <a:gd name="connsiteX92" fmla="*/ 214312 w 587375"/>
                  <a:gd name="connsiteY92" fmla="*/ 125014 h 714375"/>
                  <a:gd name="connsiteX93" fmla="*/ 223838 w 587375"/>
                  <a:gd name="connsiteY93" fmla="*/ 157163 h 714375"/>
                  <a:gd name="connsiteX94" fmla="*/ 234950 w 587375"/>
                  <a:gd name="connsiteY94" fmla="*/ 146050 h 714375"/>
                  <a:gd name="connsiteX95" fmla="*/ 260350 w 587375"/>
                  <a:gd name="connsiteY95" fmla="*/ 166688 h 714375"/>
                  <a:gd name="connsiteX96" fmla="*/ 244475 w 587375"/>
                  <a:gd name="connsiteY96" fmla="*/ 184150 h 714375"/>
                  <a:gd name="connsiteX97" fmla="*/ 242888 w 587375"/>
                  <a:gd name="connsiteY97" fmla="*/ 212725 h 714375"/>
                  <a:gd name="connsiteX98" fmla="*/ 260350 w 587375"/>
                  <a:gd name="connsiteY98" fmla="*/ 212725 h 714375"/>
                  <a:gd name="connsiteX99" fmla="*/ 260350 w 587375"/>
                  <a:gd name="connsiteY99" fmla="*/ 227013 h 714375"/>
                  <a:gd name="connsiteX100" fmla="*/ 292100 w 587375"/>
                  <a:gd name="connsiteY100" fmla="*/ 247650 h 714375"/>
                  <a:gd name="connsiteX101" fmla="*/ 312738 w 587375"/>
                  <a:gd name="connsiteY101" fmla="*/ 250825 h 714375"/>
                  <a:gd name="connsiteX102" fmla="*/ 328613 w 587375"/>
                  <a:gd name="connsiteY102" fmla="*/ 242888 h 714375"/>
                  <a:gd name="connsiteX103" fmla="*/ 339725 w 587375"/>
                  <a:gd name="connsiteY103" fmla="*/ 263525 h 714375"/>
                  <a:gd name="connsiteX104" fmla="*/ 352425 w 587375"/>
                  <a:gd name="connsiteY104" fmla="*/ 260350 h 714375"/>
                  <a:gd name="connsiteX105" fmla="*/ 355600 w 587375"/>
                  <a:gd name="connsiteY105" fmla="*/ 269875 h 714375"/>
                  <a:gd name="connsiteX106" fmla="*/ 398463 w 587375"/>
                  <a:gd name="connsiteY106" fmla="*/ 276225 h 714375"/>
                  <a:gd name="connsiteX107" fmla="*/ 407988 w 587375"/>
                  <a:gd name="connsiteY107" fmla="*/ 269875 h 714375"/>
                  <a:gd name="connsiteX108" fmla="*/ 407988 w 587375"/>
                  <a:gd name="connsiteY108" fmla="*/ 238125 h 714375"/>
                  <a:gd name="connsiteX109" fmla="*/ 423863 w 587375"/>
                  <a:gd name="connsiteY109" fmla="*/ 227013 h 714375"/>
                  <a:gd name="connsiteX110" fmla="*/ 428625 w 587375"/>
                  <a:gd name="connsiteY110" fmla="*/ 234950 h 714375"/>
                  <a:gd name="connsiteX111" fmla="*/ 420688 w 587375"/>
                  <a:gd name="connsiteY111" fmla="*/ 247650 h 714375"/>
                  <a:gd name="connsiteX112" fmla="*/ 420688 w 587375"/>
                  <a:gd name="connsiteY112" fmla="*/ 265113 h 714375"/>
                  <a:gd name="connsiteX113" fmla="*/ 431800 w 587375"/>
                  <a:gd name="connsiteY113" fmla="*/ 269875 h 714375"/>
                  <a:gd name="connsiteX114" fmla="*/ 450850 w 587375"/>
                  <a:gd name="connsiteY114" fmla="*/ 265113 h 714375"/>
                  <a:gd name="connsiteX115" fmla="*/ 457200 w 587375"/>
                  <a:gd name="connsiteY115" fmla="*/ 257175 h 714375"/>
                  <a:gd name="connsiteX116" fmla="*/ 481013 w 587375"/>
                  <a:gd name="connsiteY116" fmla="*/ 260350 h 714375"/>
                  <a:gd name="connsiteX117" fmla="*/ 481013 w 587375"/>
                  <a:gd name="connsiteY117" fmla="*/ 234950 h 714375"/>
                  <a:gd name="connsiteX118" fmla="*/ 500063 w 587375"/>
                  <a:gd name="connsiteY118" fmla="*/ 227013 h 714375"/>
                  <a:gd name="connsiteX119" fmla="*/ 527050 w 587375"/>
                  <a:gd name="connsiteY119" fmla="*/ 200025 h 714375"/>
                  <a:gd name="connsiteX120" fmla="*/ 544513 w 587375"/>
                  <a:gd name="connsiteY120" fmla="*/ 201613 h 714375"/>
                  <a:gd name="connsiteX121" fmla="*/ 547688 w 587375"/>
                  <a:gd name="connsiteY121" fmla="*/ 214313 h 714375"/>
                  <a:gd name="connsiteX122" fmla="*/ 565150 w 587375"/>
                  <a:gd name="connsiteY122" fmla="*/ 212725 h 714375"/>
                  <a:gd name="connsiteX123" fmla="*/ 582613 w 587375"/>
                  <a:gd name="connsiteY123" fmla="*/ 217488 h 714375"/>
                  <a:gd name="connsiteX124" fmla="*/ 587375 w 587375"/>
                  <a:gd name="connsiteY124" fmla="*/ 233363 h 714375"/>
                  <a:gd name="connsiteX125" fmla="*/ 585788 w 587375"/>
                  <a:gd name="connsiteY125" fmla="*/ 247650 h 714375"/>
                  <a:gd name="connsiteX126" fmla="*/ 577850 w 587375"/>
                  <a:gd name="connsiteY126" fmla="*/ 244475 h 714375"/>
                  <a:gd name="connsiteX127" fmla="*/ 557213 w 587375"/>
                  <a:gd name="connsiteY127" fmla="*/ 255588 h 714375"/>
                  <a:gd name="connsiteX128" fmla="*/ 536575 w 587375"/>
                  <a:gd name="connsiteY128" fmla="*/ 287338 h 714375"/>
                  <a:gd name="connsiteX129" fmla="*/ 536575 w 587375"/>
                  <a:gd name="connsiteY129" fmla="*/ 306388 h 714375"/>
                  <a:gd name="connsiteX130" fmla="*/ 527050 w 587375"/>
                  <a:gd name="connsiteY130" fmla="*/ 323850 h 714375"/>
                  <a:gd name="connsiteX131" fmla="*/ 514350 w 587375"/>
                  <a:gd name="connsiteY131" fmla="*/ 325438 h 714375"/>
                  <a:gd name="connsiteX132" fmla="*/ 517525 w 587375"/>
                  <a:gd name="connsiteY132" fmla="*/ 361950 h 714375"/>
                  <a:gd name="connsiteX133" fmla="*/ 512763 w 587375"/>
                  <a:gd name="connsiteY133" fmla="*/ 363538 h 714375"/>
                  <a:gd name="connsiteX134" fmla="*/ 512763 w 587375"/>
                  <a:gd name="connsiteY134" fmla="*/ 381000 h 714375"/>
                  <a:gd name="connsiteX135" fmla="*/ 504825 w 587375"/>
                  <a:gd name="connsiteY135" fmla="*/ 388938 h 714375"/>
                  <a:gd name="connsiteX136" fmla="*/ 496888 w 587375"/>
                  <a:gd name="connsiteY136" fmla="*/ 381000 h 714375"/>
                  <a:gd name="connsiteX137" fmla="*/ 496888 w 587375"/>
                  <a:gd name="connsiteY137" fmla="*/ 333375 h 714375"/>
                  <a:gd name="connsiteX138" fmla="*/ 488950 w 587375"/>
                  <a:gd name="connsiteY138" fmla="*/ 333375 h 714375"/>
                  <a:gd name="connsiteX139" fmla="*/ 487363 w 587375"/>
                  <a:gd name="connsiteY139" fmla="*/ 349250 h 714375"/>
                  <a:gd name="connsiteX140" fmla="*/ 476250 w 587375"/>
                  <a:gd name="connsiteY140" fmla="*/ 349250 h 714375"/>
                  <a:gd name="connsiteX141" fmla="*/ 481013 w 587375"/>
                  <a:gd name="connsiteY141" fmla="*/ 333375 h 714375"/>
                  <a:gd name="connsiteX142" fmla="*/ 496888 w 587375"/>
                  <a:gd name="connsiteY142" fmla="*/ 320675 h 714375"/>
                  <a:gd name="connsiteX143" fmla="*/ 500063 w 587375"/>
                  <a:gd name="connsiteY143" fmla="*/ 303213 h 714375"/>
                  <a:gd name="connsiteX144" fmla="*/ 449263 w 587375"/>
                  <a:gd name="connsiteY144" fmla="*/ 295275 h 714375"/>
                  <a:gd name="connsiteX145" fmla="*/ 444500 w 587375"/>
                  <a:gd name="connsiteY145" fmla="*/ 285750 h 714375"/>
                  <a:gd name="connsiteX146" fmla="*/ 415925 w 587375"/>
                  <a:gd name="connsiteY146" fmla="*/ 269875 h 714375"/>
                  <a:gd name="connsiteX147" fmla="*/ 414338 w 587375"/>
                  <a:gd name="connsiteY147" fmla="*/ 276225 h 714375"/>
                  <a:gd name="connsiteX148" fmla="*/ 406400 w 587375"/>
                  <a:gd name="connsiteY148" fmla="*/ 293688 h 714375"/>
                  <a:gd name="connsiteX149" fmla="*/ 428625 w 587375"/>
                  <a:gd name="connsiteY149" fmla="*/ 303213 h 714375"/>
                  <a:gd name="connsiteX150" fmla="*/ 415925 w 587375"/>
                  <a:gd name="connsiteY150" fmla="*/ 311150 h 714375"/>
                  <a:gd name="connsiteX151" fmla="*/ 414338 w 587375"/>
                  <a:gd name="connsiteY151" fmla="*/ 319088 h 714375"/>
                  <a:gd name="connsiteX152" fmla="*/ 419100 w 587375"/>
                  <a:gd name="connsiteY152" fmla="*/ 323850 h 714375"/>
                  <a:gd name="connsiteX153" fmla="*/ 420688 w 587375"/>
                  <a:gd name="connsiteY153" fmla="*/ 338138 h 714375"/>
                  <a:gd name="connsiteX154" fmla="*/ 436563 w 587375"/>
                  <a:gd name="connsiteY154" fmla="*/ 388938 h 714375"/>
                  <a:gd name="connsiteX155" fmla="*/ 407988 w 587375"/>
                  <a:gd name="connsiteY155" fmla="*/ 388938 h 714375"/>
                  <a:gd name="connsiteX156" fmla="*/ 406400 w 587375"/>
                  <a:gd name="connsiteY156" fmla="*/ 374650 h 714375"/>
                  <a:gd name="connsiteX157" fmla="*/ 398463 w 587375"/>
                  <a:gd name="connsiteY157" fmla="*/ 388938 h 714375"/>
                  <a:gd name="connsiteX158" fmla="*/ 377825 w 587375"/>
                  <a:gd name="connsiteY158" fmla="*/ 404813 h 714375"/>
                  <a:gd name="connsiteX159" fmla="*/ 382588 w 587375"/>
                  <a:gd name="connsiteY159" fmla="*/ 414338 h 714375"/>
                  <a:gd name="connsiteX160" fmla="*/ 371475 w 587375"/>
                  <a:gd name="connsiteY160" fmla="*/ 434975 h 714375"/>
                  <a:gd name="connsiteX161" fmla="*/ 355600 w 587375"/>
                  <a:gd name="connsiteY161" fmla="*/ 439738 h 714375"/>
                  <a:gd name="connsiteX162" fmla="*/ 350838 w 587375"/>
                  <a:gd name="connsiteY162" fmla="*/ 431800 h 714375"/>
                  <a:gd name="connsiteX163" fmla="*/ 339725 w 587375"/>
                  <a:gd name="connsiteY163" fmla="*/ 439738 h 714375"/>
                  <a:gd name="connsiteX164" fmla="*/ 339725 w 587375"/>
                  <a:gd name="connsiteY164" fmla="*/ 452438 h 714375"/>
                  <a:gd name="connsiteX165" fmla="*/ 287338 w 587375"/>
                  <a:gd name="connsiteY165" fmla="*/ 500063 h 714375"/>
                  <a:gd name="connsiteX166" fmla="*/ 290513 w 587375"/>
                  <a:gd name="connsiteY166" fmla="*/ 512763 h 714375"/>
                  <a:gd name="connsiteX167" fmla="*/ 266700 w 587375"/>
                  <a:gd name="connsiteY167" fmla="*/ 525463 h 714375"/>
                  <a:gd name="connsiteX168" fmla="*/ 249238 w 587375"/>
                  <a:gd name="connsiteY168" fmla="*/ 530225 h 714375"/>
                  <a:gd name="connsiteX169" fmla="*/ 247650 w 587375"/>
                  <a:gd name="connsiteY169" fmla="*/ 539750 h 714375"/>
                  <a:gd name="connsiteX170" fmla="*/ 252413 w 587375"/>
                  <a:gd name="connsiteY170" fmla="*/ 590550 h 714375"/>
                  <a:gd name="connsiteX171" fmla="*/ 239713 w 587375"/>
                  <a:gd name="connsiteY171" fmla="*/ 620713 h 714375"/>
                  <a:gd name="connsiteX172" fmla="*/ 242888 w 587375"/>
                  <a:gd name="connsiteY172" fmla="*/ 655638 h 714375"/>
                  <a:gd name="connsiteX173" fmla="*/ 231775 w 587375"/>
                  <a:gd name="connsiteY173" fmla="*/ 655638 h 714375"/>
                  <a:gd name="connsiteX174" fmla="*/ 223838 w 587375"/>
                  <a:gd name="connsiteY174" fmla="*/ 681038 h 714375"/>
                  <a:gd name="connsiteX175" fmla="*/ 231775 w 587375"/>
                  <a:gd name="connsiteY175" fmla="*/ 687388 h 714375"/>
                  <a:gd name="connsiteX176" fmla="*/ 231775 w 587375"/>
                  <a:gd name="connsiteY176" fmla="*/ 692150 h 714375"/>
                  <a:gd name="connsiteX177" fmla="*/ 214313 w 587375"/>
                  <a:gd name="connsiteY177" fmla="*/ 687388 h 714375"/>
                  <a:gd name="connsiteX178" fmla="*/ 209550 w 587375"/>
                  <a:gd name="connsiteY178" fmla="*/ 704850 h 714375"/>
                  <a:gd name="connsiteX179" fmla="*/ 193675 w 587375"/>
                  <a:gd name="connsiteY179" fmla="*/ 714375 h 714375"/>
                  <a:gd name="connsiteX180" fmla="*/ 166688 w 587375"/>
                  <a:gd name="connsiteY180" fmla="*/ 687388 h 714375"/>
                  <a:gd name="connsiteX181" fmla="*/ 161925 w 587375"/>
                  <a:gd name="connsiteY181" fmla="*/ 666750 h 714375"/>
                  <a:gd name="connsiteX182" fmla="*/ 155575 w 587375"/>
                  <a:gd name="connsiteY182" fmla="*/ 633413 h 714375"/>
                  <a:gd name="connsiteX183" fmla="*/ 133350 w 587375"/>
                  <a:gd name="connsiteY183" fmla="*/ 593725 h 714375"/>
                  <a:gd name="connsiteX184" fmla="*/ 131763 w 587375"/>
                  <a:gd name="connsiteY184" fmla="*/ 555625 h 714375"/>
                  <a:gd name="connsiteX185" fmla="*/ 103188 w 587375"/>
                  <a:gd name="connsiteY185" fmla="*/ 495300 h 714375"/>
                  <a:gd name="connsiteX186" fmla="*/ 98425 w 587375"/>
                  <a:gd name="connsiteY186" fmla="*/ 471488 h 714375"/>
                  <a:gd name="connsiteX187" fmla="*/ 93662 w 587375"/>
                  <a:gd name="connsiteY187" fmla="*/ 423863 h 714375"/>
                  <a:gd name="connsiteX188" fmla="*/ 95250 w 587375"/>
                  <a:gd name="connsiteY188" fmla="*/ 404813 h 714375"/>
                  <a:gd name="connsiteX189" fmla="*/ 90487 w 587375"/>
                  <a:gd name="connsiteY189" fmla="*/ 398463 h 714375"/>
                  <a:gd name="connsiteX190" fmla="*/ 93662 w 587375"/>
                  <a:gd name="connsiteY190" fmla="*/ 374650 h 714375"/>
                  <a:gd name="connsiteX191" fmla="*/ 85725 w 587375"/>
                  <a:gd name="connsiteY191" fmla="*/ 371475 h 714375"/>
                  <a:gd name="connsiteX192" fmla="*/ 82550 w 587375"/>
                  <a:gd name="connsiteY192" fmla="*/ 381000 h 714375"/>
                  <a:gd name="connsiteX193" fmla="*/ 77787 w 587375"/>
                  <a:gd name="connsiteY193" fmla="*/ 404813 h 714375"/>
                  <a:gd name="connsiteX194" fmla="*/ 58737 w 587375"/>
                  <a:gd name="connsiteY194" fmla="*/ 419100 h 714375"/>
                  <a:gd name="connsiteX195" fmla="*/ 34925 w 587375"/>
                  <a:gd name="connsiteY195" fmla="*/ 404813 h 714375"/>
                  <a:gd name="connsiteX196" fmla="*/ 12700 w 587375"/>
                  <a:gd name="connsiteY196" fmla="*/ 374650 h 714375"/>
                  <a:gd name="connsiteX197" fmla="*/ 38100 w 587375"/>
                  <a:gd name="connsiteY197" fmla="*/ 371475 h 714375"/>
                  <a:gd name="connsiteX198" fmla="*/ 50800 w 587375"/>
                  <a:gd name="connsiteY198" fmla="*/ 349250 h 714375"/>
                  <a:gd name="connsiteX199" fmla="*/ 34925 w 587375"/>
                  <a:gd name="connsiteY199" fmla="*/ 354013 h 714375"/>
                  <a:gd name="connsiteX200" fmla="*/ 20637 w 587375"/>
                  <a:gd name="connsiteY200" fmla="*/ 361950 h 714375"/>
                  <a:gd name="connsiteX201" fmla="*/ 0 w 587375"/>
                  <a:gd name="connsiteY201" fmla="*/ 342900 h 714375"/>
                  <a:gd name="connsiteX202" fmla="*/ 7937 w 587375"/>
                  <a:gd name="connsiteY202" fmla="*/ 330200 h 714375"/>
                  <a:gd name="connsiteX203" fmla="*/ 42862 w 587375"/>
                  <a:gd name="connsiteY203" fmla="*/ 320675 h 714375"/>
                  <a:gd name="connsiteX204" fmla="*/ 60325 w 587375"/>
                  <a:gd name="connsiteY204" fmla="*/ 320675 h 714375"/>
                  <a:gd name="connsiteX205" fmla="*/ 50800 w 587375"/>
                  <a:gd name="connsiteY205" fmla="*/ 290513 h 714375"/>
                  <a:gd name="connsiteX206" fmla="*/ 33337 w 587375"/>
                  <a:gd name="connsiteY206" fmla="*/ 280988 h 714375"/>
                  <a:gd name="connsiteX207" fmla="*/ 38100 w 587375"/>
                  <a:gd name="connsiteY207" fmla="*/ 265113 h 714375"/>
                  <a:gd name="connsiteX208" fmla="*/ 22225 w 587375"/>
                  <a:gd name="connsiteY208" fmla="*/ 265113 h 714375"/>
                  <a:gd name="connsiteX209" fmla="*/ 25400 w 587375"/>
                  <a:gd name="connsiteY209" fmla="*/ 255588 h 714375"/>
                  <a:gd name="connsiteX210" fmla="*/ 39687 w 587375"/>
                  <a:gd name="connsiteY210" fmla="*/ 234950 h 714375"/>
                  <a:gd name="connsiteX211" fmla="*/ 52387 w 587375"/>
                  <a:gd name="connsiteY211" fmla="*/ 239713 h 714375"/>
                  <a:gd name="connsiteX212" fmla="*/ 76200 w 587375"/>
                  <a:gd name="connsiteY212" fmla="*/ 227013 h 714375"/>
                  <a:gd name="connsiteX213" fmla="*/ 80962 w 587375"/>
                  <a:gd name="connsiteY213" fmla="*/ 212725 h 714375"/>
                  <a:gd name="connsiteX214" fmla="*/ 107950 w 587375"/>
                  <a:gd name="connsiteY214" fmla="*/ 196850 h 714375"/>
                  <a:gd name="connsiteX215" fmla="*/ 120650 w 587375"/>
                  <a:gd name="connsiteY215" fmla="*/ 161925 h 714375"/>
                  <a:gd name="connsiteX216" fmla="*/ 133350 w 587375"/>
                  <a:gd name="connsiteY216" fmla="*/ 134938 h 714375"/>
                  <a:gd name="connsiteX217" fmla="*/ 143828 w 587375"/>
                  <a:gd name="connsiteY217" fmla="*/ 123507 h 714375"/>
                  <a:gd name="connsiteX218" fmla="*/ 141288 w 587375"/>
                  <a:gd name="connsiteY218" fmla="*/ 122237 h 714375"/>
                  <a:gd name="connsiteX219" fmla="*/ 138113 w 587375"/>
                  <a:gd name="connsiteY219" fmla="*/ 122237 h 714375"/>
                  <a:gd name="connsiteX220" fmla="*/ 136526 w 587375"/>
                  <a:gd name="connsiteY220" fmla="*/ 122237 h 714375"/>
                  <a:gd name="connsiteX221" fmla="*/ 136526 w 587375"/>
                  <a:gd name="connsiteY221" fmla="*/ 119062 h 714375"/>
                  <a:gd name="connsiteX222" fmla="*/ 133351 w 587375"/>
                  <a:gd name="connsiteY222" fmla="*/ 115887 h 714375"/>
                  <a:gd name="connsiteX223" fmla="*/ 128588 w 587375"/>
                  <a:gd name="connsiteY223" fmla="*/ 114300 h 714375"/>
                  <a:gd name="connsiteX224" fmla="*/ 125413 w 587375"/>
                  <a:gd name="connsiteY224" fmla="*/ 114300 h 714375"/>
                  <a:gd name="connsiteX225" fmla="*/ 125413 w 587375"/>
                  <a:gd name="connsiteY225" fmla="*/ 109537 h 714375"/>
                  <a:gd name="connsiteX226" fmla="*/ 123826 w 587375"/>
                  <a:gd name="connsiteY226" fmla="*/ 106362 h 714375"/>
                  <a:gd name="connsiteX227" fmla="*/ 119063 w 587375"/>
                  <a:gd name="connsiteY227" fmla="*/ 98425 h 714375"/>
                  <a:gd name="connsiteX228" fmla="*/ 123826 w 587375"/>
                  <a:gd name="connsiteY228" fmla="*/ 96837 h 714375"/>
                  <a:gd name="connsiteX229" fmla="*/ 125413 w 587375"/>
                  <a:gd name="connsiteY229" fmla="*/ 109537 h 714375"/>
                  <a:gd name="connsiteX230" fmla="*/ 123825 w 587375"/>
                  <a:gd name="connsiteY230" fmla="*/ 109537 h 714375"/>
                  <a:gd name="connsiteX231" fmla="*/ 115888 w 587375"/>
                  <a:gd name="connsiteY231" fmla="*/ 106362 h 714375"/>
                  <a:gd name="connsiteX232" fmla="*/ 115888 w 587375"/>
                  <a:gd name="connsiteY232" fmla="*/ 103187 h 714375"/>
                  <a:gd name="connsiteX233" fmla="*/ 115888 w 587375"/>
                  <a:gd name="connsiteY233" fmla="*/ 101600 h 714375"/>
                  <a:gd name="connsiteX234" fmla="*/ 112713 w 587375"/>
                  <a:gd name="connsiteY234" fmla="*/ 79375 h 714375"/>
                  <a:gd name="connsiteX235" fmla="*/ 112713 w 587375"/>
                  <a:gd name="connsiteY235" fmla="*/ 76200 h 714375"/>
                  <a:gd name="connsiteX236" fmla="*/ 111125 w 587375"/>
                  <a:gd name="connsiteY236" fmla="*/ 71437 h 714375"/>
                  <a:gd name="connsiteX237" fmla="*/ 111125 w 587375"/>
                  <a:gd name="connsiteY237" fmla="*/ 68262 h 714375"/>
                  <a:gd name="connsiteX238" fmla="*/ 115888 w 587375"/>
                  <a:gd name="connsiteY238" fmla="*/ 63500 h 714375"/>
                  <a:gd name="connsiteX239" fmla="*/ 123825 w 587375"/>
                  <a:gd name="connsiteY239" fmla="*/ 58737 h 714375"/>
                  <a:gd name="connsiteX240" fmla="*/ 123825 w 587375"/>
                  <a:gd name="connsiteY240" fmla="*/ 55562 h 714375"/>
                  <a:gd name="connsiteX241" fmla="*/ 125413 w 587375"/>
                  <a:gd name="connsiteY241" fmla="*/ 49212 h 714375"/>
                  <a:gd name="connsiteX242" fmla="*/ 123825 w 587375"/>
                  <a:gd name="connsiteY242" fmla="*/ 46037 h 714375"/>
                  <a:gd name="connsiteX243" fmla="*/ 119063 w 587375"/>
                  <a:gd name="connsiteY243" fmla="*/ 41275 h 714375"/>
                  <a:gd name="connsiteX244" fmla="*/ 115888 w 587375"/>
                  <a:gd name="connsiteY244" fmla="*/ 41275 h 714375"/>
                  <a:gd name="connsiteX245" fmla="*/ 112713 w 587375"/>
                  <a:gd name="connsiteY245" fmla="*/ 38100 h 714375"/>
                  <a:gd name="connsiteX246" fmla="*/ 111125 w 587375"/>
                  <a:gd name="connsiteY246" fmla="*/ 33337 h 714375"/>
                  <a:gd name="connsiteX247" fmla="*/ 106363 w 587375"/>
                  <a:gd name="connsiteY247" fmla="*/ 33337 h 714375"/>
                  <a:gd name="connsiteX248" fmla="*/ 103188 w 587375"/>
                  <a:gd name="connsiteY248" fmla="*/ 30162 h 714375"/>
                  <a:gd name="connsiteX249" fmla="*/ 101600 w 587375"/>
                  <a:gd name="connsiteY249" fmla="*/ 30162 h 714375"/>
                  <a:gd name="connsiteX250" fmla="*/ 95250 w 587375"/>
                  <a:gd name="connsiteY250" fmla="*/ 28575 h 714375"/>
                  <a:gd name="connsiteX251" fmla="*/ 95250 w 587375"/>
                  <a:gd name="connsiteY251" fmla="*/ 25400 h 714375"/>
                  <a:gd name="connsiteX252" fmla="*/ 95250 w 587375"/>
                  <a:gd name="connsiteY252" fmla="*/ 17463 h 714375"/>
                  <a:gd name="connsiteX253" fmla="*/ 95250 w 587375"/>
                  <a:gd name="connsiteY253" fmla="*/ 15875 h 714375"/>
                  <a:gd name="connsiteX254" fmla="*/ 98425 w 587375"/>
                  <a:gd name="connsiteY254" fmla="*/ 15875 h 714375"/>
                  <a:gd name="connsiteX255" fmla="*/ 103188 w 587375"/>
                  <a:gd name="connsiteY255" fmla="*/ 15875 h 714375"/>
                  <a:gd name="connsiteX256" fmla="*/ 106363 w 587375"/>
                  <a:gd name="connsiteY256" fmla="*/ 17463 h 714375"/>
                  <a:gd name="connsiteX257" fmla="*/ 107950 w 587375"/>
                  <a:gd name="connsiteY257" fmla="*/ 15875 h 714375"/>
                  <a:gd name="connsiteX258" fmla="*/ 107950 w 587375"/>
                  <a:gd name="connsiteY258" fmla="*/ 12700 h 714375"/>
                  <a:gd name="connsiteX259" fmla="*/ 107950 w 587375"/>
                  <a:gd name="connsiteY259" fmla="*/ 7938 h 714375"/>
                  <a:gd name="connsiteX260" fmla="*/ 112713 w 587375"/>
                  <a:gd name="connsiteY260" fmla="*/ 7938 h 714375"/>
                  <a:gd name="connsiteX261" fmla="*/ 115888 w 587375"/>
                  <a:gd name="connsiteY261" fmla="*/ 7938 h 714375"/>
                  <a:gd name="connsiteX262" fmla="*/ 123825 w 587375"/>
                  <a:gd name="connsiteY262" fmla="*/ 6350 h 714375"/>
                  <a:gd name="connsiteX263" fmla="*/ 125413 w 587375"/>
                  <a:gd name="connsiteY263" fmla="*/ 6350 h 714375"/>
                  <a:gd name="connsiteX264" fmla="*/ 128588 w 587375"/>
                  <a:gd name="connsiteY264" fmla="*/ 3175 h 714375"/>
                  <a:gd name="connsiteX265" fmla="*/ 136525 w 587375"/>
                  <a:gd name="connsiteY265" fmla="*/ 6350 h 714375"/>
                  <a:gd name="connsiteX266" fmla="*/ 138113 w 587375"/>
                  <a:gd name="connsiteY266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17488 w 587375"/>
                  <a:gd name="connsiteY89" fmla="*/ 122237 h 714375"/>
                  <a:gd name="connsiteX90" fmla="*/ 214313 w 587375"/>
                  <a:gd name="connsiteY90" fmla="*/ 123825 h 714375"/>
                  <a:gd name="connsiteX91" fmla="*/ 214312 w 587375"/>
                  <a:gd name="connsiteY91" fmla="*/ 123825 h 714375"/>
                  <a:gd name="connsiteX92" fmla="*/ 214312 w 587375"/>
                  <a:gd name="connsiteY92" fmla="*/ 125014 h 714375"/>
                  <a:gd name="connsiteX93" fmla="*/ 223838 w 587375"/>
                  <a:gd name="connsiteY93" fmla="*/ 157163 h 714375"/>
                  <a:gd name="connsiteX94" fmla="*/ 234950 w 587375"/>
                  <a:gd name="connsiteY94" fmla="*/ 146050 h 714375"/>
                  <a:gd name="connsiteX95" fmla="*/ 260350 w 587375"/>
                  <a:gd name="connsiteY95" fmla="*/ 166688 h 714375"/>
                  <a:gd name="connsiteX96" fmla="*/ 244475 w 587375"/>
                  <a:gd name="connsiteY96" fmla="*/ 184150 h 714375"/>
                  <a:gd name="connsiteX97" fmla="*/ 242888 w 587375"/>
                  <a:gd name="connsiteY97" fmla="*/ 212725 h 714375"/>
                  <a:gd name="connsiteX98" fmla="*/ 260350 w 587375"/>
                  <a:gd name="connsiteY98" fmla="*/ 212725 h 714375"/>
                  <a:gd name="connsiteX99" fmla="*/ 260350 w 587375"/>
                  <a:gd name="connsiteY99" fmla="*/ 227013 h 714375"/>
                  <a:gd name="connsiteX100" fmla="*/ 292100 w 587375"/>
                  <a:gd name="connsiteY100" fmla="*/ 247650 h 714375"/>
                  <a:gd name="connsiteX101" fmla="*/ 312738 w 587375"/>
                  <a:gd name="connsiteY101" fmla="*/ 250825 h 714375"/>
                  <a:gd name="connsiteX102" fmla="*/ 328613 w 587375"/>
                  <a:gd name="connsiteY102" fmla="*/ 242888 h 714375"/>
                  <a:gd name="connsiteX103" fmla="*/ 339725 w 587375"/>
                  <a:gd name="connsiteY103" fmla="*/ 263525 h 714375"/>
                  <a:gd name="connsiteX104" fmla="*/ 352425 w 587375"/>
                  <a:gd name="connsiteY104" fmla="*/ 260350 h 714375"/>
                  <a:gd name="connsiteX105" fmla="*/ 355600 w 587375"/>
                  <a:gd name="connsiteY105" fmla="*/ 269875 h 714375"/>
                  <a:gd name="connsiteX106" fmla="*/ 398463 w 587375"/>
                  <a:gd name="connsiteY106" fmla="*/ 276225 h 714375"/>
                  <a:gd name="connsiteX107" fmla="*/ 407988 w 587375"/>
                  <a:gd name="connsiteY107" fmla="*/ 269875 h 714375"/>
                  <a:gd name="connsiteX108" fmla="*/ 407988 w 587375"/>
                  <a:gd name="connsiteY108" fmla="*/ 238125 h 714375"/>
                  <a:gd name="connsiteX109" fmla="*/ 423863 w 587375"/>
                  <a:gd name="connsiteY109" fmla="*/ 227013 h 714375"/>
                  <a:gd name="connsiteX110" fmla="*/ 428625 w 587375"/>
                  <a:gd name="connsiteY110" fmla="*/ 234950 h 714375"/>
                  <a:gd name="connsiteX111" fmla="*/ 420688 w 587375"/>
                  <a:gd name="connsiteY111" fmla="*/ 265113 h 714375"/>
                  <a:gd name="connsiteX112" fmla="*/ 431800 w 587375"/>
                  <a:gd name="connsiteY112" fmla="*/ 269875 h 714375"/>
                  <a:gd name="connsiteX113" fmla="*/ 450850 w 587375"/>
                  <a:gd name="connsiteY113" fmla="*/ 265113 h 714375"/>
                  <a:gd name="connsiteX114" fmla="*/ 457200 w 587375"/>
                  <a:gd name="connsiteY114" fmla="*/ 257175 h 714375"/>
                  <a:gd name="connsiteX115" fmla="*/ 481013 w 587375"/>
                  <a:gd name="connsiteY115" fmla="*/ 260350 h 714375"/>
                  <a:gd name="connsiteX116" fmla="*/ 481013 w 587375"/>
                  <a:gd name="connsiteY116" fmla="*/ 234950 h 714375"/>
                  <a:gd name="connsiteX117" fmla="*/ 500063 w 587375"/>
                  <a:gd name="connsiteY117" fmla="*/ 227013 h 714375"/>
                  <a:gd name="connsiteX118" fmla="*/ 527050 w 587375"/>
                  <a:gd name="connsiteY118" fmla="*/ 200025 h 714375"/>
                  <a:gd name="connsiteX119" fmla="*/ 544513 w 587375"/>
                  <a:gd name="connsiteY119" fmla="*/ 201613 h 714375"/>
                  <a:gd name="connsiteX120" fmla="*/ 547688 w 587375"/>
                  <a:gd name="connsiteY120" fmla="*/ 214313 h 714375"/>
                  <a:gd name="connsiteX121" fmla="*/ 565150 w 587375"/>
                  <a:gd name="connsiteY121" fmla="*/ 212725 h 714375"/>
                  <a:gd name="connsiteX122" fmla="*/ 582613 w 587375"/>
                  <a:gd name="connsiteY122" fmla="*/ 217488 h 714375"/>
                  <a:gd name="connsiteX123" fmla="*/ 587375 w 587375"/>
                  <a:gd name="connsiteY123" fmla="*/ 233363 h 714375"/>
                  <a:gd name="connsiteX124" fmla="*/ 585788 w 587375"/>
                  <a:gd name="connsiteY124" fmla="*/ 247650 h 714375"/>
                  <a:gd name="connsiteX125" fmla="*/ 577850 w 587375"/>
                  <a:gd name="connsiteY125" fmla="*/ 244475 h 714375"/>
                  <a:gd name="connsiteX126" fmla="*/ 557213 w 587375"/>
                  <a:gd name="connsiteY126" fmla="*/ 255588 h 714375"/>
                  <a:gd name="connsiteX127" fmla="*/ 536575 w 587375"/>
                  <a:gd name="connsiteY127" fmla="*/ 287338 h 714375"/>
                  <a:gd name="connsiteX128" fmla="*/ 536575 w 587375"/>
                  <a:gd name="connsiteY128" fmla="*/ 306388 h 714375"/>
                  <a:gd name="connsiteX129" fmla="*/ 527050 w 587375"/>
                  <a:gd name="connsiteY129" fmla="*/ 323850 h 714375"/>
                  <a:gd name="connsiteX130" fmla="*/ 514350 w 587375"/>
                  <a:gd name="connsiteY130" fmla="*/ 325438 h 714375"/>
                  <a:gd name="connsiteX131" fmla="*/ 517525 w 587375"/>
                  <a:gd name="connsiteY131" fmla="*/ 361950 h 714375"/>
                  <a:gd name="connsiteX132" fmla="*/ 512763 w 587375"/>
                  <a:gd name="connsiteY132" fmla="*/ 363538 h 714375"/>
                  <a:gd name="connsiteX133" fmla="*/ 512763 w 587375"/>
                  <a:gd name="connsiteY133" fmla="*/ 381000 h 714375"/>
                  <a:gd name="connsiteX134" fmla="*/ 504825 w 587375"/>
                  <a:gd name="connsiteY134" fmla="*/ 388938 h 714375"/>
                  <a:gd name="connsiteX135" fmla="*/ 496888 w 587375"/>
                  <a:gd name="connsiteY135" fmla="*/ 381000 h 714375"/>
                  <a:gd name="connsiteX136" fmla="*/ 496888 w 587375"/>
                  <a:gd name="connsiteY136" fmla="*/ 333375 h 714375"/>
                  <a:gd name="connsiteX137" fmla="*/ 488950 w 587375"/>
                  <a:gd name="connsiteY137" fmla="*/ 333375 h 714375"/>
                  <a:gd name="connsiteX138" fmla="*/ 487363 w 587375"/>
                  <a:gd name="connsiteY138" fmla="*/ 349250 h 714375"/>
                  <a:gd name="connsiteX139" fmla="*/ 476250 w 587375"/>
                  <a:gd name="connsiteY139" fmla="*/ 349250 h 714375"/>
                  <a:gd name="connsiteX140" fmla="*/ 481013 w 587375"/>
                  <a:gd name="connsiteY140" fmla="*/ 333375 h 714375"/>
                  <a:gd name="connsiteX141" fmla="*/ 496888 w 587375"/>
                  <a:gd name="connsiteY141" fmla="*/ 320675 h 714375"/>
                  <a:gd name="connsiteX142" fmla="*/ 500063 w 587375"/>
                  <a:gd name="connsiteY142" fmla="*/ 303213 h 714375"/>
                  <a:gd name="connsiteX143" fmla="*/ 449263 w 587375"/>
                  <a:gd name="connsiteY143" fmla="*/ 295275 h 714375"/>
                  <a:gd name="connsiteX144" fmla="*/ 444500 w 587375"/>
                  <a:gd name="connsiteY144" fmla="*/ 285750 h 714375"/>
                  <a:gd name="connsiteX145" fmla="*/ 415925 w 587375"/>
                  <a:gd name="connsiteY145" fmla="*/ 269875 h 714375"/>
                  <a:gd name="connsiteX146" fmla="*/ 414338 w 587375"/>
                  <a:gd name="connsiteY146" fmla="*/ 276225 h 714375"/>
                  <a:gd name="connsiteX147" fmla="*/ 406400 w 587375"/>
                  <a:gd name="connsiteY147" fmla="*/ 293688 h 714375"/>
                  <a:gd name="connsiteX148" fmla="*/ 428625 w 587375"/>
                  <a:gd name="connsiteY148" fmla="*/ 303213 h 714375"/>
                  <a:gd name="connsiteX149" fmla="*/ 415925 w 587375"/>
                  <a:gd name="connsiteY149" fmla="*/ 311150 h 714375"/>
                  <a:gd name="connsiteX150" fmla="*/ 414338 w 587375"/>
                  <a:gd name="connsiteY150" fmla="*/ 319088 h 714375"/>
                  <a:gd name="connsiteX151" fmla="*/ 419100 w 587375"/>
                  <a:gd name="connsiteY151" fmla="*/ 323850 h 714375"/>
                  <a:gd name="connsiteX152" fmla="*/ 420688 w 587375"/>
                  <a:gd name="connsiteY152" fmla="*/ 338138 h 714375"/>
                  <a:gd name="connsiteX153" fmla="*/ 436563 w 587375"/>
                  <a:gd name="connsiteY153" fmla="*/ 388938 h 714375"/>
                  <a:gd name="connsiteX154" fmla="*/ 407988 w 587375"/>
                  <a:gd name="connsiteY154" fmla="*/ 388938 h 714375"/>
                  <a:gd name="connsiteX155" fmla="*/ 406400 w 587375"/>
                  <a:gd name="connsiteY155" fmla="*/ 374650 h 714375"/>
                  <a:gd name="connsiteX156" fmla="*/ 398463 w 587375"/>
                  <a:gd name="connsiteY156" fmla="*/ 388938 h 714375"/>
                  <a:gd name="connsiteX157" fmla="*/ 377825 w 587375"/>
                  <a:gd name="connsiteY157" fmla="*/ 404813 h 714375"/>
                  <a:gd name="connsiteX158" fmla="*/ 382588 w 587375"/>
                  <a:gd name="connsiteY158" fmla="*/ 414338 h 714375"/>
                  <a:gd name="connsiteX159" fmla="*/ 371475 w 587375"/>
                  <a:gd name="connsiteY159" fmla="*/ 434975 h 714375"/>
                  <a:gd name="connsiteX160" fmla="*/ 355600 w 587375"/>
                  <a:gd name="connsiteY160" fmla="*/ 439738 h 714375"/>
                  <a:gd name="connsiteX161" fmla="*/ 350838 w 587375"/>
                  <a:gd name="connsiteY161" fmla="*/ 431800 h 714375"/>
                  <a:gd name="connsiteX162" fmla="*/ 339725 w 587375"/>
                  <a:gd name="connsiteY162" fmla="*/ 439738 h 714375"/>
                  <a:gd name="connsiteX163" fmla="*/ 339725 w 587375"/>
                  <a:gd name="connsiteY163" fmla="*/ 452438 h 714375"/>
                  <a:gd name="connsiteX164" fmla="*/ 287338 w 587375"/>
                  <a:gd name="connsiteY164" fmla="*/ 500063 h 714375"/>
                  <a:gd name="connsiteX165" fmla="*/ 290513 w 587375"/>
                  <a:gd name="connsiteY165" fmla="*/ 512763 h 714375"/>
                  <a:gd name="connsiteX166" fmla="*/ 266700 w 587375"/>
                  <a:gd name="connsiteY166" fmla="*/ 525463 h 714375"/>
                  <a:gd name="connsiteX167" fmla="*/ 249238 w 587375"/>
                  <a:gd name="connsiteY167" fmla="*/ 530225 h 714375"/>
                  <a:gd name="connsiteX168" fmla="*/ 247650 w 587375"/>
                  <a:gd name="connsiteY168" fmla="*/ 539750 h 714375"/>
                  <a:gd name="connsiteX169" fmla="*/ 252413 w 587375"/>
                  <a:gd name="connsiteY169" fmla="*/ 590550 h 714375"/>
                  <a:gd name="connsiteX170" fmla="*/ 239713 w 587375"/>
                  <a:gd name="connsiteY170" fmla="*/ 620713 h 714375"/>
                  <a:gd name="connsiteX171" fmla="*/ 242888 w 587375"/>
                  <a:gd name="connsiteY171" fmla="*/ 655638 h 714375"/>
                  <a:gd name="connsiteX172" fmla="*/ 231775 w 587375"/>
                  <a:gd name="connsiteY172" fmla="*/ 655638 h 714375"/>
                  <a:gd name="connsiteX173" fmla="*/ 223838 w 587375"/>
                  <a:gd name="connsiteY173" fmla="*/ 681038 h 714375"/>
                  <a:gd name="connsiteX174" fmla="*/ 231775 w 587375"/>
                  <a:gd name="connsiteY174" fmla="*/ 687388 h 714375"/>
                  <a:gd name="connsiteX175" fmla="*/ 231775 w 587375"/>
                  <a:gd name="connsiteY175" fmla="*/ 692150 h 714375"/>
                  <a:gd name="connsiteX176" fmla="*/ 214313 w 587375"/>
                  <a:gd name="connsiteY176" fmla="*/ 687388 h 714375"/>
                  <a:gd name="connsiteX177" fmla="*/ 209550 w 587375"/>
                  <a:gd name="connsiteY177" fmla="*/ 704850 h 714375"/>
                  <a:gd name="connsiteX178" fmla="*/ 193675 w 587375"/>
                  <a:gd name="connsiteY178" fmla="*/ 714375 h 714375"/>
                  <a:gd name="connsiteX179" fmla="*/ 166688 w 587375"/>
                  <a:gd name="connsiteY179" fmla="*/ 687388 h 714375"/>
                  <a:gd name="connsiteX180" fmla="*/ 161925 w 587375"/>
                  <a:gd name="connsiteY180" fmla="*/ 666750 h 714375"/>
                  <a:gd name="connsiteX181" fmla="*/ 155575 w 587375"/>
                  <a:gd name="connsiteY181" fmla="*/ 633413 h 714375"/>
                  <a:gd name="connsiteX182" fmla="*/ 133350 w 587375"/>
                  <a:gd name="connsiteY182" fmla="*/ 593725 h 714375"/>
                  <a:gd name="connsiteX183" fmla="*/ 131763 w 587375"/>
                  <a:gd name="connsiteY183" fmla="*/ 555625 h 714375"/>
                  <a:gd name="connsiteX184" fmla="*/ 103188 w 587375"/>
                  <a:gd name="connsiteY184" fmla="*/ 495300 h 714375"/>
                  <a:gd name="connsiteX185" fmla="*/ 98425 w 587375"/>
                  <a:gd name="connsiteY185" fmla="*/ 471488 h 714375"/>
                  <a:gd name="connsiteX186" fmla="*/ 93662 w 587375"/>
                  <a:gd name="connsiteY186" fmla="*/ 423863 h 714375"/>
                  <a:gd name="connsiteX187" fmla="*/ 95250 w 587375"/>
                  <a:gd name="connsiteY187" fmla="*/ 404813 h 714375"/>
                  <a:gd name="connsiteX188" fmla="*/ 90487 w 587375"/>
                  <a:gd name="connsiteY188" fmla="*/ 398463 h 714375"/>
                  <a:gd name="connsiteX189" fmla="*/ 93662 w 587375"/>
                  <a:gd name="connsiteY189" fmla="*/ 374650 h 714375"/>
                  <a:gd name="connsiteX190" fmla="*/ 85725 w 587375"/>
                  <a:gd name="connsiteY190" fmla="*/ 371475 h 714375"/>
                  <a:gd name="connsiteX191" fmla="*/ 82550 w 587375"/>
                  <a:gd name="connsiteY191" fmla="*/ 381000 h 714375"/>
                  <a:gd name="connsiteX192" fmla="*/ 77787 w 587375"/>
                  <a:gd name="connsiteY192" fmla="*/ 404813 h 714375"/>
                  <a:gd name="connsiteX193" fmla="*/ 58737 w 587375"/>
                  <a:gd name="connsiteY193" fmla="*/ 419100 h 714375"/>
                  <a:gd name="connsiteX194" fmla="*/ 34925 w 587375"/>
                  <a:gd name="connsiteY194" fmla="*/ 404813 h 714375"/>
                  <a:gd name="connsiteX195" fmla="*/ 12700 w 587375"/>
                  <a:gd name="connsiteY195" fmla="*/ 374650 h 714375"/>
                  <a:gd name="connsiteX196" fmla="*/ 38100 w 587375"/>
                  <a:gd name="connsiteY196" fmla="*/ 371475 h 714375"/>
                  <a:gd name="connsiteX197" fmla="*/ 50800 w 587375"/>
                  <a:gd name="connsiteY197" fmla="*/ 349250 h 714375"/>
                  <a:gd name="connsiteX198" fmla="*/ 34925 w 587375"/>
                  <a:gd name="connsiteY198" fmla="*/ 354013 h 714375"/>
                  <a:gd name="connsiteX199" fmla="*/ 20637 w 587375"/>
                  <a:gd name="connsiteY199" fmla="*/ 361950 h 714375"/>
                  <a:gd name="connsiteX200" fmla="*/ 0 w 587375"/>
                  <a:gd name="connsiteY200" fmla="*/ 342900 h 714375"/>
                  <a:gd name="connsiteX201" fmla="*/ 7937 w 587375"/>
                  <a:gd name="connsiteY201" fmla="*/ 330200 h 714375"/>
                  <a:gd name="connsiteX202" fmla="*/ 42862 w 587375"/>
                  <a:gd name="connsiteY202" fmla="*/ 320675 h 714375"/>
                  <a:gd name="connsiteX203" fmla="*/ 60325 w 587375"/>
                  <a:gd name="connsiteY203" fmla="*/ 320675 h 714375"/>
                  <a:gd name="connsiteX204" fmla="*/ 50800 w 587375"/>
                  <a:gd name="connsiteY204" fmla="*/ 290513 h 714375"/>
                  <a:gd name="connsiteX205" fmla="*/ 33337 w 587375"/>
                  <a:gd name="connsiteY205" fmla="*/ 280988 h 714375"/>
                  <a:gd name="connsiteX206" fmla="*/ 38100 w 587375"/>
                  <a:gd name="connsiteY206" fmla="*/ 265113 h 714375"/>
                  <a:gd name="connsiteX207" fmla="*/ 22225 w 587375"/>
                  <a:gd name="connsiteY207" fmla="*/ 265113 h 714375"/>
                  <a:gd name="connsiteX208" fmla="*/ 25400 w 587375"/>
                  <a:gd name="connsiteY208" fmla="*/ 255588 h 714375"/>
                  <a:gd name="connsiteX209" fmla="*/ 39687 w 587375"/>
                  <a:gd name="connsiteY209" fmla="*/ 234950 h 714375"/>
                  <a:gd name="connsiteX210" fmla="*/ 52387 w 587375"/>
                  <a:gd name="connsiteY210" fmla="*/ 239713 h 714375"/>
                  <a:gd name="connsiteX211" fmla="*/ 76200 w 587375"/>
                  <a:gd name="connsiteY211" fmla="*/ 227013 h 714375"/>
                  <a:gd name="connsiteX212" fmla="*/ 80962 w 587375"/>
                  <a:gd name="connsiteY212" fmla="*/ 212725 h 714375"/>
                  <a:gd name="connsiteX213" fmla="*/ 107950 w 587375"/>
                  <a:gd name="connsiteY213" fmla="*/ 196850 h 714375"/>
                  <a:gd name="connsiteX214" fmla="*/ 120650 w 587375"/>
                  <a:gd name="connsiteY214" fmla="*/ 161925 h 714375"/>
                  <a:gd name="connsiteX215" fmla="*/ 133350 w 587375"/>
                  <a:gd name="connsiteY215" fmla="*/ 134938 h 714375"/>
                  <a:gd name="connsiteX216" fmla="*/ 143828 w 587375"/>
                  <a:gd name="connsiteY216" fmla="*/ 123507 h 714375"/>
                  <a:gd name="connsiteX217" fmla="*/ 141288 w 587375"/>
                  <a:gd name="connsiteY217" fmla="*/ 122237 h 714375"/>
                  <a:gd name="connsiteX218" fmla="*/ 138113 w 587375"/>
                  <a:gd name="connsiteY218" fmla="*/ 122237 h 714375"/>
                  <a:gd name="connsiteX219" fmla="*/ 136526 w 587375"/>
                  <a:gd name="connsiteY219" fmla="*/ 122237 h 714375"/>
                  <a:gd name="connsiteX220" fmla="*/ 136526 w 587375"/>
                  <a:gd name="connsiteY220" fmla="*/ 119062 h 714375"/>
                  <a:gd name="connsiteX221" fmla="*/ 133351 w 587375"/>
                  <a:gd name="connsiteY221" fmla="*/ 115887 h 714375"/>
                  <a:gd name="connsiteX222" fmla="*/ 128588 w 587375"/>
                  <a:gd name="connsiteY222" fmla="*/ 114300 h 714375"/>
                  <a:gd name="connsiteX223" fmla="*/ 125413 w 587375"/>
                  <a:gd name="connsiteY223" fmla="*/ 114300 h 714375"/>
                  <a:gd name="connsiteX224" fmla="*/ 125413 w 587375"/>
                  <a:gd name="connsiteY224" fmla="*/ 109537 h 714375"/>
                  <a:gd name="connsiteX225" fmla="*/ 123826 w 587375"/>
                  <a:gd name="connsiteY225" fmla="*/ 106362 h 714375"/>
                  <a:gd name="connsiteX226" fmla="*/ 119063 w 587375"/>
                  <a:gd name="connsiteY226" fmla="*/ 98425 h 714375"/>
                  <a:gd name="connsiteX227" fmla="*/ 123826 w 587375"/>
                  <a:gd name="connsiteY227" fmla="*/ 96837 h 714375"/>
                  <a:gd name="connsiteX228" fmla="*/ 125413 w 587375"/>
                  <a:gd name="connsiteY228" fmla="*/ 109537 h 714375"/>
                  <a:gd name="connsiteX229" fmla="*/ 123825 w 587375"/>
                  <a:gd name="connsiteY229" fmla="*/ 109537 h 714375"/>
                  <a:gd name="connsiteX230" fmla="*/ 115888 w 587375"/>
                  <a:gd name="connsiteY230" fmla="*/ 106362 h 714375"/>
                  <a:gd name="connsiteX231" fmla="*/ 115888 w 587375"/>
                  <a:gd name="connsiteY231" fmla="*/ 103187 h 714375"/>
                  <a:gd name="connsiteX232" fmla="*/ 115888 w 587375"/>
                  <a:gd name="connsiteY232" fmla="*/ 101600 h 714375"/>
                  <a:gd name="connsiteX233" fmla="*/ 112713 w 587375"/>
                  <a:gd name="connsiteY233" fmla="*/ 79375 h 714375"/>
                  <a:gd name="connsiteX234" fmla="*/ 112713 w 587375"/>
                  <a:gd name="connsiteY234" fmla="*/ 76200 h 714375"/>
                  <a:gd name="connsiteX235" fmla="*/ 111125 w 587375"/>
                  <a:gd name="connsiteY235" fmla="*/ 71437 h 714375"/>
                  <a:gd name="connsiteX236" fmla="*/ 111125 w 587375"/>
                  <a:gd name="connsiteY236" fmla="*/ 68262 h 714375"/>
                  <a:gd name="connsiteX237" fmla="*/ 115888 w 587375"/>
                  <a:gd name="connsiteY237" fmla="*/ 63500 h 714375"/>
                  <a:gd name="connsiteX238" fmla="*/ 123825 w 587375"/>
                  <a:gd name="connsiteY238" fmla="*/ 58737 h 714375"/>
                  <a:gd name="connsiteX239" fmla="*/ 123825 w 587375"/>
                  <a:gd name="connsiteY239" fmla="*/ 55562 h 714375"/>
                  <a:gd name="connsiteX240" fmla="*/ 125413 w 587375"/>
                  <a:gd name="connsiteY240" fmla="*/ 49212 h 714375"/>
                  <a:gd name="connsiteX241" fmla="*/ 123825 w 587375"/>
                  <a:gd name="connsiteY241" fmla="*/ 46037 h 714375"/>
                  <a:gd name="connsiteX242" fmla="*/ 119063 w 587375"/>
                  <a:gd name="connsiteY242" fmla="*/ 41275 h 714375"/>
                  <a:gd name="connsiteX243" fmla="*/ 115888 w 587375"/>
                  <a:gd name="connsiteY243" fmla="*/ 41275 h 714375"/>
                  <a:gd name="connsiteX244" fmla="*/ 112713 w 587375"/>
                  <a:gd name="connsiteY244" fmla="*/ 38100 h 714375"/>
                  <a:gd name="connsiteX245" fmla="*/ 111125 w 587375"/>
                  <a:gd name="connsiteY245" fmla="*/ 33337 h 714375"/>
                  <a:gd name="connsiteX246" fmla="*/ 106363 w 587375"/>
                  <a:gd name="connsiteY246" fmla="*/ 33337 h 714375"/>
                  <a:gd name="connsiteX247" fmla="*/ 103188 w 587375"/>
                  <a:gd name="connsiteY247" fmla="*/ 30162 h 714375"/>
                  <a:gd name="connsiteX248" fmla="*/ 101600 w 587375"/>
                  <a:gd name="connsiteY248" fmla="*/ 30162 h 714375"/>
                  <a:gd name="connsiteX249" fmla="*/ 95250 w 587375"/>
                  <a:gd name="connsiteY249" fmla="*/ 28575 h 714375"/>
                  <a:gd name="connsiteX250" fmla="*/ 95250 w 587375"/>
                  <a:gd name="connsiteY250" fmla="*/ 25400 h 714375"/>
                  <a:gd name="connsiteX251" fmla="*/ 95250 w 587375"/>
                  <a:gd name="connsiteY251" fmla="*/ 17463 h 714375"/>
                  <a:gd name="connsiteX252" fmla="*/ 95250 w 587375"/>
                  <a:gd name="connsiteY252" fmla="*/ 15875 h 714375"/>
                  <a:gd name="connsiteX253" fmla="*/ 98425 w 587375"/>
                  <a:gd name="connsiteY253" fmla="*/ 15875 h 714375"/>
                  <a:gd name="connsiteX254" fmla="*/ 103188 w 587375"/>
                  <a:gd name="connsiteY254" fmla="*/ 15875 h 714375"/>
                  <a:gd name="connsiteX255" fmla="*/ 106363 w 587375"/>
                  <a:gd name="connsiteY255" fmla="*/ 17463 h 714375"/>
                  <a:gd name="connsiteX256" fmla="*/ 107950 w 587375"/>
                  <a:gd name="connsiteY256" fmla="*/ 15875 h 714375"/>
                  <a:gd name="connsiteX257" fmla="*/ 107950 w 587375"/>
                  <a:gd name="connsiteY257" fmla="*/ 12700 h 714375"/>
                  <a:gd name="connsiteX258" fmla="*/ 107950 w 587375"/>
                  <a:gd name="connsiteY258" fmla="*/ 7938 h 714375"/>
                  <a:gd name="connsiteX259" fmla="*/ 112713 w 587375"/>
                  <a:gd name="connsiteY259" fmla="*/ 7938 h 714375"/>
                  <a:gd name="connsiteX260" fmla="*/ 115888 w 587375"/>
                  <a:gd name="connsiteY260" fmla="*/ 7938 h 714375"/>
                  <a:gd name="connsiteX261" fmla="*/ 123825 w 587375"/>
                  <a:gd name="connsiteY261" fmla="*/ 6350 h 714375"/>
                  <a:gd name="connsiteX262" fmla="*/ 125413 w 587375"/>
                  <a:gd name="connsiteY262" fmla="*/ 6350 h 714375"/>
                  <a:gd name="connsiteX263" fmla="*/ 128588 w 587375"/>
                  <a:gd name="connsiteY263" fmla="*/ 3175 h 714375"/>
                  <a:gd name="connsiteX264" fmla="*/ 136525 w 587375"/>
                  <a:gd name="connsiteY264" fmla="*/ 6350 h 714375"/>
                  <a:gd name="connsiteX265" fmla="*/ 138113 w 587375"/>
                  <a:gd name="connsiteY265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17488 w 587375"/>
                  <a:gd name="connsiteY89" fmla="*/ 122237 h 714375"/>
                  <a:gd name="connsiteX90" fmla="*/ 214313 w 587375"/>
                  <a:gd name="connsiteY90" fmla="*/ 123825 h 714375"/>
                  <a:gd name="connsiteX91" fmla="*/ 214312 w 587375"/>
                  <a:gd name="connsiteY91" fmla="*/ 123825 h 714375"/>
                  <a:gd name="connsiteX92" fmla="*/ 214312 w 587375"/>
                  <a:gd name="connsiteY92" fmla="*/ 125014 h 714375"/>
                  <a:gd name="connsiteX93" fmla="*/ 223838 w 587375"/>
                  <a:gd name="connsiteY93" fmla="*/ 157163 h 714375"/>
                  <a:gd name="connsiteX94" fmla="*/ 234950 w 587375"/>
                  <a:gd name="connsiteY94" fmla="*/ 146050 h 714375"/>
                  <a:gd name="connsiteX95" fmla="*/ 260350 w 587375"/>
                  <a:gd name="connsiteY95" fmla="*/ 166688 h 714375"/>
                  <a:gd name="connsiteX96" fmla="*/ 244475 w 587375"/>
                  <a:gd name="connsiteY96" fmla="*/ 184150 h 714375"/>
                  <a:gd name="connsiteX97" fmla="*/ 242888 w 587375"/>
                  <a:gd name="connsiteY97" fmla="*/ 212725 h 714375"/>
                  <a:gd name="connsiteX98" fmla="*/ 260350 w 587375"/>
                  <a:gd name="connsiteY98" fmla="*/ 212725 h 714375"/>
                  <a:gd name="connsiteX99" fmla="*/ 260350 w 587375"/>
                  <a:gd name="connsiteY99" fmla="*/ 227013 h 714375"/>
                  <a:gd name="connsiteX100" fmla="*/ 292100 w 587375"/>
                  <a:gd name="connsiteY100" fmla="*/ 247650 h 714375"/>
                  <a:gd name="connsiteX101" fmla="*/ 312738 w 587375"/>
                  <a:gd name="connsiteY101" fmla="*/ 250825 h 714375"/>
                  <a:gd name="connsiteX102" fmla="*/ 328613 w 587375"/>
                  <a:gd name="connsiteY102" fmla="*/ 242888 h 714375"/>
                  <a:gd name="connsiteX103" fmla="*/ 339725 w 587375"/>
                  <a:gd name="connsiteY103" fmla="*/ 263525 h 714375"/>
                  <a:gd name="connsiteX104" fmla="*/ 352425 w 587375"/>
                  <a:gd name="connsiteY104" fmla="*/ 260350 h 714375"/>
                  <a:gd name="connsiteX105" fmla="*/ 355600 w 587375"/>
                  <a:gd name="connsiteY105" fmla="*/ 269875 h 714375"/>
                  <a:gd name="connsiteX106" fmla="*/ 398463 w 587375"/>
                  <a:gd name="connsiteY106" fmla="*/ 276225 h 714375"/>
                  <a:gd name="connsiteX107" fmla="*/ 407988 w 587375"/>
                  <a:gd name="connsiteY107" fmla="*/ 269875 h 714375"/>
                  <a:gd name="connsiteX108" fmla="*/ 407988 w 587375"/>
                  <a:gd name="connsiteY108" fmla="*/ 238125 h 714375"/>
                  <a:gd name="connsiteX109" fmla="*/ 423863 w 587375"/>
                  <a:gd name="connsiteY109" fmla="*/ 227013 h 714375"/>
                  <a:gd name="connsiteX110" fmla="*/ 428625 w 587375"/>
                  <a:gd name="connsiteY110" fmla="*/ 234950 h 714375"/>
                  <a:gd name="connsiteX111" fmla="*/ 420688 w 587375"/>
                  <a:gd name="connsiteY111" fmla="*/ 265113 h 714375"/>
                  <a:gd name="connsiteX112" fmla="*/ 450850 w 587375"/>
                  <a:gd name="connsiteY112" fmla="*/ 265113 h 714375"/>
                  <a:gd name="connsiteX113" fmla="*/ 457200 w 587375"/>
                  <a:gd name="connsiteY113" fmla="*/ 257175 h 714375"/>
                  <a:gd name="connsiteX114" fmla="*/ 481013 w 587375"/>
                  <a:gd name="connsiteY114" fmla="*/ 260350 h 714375"/>
                  <a:gd name="connsiteX115" fmla="*/ 481013 w 587375"/>
                  <a:gd name="connsiteY115" fmla="*/ 234950 h 714375"/>
                  <a:gd name="connsiteX116" fmla="*/ 500063 w 587375"/>
                  <a:gd name="connsiteY116" fmla="*/ 227013 h 714375"/>
                  <a:gd name="connsiteX117" fmla="*/ 527050 w 587375"/>
                  <a:gd name="connsiteY117" fmla="*/ 200025 h 714375"/>
                  <a:gd name="connsiteX118" fmla="*/ 544513 w 587375"/>
                  <a:gd name="connsiteY118" fmla="*/ 201613 h 714375"/>
                  <a:gd name="connsiteX119" fmla="*/ 547688 w 587375"/>
                  <a:gd name="connsiteY119" fmla="*/ 214313 h 714375"/>
                  <a:gd name="connsiteX120" fmla="*/ 565150 w 587375"/>
                  <a:gd name="connsiteY120" fmla="*/ 212725 h 714375"/>
                  <a:gd name="connsiteX121" fmla="*/ 582613 w 587375"/>
                  <a:gd name="connsiteY121" fmla="*/ 217488 h 714375"/>
                  <a:gd name="connsiteX122" fmla="*/ 587375 w 587375"/>
                  <a:gd name="connsiteY122" fmla="*/ 233363 h 714375"/>
                  <a:gd name="connsiteX123" fmla="*/ 585788 w 587375"/>
                  <a:gd name="connsiteY123" fmla="*/ 247650 h 714375"/>
                  <a:gd name="connsiteX124" fmla="*/ 577850 w 587375"/>
                  <a:gd name="connsiteY124" fmla="*/ 244475 h 714375"/>
                  <a:gd name="connsiteX125" fmla="*/ 557213 w 587375"/>
                  <a:gd name="connsiteY125" fmla="*/ 255588 h 714375"/>
                  <a:gd name="connsiteX126" fmla="*/ 536575 w 587375"/>
                  <a:gd name="connsiteY126" fmla="*/ 287338 h 714375"/>
                  <a:gd name="connsiteX127" fmla="*/ 536575 w 587375"/>
                  <a:gd name="connsiteY127" fmla="*/ 306388 h 714375"/>
                  <a:gd name="connsiteX128" fmla="*/ 527050 w 587375"/>
                  <a:gd name="connsiteY128" fmla="*/ 323850 h 714375"/>
                  <a:gd name="connsiteX129" fmla="*/ 514350 w 587375"/>
                  <a:gd name="connsiteY129" fmla="*/ 325438 h 714375"/>
                  <a:gd name="connsiteX130" fmla="*/ 517525 w 587375"/>
                  <a:gd name="connsiteY130" fmla="*/ 361950 h 714375"/>
                  <a:gd name="connsiteX131" fmla="*/ 512763 w 587375"/>
                  <a:gd name="connsiteY131" fmla="*/ 363538 h 714375"/>
                  <a:gd name="connsiteX132" fmla="*/ 512763 w 587375"/>
                  <a:gd name="connsiteY132" fmla="*/ 381000 h 714375"/>
                  <a:gd name="connsiteX133" fmla="*/ 504825 w 587375"/>
                  <a:gd name="connsiteY133" fmla="*/ 388938 h 714375"/>
                  <a:gd name="connsiteX134" fmla="*/ 496888 w 587375"/>
                  <a:gd name="connsiteY134" fmla="*/ 381000 h 714375"/>
                  <a:gd name="connsiteX135" fmla="*/ 496888 w 587375"/>
                  <a:gd name="connsiteY135" fmla="*/ 333375 h 714375"/>
                  <a:gd name="connsiteX136" fmla="*/ 488950 w 587375"/>
                  <a:gd name="connsiteY136" fmla="*/ 333375 h 714375"/>
                  <a:gd name="connsiteX137" fmla="*/ 487363 w 587375"/>
                  <a:gd name="connsiteY137" fmla="*/ 349250 h 714375"/>
                  <a:gd name="connsiteX138" fmla="*/ 476250 w 587375"/>
                  <a:gd name="connsiteY138" fmla="*/ 349250 h 714375"/>
                  <a:gd name="connsiteX139" fmla="*/ 481013 w 587375"/>
                  <a:gd name="connsiteY139" fmla="*/ 333375 h 714375"/>
                  <a:gd name="connsiteX140" fmla="*/ 496888 w 587375"/>
                  <a:gd name="connsiteY140" fmla="*/ 320675 h 714375"/>
                  <a:gd name="connsiteX141" fmla="*/ 500063 w 587375"/>
                  <a:gd name="connsiteY141" fmla="*/ 303213 h 714375"/>
                  <a:gd name="connsiteX142" fmla="*/ 449263 w 587375"/>
                  <a:gd name="connsiteY142" fmla="*/ 295275 h 714375"/>
                  <a:gd name="connsiteX143" fmla="*/ 444500 w 587375"/>
                  <a:gd name="connsiteY143" fmla="*/ 285750 h 714375"/>
                  <a:gd name="connsiteX144" fmla="*/ 415925 w 587375"/>
                  <a:gd name="connsiteY144" fmla="*/ 269875 h 714375"/>
                  <a:gd name="connsiteX145" fmla="*/ 414338 w 587375"/>
                  <a:gd name="connsiteY145" fmla="*/ 276225 h 714375"/>
                  <a:gd name="connsiteX146" fmla="*/ 406400 w 587375"/>
                  <a:gd name="connsiteY146" fmla="*/ 293688 h 714375"/>
                  <a:gd name="connsiteX147" fmla="*/ 428625 w 587375"/>
                  <a:gd name="connsiteY147" fmla="*/ 303213 h 714375"/>
                  <a:gd name="connsiteX148" fmla="*/ 415925 w 587375"/>
                  <a:gd name="connsiteY148" fmla="*/ 311150 h 714375"/>
                  <a:gd name="connsiteX149" fmla="*/ 414338 w 587375"/>
                  <a:gd name="connsiteY149" fmla="*/ 319088 h 714375"/>
                  <a:gd name="connsiteX150" fmla="*/ 419100 w 587375"/>
                  <a:gd name="connsiteY150" fmla="*/ 323850 h 714375"/>
                  <a:gd name="connsiteX151" fmla="*/ 420688 w 587375"/>
                  <a:gd name="connsiteY151" fmla="*/ 338138 h 714375"/>
                  <a:gd name="connsiteX152" fmla="*/ 436563 w 587375"/>
                  <a:gd name="connsiteY152" fmla="*/ 388938 h 714375"/>
                  <a:gd name="connsiteX153" fmla="*/ 407988 w 587375"/>
                  <a:gd name="connsiteY153" fmla="*/ 388938 h 714375"/>
                  <a:gd name="connsiteX154" fmla="*/ 406400 w 587375"/>
                  <a:gd name="connsiteY154" fmla="*/ 374650 h 714375"/>
                  <a:gd name="connsiteX155" fmla="*/ 398463 w 587375"/>
                  <a:gd name="connsiteY155" fmla="*/ 388938 h 714375"/>
                  <a:gd name="connsiteX156" fmla="*/ 377825 w 587375"/>
                  <a:gd name="connsiteY156" fmla="*/ 404813 h 714375"/>
                  <a:gd name="connsiteX157" fmla="*/ 382588 w 587375"/>
                  <a:gd name="connsiteY157" fmla="*/ 414338 h 714375"/>
                  <a:gd name="connsiteX158" fmla="*/ 371475 w 587375"/>
                  <a:gd name="connsiteY158" fmla="*/ 434975 h 714375"/>
                  <a:gd name="connsiteX159" fmla="*/ 355600 w 587375"/>
                  <a:gd name="connsiteY159" fmla="*/ 439738 h 714375"/>
                  <a:gd name="connsiteX160" fmla="*/ 350838 w 587375"/>
                  <a:gd name="connsiteY160" fmla="*/ 431800 h 714375"/>
                  <a:gd name="connsiteX161" fmla="*/ 339725 w 587375"/>
                  <a:gd name="connsiteY161" fmla="*/ 439738 h 714375"/>
                  <a:gd name="connsiteX162" fmla="*/ 339725 w 587375"/>
                  <a:gd name="connsiteY162" fmla="*/ 452438 h 714375"/>
                  <a:gd name="connsiteX163" fmla="*/ 287338 w 587375"/>
                  <a:gd name="connsiteY163" fmla="*/ 500063 h 714375"/>
                  <a:gd name="connsiteX164" fmla="*/ 290513 w 587375"/>
                  <a:gd name="connsiteY164" fmla="*/ 512763 h 714375"/>
                  <a:gd name="connsiteX165" fmla="*/ 266700 w 587375"/>
                  <a:gd name="connsiteY165" fmla="*/ 525463 h 714375"/>
                  <a:gd name="connsiteX166" fmla="*/ 249238 w 587375"/>
                  <a:gd name="connsiteY166" fmla="*/ 530225 h 714375"/>
                  <a:gd name="connsiteX167" fmla="*/ 247650 w 587375"/>
                  <a:gd name="connsiteY167" fmla="*/ 539750 h 714375"/>
                  <a:gd name="connsiteX168" fmla="*/ 252413 w 587375"/>
                  <a:gd name="connsiteY168" fmla="*/ 590550 h 714375"/>
                  <a:gd name="connsiteX169" fmla="*/ 239713 w 587375"/>
                  <a:gd name="connsiteY169" fmla="*/ 620713 h 714375"/>
                  <a:gd name="connsiteX170" fmla="*/ 242888 w 587375"/>
                  <a:gd name="connsiteY170" fmla="*/ 655638 h 714375"/>
                  <a:gd name="connsiteX171" fmla="*/ 231775 w 587375"/>
                  <a:gd name="connsiteY171" fmla="*/ 655638 h 714375"/>
                  <a:gd name="connsiteX172" fmla="*/ 223838 w 587375"/>
                  <a:gd name="connsiteY172" fmla="*/ 681038 h 714375"/>
                  <a:gd name="connsiteX173" fmla="*/ 231775 w 587375"/>
                  <a:gd name="connsiteY173" fmla="*/ 687388 h 714375"/>
                  <a:gd name="connsiteX174" fmla="*/ 231775 w 587375"/>
                  <a:gd name="connsiteY174" fmla="*/ 692150 h 714375"/>
                  <a:gd name="connsiteX175" fmla="*/ 214313 w 587375"/>
                  <a:gd name="connsiteY175" fmla="*/ 687388 h 714375"/>
                  <a:gd name="connsiteX176" fmla="*/ 209550 w 587375"/>
                  <a:gd name="connsiteY176" fmla="*/ 704850 h 714375"/>
                  <a:gd name="connsiteX177" fmla="*/ 193675 w 587375"/>
                  <a:gd name="connsiteY177" fmla="*/ 714375 h 714375"/>
                  <a:gd name="connsiteX178" fmla="*/ 166688 w 587375"/>
                  <a:gd name="connsiteY178" fmla="*/ 687388 h 714375"/>
                  <a:gd name="connsiteX179" fmla="*/ 161925 w 587375"/>
                  <a:gd name="connsiteY179" fmla="*/ 666750 h 714375"/>
                  <a:gd name="connsiteX180" fmla="*/ 155575 w 587375"/>
                  <a:gd name="connsiteY180" fmla="*/ 633413 h 714375"/>
                  <a:gd name="connsiteX181" fmla="*/ 133350 w 587375"/>
                  <a:gd name="connsiteY181" fmla="*/ 593725 h 714375"/>
                  <a:gd name="connsiteX182" fmla="*/ 131763 w 587375"/>
                  <a:gd name="connsiteY182" fmla="*/ 555625 h 714375"/>
                  <a:gd name="connsiteX183" fmla="*/ 103188 w 587375"/>
                  <a:gd name="connsiteY183" fmla="*/ 495300 h 714375"/>
                  <a:gd name="connsiteX184" fmla="*/ 98425 w 587375"/>
                  <a:gd name="connsiteY184" fmla="*/ 471488 h 714375"/>
                  <a:gd name="connsiteX185" fmla="*/ 93662 w 587375"/>
                  <a:gd name="connsiteY185" fmla="*/ 423863 h 714375"/>
                  <a:gd name="connsiteX186" fmla="*/ 95250 w 587375"/>
                  <a:gd name="connsiteY186" fmla="*/ 404813 h 714375"/>
                  <a:gd name="connsiteX187" fmla="*/ 90487 w 587375"/>
                  <a:gd name="connsiteY187" fmla="*/ 398463 h 714375"/>
                  <a:gd name="connsiteX188" fmla="*/ 93662 w 587375"/>
                  <a:gd name="connsiteY188" fmla="*/ 374650 h 714375"/>
                  <a:gd name="connsiteX189" fmla="*/ 85725 w 587375"/>
                  <a:gd name="connsiteY189" fmla="*/ 371475 h 714375"/>
                  <a:gd name="connsiteX190" fmla="*/ 82550 w 587375"/>
                  <a:gd name="connsiteY190" fmla="*/ 381000 h 714375"/>
                  <a:gd name="connsiteX191" fmla="*/ 77787 w 587375"/>
                  <a:gd name="connsiteY191" fmla="*/ 404813 h 714375"/>
                  <a:gd name="connsiteX192" fmla="*/ 58737 w 587375"/>
                  <a:gd name="connsiteY192" fmla="*/ 419100 h 714375"/>
                  <a:gd name="connsiteX193" fmla="*/ 34925 w 587375"/>
                  <a:gd name="connsiteY193" fmla="*/ 404813 h 714375"/>
                  <a:gd name="connsiteX194" fmla="*/ 12700 w 587375"/>
                  <a:gd name="connsiteY194" fmla="*/ 374650 h 714375"/>
                  <a:gd name="connsiteX195" fmla="*/ 38100 w 587375"/>
                  <a:gd name="connsiteY195" fmla="*/ 371475 h 714375"/>
                  <a:gd name="connsiteX196" fmla="*/ 50800 w 587375"/>
                  <a:gd name="connsiteY196" fmla="*/ 349250 h 714375"/>
                  <a:gd name="connsiteX197" fmla="*/ 34925 w 587375"/>
                  <a:gd name="connsiteY197" fmla="*/ 354013 h 714375"/>
                  <a:gd name="connsiteX198" fmla="*/ 20637 w 587375"/>
                  <a:gd name="connsiteY198" fmla="*/ 361950 h 714375"/>
                  <a:gd name="connsiteX199" fmla="*/ 0 w 587375"/>
                  <a:gd name="connsiteY199" fmla="*/ 342900 h 714375"/>
                  <a:gd name="connsiteX200" fmla="*/ 7937 w 587375"/>
                  <a:gd name="connsiteY200" fmla="*/ 330200 h 714375"/>
                  <a:gd name="connsiteX201" fmla="*/ 42862 w 587375"/>
                  <a:gd name="connsiteY201" fmla="*/ 320675 h 714375"/>
                  <a:gd name="connsiteX202" fmla="*/ 60325 w 587375"/>
                  <a:gd name="connsiteY202" fmla="*/ 320675 h 714375"/>
                  <a:gd name="connsiteX203" fmla="*/ 50800 w 587375"/>
                  <a:gd name="connsiteY203" fmla="*/ 290513 h 714375"/>
                  <a:gd name="connsiteX204" fmla="*/ 33337 w 587375"/>
                  <a:gd name="connsiteY204" fmla="*/ 280988 h 714375"/>
                  <a:gd name="connsiteX205" fmla="*/ 38100 w 587375"/>
                  <a:gd name="connsiteY205" fmla="*/ 265113 h 714375"/>
                  <a:gd name="connsiteX206" fmla="*/ 22225 w 587375"/>
                  <a:gd name="connsiteY206" fmla="*/ 265113 h 714375"/>
                  <a:gd name="connsiteX207" fmla="*/ 25400 w 587375"/>
                  <a:gd name="connsiteY207" fmla="*/ 255588 h 714375"/>
                  <a:gd name="connsiteX208" fmla="*/ 39687 w 587375"/>
                  <a:gd name="connsiteY208" fmla="*/ 234950 h 714375"/>
                  <a:gd name="connsiteX209" fmla="*/ 52387 w 587375"/>
                  <a:gd name="connsiteY209" fmla="*/ 239713 h 714375"/>
                  <a:gd name="connsiteX210" fmla="*/ 76200 w 587375"/>
                  <a:gd name="connsiteY210" fmla="*/ 227013 h 714375"/>
                  <a:gd name="connsiteX211" fmla="*/ 80962 w 587375"/>
                  <a:gd name="connsiteY211" fmla="*/ 212725 h 714375"/>
                  <a:gd name="connsiteX212" fmla="*/ 107950 w 587375"/>
                  <a:gd name="connsiteY212" fmla="*/ 196850 h 714375"/>
                  <a:gd name="connsiteX213" fmla="*/ 120650 w 587375"/>
                  <a:gd name="connsiteY213" fmla="*/ 161925 h 714375"/>
                  <a:gd name="connsiteX214" fmla="*/ 133350 w 587375"/>
                  <a:gd name="connsiteY214" fmla="*/ 134938 h 714375"/>
                  <a:gd name="connsiteX215" fmla="*/ 143828 w 587375"/>
                  <a:gd name="connsiteY215" fmla="*/ 123507 h 714375"/>
                  <a:gd name="connsiteX216" fmla="*/ 141288 w 587375"/>
                  <a:gd name="connsiteY216" fmla="*/ 122237 h 714375"/>
                  <a:gd name="connsiteX217" fmla="*/ 138113 w 587375"/>
                  <a:gd name="connsiteY217" fmla="*/ 122237 h 714375"/>
                  <a:gd name="connsiteX218" fmla="*/ 136526 w 587375"/>
                  <a:gd name="connsiteY218" fmla="*/ 122237 h 714375"/>
                  <a:gd name="connsiteX219" fmla="*/ 136526 w 587375"/>
                  <a:gd name="connsiteY219" fmla="*/ 119062 h 714375"/>
                  <a:gd name="connsiteX220" fmla="*/ 133351 w 587375"/>
                  <a:gd name="connsiteY220" fmla="*/ 115887 h 714375"/>
                  <a:gd name="connsiteX221" fmla="*/ 128588 w 587375"/>
                  <a:gd name="connsiteY221" fmla="*/ 114300 h 714375"/>
                  <a:gd name="connsiteX222" fmla="*/ 125413 w 587375"/>
                  <a:gd name="connsiteY222" fmla="*/ 114300 h 714375"/>
                  <a:gd name="connsiteX223" fmla="*/ 125413 w 587375"/>
                  <a:gd name="connsiteY223" fmla="*/ 109537 h 714375"/>
                  <a:gd name="connsiteX224" fmla="*/ 123826 w 587375"/>
                  <a:gd name="connsiteY224" fmla="*/ 106362 h 714375"/>
                  <a:gd name="connsiteX225" fmla="*/ 119063 w 587375"/>
                  <a:gd name="connsiteY225" fmla="*/ 98425 h 714375"/>
                  <a:gd name="connsiteX226" fmla="*/ 123826 w 587375"/>
                  <a:gd name="connsiteY226" fmla="*/ 96837 h 714375"/>
                  <a:gd name="connsiteX227" fmla="*/ 125413 w 587375"/>
                  <a:gd name="connsiteY227" fmla="*/ 109537 h 714375"/>
                  <a:gd name="connsiteX228" fmla="*/ 123825 w 587375"/>
                  <a:gd name="connsiteY228" fmla="*/ 109537 h 714375"/>
                  <a:gd name="connsiteX229" fmla="*/ 115888 w 587375"/>
                  <a:gd name="connsiteY229" fmla="*/ 106362 h 714375"/>
                  <a:gd name="connsiteX230" fmla="*/ 115888 w 587375"/>
                  <a:gd name="connsiteY230" fmla="*/ 103187 h 714375"/>
                  <a:gd name="connsiteX231" fmla="*/ 115888 w 587375"/>
                  <a:gd name="connsiteY231" fmla="*/ 101600 h 714375"/>
                  <a:gd name="connsiteX232" fmla="*/ 112713 w 587375"/>
                  <a:gd name="connsiteY232" fmla="*/ 79375 h 714375"/>
                  <a:gd name="connsiteX233" fmla="*/ 112713 w 587375"/>
                  <a:gd name="connsiteY233" fmla="*/ 76200 h 714375"/>
                  <a:gd name="connsiteX234" fmla="*/ 111125 w 587375"/>
                  <a:gd name="connsiteY234" fmla="*/ 71437 h 714375"/>
                  <a:gd name="connsiteX235" fmla="*/ 111125 w 587375"/>
                  <a:gd name="connsiteY235" fmla="*/ 68262 h 714375"/>
                  <a:gd name="connsiteX236" fmla="*/ 115888 w 587375"/>
                  <a:gd name="connsiteY236" fmla="*/ 63500 h 714375"/>
                  <a:gd name="connsiteX237" fmla="*/ 123825 w 587375"/>
                  <a:gd name="connsiteY237" fmla="*/ 58737 h 714375"/>
                  <a:gd name="connsiteX238" fmla="*/ 123825 w 587375"/>
                  <a:gd name="connsiteY238" fmla="*/ 55562 h 714375"/>
                  <a:gd name="connsiteX239" fmla="*/ 125413 w 587375"/>
                  <a:gd name="connsiteY239" fmla="*/ 49212 h 714375"/>
                  <a:gd name="connsiteX240" fmla="*/ 123825 w 587375"/>
                  <a:gd name="connsiteY240" fmla="*/ 46037 h 714375"/>
                  <a:gd name="connsiteX241" fmla="*/ 119063 w 587375"/>
                  <a:gd name="connsiteY241" fmla="*/ 41275 h 714375"/>
                  <a:gd name="connsiteX242" fmla="*/ 115888 w 587375"/>
                  <a:gd name="connsiteY242" fmla="*/ 41275 h 714375"/>
                  <a:gd name="connsiteX243" fmla="*/ 112713 w 587375"/>
                  <a:gd name="connsiteY243" fmla="*/ 38100 h 714375"/>
                  <a:gd name="connsiteX244" fmla="*/ 111125 w 587375"/>
                  <a:gd name="connsiteY244" fmla="*/ 33337 h 714375"/>
                  <a:gd name="connsiteX245" fmla="*/ 106363 w 587375"/>
                  <a:gd name="connsiteY245" fmla="*/ 33337 h 714375"/>
                  <a:gd name="connsiteX246" fmla="*/ 103188 w 587375"/>
                  <a:gd name="connsiteY246" fmla="*/ 30162 h 714375"/>
                  <a:gd name="connsiteX247" fmla="*/ 101600 w 587375"/>
                  <a:gd name="connsiteY247" fmla="*/ 30162 h 714375"/>
                  <a:gd name="connsiteX248" fmla="*/ 95250 w 587375"/>
                  <a:gd name="connsiteY248" fmla="*/ 28575 h 714375"/>
                  <a:gd name="connsiteX249" fmla="*/ 95250 w 587375"/>
                  <a:gd name="connsiteY249" fmla="*/ 25400 h 714375"/>
                  <a:gd name="connsiteX250" fmla="*/ 95250 w 587375"/>
                  <a:gd name="connsiteY250" fmla="*/ 17463 h 714375"/>
                  <a:gd name="connsiteX251" fmla="*/ 95250 w 587375"/>
                  <a:gd name="connsiteY251" fmla="*/ 15875 h 714375"/>
                  <a:gd name="connsiteX252" fmla="*/ 98425 w 587375"/>
                  <a:gd name="connsiteY252" fmla="*/ 15875 h 714375"/>
                  <a:gd name="connsiteX253" fmla="*/ 103188 w 587375"/>
                  <a:gd name="connsiteY253" fmla="*/ 15875 h 714375"/>
                  <a:gd name="connsiteX254" fmla="*/ 106363 w 587375"/>
                  <a:gd name="connsiteY254" fmla="*/ 17463 h 714375"/>
                  <a:gd name="connsiteX255" fmla="*/ 107950 w 587375"/>
                  <a:gd name="connsiteY255" fmla="*/ 15875 h 714375"/>
                  <a:gd name="connsiteX256" fmla="*/ 107950 w 587375"/>
                  <a:gd name="connsiteY256" fmla="*/ 12700 h 714375"/>
                  <a:gd name="connsiteX257" fmla="*/ 107950 w 587375"/>
                  <a:gd name="connsiteY257" fmla="*/ 7938 h 714375"/>
                  <a:gd name="connsiteX258" fmla="*/ 112713 w 587375"/>
                  <a:gd name="connsiteY258" fmla="*/ 7938 h 714375"/>
                  <a:gd name="connsiteX259" fmla="*/ 115888 w 587375"/>
                  <a:gd name="connsiteY259" fmla="*/ 7938 h 714375"/>
                  <a:gd name="connsiteX260" fmla="*/ 123825 w 587375"/>
                  <a:gd name="connsiteY260" fmla="*/ 6350 h 714375"/>
                  <a:gd name="connsiteX261" fmla="*/ 125413 w 587375"/>
                  <a:gd name="connsiteY261" fmla="*/ 6350 h 714375"/>
                  <a:gd name="connsiteX262" fmla="*/ 128588 w 587375"/>
                  <a:gd name="connsiteY262" fmla="*/ 3175 h 714375"/>
                  <a:gd name="connsiteX263" fmla="*/ 136525 w 587375"/>
                  <a:gd name="connsiteY263" fmla="*/ 6350 h 714375"/>
                  <a:gd name="connsiteX264" fmla="*/ 138113 w 587375"/>
                  <a:gd name="connsiteY264" fmla="*/ 0 h 714375"/>
                  <a:gd name="connsiteX0" fmla="*/ 138113 w 587375"/>
                  <a:gd name="connsiteY0" fmla="*/ 0 h 714375"/>
                  <a:gd name="connsiteX1" fmla="*/ 144463 w 587375"/>
                  <a:gd name="connsiteY1" fmla="*/ 0 h 714375"/>
                  <a:gd name="connsiteX2" fmla="*/ 146050 w 587375"/>
                  <a:gd name="connsiteY2" fmla="*/ 3175 h 714375"/>
                  <a:gd name="connsiteX3" fmla="*/ 149225 w 587375"/>
                  <a:gd name="connsiteY3" fmla="*/ 0 h 714375"/>
                  <a:gd name="connsiteX4" fmla="*/ 153988 w 587375"/>
                  <a:gd name="connsiteY4" fmla="*/ 0 h 714375"/>
                  <a:gd name="connsiteX5" fmla="*/ 155576 w 587375"/>
                  <a:gd name="connsiteY5" fmla="*/ 3175 h 714375"/>
                  <a:gd name="connsiteX6" fmla="*/ 158751 w 587375"/>
                  <a:gd name="connsiteY6" fmla="*/ 6350 h 714375"/>
                  <a:gd name="connsiteX7" fmla="*/ 161926 w 587375"/>
                  <a:gd name="connsiteY7" fmla="*/ 7938 h 714375"/>
                  <a:gd name="connsiteX8" fmla="*/ 161926 w 587375"/>
                  <a:gd name="connsiteY8" fmla="*/ 11113 h 714375"/>
                  <a:gd name="connsiteX9" fmla="*/ 163513 w 587375"/>
                  <a:gd name="connsiteY9" fmla="*/ 15875 h 714375"/>
                  <a:gd name="connsiteX10" fmla="*/ 171451 w 587375"/>
                  <a:gd name="connsiteY10" fmla="*/ 15875 h 714375"/>
                  <a:gd name="connsiteX11" fmla="*/ 174626 w 587375"/>
                  <a:gd name="connsiteY11" fmla="*/ 17463 h 714375"/>
                  <a:gd name="connsiteX12" fmla="*/ 176213 w 587375"/>
                  <a:gd name="connsiteY12" fmla="*/ 23813 h 714375"/>
                  <a:gd name="connsiteX13" fmla="*/ 179388 w 587375"/>
                  <a:gd name="connsiteY13" fmla="*/ 25400 h 714375"/>
                  <a:gd name="connsiteX14" fmla="*/ 184151 w 587375"/>
                  <a:gd name="connsiteY14" fmla="*/ 25400 h 714375"/>
                  <a:gd name="connsiteX15" fmla="*/ 184151 w 587375"/>
                  <a:gd name="connsiteY15" fmla="*/ 36512 h 714375"/>
                  <a:gd name="connsiteX16" fmla="*/ 187326 w 587375"/>
                  <a:gd name="connsiteY16" fmla="*/ 38100 h 714375"/>
                  <a:gd name="connsiteX17" fmla="*/ 192088 w 587375"/>
                  <a:gd name="connsiteY17" fmla="*/ 41275 h 714375"/>
                  <a:gd name="connsiteX18" fmla="*/ 193676 w 587375"/>
                  <a:gd name="connsiteY18" fmla="*/ 41275 h 714375"/>
                  <a:gd name="connsiteX19" fmla="*/ 201613 w 587375"/>
                  <a:gd name="connsiteY19" fmla="*/ 41275 h 714375"/>
                  <a:gd name="connsiteX20" fmla="*/ 204788 w 587375"/>
                  <a:gd name="connsiteY20" fmla="*/ 42862 h 714375"/>
                  <a:gd name="connsiteX21" fmla="*/ 204788 w 587375"/>
                  <a:gd name="connsiteY21" fmla="*/ 43921 h 714375"/>
                  <a:gd name="connsiteX22" fmla="*/ 206376 w 587375"/>
                  <a:gd name="connsiteY22" fmla="*/ 42862 h 714375"/>
                  <a:gd name="connsiteX23" fmla="*/ 209551 w 587375"/>
                  <a:gd name="connsiteY23" fmla="*/ 41275 h 714375"/>
                  <a:gd name="connsiteX24" fmla="*/ 211138 w 587375"/>
                  <a:gd name="connsiteY24" fmla="*/ 38100 h 714375"/>
                  <a:gd name="connsiteX25" fmla="*/ 214313 w 587375"/>
                  <a:gd name="connsiteY25" fmla="*/ 38100 h 714375"/>
                  <a:gd name="connsiteX26" fmla="*/ 217488 w 587375"/>
                  <a:gd name="connsiteY26" fmla="*/ 38100 h 714375"/>
                  <a:gd name="connsiteX27" fmla="*/ 219076 w 587375"/>
                  <a:gd name="connsiteY27" fmla="*/ 38100 h 714375"/>
                  <a:gd name="connsiteX28" fmla="*/ 222251 w 587375"/>
                  <a:gd name="connsiteY28" fmla="*/ 38100 h 714375"/>
                  <a:gd name="connsiteX29" fmla="*/ 223838 w 587375"/>
                  <a:gd name="connsiteY29" fmla="*/ 36513 h 714375"/>
                  <a:gd name="connsiteX30" fmla="*/ 223838 w 587375"/>
                  <a:gd name="connsiteY30" fmla="*/ 33338 h 714375"/>
                  <a:gd name="connsiteX31" fmla="*/ 227013 w 587375"/>
                  <a:gd name="connsiteY31" fmla="*/ 28575 h 714375"/>
                  <a:gd name="connsiteX32" fmla="*/ 227013 w 587375"/>
                  <a:gd name="connsiteY32" fmla="*/ 25400 h 714375"/>
                  <a:gd name="connsiteX33" fmla="*/ 230188 w 587375"/>
                  <a:gd name="connsiteY33" fmla="*/ 25400 h 714375"/>
                  <a:gd name="connsiteX34" fmla="*/ 231776 w 587375"/>
                  <a:gd name="connsiteY34" fmla="*/ 28575 h 714375"/>
                  <a:gd name="connsiteX35" fmla="*/ 234951 w 587375"/>
                  <a:gd name="connsiteY35" fmla="*/ 30163 h 714375"/>
                  <a:gd name="connsiteX36" fmla="*/ 236538 w 587375"/>
                  <a:gd name="connsiteY36" fmla="*/ 33338 h 714375"/>
                  <a:gd name="connsiteX37" fmla="*/ 242888 w 587375"/>
                  <a:gd name="connsiteY37" fmla="*/ 33338 h 714375"/>
                  <a:gd name="connsiteX38" fmla="*/ 244476 w 587375"/>
                  <a:gd name="connsiteY38" fmla="*/ 33338 h 714375"/>
                  <a:gd name="connsiteX39" fmla="*/ 247651 w 587375"/>
                  <a:gd name="connsiteY39" fmla="*/ 33338 h 714375"/>
                  <a:gd name="connsiteX40" fmla="*/ 249238 w 587375"/>
                  <a:gd name="connsiteY40" fmla="*/ 33338 h 714375"/>
                  <a:gd name="connsiteX41" fmla="*/ 252413 w 587375"/>
                  <a:gd name="connsiteY41" fmla="*/ 36513 h 714375"/>
                  <a:gd name="connsiteX42" fmla="*/ 252413 w 587375"/>
                  <a:gd name="connsiteY42" fmla="*/ 38100 h 714375"/>
                  <a:gd name="connsiteX43" fmla="*/ 252413 w 587375"/>
                  <a:gd name="connsiteY43" fmla="*/ 42862 h 714375"/>
                  <a:gd name="connsiteX44" fmla="*/ 249238 w 587375"/>
                  <a:gd name="connsiteY44" fmla="*/ 46037 h 714375"/>
                  <a:gd name="connsiteX45" fmla="*/ 249238 w 587375"/>
                  <a:gd name="connsiteY45" fmla="*/ 49212 h 714375"/>
                  <a:gd name="connsiteX46" fmla="*/ 249238 w 587375"/>
                  <a:gd name="connsiteY46" fmla="*/ 50800 h 714375"/>
                  <a:gd name="connsiteX47" fmla="*/ 252413 w 587375"/>
                  <a:gd name="connsiteY47" fmla="*/ 55562 h 714375"/>
                  <a:gd name="connsiteX48" fmla="*/ 249238 w 587375"/>
                  <a:gd name="connsiteY48" fmla="*/ 58737 h 714375"/>
                  <a:gd name="connsiteX49" fmla="*/ 249238 w 587375"/>
                  <a:gd name="connsiteY49" fmla="*/ 63500 h 714375"/>
                  <a:gd name="connsiteX50" fmla="*/ 247651 w 587375"/>
                  <a:gd name="connsiteY50" fmla="*/ 66675 h 714375"/>
                  <a:gd name="connsiteX51" fmla="*/ 244476 w 587375"/>
                  <a:gd name="connsiteY51" fmla="*/ 68262 h 714375"/>
                  <a:gd name="connsiteX52" fmla="*/ 239713 w 587375"/>
                  <a:gd name="connsiteY52" fmla="*/ 71437 h 714375"/>
                  <a:gd name="connsiteX53" fmla="*/ 236538 w 587375"/>
                  <a:gd name="connsiteY53" fmla="*/ 71437 h 714375"/>
                  <a:gd name="connsiteX54" fmla="*/ 236538 w 587375"/>
                  <a:gd name="connsiteY54" fmla="*/ 76200 h 714375"/>
                  <a:gd name="connsiteX55" fmla="*/ 236538 w 587375"/>
                  <a:gd name="connsiteY55" fmla="*/ 80962 h 714375"/>
                  <a:gd name="connsiteX56" fmla="*/ 234951 w 587375"/>
                  <a:gd name="connsiteY56" fmla="*/ 84137 h 714375"/>
                  <a:gd name="connsiteX57" fmla="*/ 231776 w 587375"/>
                  <a:gd name="connsiteY57" fmla="*/ 84137 h 714375"/>
                  <a:gd name="connsiteX58" fmla="*/ 227013 w 587375"/>
                  <a:gd name="connsiteY58" fmla="*/ 84137 h 714375"/>
                  <a:gd name="connsiteX59" fmla="*/ 227013 w 587375"/>
                  <a:gd name="connsiteY59" fmla="*/ 80962 h 714375"/>
                  <a:gd name="connsiteX60" fmla="*/ 227013 w 587375"/>
                  <a:gd name="connsiteY60" fmla="*/ 76200 h 714375"/>
                  <a:gd name="connsiteX61" fmla="*/ 227013 w 587375"/>
                  <a:gd name="connsiteY61" fmla="*/ 71437 h 714375"/>
                  <a:gd name="connsiteX62" fmla="*/ 223838 w 587375"/>
                  <a:gd name="connsiteY62" fmla="*/ 84137 h 714375"/>
                  <a:gd name="connsiteX63" fmla="*/ 223838 w 587375"/>
                  <a:gd name="connsiteY63" fmla="*/ 88900 h 714375"/>
                  <a:gd name="connsiteX64" fmla="*/ 223838 w 587375"/>
                  <a:gd name="connsiteY64" fmla="*/ 92075 h 714375"/>
                  <a:gd name="connsiteX65" fmla="*/ 223838 w 587375"/>
                  <a:gd name="connsiteY65" fmla="*/ 96837 h 714375"/>
                  <a:gd name="connsiteX66" fmla="*/ 227013 w 587375"/>
                  <a:gd name="connsiteY66" fmla="*/ 98425 h 714375"/>
                  <a:gd name="connsiteX67" fmla="*/ 227013 w 587375"/>
                  <a:gd name="connsiteY67" fmla="*/ 103187 h 714375"/>
                  <a:gd name="connsiteX68" fmla="*/ 231775 w 587375"/>
                  <a:gd name="connsiteY68" fmla="*/ 103187 h 714375"/>
                  <a:gd name="connsiteX69" fmla="*/ 234950 w 587375"/>
                  <a:gd name="connsiteY69" fmla="*/ 103187 h 714375"/>
                  <a:gd name="connsiteX70" fmla="*/ 231775 w 587375"/>
                  <a:gd name="connsiteY70" fmla="*/ 106362 h 714375"/>
                  <a:gd name="connsiteX71" fmla="*/ 231775 w 587375"/>
                  <a:gd name="connsiteY71" fmla="*/ 109537 h 714375"/>
                  <a:gd name="connsiteX72" fmla="*/ 231775 w 587375"/>
                  <a:gd name="connsiteY72" fmla="*/ 111125 h 714375"/>
                  <a:gd name="connsiteX73" fmla="*/ 234950 w 587375"/>
                  <a:gd name="connsiteY73" fmla="*/ 114300 h 714375"/>
                  <a:gd name="connsiteX74" fmla="*/ 233891 w 587375"/>
                  <a:gd name="connsiteY74" fmla="*/ 116947 h 714375"/>
                  <a:gd name="connsiteX75" fmla="*/ 234951 w 587375"/>
                  <a:gd name="connsiteY75" fmla="*/ 115888 h 714375"/>
                  <a:gd name="connsiteX76" fmla="*/ 234951 w 587375"/>
                  <a:gd name="connsiteY76" fmla="*/ 114300 h 714375"/>
                  <a:gd name="connsiteX77" fmla="*/ 236538 w 587375"/>
                  <a:gd name="connsiteY77" fmla="*/ 114300 h 714375"/>
                  <a:gd name="connsiteX78" fmla="*/ 239713 w 587375"/>
                  <a:gd name="connsiteY78" fmla="*/ 115888 h 714375"/>
                  <a:gd name="connsiteX79" fmla="*/ 239713 w 587375"/>
                  <a:gd name="connsiteY79" fmla="*/ 122237 h 714375"/>
                  <a:gd name="connsiteX80" fmla="*/ 234951 w 587375"/>
                  <a:gd name="connsiteY80" fmla="*/ 123825 h 714375"/>
                  <a:gd name="connsiteX81" fmla="*/ 231776 w 587375"/>
                  <a:gd name="connsiteY81" fmla="*/ 123825 h 714375"/>
                  <a:gd name="connsiteX82" fmla="*/ 231776 w 587375"/>
                  <a:gd name="connsiteY82" fmla="*/ 128587 h 714375"/>
                  <a:gd name="connsiteX83" fmla="*/ 231776 w 587375"/>
                  <a:gd name="connsiteY83" fmla="*/ 131762 h 714375"/>
                  <a:gd name="connsiteX84" fmla="*/ 227013 w 587375"/>
                  <a:gd name="connsiteY84" fmla="*/ 131762 h 714375"/>
                  <a:gd name="connsiteX85" fmla="*/ 223838 w 587375"/>
                  <a:gd name="connsiteY85" fmla="*/ 131762 h 714375"/>
                  <a:gd name="connsiteX86" fmla="*/ 222250 w 587375"/>
                  <a:gd name="connsiteY86" fmla="*/ 128587 h 714375"/>
                  <a:gd name="connsiteX87" fmla="*/ 222250 w 587375"/>
                  <a:gd name="connsiteY87" fmla="*/ 127000 h 714375"/>
                  <a:gd name="connsiteX88" fmla="*/ 222250 w 587375"/>
                  <a:gd name="connsiteY88" fmla="*/ 123825 h 714375"/>
                  <a:gd name="connsiteX89" fmla="*/ 217488 w 587375"/>
                  <a:gd name="connsiteY89" fmla="*/ 122237 h 714375"/>
                  <a:gd name="connsiteX90" fmla="*/ 214313 w 587375"/>
                  <a:gd name="connsiteY90" fmla="*/ 123825 h 714375"/>
                  <a:gd name="connsiteX91" fmla="*/ 214312 w 587375"/>
                  <a:gd name="connsiteY91" fmla="*/ 123825 h 714375"/>
                  <a:gd name="connsiteX92" fmla="*/ 214312 w 587375"/>
                  <a:gd name="connsiteY92" fmla="*/ 125014 h 714375"/>
                  <a:gd name="connsiteX93" fmla="*/ 223838 w 587375"/>
                  <a:gd name="connsiteY93" fmla="*/ 157163 h 714375"/>
                  <a:gd name="connsiteX94" fmla="*/ 234950 w 587375"/>
                  <a:gd name="connsiteY94" fmla="*/ 146050 h 714375"/>
                  <a:gd name="connsiteX95" fmla="*/ 260350 w 587375"/>
                  <a:gd name="connsiteY95" fmla="*/ 166688 h 714375"/>
                  <a:gd name="connsiteX96" fmla="*/ 244475 w 587375"/>
                  <a:gd name="connsiteY96" fmla="*/ 184150 h 714375"/>
                  <a:gd name="connsiteX97" fmla="*/ 242888 w 587375"/>
                  <a:gd name="connsiteY97" fmla="*/ 212725 h 714375"/>
                  <a:gd name="connsiteX98" fmla="*/ 260350 w 587375"/>
                  <a:gd name="connsiteY98" fmla="*/ 212725 h 714375"/>
                  <a:gd name="connsiteX99" fmla="*/ 260350 w 587375"/>
                  <a:gd name="connsiteY99" fmla="*/ 227013 h 714375"/>
                  <a:gd name="connsiteX100" fmla="*/ 292100 w 587375"/>
                  <a:gd name="connsiteY100" fmla="*/ 247650 h 714375"/>
                  <a:gd name="connsiteX101" fmla="*/ 312738 w 587375"/>
                  <a:gd name="connsiteY101" fmla="*/ 250825 h 714375"/>
                  <a:gd name="connsiteX102" fmla="*/ 328613 w 587375"/>
                  <a:gd name="connsiteY102" fmla="*/ 242888 h 714375"/>
                  <a:gd name="connsiteX103" fmla="*/ 339725 w 587375"/>
                  <a:gd name="connsiteY103" fmla="*/ 263525 h 714375"/>
                  <a:gd name="connsiteX104" fmla="*/ 352425 w 587375"/>
                  <a:gd name="connsiteY104" fmla="*/ 260350 h 714375"/>
                  <a:gd name="connsiteX105" fmla="*/ 355600 w 587375"/>
                  <a:gd name="connsiteY105" fmla="*/ 269875 h 714375"/>
                  <a:gd name="connsiteX106" fmla="*/ 398463 w 587375"/>
                  <a:gd name="connsiteY106" fmla="*/ 276225 h 714375"/>
                  <a:gd name="connsiteX107" fmla="*/ 407988 w 587375"/>
                  <a:gd name="connsiteY107" fmla="*/ 269875 h 714375"/>
                  <a:gd name="connsiteX108" fmla="*/ 407988 w 587375"/>
                  <a:gd name="connsiteY108" fmla="*/ 238125 h 714375"/>
                  <a:gd name="connsiteX109" fmla="*/ 423863 w 587375"/>
                  <a:gd name="connsiteY109" fmla="*/ 227013 h 714375"/>
                  <a:gd name="connsiteX110" fmla="*/ 428625 w 587375"/>
                  <a:gd name="connsiteY110" fmla="*/ 234950 h 714375"/>
                  <a:gd name="connsiteX111" fmla="*/ 420688 w 587375"/>
                  <a:gd name="connsiteY111" fmla="*/ 265113 h 714375"/>
                  <a:gd name="connsiteX112" fmla="*/ 450850 w 587375"/>
                  <a:gd name="connsiteY112" fmla="*/ 265113 h 714375"/>
                  <a:gd name="connsiteX113" fmla="*/ 457200 w 587375"/>
                  <a:gd name="connsiteY113" fmla="*/ 257175 h 714375"/>
                  <a:gd name="connsiteX114" fmla="*/ 481013 w 587375"/>
                  <a:gd name="connsiteY114" fmla="*/ 260350 h 714375"/>
                  <a:gd name="connsiteX115" fmla="*/ 481013 w 587375"/>
                  <a:gd name="connsiteY115" fmla="*/ 234950 h 714375"/>
                  <a:gd name="connsiteX116" fmla="*/ 500063 w 587375"/>
                  <a:gd name="connsiteY116" fmla="*/ 227013 h 714375"/>
                  <a:gd name="connsiteX117" fmla="*/ 527050 w 587375"/>
                  <a:gd name="connsiteY117" fmla="*/ 200025 h 714375"/>
                  <a:gd name="connsiteX118" fmla="*/ 544513 w 587375"/>
                  <a:gd name="connsiteY118" fmla="*/ 201613 h 714375"/>
                  <a:gd name="connsiteX119" fmla="*/ 547688 w 587375"/>
                  <a:gd name="connsiteY119" fmla="*/ 214313 h 714375"/>
                  <a:gd name="connsiteX120" fmla="*/ 565150 w 587375"/>
                  <a:gd name="connsiteY120" fmla="*/ 212725 h 714375"/>
                  <a:gd name="connsiteX121" fmla="*/ 582613 w 587375"/>
                  <a:gd name="connsiteY121" fmla="*/ 217488 h 714375"/>
                  <a:gd name="connsiteX122" fmla="*/ 587375 w 587375"/>
                  <a:gd name="connsiteY122" fmla="*/ 233363 h 714375"/>
                  <a:gd name="connsiteX123" fmla="*/ 585788 w 587375"/>
                  <a:gd name="connsiteY123" fmla="*/ 247650 h 714375"/>
                  <a:gd name="connsiteX124" fmla="*/ 577850 w 587375"/>
                  <a:gd name="connsiteY124" fmla="*/ 244475 h 714375"/>
                  <a:gd name="connsiteX125" fmla="*/ 557213 w 587375"/>
                  <a:gd name="connsiteY125" fmla="*/ 255588 h 714375"/>
                  <a:gd name="connsiteX126" fmla="*/ 536575 w 587375"/>
                  <a:gd name="connsiteY126" fmla="*/ 287338 h 714375"/>
                  <a:gd name="connsiteX127" fmla="*/ 536575 w 587375"/>
                  <a:gd name="connsiteY127" fmla="*/ 306388 h 714375"/>
                  <a:gd name="connsiteX128" fmla="*/ 527050 w 587375"/>
                  <a:gd name="connsiteY128" fmla="*/ 323850 h 714375"/>
                  <a:gd name="connsiteX129" fmla="*/ 514350 w 587375"/>
                  <a:gd name="connsiteY129" fmla="*/ 325438 h 714375"/>
                  <a:gd name="connsiteX130" fmla="*/ 517525 w 587375"/>
                  <a:gd name="connsiteY130" fmla="*/ 361950 h 714375"/>
                  <a:gd name="connsiteX131" fmla="*/ 512763 w 587375"/>
                  <a:gd name="connsiteY131" fmla="*/ 363538 h 714375"/>
                  <a:gd name="connsiteX132" fmla="*/ 512763 w 587375"/>
                  <a:gd name="connsiteY132" fmla="*/ 381000 h 714375"/>
                  <a:gd name="connsiteX133" fmla="*/ 504825 w 587375"/>
                  <a:gd name="connsiteY133" fmla="*/ 388938 h 714375"/>
                  <a:gd name="connsiteX134" fmla="*/ 496888 w 587375"/>
                  <a:gd name="connsiteY134" fmla="*/ 381000 h 714375"/>
                  <a:gd name="connsiteX135" fmla="*/ 496888 w 587375"/>
                  <a:gd name="connsiteY135" fmla="*/ 333375 h 714375"/>
                  <a:gd name="connsiteX136" fmla="*/ 488950 w 587375"/>
                  <a:gd name="connsiteY136" fmla="*/ 333375 h 714375"/>
                  <a:gd name="connsiteX137" fmla="*/ 487363 w 587375"/>
                  <a:gd name="connsiteY137" fmla="*/ 349250 h 714375"/>
                  <a:gd name="connsiteX138" fmla="*/ 476250 w 587375"/>
                  <a:gd name="connsiteY138" fmla="*/ 349250 h 714375"/>
                  <a:gd name="connsiteX139" fmla="*/ 481013 w 587375"/>
                  <a:gd name="connsiteY139" fmla="*/ 333375 h 714375"/>
                  <a:gd name="connsiteX140" fmla="*/ 496888 w 587375"/>
                  <a:gd name="connsiteY140" fmla="*/ 320675 h 714375"/>
                  <a:gd name="connsiteX141" fmla="*/ 500063 w 587375"/>
                  <a:gd name="connsiteY141" fmla="*/ 303213 h 714375"/>
                  <a:gd name="connsiteX142" fmla="*/ 449263 w 587375"/>
                  <a:gd name="connsiteY142" fmla="*/ 295275 h 714375"/>
                  <a:gd name="connsiteX143" fmla="*/ 444500 w 587375"/>
                  <a:gd name="connsiteY143" fmla="*/ 285750 h 714375"/>
                  <a:gd name="connsiteX144" fmla="*/ 415925 w 587375"/>
                  <a:gd name="connsiteY144" fmla="*/ 269875 h 714375"/>
                  <a:gd name="connsiteX145" fmla="*/ 406400 w 587375"/>
                  <a:gd name="connsiteY145" fmla="*/ 293688 h 714375"/>
                  <a:gd name="connsiteX146" fmla="*/ 428625 w 587375"/>
                  <a:gd name="connsiteY146" fmla="*/ 303213 h 714375"/>
                  <a:gd name="connsiteX147" fmla="*/ 415925 w 587375"/>
                  <a:gd name="connsiteY147" fmla="*/ 311150 h 714375"/>
                  <a:gd name="connsiteX148" fmla="*/ 414338 w 587375"/>
                  <a:gd name="connsiteY148" fmla="*/ 319088 h 714375"/>
                  <a:gd name="connsiteX149" fmla="*/ 419100 w 587375"/>
                  <a:gd name="connsiteY149" fmla="*/ 323850 h 714375"/>
                  <a:gd name="connsiteX150" fmla="*/ 420688 w 587375"/>
                  <a:gd name="connsiteY150" fmla="*/ 338138 h 714375"/>
                  <a:gd name="connsiteX151" fmla="*/ 436563 w 587375"/>
                  <a:gd name="connsiteY151" fmla="*/ 388938 h 714375"/>
                  <a:gd name="connsiteX152" fmla="*/ 407988 w 587375"/>
                  <a:gd name="connsiteY152" fmla="*/ 388938 h 714375"/>
                  <a:gd name="connsiteX153" fmla="*/ 406400 w 587375"/>
                  <a:gd name="connsiteY153" fmla="*/ 374650 h 714375"/>
                  <a:gd name="connsiteX154" fmla="*/ 398463 w 587375"/>
                  <a:gd name="connsiteY154" fmla="*/ 388938 h 714375"/>
                  <a:gd name="connsiteX155" fmla="*/ 377825 w 587375"/>
                  <a:gd name="connsiteY155" fmla="*/ 404813 h 714375"/>
                  <a:gd name="connsiteX156" fmla="*/ 382588 w 587375"/>
                  <a:gd name="connsiteY156" fmla="*/ 414338 h 714375"/>
                  <a:gd name="connsiteX157" fmla="*/ 371475 w 587375"/>
                  <a:gd name="connsiteY157" fmla="*/ 434975 h 714375"/>
                  <a:gd name="connsiteX158" fmla="*/ 355600 w 587375"/>
                  <a:gd name="connsiteY158" fmla="*/ 439738 h 714375"/>
                  <a:gd name="connsiteX159" fmla="*/ 350838 w 587375"/>
                  <a:gd name="connsiteY159" fmla="*/ 431800 h 714375"/>
                  <a:gd name="connsiteX160" fmla="*/ 339725 w 587375"/>
                  <a:gd name="connsiteY160" fmla="*/ 439738 h 714375"/>
                  <a:gd name="connsiteX161" fmla="*/ 339725 w 587375"/>
                  <a:gd name="connsiteY161" fmla="*/ 452438 h 714375"/>
                  <a:gd name="connsiteX162" fmla="*/ 287338 w 587375"/>
                  <a:gd name="connsiteY162" fmla="*/ 500063 h 714375"/>
                  <a:gd name="connsiteX163" fmla="*/ 290513 w 587375"/>
                  <a:gd name="connsiteY163" fmla="*/ 512763 h 714375"/>
                  <a:gd name="connsiteX164" fmla="*/ 266700 w 587375"/>
                  <a:gd name="connsiteY164" fmla="*/ 525463 h 714375"/>
                  <a:gd name="connsiteX165" fmla="*/ 249238 w 587375"/>
                  <a:gd name="connsiteY165" fmla="*/ 530225 h 714375"/>
                  <a:gd name="connsiteX166" fmla="*/ 247650 w 587375"/>
                  <a:gd name="connsiteY166" fmla="*/ 539750 h 714375"/>
                  <a:gd name="connsiteX167" fmla="*/ 252413 w 587375"/>
                  <a:gd name="connsiteY167" fmla="*/ 590550 h 714375"/>
                  <a:gd name="connsiteX168" fmla="*/ 239713 w 587375"/>
                  <a:gd name="connsiteY168" fmla="*/ 620713 h 714375"/>
                  <a:gd name="connsiteX169" fmla="*/ 242888 w 587375"/>
                  <a:gd name="connsiteY169" fmla="*/ 655638 h 714375"/>
                  <a:gd name="connsiteX170" fmla="*/ 231775 w 587375"/>
                  <a:gd name="connsiteY170" fmla="*/ 655638 h 714375"/>
                  <a:gd name="connsiteX171" fmla="*/ 223838 w 587375"/>
                  <a:gd name="connsiteY171" fmla="*/ 681038 h 714375"/>
                  <a:gd name="connsiteX172" fmla="*/ 231775 w 587375"/>
                  <a:gd name="connsiteY172" fmla="*/ 687388 h 714375"/>
                  <a:gd name="connsiteX173" fmla="*/ 231775 w 587375"/>
                  <a:gd name="connsiteY173" fmla="*/ 692150 h 714375"/>
                  <a:gd name="connsiteX174" fmla="*/ 214313 w 587375"/>
                  <a:gd name="connsiteY174" fmla="*/ 687388 h 714375"/>
                  <a:gd name="connsiteX175" fmla="*/ 209550 w 587375"/>
                  <a:gd name="connsiteY175" fmla="*/ 704850 h 714375"/>
                  <a:gd name="connsiteX176" fmla="*/ 193675 w 587375"/>
                  <a:gd name="connsiteY176" fmla="*/ 714375 h 714375"/>
                  <a:gd name="connsiteX177" fmla="*/ 166688 w 587375"/>
                  <a:gd name="connsiteY177" fmla="*/ 687388 h 714375"/>
                  <a:gd name="connsiteX178" fmla="*/ 161925 w 587375"/>
                  <a:gd name="connsiteY178" fmla="*/ 666750 h 714375"/>
                  <a:gd name="connsiteX179" fmla="*/ 155575 w 587375"/>
                  <a:gd name="connsiteY179" fmla="*/ 633413 h 714375"/>
                  <a:gd name="connsiteX180" fmla="*/ 133350 w 587375"/>
                  <a:gd name="connsiteY180" fmla="*/ 593725 h 714375"/>
                  <a:gd name="connsiteX181" fmla="*/ 131763 w 587375"/>
                  <a:gd name="connsiteY181" fmla="*/ 555625 h 714375"/>
                  <a:gd name="connsiteX182" fmla="*/ 103188 w 587375"/>
                  <a:gd name="connsiteY182" fmla="*/ 495300 h 714375"/>
                  <a:gd name="connsiteX183" fmla="*/ 98425 w 587375"/>
                  <a:gd name="connsiteY183" fmla="*/ 471488 h 714375"/>
                  <a:gd name="connsiteX184" fmla="*/ 93662 w 587375"/>
                  <a:gd name="connsiteY184" fmla="*/ 423863 h 714375"/>
                  <a:gd name="connsiteX185" fmla="*/ 95250 w 587375"/>
                  <a:gd name="connsiteY185" fmla="*/ 404813 h 714375"/>
                  <a:gd name="connsiteX186" fmla="*/ 90487 w 587375"/>
                  <a:gd name="connsiteY186" fmla="*/ 398463 h 714375"/>
                  <a:gd name="connsiteX187" fmla="*/ 93662 w 587375"/>
                  <a:gd name="connsiteY187" fmla="*/ 374650 h 714375"/>
                  <a:gd name="connsiteX188" fmla="*/ 85725 w 587375"/>
                  <a:gd name="connsiteY188" fmla="*/ 371475 h 714375"/>
                  <a:gd name="connsiteX189" fmla="*/ 82550 w 587375"/>
                  <a:gd name="connsiteY189" fmla="*/ 381000 h 714375"/>
                  <a:gd name="connsiteX190" fmla="*/ 77787 w 587375"/>
                  <a:gd name="connsiteY190" fmla="*/ 404813 h 714375"/>
                  <a:gd name="connsiteX191" fmla="*/ 58737 w 587375"/>
                  <a:gd name="connsiteY191" fmla="*/ 419100 h 714375"/>
                  <a:gd name="connsiteX192" fmla="*/ 34925 w 587375"/>
                  <a:gd name="connsiteY192" fmla="*/ 404813 h 714375"/>
                  <a:gd name="connsiteX193" fmla="*/ 12700 w 587375"/>
                  <a:gd name="connsiteY193" fmla="*/ 374650 h 714375"/>
                  <a:gd name="connsiteX194" fmla="*/ 38100 w 587375"/>
                  <a:gd name="connsiteY194" fmla="*/ 371475 h 714375"/>
                  <a:gd name="connsiteX195" fmla="*/ 50800 w 587375"/>
                  <a:gd name="connsiteY195" fmla="*/ 349250 h 714375"/>
                  <a:gd name="connsiteX196" fmla="*/ 34925 w 587375"/>
                  <a:gd name="connsiteY196" fmla="*/ 354013 h 714375"/>
                  <a:gd name="connsiteX197" fmla="*/ 20637 w 587375"/>
                  <a:gd name="connsiteY197" fmla="*/ 361950 h 714375"/>
                  <a:gd name="connsiteX198" fmla="*/ 0 w 587375"/>
                  <a:gd name="connsiteY198" fmla="*/ 342900 h 714375"/>
                  <a:gd name="connsiteX199" fmla="*/ 7937 w 587375"/>
                  <a:gd name="connsiteY199" fmla="*/ 330200 h 714375"/>
                  <a:gd name="connsiteX200" fmla="*/ 42862 w 587375"/>
                  <a:gd name="connsiteY200" fmla="*/ 320675 h 714375"/>
                  <a:gd name="connsiteX201" fmla="*/ 60325 w 587375"/>
                  <a:gd name="connsiteY201" fmla="*/ 320675 h 714375"/>
                  <a:gd name="connsiteX202" fmla="*/ 50800 w 587375"/>
                  <a:gd name="connsiteY202" fmla="*/ 290513 h 714375"/>
                  <a:gd name="connsiteX203" fmla="*/ 33337 w 587375"/>
                  <a:gd name="connsiteY203" fmla="*/ 280988 h 714375"/>
                  <a:gd name="connsiteX204" fmla="*/ 38100 w 587375"/>
                  <a:gd name="connsiteY204" fmla="*/ 265113 h 714375"/>
                  <a:gd name="connsiteX205" fmla="*/ 22225 w 587375"/>
                  <a:gd name="connsiteY205" fmla="*/ 265113 h 714375"/>
                  <a:gd name="connsiteX206" fmla="*/ 25400 w 587375"/>
                  <a:gd name="connsiteY206" fmla="*/ 255588 h 714375"/>
                  <a:gd name="connsiteX207" fmla="*/ 39687 w 587375"/>
                  <a:gd name="connsiteY207" fmla="*/ 234950 h 714375"/>
                  <a:gd name="connsiteX208" fmla="*/ 52387 w 587375"/>
                  <a:gd name="connsiteY208" fmla="*/ 239713 h 714375"/>
                  <a:gd name="connsiteX209" fmla="*/ 76200 w 587375"/>
                  <a:gd name="connsiteY209" fmla="*/ 227013 h 714375"/>
                  <a:gd name="connsiteX210" fmla="*/ 80962 w 587375"/>
                  <a:gd name="connsiteY210" fmla="*/ 212725 h 714375"/>
                  <a:gd name="connsiteX211" fmla="*/ 107950 w 587375"/>
                  <a:gd name="connsiteY211" fmla="*/ 196850 h 714375"/>
                  <a:gd name="connsiteX212" fmla="*/ 120650 w 587375"/>
                  <a:gd name="connsiteY212" fmla="*/ 161925 h 714375"/>
                  <a:gd name="connsiteX213" fmla="*/ 133350 w 587375"/>
                  <a:gd name="connsiteY213" fmla="*/ 134938 h 714375"/>
                  <a:gd name="connsiteX214" fmla="*/ 143828 w 587375"/>
                  <a:gd name="connsiteY214" fmla="*/ 123507 h 714375"/>
                  <a:gd name="connsiteX215" fmla="*/ 141288 w 587375"/>
                  <a:gd name="connsiteY215" fmla="*/ 122237 h 714375"/>
                  <a:gd name="connsiteX216" fmla="*/ 138113 w 587375"/>
                  <a:gd name="connsiteY216" fmla="*/ 122237 h 714375"/>
                  <a:gd name="connsiteX217" fmla="*/ 136526 w 587375"/>
                  <a:gd name="connsiteY217" fmla="*/ 122237 h 714375"/>
                  <a:gd name="connsiteX218" fmla="*/ 136526 w 587375"/>
                  <a:gd name="connsiteY218" fmla="*/ 119062 h 714375"/>
                  <a:gd name="connsiteX219" fmla="*/ 133351 w 587375"/>
                  <a:gd name="connsiteY219" fmla="*/ 115887 h 714375"/>
                  <a:gd name="connsiteX220" fmla="*/ 128588 w 587375"/>
                  <a:gd name="connsiteY220" fmla="*/ 114300 h 714375"/>
                  <a:gd name="connsiteX221" fmla="*/ 125413 w 587375"/>
                  <a:gd name="connsiteY221" fmla="*/ 114300 h 714375"/>
                  <a:gd name="connsiteX222" fmla="*/ 125413 w 587375"/>
                  <a:gd name="connsiteY222" fmla="*/ 109537 h 714375"/>
                  <a:gd name="connsiteX223" fmla="*/ 123826 w 587375"/>
                  <a:gd name="connsiteY223" fmla="*/ 106362 h 714375"/>
                  <a:gd name="connsiteX224" fmla="*/ 119063 w 587375"/>
                  <a:gd name="connsiteY224" fmla="*/ 98425 h 714375"/>
                  <a:gd name="connsiteX225" fmla="*/ 123826 w 587375"/>
                  <a:gd name="connsiteY225" fmla="*/ 96837 h 714375"/>
                  <a:gd name="connsiteX226" fmla="*/ 125413 w 587375"/>
                  <a:gd name="connsiteY226" fmla="*/ 109537 h 714375"/>
                  <a:gd name="connsiteX227" fmla="*/ 123825 w 587375"/>
                  <a:gd name="connsiteY227" fmla="*/ 109537 h 714375"/>
                  <a:gd name="connsiteX228" fmla="*/ 115888 w 587375"/>
                  <a:gd name="connsiteY228" fmla="*/ 106362 h 714375"/>
                  <a:gd name="connsiteX229" fmla="*/ 115888 w 587375"/>
                  <a:gd name="connsiteY229" fmla="*/ 103187 h 714375"/>
                  <a:gd name="connsiteX230" fmla="*/ 115888 w 587375"/>
                  <a:gd name="connsiteY230" fmla="*/ 101600 h 714375"/>
                  <a:gd name="connsiteX231" fmla="*/ 112713 w 587375"/>
                  <a:gd name="connsiteY231" fmla="*/ 79375 h 714375"/>
                  <a:gd name="connsiteX232" fmla="*/ 112713 w 587375"/>
                  <a:gd name="connsiteY232" fmla="*/ 76200 h 714375"/>
                  <a:gd name="connsiteX233" fmla="*/ 111125 w 587375"/>
                  <a:gd name="connsiteY233" fmla="*/ 71437 h 714375"/>
                  <a:gd name="connsiteX234" fmla="*/ 111125 w 587375"/>
                  <a:gd name="connsiteY234" fmla="*/ 68262 h 714375"/>
                  <a:gd name="connsiteX235" fmla="*/ 115888 w 587375"/>
                  <a:gd name="connsiteY235" fmla="*/ 63500 h 714375"/>
                  <a:gd name="connsiteX236" fmla="*/ 123825 w 587375"/>
                  <a:gd name="connsiteY236" fmla="*/ 58737 h 714375"/>
                  <a:gd name="connsiteX237" fmla="*/ 123825 w 587375"/>
                  <a:gd name="connsiteY237" fmla="*/ 55562 h 714375"/>
                  <a:gd name="connsiteX238" fmla="*/ 125413 w 587375"/>
                  <a:gd name="connsiteY238" fmla="*/ 49212 h 714375"/>
                  <a:gd name="connsiteX239" fmla="*/ 123825 w 587375"/>
                  <a:gd name="connsiteY239" fmla="*/ 46037 h 714375"/>
                  <a:gd name="connsiteX240" fmla="*/ 119063 w 587375"/>
                  <a:gd name="connsiteY240" fmla="*/ 41275 h 714375"/>
                  <a:gd name="connsiteX241" fmla="*/ 115888 w 587375"/>
                  <a:gd name="connsiteY241" fmla="*/ 41275 h 714375"/>
                  <a:gd name="connsiteX242" fmla="*/ 112713 w 587375"/>
                  <a:gd name="connsiteY242" fmla="*/ 38100 h 714375"/>
                  <a:gd name="connsiteX243" fmla="*/ 111125 w 587375"/>
                  <a:gd name="connsiteY243" fmla="*/ 33337 h 714375"/>
                  <a:gd name="connsiteX244" fmla="*/ 106363 w 587375"/>
                  <a:gd name="connsiteY244" fmla="*/ 33337 h 714375"/>
                  <a:gd name="connsiteX245" fmla="*/ 103188 w 587375"/>
                  <a:gd name="connsiteY245" fmla="*/ 30162 h 714375"/>
                  <a:gd name="connsiteX246" fmla="*/ 101600 w 587375"/>
                  <a:gd name="connsiteY246" fmla="*/ 30162 h 714375"/>
                  <a:gd name="connsiteX247" fmla="*/ 95250 w 587375"/>
                  <a:gd name="connsiteY247" fmla="*/ 28575 h 714375"/>
                  <a:gd name="connsiteX248" fmla="*/ 95250 w 587375"/>
                  <a:gd name="connsiteY248" fmla="*/ 25400 h 714375"/>
                  <a:gd name="connsiteX249" fmla="*/ 95250 w 587375"/>
                  <a:gd name="connsiteY249" fmla="*/ 17463 h 714375"/>
                  <a:gd name="connsiteX250" fmla="*/ 95250 w 587375"/>
                  <a:gd name="connsiteY250" fmla="*/ 15875 h 714375"/>
                  <a:gd name="connsiteX251" fmla="*/ 98425 w 587375"/>
                  <a:gd name="connsiteY251" fmla="*/ 15875 h 714375"/>
                  <a:gd name="connsiteX252" fmla="*/ 103188 w 587375"/>
                  <a:gd name="connsiteY252" fmla="*/ 15875 h 714375"/>
                  <a:gd name="connsiteX253" fmla="*/ 106363 w 587375"/>
                  <a:gd name="connsiteY253" fmla="*/ 17463 h 714375"/>
                  <a:gd name="connsiteX254" fmla="*/ 107950 w 587375"/>
                  <a:gd name="connsiteY254" fmla="*/ 15875 h 714375"/>
                  <a:gd name="connsiteX255" fmla="*/ 107950 w 587375"/>
                  <a:gd name="connsiteY255" fmla="*/ 12700 h 714375"/>
                  <a:gd name="connsiteX256" fmla="*/ 107950 w 587375"/>
                  <a:gd name="connsiteY256" fmla="*/ 7938 h 714375"/>
                  <a:gd name="connsiteX257" fmla="*/ 112713 w 587375"/>
                  <a:gd name="connsiteY257" fmla="*/ 7938 h 714375"/>
                  <a:gd name="connsiteX258" fmla="*/ 115888 w 587375"/>
                  <a:gd name="connsiteY258" fmla="*/ 7938 h 714375"/>
                  <a:gd name="connsiteX259" fmla="*/ 123825 w 587375"/>
                  <a:gd name="connsiteY259" fmla="*/ 6350 h 714375"/>
                  <a:gd name="connsiteX260" fmla="*/ 125413 w 587375"/>
                  <a:gd name="connsiteY260" fmla="*/ 6350 h 714375"/>
                  <a:gd name="connsiteX261" fmla="*/ 128588 w 587375"/>
                  <a:gd name="connsiteY261" fmla="*/ 3175 h 714375"/>
                  <a:gd name="connsiteX262" fmla="*/ 136525 w 587375"/>
                  <a:gd name="connsiteY262" fmla="*/ 6350 h 714375"/>
                  <a:gd name="connsiteX263" fmla="*/ 138113 w 587375"/>
                  <a:gd name="connsiteY26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</a:cxnLst>
                <a:rect l="l" t="t" r="r" b="b"/>
                <a:pathLst>
                  <a:path w="587375" h="714375">
                    <a:moveTo>
                      <a:pt x="138113" y="0"/>
                    </a:moveTo>
                    <a:lnTo>
                      <a:pt x="144463" y="0"/>
                    </a:lnTo>
                    <a:lnTo>
                      <a:pt x="146050" y="3175"/>
                    </a:lnTo>
                    <a:lnTo>
                      <a:pt x="149225" y="0"/>
                    </a:lnTo>
                    <a:lnTo>
                      <a:pt x="153988" y="0"/>
                    </a:lnTo>
                    <a:lnTo>
                      <a:pt x="155576" y="3175"/>
                    </a:lnTo>
                    <a:lnTo>
                      <a:pt x="158751" y="6350"/>
                    </a:lnTo>
                    <a:lnTo>
                      <a:pt x="161926" y="7938"/>
                    </a:lnTo>
                    <a:lnTo>
                      <a:pt x="161926" y="11113"/>
                    </a:lnTo>
                    <a:lnTo>
                      <a:pt x="163513" y="15875"/>
                    </a:lnTo>
                    <a:lnTo>
                      <a:pt x="171451" y="15875"/>
                    </a:lnTo>
                    <a:lnTo>
                      <a:pt x="174626" y="17463"/>
                    </a:lnTo>
                    <a:lnTo>
                      <a:pt x="176213" y="23813"/>
                    </a:lnTo>
                    <a:lnTo>
                      <a:pt x="179388" y="25400"/>
                    </a:lnTo>
                    <a:lnTo>
                      <a:pt x="184151" y="25400"/>
                    </a:lnTo>
                    <a:lnTo>
                      <a:pt x="184151" y="36512"/>
                    </a:lnTo>
                    <a:lnTo>
                      <a:pt x="187326" y="38100"/>
                    </a:lnTo>
                    <a:lnTo>
                      <a:pt x="192088" y="41275"/>
                    </a:lnTo>
                    <a:lnTo>
                      <a:pt x="193676" y="41275"/>
                    </a:lnTo>
                    <a:lnTo>
                      <a:pt x="201613" y="41275"/>
                    </a:lnTo>
                    <a:lnTo>
                      <a:pt x="204788" y="42862"/>
                    </a:lnTo>
                    <a:lnTo>
                      <a:pt x="204788" y="43921"/>
                    </a:lnTo>
                    <a:lnTo>
                      <a:pt x="206376" y="42862"/>
                    </a:lnTo>
                    <a:lnTo>
                      <a:pt x="209551" y="41275"/>
                    </a:lnTo>
                    <a:lnTo>
                      <a:pt x="211138" y="38100"/>
                    </a:lnTo>
                    <a:lnTo>
                      <a:pt x="214313" y="38100"/>
                    </a:lnTo>
                    <a:lnTo>
                      <a:pt x="217488" y="38100"/>
                    </a:lnTo>
                    <a:lnTo>
                      <a:pt x="219076" y="38100"/>
                    </a:lnTo>
                    <a:lnTo>
                      <a:pt x="222251" y="38100"/>
                    </a:lnTo>
                    <a:lnTo>
                      <a:pt x="223838" y="36513"/>
                    </a:lnTo>
                    <a:lnTo>
                      <a:pt x="223838" y="33338"/>
                    </a:lnTo>
                    <a:lnTo>
                      <a:pt x="227013" y="28575"/>
                    </a:lnTo>
                    <a:lnTo>
                      <a:pt x="227013" y="25400"/>
                    </a:lnTo>
                    <a:lnTo>
                      <a:pt x="230188" y="25400"/>
                    </a:lnTo>
                    <a:lnTo>
                      <a:pt x="231776" y="28575"/>
                    </a:lnTo>
                    <a:lnTo>
                      <a:pt x="234951" y="30163"/>
                    </a:lnTo>
                    <a:lnTo>
                      <a:pt x="236538" y="33338"/>
                    </a:lnTo>
                    <a:lnTo>
                      <a:pt x="242888" y="33338"/>
                    </a:lnTo>
                    <a:lnTo>
                      <a:pt x="244476" y="33338"/>
                    </a:lnTo>
                    <a:lnTo>
                      <a:pt x="247651" y="33338"/>
                    </a:lnTo>
                    <a:lnTo>
                      <a:pt x="249238" y="33338"/>
                    </a:lnTo>
                    <a:lnTo>
                      <a:pt x="252413" y="36513"/>
                    </a:lnTo>
                    <a:lnTo>
                      <a:pt x="252413" y="38100"/>
                    </a:lnTo>
                    <a:lnTo>
                      <a:pt x="252413" y="42862"/>
                    </a:lnTo>
                    <a:lnTo>
                      <a:pt x="249238" y="46037"/>
                    </a:lnTo>
                    <a:lnTo>
                      <a:pt x="249238" y="49212"/>
                    </a:lnTo>
                    <a:lnTo>
                      <a:pt x="249238" y="50800"/>
                    </a:lnTo>
                    <a:lnTo>
                      <a:pt x="252413" y="55562"/>
                    </a:lnTo>
                    <a:lnTo>
                      <a:pt x="249238" y="58737"/>
                    </a:lnTo>
                    <a:lnTo>
                      <a:pt x="249238" y="63500"/>
                    </a:lnTo>
                    <a:lnTo>
                      <a:pt x="247651" y="66675"/>
                    </a:lnTo>
                    <a:lnTo>
                      <a:pt x="244476" y="68262"/>
                    </a:lnTo>
                    <a:lnTo>
                      <a:pt x="239713" y="71437"/>
                    </a:lnTo>
                    <a:lnTo>
                      <a:pt x="236538" y="71437"/>
                    </a:lnTo>
                    <a:lnTo>
                      <a:pt x="236538" y="76200"/>
                    </a:lnTo>
                    <a:lnTo>
                      <a:pt x="236538" y="80962"/>
                    </a:lnTo>
                    <a:lnTo>
                      <a:pt x="234951" y="84137"/>
                    </a:lnTo>
                    <a:lnTo>
                      <a:pt x="231776" y="84137"/>
                    </a:lnTo>
                    <a:lnTo>
                      <a:pt x="227013" y="84137"/>
                    </a:lnTo>
                    <a:lnTo>
                      <a:pt x="227013" y="80962"/>
                    </a:lnTo>
                    <a:lnTo>
                      <a:pt x="227013" y="76200"/>
                    </a:lnTo>
                    <a:lnTo>
                      <a:pt x="227013" y="71437"/>
                    </a:lnTo>
                    <a:lnTo>
                      <a:pt x="223838" y="84137"/>
                    </a:lnTo>
                    <a:lnTo>
                      <a:pt x="223838" y="88900"/>
                    </a:lnTo>
                    <a:lnTo>
                      <a:pt x="223838" y="92075"/>
                    </a:lnTo>
                    <a:lnTo>
                      <a:pt x="223838" y="96837"/>
                    </a:lnTo>
                    <a:lnTo>
                      <a:pt x="227013" y="98425"/>
                    </a:lnTo>
                    <a:lnTo>
                      <a:pt x="227013" y="103187"/>
                    </a:lnTo>
                    <a:lnTo>
                      <a:pt x="231775" y="103187"/>
                    </a:lnTo>
                    <a:lnTo>
                      <a:pt x="234950" y="103187"/>
                    </a:lnTo>
                    <a:lnTo>
                      <a:pt x="231775" y="106362"/>
                    </a:lnTo>
                    <a:lnTo>
                      <a:pt x="231775" y="109537"/>
                    </a:lnTo>
                    <a:lnTo>
                      <a:pt x="231775" y="111125"/>
                    </a:lnTo>
                    <a:lnTo>
                      <a:pt x="234950" y="114300"/>
                    </a:lnTo>
                    <a:lnTo>
                      <a:pt x="233891" y="116947"/>
                    </a:lnTo>
                    <a:lnTo>
                      <a:pt x="234951" y="115888"/>
                    </a:lnTo>
                    <a:lnTo>
                      <a:pt x="234951" y="114300"/>
                    </a:lnTo>
                    <a:lnTo>
                      <a:pt x="236538" y="114300"/>
                    </a:lnTo>
                    <a:lnTo>
                      <a:pt x="239713" y="115888"/>
                    </a:lnTo>
                    <a:lnTo>
                      <a:pt x="239713" y="122237"/>
                    </a:lnTo>
                    <a:lnTo>
                      <a:pt x="234951" y="123825"/>
                    </a:lnTo>
                    <a:lnTo>
                      <a:pt x="231776" y="123825"/>
                    </a:lnTo>
                    <a:lnTo>
                      <a:pt x="231776" y="128587"/>
                    </a:lnTo>
                    <a:lnTo>
                      <a:pt x="231776" y="131762"/>
                    </a:lnTo>
                    <a:lnTo>
                      <a:pt x="227013" y="131762"/>
                    </a:lnTo>
                    <a:lnTo>
                      <a:pt x="223838" y="131762"/>
                    </a:lnTo>
                    <a:lnTo>
                      <a:pt x="222250" y="128587"/>
                    </a:lnTo>
                    <a:lnTo>
                      <a:pt x="222250" y="127000"/>
                    </a:lnTo>
                    <a:lnTo>
                      <a:pt x="222250" y="123825"/>
                    </a:lnTo>
                    <a:lnTo>
                      <a:pt x="217488" y="122237"/>
                    </a:lnTo>
                    <a:lnTo>
                      <a:pt x="214313" y="123825"/>
                    </a:lnTo>
                    <a:lnTo>
                      <a:pt x="214312" y="123825"/>
                    </a:lnTo>
                    <a:lnTo>
                      <a:pt x="214312" y="125014"/>
                    </a:lnTo>
                    <a:lnTo>
                      <a:pt x="223838" y="157163"/>
                    </a:lnTo>
                    <a:lnTo>
                      <a:pt x="234950" y="146050"/>
                    </a:lnTo>
                    <a:lnTo>
                      <a:pt x="260350" y="166688"/>
                    </a:lnTo>
                    <a:lnTo>
                      <a:pt x="244475" y="184150"/>
                    </a:lnTo>
                    <a:lnTo>
                      <a:pt x="242888" y="212725"/>
                    </a:lnTo>
                    <a:lnTo>
                      <a:pt x="260350" y="212725"/>
                    </a:lnTo>
                    <a:lnTo>
                      <a:pt x="260350" y="227013"/>
                    </a:lnTo>
                    <a:lnTo>
                      <a:pt x="292100" y="247650"/>
                    </a:lnTo>
                    <a:lnTo>
                      <a:pt x="312738" y="250825"/>
                    </a:lnTo>
                    <a:lnTo>
                      <a:pt x="328613" y="242888"/>
                    </a:lnTo>
                    <a:lnTo>
                      <a:pt x="339725" y="263525"/>
                    </a:lnTo>
                    <a:lnTo>
                      <a:pt x="352425" y="260350"/>
                    </a:lnTo>
                    <a:lnTo>
                      <a:pt x="355600" y="269875"/>
                    </a:lnTo>
                    <a:lnTo>
                      <a:pt x="398463" y="276225"/>
                    </a:lnTo>
                    <a:lnTo>
                      <a:pt x="407988" y="269875"/>
                    </a:lnTo>
                    <a:lnTo>
                      <a:pt x="407988" y="238125"/>
                    </a:lnTo>
                    <a:lnTo>
                      <a:pt x="423863" y="227013"/>
                    </a:lnTo>
                    <a:lnTo>
                      <a:pt x="428625" y="234950"/>
                    </a:lnTo>
                    <a:lnTo>
                      <a:pt x="420688" y="265113"/>
                    </a:lnTo>
                    <a:lnTo>
                      <a:pt x="450850" y="265113"/>
                    </a:lnTo>
                    <a:lnTo>
                      <a:pt x="457200" y="257175"/>
                    </a:lnTo>
                    <a:lnTo>
                      <a:pt x="481013" y="260350"/>
                    </a:lnTo>
                    <a:lnTo>
                      <a:pt x="481013" y="234950"/>
                    </a:lnTo>
                    <a:lnTo>
                      <a:pt x="500063" y="227013"/>
                    </a:lnTo>
                    <a:lnTo>
                      <a:pt x="527050" y="200025"/>
                    </a:lnTo>
                    <a:lnTo>
                      <a:pt x="544513" y="201613"/>
                    </a:lnTo>
                    <a:lnTo>
                      <a:pt x="547688" y="214313"/>
                    </a:lnTo>
                    <a:lnTo>
                      <a:pt x="565150" y="212725"/>
                    </a:lnTo>
                    <a:lnTo>
                      <a:pt x="582613" y="217488"/>
                    </a:lnTo>
                    <a:lnTo>
                      <a:pt x="587375" y="233363"/>
                    </a:lnTo>
                    <a:lnTo>
                      <a:pt x="585788" y="247650"/>
                    </a:lnTo>
                    <a:lnTo>
                      <a:pt x="577850" y="244475"/>
                    </a:lnTo>
                    <a:lnTo>
                      <a:pt x="557213" y="255588"/>
                    </a:lnTo>
                    <a:lnTo>
                      <a:pt x="536575" y="287338"/>
                    </a:lnTo>
                    <a:lnTo>
                      <a:pt x="536575" y="306388"/>
                    </a:lnTo>
                    <a:lnTo>
                      <a:pt x="527050" y="323850"/>
                    </a:lnTo>
                    <a:lnTo>
                      <a:pt x="514350" y="325438"/>
                    </a:lnTo>
                    <a:lnTo>
                      <a:pt x="517525" y="361950"/>
                    </a:lnTo>
                    <a:lnTo>
                      <a:pt x="512763" y="363538"/>
                    </a:lnTo>
                    <a:lnTo>
                      <a:pt x="512763" y="381000"/>
                    </a:lnTo>
                    <a:lnTo>
                      <a:pt x="504825" y="388938"/>
                    </a:lnTo>
                    <a:lnTo>
                      <a:pt x="496888" y="381000"/>
                    </a:lnTo>
                    <a:lnTo>
                      <a:pt x="496888" y="333375"/>
                    </a:lnTo>
                    <a:lnTo>
                      <a:pt x="488950" y="333375"/>
                    </a:lnTo>
                    <a:lnTo>
                      <a:pt x="487363" y="349250"/>
                    </a:lnTo>
                    <a:lnTo>
                      <a:pt x="476250" y="349250"/>
                    </a:lnTo>
                    <a:lnTo>
                      <a:pt x="481013" y="333375"/>
                    </a:lnTo>
                    <a:lnTo>
                      <a:pt x="496888" y="320675"/>
                    </a:lnTo>
                    <a:lnTo>
                      <a:pt x="500063" y="303213"/>
                    </a:lnTo>
                    <a:lnTo>
                      <a:pt x="449263" y="295275"/>
                    </a:lnTo>
                    <a:lnTo>
                      <a:pt x="444500" y="285750"/>
                    </a:lnTo>
                    <a:lnTo>
                      <a:pt x="415925" y="269875"/>
                    </a:lnTo>
                    <a:lnTo>
                      <a:pt x="406400" y="293688"/>
                    </a:lnTo>
                    <a:lnTo>
                      <a:pt x="428625" y="303213"/>
                    </a:lnTo>
                    <a:lnTo>
                      <a:pt x="415925" y="311150"/>
                    </a:lnTo>
                    <a:lnTo>
                      <a:pt x="414338" y="319088"/>
                    </a:lnTo>
                    <a:lnTo>
                      <a:pt x="419100" y="323850"/>
                    </a:lnTo>
                    <a:lnTo>
                      <a:pt x="420688" y="338138"/>
                    </a:lnTo>
                    <a:lnTo>
                      <a:pt x="436563" y="388938"/>
                    </a:lnTo>
                    <a:lnTo>
                      <a:pt x="407988" y="388938"/>
                    </a:lnTo>
                    <a:lnTo>
                      <a:pt x="406400" y="374650"/>
                    </a:lnTo>
                    <a:lnTo>
                      <a:pt x="398463" y="388938"/>
                    </a:lnTo>
                    <a:lnTo>
                      <a:pt x="377825" y="404813"/>
                    </a:lnTo>
                    <a:lnTo>
                      <a:pt x="382588" y="414338"/>
                    </a:lnTo>
                    <a:lnTo>
                      <a:pt x="371475" y="434975"/>
                    </a:lnTo>
                    <a:lnTo>
                      <a:pt x="355600" y="439738"/>
                    </a:lnTo>
                    <a:lnTo>
                      <a:pt x="350838" y="431800"/>
                    </a:lnTo>
                    <a:lnTo>
                      <a:pt x="339725" y="439738"/>
                    </a:lnTo>
                    <a:lnTo>
                      <a:pt x="339725" y="452438"/>
                    </a:lnTo>
                    <a:lnTo>
                      <a:pt x="287338" y="500063"/>
                    </a:lnTo>
                    <a:lnTo>
                      <a:pt x="290513" y="512763"/>
                    </a:lnTo>
                    <a:lnTo>
                      <a:pt x="266700" y="525463"/>
                    </a:lnTo>
                    <a:lnTo>
                      <a:pt x="249238" y="530225"/>
                    </a:lnTo>
                    <a:lnTo>
                      <a:pt x="247650" y="539750"/>
                    </a:lnTo>
                    <a:lnTo>
                      <a:pt x="252413" y="590550"/>
                    </a:lnTo>
                    <a:lnTo>
                      <a:pt x="239713" y="620713"/>
                    </a:lnTo>
                    <a:lnTo>
                      <a:pt x="242888" y="655638"/>
                    </a:lnTo>
                    <a:lnTo>
                      <a:pt x="231775" y="655638"/>
                    </a:lnTo>
                    <a:lnTo>
                      <a:pt x="223838" y="681038"/>
                    </a:lnTo>
                    <a:lnTo>
                      <a:pt x="231775" y="687388"/>
                    </a:lnTo>
                    <a:lnTo>
                      <a:pt x="231775" y="692150"/>
                    </a:lnTo>
                    <a:lnTo>
                      <a:pt x="214313" y="687388"/>
                    </a:lnTo>
                    <a:lnTo>
                      <a:pt x="209550" y="704850"/>
                    </a:lnTo>
                    <a:lnTo>
                      <a:pt x="193675" y="714375"/>
                    </a:lnTo>
                    <a:lnTo>
                      <a:pt x="166688" y="687388"/>
                    </a:lnTo>
                    <a:lnTo>
                      <a:pt x="161925" y="666750"/>
                    </a:lnTo>
                    <a:lnTo>
                      <a:pt x="155575" y="633413"/>
                    </a:lnTo>
                    <a:lnTo>
                      <a:pt x="133350" y="593725"/>
                    </a:lnTo>
                    <a:lnTo>
                      <a:pt x="131763" y="555625"/>
                    </a:lnTo>
                    <a:lnTo>
                      <a:pt x="103188" y="495300"/>
                    </a:lnTo>
                    <a:lnTo>
                      <a:pt x="98425" y="471488"/>
                    </a:lnTo>
                    <a:lnTo>
                      <a:pt x="93662" y="423863"/>
                    </a:lnTo>
                    <a:lnTo>
                      <a:pt x="95250" y="404813"/>
                    </a:lnTo>
                    <a:lnTo>
                      <a:pt x="90487" y="398463"/>
                    </a:lnTo>
                    <a:lnTo>
                      <a:pt x="93662" y="374650"/>
                    </a:lnTo>
                    <a:lnTo>
                      <a:pt x="85725" y="371475"/>
                    </a:lnTo>
                    <a:lnTo>
                      <a:pt x="82550" y="381000"/>
                    </a:lnTo>
                    <a:lnTo>
                      <a:pt x="77787" y="404813"/>
                    </a:lnTo>
                    <a:lnTo>
                      <a:pt x="58737" y="419100"/>
                    </a:lnTo>
                    <a:lnTo>
                      <a:pt x="34925" y="404813"/>
                    </a:lnTo>
                    <a:lnTo>
                      <a:pt x="12700" y="374650"/>
                    </a:lnTo>
                    <a:lnTo>
                      <a:pt x="38100" y="371475"/>
                    </a:lnTo>
                    <a:lnTo>
                      <a:pt x="50800" y="349250"/>
                    </a:lnTo>
                    <a:lnTo>
                      <a:pt x="34925" y="354013"/>
                    </a:lnTo>
                    <a:lnTo>
                      <a:pt x="20637" y="361950"/>
                    </a:lnTo>
                    <a:lnTo>
                      <a:pt x="0" y="342900"/>
                    </a:lnTo>
                    <a:lnTo>
                      <a:pt x="7937" y="330200"/>
                    </a:lnTo>
                    <a:lnTo>
                      <a:pt x="42862" y="320675"/>
                    </a:lnTo>
                    <a:lnTo>
                      <a:pt x="60325" y="320675"/>
                    </a:lnTo>
                    <a:lnTo>
                      <a:pt x="50800" y="290513"/>
                    </a:lnTo>
                    <a:lnTo>
                      <a:pt x="33337" y="280988"/>
                    </a:lnTo>
                    <a:lnTo>
                      <a:pt x="38100" y="265113"/>
                    </a:lnTo>
                    <a:lnTo>
                      <a:pt x="22225" y="265113"/>
                    </a:lnTo>
                    <a:lnTo>
                      <a:pt x="25400" y="255588"/>
                    </a:lnTo>
                    <a:lnTo>
                      <a:pt x="39687" y="234950"/>
                    </a:lnTo>
                    <a:lnTo>
                      <a:pt x="52387" y="239713"/>
                    </a:lnTo>
                    <a:lnTo>
                      <a:pt x="76200" y="227013"/>
                    </a:lnTo>
                    <a:lnTo>
                      <a:pt x="80962" y="212725"/>
                    </a:lnTo>
                    <a:lnTo>
                      <a:pt x="107950" y="196850"/>
                    </a:lnTo>
                    <a:lnTo>
                      <a:pt x="120650" y="161925"/>
                    </a:lnTo>
                    <a:lnTo>
                      <a:pt x="133350" y="134938"/>
                    </a:lnTo>
                    <a:lnTo>
                      <a:pt x="143828" y="123507"/>
                    </a:lnTo>
                    <a:lnTo>
                      <a:pt x="141288" y="122237"/>
                    </a:lnTo>
                    <a:lnTo>
                      <a:pt x="138113" y="122237"/>
                    </a:lnTo>
                    <a:lnTo>
                      <a:pt x="136526" y="122237"/>
                    </a:lnTo>
                    <a:lnTo>
                      <a:pt x="136526" y="119062"/>
                    </a:lnTo>
                    <a:lnTo>
                      <a:pt x="133351" y="115887"/>
                    </a:lnTo>
                    <a:lnTo>
                      <a:pt x="128588" y="114300"/>
                    </a:lnTo>
                    <a:lnTo>
                      <a:pt x="125413" y="114300"/>
                    </a:lnTo>
                    <a:lnTo>
                      <a:pt x="125413" y="109537"/>
                    </a:lnTo>
                    <a:lnTo>
                      <a:pt x="123826" y="106362"/>
                    </a:lnTo>
                    <a:lnTo>
                      <a:pt x="119063" y="98425"/>
                    </a:lnTo>
                    <a:lnTo>
                      <a:pt x="123826" y="96837"/>
                    </a:lnTo>
                    <a:lnTo>
                      <a:pt x="125413" y="109537"/>
                    </a:lnTo>
                    <a:lnTo>
                      <a:pt x="123825" y="109537"/>
                    </a:lnTo>
                    <a:lnTo>
                      <a:pt x="115888" y="106362"/>
                    </a:lnTo>
                    <a:lnTo>
                      <a:pt x="115888" y="103187"/>
                    </a:lnTo>
                    <a:lnTo>
                      <a:pt x="115888" y="101600"/>
                    </a:lnTo>
                    <a:lnTo>
                      <a:pt x="112713" y="79375"/>
                    </a:lnTo>
                    <a:lnTo>
                      <a:pt x="112713" y="76200"/>
                    </a:lnTo>
                    <a:lnTo>
                      <a:pt x="111125" y="71437"/>
                    </a:lnTo>
                    <a:lnTo>
                      <a:pt x="111125" y="68262"/>
                    </a:lnTo>
                    <a:lnTo>
                      <a:pt x="115888" y="63500"/>
                    </a:lnTo>
                    <a:lnTo>
                      <a:pt x="123825" y="58737"/>
                    </a:lnTo>
                    <a:lnTo>
                      <a:pt x="123825" y="55562"/>
                    </a:lnTo>
                    <a:lnTo>
                      <a:pt x="125413" y="49212"/>
                    </a:lnTo>
                    <a:lnTo>
                      <a:pt x="123825" y="46037"/>
                    </a:lnTo>
                    <a:lnTo>
                      <a:pt x="119063" y="41275"/>
                    </a:lnTo>
                    <a:lnTo>
                      <a:pt x="115888" y="41275"/>
                    </a:lnTo>
                    <a:lnTo>
                      <a:pt x="112713" y="38100"/>
                    </a:lnTo>
                    <a:lnTo>
                      <a:pt x="111125" y="33337"/>
                    </a:lnTo>
                    <a:lnTo>
                      <a:pt x="106363" y="33337"/>
                    </a:lnTo>
                    <a:lnTo>
                      <a:pt x="103188" y="30162"/>
                    </a:lnTo>
                    <a:lnTo>
                      <a:pt x="101600" y="30162"/>
                    </a:lnTo>
                    <a:lnTo>
                      <a:pt x="95250" y="28575"/>
                    </a:lnTo>
                    <a:lnTo>
                      <a:pt x="95250" y="25400"/>
                    </a:lnTo>
                    <a:lnTo>
                      <a:pt x="95250" y="17463"/>
                    </a:lnTo>
                    <a:lnTo>
                      <a:pt x="95250" y="15875"/>
                    </a:lnTo>
                    <a:lnTo>
                      <a:pt x="98425" y="15875"/>
                    </a:lnTo>
                    <a:lnTo>
                      <a:pt x="103188" y="15875"/>
                    </a:lnTo>
                    <a:lnTo>
                      <a:pt x="106363" y="17463"/>
                    </a:lnTo>
                    <a:lnTo>
                      <a:pt x="107950" y="15875"/>
                    </a:lnTo>
                    <a:lnTo>
                      <a:pt x="107950" y="12700"/>
                    </a:lnTo>
                    <a:lnTo>
                      <a:pt x="107950" y="7938"/>
                    </a:lnTo>
                    <a:lnTo>
                      <a:pt x="112713" y="7938"/>
                    </a:lnTo>
                    <a:lnTo>
                      <a:pt x="115888" y="7938"/>
                    </a:lnTo>
                    <a:lnTo>
                      <a:pt x="123825" y="6350"/>
                    </a:lnTo>
                    <a:lnTo>
                      <a:pt x="125413" y="6350"/>
                    </a:lnTo>
                    <a:lnTo>
                      <a:pt x="128588" y="3175"/>
                    </a:lnTo>
                    <a:lnTo>
                      <a:pt x="136525" y="6350"/>
                    </a:lnTo>
                    <a:lnTo>
                      <a:pt x="138113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>
                  <a:defRPr/>
                </a:pPr>
                <a:endParaRPr lang="en-US" sz="2400" dirty="0"/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283D5DD-ECA4-4CF3-9707-2AD35BF9FD51}"/>
                </a:ext>
              </a:extLst>
            </p:cNvPr>
            <p:cNvSpPr/>
            <p:nvPr/>
          </p:nvSpPr>
          <p:spPr bwMode="auto">
            <a:xfrm>
              <a:off x="2299314" y="2715746"/>
              <a:ext cx="510871" cy="5108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E3E0C6-BA08-4486-985B-B9B00DBFF6EE}"/>
                </a:ext>
              </a:extLst>
            </p:cNvPr>
            <p:cNvGrpSpPr/>
            <p:nvPr/>
          </p:nvGrpSpPr>
          <p:grpSpPr>
            <a:xfrm>
              <a:off x="1764660" y="2392838"/>
              <a:ext cx="1567183" cy="1097028"/>
              <a:chOff x="1147806" y="1696596"/>
              <a:chExt cx="1567183" cy="1097028"/>
            </a:xfrm>
          </p:grpSpPr>
          <p:graphicFrame>
            <p:nvGraphicFramePr>
              <p:cNvPr id="118" name="Chart 117">
                <a:extLst>
                  <a:ext uri="{FF2B5EF4-FFF2-40B4-BE49-F238E27FC236}">
                    <a16:creationId xmlns:a16="http://schemas.microsoft.com/office/drawing/2014/main" id="{C9DEC2F6-F8AB-496C-A3D9-694710A78837}"/>
                  </a:ext>
                </a:extLst>
              </p:cNvPr>
              <p:cNvGraphicFramePr/>
              <p:nvPr>
                <p:extLst/>
              </p:nvPr>
            </p:nvGraphicFramePr>
            <p:xfrm>
              <a:off x="1147806" y="1696596"/>
              <a:ext cx="1567183" cy="10970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F42C7D4-7F8B-457E-8B81-448C1E260CDA}"/>
                  </a:ext>
                </a:extLst>
              </p:cNvPr>
              <p:cNvSpPr txBox="1"/>
              <p:nvPr/>
            </p:nvSpPr>
            <p:spPr>
              <a:xfrm>
                <a:off x="1693986" y="2185289"/>
                <a:ext cx="510870" cy="17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5"/>
                    </a:solidFill>
                  </a:rPr>
                  <a:t>63%</a:t>
                </a:r>
              </a:p>
            </p:txBody>
          </p:sp>
          <p:sp>
            <p:nvSpPr>
              <p:cNvPr id="120" name="Text Box 325">
                <a:extLst>
                  <a:ext uri="{FF2B5EF4-FFF2-40B4-BE49-F238E27FC236}">
                    <a16:creationId xmlns:a16="http://schemas.microsoft.com/office/drawing/2014/main" id="{86C9DDD2-D712-4AE7-AE62-0712B2FFFC9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62600" y="1730355"/>
                <a:ext cx="1393745" cy="156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27000" anchor="ctr">
                <a:spAutoFit/>
              </a:bodyPr>
              <a:lstStyle/>
              <a:p>
                <a:pPr marL="228600" indent="-228600" algn="ctr"/>
                <a:r>
                  <a:rPr lang="en-US" sz="1100" b="1" dirty="0"/>
                  <a:t>United Kingdom</a:t>
                </a:r>
              </a:p>
            </p:txBody>
          </p:sp>
        </p:grpSp>
        <p:sp>
          <p:nvSpPr>
            <p:cNvPr id="96" name="Star: 5 Points 2094">
              <a:extLst>
                <a:ext uri="{FF2B5EF4-FFF2-40B4-BE49-F238E27FC236}">
                  <a16:creationId xmlns:a16="http://schemas.microsoft.com/office/drawing/2014/main" id="{987EA31B-8879-4E12-AB7C-9701CE5AF510}"/>
                </a:ext>
              </a:extLst>
            </p:cNvPr>
            <p:cNvSpPr/>
            <p:nvPr/>
          </p:nvSpPr>
          <p:spPr bwMode="auto">
            <a:xfrm>
              <a:off x="3474217" y="4769154"/>
              <a:ext cx="178828" cy="178828"/>
            </a:xfrm>
            <a:prstGeom prst="star5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graphicFrame>
          <p:nvGraphicFramePr>
            <p:cNvPr id="97" name="Chart 96">
              <a:extLst>
                <a:ext uri="{FF2B5EF4-FFF2-40B4-BE49-F238E27FC236}">
                  <a16:creationId xmlns:a16="http://schemas.microsoft.com/office/drawing/2014/main" id="{5108A6DB-769B-4458-8650-A0D6E652E6BB}"/>
                </a:ext>
              </a:extLst>
            </p:cNvPr>
            <p:cNvGraphicFramePr/>
            <p:nvPr>
              <p:extLst/>
            </p:nvPr>
          </p:nvGraphicFramePr>
          <p:xfrm>
            <a:off x="4008744" y="2336590"/>
            <a:ext cx="1567183" cy="109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BD8EED2-32D1-498F-A29E-BC520F3C6C40}"/>
                </a:ext>
              </a:extLst>
            </p:cNvPr>
            <p:cNvSpPr/>
            <p:nvPr/>
          </p:nvSpPr>
          <p:spPr bwMode="auto">
            <a:xfrm>
              <a:off x="3744006" y="2713399"/>
              <a:ext cx="510871" cy="5108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64E448E-1B5A-4AFB-942F-B54EB22E3446}"/>
                </a:ext>
              </a:extLst>
            </p:cNvPr>
            <p:cNvSpPr txBox="1"/>
            <p:nvPr/>
          </p:nvSpPr>
          <p:spPr>
            <a:xfrm>
              <a:off x="3779919" y="2864942"/>
              <a:ext cx="469246" cy="1715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5%</a:t>
              </a:r>
            </a:p>
          </p:txBody>
        </p:sp>
        <p:sp>
          <p:nvSpPr>
            <p:cNvPr id="100" name="Text Box 325">
              <a:extLst>
                <a:ext uri="{FF2B5EF4-FFF2-40B4-BE49-F238E27FC236}">
                  <a16:creationId xmlns:a16="http://schemas.microsoft.com/office/drawing/2014/main" id="{3EA012C6-49B9-4710-8308-04B83C714C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328947" y="2410005"/>
              <a:ext cx="1393745" cy="1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27000" anchor="ctr">
              <a:spAutoFit/>
            </a:bodyPr>
            <a:lstStyle/>
            <a:p>
              <a:pPr marL="228600" indent="-228600" algn="ctr"/>
              <a:r>
                <a:rPr lang="en-US" sz="1100" b="1" dirty="0"/>
                <a:t>Rest of Europe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5FF2479-7BA6-4DD4-A615-E3D75C336C6E}"/>
                </a:ext>
              </a:extLst>
            </p:cNvPr>
            <p:cNvSpPr/>
            <p:nvPr/>
          </p:nvSpPr>
          <p:spPr bwMode="auto">
            <a:xfrm>
              <a:off x="5558756" y="4164088"/>
              <a:ext cx="510871" cy="5108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981D7FE-4D9C-4C6D-BE8E-D9488943DB1B}"/>
                </a:ext>
              </a:extLst>
            </p:cNvPr>
            <p:cNvSpPr txBox="1"/>
            <p:nvPr/>
          </p:nvSpPr>
          <p:spPr>
            <a:xfrm>
              <a:off x="5580796" y="4321515"/>
              <a:ext cx="510870" cy="1715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25%</a:t>
              </a:r>
            </a:p>
          </p:txBody>
        </p:sp>
        <p:sp>
          <p:nvSpPr>
            <p:cNvPr id="103" name="Text Box 325">
              <a:extLst>
                <a:ext uri="{FF2B5EF4-FFF2-40B4-BE49-F238E27FC236}">
                  <a16:creationId xmlns:a16="http://schemas.microsoft.com/office/drawing/2014/main" id="{9BCB226E-A239-482E-91ED-55518F04CCB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49410" y="3866580"/>
              <a:ext cx="1393745" cy="1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27000" anchor="ctr">
              <a:spAutoFit/>
            </a:bodyPr>
            <a:lstStyle/>
            <a:p>
              <a:pPr marL="228600" indent="-228600" algn="ctr"/>
              <a:r>
                <a:rPr lang="en-US" sz="1100" b="1" dirty="0"/>
                <a:t>Australia</a:t>
              </a:r>
            </a:p>
          </p:txBody>
        </p:sp>
        <p:sp>
          <p:nvSpPr>
            <p:cNvPr id="104" name="Freeform: Shape 2102">
              <a:extLst>
                <a:ext uri="{FF2B5EF4-FFF2-40B4-BE49-F238E27FC236}">
                  <a16:creationId xmlns:a16="http://schemas.microsoft.com/office/drawing/2014/main" id="{BFB02131-5CFD-4815-B24E-F2E134882CAD}"/>
                </a:ext>
              </a:extLst>
            </p:cNvPr>
            <p:cNvSpPr/>
            <p:nvPr/>
          </p:nvSpPr>
          <p:spPr bwMode="auto">
            <a:xfrm>
              <a:off x="2570620" y="3405437"/>
              <a:ext cx="888919" cy="1383674"/>
            </a:xfrm>
            <a:custGeom>
              <a:avLst/>
              <a:gdLst>
                <a:gd name="connsiteX0" fmla="*/ 0 w 962025"/>
                <a:gd name="connsiteY0" fmla="*/ 0 h 1490662"/>
                <a:gd name="connsiteX1" fmla="*/ 0 w 962025"/>
                <a:gd name="connsiteY1" fmla="*/ 1490662 h 1490662"/>
                <a:gd name="connsiteX2" fmla="*/ 285750 w 962025"/>
                <a:gd name="connsiteY2" fmla="*/ 1485900 h 1490662"/>
                <a:gd name="connsiteX3" fmla="*/ 962025 w 962025"/>
                <a:gd name="connsiteY3" fmla="*/ 1485900 h 149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1490662">
                  <a:moveTo>
                    <a:pt x="0" y="0"/>
                  </a:moveTo>
                  <a:lnTo>
                    <a:pt x="0" y="1490662"/>
                  </a:lnTo>
                  <a:lnTo>
                    <a:pt x="285750" y="1485900"/>
                  </a:lnTo>
                  <a:lnTo>
                    <a:pt x="962025" y="1485900"/>
                  </a:lnTo>
                </a:path>
              </a:pathLst>
            </a:custGeom>
            <a:noFill/>
            <a:ln w="6350" cap="flat" cmpd="sng" algn="ctr">
              <a:solidFill>
                <a:schemeClr val="accent5"/>
              </a:solidFill>
              <a:prstDash val="dash"/>
              <a:round/>
              <a:headEnd type="triangle" w="lg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sp>
          <p:nvSpPr>
            <p:cNvPr id="105" name="Freeform: Shape 2103">
              <a:extLst>
                <a:ext uri="{FF2B5EF4-FFF2-40B4-BE49-F238E27FC236}">
                  <a16:creationId xmlns:a16="http://schemas.microsoft.com/office/drawing/2014/main" id="{8879A142-B88F-4EE6-9308-1A0865431710}"/>
                </a:ext>
              </a:extLst>
            </p:cNvPr>
            <p:cNvSpPr/>
            <p:nvPr/>
          </p:nvSpPr>
          <p:spPr bwMode="auto">
            <a:xfrm>
              <a:off x="3562079" y="3406901"/>
              <a:ext cx="423946" cy="1304716"/>
            </a:xfrm>
            <a:custGeom>
              <a:avLst/>
              <a:gdLst>
                <a:gd name="connsiteX0" fmla="*/ 0 w 393700"/>
                <a:gd name="connsiteY0" fmla="*/ 1238250 h 1238250"/>
                <a:gd name="connsiteX1" fmla="*/ 0 w 393700"/>
                <a:gd name="connsiteY1" fmla="*/ 520700 h 1238250"/>
                <a:gd name="connsiteX2" fmla="*/ 393700 w 393700"/>
                <a:gd name="connsiteY2" fmla="*/ 520700 h 1238250"/>
                <a:gd name="connsiteX3" fmla="*/ 393700 w 393700"/>
                <a:gd name="connsiteY3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1238250">
                  <a:moveTo>
                    <a:pt x="0" y="1238250"/>
                  </a:moveTo>
                  <a:lnTo>
                    <a:pt x="0" y="520700"/>
                  </a:lnTo>
                  <a:lnTo>
                    <a:pt x="393700" y="520700"/>
                  </a:lnTo>
                  <a:lnTo>
                    <a:pt x="393700" y="0"/>
                  </a:lnTo>
                </a:path>
              </a:pathLst>
            </a:custGeom>
            <a:noFill/>
            <a:ln w="6350" cap="flat" cmpd="sng" algn="ctr">
              <a:solidFill>
                <a:schemeClr val="accent6"/>
              </a:solidFill>
              <a:prstDash val="dash"/>
              <a:round/>
              <a:headEnd type="none" w="lg" len="med"/>
              <a:tailEnd type="triangle" w="lg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indent="-228600">
                <a:buClr>
                  <a:schemeClr val="accent1"/>
                </a:buClr>
                <a:buSzPct val="60000"/>
              </a:pPr>
              <a:endParaRPr lang="en-IN" sz="2400" dirty="0"/>
            </a:p>
          </p:txBody>
        </p:sp>
        <p:sp>
          <p:nvSpPr>
            <p:cNvPr id="106" name="Freeform: Shape 2104">
              <a:extLst>
                <a:ext uri="{FF2B5EF4-FFF2-40B4-BE49-F238E27FC236}">
                  <a16:creationId xmlns:a16="http://schemas.microsoft.com/office/drawing/2014/main" id="{B82F0F8D-B64A-4BE5-BAA3-176627AC1699}"/>
                </a:ext>
              </a:extLst>
            </p:cNvPr>
            <p:cNvSpPr/>
            <p:nvPr/>
          </p:nvSpPr>
          <p:spPr bwMode="auto">
            <a:xfrm>
              <a:off x="3657837" y="4888258"/>
              <a:ext cx="1197074" cy="64034"/>
            </a:xfrm>
            <a:custGeom>
              <a:avLst/>
              <a:gdLst>
                <a:gd name="connsiteX0" fmla="*/ 0 w 1200150"/>
                <a:gd name="connsiteY0" fmla="*/ 0 h 0"/>
                <a:gd name="connsiteX1" fmla="*/ 1200150 w 1200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0150">
                  <a:moveTo>
                    <a:pt x="0" y="0"/>
                  </a:moveTo>
                  <a:lnTo>
                    <a:pt x="1200150" y="0"/>
                  </a:lnTo>
                </a:path>
              </a:pathLst>
            </a:custGeom>
            <a:noFill/>
            <a:ln w="6350" cap="flat" cmpd="sng" algn="ctr">
              <a:solidFill>
                <a:schemeClr val="accent1"/>
              </a:solidFill>
              <a:prstDash val="dash"/>
              <a:round/>
              <a:headEnd type="none" w="lg" len="med"/>
              <a:tailEnd type="triangle" w="lg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indent="-228600">
                <a:buClr>
                  <a:schemeClr val="accent1"/>
                </a:buClr>
                <a:buSzPct val="60000"/>
              </a:pPr>
              <a:endParaRPr lang="en-IN" sz="2400" dirty="0"/>
            </a:p>
          </p:txBody>
        </p:sp>
        <p:graphicFrame>
          <p:nvGraphicFramePr>
            <p:cNvPr id="107" name="Chart 106">
              <a:extLst>
                <a:ext uri="{FF2B5EF4-FFF2-40B4-BE49-F238E27FC236}">
                  <a16:creationId xmlns:a16="http://schemas.microsoft.com/office/drawing/2014/main" id="{27D2E9BC-3B9A-4A93-8234-6C9BC38B9B22}"/>
                </a:ext>
              </a:extLst>
            </p:cNvPr>
            <p:cNvGraphicFramePr/>
            <p:nvPr>
              <p:extLst/>
            </p:nvPr>
          </p:nvGraphicFramePr>
          <p:xfrm>
            <a:off x="4381771" y="2123503"/>
            <a:ext cx="1567183" cy="109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08" name="Chart 107">
              <a:extLst>
                <a:ext uri="{FF2B5EF4-FFF2-40B4-BE49-F238E27FC236}">
                  <a16:creationId xmlns:a16="http://schemas.microsoft.com/office/drawing/2014/main" id="{176A44D9-6831-4899-960E-00D278D29BA7}"/>
                </a:ext>
              </a:extLst>
            </p:cNvPr>
            <p:cNvGraphicFramePr/>
            <p:nvPr>
              <p:extLst/>
            </p:nvPr>
          </p:nvGraphicFramePr>
          <p:xfrm>
            <a:off x="3218380" y="2376814"/>
            <a:ext cx="1567183" cy="109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09" name="Chart 108">
              <a:extLst>
                <a:ext uri="{FF2B5EF4-FFF2-40B4-BE49-F238E27FC236}">
                  <a16:creationId xmlns:a16="http://schemas.microsoft.com/office/drawing/2014/main" id="{7B955594-B1CF-4FBB-8BF9-9C2570852C46}"/>
                </a:ext>
              </a:extLst>
            </p:cNvPr>
            <p:cNvGraphicFramePr/>
            <p:nvPr>
              <p:extLst/>
            </p:nvPr>
          </p:nvGraphicFramePr>
          <p:xfrm>
            <a:off x="5024491" y="3825630"/>
            <a:ext cx="1567183" cy="109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805C1C5-3B7E-4AC2-B856-A8E5AB1E10FB}"/>
                </a:ext>
              </a:extLst>
            </p:cNvPr>
            <p:cNvSpPr/>
            <p:nvPr/>
          </p:nvSpPr>
          <p:spPr bwMode="auto">
            <a:xfrm>
              <a:off x="451323" y="3877752"/>
              <a:ext cx="510871" cy="5108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1928B63-FD0F-4C55-AE13-26EC8F69CBE8}"/>
                </a:ext>
              </a:extLst>
            </p:cNvPr>
            <p:cNvSpPr txBox="1"/>
            <p:nvPr/>
          </p:nvSpPr>
          <p:spPr>
            <a:xfrm>
              <a:off x="473361" y="4035178"/>
              <a:ext cx="510870" cy="1715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4%</a:t>
              </a:r>
            </a:p>
          </p:txBody>
        </p:sp>
        <p:sp>
          <p:nvSpPr>
            <p:cNvPr id="112" name="Text Box 325">
              <a:extLst>
                <a:ext uri="{FF2B5EF4-FFF2-40B4-BE49-F238E27FC236}">
                  <a16:creationId xmlns:a16="http://schemas.microsoft.com/office/drawing/2014/main" id="{9C9A7862-57C5-4694-B57C-37786A15426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977" y="3580242"/>
              <a:ext cx="1393745" cy="1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27000" anchor="ctr">
              <a:spAutoFit/>
            </a:bodyPr>
            <a:lstStyle/>
            <a:p>
              <a:pPr marL="228600" indent="-228600" algn="ctr"/>
              <a:r>
                <a:rPr lang="en-US" sz="1100" b="1" dirty="0"/>
                <a:t>United States</a:t>
              </a:r>
            </a:p>
          </p:txBody>
        </p:sp>
        <p:sp>
          <p:nvSpPr>
            <p:cNvPr id="113" name="Freeform: Shape 2111">
              <a:extLst>
                <a:ext uri="{FF2B5EF4-FFF2-40B4-BE49-F238E27FC236}">
                  <a16:creationId xmlns:a16="http://schemas.microsoft.com/office/drawing/2014/main" id="{55CE908A-E464-499C-81D2-752B49BF482D}"/>
                </a:ext>
              </a:extLst>
            </p:cNvPr>
            <p:cNvSpPr/>
            <p:nvPr/>
          </p:nvSpPr>
          <p:spPr bwMode="auto">
            <a:xfrm>
              <a:off x="710208" y="4570194"/>
              <a:ext cx="2770123" cy="337745"/>
            </a:xfrm>
            <a:custGeom>
              <a:avLst/>
              <a:gdLst>
                <a:gd name="connsiteX0" fmla="*/ 0 w 962025"/>
                <a:gd name="connsiteY0" fmla="*/ 0 h 1490662"/>
                <a:gd name="connsiteX1" fmla="*/ 0 w 962025"/>
                <a:gd name="connsiteY1" fmla="*/ 1490662 h 1490662"/>
                <a:gd name="connsiteX2" fmla="*/ 285750 w 962025"/>
                <a:gd name="connsiteY2" fmla="*/ 1485900 h 1490662"/>
                <a:gd name="connsiteX3" fmla="*/ 962025 w 962025"/>
                <a:gd name="connsiteY3" fmla="*/ 1485900 h 149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1490662">
                  <a:moveTo>
                    <a:pt x="0" y="0"/>
                  </a:moveTo>
                  <a:lnTo>
                    <a:pt x="0" y="1490662"/>
                  </a:lnTo>
                  <a:lnTo>
                    <a:pt x="285750" y="1485900"/>
                  </a:lnTo>
                  <a:lnTo>
                    <a:pt x="962025" y="1485900"/>
                  </a:lnTo>
                </a:path>
              </a:pathLst>
            </a:custGeom>
            <a:noFill/>
            <a:ln w="6350" cap="flat" cmpd="sng" algn="ctr">
              <a:solidFill>
                <a:schemeClr val="accent2"/>
              </a:solidFill>
              <a:prstDash val="dash"/>
              <a:round/>
              <a:headEnd type="triangle" w="lg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graphicFrame>
          <p:nvGraphicFramePr>
            <p:cNvPr id="114" name="Chart 113">
              <a:extLst>
                <a:ext uri="{FF2B5EF4-FFF2-40B4-BE49-F238E27FC236}">
                  <a16:creationId xmlns:a16="http://schemas.microsoft.com/office/drawing/2014/main" id="{1642BC2D-80AB-41F8-ADA6-CC9C30EA9BE6}"/>
                </a:ext>
              </a:extLst>
            </p:cNvPr>
            <p:cNvGraphicFramePr/>
            <p:nvPr>
              <p:extLst/>
            </p:nvPr>
          </p:nvGraphicFramePr>
          <p:xfrm>
            <a:off x="4674399" y="2392508"/>
            <a:ext cx="1567183" cy="109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CB62EDE-9864-4E00-82E1-4487B76828EB}"/>
                </a:ext>
              </a:extLst>
            </p:cNvPr>
            <p:cNvSpPr/>
            <p:nvPr/>
          </p:nvSpPr>
          <p:spPr bwMode="auto">
            <a:xfrm>
              <a:off x="5202945" y="2728661"/>
              <a:ext cx="510871" cy="5108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28600" indent="-228600" defTabSz="6858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</a:pPr>
              <a:endParaRPr lang="en-IN" sz="2400" dirty="0">
                <a:latin typeface="Arial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B22034C-2A7B-4131-AA07-51B23172EABF}"/>
                </a:ext>
              </a:extLst>
            </p:cNvPr>
            <p:cNvSpPr txBox="1"/>
            <p:nvPr/>
          </p:nvSpPr>
          <p:spPr>
            <a:xfrm>
              <a:off x="5224985" y="2886088"/>
              <a:ext cx="510870" cy="1715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3%</a:t>
              </a:r>
            </a:p>
          </p:txBody>
        </p:sp>
        <p:sp>
          <p:nvSpPr>
            <p:cNvPr id="117" name="Text Box 325">
              <a:extLst>
                <a:ext uri="{FF2B5EF4-FFF2-40B4-BE49-F238E27FC236}">
                  <a16:creationId xmlns:a16="http://schemas.microsoft.com/office/drawing/2014/main" id="{BC30B752-EE0F-4BA3-B66C-A2042B4B30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93599" y="2431152"/>
              <a:ext cx="1393745" cy="1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27000" anchor="ctr">
              <a:spAutoFit/>
            </a:bodyPr>
            <a:lstStyle/>
            <a:p>
              <a:pPr marL="228600" indent="-228600" algn="ctr"/>
              <a:r>
                <a:rPr lang="en-US" sz="1100" b="1" dirty="0"/>
                <a:t>Others</a:t>
              </a: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328" name="Picture 327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0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Organizing our sector </a:t>
            </a:r>
            <a:b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execution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513500" y="1576244"/>
            <a:ext cx="7668163" cy="4771205"/>
            <a:chOff x="1455738" y="800890"/>
            <a:chExt cx="6694518" cy="42500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2659257" y="800890"/>
              <a:ext cx="3762181" cy="26910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54956" y="1380022"/>
              <a:ext cx="944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58720"/>
                  </a:solidFill>
                </a:rPr>
                <a:t>SUPPLY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2942" y="1404611"/>
              <a:ext cx="1080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58720"/>
                  </a:solidFill>
                </a:rPr>
                <a:t>DEMAND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378076" y="1573888"/>
              <a:ext cx="918893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11507" y="1578894"/>
              <a:ext cx="87257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26785" y="1675090"/>
              <a:ext cx="162347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>
                      <a:lumMod val="65000"/>
                    </a:schemeClr>
                  </a:solidFill>
                </a:rPr>
                <a:t>Stimulating demand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55738" y="1675090"/>
              <a:ext cx="184123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>
                  <a:solidFill>
                    <a:schemeClr val="bg1">
                      <a:lumMod val="65000"/>
                    </a:schemeClr>
                  </a:solidFill>
                </a:rPr>
                <a:t>Sustaining the supply of skills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0811" y="1790181"/>
              <a:ext cx="7635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solidFill>
                    <a:schemeClr val="bg1"/>
                  </a:solidFill>
                </a:rPr>
                <a:t>BPESA</a:t>
              </a:r>
            </a:p>
            <a:p>
              <a:pPr algn="ctr"/>
              <a:r>
                <a:rPr lang="en-ZA" b="1" dirty="0">
                  <a:solidFill>
                    <a:schemeClr val="bg1"/>
                  </a:solidFill>
                </a:rPr>
                <a:t>PMO</a:t>
              </a:r>
            </a:p>
          </p:txBody>
        </p:sp>
        <p:pic>
          <p:nvPicPr>
            <p:cNvPr id="28" name="Picture 27" descr="group.png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80" y="1127272"/>
              <a:ext cx="787110" cy="7871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worldwide.png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920" y="1184215"/>
              <a:ext cx="730167" cy="7301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american-government-building.png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146" y="2452593"/>
              <a:ext cx="640918" cy="64091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4594393" y="3155233"/>
              <a:ext cx="1" cy="93320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12955" y="4037270"/>
              <a:ext cx="2243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58720"/>
                  </a:solidFill>
                </a:rPr>
                <a:t>SECTOR PARTNERS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71963" y="4320003"/>
              <a:ext cx="3055882" cy="73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Alignment, collaboration, joint accountability </a:t>
              </a:r>
            </a:p>
            <a:p>
              <a:pPr algn="ctr"/>
              <a:endParaRPr lang="en-Z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5053" y="5860145"/>
            <a:ext cx="5479985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dirty="0"/>
              <a:t>Five Year MOU between the </a:t>
            </a:r>
            <a:r>
              <a:rPr lang="en-ZA" sz="1400" dirty="0" err="1"/>
              <a:t>dti</a:t>
            </a:r>
            <a:r>
              <a:rPr lang="en-ZA" sz="1400" dirty="0"/>
              <a:t>, BPESA and Harambee to entrench the growth programme and goals – drafted and being reviewed internally for sign off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BPESA’s Partnership for </a:t>
            </a:r>
            <a:br>
              <a:rPr lang="en-ZA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and Organisation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9" descr="A close up of a logo&#10;&#10;Description generated with high confidence">
            <a:extLst>
              <a:ext uri="{FF2B5EF4-FFF2-40B4-BE49-F238E27FC236}">
                <a16:creationId xmlns:a16="http://schemas.microsoft.com/office/drawing/2014/main" id="{C9276C7C-EE62-46B3-A52A-8D43FE4B4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4" y="1922599"/>
            <a:ext cx="5448087" cy="5265031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 rot="5400000">
            <a:off x="3491512" y="3949729"/>
            <a:ext cx="5170876" cy="2762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6215063" y="1502403"/>
            <a:ext cx="56292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Regional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Regional Presence and representation in the Western Cape / Eastern Cape, KZN and Gauteng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Shared use of Invest SA Offices, which also serve as a 1 stop shop</a:t>
            </a:r>
          </a:p>
          <a:p>
            <a:r>
              <a:rPr lang="en-ZA" b="1" dirty="0"/>
              <a:t>National organisation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National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National structure for coordination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Governance with a Executive Committee and duly appointed Board of Directors</a:t>
            </a:r>
          </a:p>
          <a:p>
            <a:r>
              <a:rPr lang="en-ZA" b="1" dirty="0"/>
              <a:t>Technical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Marketing Technical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Skills  Technical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Mobilisation </a:t>
            </a:r>
            <a:r>
              <a:rPr lang="en-ZA"/>
              <a:t>Technical Working </a:t>
            </a:r>
            <a:r>
              <a:rPr lang="en-ZA" dirty="0"/>
              <a:t>Group</a:t>
            </a:r>
            <a:r>
              <a:rPr lang="en-ZA" b="1" dirty="0"/>
              <a:t>	</a:t>
            </a:r>
          </a:p>
          <a:p>
            <a:r>
              <a:rPr lang="en-ZA" b="1" dirty="0"/>
              <a:t>Alignment with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Alignment with Government at a National Level through a GBS Steering Committee &amp; a National Partnership Group (Chaired by the Minister of the </a:t>
            </a:r>
            <a:r>
              <a:rPr lang="en-ZA" dirty="0" err="1"/>
              <a:t>dti</a:t>
            </a:r>
            <a:r>
              <a:rPr lang="en-ZA" dirty="0"/>
              <a:t>)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C4F29D9-A455-45BC-BC22-D0DEE7BD9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" y="2318675"/>
            <a:ext cx="1872276" cy="7489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D7E043-AE1D-40BD-BED2-1E81AC9B4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40"/>
          <a:stretch/>
        </p:blipFill>
        <p:spPr>
          <a:xfrm>
            <a:off x="2116474" y="2441872"/>
            <a:ext cx="1648669" cy="5025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9" b="34221"/>
          <a:stretch/>
        </p:blipFill>
        <p:spPr>
          <a:xfrm>
            <a:off x="1851746" y="1448258"/>
            <a:ext cx="2143125" cy="720081"/>
          </a:xfrm>
          <a:prstGeom prst="rect">
            <a:avLst/>
          </a:prstGeom>
        </p:spPr>
      </p:pic>
      <p:pic>
        <p:nvPicPr>
          <p:cNvPr id="36" name="Picture 3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046036C-73AF-4F1C-A3F6-F9D1E33F1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4" y="1182572"/>
            <a:ext cx="1628127" cy="1150517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1547506" y="4087841"/>
            <a:ext cx="2447365" cy="1100008"/>
          </a:xfrm>
          <a:prstGeom prst="roundRect">
            <a:avLst/>
          </a:prstGeom>
          <a:solidFill>
            <a:schemeClr val="bg1">
              <a:alpha val="49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ZA" sz="1600" b="1" dirty="0">
                <a:solidFill>
                  <a:schemeClr val="tx1"/>
                </a:solidFill>
              </a:rPr>
              <a:t>An aligned focus on the sector as a priority contribution to South Africa's economy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16" name="Picture 15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0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progress and plans 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391" name="Content Placeholder 2">
            <a:extLst>
              <a:ext uri="{FF2B5EF4-FFF2-40B4-BE49-F238E27FC236}">
                <a16:creationId xmlns:a16="http://schemas.microsoft.com/office/drawing/2014/main" id="{81AEFB9C-899A-4B9E-B465-8CE3B84260A3}"/>
              </a:ext>
            </a:extLst>
          </p:cNvPr>
          <p:cNvSpPr txBox="1">
            <a:spLocks/>
          </p:cNvSpPr>
          <p:nvPr/>
        </p:nvSpPr>
        <p:spPr bwMode="gray">
          <a:xfrm>
            <a:off x="8159858" y="1278215"/>
            <a:ext cx="3835495" cy="56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701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2pPr>
            <a:lvl3pPr marL="463550" indent="-238125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85800" indent="-2286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5000"/>
              <a:buFont typeface="Wingdings" pitchFamily="2" charset="2"/>
              <a:buChar char=""/>
              <a:defRPr sz="1600">
                <a:solidFill>
                  <a:schemeClr val="tx1"/>
                </a:solidFill>
                <a:latin typeface="+mn-lt"/>
              </a:defRPr>
            </a:lvl4pPr>
            <a:lvl5pPr marL="914400" indent="-2286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3684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256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2828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400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4592" indent="-164592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b="1" kern="0" dirty="0"/>
              <a:t>Done - 2018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SA Value Proposition updated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Joint Marketing Meetings in place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CXO event Las Vegas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GSA Summit &amp; Awards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OSX Conference London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New York and Toronto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Melbourne and Sydney 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Renamed sector to Global Business Services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London (Launch of the incentives)</a:t>
            </a:r>
          </a:p>
          <a:p>
            <a:pPr marL="164592" indent="-164592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b="1" kern="0" dirty="0"/>
              <a:t>Planned - 2019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Sydney – Feb (Launch of the incentives)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Gold Coast – Feb (CCW conference)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India – Feb (NASSCOM)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USA – March (Launch of the incentives)</a:t>
            </a:r>
          </a:p>
          <a:p>
            <a:pPr marL="164592" indent="-164592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b="1" kern="0" dirty="0"/>
              <a:t>In discussion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London – May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Las Vegas – June (CCW)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London – September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Australia – October 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Investor Conference and awards (November)</a:t>
            </a:r>
          </a:p>
          <a:p>
            <a:pPr marL="164592" indent="-164592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sz="1400" kern="0" dirty="0"/>
          </a:p>
        </p:txBody>
      </p:sp>
      <p:pic>
        <p:nvPicPr>
          <p:cNvPr id="394" name="Graphic 1881">
            <a:extLst>
              <a:ext uri="{FF2B5EF4-FFF2-40B4-BE49-F238E27FC236}">
                <a16:creationId xmlns:a16="http://schemas.microsoft.com/office/drawing/2014/main" id="{838BC0BB-EBB0-4BCB-A1C7-A797B6CB1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437" y="1486740"/>
            <a:ext cx="7585612" cy="4625619"/>
          </a:xfrm>
          <a:prstGeom prst="rect">
            <a:avLst/>
          </a:prstGeom>
        </p:spPr>
      </p:pic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EB7A9E3-E9A7-4234-97A2-E8BA71C038CC}"/>
              </a:ext>
            </a:extLst>
          </p:cNvPr>
          <p:cNvGrpSpPr/>
          <p:nvPr/>
        </p:nvGrpSpPr>
        <p:grpSpPr>
          <a:xfrm>
            <a:off x="457086" y="1917239"/>
            <a:ext cx="7502392" cy="3828994"/>
            <a:chOff x="221663" y="1374425"/>
            <a:chExt cx="8702452" cy="474005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23" name="Freeform 131">
              <a:extLst>
                <a:ext uri="{FF2B5EF4-FFF2-40B4-BE49-F238E27FC236}">
                  <a16:creationId xmlns:a16="http://schemas.microsoft.com/office/drawing/2014/main" id="{1CD86B72-8795-4DAD-B351-19AE93102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018" y="3466919"/>
              <a:ext cx="206089" cy="133270"/>
            </a:xfrm>
            <a:custGeom>
              <a:avLst/>
              <a:gdLst>
                <a:gd name="T0" fmla="*/ 140 w 140"/>
                <a:gd name="T1" fmla="*/ 53 h 84"/>
                <a:gd name="T2" fmla="*/ 126 w 140"/>
                <a:gd name="T3" fmla="*/ 51 h 84"/>
                <a:gd name="T4" fmla="*/ 112 w 140"/>
                <a:gd name="T5" fmla="*/ 49 h 84"/>
                <a:gd name="T6" fmla="*/ 102 w 140"/>
                <a:gd name="T7" fmla="*/ 45 h 84"/>
                <a:gd name="T8" fmla="*/ 95 w 140"/>
                <a:gd name="T9" fmla="*/ 43 h 84"/>
                <a:gd name="T10" fmla="*/ 91 w 140"/>
                <a:gd name="T11" fmla="*/ 37 h 84"/>
                <a:gd name="T12" fmla="*/ 83 w 140"/>
                <a:gd name="T13" fmla="*/ 29 h 84"/>
                <a:gd name="T14" fmla="*/ 75 w 140"/>
                <a:gd name="T15" fmla="*/ 25 h 84"/>
                <a:gd name="T16" fmla="*/ 75 w 140"/>
                <a:gd name="T17" fmla="*/ 17 h 84"/>
                <a:gd name="T18" fmla="*/ 69 w 140"/>
                <a:gd name="T19" fmla="*/ 14 h 84"/>
                <a:gd name="T20" fmla="*/ 59 w 140"/>
                <a:gd name="T21" fmla="*/ 15 h 84"/>
                <a:gd name="T22" fmla="*/ 51 w 140"/>
                <a:gd name="T23" fmla="*/ 15 h 84"/>
                <a:gd name="T24" fmla="*/ 44 w 140"/>
                <a:gd name="T25" fmla="*/ 2 h 84"/>
                <a:gd name="T26" fmla="*/ 38 w 140"/>
                <a:gd name="T27" fmla="*/ 2 h 84"/>
                <a:gd name="T28" fmla="*/ 30 w 140"/>
                <a:gd name="T29" fmla="*/ 2 h 84"/>
                <a:gd name="T30" fmla="*/ 22 w 140"/>
                <a:gd name="T31" fmla="*/ 0 h 84"/>
                <a:gd name="T32" fmla="*/ 18 w 140"/>
                <a:gd name="T33" fmla="*/ 2 h 84"/>
                <a:gd name="T34" fmla="*/ 8 w 140"/>
                <a:gd name="T35" fmla="*/ 8 h 84"/>
                <a:gd name="T36" fmla="*/ 0 w 140"/>
                <a:gd name="T37" fmla="*/ 19 h 84"/>
                <a:gd name="T38" fmla="*/ 2 w 140"/>
                <a:gd name="T39" fmla="*/ 29 h 84"/>
                <a:gd name="T40" fmla="*/ 12 w 140"/>
                <a:gd name="T41" fmla="*/ 33 h 84"/>
                <a:gd name="T42" fmla="*/ 16 w 140"/>
                <a:gd name="T43" fmla="*/ 39 h 84"/>
                <a:gd name="T44" fmla="*/ 24 w 140"/>
                <a:gd name="T45" fmla="*/ 43 h 84"/>
                <a:gd name="T46" fmla="*/ 34 w 140"/>
                <a:gd name="T47" fmla="*/ 47 h 84"/>
                <a:gd name="T48" fmla="*/ 46 w 140"/>
                <a:gd name="T49" fmla="*/ 53 h 84"/>
                <a:gd name="T50" fmla="*/ 55 w 140"/>
                <a:gd name="T51" fmla="*/ 53 h 84"/>
                <a:gd name="T52" fmla="*/ 63 w 140"/>
                <a:gd name="T53" fmla="*/ 59 h 84"/>
                <a:gd name="T54" fmla="*/ 67 w 140"/>
                <a:gd name="T55" fmla="*/ 65 h 84"/>
                <a:gd name="T56" fmla="*/ 75 w 140"/>
                <a:gd name="T57" fmla="*/ 65 h 84"/>
                <a:gd name="T58" fmla="*/ 83 w 140"/>
                <a:gd name="T59" fmla="*/ 72 h 84"/>
                <a:gd name="T60" fmla="*/ 97 w 140"/>
                <a:gd name="T61" fmla="*/ 72 h 84"/>
                <a:gd name="T62" fmla="*/ 110 w 140"/>
                <a:gd name="T63" fmla="*/ 80 h 84"/>
                <a:gd name="T64" fmla="*/ 120 w 140"/>
                <a:gd name="T65" fmla="*/ 80 h 84"/>
                <a:gd name="T66" fmla="*/ 128 w 140"/>
                <a:gd name="T67" fmla="*/ 84 h 84"/>
                <a:gd name="T68" fmla="*/ 136 w 140"/>
                <a:gd name="T69" fmla="*/ 82 h 84"/>
                <a:gd name="T70" fmla="*/ 140 w 140"/>
                <a:gd name="T71" fmla="*/ 78 h 84"/>
                <a:gd name="T72" fmla="*/ 140 w 140"/>
                <a:gd name="T73" fmla="*/ 72 h 84"/>
                <a:gd name="T74" fmla="*/ 136 w 140"/>
                <a:gd name="T75" fmla="*/ 68 h 84"/>
                <a:gd name="T76" fmla="*/ 138 w 140"/>
                <a:gd name="T77" fmla="*/ 63 h 84"/>
                <a:gd name="T78" fmla="*/ 140 w 140"/>
                <a:gd name="T79" fmla="*/ 53 h 84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571 w 10000"/>
                <a:gd name="connsiteY17" fmla="*/ 952 h 10000"/>
                <a:gd name="connsiteX18" fmla="*/ 0 w 10000"/>
                <a:gd name="connsiteY18" fmla="*/ 2262 h 10000"/>
                <a:gd name="connsiteX19" fmla="*/ 143 w 10000"/>
                <a:gd name="connsiteY19" fmla="*/ 3452 h 10000"/>
                <a:gd name="connsiteX20" fmla="*/ 857 w 10000"/>
                <a:gd name="connsiteY20" fmla="*/ 3929 h 10000"/>
                <a:gd name="connsiteX21" fmla="*/ 1143 w 10000"/>
                <a:gd name="connsiteY21" fmla="*/ 4643 h 10000"/>
                <a:gd name="connsiteX22" fmla="*/ 1331 w 10000"/>
                <a:gd name="connsiteY22" fmla="*/ 6715 h 10000"/>
                <a:gd name="connsiteX23" fmla="*/ 2429 w 10000"/>
                <a:gd name="connsiteY23" fmla="*/ 5595 h 10000"/>
                <a:gd name="connsiteX24" fmla="*/ 3286 w 10000"/>
                <a:gd name="connsiteY24" fmla="*/ 6310 h 10000"/>
                <a:gd name="connsiteX25" fmla="*/ 3929 w 10000"/>
                <a:gd name="connsiteY25" fmla="*/ 6310 h 10000"/>
                <a:gd name="connsiteX26" fmla="*/ 4500 w 10000"/>
                <a:gd name="connsiteY26" fmla="*/ 7024 h 10000"/>
                <a:gd name="connsiteX27" fmla="*/ 4786 w 10000"/>
                <a:gd name="connsiteY27" fmla="*/ 7738 h 10000"/>
                <a:gd name="connsiteX28" fmla="*/ 5357 w 10000"/>
                <a:gd name="connsiteY28" fmla="*/ 7738 h 10000"/>
                <a:gd name="connsiteX29" fmla="*/ 5929 w 10000"/>
                <a:gd name="connsiteY29" fmla="*/ 8571 h 10000"/>
                <a:gd name="connsiteX30" fmla="*/ 6929 w 10000"/>
                <a:gd name="connsiteY30" fmla="*/ 8571 h 10000"/>
                <a:gd name="connsiteX31" fmla="*/ 7857 w 10000"/>
                <a:gd name="connsiteY31" fmla="*/ 9524 h 10000"/>
                <a:gd name="connsiteX32" fmla="*/ 8571 w 10000"/>
                <a:gd name="connsiteY32" fmla="*/ 9524 h 10000"/>
                <a:gd name="connsiteX33" fmla="*/ 9143 w 10000"/>
                <a:gd name="connsiteY33" fmla="*/ 10000 h 10000"/>
                <a:gd name="connsiteX34" fmla="*/ 9714 w 10000"/>
                <a:gd name="connsiteY34" fmla="*/ 9762 h 10000"/>
                <a:gd name="connsiteX35" fmla="*/ 10000 w 10000"/>
                <a:gd name="connsiteY35" fmla="*/ 9286 h 10000"/>
                <a:gd name="connsiteX36" fmla="*/ 10000 w 10000"/>
                <a:gd name="connsiteY36" fmla="*/ 8571 h 10000"/>
                <a:gd name="connsiteX37" fmla="*/ 9714 w 10000"/>
                <a:gd name="connsiteY37" fmla="*/ 8095 h 10000"/>
                <a:gd name="connsiteX38" fmla="*/ 9857 w 10000"/>
                <a:gd name="connsiteY38" fmla="*/ 7500 h 10000"/>
                <a:gd name="connsiteX39" fmla="*/ 10000 w 10000"/>
                <a:gd name="connsiteY39" fmla="*/ 6310 h 10000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571 w 10000"/>
                <a:gd name="connsiteY17" fmla="*/ 952 h 10000"/>
                <a:gd name="connsiteX18" fmla="*/ 0 w 10000"/>
                <a:gd name="connsiteY18" fmla="*/ 2262 h 10000"/>
                <a:gd name="connsiteX19" fmla="*/ 143 w 10000"/>
                <a:gd name="connsiteY19" fmla="*/ 3452 h 10000"/>
                <a:gd name="connsiteX20" fmla="*/ 857 w 10000"/>
                <a:gd name="connsiteY20" fmla="*/ 3929 h 10000"/>
                <a:gd name="connsiteX21" fmla="*/ 1143 w 10000"/>
                <a:gd name="connsiteY21" fmla="*/ 4643 h 10000"/>
                <a:gd name="connsiteX22" fmla="*/ 1331 w 10000"/>
                <a:gd name="connsiteY22" fmla="*/ 6715 h 10000"/>
                <a:gd name="connsiteX23" fmla="*/ 2429 w 10000"/>
                <a:gd name="connsiteY23" fmla="*/ 5595 h 10000"/>
                <a:gd name="connsiteX24" fmla="*/ 3929 w 10000"/>
                <a:gd name="connsiteY24" fmla="*/ 6310 h 10000"/>
                <a:gd name="connsiteX25" fmla="*/ 4500 w 10000"/>
                <a:gd name="connsiteY25" fmla="*/ 7024 h 10000"/>
                <a:gd name="connsiteX26" fmla="*/ 4786 w 10000"/>
                <a:gd name="connsiteY26" fmla="*/ 7738 h 10000"/>
                <a:gd name="connsiteX27" fmla="*/ 5357 w 10000"/>
                <a:gd name="connsiteY27" fmla="*/ 7738 h 10000"/>
                <a:gd name="connsiteX28" fmla="*/ 5929 w 10000"/>
                <a:gd name="connsiteY28" fmla="*/ 8571 h 10000"/>
                <a:gd name="connsiteX29" fmla="*/ 6929 w 10000"/>
                <a:gd name="connsiteY29" fmla="*/ 8571 h 10000"/>
                <a:gd name="connsiteX30" fmla="*/ 7857 w 10000"/>
                <a:gd name="connsiteY30" fmla="*/ 9524 h 10000"/>
                <a:gd name="connsiteX31" fmla="*/ 8571 w 10000"/>
                <a:gd name="connsiteY31" fmla="*/ 9524 h 10000"/>
                <a:gd name="connsiteX32" fmla="*/ 9143 w 10000"/>
                <a:gd name="connsiteY32" fmla="*/ 10000 h 10000"/>
                <a:gd name="connsiteX33" fmla="*/ 9714 w 10000"/>
                <a:gd name="connsiteY33" fmla="*/ 9762 h 10000"/>
                <a:gd name="connsiteX34" fmla="*/ 10000 w 10000"/>
                <a:gd name="connsiteY34" fmla="*/ 9286 h 10000"/>
                <a:gd name="connsiteX35" fmla="*/ 10000 w 10000"/>
                <a:gd name="connsiteY35" fmla="*/ 8571 h 10000"/>
                <a:gd name="connsiteX36" fmla="*/ 9714 w 10000"/>
                <a:gd name="connsiteY36" fmla="*/ 8095 h 10000"/>
                <a:gd name="connsiteX37" fmla="*/ 9857 w 10000"/>
                <a:gd name="connsiteY37" fmla="*/ 7500 h 10000"/>
                <a:gd name="connsiteX38" fmla="*/ 10000 w 10000"/>
                <a:gd name="connsiteY38" fmla="*/ 6310 h 10000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571 w 10000"/>
                <a:gd name="connsiteY17" fmla="*/ 952 h 10000"/>
                <a:gd name="connsiteX18" fmla="*/ 0 w 10000"/>
                <a:gd name="connsiteY18" fmla="*/ 2262 h 10000"/>
                <a:gd name="connsiteX19" fmla="*/ 143 w 10000"/>
                <a:gd name="connsiteY19" fmla="*/ 3452 h 10000"/>
                <a:gd name="connsiteX20" fmla="*/ 857 w 10000"/>
                <a:gd name="connsiteY20" fmla="*/ 3929 h 10000"/>
                <a:gd name="connsiteX21" fmla="*/ 1143 w 10000"/>
                <a:gd name="connsiteY21" fmla="*/ 4643 h 10000"/>
                <a:gd name="connsiteX22" fmla="*/ 1331 w 10000"/>
                <a:gd name="connsiteY22" fmla="*/ 6715 h 10000"/>
                <a:gd name="connsiteX23" fmla="*/ 3929 w 10000"/>
                <a:gd name="connsiteY23" fmla="*/ 6310 h 10000"/>
                <a:gd name="connsiteX24" fmla="*/ 4500 w 10000"/>
                <a:gd name="connsiteY24" fmla="*/ 7024 h 10000"/>
                <a:gd name="connsiteX25" fmla="*/ 4786 w 10000"/>
                <a:gd name="connsiteY25" fmla="*/ 7738 h 10000"/>
                <a:gd name="connsiteX26" fmla="*/ 5357 w 10000"/>
                <a:gd name="connsiteY26" fmla="*/ 7738 h 10000"/>
                <a:gd name="connsiteX27" fmla="*/ 5929 w 10000"/>
                <a:gd name="connsiteY27" fmla="*/ 8571 h 10000"/>
                <a:gd name="connsiteX28" fmla="*/ 6929 w 10000"/>
                <a:gd name="connsiteY28" fmla="*/ 8571 h 10000"/>
                <a:gd name="connsiteX29" fmla="*/ 7857 w 10000"/>
                <a:gd name="connsiteY29" fmla="*/ 9524 h 10000"/>
                <a:gd name="connsiteX30" fmla="*/ 8571 w 10000"/>
                <a:gd name="connsiteY30" fmla="*/ 9524 h 10000"/>
                <a:gd name="connsiteX31" fmla="*/ 9143 w 10000"/>
                <a:gd name="connsiteY31" fmla="*/ 10000 h 10000"/>
                <a:gd name="connsiteX32" fmla="*/ 9714 w 10000"/>
                <a:gd name="connsiteY32" fmla="*/ 9762 h 10000"/>
                <a:gd name="connsiteX33" fmla="*/ 10000 w 10000"/>
                <a:gd name="connsiteY33" fmla="*/ 9286 h 10000"/>
                <a:gd name="connsiteX34" fmla="*/ 10000 w 10000"/>
                <a:gd name="connsiteY34" fmla="*/ 8571 h 10000"/>
                <a:gd name="connsiteX35" fmla="*/ 9714 w 10000"/>
                <a:gd name="connsiteY35" fmla="*/ 8095 h 10000"/>
                <a:gd name="connsiteX36" fmla="*/ 9857 w 10000"/>
                <a:gd name="connsiteY36" fmla="*/ 7500 h 10000"/>
                <a:gd name="connsiteX37" fmla="*/ 10000 w 10000"/>
                <a:gd name="connsiteY37" fmla="*/ 6310 h 10000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571 w 10000"/>
                <a:gd name="connsiteY17" fmla="*/ 952 h 10000"/>
                <a:gd name="connsiteX18" fmla="*/ 0 w 10000"/>
                <a:gd name="connsiteY18" fmla="*/ 2262 h 10000"/>
                <a:gd name="connsiteX19" fmla="*/ 143 w 10000"/>
                <a:gd name="connsiteY19" fmla="*/ 3452 h 10000"/>
                <a:gd name="connsiteX20" fmla="*/ 857 w 10000"/>
                <a:gd name="connsiteY20" fmla="*/ 3929 h 10000"/>
                <a:gd name="connsiteX21" fmla="*/ 1143 w 10000"/>
                <a:gd name="connsiteY21" fmla="*/ 4643 h 10000"/>
                <a:gd name="connsiteX22" fmla="*/ 1331 w 10000"/>
                <a:gd name="connsiteY22" fmla="*/ 6715 h 10000"/>
                <a:gd name="connsiteX23" fmla="*/ 4500 w 10000"/>
                <a:gd name="connsiteY23" fmla="*/ 7024 h 10000"/>
                <a:gd name="connsiteX24" fmla="*/ 4786 w 10000"/>
                <a:gd name="connsiteY24" fmla="*/ 7738 h 10000"/>
                <a:gd name="connsiteX25" fmla="*/ 5357 w 10000"/>
                <a:gd name="connsiteY25" fmla="*/ 7738 h 10000"/>
                <a:gd name="connsiteX26" fmla="*/ 5929 w 10000"/>
                <a:gd name="connsiteY26" fmla="*/ 8571 h 10000"/>
                <a:gd name="connsiteX27" fmla="*/ 6929 w 10000"/>
                <a:gd name="connsiteY27" fmla="*/ 8571 h 10000"/>
                <a:gd name="connsiteX28" fmla="*/ 7857 w 10000"/>
                <a:gd name="connsiteY28" fmla="*/ 9524 h 10000"/>
                <a:gd name="connsiteX29" fmla="*/ 8571 w 10000"/>
                <a:gd name="connsiteY29" fmla="*/ 9524 h 10000"/>
                <a:gd name="connsiteX30" fmla="*/ 9143 w 10000"/>
                <a:gd name="connsiteY30" fmla="*/ 10000 h 10000"/>
                <a:gd name="connsiteX31" fmla="*/ 9714 w 10000"/>
                <a:gd name="connsiteY31" fmla="*/ 9762 h 10000"/>
                <a:gd name="connsiteX32" fmla="*/ 10000 w 10000"/>
                <a:gd name="connsiteY32" fmla="*/ 9286 h 10000"/>
                <a:gd name="connsiteX33" fmla="*/ 10000 w 10000"/>
                <a:gd name="connsiteY33" fmla="*/ 8571 h 10000"/>
                <a:gd name="connsiteX34" fmla="*/ 9714 w 10000"/>
                <a:gd name="connsiteY34" fmla="*/ 8095 h 10000"/>
                <a:gd name="connsiteX35" fmla="*/ 9857 w 10000"/>
                <a:gd name="connsiteY35" fmla="*/ 7500 h 10000"/>
                <a:gd name="connsiteX36" fmla="*/ 10000 w 10000"/>
                <a:gd name="connsiteY36" fmla="*/ 6310 h 10000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571 w 10000"/>
                <a:gd name="connsiteY17" fmla="*/ 952 h 10000"/>
                <a:gd name="connsiteX18" fmla="*/ 0 w 10000"/>
                <a:gd name="connsiteY18" fmla="*/ 2262 h 10000"/>
                <a:gd name="connsiteX19" fmla="*/ 143 w 10000"/>
                <a:gd name="connsiteY19" fmla="*/ 3452 h 10000"/>
                <a:gd name="connsiteX20" fmla="*/ 857 w 10000"/>
                <a:gd name="connsiteY20" fmla="*/ 3929 h 10000"/>
                <a:gd name="connsiteX21" fmla="*/ 1143 w 10000"/>
                <a:gd name="connsiteY21" fmla="*/ 4643 h 10000"/>
                <a:gd name="connsiteX22" fmla="*/ 1331 w 10000"/>
                <a:gd name="connsiteY22" fmla="*/ 6715 h 10000"/>
                <a:gd name="connsiteX23" fmla="*/ 4500 w 10000"/>
                <a:gd name="connsiteY23" fmla="*/ 7024 h 10000"/>
                <a:gd name="connsiteX24" fmla="*/ 5357 w 10000"/>
                <a:gd name="connsiteY24" fmla="*/ 7738 h 10000"/>
                <a:gd name="connsiteX25" fmla="*/ 5929 w 10000"/>
                <a:gd name="connsiteY25" fmla="*/ 8571 h 10000"/>
                <a:gd name="connsiteX26" fmla="*/ 6929 w 10000"/>
                <a:gd name="connsiteY26" fmla="*/ 8571 h 10000"/>
                <a:gd name="connsiteX27" fmla="*/ 7857 w 10000"/>
                <a:gd name="connsiteY27" fmla="*/ 9524 h 10000"/>
                <a:gd name="connsiteX28" fmla="*/ 8571 w 10000"/>
                <a:gd name="connsiteY28" fmla="*/ 9524 h 10000"/>
                <a:gd name="connsiteX29" fmla="*/ 9143 w 10000"/>
                <a:gd name="connsiteY29" fmla="*/ 10000 h 10000"/>
                <a:gd name="connsiteX30" fmla="*/ 9714 w 10000"/>
                <a:gd name="connsiteY30" fmla="*/ 9762 h 10000"/>
                <a:gd name="connsiteX31" fmla="*/ 10000 w 10000"/>
                <a:gd name="connsiteY31" fmla="*/ 9286 h 10000"/>
                <a:gd name="connsiteX32" fmla="*/ 10000 w 10000"/>
                <a:gd name="connsiteY32" fmla="*/ 8571 h 10000"/>
                <a:gd name="connsiteX33" fmla="*/ 9714 w 10000"/>
                <a:gd name="connsiteY33" fmla="*/ 8095 h 10000"/>
                <a:gd name="connsiteX34" fmla="*/ 9857 w 10000"/>
                <a:gd name="connsiteY34" fmla="*/ 7500 h 10000"/>
                <a:gd name="connsiteX35" fmla="*/ 10000 w 10000"/>
                <a:gd name="connsiteY35" fmla="*/ 6310 h 10000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571 w 10000"/>
                <a:gd name="connsiteY17" fmla="*/ 952 h 10000"/>
                <a:gd name="connsiteX18" fmla="*/ 0 w 10000"/>
                <a:gd name="connsiteY18" fmla="*/ 2262 h 10000"/>
                <a:gd name="connsiteX19" fmla="*/ 143 w 10000"/>
                <a:gd name="connsiteY19" fmla="*/ 3452 h 10000"/>
                <a:gd name="connsiteX20" fmla="*/ 857 w 10000"/>
                <a:gd name="connsiteY20" fmla="*/ 3929 h 10000"/>
                <a:gd name="connsiteX21" fmla="*/ 1143 w 10000"/>
                <a:gd name="connsiteY21" fmla="*/ 4643 h 10000"/>
                <a:gd name="connsiteX22" fmla="*/ 1331 w 10000"/>
                <a:gd name="connsiteY22" fmla="*/ 6715 h 10000"/>
                <a:gd name="connsiteX23" fmla="*/ 4500 w 10000"/>
                <a:gd name="connsiteY23" fmla="*/ 8620 h 10000"/>
                <a:gd name="connsiteX24" fmla="*/ 5357 w 10000"/>
                <a:gd name="connsiteY24" fmla="*/ 7738 h 10000"/>
                <a:gd name="connsiteX25" fmla="*/ 5929 w 10000"/>
                <a:gd name="connsiteY25" fmla="*/ 8571 h 10000"/>
                <a:gd name="connsiteX26" fmla="*/ 6929 w 10000"/>
                <a:gd name="connsiteY26" fmla="*/ 8571 h 10000"/>
                <a:gd name="connsiteX27" fmla="*/ 7857 w 10000"/>
                <a:gd name="connsiteY27" fmla="*/ 9524 h 10000"/>
                <a:gd name="connsiteX28" fmla="*/ 8571 w 10000"/>
                <a:gd name="connsiteY28" fmla="*/ 9524 h 10000"/>
                <a:gd name="connsiteX29" fmla="*/ 9143 w 10000"/>
                <a:gd name="connsiteY29" fmla="*/ 10000 h 10000"/>
                <a:gd name="connsiteX30" fmla="*/ 9714 w 10000"/>
                <a:gd name="connsiteY30" fmla="*/ 9762 h 10000"/>
                <a:gd name="connsiteX31" fmla="*/ 10000 w 10000"/>
                <a:gd name="connsiteY31" fmla="*/ 9286 h 10000"/>
                <a:gd name="connsiteX32" fmla="*/ 10000 w 10000"/>
                <a:gd name="connsiteY32" fmla="*/ 8571 h 10000"/>
                <a:gd name="connsiteX33" fmla="*/ 9714 w 10000"/>
                <a:gd name="connsiteY33" fmla="*/ 8095 h 10000"/>
                <a:gd name="connsiteX34" fmla="*/ 9857 w 10000"/>
                <a:gd name="connsiteY34" fmla="*/ 7500 h 10000"/>
                <a:gd name="connsiteX35" fmla="*/ 10000 w 10000"/>
                <a:gd name="connsiteY35" fmla="*/ 6310 h 10000"/>
                <a:gd name="connsiteX0" fmla="*/ 10000 w 10000"/>
                <a:gd name="connsiteY0" fmla="*/ 6310 h 10000"/>
                <a:gd name="connsiteX1" fmla="*/ 9000 w 10000"/>
                <a:gd name="connsiteY1" fmla="*/ 6071 h 10000"/>
                <a:gd name="connsiteX2" fmla="*/ 8000 w 10000"/>
                <a:gd name="connsiteY2" fmla="*/ 5833 h 10000"/>
                <a:gd name="connsiteX3" fmla="*/ 7286 w 10000"/>
                <a:gd name="connsiteY3" fmla="*/ 5357 h 10000"/>
                <a:gd name="connsiteX4" fmla="*/ 6786 w 10000"/>
                <a:gd name="connsiteY4" fmla="*/ 5119 h 10000"/>
                <a:gd name="connsiteX5" fmla="*/ 6500 w 10000"/>
                <a:gd name="connsiteY5" fmla="*/ 4405 h 10000"/>
                <a:gd name="connsiteX6" fmla="*/ 5929 w 10000"/>
                <a:gd name="connsiteY6" fmla="*/ 3452 h 10000"/>
                <a:gd name="connsiteX7" fmla="*/ 5357 w 10000"/>
                <a:gd name="connsiteY7" fmla="*/ 2976 h 10000"/>
                <a:gd name="connsiteX8" fmla="*/ 5357 w 10000"/>
                <a:gd name="connsiteY8" fmla="*/ 2024 h 10000"/>
                <a:gd name="connsiteX9" fmla="*/ 4929 w 10000"/>
                <a:gd name="connsiteY9" fmla="*/ 1667 h 10000"/>
                <a:gd name="connsiteX10" fmla="*/ 4214 w 10000"/>
                <a:gd name="connsiteY10" fmla="*/ 1786 h 10000"/>
                <a:gd name="connsiteX11" fmla="*/ 3643 w 10000"/>
                <a:gd name="connsiteY11" fmla="*/ 1786 h 10000"/>
                <a:gd name="connsiteX12" fmla="*/ 3143 w 10000"/>
                <a:gd name="connsiteY12" fmla="*/ 238 h 10000"/>
                <a:gd name="connsiteX13" fmla="*/ 2714 w 10000"/>
                <a:gd name="connsiteY13" fmla="*/ 238 h 10000"/>
                <a:gd name="connsiteX14" fmla="*/ 2143 w 10000"/>
                <a:gd name="connsiteY14" fmla="*/ 238 h 10000"/>
                <a:gd name="connsiteX15" fmla="*/ 1571 w 10000"/>
                <a:gd name="connsiteY15" fmla="*/ 0 h 10000"/>
                <a:gd name="connsiteX16" fmla="*/ 1286 w 10000"/>
                <a:gd name="connsiteY16" fmla="*/ 238 h 10000"/>
                <a:gd name="connsiteX17" fmla="*/ 0 w 10000"/>
                <a:gd name="connsiteY17" fmla="*/ 2262 h 10000"/>
                <a:gd name="connsiteX18" fmla="*/ 143 w 10000"/>
                <a:gd name="connsiteY18" fmla="*/ 3452 h 10000"/>
                <a:gd name="connsiteX19" fmla="*/ 857 w 10000"/>
                <a:gd name="connsiteY19" fmla="*/ 3929 h 10000"/>
                <a:gd name="connsiteX20" fmla="*/ 1143 w 10000"/>
                <a:gd name="connsiteY20" fmla="*/ 4643 h 10000"/>
                <a:gd name="connsiteX21" fmla="*/ 1331 w 10000"/>
                <a:gd name="connsiteY21" fmla="*/ 6715 h 10000"/>
                <a:gd name="connsiteX22" fmla="*/ 4500 w 10000"/>
                <a:gd name="connsiteY22" fmla="*/ 8620 h 10000"/>
                <a:gd name="connsiteX23" fmla="*/ 5357 w 10000"/>
                <a:gd name="connsiteY23" fmla="*/ 7738 h 10000"/>
                <a:gd name="connsiteX24" fmla="*/ 5929 w 10000"/>
                <a:gd name="connsiteY24" fmla="*/ 8571 h 10000"/>
                <a:gd name="connsiteX25" fmla="*/ 6929 w 10000"/>
                <a:gd name="connsiteY25" fmla="*/ 8571 h 10000"/>
                <a:gd name="connsiteX26" fmla="*/ 7857 w 10000"/>
                <a:gd name="connsiteY26" fmla="*/ 9524 h 10000"/>
                <a:gd name="connsiteX27" fmla="*/ 8571 w 10000"/>
                <a:gd name="connsiteY27" fmla="*/ 9524 h 10000"/>
                <a:gd name="connsiteX28" fmla="*/ 9143 w 10000"/>
                <a:gd name="connsiteY28" fmla="*/ 10000 h 10000"/>
                <a:gd name="connsiteX29" fmla="*/ 9714 w 10000"/>
                <a:gd name="connsiteY29" fmla="*/ 9762 h 10000"/>
                <a:gd name="connsiteX30" fmla="*/ 10000 w 10000"/>
                <a:gd name="connsiteY30" fmla="*/ 9286 h 10000"/>
                <a:gd name="connsiteX31" fmla="*/ 10000 w 10000"/>
                <a:gd name="connsiteY31" fmla="*/ 8571 h 10000"/>
                <a:gd name="connsiteX32" fmla="*/ 9714 w 10000"/>
                <a:gd name="connsiteY32" fmla="*/ 8095 h 10000"/>
                <a:gd name="connsiteX33" fmla="*/ 9857 w 10000"/>
                <a:gd name="connsiteY33" fmla="*/ 7500 h 10000"/>
                <a:gd name="connsiteX34" fmla="*/ 10000 w 10000"/>
                <a:gd name="connsiteY34" fmla="*/ 6310 h 10000"/>
                <a:gd name="connsiteX0" fmla="*/ 10958 w 10958"/>
                <a:gd name="connsiteY0" fmla="*/ 7879 h 11569"/>
                <a:gd name="connsiteX1" fmla="*/ 9958 w 10958"/>
                <a:gd name="connsiteY1" fmla="*/ 7640 h 11569"/>
                <a:gd name="connsiteX2" fmla="*/ 8958 w 10958"/>
                <a:gd name="connsiteY2" fmla="*/ 7402 h 11569"/>
                <a:gd name="connsiteX3" fmla="*/ 8244 w 10958"/>
                <a:gd name="connsiteY3" fmla="*/ 6926 h 11569"/>
                <a:gd name="connsiteX4" fmla="*/ 7744 w 10958"/>
                <a:gd name="connsiteY4" fmla="*/ 6688 h 11569"/>
                <a:gd name="connsiteX5" fmla="*/ 7458 w 10958"/>
                <a:gd name="connsiteY5" fmla="*/ 5974 h 11569"/>
                <a:gd name="connsiteX6" fmla="*/ 6887 w 10958"/>
                <a:gd name="connsiteY6" fmla="*/ 5021 h 11569"/>
                <a:gd name="connsiteX7" fmla="*/ 6315 w 10958"/>
                <a:gd name="connsiteY7" fmla="*/ 4545 h 11569"/>
                <a:gd name="connsiteX8" fmla="*/ 6315 w 10958"/>
                <a:gd name="connsiteY8" fmla="*/ 3593 h 11569"/>
                <a:gd name="connsiteX9" fmla="*/ 5887 w 10958"/>
                <a:gd name="connsiteY9" fmla="*/ 3236 h 11569"/>
                <a:gd name="connsiteX10" fmla="*/ 5172 w 10958"/>
                <a:gd name="connsiteY10" fmla="*/ 3355 h 11569"/>
                <a:gd name="connsiteX11" fmla="*/ 4601 w 10958"/>
                <a:gd name="connsiteY11" fmla="*/ 3355 h 11569"/>
                <a:gd name="connsiteX12" fmla="*/ 4101 w 10958"/>
                <a:gd name="connsiteY12" fmla="*/ 1807 h 11569"/>
                <a:gd name="connsiteX13" fmla="*/ 3672 w 10958"/>
                <a:gd name="connsiteY13" fmla="*/ 1807 h 11569"/>
                <a:gd name="connsiteX14" fmla="*/ 3101 w 10958"/>
                <a:gd name="connsiteY14" fmla="*/ 1807 h 11569"/>
                <a:gd name="connsiteX15" fmla="*/ 2529 w 10958"/>
                <a:gd name="connsiteY15" fmla="*/ 1569 h 11569"/>
                <a:gd name="connsiteX16" fmla="*/ 2244 w 10958"/>
                <a:gd name="connsiteY16" fmla="*/ 1807 h 11569"/>
                <a:gd name="connsiteX17" fmla="*/ 0 w 10958"/>
                <a:gd name="connsiteY17" fmla="*/ 0 h 11569"/>
                <a:gd name="connsiteX18" fmla="*/ 1101 w 10958"/>
                <a:gd name="connsiteY18" fmla="*/ 5021 h 11569"/>
                <a:gd name="connsiteX19" fmla="*/ 1815 w 10958"/>
                <a:gd name="connsiteY19" fmla="*/ 5498 h 11569"/>
                <a:gd name="connsiteX20" fmla="*/ 2101 w 10958"/>
                <a:gd name="connsiteY20" fmla="*/ 6212 h 11569"/>
                <a:gd name="connsiteX21" fmla="*/ 2289 w 10958"/>
                <a:gd name="connsiteY21" fmla="*/ 8284 h 11569"/>
                <a:gd name="connsiteX22" fmla="*/ 5458 w 10958"/>
                <a:gd name="connsiteY22" fmla="*/ 10189 h 11569"/>
                <a:gd name="connsiteX23" fmla="*/ 6315 w 10958"/>
                <a:gd name="connsiteY23" fmla="*/ 9307 h 11569"/>
                <a:gd name="connsiteX24" fmla="*/ 6887 w 10958"/>
                <a:gd name="connsiteY24" fmla="*/ 10140 h 11569"/>
                <a:gd name="connsiteX25" fmla="*/ 7887 w 10958"/>
                <a:gd name="connsiteY25" fmla="*/ 10140 h 11569"/>
                <a:gd name="connsiteX26" fmla="*/ 8815 w 10958"/>
                <a:gd name="connsiteY26" fmla="*/ 11093 h 11569"/>
                <a:gd name="connsiteX27" fmla="*/ 9529 w 10958"/>
                <a:gd name="connsiteY27" fmla="*/ 11093 h 11569"/>
                <a:gd name="connsiteX28" fmla="*/ 10101 w 10958"/>
                <a:gd name="connsiteY28" fmla="*/ 11569 h 11569"/>
                <a:gd name="connsiteX29" fmla="*/ 10672 w 10958"/>
                <a:gd name="connsiteY29" fmla="*/ 11331 h 11569"/>
                <a:gd name="connsiteX30" fmla="*/ 10958 w 10958"/>
                <a:gd name="connsiteY30" fmla="*/ 10855 h 11569"/>
                <a:gd name="connsiteX31" fmla="*/ 10958 w 10958"/>
                <a:gd name="connsiteY31" fmla="*/ 10140 h 11569"/>
                <a:gd name="connsiteX32" fmla="*/ 10672 w 10958"/>
                <a:gd name="connsiteY32" fmla="*/ 9664 h 11569"/>
                <a:gd name="connsiteX33" fmla="*/ 10815 w 10958"/>
                <a:gd name="connsiteY33" fmla="*/ 9069 h 11569"/>
                <a:gd name="connsiteX34" fmla="*/ 10958 w 10958"/>
                <a:gd name="connsiteY34" fmla="*/ 7879 h 11569"/>
                <a:gd name="connsiteX0" fmla="*/ 10958 w 10958"/>
                <a:gd name="connsiteY0" fmla="*/ 7879 h 11569"/>
                <a:gd name="connsiteX1" fmla="*/ 9958 w 10958"/>
                <a:gd name="connsiteY1" fmla="*/ 7640 h 11569"/>
                <a:gd name="connsiteX2" fmla="*/ 8958 w 10958"/>
                <a:gd name="connsiteY2" fmla="*/ 7402 h 11569"/>
                <a:gd name="connsiteX3" fmla="*/ 8244 w 10958"/>
                <a:gd name="connsiteY3" fmla="*/ 6926 h 11569"/>
                <a:gd name="connsiteX4" fmla="*/ 7744 w 10958"/>
                <a:gd name="connsiteY4" fmla="*/ 6688 h 11569"/>
                <a:gd name="connsiteX5" fmla="*/ 7458 w 10958"/>
                <a:gd name="connsiteY5" fmla="*/ 5974 h 11569"/>
                <a:gd name="connsiteX6" fmla="*/ 6887 w 10958"/>
                <a:gd name="connsiteY6" fmla="*/ 5021 h 11569"/>
                <a:gd name="connsiteX7" fmla="*/ 6315 w 10958"/>
                <a:gd name="connsiteY7" fmla="*/ 4545 h 11569"/>
                <a:gd name="connsiteX8" fmla="*/ 6315 w 10958"/>
                <a:gd name="connsiteY8" fmla="*/ 3593 h 11569"/>
                <a:gd name="connsiteX9" fmla="*/ 5887 w 10958"/>
                <a:gd name="connsiteY9" fmla="*/ 3236 h 11569"/>
                <a:gd name="connsiteX10" fmla="*/ 5172 w 10958"/>
                <a:gd name="connsiteY10" fmla="*/ 3355 h 11569"/>
                <a:gd name="connsiteX11" fmla="*/ 4601 w 10958"/>
                <a:gd name="connsiteY11" fmla="*/ 3355 h 11569"/>
                <a:gd name="connsiteX12" fmla="*/ 4101 w 10958"/>
                <a:gd name="connsiteY12" fmla="*/ 1807 h 11569"/>
                <a:gd name="connsiteX13" fmla="*/ 3672 w 10958"/>
                <a:gd name="connsiteY13" fmla="*/ 1807 h 11569"/>
                <a:gd name="connsiteX14" fmla="*/ 3101 w 10958"/>
                <a:gd name="connsiteY14" fmla="*/ 1807 h 11569"/>
                <a:gd name="connsiteX15" fmla="*/ 2529 w 10958"/>
                <a:gd name="connsiteY15" fmla="*/ 1569 h 11569"/>
                <a:gd name="connsiteX16" fmla="*/ 2244 w 10958"/>
                <a:gd name="connsiteY16" fmla="*/ 1807 h 11569"/>
                <a:gd name="connsiteX17" fmla="*/ 0 w 10958"/>
                <a:gd name="connsiteY17" fmla="*/ 0 h 11569"/>
                <a:gd name="connsiteX18" fmla="*/ 237 w 10958"/>
                <a:gd name="connsiteY18" fmla="*/ 5021 h 11569"/>
                <a:gd name="connsiteX19" fmla="*/ 1815 w 10958"/>
                <a:gd name="connsiteY19" fmla="*/ 5498 h 11569"/>
                <a:gd name="connsiteX20" fmla="*/ 2101 w 10958"/>
                <a:gd name="connsiteY20" fmla="*/ 6212 h 11569"/>
                <a:gd name="connsiteX21" fmla="*/ 2289 w 10958"/>
                <a:gd name="connsiteY21" fmla="*/ 8284 h 11569"/>
                <a:gd name="connsiteX22" fmla="*/ 5458 w 10958"/>
                <a:gd name="connsiteY22" fmla="*/ 10189 h 11569"/>
                <a:gd name="connsiteX23" fmla="*/ 6315 w 10958"/>
                <a:gd name="connsiteY23" fmla="*/ 9307 h 11569"/>
                <a:gd name="connsiteX24" fmla="*/ 6887 w 10958"/>
                <a:gd name="connsiteY24" fmla="*/ 10140 h 11569"/>
                <a:gd name="connsiteX25" fmla="*/ 7887 w 10958"/>
                <a:gd name="connsiteY25" fmla="*/ 10140 h 11569"/>
                <a:gd name="connsiteX26" fmla="*/ 8815 w 10958"/>
                <a:gd name="connsiteY26" fmla="*/ 11093 h 11569"/>
                <a:gd name="connsiteX27" fmla="*/ 9529 w 10958"/>
                <a:gd name="connsiteY27" fmla="*/ 11093 h 11569"/>
                <a:gd name="connsiteX28" fmla="*/ 10101 w 10958"/>
                <a:gd name="connsiteY28" fmla="*/ 11569 h 11569"/>
                <a:gd name="connsiteX29" fmla="*/ 10672 w 10958"/>
                <a:gd name="connsiteY29" fmla="*/ 11331 h 11569"/>
                <a:gd name="connsiteX30" fmla="*/ 10958 w 10958"/>
                <a:gd name="connsiteY30" fmla="*/ 10855 h 11569"/>
                <a:gd name="connsiteX31" fmla="*/ 10958 w 10958"/>
                <a:gd name="connsiteY31" fmla="*/ 10140 h 11569"/>
                <a:gd name="connsiteX32" fmla="*/ 10672 w 10958"/>
                <a:gd name="connsiteY32" fmla="*/ 9664 h 11569"/>
                <a:gd name="connsiteX33" fmla="*/ 10815 w 10958"/>
                <a:gd name="connsiteY33" fmla="*/ 9069 h 11569"/>
                <a:gd name="connsiteX34" fmla="*/ 10958 w 10958"/>
                <a:gd name="connsiteY34" fmla="*/ 7879 h 11569"/>
                <a:gd name="connsiteX0" fmla="*/ 10725 w 10725"/>
                <a:gd name="connsiteY0" fmla="*/ 7559 h 11249"/>
                <a:gd name="connsiteX1" fmla="*/ 9725 w 10725"/>
                <a:gd name="connsiteY1" fmla="*/ 7320 h 11249"/>
                <a:gd name="connsiteX2" fmla="*/ 8725 w 10725"/>
                <a:gd name="connsiteY2" fmla="*/ 7082 h 11249"/>
                <a:gd name="connsiteX3" fmla="*/ 8011 w 10725"/>
                <a:gd name="connsiteY3" fmla="*/ 6606 h 11249"/>
                <a:gd name="connsiteX4" fmla="*/ 7511 w 10725"/>
                <a:gd name="connsiteY4" fmla="*/ 6368 h 11249"/>
                <a:gd name="connsiteX5" fmla="*/ 7225 w 10725"/>
                <a:gd name="connsiteY5" fmla="*/ 5654 h 11249"/>
                <a:gd name="connsiteX6" fmla="*/ 6654 w 10725"/>
                <a:gd name="connsiteY6" fmla="*/ 4701 h 11249"/>
                <a:gd name="connsiteX7" fmla="*/ 6082 w 10725"/>
                <a:gd name="connsiteY7" fmla="*/ 4225 h 11249"/>
                <a:gd name="connsiteX8" fmla="*/ 6082 w 10725"/>
                <a:gd name="connsiteY8" fmla="*/ 3273 h 11249"/>
                <a:gd name="connsiteX9" fmla="*/ 5654 w 10725"/>
                <a:gd name="connsiteY9" fmla="*/ 2916 h 11249"/>
                <a:gd name="connsiteX10" fmla="*/ 4939 w 10725"/>
                <a:gd name="connsiteY10" fmla="*/ 3035 h 11249"/>
                <a:gd name="connsiteX11" fmla="*/ 4368 w 10725"/>
                <a:gd name="connsiteY11" fmla="*/ 3035 h 11249"/>
                <a:gd name="connsiteX12" fmla="*/ 3868 w 10725"/>
                <a:gd name="connsiteY12" fmla="*/ 1487 h 11249"/>
                <a:gd name="connsiteX13" fmla="*/ 3439 w 10725"/>
                <a:gd name="connsiteY13" fmla="*/ 1487 h 11249"/>
                <a:gd name="connsiteX14" fmla="*/ 2868 w 10725"/>
                <a:gd name="connsiteY14" fmla="*/ 1487 h 11249"/>
                <a:gd name="connsiteX15" fmla="*/ 2296 w 10725"/>
                <a:gd name="connsiteY15" fmla="*/ 1249 h 11249"/>
                <a:gd name="connsiteX16" fmla="*/ 2011 w 10725"/>
                <a:gd name="connsiteY16" fmla="*/ 1487 h 11249"/>
                <a:gd name="connsiteX17" fmla="*/ 343 w 10725"/>
                <a:gd name="connsiteY17" fmla="*/ 0 h 11249"/>
                <a:gd name="connsiteX18" fmla="*/ 4 w 10725"/>
                <a:gd name="connsiteY18" fmla="*/ 4701 h 11249"/>
                <a:gd name="connsiteX19" fmla="*/ 1582 w 10725"/>
                <a:gd name="connsiteY19" fmla="*/ 5178 h 11249"/>
                <a:gd name="connsiteX20" fmla="*/ 1868 w 10725"/>
                <a:gd name="connsiteY20" fmla="*/ 5892 h 11249"/>
                <a:gd name="connsiteX21" fmla="*/ 2056 w 10725"/>
                <a:gd name="connsiteY21" fmla="*/ 7964 h 11249"/>
                <a:gd name="connsiteX22" fmla="*/ 5225 w 10725"/>
                <a:gd name="connsiteY22" fmla="*/ 9869 h 11249"/>
                <a:gd name="connsiteX23" fmla="*/ 6082 w 10725"/>
                <a:gd name="connsiteY23" fmla="*/ 8987 h 11249"/>
                <a:gd name="connsiteX24" fmla="*/ 6654 w 10725"/>
                <a:gd name="connsiteY24" fmla="*/ 9820 h 11249"/>
                <a:gd name="connsiteX25" fmla="*/ 7654 w 10725"/>
                <a:gd name="connsiteY25" fmla="*/ 9820 h 11249"/>
                <a:gd name="connsiteX26" fmla="*/ 8582 w 10725"/>
                <a:gd name="connsiteY26" fmla="*/ 10773 h 11249"/>
                <a:gd name="connsiteX27" fmla="*/ 9296 w 10725"/>
                <a:gd name="connsiteY27" fmla="*/ 10773 h 11249"/>
                <a:gd name="connsiteX28" fmla="*/ 9868 w 10725"/>
                <a:gd name="connsiteY28" fmla="*/ 11249 h 11249"/>
                <a:gd name="connsiteX29" fmla="*/ 10439 w 10725"/>
                <a:gd name="connsiteY29" fmla="*/ 11011 h 11249"/>
                <a:gd name="connsiteX30" fmla="*/ 10725 w 10725"/>
                <a:gd name="connsiteY30" fmla="*/ 10535 h 11249"/>
                <a:gd name="connsiteX31" fmla="*/ 10725 w 10725"/>
                <a:gd name="connsiteY31" fmla="*/ 9820 h 11249"/>
                <a:gd name="connsiteX32" fmla="*/ 10439 w 10725"/>
                <a:gd name="connsiteY32" fmla="*/ 9344 h 11249"/>
                <a:gd name="connsiteX33" fmla="*/ 10582 w 10725"/>
                <a:gd name="connsiteY33" fmla="*/ 8749 h 11249"/>
                <a:gd name="connsiteX34" fmla="*/ 10725 w 10725"/>
                <a:gd name="connsiteY34" fmla="*/ 7559 h 11249"/>
                <a:gd name="connsiteX0" fmla="*/ 10725 w 10725"/>
                <a:gd name="connsiteY0" fmla="*/ 7559 h 11249"/>
                <a:gd name="connsiteX1" fmla="*/ 9725 w 10725"/>
                <a:gd name="connsiteY1" fmla="*/ 7320 h 11249"/>
                <a:gd name="connsiteX2" fmla="*/ 8725 w 10725"/>
                <a:gd name="connsiteY2" fmla="*/ 7082 h 11249"/>
                <a:gd name="connsiteX3" fmla="*/ 8011 w 10725"/>
                <a:gd name="connsiteY3" fmla="*/ 6606 h 11249"/>
                <a:gd name="connsiteX4" fmla="*/ 7511 w 10725"/>
                <a:gd name="connsiteY4" fmla="*/ 6368 h 11249"/>
                <a:gd name="connsiteX5" fmla="*/ 7225 w 10725"/>
                <a:gd name="connsiteY5" fmla="*/ 5654 h 11249"/>
                <a:gd name="connsiteX6" fmla="*/ 6654 w 10725"/>
                <a:gd name="connsiteY6" fmla="*/ 4701 h 11249"/>
                <a:gd name="connsiteX7" fmla="*/ 6082 w 10725"/>
                <a:gd name="connsiteY7" fmla="*/ 4225 h 11249"/>
                <a:gd name="connsiteX8" fmla="*/ 6082 w 10725"/>
                <a:gd name="connsiteY8" fmla="*/ 3273 h 11249"/>
                <a:gd name="connsiteX9" fmla="*/ 5654 w 10725"/>
                <a:gd name="connsiteY9" fmla="*/ 2916 h 11249"/>
                <a:gd name="connsiteX10" fmla="*/ 4939 w 10725"/>
                <a:gd name="connsiteY10" fmla="*/ 3035 h 11249"/>
                <a:gd name="connsiteX11" fmla="*/ 4368 w 10725"/>
                <a:gd name="connsiteY11" fmla="*/ 3035 h 11249"/>
                <a:gd name="connsiteX12" fmla="*/ 3868 w 10725"/>
                <a:gd name="connsiteY12" fmla="*/ 1487 h 11249"/>
                <a:gd name="connsiteX13" fmla="*/ 3439 w 10725"/>
                <a:gd name="connsiteY13" fmla="*/ 1487 h 11249"/>
                <a:gd name="connsiteX14" fmla="*/ 2868 w 10725"/>
                <a:gd name="connsiteY14" fmla="*/ 1487 h 11249"/>
                <a:gd name="connsiteX15" fmla="*/ 2296 w 10725"/>
                <a:gd name="connsiteY15" fmla="*/ 1249 h 11249"/>
                <a:gd name="connsiteX16" fmla="*/ 1723 w 10725"/>
                <a:gd name="connsiteY16" fmla="*/ 43 h 11249"/>
                <a:gd name="connsiteX17" fmla="*/ 343 w 10725"/>
                <a:gd name="connsiteY17" fmla="*/ 0 h 11249"/>
                <a:gd name="connsiteX18" fmla="*/ 4 w 10725"/>
                <a:gd name="connsiteY18" fmla="*/ 4701 h 11249"/>
                <a:gd name="connsiteX19" fmla="*/ 1582 w 10725"/>
                <a:gd name="connsiteY19" fmla="*/ 5178 h 11249"/>
                <a:gd name="connsiteX20" fmla="*/ 1868 w 10725"/>
                <a:gd name="connsiteY20" fmla="*/ 5892 h 11249"/>
                <a:gd name="connsiteX21" fmla="*/ 2056 w 10725"/>
                <a:gd name="connsiteY21" fmla="*/ 7964 h 11249"/>
                <a:gd name="connsiteX22" fmla="*/ 5225 w 10725"/>
                <a:gd name="connsiteY22" fmla="*/ 9869 h 11249"/>
                <a:gd name="connsiteX23" fmla="*/ 6082 w 10725"/>
                <a:gd name="connsiteY23" fmla="*/ 8987 h 11249"/>
                <a:gd name="connsiteX24" fmla="*/ 6654 w 10725"/>
                <a:gd name="connsiteY24" fmla="*/ 9820 h 11249"/>
                <a:gd name="connsiteX25" fmla="*/ 7654 w 10725"/>
                <a:gd name="connsiteY25" fmla="*/ 9820 h 11249"/>
                <a:gd name="connsiteX26" fmla="*/ 8582 w 10725"/>
                <a:gd name="connsiteY26" fmla="*/ 10773 h 11249"/>
                <a:gd name="connsiteX27" fmla="*/ 9296 w 10725"/>
                <a:gd name="connsiteY27" fmla="*/ 10773 h 11249"/>
                <a:gd name="connsiteX28" fmla="*/ 9868 w 10725"/>
                <a:gd name="connsiteY28" fmla="*/ 11249 h 11249"/>
                <a:gd name="connsiteX29" fmla="*/ 10439 w 10725"/>
                <a:gd name="connsiteY29" fmla="*/ 11011 h 11249"/>
                <a:gd name="connsiteX30" fmla="*/ 10725 w 10725"/>
                <a:gd name="connsiteY30" fmla="*/ 10535 h 11249"/>
                <a:gd name="connsiteX31" fmla="*/ 10725 w 10725"/>
                <a:gd name="connsiteY31" fmla="*/ 9820 h 11249"/>
                <a:gd name="connsiteX32" fmla="*/ 10439 w 10725"/>
                <a:gd name="connsiteY32" fmla="*/ 9344 h 11249"/>
                <a:gd name="connsiteX33" fmla="*/ 10582 w 10725"/>
                <a:gd name="connsiteY33" fmla="*/ 8749 h 11249"/>
                <a:gd name="connsiteX34" fmla="*/ 10725 w 10725"/>
                <a:gd name="connsiteY34" fmla="*/ 7559 h 11249"/>
                <a:gd name="connsiteX0" fmla="*/ 10725 w 10725"/>
                <a:gd name="connsiteY0" fmla="*/ 7559 h 11249"/>
                <a:gd name="connsiteX1" fmla="*/ 9725 w 10725"/>
                <a:gd name="connsiteY1" fmla="*/ 7320 h 11249"/>
                <a:gd name="connsiteX2" fmla="*/ 8725 w 10725"/>
                <a:gd name="connsiteY2" fmla="*/ 7082 h 11249"/>
                <a:gd name="connsiteX3" fmla="*/ 8011 w 10725"/>
                <a:gd name="connsiteY3" fmla="*/ 6606 h 11249"/>
                <a:gd name="connsiteX4" fmla="*/ 7511 w 10725"/>
                <a:gd name="connsiteY4" fmla="*/ 6368 h 11249"/>
                <a:gd name="connsiteX5" fmla="*/ 7225 w 10725"/>
                <a:gd name="connsiteY5" fmla="*/ 5654 h 11249"/>
                <a:gd name="connsiteX6" fmla="*/ 6654 w 10725"/>
                <a:gd name="connsiteY6" fmla="*/ 4701 h 11249"/>
                <a:gd name="connsiteX7" fmla="*/ 6082 w 10725"/>
                <a:gd name="connsiteY7" fmla="*/ 4225 h 11249"/>
                <a:gd name="connsiteX8" fmla="*/ 6082 w 10725"/>
                <a:gd name="connsiteY8" fmla="*/ 3273 h 11249"/>
                <a:gd name="connsiteX9" fmla="*/ 5654 w 10725"/>
                <a:gd name="connsiteY9" fmla="*/ 2916 h 11249"/>
                <a:gd name="connsiteX10" fmla="*/ 4939 w 10725"/>
                <a:gd name="connsiteY10" fmla="*/ 3035 h 11249"/>
                <a:gd name="connsiteX11" fmla="*/ 4368 w 10725"/>
                <a:gd name="connsiteY11" fmla="*/ 3035 h 11249"/>
                <a:gd name="connsiteX12" fmla="*/ 3868 w 10725"/>
                <a:gd name="connsiteY12" fmla="*/ 1487 h 11249"/>
                <a:gd name="connsiteX13" fmla="*/ 3439 w 10725"/>
                <a:gd name="connsiteY13" fmla="*/ 1487 h 11249"/>
                <a:gd name="connsiteX14" fmla="*/ 2868 w 10725"/>
                <a:gd name="connsiteY14" fmla="*/ 1487 h 11249"/>
                <a:gd name="connsiteX15" fmla="*/ 2296 w 10725"/>
                <a:gd name="connsiteY15" fmla="*/ 1249 h 11249"/>
                <a:gd name="connsiteX16" fmla="*/ 1723 w 10725"/>
                <a:gd name="connsiteY16" fmla="*/ 43 h 11249"/>
                <a:gd name="connsiteX17" fmla="*/ 343 w 10725"/>
                <a:gd name="connsiteY17" fmla="*/ 0 h 11249"/>
                <a:gd name="connsiteX18" fmla="*/ 4 w 10725"/>
                <a:gd name="connsiteY18" fmla="*/ 4701 h 11249"/>
                <a:gd name="connsiteX19" fmla="*/ 1868 w 10725"/>
                <a:gd name="connsiteY19" fmla="*/ 5892 h 11249"/>
                <a:gd name="connsiteX20" fmla="*/ 2056 w 10725"/>
                <a:gd name="connsiteY20" fmla="*/ 7964 h 11249"/>
                <a:gd name="connsiteX21" fmla="*/ 5225 w 10725"/>
                <a:gd name="connsiteY21" fmla="*/ 9869 h 11249"/>
                <a:gd name="connsiteX22" fmla="*/ 6082 w 10725"/>
                <a:gd name="connsiteY22" fmla="*/ 8987 h 11249"/>
                <a:gd name="connsiteX23" fmla="*/ 6654 w 10725"/>
                <a:gd name="connsiteY23" fmla="*/ 9820 h 11249"/>
                <a:gd name="connsiteX24" fmla="*/ 7654 w 10725"/>
                <a:gd name="connsiteY24" fmla="*/ 9820 h 11249"/>
                <a:gd name="connsiteX25" fmla="*/ 8582 w 10725"/>
                <a:gd name="connsiteY25" fmla="*/ 10773 h 11249"/>
                <a:gd name="connsiteX26" fmla="*/ 9296 w 10725"/>
                <a:gd name="connsiteY26" fmla="*/ 10773 h 11249"/>
                <a:gd name="connsiteX27" fmla="*/ 9868 w 10725"/>
                <a:gd name="connsiteY27" fmla="*/ 11249 h 11249"/>
                <a:gd name="connsiteX28" fmla="*/ 10439 w 10725"/>
                <a:gd name="connsiteY28" fmla="*/ 11011 h 11249"/>
                <a:gd name="connsiteX29" fmla="*/ 10725 w 10725"/>
                <a:gd name="connsiteY29" fmla="*/ 10535 h 11249"/>
                <a:gd name="connsiteX30" fmla="*/ 10725 w 10725"/>
                <a:gd name="connsiteY30" fmla="*/ 9820 h 11249"/>
                <a:gd name="connsiteX31" fmla="*/ 10439 w 10725"/>
                <a:gd name="connsiteY31" fmla="*/ 9344 h 11249"/>
                <a:gd name="connsiteX32" fmla="*/ 10582 w 10725"/>
                <a:gd name="connsiteY32" fmla="*/ 8749 h 11249"/>
                <a:gd name="connsiteX33" fmla="*/ 10725 w 10725"/>
                <a:gd name="connsiteY33" fmla="*/ 7559 h 11249"/>
                <a:gd name="connsiteX0" fmla="*/ 10725 w 10725"/>
                <a:gd name="connsiteY0" fmla="*/ 7559 h 11249"/>
                <a:gd name="connsiteX1" fmla="*/ 9725 w 10725"/>
                <a:gd name="connsiteY1" fmla="*/ 7320 h 11249"/>
                <a:gd name="connsiteX2" fmla="*/ 8725 w 10725"/>
                <a:gd name="connsiteY2" fmla="*/ 7082 h 11249"/>
                <a:gd name="connsiteX3" fmla="*/ 8011 w 10725"/>
                <a:gd name="connsiteY3" fmla="*/ 6606 h 11249"/>
                <a:gd name="connsiteX4" fmla="*/ 7511 w 10725"/>
                <a:gd name="connsiteY4" fmla="*/ 6368 h 11249"/>
                <a:gd name="connsiteX5" fmla="*/ 7225 w 10725"/>
                <a:gd name="connsiteY5" fmla="*/ 5654 h 11249"/>
                <a:gd name="connsiteX6" fmla="*/ 6654 w 10725"/>
                <a:gd name="connsiteY6" fmla="*/ 4701 h 11249"/>
                <a:gd name="connsiteX7" fmla="*/ 6082 w 10725"/>
                <a:gd name="connsiteY7" fmla="*/ 4225 h 11249"/>
                <a:gd name="connsiteX8" fmla="*/ 6082 w 10725"/>
                <a:gd name="connsiteY8" fmla="*/ 3273 h 11249"/>
                <a:gd name="connsiteX9" fmla="*/ 5654 w 10725"/>
                <a:gd name="connsiteY9" fmla="*/ 2916 h 11249"/>
                <a:gd name="connsiteX10" fmla="*/ 4939 w 10725"/>
                <a:gd name="connsiteY10" fmla="*/ 3035 h 11249"/>
                <a:gd name="connsiteX11" fmla="*/ 4368 w 10725"/>
                <a:gd name="connsiteY11" fmla="*/ 3035 h 11249"/>
                <a:gd name="connsiteX12" fmla="*/ 3868 w 10725"/>
                <a:gd name="connsiteY12" fmla="*/ 1487 h 11249"/>
                <a:gd name="connsiteX13" fmla="*/ 3439 w 10725"/>
                <a:gd name="connsiteY13" fmla="*/ 1487 h 11249"/>
                <a:gd name="connsiteX14" fmla="*/ 2868 w 10725"/>
                <a:gd name="connsiteY14" fmla="*/ 1487 h 11249"/>
                <a:gd name="connsiteX15" fmla="*/ 2296 w 10725"/>
                <a:gd name="connsiteY15" fmla="*/ 1249 h 11249"/>
                <a:gd name="connsiteX16" fmla="*/ 1723 w 10725"/>
                <a:gd name="connsiteY16" fmla="*/ 43 h 11249"/>
                <a:gd name="connsiteX17" fmla="*/ 343 w 10725"/>
                <a:gd name="connsiteY17" fmla="*/ 0 h 11249"/>
                <a:gd name="connsiteX18" fmla="*/ 4 w 10725"/>
                <a:gd name="connsiteY18" fmla="*/ 4701 h 11249"/>
                <a:gd name="connsiteX19" fmla="*/ 1389 w 10725"/>
                <a:gd name="connsiteY19" fmla="*/ 6373 h 11249"/>
                <a:gd name="connsiteX20" fmla="*/ 2056 w 10725"/>
                <a:gd name="connsiteY20" fmla="*/ 7964 h 11249"/>
                <a:gd name="connsiteX21" fmla="*/ 5225 w 10725"/>
                <a:gd name="connsiteY21" fmla="*/ 9869 h 11249"/>
                <a:gd name="connsiteX22" fmla="*/ 6082 w 10725"/>
                <a:gd name="connsiteY22" fmla="*/ 8987 h 11249"/>
                <a:gd name="connsiteX23" fmla="*/ 6654 w 10725"/>
                <a:gd name="connsiteY23" fmla="*/ 9820 h 11249"/>
                <a:gd name="connsiteX24" fmla="*/ 7654 w 10725"/>
                <a:gd name="connsiteY24" fmla="*/ 9820 h 11249"/>
                <a:gd name="connsiteX25" fmla="*/ 8582 w 10725"/>
                <a:gd name="connsiteY25" fmla="*/ 10773 h 11249"/>
                <a:gd name="connsiteX26" fmla="*/ 9296 w 10725"/>
                <a:gd name="connsiteY26" fmla="*/ 10773 h 11249"/>
                <a:gd name="connsiteX27" fmla="*/ 9868 w 10725"/>
                <a:gd name="connsiteY27" fmla="*/ 11249 h 11249"/>
                <a:gd name="connsiteX28" fmla="*/ 10439 w 10725"/>
                <a:gd name="connsiteY28" fmla="*/ 11011 h 11249"/>
                <a:gd name="connsiteX29" fmla="*/ 10725 w 10725"/>
                <a:gd name="connsiteY29" fmla="*/ 10535 h 11249"/>
                <a:gd name="connsiteX30" fmla="*/ 10725 w 10725"/>
                <a:gd name="connsiteY30" fmla="*/ 9820 h 11249"/>
                <a:gd name="connsiteX31" fmla="*/ 10439 w 10725"/>
                <a:gd name="connsiteY31" fmla="*/ 9344 h 11249"/>
                <a:gd name="connsiteX32" fmla="*/ 10582 w 10725"/>
                <a:gd name="connsiteY32" fmla="*/ 8749 h 11249"/>
                <a:gd name="connsiteX33" fmla="*/ 10725 w 10725"/>
                <a:gd name="connsiteY33" fmla="*/ 7559 h 11249"/>
                <a:gd name="connsiteX0" fmla="*/ 10725 w 10725"/>
                <a:gd name="connsiteY0" fmla="*/ 7559 h 11249"/>
                <a:gd name="connsiteX1" fmla="*/ 9725 w 10725"/>
                <a:gd name="connsiteY1" fmla="*/ 7320 h 11249"/>
                <a:gd name="connsiteX2" fmla="*/ 8725 w 10725"/>
                <a:gd name="connsiteY2" fmla="*/ 7082 h 11249"/>
                <a:gd name="connsiteX3" fmla="*/ 8011 w 10725"/>
                <a:gd name="connsiteY3" fmla="*/ 6606 h 11249"/>
                <a:gd name="connsiteX4" fmla="*/ 7511 w 10725"/>
                <a:gd name="connsiteY4" fmla="*/ 6368 h 11249"/>
                <a:gd name="connsiteX5" fmla="*/ 7225 w 10725"/>
                <a:gd name="connsiteY5" fmla="*/ 5654 h 11249"/>
                <a:gd name="connsiteX6" fmla="*/ 6654 w 10725"/>
                <a:gd name="connsiteY6" fmla="*/ 4701 h 11249"/>
                <a:gd name="connsiteX7" fmla="*/ 6082 w 10725"/>
                <a:gd name="connsiteY7" fmla="*/ 4225 h 11249"/>
                <a:gd name="connsiteX8" fmla="*/ 6082 w 10725"/>
                <a:gd name="connsiteY8" fmla="*/ 3273 h 11249"/>
                <a:gd name="connsiteX9" fmla="*/ 5654 w 10725"/>
                <a:gd name="connsiteY9" fmla="*/ 2916 h 11249"/>
                <a:gd name="connsiteX10" fmla="*/ 4939 w 10725"/>
                <a:gd name="connsiteY10" fmla="*/ 3035 h 11249"/>
                <a:gd name="connsiteX11" fmla="*/ 4368 w 10725"/>
                <a:gd name="connsiteY11" fmla="*/ 3035 h 11249"/>
                <a:gd name="connsiteX12" fmla="*/ 3868 w 10725"/>
                <a:gd name="connsiteY12" fmla="*/ 1487 h 11249"/>
                <a:gd name="connsiteX13" fmla="*/ 3439 w 10725"/>
                <a:gd name="connsiteY13" fmla="*/ 1487 h 11249"/>
                <a:gd name="connsiteX14" fmla="*/ 2868 w 10725"/>
                <a:gd name="connsiteY14" fmla="*/ 1487 h 11249"/>
                <a:gd name="connsiteX15" fmla="*/ 2296 w 10725"/>
                <a:gd name="connsiteY15" fmla="*/ 1249 h 11249"/>
                <a:gd name="connsiteX16" fmla="*/ 1723 w 10725"/>
                <a:gd name="connsiteY16" fmla="*/ 43 h 11249"/>
                <a:gd name="connsiteX17" fmla="*/ 343 w 10725"/>
                <a:gd name="connsiteY17" fmla="*/ 0 h 11249"/>
                <a:gd name="connsiteX18" fmla="*/ 4 w 10725"/>
                <a:gd name="connsiteY18" fmla="*/ 4701 h 11249"/>
                <a:gd name="connsiteX19" fmla="*/ 1389 w 10725"/>
                <a:gd name="connsiteY19" fmla="*/ 6373 h 11249"/>
                <a:gd name="connsiteX20" fmla="*/ 2056 w 10725"/>
                <a:gd name="connsiteY20" fmla="*/ 7964 h 11249"/>
                <a:gd name="connsiteX21" fmla="*/ 5225 w 10725"/>
                <a:gd name="connsiteY21" fmla="*/ 9869 h 11249"/>
                <a:gd name="connsiteX22" fmla="*/ 6082 w 10725"/>
                <a:gd name="connsiteY22" fmla="*/ 8987 h 11249"/>
                <a:gd name="connsiteX23" fmla="*/ 6654 w 10725"/>
                <a:gd name="connsiteY23" fmla="*/ 9820 h 11249"/>
                <a:gd name="connsiteX24" fmla="*/ 8582 w 10725"/>
                <a:gd name="connsiteY24" fmla="*/ 10773 h 11249"/>
                <a:gd name="connsiteX25" fmla="*/ 9296 w 10725"/>
                <a:gd name="connsiteY25" fmla="*/ 10773 h 11249"/>
                <a:gd name="connsiteX26" fmla="*/ 9868 w 10725"/>
                <a:gd name="connsiteY26" fmla="*/ 11249 h 11249"/>
                <a:gd name="connsiteX27" fmla="*/ 10439 w 10725"/>
                <a:gd name="connsiteY27" fmla="*/ 11011 h 11249"/>
                <a:gd name="connsiteX28" fmla="*/ 10725 w 10725"/>
                <a:gd name="connsiteY28" fmla="*/ 10535 h 11249"/>
                <a:gd name="connsiteX29" fmla="*/ 10725 w 10725"/>
                <a:gd name="connsiteY29" fmla="*/ 9820 h 11249"/>
                <a:gd name="connsiteX30" fmla="*/ 10439 w 10725"/>
                <a:gd name="connsiteY30" fmla="*/ 9344 h 11249"/>
                <a:gd name="connsiteX31" fmla="*/ 10582 w 10725"/>
                <a:gd name="connsiteY31" fmla="*/ 8749 h 11249"/>
                <a:gd name="connsiteX32" fmla="*/ 10725 w 10725"/>
                <a:gd name="connsiteY32" fmla="*/ 7559 h 11249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082 w 10725"/>
                <a:gd name="connsiteY22" fmla="*/ 8987 h 11585"/>
                <a:gd name="connsiteX23" fmla="*/ 6942 w 10725"/>
                <a:gd name="connsiteY23" fmla="*/ 11585 h 11585"/>
                <a:gd name="connsiteX24" fmla="*/ 8582 w 10725"/>
                <a:gd name="connsiteY24" fmla="*/ 10773 h 11585"/>
                <a:gd name="connsiteX25" fmla="*/ 9296 w 10725"/>
                <a:gd name="connsiteY25" fmla="*/ 10773 h 11585"/>
                <a:gd name="connsiteX26" fmla="*/ 9868 w 10725"/>
                <a:gd name="connsiteY26" fmla="*/ 11249 h 11585"/>
                <a:gd name="connsiteX27" fmla="*/ 10439 w 10725"/>
                <a:gd name="connsiteY27" fmla="*/ 11011 h 11585"/>
                <a:gd name="connsiteX28" fmla="*/ 10725 w 10725"/>
                <a:gd name="connsiteY28" fmla="*/ 10535 h 11585"/>
                <a:gd name="connsiteX29" fmla="*/ 10725 w 10725"/>
                <a:gd name="connsiteY29" fmla="*/ 9820 h 11585"/>
                <a:gd name="connsiteX30" fmla="*/ 10439 w 10725"/>
                <a:gd name="connsiteY30" fmla="*/ 9344 h 11585"/>
                <a:gd name="connsiteX31" fmla="*/ 10582 w 10725"/>
                <a:gd name="connsiteY31" fmla="*/ 8749 h 11585"/>
                <a:gd name="connsiteX32" fmla="*/ 10725 w 10725"/>
                <a:gd name="connsiteY32" fmla="*/ 7559 h 11585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082 w 10725"/>
                <a:gd name="connsiteY22" fmla="*/ 8987 h 11585"/>
                <a:gd name="connsiteX23" fmla="*/ 6942 w 10725"/>
                <a:gd name="connsiteY23" fmla="*/ 11585 h 11585"/>
                <a:gd name="connsiteX24" fmla="*/ 9296 w 10725"/>
                <a:gd name="connsiteY24" fmla="*/ 10773 h 11585"/>
                <a:gd name="connsiteX25" fmla="*/ 9868 w 10725"/>
                <a:gd name="connsiteY25" fmla="*/ 11249 h 11585"/>
                <a:gd name="connsiteX26" fmla="*/ 10439 w 10725"/>
                <a:gd name="connsiteY26" fmla="*/ 11011 h 11585"/>
                <a:gd name="connsiteX27" fmla="*/ 10725 w 10725"/>
                <a:gd name="connsiteY27" fmla="*/ 10535 h 11585"/>
                <a:gd name="connsiteX28" fmla="*/ 10725 w 10725"/>
                <a:gd name="connsiteY28" fmla="*/ 9820 h 11585"/>
                <a:gd name="connsiteX29" fmla="*/ 10439 w 10725"/>
                <a:gd name="connsiteY29" fmla="*/ 9344 h 11585"/>
                <a:gd name="connsiteX30" fmla="*/ 10582 w 10725"/>
                <a:gd name="connsiteY30" fmla="*/ 8749 h 11585"/>
                <a:gd name="connsiteX31" fmla="*/ 10725 w 10725"/>
                <a:gd name="connsiteY31" fmla="*/ 7559 h 11585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942 w 10725"/>
                <a:gd name="connsiteY22" fmla="*/ 11585 h 11585"/>
                <a:gd name="connsiteX23" fmla="*/ 9296 w 10725"/>
                <a:gd name="connsiteY23" fmla="*/ 10773 h 11585"/>
                <a:gd name="connsiteX24" fmla="*/ 9868 w 10725"/>
                <a:gd name="connsiteY24" fmla="*/ 11249 h 11585"/>
                <a:gd name="connsiteX25" fmla="*/ 10439 w 10725"/>
                <a:gd name="connsiteY25" fmla="*/ 11011 h 11585"/>
                <a:gd name="connsiteX26" fmla="*/ 10725 w 10725"/>
                <a:gd name="connsiteY26" fmla="*/ 10535 h 11585"/>
                <a:gd name="connsiteX27" fmla="*/ 10725 w 10725"/>
                <a:gd name="connsiteY27" fmla="*/ 9820 h 11585"/>
                <a:gd name="connsiteX28" fmla="*/ 10439 w 10725"/>
                <a:gd name="connsiteY28" fmla="*/ 9344 h 11585"/>
                <a:gd name="connsiteX29" fmla="*/ 10582 w 10725"/>
                <a:gd name="connsiteY29" fmla="*/ 8749 h 11585"/>
                <a:gd name="connsiteX30" fmla="*/ 10725 w 10725"/>
                <a:gd name="connsiteY30" fmla="*/ 7559 h 11585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942 w 10725"/>
                <a:gd name="connsiteY22" fmla="*/ 11585 h 11585"/>
                <a:gd name="connsiteX23" fmla="*/ 9868 w 10725"/>
                <a:gd name="connsiteY23" fmla="*/ 11249 h 11585"/>
                <a:gd name="connsiteX24" fmla="*/ 10439 w 10725"/>
                <a:gd name="connsiteY24" fmla="*/ 11011 h 11585"/>
                <a:gd name="connsiteX25" fmla="*/ 10725 w 10725"/>
                <a:gd name="connsiteY25" fmla="*/ 10535 h 11585"/>
                <a:gd name="connsiteX26" fmla="*/ 10725 w 10725"/>
                <a:gd name="connsiteY26" fmla="*/ 9820 h 11585"/>
                <a:gd name="connsiteX27" fmla="*/ 10439 w 10725"/>
                <a:gd name="connsiteY27" fmla="*/ 9344 h 11585"/>
                <a:gd name="connsiteX28" fmla="*/ 10582 w 10725"/>
                <a:gd name="connsiteY28" fmla="*/ 8749 h 11585"/>
                <a:gd name="connsiteX29" fmla="*/ 10725 w 10725"/>
                <a:gd name="connsiteY29" fmla="*/ 7559 h 11585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942 w 10725"/>
                <a:gd name="connsiteY22" fmla="*/ 11585 h 11585"/>
                <a:gd name="connsiteX23" fmla="*/ 10439 w 10725"/>
                <a:gd name="connsiteY23" fmla="*/ 11011 h 11585"/>
                <a:gd name="connsiteX24" fmla="*/ 10725 w 10725"/>
                <a:gd name="connsiteY24" fmla="*/ 10535 h 11585"/>
                <a:gd name="connsiteX25" fmla="*/ 10725 w 10725"/>
                <a:gd name="connsiteY25" fmla="*/ 9820 h 11585"/>
                <a:gd name="connsiteX26" fmla="*/ 10439 w 10725"/>
                <a:gd name="connsiteY26" fmla="*/ 9344 h 11585"/>
                <a:gd name="connsiteX27" fmla="*/ 10582 w 10725"/>
                <a:gd name="connsiteY27" fmla="*/ 8749 h 11585"/>
                <a:gd name="connsiteX28" fmla="*/ 10725 w 10725"/>
                <a:gd name="connsiteY28" fmla="*/ 7559 h 11585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942 w 10725"/>
                <a:gd name="connsiteY22" fmla="*/ 11585 h 11585"/>
                <a:gd name="connsiteX23" fmla="*/ 10725 w 10725"/>
                <a:gd name="connsiteY23" fmla="*/ 10535 h 11585"/>
                <a:gd name="connsiteX24" fmla="*/ 10725 w 10725"/>
                <a:gd name="connsiteY24" fmla="*/ 9820 h 11585"/>
                <a:gd name="connsiteX25" fmla="*/ 10439 w 10725"/>
                <a:gd name="connsiteY25" fmla="*/ 9344 h 11585"/>
                <a:gd name="connsiteX26" fmla="*/ 10582 w 10725"/>
                <a:gd name="connsiteY26" fmla="*/ 8749 h 11585"/>
                <a:gd name="connsiteX27" fmla="*/ 10725 w 10725"/>
                <a:gd name="connsiteY27" fmla="*/ 7559 h 11585"/>
                <a:gd name="connsiteX0" fmla="*/ 10725 w 10725"/>
                <a:gd name="connsiteY0" fmla="*/ 7559 h 11585"/>
                <a:gd name="connsiteX1" fmla="*/ 9725 w 10725"/>
                <a:gd name="connsiteY1" fmla="*/ 7320 h 11585"/>
                <a:gd name="connsiteX2" fmla="*/ 8725 w 10725"/>
                <a:gd name="connsiteY2" fmla="*/ 7082 h 11585"/>
                <a:gd name="connsiteX3" fmla="*/ 8011 w 10725"/>
                <a:gd name="connsiteY3" fmla="*/ 6606 h 11585"/>
                <a:gd name="connsiteX4" fmla="*/ 7511 w 10725"/>
                <a:gd name="connsiteY4" fmla="*/ 6368 h 11585"/>
                <a:gd name="connsiteX5" fmla="*/ 7225 w 10725"/>
                <a:gd name="connsiteY5" fmla="*/ 5654 h 11585"/>
                <a:gd name="connsiteX6" fmla="*/ 6654 w 10725"/>
                <a:gd name="connsiteY6" fmla="*/ 4701 h 11585"/>
                <a:gd name="connsiteX7" fmla="*/ 6082 w 10725"/>
                <a:gd name="connsiteY7" fmla="*/ 4225 h 11585"/>
                <a:gd name="connsiteX8" fmla="*/ 6082 w 10725"/>
                <a:gd name="connsiteY8" fmla="*/ 3273 h 11585"/>
                <a:gd name="connsiteX9" fmla="*/ 5654 w 10725"/>
                <a:gd name="connsiteY9" fmla="*/ 2916 h 11585"/>
                <a:gd name="connsiteX10" fmla="*/ 4939 w 10725"/>
                <a:gd name="connsiteY10" fmla="*/ 3035 h 11585"/>
                <a:gd name="connsiteX11" fmla="*/ 4368 w 10725"/>
                <a:gd name="connsiteY11" fmla="*/ 3035 h 11585"/>
                <a:gd name="connsiteX12" fmla="*/ 3868 w 10725"/>
                <a:gd name="connsiteY12" fmla="*/ 1487 h 11585"/>
                <a:gd name="connsiteX13" fmla="*/ 3439 w 10725"/>
                <a:gd name="connsiteY13" fmla="*/ 1487 h 11585"/>
                <a:gd name="connsiteX14" fmla="*/ 2868 w 10725"/>
                <a:gd name="connsiteY14" fmla="*/ 1487 h 11585"/>
                <a:gd name="connsiteX15" fmla="*/ 2296 w 10725"/>
                <a:gd name="connsiteY15" fmla="*/ 1249 h 11585"/>
                <a:gd name="connsiteX16" fmla="*/ 1723 w 10725"/>
                <a:gd name="connsiteY16" fmla="*/ 43 h 11585"/>
                <a:gd name="connsiteX17" fmla="*/ 343 w 10725"/>
                <a:gd name="connsiteY17" fmla="*/ 0 h 11585"/>
                <a:gd name="connsiteX18" fmla="*/ 4 w 10725"/>
                <a:gd name="connsiteY18" fmla="*/ 4701 h 11585"/>
                <a:gd name="connsiteX19" fmla="*/ 1389 w 10725"/>
                <a:gd name="connsiteY19" fmla="*/ 6373 h 11585"/>
                <a:gd name="connsiteX20" fmla="*/ 2056 w 10725"/>
                <a:gd name="connsiteY20" fmla="*/ 7964 h 11585"/>
                <a:gd name="connsiteX21" fmla="*/ 5225 w 10725"/>
                <a:gd name="connsiteY21" fmla="*/ 9869 h 11585"/>
                <a:gd name="connsiteX22" fmla="*/ 6942 w 10725"/>
                <a:gd name="connsiteY22" fmla="*/ 11585 h 11585"/>
                <a:gd name="connsiteX23" fmla="*/ 10725 w 10725"/>
                <a:gd name="connsiteY23" fmla="*/ 11496 h 11585"/>
                <a:gd name="connsiteX24" fmla="*/ 10725 w 10725"/>
                <a:gd name="connsiteY24" fmla="*/ 9820 h 11585"/>
                <a:gd name="connsiteX25" fmla="*/ 10439 w 10725"/>
                <a:gd name="connsiteY25" fmla="*/ 9344 h 11585"/>
                <a:gd name="connsiteX26" fmla="*/ 10582 w 10725"/>
                <a:gd name="connsiteY26" fmla="*/ 8749 h 11585"/>
                <a:gd name="connsiteX27" fmla="*/ 10725 w 10725"/>
                <a:gd name="connsiteY27" fmla="*/ 7559 h 1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25" h="11585">
                  <a:moveTo>
                    <a:pt x="10725" y="7559"/>
                  </a:moveTo>
                  <a:lnTo>
                    <a:pt x="9725" y="7320"/>
                  </a:lnTo>
                  <a:lnTo>
                    <a:pt x="8725" y="7082"/>
                  </a:lnTo>
                  <a:lnTo>
                    <a:pt x="8011" y="6606"/>
                  </a:lnTo>
                  <a:lnTo>
                    <a:pt x="7511" y="6368"/>
                  </a:lnTo>
                  <a:lnTo>
                    <a:pt x="7225" y="5654"/>
                  </a:lnTo>
                  <a:lnTo>
                    <a:pt x="6654" y="4701"/>
                  </a:lnTo>
                  <a:lnTo>
                    <a:pt x="6082" y="4225"/>
                  </a:lnTo>
                  <a:lnTo>
                    <a:pt x="6082" y="3273"/>
                  </a:lnTo>
                  <a:lnTo>
                    <a:pt x="5654" y="2916"/>
                  </a:lnTo>
                  <a:lnTo>
                    <a:pt x="4939" y="3035"/>
                  </a:lnTo>
                  <a:lnTo>
                    <a:pt x="4368" y="3035"/>
                  </a:lnTo>
                  <a:lnTo>
                    <a:pt x="3868" y="1487"/>
                  </a:lnTo>
                  <a:lnTo>
                    <a:pt x="3439" y="1487"/>
                  </a:lnTo>
                  <a:lnTo>
                    <a:pt x="2868" y="1487"/>
                  </a:lnTo>
                  <a:lnTo>
                    <a:pt x="2296" y="1249"/>
                  </a:lnTo>
                  <a:lnTo>
                    <a:pt x="1723" y="43"/>
                  </a:lnTo>
                  <a:lnTo>
                    <a:pt x="343" y="0"/>
                  </a:lnTo>
                  <a:cubicBezTo>
                    <a:pt x="391" y="397"/>
                    <a:pt x="-44" y="4304"/>
                    <a:pt x="4" y="4701"/>
                  </a:cubicBezTo>
                  <a:lnTo>
                    <a:pt x="1389" y="6373"/>
                  </a:lnTo>
                  <a:cubicBezTo>
                    <a:pt x="1452" y="7064"/>
                    <a:pt x="1993" y="7273"/>
                    <a:pt x="2056" y="7964"/>
                  </a:cubicBezTo>
                  <a:lnTo>
                    <a:pt x="5225" y="9869"/>
                  </a:lnTo>
                  <a:lnTo>
                    <a:pt x="6942" y="11585"/>
                  </a:lnTo>
                  <a:lnTo>
                    <a:pt x="10725" y="11496"/>
                  </a:lnTo>
                  <a:lnTo>
                    <a:pt x="10725" y="9820"/>
                  </a:lnTo>
                  <a:lnTo>
                    <a:pt x="10439" y="9344"/>
                  </a:lnTo>
                  <a:cubicBezTo>
                    <a:pt x="10487" y="9146"/>
                    <a:pt x="10534" y="8947"/>
                    <a:pt x="10582" y="8749"/>
                  </a:cubicBezTo>
                  <a:cubicBezTo>
                    <a:pt x="10630" y="8352"/>
                    <a:pt x="10677" y="7956"/>
                    <a:pt x="10725" y="7559"/>
                  </a:cubicBezTo>
                  <a:close/>
                </a:path>
              </a:pathLst>
            </a:custGeom>
            <a:grpFill/>
            <a:ln w="6350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4" name="Freeform 5">
              <a:extLst>
                <a:ext uri="{FF2B5EF4-FFF2-40B4-BE49-F238E27FC236}">
                  <a16:creationId xmlns:a16="http://schemas.microsoft.com/office/drawing/2014/main" id="{9B92506A-D200-408B-870F-FF4077EE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379" y="4809248"/>
              <a:ext cx="179985" cy="204715"/>
            </a:xfrm>
            <a:custGeom>
              <a:avLst/>
              <a:gdLst>
                <a:gd name="T0" fmla="*/ 46 w 67"/>
                <a:gd name="T1" fmla="*/ 0 h 76"/>
                <a:gd name="T2" fmla="*/ 45 w 67"/>
                <a:gd name="T3" fmla="*/ 6 h 76"/>
                <a:gd name="T4" fmla="*/ 49 w 67"/>
                <a:gd name="T5" fmla="*/ 6 h 76"/>
                <a:gd name="T6" fmla="*/ 53 w 67"/>
                <a:gd name="T7" fmla="*/ 8 h 76"/>
                <a:gd name="T8" fmla="*/ 59 w 67"/>
                <a:gd name="T9" fmla="*/ 11 h 76"/>
                <a:gd name="T10" fmla="*/ 64 w 67"/>
                <a:gd name="T11" fmla="*/ 14 h 76"/>
                <a:gd name="T12" fmla="*/ 65 w 67"/>
                <a:gd name="T13" fmla="*/ 18 h 76"/>
                <a:gd name="T14" fmla="*/ 63 w 67"/>
                <a:gd name="T15" fmla="*/ 23 h 76"/>
                <a:gd name="T16" fmla="*/ 64 w 67"/>
                <a:gd name="T17" fmla="*/ 30 h 76"/>
                <a:gd name="T18" fmla="*/ 67 w 67"/>
                <a:gd name="T19" fmla="*/ 34 h 76"/>
                <a:gd name="T20" fmla="*/ 64 w 67"/>
                <a:gd name="T21" fmla="*/ 37 h 76"/>
                <a:gd name="T22" fmla="*/ 63 w 67"/>
                <a:gd name="T23" fmla="*/ 41 h 76"/>
                <a:gd name="T24" fmla="*/ 64 w 67"/>
                <a:gd name="T25" fmla="*/ 45 h 76"/>
                <a:gd name="T26" fmla="*/ 63 w 67"/>
                <a:gd name="T27" fmla="*/ 50 h 76"/>
                <a:gd name="T28" fmla="*/ 64 w 67"/>
                <a:gd name="T29" fmla="*/ 57 h 76"/>
                <a:gd name="T30" fmla="*/ 63 w 67"/>
                <a:gd name="T31" fmla="*/ 60 h 76"/>
                <a:gd name="T32" fmla="*/ 65 w 67"/>
                <a:gd name="T33" fmla="*/ 62 h 76"/>
                <a:gd name="T34" fmla="*/ 61 w 67"/>
                <a:gd name="T35" fmla="*/ 68 h 76"/>
                <a:gd name="T36" fmla="*/ 55 w 67"/>
                <a:gd name="T37" fmla="*/ 76 h 76"/>
                <a:gd name="T38" fmla="*/ 50 w 67"/>
                <a:gd name="T39" fmla="*/ 75 h 76"/>
                <a:gd name="T40" fmla="*/ 46 w 67"/>
                <a:gd name="T41" fmla="*/ 74 h 76"/>
                <a:gd name="T42" fmla="*/ 41 w 67"/>
                <a:gd name="T43" fmla="*/ 74 h 76"/>
                <a:gd name="T44" fmla="*/ 37 w 67"/>
                <a:gd name="T45" fmla="*/ 73 h 76"/>
                <a:gd name="T46" fmla="*/ 33 w 67"/>
                <a:gd name="T47" fmla="*/ 71 h 76"/>
                <a:gd name="T48" fmla="*/ 29 w 67"/>
                <a:gd name="T49" fmla="*/ 70 h 76"/>
                <a:gd name="T50" fmla="*/ 26 w 67"/>
                <a:gd name="T51" fmla="*/ 67 h 76"/>
                <a:gd name="T52" fmla="*/ 27 w 67"/>
                <a:gd name="T53" fmla="*/ 61 h 76"/>
                <a:gd name="T54" fmla="*/ 24 w 67"/>
                <a:gd name="T55" fmla="*/ 58 h 76"/>
                <a:gd name="T56" fmla="*/ 21 w 67"/>
                <a:gd name="T57" fmla="*/ 55 h 76"/>
                <a:gd name="T58" fmla="*/ 20 w 67"/>
                <a:gd name="T59" fmla="*/ 50 h 76"/>
                <a:gd name="T60" fmla="*/ 15 w 67"/>
                <a:gd name="T61" fmla="*/ 47 h 76"/>
                <a:gd name="T62" fmla="*/ 12 w 67"/>
                <a:gd name="T63" fmla="*/ 47 h 76"/>
                <a:gd name="T64" fmla="*/ 10 w 67"/>
                <a:gd name="T65" fmla="*/ 44 h 76"/>
                <a:gd name="T66" fmla="*/ 5 w 67"/>
                <a:gd name="T67" fmla="*/ 37 h 76"/>
                <a:gd name="T68" fmla="*/ 2 w 67"/>
                <a:gd name="T69" fmla="*/ 33 h 76"/>
                <a:gd name="T70" fmla="*/ 0 w 67"/>
                <a:gd name="T71" fmla="*/ 27 h 76"/>
                <a:gd name="T72" fmla="*/ 4 w 67"/>
                <a:gd name="T73" fmla="*/ 27 h 76"/>
                <a:gd name="T74" fmla="*/ 9 w 67"/>
                <a:gd name="T75" fmla="*/ 27 h 76"/>
                <a:gd name="T76" fmla="*/ 14 w 67"/>
                <a:gd name="T77" fmla="*/ 27 h 76"/>
                <a:gd name="T78" fmla="*/ 20 w 67"/>
                <a:gd name="T79" fmla="*/ 25 h 76"/>
                <a:gd name="T80" fmla="*/ 26 w 67"/>
                <a:gd name="T81" fmla="*/ 23 h 76"/>
                <a:gd name="T82" fmla="*/ 28 w 67"/>
                <a:gd name="T83" fmla="*/ 15 h 76"/>
                <a:gd name="T84" fmla="*/ 30 w 67"/>
                <a:gd name="T85" fmla="*/ 12 h 76"/>
                <a:gd name="T86" fmla="*/ 32 w 67"/>
                <a:gd name="T87" fmla="*/ 9 h 76"/>
                <a:gd name="T88" fmla="*/ 35 w 67"/>
                <a:gd name="T89" fmla="*/ 6 h 76"/>
                <a:gd name="T90" fmla="*/ 39 w 67"/>
                <a:gd name="T91" fmla="*/ 3 h 76"/>
                <a:gd name="T92" fmla="*/ 46 w 67"/>
                <a:gd name="T9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76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7" y="6"/>
                    <a:pt x="49" y="6"/>
                  </a:cubicBezTo>
                  <a:cubicBezTo>
                    <a:pt x="50" y="6"/>
                    <a:pt x="52" y="7"/>
                    <a:pt x="53" y="8"/>
                  </a:cubicBezTo>
                  <a:cubicBezTo>
                    <a:pt x="55" y="9"/>
                    <a:pt x="56" y="11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5" y="18"/>
                    <a:pt x="65" y="18"/>
                  </a:cubicBezTo>
                  <a:cubicBezTo>
                    <a:pt x="65" y="18"/>
                    <a:pt x="63" y="20"/>
                    <a:pt x="63" y="23"/>
                  </a:cubicBezTo>
                  <a:cubicBezTo>
                    <a:pt x="64" y="25"/>
                    <a:pt x="63" y="27"/>
                    <a:pt x="64" y="30"/>
                  </a:cubicBezTo>
                  <a:cubicBezTo>
                    <a:pt x="65" y="32"/>
                    <a:pt x="67" y="34"/>
                    <a:pt x="67" y="34"/>
                  </a:cubicBezTo>
                  <a:cubicBezTo>
                    <a:pt x="67" y="34"/>
                    <a:pt x="65" y="36"/>
                    <a:pt x="64" y="37"/>
                  </a:cubicBezTo>
                  <a:cubicBezTo>
                    <a:pt x="63" y="39"/>
                    <a:pt x="61" y="40"/>
                    <a:pt x="63" y="41"/>
                  </a:cubicBezTo>
                  <a:cubicBezTo>
                    <a:pt x="64" y="43"/>
                    <a:pt x="65" y="43"/>
                    <a:pt x="64" y="45"/>
                  </a:cubicBezTo>
                  <a:cubicBezTo>
                    <a:pt x="62" y="48"/>
                    <a:pt x="64" y="47"/>
                    <a:pt x="63" y="50"/>
                  </a:cubicBezTo>
                  <a:cubicBezTo>
                    <a:pt x="62" y="53"/>
                    <a:pt x="65" y="55"/>
                    <a:pt x="64" y="57"/>
                  </a:cubicBezTo>
                  <a:cubicBezTo>
                    <a:pt x="63" y="62"/>
                    <a:pt x="63" y="58"/>
                    <a:pt x="63" y="60"/>
                  </a:cubicBezTo>
                  <a:cubicBezTo>
                    <a:pt x="63" y="62"/>
                    <a:pt x="67" y="60"/>
                    <a:pt x="65" y="62"/>
                  </a:cubicBezTo>
                  <a:cubicBezTo>
                    <a:pt x="64" y="64"/>
                    <a:pt x="61" y="68"/>
                    <a:pt x="61" y="68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6"/>
                    <a:pt x="53" y="75"/>
                    <a:pt x="50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6" y="74"/>
                    <a:pt x="43" y="73"/>
                    <a:pt x="41" y="74"/>
                  </a:cubicBezTo>
                  <a:cubicBezTo>
                    <a:pt x="40" y="75"/>
                    <a:pt x="37" y="73"/>
                    <a:pt x="37" y="73"/>
                  </a:cubicBezTo>
                  <a:cubicBezTo>
                    <a:pt x="37" y="73"/>
                    <a:pt x="35" y="73"/>
                    <a:pt x="33" y="71"/>
                  </a:cubicBezTo>
                  <a:cubicBezTo>
                    <a:pt x="32" y="69"/>
                    <a:pt x="32" y="72"/>
                    <a:pt x="29" y="70"/>
                  </a:cubicBezTo>
                  <a:cubicBezTo>
                    <a:pt x="27" y="68"/>
                    <a:pt x="26" y="70"/>
                    <a:pt x="26" y="67"/>
                  </a:cubicBezTo>
                  <a:cubicBezTo>
                    <a:pt x="26" y="64"/>
                    <a:pt x="25" y="63"/>
                    <a:pt x="27" y="61"/>
                  </a:cubicBezTo>
                  <a:cubicBezTo>
                    <a:pt x="28" y="59"/>
                    <a:pt x="24" y="60"/>
                    <a:pt x="24" y="58"/>
                  </a:cubicBezTo>
                  <a:cubicBezTo>
                    <a:pt x="24" y="56"/>
                    <a:pt x="22" y="57"/>
                    <a:pt x="21" y="55"/>
                  </a:cubicBezTo>
                  <a:cubicBezTo>
                    <a:pt x="20" y="53"/>
                    <a:pt x="20" y="50"/>
                    <a:pt x="20" y="50"/>
                  </a:cubicBezTo>
                  <a:cubicBezTo>
                    <a:pt x="20" y="50"/>
                    <a:pt x="16" y="49"/>
                    <a:pt x="15" y="47"/>
                  </a:cubicBezTo>
                  <a:cubicBezTo>
                    <a:pt x="15" y="45"/>
                    <a:pt x="15" y="48"/>
                    <a:pt x="12" y="47"/>
                  </a:cubicBezTo>
                  <a:cubicBezTo>
                    <a:pt x="9" y="46"/>
                    <a:pt x="12" y="45"/>
                    <a:pt x="10" y="44"/>
                  </a:cubicBezTo>
                  <a:cubicBezTo>
                    <a:pt x="8" y="43"/>
                    <a:pt x="5" y="37"/>
                    <a:pt x="5" y="37"/>
                  </a:cubicBezTo>
                  <a:cubicBezTo>
                    <a:pt x="5" y="37"/>
                    <a:pt x="5" y="33"/>
                    <a:pt x="2" y="33"/>
                  </a:cubicBezTo>
                  <a:cubicBezTo>
                    <a:pt x="0" y="33"/>
                    <a:pt x="0" y="27"/>
                    <a:pt x="0" y="27"/>
                  </a:cubicBezTo>
                  <a:cubicBezTo>
                    <a:pt x="0" y="27"/>
                    <a:pt x="3" y="28"/>
                    <a:pt x="4" y="27"/>
                  </a:cubicBezTo>
                  <a:cubicBezTo>
                    <a:pt x="6" y="27"/>
                    <a:pt x="8" y="28"/>
                    <a:pt x="9" y="27"/>
                  </a:cubicBezTo>
                  <a:cubicBezTo>
                    <a:pt x="10" y="26"/>
                    <a:pt x="13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5" y="24"/>
                    <a:pt x="26" y="23"/>
                  </a:cubicBezTo>
                  <a:cubicBezTo>
                    <a:pt x="27" y="22"/>
                    <a:pt x="26" y="15"/>
                    <a:pt x="28" y="15"/>
                  </a:cubicBezTo>
                  <a:cubicBezTo>
                    <a:pt x="29" y="14"/>
                    <a:pt x="28" y="13"/>
                    <a:pt x="30" y="12"/>
                  </a:cubicBezTo>
                  <a:cubicBezTo>
                    <a:pt x="32" y="11"/>
                    <a:pt x="32" y="10"/>
                    <a:pt x="32" y="9"/>
                  </a:cubicBezTo>
                  <a:cubicBezTo>
                    <a:pt x="32" y="7"/>
                    <a:pt x="33" y="6"/>
                    <a:pt x="35" y="6"/>
                  </a:cubicBezTo>
                  <a:cubicBezTo>
                    <a:pt x="37" y="5"/>
                    <a:pt x="39" y="3"/>
                    <a:pt x="39" y="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5" name="Freeform 7">
              <a:extLst>
                <a:ext uri="{FF2B5EF4-FFF2-40B4-BE49-F238E27FC236}">
                  <a16:creationId xmlns:a16="http://schemas.microsoft.com/office/drawing/2014/main" id="{13CA6283-91DC-49E4-BFA4-42D22415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563" y="4601783"/>
              <a:ext cx="269290" cy="283030"/>
            </a:xfrm>
            <a:custGeom>
              <a:avLst/>
              <a:gdLst>
                <a:gd name="T0" fmla="*/ 21 w 100"/>
                <a:gd name="T1" fmla="*/ 101 h 105"/>
                <a:gd name="T2" fmla="*/ 27 w 100"/>
                <a:gd name="T3" fmla="*/ 104 h 105"/>
                <a:gd name="T4" fmla="*/ 36 w 100"/>
                <a:gd name="T5" fmla="*/ 104 h 105"/>
                <a:gd name="T6" fmla="*/ 47 w 100"/>
                <a:gd name="T7" fmla="*/ 102 h 105"/>
                <a:gd name="T8" fmla="*/ 55 w 100"/>
                <a:gd name="T9" fmla="*/ 92 h 105"/>
                <a:gd name="T10" fmla="*/ 59 w 100"/>
                <a:gd name="T11" fmla="*/ 86 h 105"/>
                <a:gd name="T12" fmla="*/ 66 w 100"/>
                <a:gd name="T13" fmla="*/ 80 h 105"/>
                <a:gd name="T14" fmla="*/ 73 w 100"/>
                <a:gd name="T15" fmla="*/ 76 h 105"/>
                <a:gd name="T16" fmla="*/ 90 w 100"/>
                <a:gd name="T17" fmla="*/ 65 h 105"/>
                <a:gd name="T18" fmla="*/ 90 w 100"/>
                <a:gd name="T19" fmla="*/ 54 h 105"/>
                <a:gd name="T20" fmla="*/ 96 w 100"/>
                <a:gd name="T21" fmla="*/ 41 h 105"/>
                <a:gd name="T22" fmla="*/ 93 w 100"/>
                <a:gd name="T23" fmla="*/ 32 h 105"/>
                <a:gd name="T24" fmla="*/ 98 w 100"/>
                <a:gd name="T25" fmla="*/ 23 h 105"/>
                <a:gd name="T26" fmla="*/ 94 w 100"/>
                <a:gd name="T27" fmla="*/ 13 h 105"/>
                <a:gd name="T28" fmla="*/ 86 w 100"/>
                <a:gd name="T29" fmla="*/ 8 h 105"/>
                <a:gd name="T30" fmla="*/ 85 w 100"/>
                <a:gd name="T31" fmla="*/ 4 h 105"/>
                <a:gd name="T32" fmla="*/ 81 w 100"/>
                <a:gd name="T33" fmla="*/ 5 h 105"/>
                <a:gd name="T34" fmla="*/ 76 w 100"/>
                <a:gd name="T35" fmla="*/ 5 h 105"/>
                <a:gd name="T36" fmla="*/ 76 w 100"/>
                <a:gd name="T37" fmla="*/ 1 h 105"/>
                <a:gd name="T38" fmla="*/ 59 w 100"/>
                <a:gd name="T39" fmla="*/ 5 h 105"/>
                <a:gd name="T40" fmla="*/ 54 w 100"/>
                <a:gd name="T41" fmla="*/ 11 h 105"/>
                <a:gd name="T42" fmla="*/ 52 w 100"/>
                <a:gd name="T43" fmla="*/ 12 h 105"/>
                <a:gd name="T44" fmla="*/ 52 w 100"/>
                <a:gd name="T45" fmla="*/ 16 h 105"/>
                <a:gd name="T46" fmla="*/ 54 w 100"/>
                <a:gd name="T47" fmla="*/ 25 h 105"/>
                <a:gd name="T48" fmla="*/ 57 w 100"/>
                <a:gd name="T49" fmla="*/ 34 h 105"/>
                <a:gd name="T50" fmla="*/ 66 w 100"/>
                <a:gd name="T51" fmla="*/ 40 h 105"/>
                <a:gd name="T52" fmla="*/ 71 w 100"/>
                <a:gd name="T53" fmla="*/ 49 h 105"/>
                <a:gd name="T54" fmla="*/ 64 w 100"/>
                <a:gd name="T55" fmla="*/ 50 h 105"/>
                <a:gd name="T56" fmla="*/ 59 w 100"/>
                <a:gd name="T57" fmla="*/ 43 h 105"/>
                <a:gd name="T58" fmla="*/ 49 w 100"/>
                <a:gd name="T59" fmla="*/ 36 h 105"/>
                <a:gd name="T60" fmla="*/ 44 w 100"/>
                <a:gd name="T61" fmla="*/ 34 h 105"/>
                <a:gd name="T62" fmla="*/ 34 w 100"/>
                <a:gd name="T63" fmla="*/ 36 h 105"/>
                <a:gd name="T64" fmla="*/ 31 w 100"/>
                <a:gd name="T65" fmla="*/ 31 h 105"/>
                <a:gd name="T66" fmla="*/ 25 w 100"/>
                <a:gd name="T67" fmla="*/ 30 h 105"/>
                <a:gd name="T68" fmla="*/ 19 w 100"/>
                <a:gd name="T69" fmla="*/ 26 h 105"/>
                <a:gd name="T70" fmla="*/ 19 w 100"/>
                <a:gd name="T71" fmla="*/ 38 h 105"/>
                <a:gd name="T72" fmla="*/ 19 w 100"/>
                <a:gd name="T73" fmla="*/ 45 h 105"/>
                <a:gd name="T74" fmla="*/ 0 w 100"/>
                <a:gd name="T75" fmla="*/ 84 h 105"/>
                <a:gd name="T76" fmla="*/ 6 w 100"/>
                <a:gd name="T77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105">
                  <a:moveTo>
                    <a:pt x="12" y="102"/>
                  </a:move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3" y="100"/>
                    <a:pt x="24" y="102"/>
                  </a:cubicBezTo>
                  <a:cubicBezTo>
                    <a:pt x="25" y="104"/>
                    <a:pt x="27" y="104"/>
                    <a:pt x="27" y="104"/>
                  </a:cubicBezTo>
                  <a:cubicBezTo>
                    <a:pt x="27" y="104"/>
                    <a:pt x="30" y="105"/>
                    <a:pt x="31" y="104"/>
                  </a:cubicBezTo>
                  <a:cubicBezTo>
                    <a:pt x="33" y="104"/>
                    <a:pt x="35" y="105"/>
                    <a:pt x="36" y="104"/>
                  </a:cubicBezTo>
                  <a:cubicBezTo>
                    <a:pt x="37" y="103"/>
                    <a:pt x="40" y="104"/>
                    <a:pt x="41" y="104"/>
                  </a:cubicBezTo>
                  <a:cubicBezTo>
                    <a:pt x="43" y="104"/>
                    <a:pt x="45" y="103"/>
                    <a:pt x="47" y="102"/>
                  </a:cubicBezTo>
                  <a:cubicBezTo>
                    <a:pt x="49" y="101"/>
                    <a:pt x="52" y="101"/>
                    <a:pt x="53" y="100"/>
                  </a:cubicBezTo>
                  <a:cubicBezTo>
                    <a:pt x="54" y="99"/>
                    <a:pt x="53" y="92"/>
                    <a:pt x="55" y="92"/>
                  </a:cubicBezTo>
                  <a:cubicBezTo>
                    <a:pt x="56" y="91"/>
                    <a:pt x="55" y="90"/>
                    <a:pt x="57" y="89"/>
                  </a:cubicBezTo>
                  <a:cubicBezTo>
                    <a:pt x="59" y="88"/>
                    <a:pt x="59" y="87"/>
                    <a:pt x="59" y="86"/>
                  </a:cubicBezTo>
                  <a:cubicBezTo>
                    <a:pt x="59" y="84"/>
                    <a:pt x="60" y="83"/>
                    <a:pt x="62" y="83"/>
                  </a:cubicBezTo>
                  <a:cubicBezTo>
                    <a:pt x="64" y="82"/>
                    <a:pt x="66" y="80"/>
                    <a:pt x="66" y="80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4"/>
                    <a:pt x="70" y="71"/>
                    <a:pt x="70" y="7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5"/>
                    <a:pt x="89" y="61"/>
                    <a:pt x="89" y="59"/>
                  </a:cubicBezTo>
                  <a:cubicBezTo>
                    <a:pt x="88" y="57"/>
                    <a:pt x="91" y="56"/>
                    <a:pt x="90" y="54"/>
                  </a:cubicBezTo>
                  <a:cubicBezTo>
                    <a:pt x="89" y="52"/>
                    <a:pt x="89" y="48"/>
                    <a:pt x="91" y="46"/>
                  </a:cubicBezTo>
                  <a:cubicBezTo>
                    <a:pt x="93" y="45"/>
                    <a:pt x="97" y="44"/>
                    <a:pt x="96" y="41"/>
                  </a:cubicBezTo>
                  <a:cubicBezTo>
                    <a:pt x="96" y="38"/>
                    <a:pt x="93" y="41"/>
                    <a:pt x="94" y="39"/>
                  </a:cubicBezTo>
                  <a:cubicBezTo>
                    <a:pt x="94" y="36"/>
                    <a:pt x="94" y="34"/>
                    <a:pt x="93" y="32"/>
                  </a:cubicBezTo>
                  <a:cubicBezTo>
                    <a:pt x="92" y="30"/>
                    <a:pt x="96" y="30"/>
                    <a:pt x="96" y="28"/>
                  </a:cubicBezTo>
                  <a:cubicBezTo>
                    <a:pt x="97" y="27"/>
                    <a:pt x="100" y="25"/>
                    <a:pt x="98" y="23"/>
                  </a:cubicBezTo>
                  <a:cubicBezTo>
                    <a:pt x="96" y="22"/>
                    <a:pt x="98" y="18"/>
                    <a:pt x="97" y="17"/>
                  </a:cubicBezTo>
                  <a:cubicBezTo>
                    <a:pt x="95" y="16"/>
                    <a:pt x="94" y="13"/>
                    <a:pt x="94" y="13"/>
                  </a:cubicBezTo>
                  <a:cubicBezTo>
                    <a:pt x="94" y="13"/>
                    <a:pt x="91" y="12"/>
                    <a:pt x="90" y="11"/>
                  </a:cubicBezTo>
                  <a:cubicBezTo>
                    <a:pt x="88" y="10"/>
                    <a:pt x="87" y="8"/>
                    <a:pt x="86" y="8"/>
                  </a:cubicBezTo>
                  <a:cubicBezTo>
                    <a:pt x="85" y="8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4"/>
                    <a:pt x="83" y="5"/>
                    <a:pt x="81" y="5"/>
                  </a:cubicBezTo>
                  <a:cubicBezTo>
                    <a:pt x="80" y="5"/>
                    <a:pt x="79" y="5"/>
                    <a:pt x="78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8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8" y="6"/>
                  </a:cubicBezTo>
                  <a:cubicBezTo>
                    <a:pt x="60" y="7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3" y="11"/>
                    <a:pt x="52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3"/>
                    <a:pt x="51" y="15"/>
                    <a:pt x="52" y="16"/>
                  </a:cubicBezTo>
                  <a:cubicBezTo>
                    <a:pt x="52" y="18"/>
                    <a:pt x="53" y="17"/>
                    <a:pt x="53" y="19"/>
                  </a:cubicBezTo>
                  <a:cubicBezTo>
                    <a:pt x="53" y="22"/>
                    <a:pt x="55" y="24"/>
                    <a:pt x="54" y="25"/>
                  </a:cubicBezTo>
                  <a:cubicBezTo>
                    <a:pt x="54" y="27"/>
                    <a:pt x="53" y="28"/>
                    <a:pt x="53" y="30"/>
                  </a:cubicBezTo>
                  <a:cubicBezTo>
                    <a:pt x="53" y="31"/>
                    <a:pt x="55" y="33"/>
                    <a:pt x="57" y="34"/>
                  </a:cubicBezTo>
                  <a:cubicBezTo>
                    <a:pt x="59" y="36"/>
                    <a:pt x="61" y="35"/>
                    <a:pt x="63" y="38"/>
                  </a:cubicBezTo>
                  <a:cubicBezTo>
                    <a:pt x="65" y="41"/>
                    <a:pt x="64" y="40"/>
                    <a:pt x="66" y="40"/>
                  </a:cubicBezTo>
                  <a:cubicBezTo>
                    <a:pt x="68" y="40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5" y="48"/>
                    <a:pt x="64" y="50"/>
                  </a:cubicBezTo>
                  <a:cubicBezTo>
                    <a:pt x="63" y="51"/>
                    <a:pt x="59" y="51"/>
                    <a:pt x="59" y="49"/>
                  </a:cubicBezTo>
                  <a:cubicBezTo>
                    <a:pt x="59" y="47"/>
                    <a:pt x="60" y="45"/>
                    <a:pt x="59" y="43"/>
                  </a:cubicBezTo>
                  <a:cubicBezTo>
                    <a:pt x="58" y="41"/>
                    <a:pt x="54" y="43"/>
                    <a:pt x="53" y="40"/>
                  </a:cubicBezTo>
                  <a:cubicBezTo>
                    <a:pt x="52" y="38"/>
                    <a:pt x="49" y="38"/>
                    <a:pt x="49" y="36"/>
                  </a:cubicBezTo>
                  <a:cubicBezTo>
                    <a:pt x="49" y="34"/>
                    <a:pt x="49" y="33"/>
                    <a:pt x="48" y="33"/>
                  </a:cubicBezTo>
                  <a:cubicBezTo>
                    <a:pt x="46" y="33"/>
                    <a:pt x="45" y="32"/>
                    <a:pt x="44" y="34"/>
                  </a:cubicBezTo>
                  <a:cubicBezTo>
                    <a:pt x="43" y="36"/>
                    <a:pt x="43" y="36"/>
                    <a:pt x="4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2" y="36"/>
                    <a:pt x="31" y="34"/>
                    <a:pt x="31" y="34"/>
                  </a:cubicBezTo>
                  <a:cubicBezTo>
                    <a:pt x="31" y="34"/>
                    <a:pt x="31" y="33"/>
                    <a:pt x="31" y="31"/>
                  </a:cubicBezTo>
                  <a:cubicBezTo>
                    <a:pt x="31" y="29"/>
                    <a:pt x="30" y="28"/>
                    <a:pt x="29" y="30"/>
                  </a:cubicBezTo>
                  <a:cubicBezTo>
                    <a:pt x="27" y="32"/>
                    <a:pt x="25" y="32"/>
                    <a:pt x="25" y="30"/>
                  </a:cubicBezTo>
                  <a:cubicBezTo>
                    <a:pt x="25" y="28"/>
                    <a:pt x="24" y="25"/>
                    <a:pt x="24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30"/>
                    <a:pt x="20" y="33"/>
                  </a:cubicBezTo>
                  <a:cubicBezTo>
                    <a:pt x="20" y="35"/>
                    <a:pt x="18" y="36"/>
                    <a:pt x="19" y="38"/>
                  </a:cubicBezTo>
                  <a:cubicBezTo>
                    <a:pt x="19" y="39"/>
                    <a:pt x="19" y="40"/>
                    <a:pt x="19" y="42"/>
                  </a:cubicBezTo>
                  <a:cubicBezTo>
                    <a:pt x="19" y="44"/>
                    <a:pt x="19" y="45"/>
                    <a:pt x="19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1" y="85"/>
                    <a:pt x="2" y="89"/>
                  </a:cubicBezTo>
                  <a:cubicBezTo>
                    <a:pt x="3" y="93"/>
                    <a:pt x="2" y="91"/>
                    <a:pt x="6" y="95"/>
                  </a:cubicBezTo>
                  <a:cubicBezTo>
                    <a:pt x="10" y="98"/>
                    <a:pt x="7" y="102"/>
                    <a:pt x="12" y="10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6" name="Freeform 9">
              <a:extLst>
                <a:ext uri="{FF2B5EF4-FFF2-40B4-BE49-F238E27FC236}">
                  <a16:creationId xmlns:a16="http://schemas.microsoft.com/office/drawing/2014/main" id="{AF4DE56C-7272-4803-AF86-21FBD408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369" y="4195102"/>
              <a:ext cx="458892" cy="544076"/>
            </a:xfrm>
            <a:custGeom>
              <a:avLst/>
              <a:gdLst>
                <a:gd name="T0" fmla="*/ 4 w 170"/>
                <a:gd name="T1" fmla="*/ 122 h 202"/>
                <a:gd name="T2" fmla="*/ 18 w 170"/>
                <a:gd name="T3" fmla="*/ 120 h 202"/>
                <a:gd name="T4" fmla="*/ 48 w 170"/>
                <a:gd name="T5" fmla="*/ 126 h 202"/>
                <a:gd name="T6" fmla="*/ 52 w 170"/>
                <a:gd name="T7" fmla="*/ 143 h 202"/>
                <a:gd name="T8" fmla="*/ 66 w 170"/>
                <a:gd name="T9" fmla="*/ 141 h 202"/>
                <a:gd name="T10" fmla="*/ 76 w 170"/>
                <a:gd name="T11" fmla="*/ 135 h 202"/>
                <a:gd name="T12" fmla="*/ 85 w 170"/>
                <a:gd name="T13" fmla="*/ 145 h 202"/>
                <a:gd name="T14" fmla="*/ 89 w 170"/>
                <a:gd name="T15" fmla="*/ 161 h 202"/>
                <a:gd name="T16" fmla="*/ 91 w 170"/>
                <a:gd name="T17" fmla="*/ 177 h 202"/>
                <a:gd name="T18" fmla="*/ 105 w 170"/>
                <a:gd name="T19" fmla="*/ 177 h 202"/>
                <a:gd name="T20" fmla="*/ 115 w 170"/>
                <a:gd name="T21" fmla="*/ 181 h 202"/>
                <a:gd name="T22" fmla="*/ 120 w 170"/>
                <a:gd name="T23" fmla="*/ 187 h 202"/>
                <a:gd name="T24" fmla="*/ 134 w 170"/>
                <a:gd name="T25" fmla="*/ 184 h 202"/>
                <a:gd name="T26" fmla="*/ 145 w 170"/>
                <a:gd name="T27" fmla="*/ 194 h 202"/>
                <a:gd name="T28" fmla="*/ 153 w 170"/>
                <a:gd name="T29" fmla="*/ 199 h 202"/>
                <a:gd name="T30" fmla="*/ 152 w 170"/>
                <a:gd name="T31" fmla="*/ 191 h 202"/>
                <a:gd name="T32" fmla="*/ 139 w 170"/>
                <a:gd name="T33" fmla="*/ 181 h 202"/>
                <a:gd name="T34" fmla="*/ 138 w 170"/>
                <a:gd name="T35" fmla="*/ 167 h 202"/>
                <a:gd name="T36" fmla="*/ 143 w 170"/>
                <a:gd name="T37" fmla="*/ 156 h 202"/>
                <a:gd name="T38" fmla="*/ 162 w 170"/>
                <a:gd name="T39" fmla="*/ 151 h 202"/>
                <a:gd name="T40" fmla="*/ 159 w 170"/>
                <a:gd name="T41" fmla="*/ 142 h 202"/>
                <a:gd name="T42" fmla="*/ 152 w 170"/>
                <a:gd name="T43" fmla="*/ 136 h 202"/>
                <a:gd name="T44" fmla="*/ 147 w 170"/>
                <a:gd name="T45" fmla="*/ 114 h 202"/>
                <a:gd name="T46" fmla="*/ 147 w 170"/>
                <a:gd name="T47" fmla="*/ 99 h 202"/>
                <a:gd name="T48" fmla="*/ 143 w 170"/>
                <a:gd name="T49" fmla="*/ 92 h 202"/>
                <a:gd name="T50" fmla="*/ 144 w 170"/>
                <a:gd name="T51" fmla="*/ 89 h 202"/>
                <a:gd name="T52" fmla="*/ 148 w 170"/>
                <a:gd name="T53" fmla="*/ 82 h 202"/>
                <a:gd name="T54" fmla="*/ 148 w 170"/>
                <a:gd name="T55" fmla="*/ 73 h 202"/>
                <a:gd name="T56" fmla="*/ 148 w 170"/>
                <a:gd name="T57" fmla="*/ 70 h 202"/>
                <a:gd name="T58" fmla="*/ 151 w 170"/>
                <a:gd name="T59" fmla="*/ 67 h 202"/>
                <a:gd name="T60" fmla="*/ 158 w 170"/>
                <a:gd name="T61" fmla="*/ 53 h 202"/>
                <a:gd name="T62" fmla="*/ 165 w 170"/>
                <a:gd name="T63" fmla="*/ 45 h 202"/>
                <a:gd name="T64" fmla="*/ 165 w 170"/>
                <a:gd name="T65" fmla="*/ 35 h 202"/>
                <a:gd name="T66" fmla="*/ 169 w 170"/>
                <a:gd name="T67" fmla="*/ 21 h 202"/>
                <a:gd name="T68" fmla="*/ 156 w 170"/>
                <a:gd name="T69" fmla="*/ 15 h 202"/>
                <a:gd name="T70" fmla="*/ 145 w 170"/>
                <a:gd name="T71" fmla="*/ 10 h 202"/>
                <a:gd name="T72" fmla="*/ 134 w 170"/>
                <a:gd name="T73" fmla="*/ 6 h 202"/>
                <a:gd name="T74" fmla="*/ 123 w 170"/>
                <a:gd name="T75" fmla="*/ 0 h 202"/>
                <a:gd name="T76" fmla="*/ 109 w 170"/>
                <a:gd name="T77" fmla="*/ 3 h 202"/>
                <a:gd name="T78" fmla="*/ 97 w 170"/>
                <a:gd name="T79" fmla="*/ 5 h 202"/>
                <a:gd name="T80" fmla="*/ 84 w 170"/>
                <a:gd name="T81" fmla="*/ 8 h 202"/>
                <a:gd name="T82" fmla="*/ 65 w 170"/>
                <a:gd name="T83" fmla="*/ 2 h 202"/>
                <a:gd name="T84" fmla="*/ 56 w 170"/>
                <a:gd name="T85" fmla="*/ 20 h 202"/>
                <a:gd name="T86" fmla="*/ 53 w 170"/>
                <a:gd name="T87" fmla="*/ 32 h 202"/>
                <a:gd name="T88" fmla="*/ 50 w 170"/>
                <a:gd name="T89" fmla="*/ 43 h 202"/>
                <a:gd name="T90" fmla="*/ 51 w 170"/>
                <a:gd name="T91" fmla="*/ 55 h 202"/>
                <a:gd name="T92" fmla="*/ 47 w 170"/>
                <a:gd name="T93" fmla="*/ 67 h 202"/>
                <a:gd name="T94" fmla="*/ 44 w 170"/>
                <a:gd name="T95" fmla="*/ 74 h 202"/>
                <a:gd name="T96" fmla="*/ 41 w 170"/>
                <a:gd name="T97" fmla="*/ 84 h 202"/>
                <a:gd name="T98" fmla="*/ 40 w 170"/>
                <a:gd name="T99" fmla="*/ 93 h 202"/>
                <a:gd name="T100" fmla="*/ 36 w 170"/>
                <a:gd name="T101" fmla="*/ 103 h 202"/>
                <a:gd name="T102" fmla="*/ 25 w 170"/>
                <a:gd name="T103" fmla="*/ 109 h 202"/>
                <a:gd name="T104" fmla="*/ 20 w 170"/>
                <a:gd name="T105" fmla="*/ 102 h 202"/>
                <a:gd name="T106" fmla="*/ 11 w 170"/>
                <a:gd name="T107" fmla="*/ 105 h 202"/>
                <a:gd name="T108" fmla="*/ 5 w 170"/>
                <a:gd name="T109" fmla="*/ 11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02">
                  <a:moveTo>
                    <a:pt x="2" y="114"/>
                  </a:moveTo>
                  <a:cubicBezTo>
                    <a:pt x="3" y="117"/>
                    <a:pt x="0" y="116"/>
                    <a:pt x="1" y="119"/>
                  </a:cubicBezTo>
                  <a:cubicBezTo>
                    <a:pt x="1" y="120"/>
                    <a:pt x="3" y="121"/>
                    <a:pt x="4" y="122"/>
                  </a:cubicBezTo>
                  <a:cubicBezTo>
                    <a:pt x="4" y="123"/>
                    <a:pt x="4" y="124"/>
                    <a:pt x="4" y="126"/>
                  </a:cubicBezTo>
                  <a:cubicBezTo>
                    <a:pt x="4" y="126"/>
                    <a:pt x="7" y="125"/>
                    <a:pt x="9" y="123"/>
                  </a:cubicBezTo>
                  <a:cubicBezTo>
                    <a:pt x="11" y="121"/>
                    <a:pt x="14" y="120"/>
                    <a:pt x="18" y="120"/>
                  </a:cubicBezTo>
                  <a:cubicBezTo>
                    <a:pt x="22" y="121"/>
                    <a:pt x="29" y="121"/>
                    <a:pt x="29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6" y="121"/>
                    <a:pt x="48" y="125"/>
                    <a:pt x="48" y="126"/>
                  </a:cubicBezTo>
                  <a:cubicBezTo>
                    <a:pt x="49" y="128"/>
                    <a:pt x="48" y="129"/>
                    <a:pt x="49" y="132"/>
                  </a:cubicBezTo>
                  <a:cubicBezTo>
                    <a:pt x="50" y="134"/>
                    <a:pt x="49" y="135"/>
                    <a:pt x="50" y="139"/>
                  </a:cubicBezTo>
                  <a:cubicBezTo>
                    <a:pt x="50" y="142"/>
                    <a:pt x="51" y="141"/>
                    <a:pt x="52" y="143"/>
                  </a:cubicBezTo>
                  <a:cubicBezTo>
                    <a:pt x="54" y="145"/>
                    <a:pt x="56" y="144"/>
                    <a:pt x="58" y="144"/>
                  </a:cubicBezTo>
                  <a:cubicBezTo>
                    <a:pt x="60" y="144"/>
                    <a:pt x="61" y="141"/>
                    <a:pt x="63" y="142"/>
                  </a:cubicBezTo>
                  <a:cubicBezTo>
                    <a:pt x="64" y="144"/>
                    <a:pt x="67" y="142"/>
                    <a:pt x="66" y="141"/>
                  </a:cubicBezTo>
                  <a:cubicBezTo>
                    <a:pt x="65" y="140"/>
                    <a:pt x="64" y="136"/>
                    <a:pt x="66" y="134"/>
                  </a:cubicBezTo>
                  <a:cubicBezTo>
                    <a:pt x="67" y="133"/>
                    <a:pt x="68" y="134"/>
                    <a:pt x="71" y="134"/>
                  </a:cubicBezTo>
                  <a:cubicBezTo>
                    <a:pt x="75" y="134"/>
                    <a:pt x="76" y="132"/>
                    <a:pt x="76" y="135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7"/>
                    <a:pt x="83" y="135"/>
                    <a:pt x="84" y="139"/>
                  </a:cubicBezTo>
                  <a:cubicBezTo>
                    <a:pt x="85" y="141"/>
                    <a:pt x="83" y="144"/>
                    <a:pt x="85" y="145"/>
                  </a:cubicBezTo>
                  <a:cubicBezTo>
                    <a:pt x="87" y="146"/>
                    <a:pt x="85" y="148"/>
                    <a:pt x="86" y="151"/>
                  </a:cubicBezTo>
                  <a:cubicBezTo>
                    <a:pt x="86" y="153"/>
                    <a:pt x="86" y="154"/>
                    <a:pt x="87" y="156"/>
                  </a:cubicBezTo>
                  <a:cubicBezTo>
                    <a:pt x="89" y="159"/>
                    <a:pt x="87" y="160"/>
                    <a:pt x="89" y="161"/>
                  </a:cubicBezTo>
                  <a:cubicBezTo>
                    <a:pt x="91" y="163"/>
                    <a:pt x="91" y="165"/>
                    <a:pt x="90" y="167"/>
                  </a:cubicBezTo>
                  <a:cubicBezTo>
                    <a:pt x="89" y="168"/>
                    <a:pt x="89" y="169"/>
                    <a:pt x="89" y="171"/>
                  </a:cubicBezTo>
                  <a:cubicBezTo>
                    <a:pt x="90" y="174"/>
                    <a:pt x="89" y="176"/>
                    <a:pt x="91" y="177"/>
                  </a:cubicBezTo>
                  <a:cubicBezTo>
                    <a:pt x="93" y="179"/>
                    <a:pt x="94" y="179"/>
                    <a:pt x="95" y="178"/>
                  </a:cubicBezTo>
                  <a:cubicBezTo>
                    <a:pt x="96" y="176"/>
                    <a:pt x="97" y="177"/>
                    <a:pt x="99" y="177"/>
                  </a:cubicBezTo>
                  <a:cubicBezTo>
                    <a:pt x="100" y="177"/>
                    <a:pt x="105" y="177"/>
                    <a:pt x="105" y="177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110" y="176"/>
                    <a:pt x="111" y="179"/>
                    <a:pt x="111" y="181"/>
                  </a:cubicBezTo>
                  <a:cubicBezTo>
                    <a:pt x="111" y="183"/>
                    <a:pt x="113" y="183"/>
                    <a:pt x="115" y="181"/>
                  </a:cubicBezTo>
                  <a:cubicBezTo>
                    <a:pt x="116" y="179"/>
                    <a:pt x="117" y="180"/>
                    <a:pt x="117" y="182"/>
                  </a:cubicBezTo>
                  <a:cubicBezTo>
                    <a:pt x="117" y="184"/>
                    <a:pt x="117" y="185"/>
                    <a:pt x="117" y="185"/>
                  </a:cubicBezTo>
                  <a:cubicBezTo>
                    <a:pt x="117" y="185"/>
                    <a:pt x="118" y="187"/>
                    <a:pt x="120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9" y="187"/>
                    <a:pt x="129" y="187"/>
                    <a:pt x="130" y="185"/>
                  </a:cubicBezTo>
                  <a:cubicBezTo>
                    <a:pt x="131" y="183"/>
                    <a:pt x="132" y="184"/>
                    <a:pt x="134" y="184"/>
                  </a:cubicBezTo>
                  <a:cubicBezTo>
                    <a:pt x="135" y="184"/>
                    <a:pt x="135" y="185"/>
                    <a:pt x="135" y="187"/>
                  </a:cubicBezTo>
                  <a:cubicBezTo>
                    <a:pt x="135" y="189"/>
                    <a:pt x="138" y="189"/>
                    <a:pt x="139" y="191"/>
                  </a:cubicBezTo>
                  <a:cubicBezTo>
                    <a:pt x="140" y="194"/>
                    <a:pt x="144" y="192"/>
                    <a:pt x="145" y="194"/>
                  </a:cubicBezTo>
                  <a:cubicBezTo>
                    <a:pt x="146" y="196"/>
                    <a:pt x="145" y="198"/>
                    <a:pt x="145" y="200"/>
                  </a:cubicBezTo>
                  <a:cubicBezTo>
                    <a:pt x="145" y="202"/>
                    <a:pt x="149" y="202"/>
                    <a:pt x="150" y="201"/>
                  </a:cubicBezTo>
                  <a:cubicBezTo>
                    <a:pt x="151" y="199"/>
                    <a:pt x="153" y="199"/>
                    <a:pt x="153" y="19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190"/>
                    <a:pt x="157" y="190"/>
                    <a:pt x="157" y="190"/>
                  </a:cubicBezTo>
                  <a:cubicBezTo>
                    <a:pt x="157" y="190"/>
                    <a:pt x="154" y="191"/>
                    <a:pt x="152" y="191"/>
                  </a:cubicBezTo>
                  <a:cubicBezTo>
                    <a:pt x="150" y="191"/>
                    <a:pt x="151" y="192"/>
                    <a:pt x="149" y="189"/>
                  </a:cubicBezTo>
                  <a:cubicBezTo>
                    <a:pt x="147" y="186"/>
                    <a:pt x="145" y="187"/>
                    <a:pt x="143" y="185"/>
                  </a:cubicBezTo>
                  <a:cubicBezTo>
                    <a:pt x="141" y="184"/>
                    <a:pt x="139" y="182"/>
                    <a:pt x="139" y="181"/>
                  </a:cubicBezTo>
                  <a:cubicBezTo>
                    <a:pt x="139" y="179"/>
                    <a:pt x="140" y="178"/>
                    <a:pt x="140" y="176"/>
                  </a:cubicBezTo>
                  <a:cubicBezTo>
                    <a:pt x="141" y="175"/>
                    <a:pt x="139" y="173"/>
                    <a:pt x="139" y="170"/>
                  </a:cubicBezTo>
                  <a:cubicBezTo>
                    <a:pt x="139" y="168"/>
                    <a:pt x="138" y="169"/>
                    <a:pt x="138" y="167"/>
                  </a:cubicBezTo>
                  <a:cubicBezTo>
                    <a:pt x="137" y="166"/>
                    <a:pt x="137" y="163"/>
                    <a:pt x="138" y="162"/>
                  </a:cubicBezTo>
                  <a:cubicBezTo>
                    <a:pt x="138" y="161"/>
                    <a:pt x="138" y="159"/>
                    <a:pt x="137" y="159"/>
                  </a:cubicBezTo>
                  <a:cubicBezTo>
                    <a:pt x="139" y="158"/>
                    <a:pt x="142" y="156"/>
                    <a:pt x="143" y="156"/>
                  </a:cubicBezTo>
                  <a:cubicBezTo>
                    <a:pt x="143" y="156"/>
                    <a:pt x="144" y="156"/>
                    <a:pt x="144" y="157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62" y="150"/>
                    <a:pt x="162" y="149"/>
                    <a:pt x="161" y="147"/>
                  </a:cubicBezTo>
                  <a:cubicBezTo>
                    <a:pt x="161" y="146"/>
                    <a:pt x="160" y="145"/>
                    <a:pt x="159" y="144"/>
                  </a:cubicBezTo>
                  <a:cubicBezTo>
                    <a:pt x="159" y="144"/>
                    <a:pt x="160" y="143"/>
                    <a:pt x="159" y="142"/>
                  </a:cubicBezTo>
                  <a:cubicBezTo>
                    <a:pt x="159" y="141"/>
                    <a:pt x="157" y="140"/>
                    <a:pt x="156" y="14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3" y="137"/>
                    <a:pt x="152" y="136"/>
                  </a:cubicBezTo>
                  <a:cubicBezTo>
                    <a:pt x="151" y="135"/>
                    <a:pt x="148" y="125"/>
                    <a:pt x="148" y="123"/>
                  </a:cubicBezTo>
                  <a:cubicBezTo>
                    <a:pt x="148" y="122"/>
                    <a:pt x="150" y="120"/>
                    <a:pt x="149" y="118"/>
                  </a:cubicBezTo>
                  <a:cubicBezTo>
                    <a:pt x="149" y="117"/>
                    <a:pt x="148" y="115"/>
                    <a:pt x="147" y="114"/>
                  </a:cubicBezTo>
                  <a:cubicBezTo>
                    <a:pt x="147" y="112"/>
                    <a:pt x="148" y="111"/>
                    <a:pt x="148" y="109"/>
                  </a:cubicBezTo>
                  <a:cubicBezTo>
                    <a:pt x="147" y="108"/>
                    <a:pt x="146" y="109"/>
                    <a:pt x="146" y="107"/>
                  </a:cubicBezTo>
                  <a:cubicBezTo>
                    <a:pt x="146" y="107"/>
                    <a:pt x="147" y="102"/>
                    <a:pt x="147" y="99"/>
                  </a:cubicBezTo>
                  <a:cubicBezTo>
                    <a:pt x="148" y="99"/>
                    <a:pt x="149" y="99"/>
                    <a:pt x="149" y="99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5"/>
                    <a:pt x="144" y="94"/>
                    <a:pt x="143" y="92"/>
                  </a:cubicBezTo>
                  <a:cubicBezTo>
                    <a:pt x="143" y="90"/>
                    <a:pt x="144" y="89"/>
                    <a:pt x="144" y="89"/>
                  </a:cubicBezTo>
                  <a:cubicBezTo>
                    <a:pt x="144" y="89"/>
                    <a:pt x="145" y="89"/>
                    <a:pt x="145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4" y="81"/>
                    <a:pt x="145" y="80"/>
                    <a:pt x="145" y="80"/>
                  </a:cubicBezTo>
                  <a:cubicBezTo>
                    <a:pt x="147" y="81"/>
                    <a:pt x="147" y="82"/>
                    <a:pt x="148" y="82"/>
                  </a:cubicBezTo>
                  <a:cubicBezTo>
                    <a:pt x="148" y="81"/>
                    <a:pt x="148" y="80"/>
                    <a:pt x="148" y="80"/>
                  </a:cubicBezTo>
                  <a:cubicBezTo>
                    <a:pt x="148" y="80"/>
                    <a:pt x="144" y="78"/>
                    <a:pt x="148" y="74"/>
                  </a:cubicBezTo>
                  <a:cubicBezTo>
                    <a:pt x="148" y="74"/>
                    <a:pt x="148" y="74"/>
                    <a:pt x="148" y="73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6" y="71"/>
                    <a:pt x="146" y="71"/>
                  </a:cubicBezTo>
                  <a:cubicBezTo>
                    <a:pt x="146" y="71"/>
                    <a:pt x="148" y="71"/>
                    <a:pt x="148" y="70"/>
                  </a:cubicBezTo>
                  <a:cubicBezTo>
                    <a:pt x="149" y="70"/>
                    <a:pt x="148" y="68"/>
                    <a:pt x="149" y="67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2" y="64"/>
                    <a:pt x="152" y="61"/>
                    <a:pt x="152" y="60"/>
                  </a:cubicBezTo>
                  <a:cubicBezTo>
                    <a:pt x="152" y="58"/>
                    <a:pt x="155" y="55"/>
                    <a:pt x="155" y="55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9" y="52"/>
                    <a:pt x="160" y="51"/>
                  </a:cubicBezTo>
                  <a:cubicBezTo>
                    <a:pt x="160" y="50"/>
                    <a:pt x="162" y="48"/>
                    <a:pt x="163" y="47"/>
                  </a:cubicBezTo>
                  <a:cubicBezTo>
                    <a:pt x="164" y="47"/>
                    <a:pt x="164" y="46"/>
                    <a:pt x="165" y="45"/>
                  </a:cubicBezTo>
                  <a:cubicBezTo>
                    <a:pt x="165" y="44"/>
                    <a:pt x="166" y="43"/>
                    <a:pt x="167" y="43"/>
                  </a:cubicBezTo>
                  <a:cubicBezTo>
                    <a:pt x="167" y="41"/>
                    <a:pt x="166" y="40"/>
                    <a:pt x="165" y="40"/>
                  </a:cubicBezTo>
                  <a:cubicBezTo>
                    <a:pt x="164" y="40"/>
                    <a:pt x="165" y="36"/>
                    <a:pt x="165" y="35"/>
                  </a:cubicBezTo>
                  <a:cubicBezTo>
                    <a:pt x="166" y="33"/>
                    <a:pt x="169" y="31"/>
                    <a:pt x="167" y="31"/>
                  </a:cubicBezTo>
                  <a:cubicBezTo>
                    <a:pt x="164" y="31"/>
                    <a:pt x="169" y="27"/>
                    <a:pt x="170" y="25"/>
                  </a:cubicBezTo>
                  <a:cubicBezTo>
                    <a:pt x="170" y="23"/>
                    <a:pt x="169" y="21"/>
                    <a:pt x="169" y="21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3" y="20"/>
                    <a:pt x="162" y="18"/>
                  </a:cubicBezTo>
                  <a:cubicBezTo>
                    <a:pt x="160" y="17"/>
                    <a:pt x="157" y="17"/>
                    <a:pt x="156" y="15"/>
                  </a:cubicBezTo>
                  <a:cubicBezTo>
                    <a:pt x="155" y="14"/>
                    <a:pt x="154" y="12"/>
                    <a:pt x="153" y="10"/>
                  </a:cubicBezTo>
                  <a:cubicBezTo>
                    <a:pt x="151" y="8"/>
                    <a:pt x="149" y="7"/>
                    <a:pt x="148" y="8"/>
                  </a:cubicBezTo>
                  <a:cubicBezTo>
                    <a:pt x="147" y="10"/>
                    <a:pt x="147" y="11"/>
                    <a:pt x="145" y="10"/>
                  </a:cubicBezTo>
                  <a:cubicBezTo>
                    <a:pt x="142" y="9"/>
                    <a:pt x="140" y="5"/>
                    <a:pt x="139" y="8"/>
                  </a:cubicBezTo>
                  <a:cubicBezTo>
                    <a:pt x="139" y="10"/>
                    <a:pt x="137" y="11"/>
                    <a:pt x="136" y="10"/>
                  </a:cubicBezTo>
                  <a:cubicBezTo>
                    <a:pt x="135" y="9"/>
                    <a:pt x="134" y="6"/>
                    <a:pt x="134" y="6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28" y="2"/>
                    <a:pt x="126" y="2"/>
                  </a:cubicBezTo>
                  <a:cubicBezTo>
                    <a:pt x="125" y="2"/>
                    <a:pt x="126" y="0"/>
                    <a:pt x="12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5" y="1"/>
                    <a:pt x="112" y="4"/>
                  </a:cubicBezTo>
                  <a:cubicBezTo>
                    <a:pt x="110" y="6"/>
                    <a:pt x="111" y="2"/>
                    <a:pt x="109" y="3"/>
                  </a:cubicBezTo>
                  <a:cubicBezTo>
                    <a:pt x="106" y="3"/>
                    <a:pt x="107" y="6"/>
                    <a:pt x="107" y="6"/>
                  </a:cubicBezTo>
                  <a:cubicBezTo>
                    <a:pt x="107" y="6"/>
                    <a:pt x="105" y="6"/>
                    <a:pt x="102" y="7"/>
                  </a:cubicBezTo>
                  <a:cubicBezTo>
                    <a:pt x="99" y="8"/>
                    <a:pt x="99" y="5"/>
                    <a:pt x="97" y="5"/>
                  </a:cubicBezTo>
                  <a:cubicBezTo>
                    <a:pt x="94" y="5"/>
                    <a:pt x="95" y="10"/>
                    <a:pt x="95" y="10"/>
                  </a:cubicBezTo>
                  <a:cubicBezTo>
                    <a:pt x="95" y="10"/>
                    <a:pt x="93" y="10"/>
                    <a:pt x="90" y="9"/>
                  </a:cubicBezTo>
                  <a:cubicBezTo>
                    <a:pt x="87" y="8"/>
                    <a:pt x="86" y="8"/>
                    <a:pt x="84" y="8"/>
                  </a:cubicBezTo>
                  <a:cubicBezTo>
                    <a:pt x="82" y="8"/>
                    <a:pt x="78" y="8"/>
                    <a:pt x="77" y="7"/>
                  </a:cubicBezTo>
                  <a:cubicBezTo>
                    <a:pt x="75" y="6"/>
                    <a:pt x="74" y="4"/>
                    <a:pt x="71" y="2"/>
                  </a:cubicBezTo>
                  <a:cubicBezTo>
                    <a:pt x="68" y="1"/>
                    <a:pt x="66" y="2"/>
                    <a:pt x="65" y="2"/>
                  </a:cubicBezTo>
                  <a:cubicBezTo>
                    <a:pt x="63" y="2"/>
                    <a:pt x="61" y="4"/>
                    <a:pt x="61" y="7"/>
                  </a:cubicBezTo>
                  <a:cubicBezTo>
                    <a:pt x="61" y="9"/>
                    <a:pt x="57" y="11"/>
                    <a:pt x="57" y="1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1"/>
                    <a:pt x="22" y="102"/>
                    <a:pt x="20" y="102"/>
                  </a:cubicBezTo>
                  <a:cubicBezTo>
                    <a:pt x="18" y="102"/>
                    <a:pt x="17" y="101"/>
                    <a:pt x="17" y="101"/>
                  </a:cubicBezTo>
                  <a:cubicBezTo>
                    <a:pt x="17" y="101"/>
                    <a:pt x="18" y="105"/>
                    <a:pt x="16" y="105"/>
                  </a:cubicBezTo>
                  <a:cubicBezTo>
                    <a:pt x="14" y="105"/>
                    <a:pt x="12" y="104"/>
                    <a:pt x="11" y="105"/>
                  </a:cubicBezTo>
                  <a:cubicBezTo>
                    <a:pt x="9" y="107"/>
                    <a:pt x="8" y="106"/>
                    <a:pt x="8" y="106"/>
                  </a:cubicBezTo>
                  <a:cubicBezTo>
                    <a:pt x="8" y="106"/>
                    <a:pt x="4" y="107"/>
                    <a:pt x="5" y="110"/>
                  </a:cubicBezTo>
                  <a:cubicBezTo>
                    <a:pt x="7" y="113"/>
                    <a:pt x="5" y="113"/>
                    <a:pt x="5" y="113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7" name="Freeform 11">
              <a:extLst>
                <a:ext uri="{FF2B5EF4-FFF2-40B4-BE49-F238E27FC236}">
                  <a16:creationId xmlns:a16="http://schemas.microsoft.com/office/drawing/2014/main" id="{419ED618-5518-4049-8B93-04BD18F61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753" y="2973679"/>
              <a:ext cx="123652" cy="134644"/>
            </a:xfrm>
            <a:custGeom>
              <a:avLst/>
              <a:gdLst>
                <a:gd name="T0" fmla="*/ 45 w 46"/>
                <a:gd name="T1" fmla="*/ 18 h 50"/>
                <a:gd name="T2" fmla="*/ 41 w 46"/>
                <a:gd name="T3" fmla="*/ 16 h 50"/>
                <a:gd name="T4" fmla="*/ 42 w 46"/>
                <a:gd name="T5" fmla="*/ 13 h 50"/>
                <a:gd name="T6" fmla="*/ 42 w 46"/>
                <a:gd name="T7" fmla="*/ 11 h 50"/>
                <a:gd name="T8" fmla="*/ 37 w 46"/>
                <a:gd name="T9" fmla="*/ 10 h 50"/>
                <a:gd name="T10" fmla="*/ 33 w 46"/>
                <a:gd name="T11" fmla="*/ 11 h 50"/>
                <a:gd name="T12" fmla="*/ 30 w 46"/>
                <a:gd name="T13" fmla="*/ 9 h 50"/>
                <a:gd name="T14" fmla="*/ 29 w 46"/>
                <a:gd name="T15" fmla="*/ 6 h 50"/>
                <a:gd name="T16" fmla="*/ 24 w 46"/>
                <a:gd name="T17" fmla="*/ 0 h 50"/>
                <a:gd name="T18" fmla="*/ 20 w 46"/>
                <a:gd name="T19" fmla="*/ 0 h 50"/>
                <a:gd name="T20" fmla="*/ 14 w 46"/>
                <a:gd name="T21" fmla="*/ 2 h 50"/>
                <a:gd name="T22" fmla="*/ 10 w 46"/>
                <a:gd name="T23" fmla="*/ 5 h 50"/>
                <a:gd name="T24" fmla="*/ 9 w 46"/>
                <a:gd name="T25" fmla="*/ 9 h 50"/>
                <a:gd name="T26" fmla="*/ 9 w 46"/>
                <a:gd name="T27" fmla="*/ 14 h 50"/>
                <a:gd name="T28" fmla="*/ 9 w 46"/>
                <a:gd name="T29" fmla="*/ 17 h 50"/>
                <a:gd name="T30" fmla="*/ 11 w 46"/>
                <a:gd name="T31" fmla="*/ 21 h 50"/>
                <a:gd name="T32" fmla="*/ 8 w 46"/>
                <a:gd name="T33" fmla="*/ 22 h 50"/>
                <a:gd name="T34" fmla="*/ 12 w 46"/>
                <a:gd name="T35" fmla="*/ 26 h 50"/>
                <a:gd name="T36" fmla="*/ 8 w 46"/>
                <a:gd name="T37" fmla="*/ 28 h 50"/>
                <a:gd name="T38" fmla="*/ 6 w 46"/>
                <a:gd name="T39" fmla="*/ 31 h 50"/>
                <a:gd name="T40" fmla="*/ 3 w 46"/>
                <a:gd name="T41" fmla="*/ 32 h 50"/>
                <a:gd name="T42" fmla="*/ 1 w 46"/>
                <a:gd name="T43" fmla="*/ 37 h 50"/>
                <a:gd name="T44" fmla="*/ 2 w 46"/>
                <a:gd name="T45" fmla="*/ 43 h 50"/>
                <a:gd name="T46" fmla="*/ 4 w 46"/>
                <a:gd name="T47" fmla="*/ 43 h 50"/>
                <a:gd name="T48" fmla="*/ 7 w 46"/>
                <a:gd name="T49" fmla="*/ 46 h 50"/>
                <a:gd name="T50" fmla="*/ 7 w 46"/>
                <a:gd name="T51" fmla="*/ 47 h 50"/>
                <a:gd name="T52" fmla="*/ 8 w 46"/>
                <a:gd name="T53" fmla="*/ 43 h 50"/>
                <a:gd name="T54" fmla="*/ 13 w 46"/>
                <a:gd name="T55" fmla="*/ 40 h 50"/>
                <a:gd name="T56" fmla="*/ 15 w 46"/>
                <a:gd name="T57" fmla="*/ 43 h 50"/>
                <a:gd name="T58" fmla="*/ 17 w 46"/>
                <a:gd name="T59" fmla="*/ 41 h 50"/>
                <a:gd name="T60" fmla="*/ 21 w 46"/>
                <a:gd name="T61" fmla="*/ 45 h 50"/>
                <a:gd name="T62" fmla="*/ 22 w 46"/>
                <a:gd name="T63" fmla="*/ 50 h 50"/>
                <a:gd name="T64" fmla="*/ 22 w 46"/>
                <a:gd name="T65" fmla="*/ 50 h 50"/>
                <a:gd name="T66" fmla="*/ 25 w 46"/>
                <a:gd name="T67" fmla="*/ 47 h 50"/>
                <a:gd name="T68" fmla="*/ 27 w 46"/>
                <a:gd name="T69" fmla="*/ 45 h 50"/>
                <a:gd name="T70" fmla="*/ 29 w 46"/>
                <a:gd name="T71" fmla="*/ 48 h 50"/>
                <a:gd name="T72" fmla="*/ 31 w 46"/>
                <a:gd name="T73" fmla="*/ 44 h 50"/>
                <a:gd name="T74" fmla="*/ 34 w 46"/>
                <a:gd name="T75" fmla="*/ 44 h 50"/>
                <a:gd name="T76" fmla="*/ 36 w 46"/>
                <a:gd name="T77" fmla="*/ 43 h 50"/>
                <a:gd name="T78" fmla="*/ 39 w 46"/>
                <a:gd name="T79" fmla="*/ 42 h 50"/>
                <a:gd name="T80" fmla="*/ 40 w 46"/>
                <a:gd name="T81" fmla="*/ 42 h 50"/>
                <a:gd name="T82" fmla="*/ 42 w 46"/>
                <a:gd name="T83" fmla="*/ 38 h 50"/>
                <a:gd name="T84" fmla="*/ 44 w 46"/>
                <a:gd name="T85" fmla="*/ 33 h 50"/>
                <a:gd name="T86" fmla="*/ 39 w 46"/>
                <a:gd name="T87" fmla="*/ 31 h 50"/>
                <a:gd name="T88" fmla="*/ 39 w 46"/>
                <a:gd name="T89" fmla="*/ 26 h 50"/>
                <a:gd name="T90" fmla="*/ 42 w 46"/>
                <a:gd name="T91" fmla="*/ 23 h 50"/>
                <a:gd name="T92" fmla="*/ 45 w 46"/>
                <a:gd name="T9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50">
                  <a:moveTo>
                    <a:pt x="45" y="18"/>
                  </a:moveTo>
                  <a:cubicBezTo>
                    <a:pt x="45" y="18"/>
                    <a:pt x="42" y="18"/>
                    <a:pt x="41" y="16"/>
                  </a:cubicBezTo>
                  <a:cubicBezTo>
                    <a:pt x="39" y="15"/>
                    <a:pt x="39" y="13"/>
                    <a:pt x="42" y="13"/>
                  </a:cubicBezTo>
                  <a:cubicBezTo>
                    <a:pt x="44" y="13"/>
                    <a:pt x="45" y="13"/>
                    <a:pt x="42" y="11"/>
                  </a:cubicBezTo>
                  <a:cubicBezTo>
                    <a:pt x="40" y="10"/>
                    <a:pt x="38" y="9"/>
                    <a:pt x="37" y="10"/>
                  </a:cubicBezTo>
                  <a:cubicBezTo>
                    <a:pt x="36" y="11"/>
                    <a:pt x="35" y="14"/>
                    <a:pt x="33" y="11"/>
                  </a:cubicBezTo>
                  <a:cubicBezTo>
                    <a:pt x="32" y="9"/>
                    <a:pt x="32" y="9"/>
                    <a:pt x="30" y="9"/>
                  </a:cubicBezTo>
                  <a:cubicBezTo>
                    <a:pt x="28" y="9"/>
                    <a:pt x="29" y="8"/>
                    <a:pt x="29" y="6"/>
                  </a:cubicBezTo>
                  <a:cubicBezTo>
                    <a:pt x="29" y="4"/>
                    <a:pt x="24" y="0"/>
                    <a:pt x="24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17" y="0"/>
                    <a:pt x="15" y="0"/>
                    <a:pt x="14" y="2"/>
                  </a:cubicBezTo>
                  <a:cubicBezTo>
                    <a:pt x="13" y="3"/>
                    <a:pt x="12" y="4"/>
                    <a:pt x="10" y="5"/>
                  </a:cubicBezTo>
                  <a:cubicBezTo>
                    <a:pt x="10" y="5"/>
                    <a:pt x="7" y="8"/>
                    <a:pt x="9" y="9"/>
                  </a:cubicBezTo>
                  <a:cubicBezTo>
                    <a:pt x="12" y="11"/>
                    <a:pt x="10" y="13"/>
                    <a:pt x="9" y="14"/>
                  </a:cubicBezTo>
                  <a:cubicBezTo>
                    <a:pt x="9" y="15"/>
                    <a:pt x="8" y="16"/>
                    <a:pt x="9" y="17"/>
                  </a:cubicBezTo>
                  <a:cubicBezTo>
                    <a:pt x="9" y="19"/>
                    <a:pt x="12" y="19"/>
                    <a:pt x="11" y="21"/>
                  </a:cubicBezTo>
                  <a:cubicBezTo>
                    <a:pt x="11" y="22"/>
                    <a:pt x="8" y="21"/>
                    <a:pt x="8" y="22"/>
                  </a:cubicBezTo>
                  <a:cubicBezTo>
                    <a:pt x="7" y="24"/>
                    <a:pt x="13" y="24"/>
                    <a:pt x="12" y="26"/>
                  </a:cubicBezTo>
                  <a:cubicBezTo>
                    <a:pt x="11" y="28"/>
                    <a:pt x="9" y="27"/>
                    <a:pt x="8" y="28"/>
                  </a:cubicBezTo>
                  <a:cubicBezTo>
                    <a:pt x="7" y="29"/>
                    <a:pt x="7" y="30"/>
                    <a:pt x="6" y="31"/>
                  </a:cubicBezTo>
                  <a:cubicBezTo>
                    <a:pt x="5" y="32"/>
                    <a:pt x="4" y="32"/>
                    <a:pt x="3" y="32"/>
                  </a:cubicBezTo>
                  <a:cubicBezTo>
                    <a:pt x="1" y="34"/>
                    <a:pt x="1" y="35"/>
                    <a:pt x="1" y="37"/>
                  </a:cubicBezTo>
                  <a:cubicBezTo>
                    <a:pt x="0" y="39"/>
                    <a:pt x="1" y="41"/>
                    <a:pt x="2" y="43"/>
                  </a:cubicBezTo>
                  <a:cubicBezTo>
                    <a:pt x="3" y="43"/>
                    <a:pt x="3" y="43"/>
                    <a:pt x="4" y="43"/>
                  </a:cubicBezTo>
                  <a:cubicBezTo>
                    <a:pt x="5" y="43"/>
                    <a:pt x="6" y="45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2" y="40"/>
                    <a:pt x="42" y="38"/>
                  </a:cubicBezTo>
                  <a:cubicBezTo>
                    <a:pt x="43" y="36"/>
                    <a:pt x="46" y="34"/>
                    <a:pt x="44" y="33"/>
                  </a:cubicBezTo>
                  <a:cubicBezTo>
                    <a:pt x="42" y="33"/>
                    <a:pt x="40" y="33"/>
                    <a:pt x="39" y="31"/>
                  </a:cubicBezTo>
                  <a:cubicBezTo>
                    <a:pt x="38" y="29"/>
                    <a:pt x="38" y="28"/>
                    <a:pt x="39" y="26"/>
                  </a:cubicBezTo>
                  <a:cubicBezTo>
                    <a:pt x="40" y="25"/>
                    <a:pt x="40" y="24"/>
                    <a:pt x="42" y="23"/>
                  </a:cubicBezTo>
                  <a:cubicBezTo>
                    <a:pt x="44" y="21"/>
                    <a:pt x="45" y="18"/>
                    <a:pt x="45" y="18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8" name="Freeform 13">
              <a:extLst>
                <a:ext uri="{FF2B5EF4-FFF2-40B4-BE49-F238E27FC236}">
                  <a16:creationId xmlns:a16="http://schemas.microsoft.com/office/drawing/2014/main" id="{63BB4D25-94D7-4F93-9FD5-F1FBECB06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0062" y="3809027"/>
              <a:ext cx="280281" cy="201967"/>
            </a:xfrm>
            <a:custGeom>
              <a:avLst/>
              <a:gdLst>
                <a:gd name="T0" fmla="*/ 2 w 104"/>
                <a:gd name="T1" fmla="*/ 23 h 75"/>
                <a:gd name="T2" fmla="*/ 4 w 104"/>
                <a:gd name="T3" fmla="*/ 21 h 75"/>
                <a:gd name="T4" fmla="*/ 5 w 104"/>
                <a:gd name="T5" fmla="*/ 18 h 75"/>
                <a:gd name="T6" fmla="*/ 6 w 104"/>
                <a:gd name="T7" fmla="*/ 16 h 75"/>
                <a:gd name="T8" fmla="*/ 9 w 104"/>
                <a:gd name="T9" fmla="*/ 14 h 75"/>
                <a:gd name="T10" fmla="*/ 12 w 104"/>
                <a:gd name="T11" fmla="*/ 16 h 75"/>
                <a:gd name="T12" fmla="*/ 17 w 104"/>
                <a:gd name="T13" fmla="*/ 16 h 75"/>
                <a:gd name="T14" fmla="*/ 32 w 104"/>
                <a:gd name="T15" fmla="*/ 20 h 75"/>
                <a:gd name="T16" fmla="*/ 34 w 104"/>
                <a:gd name="T17" fmla="*/ 31 h 75"/>
                <a:gd name="T18" fmla="*/ 38 w 104"/>
                <a:gd name="T19" fmla="*/ 26 h 75"/>
                <a:gd name="T20" fmla="*/ 50 w 104"/>
                <a:gd name="T21" fmla="*/ 11 h 75"/>
                <a:gd name="T22" fmla="*/ 80 w 104"/>
                <a:gd name="T23" fmla="*/ 0 h 75"/>
                <a:gd name="T24" fmla="*/ 80 w 104"/>
                <a:gd name="T25" fmla="*/ 3 h 75"/>
                <a:gd name="T26" fmla="*/ 91 w 104"/>
                <a:gd name="T27" fmla="*/ 21 h 75"/>
                <a:gd name="T28" fmla="*/ 95 w 104"/>
                <a:gd name="T29" fmla="*/ 24 h 75"/>
                <a:gd name="T30" fmla="*/ 92 w 104"/>
                <a:gd name="T31" fmla="*/ 25 h 75"/>
                <a:gd name="T32" fmla="*/ 91 w 104"/>
                <a:gd name="T33" fmla="*/ 27 h 75"/>
                <a:gd name="T34" fmla="*/ 87 w 104"/>
                <a:gd name="T35" fmla="*/ 27 h 75"/>
                <a:gd name="T36" fmla="*/ 85 w 104"/>
                <a:gd name="T37" fmla="*/ 35 h 75"/>
                <a:gd name="T38" fmla="*/ 82 w 104"/>
                <a:gd name="T39" fmla="*/ 35 h 75"/>
                <a:gd name="T40" fmla="*/ 78 w 104"/>
                <a:gd name="T41" fmla="*/ 41 h 75"/>
                <a:gd name="T42" fmla="*/ 66 w 104"/>
                <a:gd name="T43" fmla="*/ 46 h 75"/>
                <a:gd name="T44" fmla="*/ 62 w 104"/>
                <a:gd name="T45" fmla="*/ 49 h 75"/>
                <a:gd name="T46" fmla="*/ 60 w 104"/>
                <a:gd name="T47" fmla="*/ 49 h 75"/>
                <a:gd name="T48" fmla="*/ 53 w 104"/>
                <a:gd name="T49" fmla="*/ 54 h 75"/>
                <a:gd name="T50" fmla="*/ 53 w 104"/>
                <a:gd name="T51" fmla="*/ 55 h 75"/>
                <a:gd name="T52" fmla="*/ 46 w 104"/>
                <a:gd name="T53" fmla="*/ 55 h 75"/>
                <a:gd name="T54" fmla="*/ 44 w 104"/>
                <a:gd name="T55" fmla="*/ 57 h 75"/>
                <a:gd name="T56" fmla="*/ 37 w 104"/>
                <a:gd name="T57" fmla="*/ 62 h 75"/>
                <a:gd name="T58" fmla="*/ 26 w 104"/>
                <a:gd name="T59" fmla="*/ 63 h 75"/>
                <a:gd name="T60" fmla="*/ 23 w 104"/>
                <a:gd name="T61" fmla="*/ 67 h 75"/>
                <a:gd name="T62" fmla="*/ 18 w 104"/>
                <a:gd name="T63" fmla="*/ 68 h 75"/>
                <a:gd name="T64" fmla="*/ 17 w 104"/>
                <a:gd name="T65" fmla="*/ 69 h 75"/>
                <a:gd name="T66" fmla="*/ 7 w 104"/>
                <a:gd name="T67" fmla="*/ 67 h 75"/>
                <a:gd name="T68" fmla="*/ 6 w 104"/>
                <a:gd name="T69" fmla="*/ 60 h 75"/>
                <a:gd name="T70" fmla="*/ 6 w 104"/>
                <a:gd name="T71" fmla="*/ 57 h 75"/>
                <a:gd name="T72" fmla="*/ 3 w 104"/>
                <a:gd name="T73" fmla="*/ 53 h 75"/>
                <a:gd name="T74" fmla="*/ 1 w 104"/>
                <a:gd name="T75" fmla="*/ 43 h 75"/>
                <a:gd name="T76" fmla="*/ 2 w 104"/>
                <a:gd name="T77" fmla="*/ 42 h 75"/>
                <a:gd name="T78" fmla="*/ 2 w 104"/>
                <a:gd name="T79" fmla="*/ 36 h 75"/>
                <a:gd name="T80" fmla="*/ 1 w 104"/>
                <a:gd name="T81" fmla="*/ 35 h 75"/>
                <a:gd name="T82" fmla="*/ 2 w 104"/>
                <a:gd name="T83" fmla="*/ 24 h 75"/>
                <a:gd name="T84" fmla="*/ 2 w 104"/>
                <a:gd name="T85" fmla="*/ 23 h 75"/>
                <a:gd name="T86" fmla="*/ 94 w 104"/>
                <a:gd name="T87" fmla="*/ 73 h 75"/>
                <a:gd name="T88" fmla="*/ 96 w 104"/>
                <a:gd name="T89" fmla="*/ 75 h 75"/>
                <a:gd name="T90" fmla="*/ 100 w 104"/>
                <a:gd name="T91" fmla="*/ 73 h 75"/>
                <a:gd name="T92" fmla="*/ 94 w 104"/>
                <a:gd name="T9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75">
                  <a:moveTo>
                    <a:pt x="2" y="23"/>
                  </a:moveTo>
                  <a:cubicBezTo>
                    <a:pt x="2" y="23"/>
                    <a:pt x="4" y="22"/>
                    <a:pt x="4" y="21"/>
                  </a:cubicBezTo>
                  <a:cubicBezTo>
                    <a:pt x="4" y="19"/>
                    <a:pt x="5" y="20"/>
                    <a:pt x="5" y="18"/>
                  </a:cubicBezTo>
                  <a:cubicBezTo>
                    <a:pt x="5" y="16"/>
                    <a:pt x="5" y="17"/>
                    <a:pt x="6" y="16"/>
                  </a:cubicBezTo>
                  <a:cubicBezTo>
                    <a:pt x="7" y="15"/>
                    <a:pt x="7" y="14"/>
                    <a:pt x="9" y="14"/>
                  </a:cubicBezTo>
                  <a:cubicBezTo>
                    <a:pt x="12" y="13"/>
                    <a:pt x="10" y="15"/>
                    <a:pt x="12" y="16"/>
                  </a:cubicBezTo>
                  <a:cubicBezTo>
                    <a:pt x="14" y="17"/>
                    <a:pt x="14" y="17"/>
                    <a:pt x="17" y="16"/>
                  </a:cubicBezTo>
                  <a:cubicBezTo>
                    <a:pt x="20" y="16"/>
                    <a:pt x="32" y="20"/>
                    <a:pt x="32" y="2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8" y="26"/>
                    <a:pt x="38" y="26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4" y="24"/>
                    <a:pt x="93" y="24"/>
                    <a:pt x="92" y="25"/>
                  </a:cubicBezTo>
                  <a:cubicBezTo>
                    <a:pt x="92" y="25"/>
                    <a:pt x="91" y="26"/>
                    <a:pt x="91" y="27"/>
                  </a:cubicBezTo>
                  <a:cubicBezTo>
                    <a:pt x="89" y="27"/>
                    <a:pt x="88" y="27"/>
                    <a:pt x="87" y="27"/>
                  </a:cubicBezTo>
                  <a:cubicBezTo>
                    <a:pt x="82" y="30"/>
                    <a:pt x="84" y="31"/>
                    <a:pt x="85" y="35"/>
                  </a:cubicBezTo>
                  <a:cubicBezTo>
                    <a:pt x="84" y="35"/>
                    <a:pt x="83" y="35"/>
                    <a:pt x="82" y="35"/>
                  </a:cubicBezTo>
                  <a:cubicBezTo>
                    <a:pt x="82" y="35"/>
                    <a:pt x="79" y="40"/>
                    <a:pt x="78" y="41"/>
                  </a:cubicBezTo>
                  <a:cubicBezTo>
                    <a:pt x="74" y="43"/>
                    <a:pt x="71" y="44"/>
                    <a:pt x="66" y="46"/>
                  </a:cubicBezTo>
                  <a:cubicBezTo>
                    <a:pt x="65" y="46"/>
                    <a:pt x="63" y="48"/>
                    <a:pt x="62" y="49"/>
                  </a:cubicBezTo>
                  <a:cubicBezTo>
                    <a:pt x="62" y="49"/>
                    <a:pt x="60" y="48"/>
                    <a:pt x="60" y="49"/>
                  </a:cubicBezTo>
                  <a:cubicBezTo>
                    <a:pt x="59" y="49"/>
                    <a:pt x="53" y="53"/>
                    <a:pt x="53" y="5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0" y="57"/>
                    <a:pt x="48" y="54"/>
                    <a:pt x="46" y="55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3" y="58"/>
                    <a:pt x="39" y="62"/>
                    <a:pt x="37" y="62"/>
                  </a:cubicBezTo>
                  <a:cubicBezTo>
                    <a:pt x="34" y="63"/>
                    <a:pt x="29" y="61"/>
                    <a:pt x="26" y="63"/>
                  </a:cubicBezTo>
                  <a:cubicBezTo>
                    <a:pt x="24" y="63"/>
                    <a:pt x="24" y="66"/>
                    <a:pt x="23" y="67"/>
                  </a:cubicBezTo>
                  <a:cubicBezTo>
                    <a:pt x="21" y="68"/>
                    <a:pt x="20" y="67"/>
                    <a:pt x="18" y="68"/>
                  </a:cubicBezTo>
                  <a:cubicBezTo>
                    <a:pt x="18" y="68"/>
                    <a:pt x="17" y="69"/>
                    <a:pt x="17" y="69"/>
                  </a:cubicBezTo>
                  <a:cubicBezTo>
                    <a:pt x="15" y="69"/>
                    <a:pt x="10" y="68"/>
                    <a:pt x="7" y="67"/>
                  </a:cubicBezTo>
                  <a:cubicBezTo>
                    <a:pt x="6" y="64"/>
                    <a:pt x="5" y="63"/>
                    <a:pt x="6" y="60"/>
                  </a:cubicBezTo>
                  <a:cubicBezTo>
                    <a:pt x="6" y="60"/>
                    <a:pt x="7" y="58"/>
                    <a:pt x="6" y="57"/>
                  </a:cubicBezTo>
                  <a:cubicBezTo>
                    <a:pt x="6" y="56"/>
                    <a:pt x="4" y="54"/>
                    <a:pt x="3" y="53"/>
                  </a:cubicBezTo>
                  <a:cubicBezTo>
                    <a:pt x="4" y="52"/>
                    <a:pt x="2" y="44"/>
                    <a:pt x="1" y="43"/>
                  </a:cubicBezTo>
                  <a:cubicBezTo>
                    <a:pt x="0" y="43"/>
                    <a:pt x="2" y="42"/>
                    <a:pt x="2" y="42"/>
                  </a:cubicBezTo>
                  <a:cubicBezTo>
                    <a:pt x="3" y="40"/>
                    <a:pt x="2" y="38"/>
                    <a:pt x="2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3"/>
                    <a:pt x="3" y="28"/>
                    <a:pt x="2" y="24"/>
                  </a:cubicBezTo>
                  <a:lnTo>
                    <a:pt x="2" y="23"/>
                  </a:lnTo>
                  <a:close/>
                  <a:moveTo>
                    <a:pt x="94" y="73"/>
                  </a:moveTo>
                  <a:cubicBezTo>
                    <a:pt x="94" y="73"/>
                    <a:pt x="95" y="74"/>
                    <a:pt x="96" y="75"/>
                  </a:cubicBezTo>
                  <a:cubicBezTo>
                    <a:pt x="99" y="75"/>
                    <a:pt x="104" y="74"/>
                    <a:pt x="100" y="73"/>
                  </a:cubicBezTo>
                  <a:cubicBezTo>
                    <a:pt x="97" y="73"/>
                    <a:pt x="97" y="73"/>
                    <a:pt x="94" y="7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9" name="Freeform 15">
              <a:extLst>
                <a:ext uri="{FF2B5EF4-FFF2-40B4-BE49-F238E27FC236}">
                  <a16:creationId xmlns:a16="http://schemas.microsoft.com/office/drawing/2014/main" id="{6146BD92-D671-4924-A1D2-65BB0E0F7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649" y="3547979"/>
              <a:ext cx="212957" cy="196471"/>
            </a:xfrm>
            <a:custGeom>
              <a:avLst/>
              <a:gdLst>
                <a:gd name="T0" fmla="*/ 1 w 79"/>
                <a:gd name="T1" fmla="*/ 73 h 73"/>
                <a:gd name="T2" fmla="*/ 3 w 79"/>
                <a:gd name="T3" fmla="*/ 71 h 73"/>
                <a:gd name="T4" fmla="*/ 36 w 79"/>
                <a:gd name="T5" fmla="*/ 70 h 73"/>
                <a:gd name="T6" fmla="*/ 35 w 79"/>
                <a:gd name="T7" fmla="*/ 53 h 73"/>
                <a:gd name="T8" fmla="*/ 45 w 79"/>
                <a:gd name="T9" fmla="*/ 47 h 73"/>
                <a:gd name="T10" fmla="*/ 46 w 79"/>
                <a:gd name="T11" fmla="*/ 24 h 73"/>
                <a:gd name="T12" fmla="*/ 79 w 79"/>
                <a:gd name="T13" fmla="*/ 23 h 73"/>
                <a:gd name="T14" fmla="*/ 78 w 79"/>
                <a:gd name="T15" fmla="*/ 7 h 73"/>
                <a:gd name="T16" fmla="*/ 78 w 79"/>
                <a:gd name="T17" fmla="*/ 0 h 73"/>
                <a:gd name="T18" fmla="*/ 41 w 79"/>
                <a:gd name="T19" fmla="*/ 1 h 73"/>
                <a:gd name="T20" fmla="*/ 39 w 79"/>
                <a:gd name="T21" fmla="*/ 4 h 73"/>
                <a:gd name="T22" fmla="*/ 35 w 79"/>
                <a:gd name="T23" fmla="*/ 3 h 73"/>
                <a:gd name="T24" fmla="*/ 35 w 79"/>
                <a:gd name="T25" fmla="*/ 5 h 73"/>
                <a:gd name="T26" fmla="*/ 33 w 79"/>
                <a:gd name="T27" fmla="*/ 7 h 73"/>
                <a:gd name="T28" fmla="*/ 32 w 79"/>
                <a:gd name="T29" fmla="*/ 11 h 73"/>
                <a:gd name="T30" fmla="*/ 31 w 79"/>
                <a:gd name="T31" fmla="*/ 11 h 73"/>
                <a:gd name="T32" fmla="*/ 31 w 79"/>
                <a:gd name="T33" fmla="*/ 13 h 73"/>
                <a:gd name="T34" fmla="*/ 29 w 79"/>
                <a:gd name="T35" fmla="*/ 14 h 73"/>
                <a:gd name="T36" fmla="*/ 23 w 79"/>
                <a:gd name="T37" fmla="*/ 21 h 73"/>
                <a:gd name="T38" fmla="*/ 22 w 79"/>
                <a:gd name="T39" fmla="*/ 28 h 73"/>
                <a:gd name="T40" fmla="*/ 19 w 79"/>
                <a:gd name="T41" fmla="*/ 31 h 73"/>
                <a:gd name="T42" fmla="*/ 15 w 79"/>
                <a:gd name="T43" fmla="*/ 41 h 73"/>
                <a:gd name="T44" fmla="*/ 12 w 79"/>
                <a:gd name="T45" fmla="*/ 43 h 73"/>
                <a:gd name="T46" fmla="*/ 12 w 79"/>
                <a:gd name="T47" fmla="*/ 47 h 73"/>
                <a:gd name="T48" fmla="*/ 10 w 79"/>
                <a:gd name="T49" fmla="*/ 49 h 73"/>
                <a:gd name="T50" fmla="*/ 10 w 79"/>
                <a:gd name="T51" fmla="*/ 51 h 73"/>
                <a:gd name="T52" fmla="*/ 8 w 79"/>
                <a:gd name="T53" fmla="*/ 53 h 73"/>
                <a:gd name="T54" fmla="*/ 8 w 79"/>
                <a:gd name="T55" fmla="*/ 56 h 73"/>
                <a:gd name="T56" fmla="*/ 7 w 79"/>
                <a:gd name="T57" fmla="*/ 57 h 73"/>
                <a:gd name="T58" fmla="*/ 6 w 79"/>
                <a:gd name="T59" fmla="*/ 60 h 73"/>
                <a:gd name="T60" fmla="*/ 1 w 79"/>
                <a:gd name="T61" fmla="*/ 64 h 73"/>
                <a:gd name="T62" fmla="*/ 1 w 79"/>
                <a:gd name="T63" fmla="*/ 66 h 73"/>
                <a:gd name="T64" fmla="*/ 2 w 79"/>
                <a:gd name="T65" fmla="*/ 68 h 73"/>
                <a:gd name="T66" fmla="*/ 1 w 79"/>
                <a:gd name="T67" fmla="*/ 69 h 73"/>
                <a:gd name="T68" fmla="*/ 1 w 79"/>
                <a:gd name="T6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3">
                  <a:moveTo>
                    <a:pt x="1" y="73"/>
                  </a:moveTo>
                  <a:cubicBezTo>
                    <a:pt x="4" y="69"/>
                    <a:pt x="3" y="71"/>
                    <a:pt x="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5" y="59"/>
                    <a:pt x="35" y="53"/>
                  </a:cubicBezTo>
                  <a:cubicBezTo>
                    <a:pt x="35" y="46"/>
                    <a:pt x="45" y="47"/>
                    <a:pt x="45" y="47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38" y="4"/>
                    <a:pt x="36" y="3"/>
                    <a:pt x="35" y="3"/>
                  </a:cubicBezTo>
                  <a:cubicBezTo>
                    <a:pt x="34" y="4"/>
                    <a:pt x="35" y="5"/>
                    <a:pt x="35" y="5"/>
                  </a:cubicBezTo>
                  <a:cubicBezTo>
                    <a:pt x="34" y="6"/>
                    <a:pt x="33" y="6"/>
                    <a:pt x="33" y="7"/>
                  </a:cubicBezTo>
                  <a:cubicBezTo>
                    <a:pt x="32" y="8"/>
                    <a:pt x="33" y="9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28" y="14"/>
                    <a:pt x="23" y="21"/>
                    <a:pt x="23" y="21"/>
                  </a:cubicBezTo>
                  <a:cubicBezTo>
                    <a:pt x="22" y="23"/>
                    <a:pt x="22" y="28"/>
                    <a:pt x="22" y="28"/>
                  </a:cubicBezTo>
                  <a:cubicBezTo>
                    <a:pt x="22" y="29"/>
                    <a:pt x="20" y="30"/>
                    <a:pt x="19" y="31"/>
                  </a:cubicBezTo>
                  <a:cubicBezTo>
                    <a:pt x="17" y="34"/>
                    <a:pt x="18" y="38"/>
                    <a:pt x="15" y="41"/>
                  </a:cubicBezTo>
                  <a:cubicBezTo>
                    <a:pt x="15" y="42"/>
                    <a:pt x="13" y="42"/>
                    <a:pt x="12" y="43"/>
                  </a:cubicBezTo>
                  <a:cubicBezTo>
                    <a:pt x="11" y="45"/>
                    <a:pt x="12" y="46"/>
                    <a:pt x="12" y="47"/>
                  </a:cubicBezTo>
                  <a:cubicBezTo>
                    <a:pt x="12" y="47"/>
                    <a:pt x="10" y="48"/>
                    <a:pt x="10" y="49"/>
                  </a:cubicBezTo>
                  <a:cubicBezTo>
                    <a:pt x="10" y="49"/>
                    <a:pt x="10" y="50"/>
                    <a:pt x="10" y="51"/>
                  </a:cubicBezTo>
                  <a:cubicBezTo>
                    <a:pt x="10" y="52"/>
                    <a:pt x="8" y="53"/>
                    <a:pt x="8" y="53"/>
                  </a:cubicBezTo>
                  <a:cubicBezTo>
                    <a:pt x="8" y="54"/>
                    <a:pt x="8" y="55"/>
                    <a:pt x="8" y="56"/>
                  </a:cubicBezTo>
                  <a:cubicBezTo>
                    <a:pt x="8" y="56"/>
                    <a:pt x="7" y="57"/>
                    <a:pt x="7" y="57"/>
                  </a:cubicBezTo>
                  <a:cubicBezTo>
                    <a:pt x="6" y="58"/>
                    <a:pt x="7" y="58"/>
                    <a:pt x="6" y="60"/>
                  </a:cubicBezTo>
                  <a:cubicBezTo>
                    <a:pt x="5" y="62"/>
                    <a:pt x="3" y="63"/>
                    <a:pt x="1" y="64"/>
                  </a:cubicBezTo>
                  <a:cubicBezTo>
                    <a:pt x="1" y="64"/>
                    <a:pt x="1" y="66"/>
                    <a:pt x="1" y="66"/>
                  </a:cubicBezTo>
                  <a:cubicBezTo>
                    <a:pt x="2" y="65"/>
                    <a:pt x="2" y="67"/>
                    <a:pt x="2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1"/>
                    <a:pt x="1" y="72"/>
                    <a:pt x="1" y="7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0" name="Freeform 17">
              <a:extLst>
                <a:ext uri="{FF2B5EF4-FFF2-40B4-BE49-F238E27FC236}">
                  <a16:creationId xmlns:a16="http://schemas.microsoft.com/office/drawing/2014/main" id="{7678E121-CFAA-46B6-8F7C-C17F33734A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7729" y="3693618"/>
              <a:ext cx="170367" cy="431413"/>
            </a:xfrm>
            <a:custGeom>
              <a:avLst/>
              <a:gdLst>
                <a:gd name="T0" fmla="*/ 46 w 63"/>
                <a:gd name="T1" fmla="*/ 16 h 160"/>
                <a:gd name="T2" fmla="*/ 39 w 63"/>
                <a:gd name="T3" fmla="*/ 15 h 160"/>
                <a:gd name="T4" fmla="*/ 35 w 63"/>
                <a:gd name="T5" fmla="*/ 9 h 160"/>
                <a:gd name="T6" fmla="*/ 32 w 63"/>
                <a:gd name="T7" fmla="*/ 3 h 160"/>
                <a:gd name="T8" fmla="*/ 26 w 63"/>
                <a:gd name="T9" fmla="*/ 0 h 160"/>
                <a:gd name="T10" fmla="*/ 16 w 63"/>
                <a:gd name="T11" fmla="*/ 4 h 160"/>
                <a:gd name="T12" fmla="*/ 5 w 63"/>
                <a:gd name="T13" fmla="*/ 3 h 160"/>
                <a:gd name="T14" fmla="*/ 4 w 63"/>
                <a:gd name="T15" fmla="*/ 13 h 160"/>
                <a:gd name="T16" fmla="*/ 6 w 63"/>
                <a:gd name="T17" fmla="*/ 19 h 160"/>
                <a:gd name="T18" fmla="*/ 10 w 63"/>
                <a:gd name="T19" fmla="*/ 23 h 160"/>
                <a:gd name="T20" fmla="*/ 17 w 63"/>
                <a:gd name="T21" fmla="*/ 22 h 160"/>
                <a:gd name="T22" fmla="*/ 24 w 63"/>
                <a:gd name="T23" fmla="*/ 26 h 160"/>
                <a:gd name="T24" fmla="*/ 21 w 63"/>
                <a:gd name="T25" fmla="*/ 33 h 160"/>
                <a:gd name="T26" fmla="*/ 16 w 63"/>
                <a:gd name="T27" fmla="*/ 37 h 160"/>
                <a:gd name="T28" fmla="*/ 20 w 63"/>
                <a:gd name="T29" fmla="*/ 44 h 160"/>
                <a:gd name="T30" fmla="*/ 26 w 63"/>
                <a:gd name="T31" fmla="*/ 56 h 160"/>
                <a:gd name="T32" fmla="*/ 29 w 63"/>
                <a:gd name="T33" fmla="*/ 61 h 160"/>
                <a:gd name="T34" fmla="*/ 36 w 63"/>
                <a:gd name="T35" fmla="*/ 68 h 160"/>
                <a:gd name="T36" fmla="*/ 39 w 63"/>
                <a:gd name="T37" fmla="*/ 76 h 160"/>
                <a:gd name="T38" fmla="*/ 43 w 63"/>
                <a:gd name="T39" fmla="*/ 82 h 160"/>
                <a:gd name="T40" fmla="*/ 43 w 63"/>
                <a:gd name="T41" fmla="*/ 91 h 160"/>
                <a:gd name="T42" fmla="*/ 45 w 63"/>
                <a:gd name="T43" fmla="*/ 100 h 160"/>
                <a:gd name="T44" fmla="*/ 47 w 63"/>
                <a:gd name="T45" fmla="*/ 109 h 160"/>
                <a:gd name="T46" fmla="*/ 44 w 63"/>
                <a:gd name="T47" fmla="*/ 119 h 160"/>
                <a:gd name="T48" fmla="*/ 42 w 63"/>
                <a:gd name="T49" fmla="*/ 125 h 160"/>
                <a:gd name="T50" fmla="*/ 35 w 63"/>
                <a:gd name="T51" fmla="*/ 128 h 160"/>
                <a:gd name="T52" fmla="*/ 31 w 63"/>
                <a:gd name="T53" fmla="*/ 130 h 160"/>
                <a:gd name="T54" fmla="*/ 24 w 63"/>
                <a:gd name="T55" fmla="*/ 133 h 160"/>
                <a:gd name="T56" fmla="*/ 17 w 63"/>
                <a:gd name="T57" fmla="*/ 139 h 160"/>
                <a:gd name="T58" fmla="*/ 21 w 63"/>
                <a:gd name="T59" fmla="*/ 152 h 160"/>
                <a:gd name="T60" fmla="*/ 23 w 63"/>
                <a:gd name="T61" fmla="*/ 156 h 160"/>
                <a:gd name="T62" fmla="*/ 27 w 63"/>
                <a:gd name="T63" fmla="*/ 154 h 160"/>
                <a:gd name="T64" fmla="*/ 29 w 63"/>
                <a:gd name="T65" fmla="*/ 147 h 160"/>
                <a:gd name="T66" fmla="*/ 32 w 63"/>
                <a:gd name="T67" fmla="*/ 149 h 160"/>
                <a:gd name="T68" fmla="*/ 34 w 63"/>
                <a:gd name="T69" fmla="*/ 147 h 160"/>
                <a:gd name="T70" fmla="*/ 35 w 63"/>
                <a:gd name="T71" fmla="*/ 146 h 160"/>
                <a:gd name="T72" fmla="*/ 30 w 63"/>
                <a:gd name="T73" fmla="*/ 141 h 160"/>
                <a:gd name="T74" fmla="*/ 38 w 63"/>
                <a:gd name="T75" fmla="*/ 141 h 160"/>
                <a:gd name="T76" fmla="*/ 41 w 63"/>
                <a:gd name="T77" fmla="*/ 141 h 160"/>
                <a:gd name="T78" fmla="*/ 44 w 63"/>
                <a:gd name="T79" fmla="*/ 140 h 160"/>
                <a:gd name="T80" fmla="*/ 50 w 63"/>
                <a:gd name="T81" fmla="*/ 135 h 160"/>
                <a:gd name="T82" fmla="*/ 59 w 63"/>
                <a:gd name="T83" fmla="*/ 125 h 160"/>
                <a:gd name="T84" fmla="*/ 60 w 63"/>
                <a:gd name="T85" fmla="*/ 116 h 160"/>
                <a:gd name="T86" fmla="*/ 62 w 63"/>
                <a:gd name="T87" fmla="*/ 112 h 160"/>
                <a:gd name="T88" fmla="*/ 59 w 63"/>
                <a:gd name="T89" fmla="*/ 106 h 160"/>
                <a:gd name="T90" fmla="*/ 57 w 63"/>
                <a:gd name="T91" fmla="*/ 98 h 160"/>
                <a:gd name="T92" fmla="*/ 56 w 63"/>
                <a:gd name="T93" fmla="*/ 94 h 160"/>
                <a:gd name="T94" fmla="*/ 50 w 63"/>
                <a:gd name="T95" fmla="*/ 83 h 160"/>
                <a:gd name="T96" fmla="*/ 45 w 63"/>
                <a:gd name="T97" fmla="*/ 75 h 160"/>
                <a:gd name="T98" fmla="*/ 42 w 63"/>
                <a:gd name="T99" fmla="*/ 67 h 160"/>
                <a:gd name="T100" fmla="*/ 33 w 63"/>
                <a:gd name="T101" fmla="*/ 58 h 160"/>
                <a:gd name="T102" fmla="*/ 28 w 63"/>
                <a:gd name="T103" fmla="*/ 44 h 160"/>
                <a:gd name="T104" fmla="*/ 33 w 63"/>
                <a:gd name="T105" fmla="*/ 35 h 160"/>
                <a:gd name="T106" fmla="*/ 39 w 63"/>
                <a:gd name="T107" fmla="*/ 25 h 160"/>
                <a:gd name="T108" fmla="*/ 46 w 63"/>
                <a:gd name="T109" fmla="*/ 20 h 160"/>
                <a:gd name="T110" fmla="*/ 50 w 63"/>
                <a:gd name="T111" fmla="*/ 18 h 160"/>
                <a:gd name="T112" fmla="*/ 25 w 63"/>
                <a:gd name="T113" fmla="*/ 13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160">
                  <a:moveTo>
                    <a:pt x="50" y="18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9" y="140"/>
                    <a:pt x="19" y="141"/>
                    <a:pt x="21" y="143"/>
                  </a:cubicBezTo>
                  <a:cubicBezTo>
                    <a:pt x="21" y="141"/>
                    <a:pt x="20" y="154"/>
                    <a:pt x="21" y="152"/>
                  </a:cubicBezTo>
                  <a:cubicBezTo>
                    <a:pt x="21" y="153"/>
                    <a:pt x="21" y="155"/>
                    <a:pt x="21" y="155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7"/>
                    <a:pt x="20" y="160"/>
                    <a:pt x="23" y="159"/>
                  </a:cubicBezTo>
                  <a:cubicBezTo>
                    <a:pt x="26" y="159"/>
                    <a:pt x="26" y="155"/>
                    <a:pt x="27" y="154"/>
                  </a:cubicBezTo>
                  <a:cubicBezTo>
                    <a:pt x="28" y="153"/>
                    <a:pt x="30" y="154"/>
                    <a:pt x="30" y="153"/>
                  </a:cubicBezTo>
                  <a:cubicBezTo>
                    <a:pt x="30" y="151"/>
                    <a:pt x="30" y="150"/>
                    <a:pt x="29" y="147"/>
                  </a:cubicBezTo>
                  <a:cubicBezTo>
                    <a:pt x="29" y="146"/>
                    <a:pt x="26" y="141"/>
                    <a:pt x="28" y="143"/>
                  </a:cubicBezTo>
                  <a:cubicBezTo>
                    <a:pt x="30" y="145"/>
                    <a:pt x="31" y="147"/>
                    <a:pt x="32" y="149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5"/>
                    <a:pt x="31" y="144"/>
                    <a:pt x="30" y="143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1"/>
                    <a:pt x="28" y="139"/>
                    <a:pt x="28" y="139"/>
                  </a:cubicBezTo>
                  <a:cubicBezTo>
                    <a:pt x="31" y="141"/>
                    <a:pt x="34" y="142"/>
                    <a:pt x="38" y="141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9" y="140"/>
                    <a:pt x="40" y="141"/>
                    <a:pt x="41" y="141"/>
                  </a:cubicBezTo>
                  <a:cubicBezTo>
                    <a:pt x="41" y="141"/>
                    <a:pt x="40" y="139"/>
                    <a:pt x="40" y="139"/>
                  </a:cubicBezTo>
                  <a:cubicBezTo>
                    <a:pt x="42" y="139"/>
                    <a:pt x="43" y="140"/>
                    <a:pt x="44" y="140"/>
                  </a:cubicBezTo>
                  <a:cubicBezTo>
                    <a:pt x="45" y="140"/>
                    <a:pt x="46" y="137"/>
                    <a:pt x="47" y="136"/>
                  </a:cubicBezTo>
                  <a:cubicBezTo>
                    <a:pt x="48" y="135"/>
                    <a:pt x="49" y="136"/>
                    <a:pt x="50" y="135"/>
                  </a:cubicBezTo>
                  <a:cubicBezTo>
                    <a:pt x="52" y="135"/>
                    <a:pt x="58" y="129"/>
                    <a:pt x="58" y="128"/>
                  </a:cubicBezTo>
                  <a:cubicBezTo>
                    <a:pt x="59" y="127"/>
                    <a:pt x="58" y="126"/>
                    <a:pt x="59" y="125"/>
                  </a:cubicBezTo>
                  <a:cubicBezTo>
                    <a:pt x="59" y="125"/>
                    <a:pt x="61" y="124"/>
                    <a:pt x="61" y="124"/>
                  </a:cubicBezTo>
                  <a:cubicBezTo>
                    <a:pt x="62" y="120"/>
                    <a:pt x="59" y="119"/>
                    <a:pt x="60" y="116"/>
                  </a:cubicBezTo>
                  <a:cubicBezTo>
                    <a:pt x="60" y="116"/>
                    <a:pt x="62" y="115"/>
                    <a:pt x="62" y="115"/>
                  </a:cubicBezTo>
                  <a:cubicBezTo>
                    <a:pt x="62" y="114"/>
                    <a:pt x="63" y="113"/>
                    <a:pt x="62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0"/>
                    <a:pt x="59" y="107"/>
                    <a:pt x="59" y="106"/>
                  </a:cubicBezTo>
                  <a:cubicBezTo>
                    <a:pt x="59" y="104"/>
                    <a:pt x="59" y="101"/>
                    <a:pt x="59" y="100"/>
                  </a:cubicBezTo>
                  <a:cubicBezTo>
                    <a:pt x="59" y="99"/>
                    <a:pt x="57" y="98"/>
                    <a:pt x="57" y="98"/>
                  </a:cubicBezTo>
                  <a:cubicBezTo>
                    <a:pt x="57" y="97"/>
                    <a:pt x="57" y="95"/>
                    <a:pt x="57" y="94"/>
                  </a:cubicBezTo>
                  <a:cubicBezTo>
                    <a:pt x="57" y="94"/>
                    <a:pt x="56" y="94"/>
                    <a:pt x="56" y="94"/>
                  </a:cubicBezTo>
                  <a:cubicBezTo>
                    <a:pt x="55" y="92"/>
                    <a:pt x="56" y="90"/>
                    <a:pt x="56" y="88"/>
                  </a:cubicBezTo>
                  <a:cubicBezTo>
                    <a:pt x="56" y="88"/>
                    <a:pt x="51" y="84"/>
                    <a:pt x="50" y="83"/>
                  </a:cubicBezTo>
                  <a:cubicBezTo>
                    <a:pt x="50" y="81"/>
                    <a:pt x="51" y="79"/>
                    <a:pt x="50" y="78"/>
                  </a:cubicBezTo>
                  <a:cubicBezTo>
                    <a:pt x="49" y="77"/>
                    <a:pt x="46" y="76"/>
                    <a:pt x="45" y="75"/>
                  </a:cubicBezTo>
                  <a:cubicBezTo>
                    <a:pt x="45" y="75"/>
                    <a:pt x="42" y="69"/>
                    <a:pt x="42" y="69"/>
                  </a:cubicBezTo>
                  <a:cubicBezTo>
                    <a:pt x="42" y="69"/>
                    <a:pt x="42" y="67"/>
                    <a:pt x="42" y="67"/>
                  </a:cubicBezTo>
                  <a:cubicBezTo>
                    <a:pt x="40" y="65"/>
                    <a:pt x="35" y="64"/>
                    <a:pt x="34" y="61"/>
                  </a:cubicBezTo>
                  <a:cubicBezTo>
                    <a:pt x="33" y="60"/>
                    <a:pt x="34" y="59"/>
                    <a:pt x="33" y="58"/>
                  </a:cubicBezTo>
                  <a:cubicBezTo>
                    <a:pt x="31" y="55"/>
                    <a:pt x="26" y="51"/>
                    <a:pt x="27" y="46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2"/>
                    <a:pt x="28" y="39"/>
                    <a:pt x="28" y="38"/>
                  </a:cubicBezTo>
                  <a:cubicBezTo>
                    <a:pt x="29" y="36"/>
                    <a:pt x="32" y="36"/>
                    <a:pt x="33" y="3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5"/>
                    <a:pt x="39" y="25"/>
                  </a:cubicBezTo>
                  <a:cubicBezTo>
                    <a:pt x="40" y="24"/>
                    <a:pt x="42" y="25"/>
                    <a:pt x="44" y="24"/>
                  </a:cubicBezTo>
                  <a:cubicBezTo>
                    <a:pt x="45" y="23"/>
                    <a:pt x="45" y="21"/>
                    <a:pt x="46" y="20"/>
                  </a:cubicBezTo>
                  <a:cubicBezTo>
                    <a:pt x="47" y="20"/>
                    <a:pt x="49" y="20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lose/>
                  <a:moveTo>
                    <a:pt x="25" y="135"/>
                  </a:moveTo>
                  <a:cubicBezTo>
                    <a:pt x="27" y="136"/>
                    <a:pt x="28" y="140"/>
                    <a:pt x="25" y="139"/>
                  </a:cubicBezTo>
                  <a:cubicBezTo>
                    <a:pt x="24" y="139"/>
                    <a:pt x="23" y="135"/>
                    <a:pt x="25" y="13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1" name="Freeform 19">
              <a:extLst>
                <a:ext uri="{FF2B5EF4-FFF2-40B4-BE49-F238E27FC236}">
                  <a16:creationId xmlns:a16="http://schemas.microsoft.com/office/drawing/2014/main" id="{F2F2D71A-B2C8-488C-AF52-34753BF6E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306" y="4010994"/>
              <a:ext cx="321499" cy="340734"/>
            </a:xfrm>
            <a:custGeom>
              <a:avLst/>
              <a:gdLst>
                <a:gd name="T0" fmla="*/ 115 w 119"/>
                <a:gd name="T1" fmla="*/ 33 h 126"/>
                <a:gd name="T2" fmla="*/ 10 w 119"/>
                <a:gd name="T3" fmla="*/ 11 h 126"/>
                <a:gd name="T4" fmla="*/ 3 w 119"/>
                <a:gd name="T5" fmla="*/ 27 h 126"/>
                <a:gd name="T6" fmla="*/ 6 w 119"/>
                <a:gd name="T7" fmla="*/ 37 h 126"/>
                <a:gd name="T8" fmla="*/ 12 w 119"/>
                <a:gd name="T9" fmla="*/ 54 h 126"/>
                <a:gd name="T10" fmla="*/ 27 w 119"/>
                <a:gd name="T11" fmla="*/ 60 h 126"/>
                <a:gd name="T12" fmla="*/ 43 w 119"/>
                <a:gd name="T13" fmla="*/ 68 h 126"/>
                <a:gd name="T14" fmla="*/ 46 w 119"/>
                <a:gd name="T15" fmla="*/ 79 h 126"/>
                <a:gd name="T16" fmla="*/ 64 w 119"/>
                <a:gd name="T17" fmla="*/ 97 h 126"/>
                <a:gd name="T18" fmla="*/ 59 w 119"/>
                <a:gd name="T19" fmla="*/ 111 h 126"/>
                <a:gd name="T20" fmla="*/ 63 w 119"/>
                <a:gd name="T21" fmla="*/ 123 h 126"/>
                <a:gd name="T22" fmla="*/ 78 w 119"/>
                <a:gd name="T23" fmla="*/ 119 h 126"/>
                <a:gd name="T24" fmla="*/ 90 w 119"/>
                <a:gd name="T25" fmla="*/ 110 h 126"/>
                <a:gd name="T26" fmla="*/ 77 w 119"/>
                <a:gd name="T27" fmla="*/ 105 h 126"/>
                <a:gd name="T28" fmla="*/ 74 w 119"/>
                <a:gd name="T29" fmla="*/ 88 h 126"/>
                <a:gd name="T30" fmla="*/ 87 w 119"/>
                <a:gd name="T31" fmla="*/ 90 h 126"/>
                <a:gd name="T32" fmla="*/ 94 w 119"/>
                <a:gd name="T33" fmla="*/ 88 h 126"/>
                <a:gd name="T34" fmla="*/ 107 w 119"/>
                <a:gd name="T35" fmla="*/ 82 h 126"/>
                <a:gd name="T36" fmla="*/ 112 w 119"/>
                <a:gd name="T37" fmla="*/ 76 h 126"/>
                <a:gd name="T38" fmla="*/ 108 w 119"/>
                <a:gd name="T39" fmla="*/ 59 h 126"/>
                <a:gd name="T40" fmla="*/ 110 w 119"/>
                <a:gd name="T41" fmla="*/ 49 h 126"/>
                <a:gd name="T42" fmla="*/ 118 w 119"/>
                <a:gd name="T43" fmla="*/ 42 h 126"/>
                <a:gd name="T44" fmla="*/ 113 w 119"/>
                <a:gd name="T45" fmla="*/ 37 h 126"/>
                <a:gd name="T46" fmla="*/ 99 w 119"/>
                <a:gd name="T47" fmla="*/ 40 h 126"/>
                <a:gd name="T48" fmla="*/ 110 w 119"/>
                <a:gd name="T49" fmla="*/ 31 h 126"/>
                <a:gd name="T50" fmla="*/ 111 w 119"/>
                <a:gd name="T51" fmla="*/ 25 h 126"/>
                <a:gd name="T52" fmla="*/ 104 w 119"/>
                <a:gd name="T53" fmla="*/ 25 h 126"/>
                <a:gd name="T54" fmla="*/ 99 w 119"/>
                <a:gd name="T55" fmla="*/ 25 h 126"/>
                <a:gd name="T56" fmla="*/ 101 w 119"/>
                <a:gd name="T57" fmla="*/ 15 h 126"/>
                <a:gd name="T58" fmla="*/ 85 w 119"/>
                <a:gd name="T59" fmla="*/ 17 h 126"/>
                <a:gd name="T60" fmla="*/ 81 w 119"/>
                <a:gd name="T61" fmla="*/ 20 h 126"/>
                <a:gd name="T62" fmla="*/ 63 w 119"/>
                <a:gd name="T63" fmla="*/ 16 h 126"/>
                <a:gd name="T64" fmla="*/ 50 w 119"/>
                <a:gd name="T65" fmla="*/ 14 h 126"/>
                <a:gd name="T66" fmla="*/ 44 w 119"/>
                <a:gd name="T67" fmla="*/ 7 h 126"/>
                <a:gd name="T68" fmla="*/ 31 w 119"/>
                <a:gd name="T69" fmla="*/ 1 h 126"/>
                <a:gd name="T70" fmla="*/ 36 w 119"/>
                <a:gd name="T71" fmla="*/ 8 h 126"/>
                <a:gd name="T72" fmla="*/ 24 w 119"/>
                <a:gd name="T73" fmla="*/ 20 h 126"/>
                <a:gd name="T74" fmla="*/ 27 w 119"/>
                <a:gd name="T75" fmla="*/ 30 h 126"/>
                <a:gd name="T76" fmla="*/ 19 w 119"/>
                <a:gd name="T77" fmla="*/ 31 h 126"/>
                <a:gd name="T78" fmla="*/ 21 w 119"/>
                <a:gd name="T79" fmla="*/ 15 h 126"/>
                <a:gd name="T80" fmla="*/ 18 w 119"/>
                <a:gd name="T81" fmla="*/ 10 h 126"/>
                <a:gd name="T82" fmla="*/ 19 w 119"/>
                <a:gd name="T83" fmla="*/ 6 h 126"/>
                <a:gd name="T84" fmla="*/ 88 w 119"/>
                <a:gd name="T85" fmla="*/ 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126">
                  <a:moveTo>
                    <a:pt x="115" y="33"/>
                  </a:moveTo>
                  <a:cubicBezTo>
                    <a:pt x="115" y="35"/>
                    <a:pt x="115" y="35"/>
                    <a:pt x="115" y="35"/>
                  </a:cubicBezTo>
                  <a:cubicBezTo>
                    <a:pt x="119" y="35"/>
                    <a:pt x="118" y="34"/>
                    <a:pt x="115" y="33"/>
                  </a:cubicBezTo>
                  <a:close/>
                  <a:moveTo>
                    <a:pt x="20" y="4"/>
                  </a:moveTo>
                  <a:cubicBezTo>
                    <a:pt x="18" y="4"/>
                    <a:pt x="15" y="5"/>
                    <a:pt x="15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5" y="24"/>
                    <a:pt x="3" y="27"/>
                  </a:cubicBezTo>
                  <a:cubicBezTo>
                    <a:pt x="2" y="30"/>
                    <a:pt x="4" y="30"/>
                    <a:pt x="2" y="34"/>
                  </a:cubicBezTo>
                  <a:cubicBezTo>
                    <a:pt x="0" y="39"/>
                    <a:pt x="3" y="38"/>
                    <a:pt x="3" y="3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8" y="45"/>
                    <a:pt x="8" y="48"/>
                  </a:cubicBezTo>
                  <a:cubicBezTo>
                    <a:pt x="9" y="50"/>
                    <a:pt x="10" y="51"/>
                    <a:pt x="12" y="54"/>
                  </a:cubicBezTo>
                  <a:cubicBezTo>
                    <a:pt x="14" y="56"/>
                    <a:pt x="13" y="59"/>
                    <a:pt x="13" y="5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4" y="61"/>
                    <a:pt x="27" y="60"/>
                  </a:cubicBezTo>
                  <a:cubicBezTo>
                    <a:pt x="29" y="59"/>
                    <a:pt x="31" y="60"/>
                    <a:pt x="32" y="62"/>
                  </a:cubicBezTo>
                  <a:cubicBezTo>
                    <a:pt x="33" y="64"/>
                    <a:pt x="36" y="69"/>
                    <a:pt x="36" y="69"/>
                  </a:cubicBezTo>
                  <a:cubicBezTo>
                    <a:pt x="36" y="69"/>
                    <a:pt x="41" y="68"/>
                    <a:pt x="43" y="68"/>
                  </a:cubicBezTo>
                  <a:cubicBezTo>
                    <a:pt x="45" y="68"/>
                    <a:pt x="49" y="69"/>
                    <a:pt x="49" y="69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5" y="76"/>
                    <a:pt x="46" y="79"/>
                  </a:cubicBezTo>
                  <a:cubicBezTo>
                    <a:pt x="47" y="83"/>
                    <a:pt x="51" y="84"/>
                    <a:pt x="51" y="86"/>
                  </a:cubicBezTo>
                  <a:cubicBezTo>
                    <a:pt x="51" y="88"/>
                    <a:pt x="54" y="90"/>
                    <a:pt x="55" y="92"/>
                  </a:cubicBezTo>
                  <a:cubicBezTo>
                    <a:pt x="57" y="93"/>
                    <a:pt x="64" y="97"/>
                    <a:pt x="64" y="97"/>
                  </a:cubicBezTo>
                  <a:cubicBezTo>
                    <a:pt x="64" y="97"/>
                    <a:pt x="62" y="101"/>
                    <a:pt x="62" y="103"/>
                  </a:cubicBezTo>
                  <a:cubicBezTo>
                    <a:pt x="61" y="105"/>
                    <a:pt x="58" y="108"/>
                    <a:pt x="58" y="108"/>
                  </a:cubicBezTo>
                  <a:cubicBezTo>
                    <a:pt x="58" y="108"/>
                    <a:pt x="57" y="113"/>
                    <a:pt x="59" y="111"/>
                  </a:cubicBezTo>
                  <a:cubicBezTo>
                    <a:pt x="62" y="110"/>
                    <a:pt x="61" y="112"/>
                    <a:pt x="61" y="114"/>
                  </a:cubicBezTo>
                  <a:cubicBezTo>
                    <a:pt x="62" y="116"/>
                    <a:pt x="63" y="118"/>
                    <a:pt x="63" y="118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6"/>
                    <a:pt x="70" y="123"/>
                    <a:pt x="73" y="123"/>
                  </a:cubicBezTo>
                  <a:cubicBezTo>
                    <a:pt x="75" y="123"/>
                    <a:pt x="76" y="119"/>
                    <a:pt x="78" y="119"/>
                  </a:cubicBezTo>
                  <a:cubicBezTo>
                    <a:pt x="80" y="119"/>
                    <a:pt x="80" y="117"/>
                    <a:pt x="82" y="117"/>
                  </a:cubicBezTo>
                  <a:cubicBezTo>
                    <a:pt x="84" y="117"/>
                    <a:pt x="85" y="111"/>
                    <a:pt x="87" y="111"/>
                  </a:cubicBezTo>
                  <a:cubicBezTo>
                    <a:pt x="89" y="111"/>
                    <a:pt x="90" y="110"/>
                    <a:pt x="90" y="110"/>
                  </a:cubicBezTo>
                  <a:cubicBezTo>
                    <a:pt x="90" y="110"/>
                    <a:pt x="89" y="106"/>
                    <a:pt x="87" y="107"/>
                  </a:cubicBezTo>
                  <a:cubicBezTo>
                    <a:pt x="85" y="108"/>
                    <a:pt x="82" y="109"/>
                    <a:pt x="81" y="108"/>
                  </a:cubicBezTo>
                  <a:cubicBezTo>
                    <a:pt x="79" y="107"/>
                    <a:pt x="78" y="107"/>
                    <a:pt x="77" y="105"/>
                  </a:cubicBezTo>
                  <a:cubicBezTo>
                    <a:pt x="77" y="103"/>
                    <a:pt x="79" y="99"/>
                    <a:pt x="78" y="97"/>
                  </a:cubicBezTo>
                  <a:cubicBezTo>
                    <a:pt x="78" y="96"/>
                    <a:pt x="78" y="95"/>
                    <a:pt x="76" y="93"/>
                  </a:cubicBezTo>
                  <a:cubicBezTo>
                    <a:pt x="74" y="91"/>
                    <a:pt x="76" y="89"/>
                    <a:pt x="74" y="88"/>
                  </a:cubicBezTo>
                  <a:cubicBezTo>
                    <a:pt x="72" y="87"/>
                    <a:pt x="72" y="86"/>
                    <a:pt x="75" y="87"/>
                  </a:cubicBezTo>
                  <a:cubicBezTo>
                    <a:pt x="79" y="87"/>
                    <a:pt x="81" y="89"/>
                    <a:pt x="81" y="89"/>
                  </a:cubicBezTo>
                  <a:cubicBezTo>
                    <a:pt x="81" y="89"/>
                    <a:pt x="86" y="89"/>
                    <a:pt x="87" y="90"/>
                  </a:cubicBezTo>
                  <a:cubicBezTo>
                    <a:pt x="88" y="92"/>
                    <a:pt x="92" y="92"/>
                    <a:pt x="92" y="92"/>
                  </a:cubicBezTo>
                  <a:cubicBezTo>
                    <a:pt x="92" y="92"/>
                    <a:pt x="90" y="91"/>
                    <a:pt x="91" y="89"/>
                  </a:cubicBezTo>
                  <a:cubicBezTo>
                    <a:pt x="92" y="87"/>
                    <a:pt x="94" y="88"/>
                    <a:pt x="94" y="88"/>
                  </a:cubicBezTo>
                  <a:cubicBezTo>
                    <a:pt x="94" y="88"/>
                    <a:pt x="97" y="88"/>
                    <a:pt x="99" y="88"/>
                  </a:cubicBezTo>
                  <a:cubicBezTo>
                    <a:pt x="101" y="88"/>
                    <a:pt x="101" y="86"/>
                    <a:pt x="103" y="86"/>
                  </a:cubicBezTo>
                  <a:cubicBezTo>
                    <a:pt x="105" y="86"/>
                    <a:pt x="105" y="82"/>
                    <a:pt x="107" y="82"/>
                  </a:cubicBezTo>
                  <a:cubicBezTo>
                    <a:pt x="108" y="82"/>
                    <a:pt x="111" y="82"/>
                    <a:pt x="111" y="82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6" y="59"/>
                    <a:pt x="108" y="59"/>
                  </a:cubicBezTo>
                  <a:cubicBezTo>
                    <a:pt x="110" y="59"/>
                    <a:pt x="115" y="58"/>
                    <a:pt x="115" y="56"/>
                  </a:cubicBezTo>
                  <a:cubicBezTo>
                    <a:pt x="115" y="54"/>
                    <a:pt x="112" y="54"/>
                    <a:pt x="112" y="54"/>
                  </a:cubicBezTo>
                  <a:cubicBezTo>
                    <a:pt x="112" y="54"/>
                    <a:pt x="112" y="50"/>
                    <a:pt x="110" y="49"/>
                  </a:cubicBezTo>
                  <a:cubicBezTo>
                    <a:pt x="109" y="49"/>
                    <a:pt x="108" y="46"/>
                    <a:pt x="110" y="46"/>
                  </a:cubicBezTo>
                  <a:cubicBezTo>
                    <a:pt x="112" y="46"/>
                    <a:pt x="114" y="45"/>
                    <a:pt x="116" y="44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7"/>
                    <a:pt x="117" y="36"/>
                    <a:pt x="117" y="36"/>
                  </a:cubicBezTo>
                  <a:cubicBezTo>
                    <a:pt x="115" y="36"/>
                    <a:pt x="113" y="37"/>
                    <a:pt x="113" y="37"/>
                  </a:cubicBezTo>
                  <a:cubicBezTo>
                    <a:pt x="111" y="38"/>
                    <a:pt x="111" y="36"/>
                    <a:pt x="108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39"/>
                    <a:pt x="102" y="39"/>
                    <a:pt x="99" y="40"/>
                  </a:cubicBezTo>
                  <a:cubicBezTo>
                    <a:pt x="99" y="39"/>
                    <a:pt x="99" y="38"/>
                    <a:pt x="100" y="37"/>
                  </a:cubicBezTo>
                  <a:cubicBezTo>
                    <a:pt x="103" y="36"/>
                    <a:pt x="107" y="35"/>
                    <a:pt x="110" y="35"/>
                  </a:cubicBezTo>
                  <a:cubicBezTo>
                    <a:pt x="110" y="34"/>
                    <a:pt x="109" y="32"/>
                    <a:pt x="110" y="31"/>
                  </a:cubicBezTo>
                  <a:cubicBezTo>
                    <a:pt x="110" y="30"/>
                    <a:pt x="112" y="29"/>
                    <a:pt x="112" y="28"/>
                  </a:cubicBezTo>
                  <a:cubicBezTo>
                    <a:pt x="112" y="28"/>
                    <a:pt x="111" y="25"/>
                    <a:pt x="111" y="26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0" y="25"/>
                    <a:pt x="108" y="25"/>
                    <a:pt x="106" y="25"/>
                  </a:cubicBezTo>
                  <a:cubicBezTo>
                    <a:pt x="107" y="25"/>
                    <a:pt x="107" y="26"/>
                    <a:pt x="107" y="26"/>
                  </a:cubicBezTo>
                  <a:cubicBezTo>
                    <a:pt x="106" y="26"/>
                    <a:pt x="105" y="25"/>
                    <a:pt x="104" y="25"/>
                  </a:cubicBezTo>
                  <a:cubicBezTo>
                    <a:pt x="104" y="24"/>
                    <a:pt x="103" y="23"/>
                    <a:pt x="102" y="23"/>
                  </a:cubicBezTo>
                  <a:cubicBezTo>
                    <a:pt x="102" y="23"/>
                    <a:pt x="101" y="24"/>
                    <a:pt x="101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2"/>
                    <a:pt x="98" y="20"/>
                    <a:pt x="96" y="18"/>
                  </a:cubicBezTo>
                  <a:cubicBezTo>
                    <a:pt x="98" y="18"/>
                    <a:pt x="99" y="18"/>
                    <a:pt x="101" y="17"/>
                  </a:cubicBezTo>
                  <a:cubicBezTo>
                    <a:pt x="101" y="17"/>
                    <a:pt x="101" y="15"/>
                    <a:pt x="101" y="15"/>
                  </a:cubicBezTo>
                  <a:cubicBezTo>
                    <a:pt x="96" y="15"/>
                    <a:pt x="93" y="16"/>
                    <a:pt x="88" y="16"/>
                  </a:cubicBezTo>
                  <a:cubicBezTo>
                    <a:pt x="88" y="16"/>
                    <a:pt x="90" y="17"/>
                    <a:pt x="90" y="17"/>
                  </a:cubicBezTo>
                  <a:cubicBezTo>
                    <a:pt x="88" y="17"/>
                    <a:pt x="86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4" y="18"/>
                    <a:pt x="83" y="18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77" y="21"/>
                    <a:pt x="77" y="21"/>
                  </a:cubicBezTo>
                  <a:cubicBezTo>
                    <a:pt x="74" y="21"/>
                    <a:pt x="69" y="20"/>
                    <a:pt x="67" y="19"/>
                  </a:cubicBezTo>
                  <a:cubicBezTo>
                    <a:pt x="65" y="18"/>
                    <a:pt x="70" y="17"/>
                    <a:pt x="63" y="16"/>
                  </a:cubicBezTo>
                  <a:cubicBezTo>
                    <a:pt x="60" y="15"/>
                    <a:pt x="56" y="15"/>
                    <a:pt x="53" y="16"/>
                  </a:cubicBezTo>
                  <a:cubicBezTo>
                    <a:pt x="52" y="16"/>
                    <a:pt x="52" y="18"/>
                    <a:pt x="50" y="17"/>
                  </a:cubicBezTo>
                  <a:cubicBezTo>
                    <a:pt x="47" y="17"/>
                    <a:pt x="49" y="15"/>
                    <a:pt x="50" y="14"/>
                  </a:cubicBezTo>
                  <a:cubicBezTo>
                    <a:pt x="49" y="12"/>
                    <a:pt x="48" y="10"/>
                    <a:pt x="47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7"/>
                    <a:pt x="44" y="7"/>
                  </a:cubicBezTo>
                  <a:cubicBezTo>
                    <a:pt x="41" y="6"/>
                    <a:pt x="39" y="7"/>
                    <a:pt x="37" y="6"/>
                  </a:cubicBezTo>
                  <a:cubicBezTo>
                    <a:pt x="35" y="5"/>
                    <a:pt x="35" y="2"/>
                    <a:pt x="34" y="0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3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5" y="6"/>
                    <a:pt x="36" y="8"/>
                    <a:pt x="36" y="8"/>
                  </a:cubicBezTo>
                  <a:cubicBezTo>
                    <a:pt x="30" y="9"/>
                    <a:pt x="27" y="10"/>
                    <a:pt x="23" y="12"/>
                  </a:cubicBezTo>
                  <a:cubicBezTo>
                    <a:pt x="22" y="15"/>
                    <a:pt x="22" y="16"/>
                    <a:pt x="22" y="19"/>
                  </a:cubicBezTo>
                  <a:cubicBezTo>
                    <a:pt x="23" y="19"/>
                    <a:pt x="24" y="19"/>
                    <a:pt x="24" y="20"/>
                  </a:cubicBezTo>
                  <a:cubicBezTo>
                    <a:pt x="24" y="20"/>
                    <a:pt x="26" y="22"/>
                    <a:pt x="26" y="22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5" y="26"/>
                    <a:pt x="26" y="28"/>
                    <a:pt x="27" y="30"/>
                  </a:cubicBezTo>
                  <a:cubicBezTo>
                    <a:pt x="24" y="32"/>
                    <a:pt x="22" y="32"/>
                    <a:pt x="20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8"/>
                    <a:pt x="15" y="25"/>
                    <a:pt x="16" y="21"/>
                  </a:cubicBezTo>
                  <a:cubicBezTo>
                    <a:pt x="17" y="19"/>
                    <a:pt x="19" y="19"/>
                    <a:pt x="21" y="17"/>
                  </a:cubicBezTo>
                  <a:cubicBezTo>
                    <a:pt x="20" y="17"/>
                    <a:pt x="21" y="16"/>
                    <a:pt x="21" y="15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9" y="12"/>
                    <a:pt x="19" y="13"/>
                    <a:pt x="19" y="12"/>
                  </a:cubicBezTo>
                  <a:cubicBezTo>
                    <a:pt x="19" y="11"/>
                    <a:pt x="18" y="11"/>
                    <a:pt x="18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5" y="10"/>
                    <a:pt x="15" y="8"/>
                    <a:pt x="15" y="8"/>
                  </a:cubicBezTo>
                  <a:cubicBezTo>
                    <a:pt x="16" y="8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lose/>
                  <a:moveTo>
                    <a:pt x="88" y="11"/>
                  </a:moveTo>
                  <a:cubicBezTo>
                    <a:pt x="86" y="11"/>
                    <a:pt x="89" y="12"/>
                    <a:pt x="89" y="12"/>
                  </a:cubicBezTo>
                  <a:cubicBezTo>
                    <a:pt x="89" y="12"/>
                    <a:pt x="91" y="10"/>
                    <a:pt x="88" y="1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2" name="Freeform 21">
              <a:extLst>
                <a:ext uri="{FF2B5EF4-FFF2-40B4-BE49-F238E27FC236}">
                  <a16:creationId xmlns:a16="http://schemas.microsoft.com/office/drawing/2014/main" id="{884392FF-84AD-40C2-B76A-1AB018DE9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1797" y="4833977"/>
              <a:ext cx="24730" cy="56331"/>
            </a:xfrm>
            <a:custGeom>
              <a:avLst/>
              <a:gdLst>
                <a:gd name="T0" fmla="*/ 4 w 9"/>
                <a:gd name="T1" fmla="*/ 14 h 21"/>
                <a:gd name="T2" fmla="*/ 6 w 9"/>
                <a:gd name="T3" fmla="*/ 21 h 21"/>
                <a:gd name="T4" fmla="*/ 9 w 9"/>
                <a:gd name="T5" fmla="*/ 21 h 21"/>
                <a:gd name="T6" fmla="*/ 9 w 9"/>
                <a:gd name="T7" fmla="*/ 19 h 21"/>
                <a:gd name="T8" fmla="*/ 6 w 9"/>
                <a:gd name="T9" fmla="*/ 17 h 21"/>
                <a:gd name="T10" fmla="*/ 6 w 9"/>
                <a:gd name="T11" fmla="*/ 14 h 21"/>
                <a:gd name="T12" fmla="*/ 4 w 9"/>
                <a:gd name="T13" fmla="*/ 14 h 21"/>
                <a:gd name="T14" fmla="*/ 0 w 9"/>
                <a:gd name="T15" fmla="*/ 0 h 21"/>
                <a:gd name="T16" fmla="*/ 1 w 9"/>
                <a:gd name="T17" fmla="*/ 11 h 21"/>
                <a:gd name="T18" fmla="*/ 4 w 9"/>
                <a:gd name="T19" fmla="*/ 10 h 21"/>
                <a:gd name="T20" fmla="*/ 6 w 9"/>
                <a:gd name="T21" fmla="*/ 11 h 21"/>
                <a:gd name="T22" fmla="*/ 5 w 9"/>
                <a:gd name="T23" fmla="*/ 6 h 21"/>
                <a:gd name="T24" fmla="*/ 6 w 9"/>
                <a:gd name="T25" fmla="*/ 5 h 21"/>
                <a:gd name="T26" fmla="*/ 6 w 9"/>
                <a:gd name="T27" fmla="*/ 2 h 21"/>
                <a:gd name="T28" fmla="*/ 2 w 9"/>
                <a:gd name="T29" fmla="*/ 4 h 21"/>
                <a:gd name="T30" fmla="*/ 2 w 9"/>
                <a:gd name="T31" fmla="*/ 2 h 21"/>
                <a:gd name="T32" fmla="*/ 0 w 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21">
                  <a:moveTo>
                    <a:pt x="4" y="14"/>
                  </a:moveTo>
                  <a:cubicBezTo>
                    <a:pt x="5" y="17"/>
                    <a:pt x="5" y="18"/>
                    <a:pt x="6" y="21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21"/>
                    <a:pt x="9" y="19"/>
                    <a:pt x="9" y="19"/>
                  </a:cubicBezTo>
                  <a:cubicBezTo>
                    <a:pt x="8" y="18"/>
                    <a:pt x="7" y="18"/>
                    <a:pt x="6" y="17"/>
                  </a:cubicBezTo>
                  <a:cubicBezTo>
                    <a:pt x="5" y="16"/>
                    <a:pt x="6" y="15"/>
                    <a:pt x="6" y="14"/>
                  </a:cubicBezTo>
                  <a:lnTo>
                    <a:pt x="4" y="14"/>
                  </a:lnTo>
                  <a:close/>
                  <a:moveTo>
                    <a:pt x="0" y="0"/>
                  </a:moveTo>
                  <a:cubicBezTo>
                    <a:pt x="0" y="4"/>
                    <a:pt x="0" y="7"/>
                    <a:pt x="1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7" y="10"/>
                    <a:pt x="5" y="7"/>
                    <a:pt x="5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5"/>
                    <a:pt x="6" y="2"/>
                    <a:pt x="6" y="2"/>
                  </a:cubicBezTo>
                  <a:cubicBezTo>
                    <a:pt x="5" y="2"/>
                    <a:pt x="3" y="4"/>
                    <a:pt x="2" y="4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3" name="Freeform 22">
              <a:extLst>
                <a:ext uri="{FF2B5EF4-FFF2-40B4-BE49-F238E27FC236}">
                  <a16:creationId xmlns:a16="http://schemas.microsoft.com/office/drawing/2014/main" id="{F31D6E61-4EFF-43D5-8C9B-277EC165C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1797" y="4833977"/>
              <a:ext cx="24730" cy="56331"/>
            </a:xfrm>
            <a:custGeom>
              <a:avLst/>
              <a:gdLst>
                <a:gd name="T0" fmla="*/ 4 w 9"/>
                <a:gd name="T1" fmla="*/ 14 h 21"/>
                <a:gd name="T2" fmla="*/ 6 w 9"/>
                <a:gd name="T3" fmla="*/ 21 h 21"/>
                <a:gd name="T4" fmla="*/ 9 w 9"/>
                <a:gd name="T5" fmla="*/ 21 h 21"/>
                <a:gd name="T6" fmla="*/ 9 w 9"/>
                <a:gd name="T7" fmla="*/ 19 h 21"/>
                <a:gd name="T8" fmla="*/ 6 w 9"/>
                <a:gd name="T9" fmla="*/ 17 h 21"/>
                <a:gd name="T10" fmla="*/ 6 w 9"/>
                <a:gd name="T11" fmla="*/ 14 h 21"/>
                <a:gd name="T12" fmla="*/ 4 w 9"/>
                <a:gd name="T13" fmla="*/ 14 h 21"/>
                <a:gd name="T14" fmla="*/ 0 w 9"/>
                <a:gd name="T15" fmla="*/ 0 h 21"/>
                <a:gd name="T16" fmla="*/ 1 w 9"/>
                <a:gd name="T17" fmla="*/ 11 h 21"/>
                <a:gd name="T18" fmla="*/ 4 w 9"/>
                <a:gd name="T19" fmla="*/ 10 h 21"/>
                <a:gd name="T20" fmla="*/ 6 w 9"/>
                <a:gd name="T21" fmla="*/ 11 h 21"/>
                <a:gd name="T22" fmla="*/ 5 w 9"/>
                <a:gd name="T23" fmla="*/ 6 h 21"/>
                <a:gd name="T24" fmla="*/ 6 w 9"/>
                <a:gd name="T25" fmla="*/ 5 h 21"/>
                <a:gd name="T26" fmla="*/ 6 w 9"/>
                <a:gd name="T27" fmla="*/ 2 h 21"/>
                <a:gd name="T28" fmla="*/ 2 w 9"/>
                <a:gd name="T29" fmla="*/ 4 h 21"/>
                <a:gd name="T30" fmla="*/ 2 w 9"/>
                <a:gd name="T31" fmla="*/ 2 h 21"/>
                <a:gd name="T32" fmla="*/ 0 w 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21">
                  <a:moveTo>
                    <a:pt x="4" y="14"/>
                  </a:moveTo>
                  <a:cubicBezTo>
                    <a:pt x="5" y="17"/>
                    <a:pt x="5" y="18"/>
                    <a:pt x="6" y="21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21"/>
                    <a:pt x="9" y="19"/>
                    <a:pt x="9" y="19"/>
                  </a:cubicBezTo>
                  <a:cubicBezTo>
                    <a:pt x="8" y="18"/>
                    <a:pt x="7" y="18"/>
                    <a:pt x="6" y="17"/>
                  </a:cubicBezTo>
                  <a:cubicBezTo>
                    <a:pt x="5" y="16"/>
                    <a:pt x="6" y="15"/>
                    <a:pt x="6" y="14"/>
                  </a:cubicBezTo>
                  <a:lnTo>
                    <a:pt x="4" y="14"/>
                  </a:lnTo>
                  <a:close/>
                  <a:moveTo>
                    <a:pt x="0" y="0"/>
                  </a:moveTo>
                  <a:cubicBezTo>
                    <a:pt x="0" y="4"/>
                    <a:pt x="0" y="7"/>
                    <a:pt x="1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7" y="10"/>
                    <a:pt x="5" y="7"/>
                    <a:pt x="5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5"/>
                    <a:pt x="6" y="2"/>
                    <a:pt x="6" y="2"/>
                  </a:cubicBezTo>
                  <a:cubicBezTo>
                    <a:pt x="5" y="2"/>
                    <a:pt x="3" y="4"/>
                    <a:pt x="2" y="4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4" name="Freeform 23">
              <a:extLst>
                <a:ext uri="{FF2B5EF4-FFF2-40B4-BE49-F238E27FC236}">
                  <a16:creationId xmlns:a16="http://schemas.microsoft.com/office/drawing/2014/main" id="{DED79387-0B11-4D41-98F8-255F3853E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318" y="2981922"/>
              <a:ext cx="387448" cy="274786"/>
            </a:xfrm>
            <a:custGeom>
              <a:avLst/>
              <a:gdLst>
                <a:gd name="T0" fmla="*/ 124 w 144"/>
                <a:gd name="T1" fmla="*/ 39 h 102"/>
                <a:gd name="T2" fmla="*/ 114 w 144"/>
                <a:gd name="T3" fmla="*/ 42 h 102"/>
                <a:gd name="T4" fmla="*/ 107 w 144"/>
                <a:gd name="T5" fmla="*/ 50 h 102"/>
                <a:gd name="T6" fmla="*/ 101 w 144"/>
                <a:gd name="T7" fmla="*/ 54 h 102"/>
                <a:gd name="T8" fmla="*/ 98 w 144"/>
                <a:gd name="T9" fmla="*/ 51 h 102"/>
                <a:gd name="T10" fmla="*/ 83 w 144"/>
                <a:gd name="T11" fmla="*/ 47 h 102"/>
                <a:gd name="T12" fmla="*/ 81 w 144"/>
                <a:gd name="T13" fmla="*/ 42 h 102"/>
                <a:gd name="T14" fmla="*/ 74 w 144"/>
                <a:gd name="T15" fmla="*/ 38 h 102"/>
                <a:gd name="T16" fmla="*/ 69 w 144"/>
                <a:gd name="T17" fmla="*/ 35 h 102"/>
                <a:gd name="T18" fmla="*/ 50 w 144"/>
                <a:gd name="T19" fmla="*/ 33 h 102"/>
                <a:gd name="T20" fmla="*/ 47 w 144"/>
                <a:gd name="T21" fmla="*/ 18 h 102"/>
                <a:gd name="T22" fmla="*/ 40 w 144"/>
                <a:gd name="T23" fmla="*/ 25 h 102"/>
                <a:gd name="T24" fmla="*/ 32 w 144"/>
                <a:gd name="T25" fmla="*/ 22 h 102"/>
                <a:gd name="T26" fmla="*/ 26 w 144"/>
                <a:gd name="T27" fmla="*/ 28 h 102"/>
                <a:gd name="T28" fmla="*/ 28 w 144"/>
                <a:gd name="T29" fmla="*/ 26 h 102"/>
                <a:gd name="T30" fmla="*/ 26 w 144"/>
                <a:gd name="T31" fmla="*/ 20 h 102"/>
                <a:gd name="T32" fmla="*/ 19 w 144"/>
                <a:gd name="T33" fmla="*/ 19 h 102"/>
                <a:gd name="T34" fmla="*/ 19 w 144"/>
                <a:gd name="T35" fmla="*/ 16 h 102"/>
                <a:gd name="T36" fmla="*/ 19 w 144"/>
                <a:gd name="T37" fmla="*/ 9 h 102"/>
                <a:gd name="T38" fmla="*/ 22 w 144"/>
                <a:gd name="T39" fmla="*/ 1 h 102"/>
                <a:gd name="T40" fmla="*/ 10 w 144"/>
                <a:gd name="T41" fmla="*/ 1 h 102"/>
                <a:gd name="T42" fmla="*/ 0 w 144"/>
                <a:gd name="T43" fmla="*/ 46 h 102"/>
                <a:gd name="T44" fmla="*/ 9 w 144"/>
                <a:gd name="T45" fmla="*/ 45 h 102"/>
                <a:gd name="T46" fmla="*/ 7 w 144"/>
                <a:gd name="T47" fmla="*/ 40 h 102"/>
                <a:gd name="T48" fmla="*/ 14 w 144"/>
                <a:gd name="T49" fmla="*/ 39 h 102"/>
                <a:gd name="T50" fmla="*/ 18 w 144"/>
                <a:gd name="T51" fmla="*/ 33 h 102"/>
                <a:gd name="T52" fmla="*/ 23 w 144"/>
                <a:gd name="T53" fmla="*/ 34 h 102"/>
                <a:gd name="T54" fmla="*/ 26 w 144"/>
                <a:gd name="T55" fmla="*/ 45 h 102"/>
                <a:gd name="T56" fmla="*/ 31 w 144"/>
                <a:gd name="T57" fmla="*/ 52 h 102"/>
                <a:gd name="T58" fmla="*/ 31 w 144"/>
                <a:gd name="T59" fmla="*/ 55 h 102"/>
                <a:gd name="T60" fmla="*/ 38 w 144"/>
                <a:gd name="T61" fmla="*/ 54 h 102"/>
                <a:gd name="T62" fmla="*/ 46 w 144"/>
                <a:gd name="T63" fmla="*/ 53 h 102"/>
                <a:gd name="T64" fmla="*/ 53 w 144"/>
                <a:gd name="T65" fmla="*/ 57 h 102"/>
                <a:gd name="T66" fmla="*/ 55 w 144"/>
                <a:gd name="T67" fmla="*/ 64 h 102"/>
                <a:gd name="T68" fmla="*/ 60 w 144"/>
                <a:gd name="T69" fmla="*/ 72 h 102"/>
                <a:gd name="T70" fmla="*/ 65 w 144"/>
                <a:gd name="T71" fmla="*/ 76 h 102"/>
                <a:gd name="T72" fmla="*/ 72 w 144"/>
                <a:gd name="T73" fmla="*/ 83 h 102"/>
                <a:gd name="T74" fmla="*/ 80 w 144"/>
                <a:gd name="T75" fmla="*/ 85 h 102"/>
                <a:gd name="T76" fmla="*/ 87 w 144"/>
                <a:gd name="T77" fmla="*/ 87 h 102"/>
                <a:gd name="T78" fmla="*/ 91 w 144"/>
                <a:gd name="T79" fmla="*/ 89 h 102"/>
                <a:gd name="T80" fmla="*/ 86 w 144"/>
                <a:gd name="T81" fmla="*/ 94 h 102"/>
                <a:gd name="T82" fmla="*/ 90 w 144"/>
                <a:gd name="T83" fmla="*/ 99 h 102"/>
                <a:gd name="T84" fmla="*/ 97 w 144"/>
                <a:gd name="T85" fmla="*/ 102 h 102"/>
                <a:gd name="T86" fmla="*/ 101 w 144"/>
                <a:gd name="T87" fmla="*/ 97 h 102"/>
                <a:gd name="T88" fmla="*/ 104 w 144"/>
                <a:gd name="T89" fmla="*/ 89 h 102"/>
                <a:gd name="T90" fmla="*/ 101 w 144"/>
                <a:gd name="T91" fmla="*/ 83 h 102"/>
                <a:gd name="T92" fmla="*/ 98 w 144"/>
                <a:gd name="T93" fmla="*/ 75 h 102"/>
                <a:gd name="T94" fmla="*/ 108 w 144"/>
                <a:gd name="T95" fmla="*/ 72 h 102"/>
                <a:gd name="T96" fmla="*/ 110 w 144"/>
                <a:gd name="T97" fmla="*/ 65 h 102"/>
                <a:gd name="T98" fmla="*/ 110 w 144"/>
                <a:gd name="T99" fmla="*/ 58 h 102"/>
                <a:gd name="T100" fmla="*/ 117 w 144"/>
                <a:gd name="T101" fmla="*/ 60 h 102"/>
                <a:gd name="T102" fmla="*/ 125 w 144"/>
                <a:gd name="T103" fmla="*/ 56 h 102"/>
                <a:gd name="T104" fmla="*/ 123 w 144"/>
                <a:gd name="T105" fmla="*/ 62 h 102"/>
                <a:gd name="T106" fmla="*/ 125 w 144"/>
                <a:gd name="T107" fmla="*/ 67 h 102"/>
                <a:gd name="T108" fmla="*/ 134 w 144"/>
                <a:gd name="T109" fmla="*/ 64 h 102"/>
                <a:gd name="T110" fmla="*/ 139 w 144"/>
                <a:gd name="T111" fmla="*/ 54 h 102"/>
                <a:gd name="T112" fmla="*/ 131 w 144"/>
                <a:gd name="T113" fmla="*/ 49 h 102"/>
                <a:gd name="T114" fmla="*/ 123 w 144"/>
                <a:gd name="T115" fmla="*/ 46 h 102"/>
                <a:gd name="T116" fmla="*/ 129 w 144"/>
                <a:gd name="T117" fmla="*/ 41 h 102"/>
                <a:gd name="T118" fmla="*/ 124 w 144"/>
                <a:gd name="T119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2">
                  <a:moveTo>
                    <a:pt x="128" y="37"/>
                  </a:moveTo>
                  <a:cubicBezTo>
                    <a:pt x="128" y="37"/>
                    <a:pt x="126" y="37"/>
                    <a:pt x="124" y="39"/>
                  </a:cubicBezTo>
                  <a:cubicBezTo>
                    <a:pt x="122" y="40"/>
                    <a:pt x="122" y="40"/>
                    <a:pt x="119" y="40"/>
                  </a:cubicBezTo>
                  <a:cubicBezTo>
                    <a:pt x="117" y="41"/>
                    <a:pt x="115" y="40"/>
                    <a:pt x="114" y="42"/>
                  </a:cubicBezTo>
                  <a:cubicBezTo>
                    <a:pt x="114" y="44"/>
                    <a:pt x="111" y="44"/>
                    <a:pt x="109" y="44"/>
                  </a:cubicBezTo>
                  <a:cubicBezTo>
                    <a:pt x="108" y="45"/>
                    <a:pt x="107" y="50"/>
                    <a:pt x="107" y="50"/>
                  </a:cubicBezTo>
                  <a:cubicBezTo>
                    <a:pt x="107" y="50"/>
                    <a:pt x="104" y="51"/>
                    <a:pt x="101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4"/>
                    <a:pt x="99" y="55"/>
                    <a:pt x="98" y="55"/>
                  </a:cubicBezTo>
                  <a:cubicBezTo>
                    <a:pt x="97" y="55"/>
                    <a:pt x="99" y="53"/>
                    <a:pt x="98" y="51"/>
                  </a:cubicBezTo>
                  <a:cubicBezTo>
                    <a:pt x="97" y="49"/>
                    <a:pt x="92" y="48"/>
                    <a:pt x="91" y="49"/>
                  </a:cubicBezTo>
                  <a:cubicBezTo>
                    <a:pt x="90" y="50"/>
                    <a:pt x="85" y="48"/>
                    <a:pt x="83" y="47"/>
                  </a:cubicBezTo>
                  <a:cubicBezTo>
                    <a:pt x="81" y="46"/>
                    <a:pt x="83" y="45"/>
                    <a:pt x="83" y="44"/>
                  </a:cubicBezTo>
                  <a:cubicBezTo>
                    <a:pt x="83" y="42"/>
                    <a:pt x="81" y="44"/>
                    <a:pt x="81" y="42"/>
                  </a:cubicBezTo>
                  <a:cubicBezTo>
                    <a:pt x="81" y="39"/>
                    <a:pt x="80" y="39"/>
                    <a:pt x="78" y="40"/>
                  </a:cubicBezTo>
                  <a:cubicBezTo>
                    <a:pt x="76" y="40"/>
                    <a:pt x="75" y="39"/>
                    <a:pt x="74" y="38"/>
                  </a:cubicBezTo>
                  <a:cubicBezTo>
                    <a:pt x="73" y="37"/>
                    <a:pt x="71" y="33"/>
                    <a:pt x="71" y="33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2" y="34"/>
                    <a:pt x="59" y="33"/>
                  </a:cubicBezTo>
                  <a:cubicBezTo>
                    <a:pt x="56" y="32"/>
                    <a:pt x="50" y="33"/>
                    <a:pt x="50" y="33"/>
                  </a:cubicBezTo>
                  <a:cubicBezTo>
                    <a:pt x="50" y="33"/>
                    <a:pt x="49" y="25"/>
                    <a:pt x="49" y="23"/>
                  </a:cubicBezTo>
                  <a:cubicBezTo>
                    <a:pt x="49" y="21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9"/>
                    <a:pt x="41" y="25"/>
                    <a:pt x="40" y="25"/>
                  </a:cubicBezTo>
                  <a:cubicBezTo>
                    <a:pt x="38" y="26"/>
                    <a:pt x="35" y="26"/>
                    <a:pt x="33" y="27"/>
                  </a:cubicBezTo>
                  <a:cubicBezTo>
                    <a:pt x="33" y="25"/>
                    <a:pt x="34" y="23"/>
                    <a:pt x="32" y="22"/>
                  </a:cubicBezTo>
                  <a:cubicBezTo>
                    <a:pt x="31" y="22"/>
                    <a:pt x="29" y="28"/>
                    <a:pt x="28" y="30"/>
                  </a:cubicBezTo>
                  <a:cubicBezTo>
                    <a:pt x="27" y="29"/>
                    <a:pt x="27" y="29"/>
                    <a:pt x="26" y="28"/>
                  </a:cubicBezTo>
                  <a:cubicBezTo>
                    <a:pt x="26" y="28"/>
                    <a:pt x="27" y="28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4"/>
                    <a:pt x="28" y="21"/>
                    <a:pt x="28" y="21"/>
                  </a:cubicBezTo>
                  <a:cubicBezTo>
                    <a:pt x="27" y="21"/>
                    <a:pt x="26" y="20"/>
                    <a:pt x="26" y="20"/>
                  </a:cubicBezTo>
                  <a:cubicBezTo>
                    <a:pt x="24" y="21"/>
                    <a:pt x="22" y="22"/>
                    <a:pt x="19" y="23"/>
                  </a:cubicBezTo>
                  <a:cubicBezTo>
                    <a:pt x="19" y="22"/>
                    <a:pt x="19" y="20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8" y="15"/>
                    <a:pt x="17" y="15"/>
                    <a:pt x="17" y="13"/>
                  </a:cubicBezTo>
                  <a:cubicBezTo>
                    <a:pt x="17" y="12"/>
                    <a:pt x="19" y="10"/>
                    <a:pt x="19" y="9"/>
                  </a:cubicBezTo>
                  <a:cubicBezTo>
                    <a:pt x="19" y="9"/>
                    <a:pt x="18" y="5"/>
                    <a:pt x="19" y="3"/>
                  </a:cubicBezTo>
                  <a:cubicBezTo>
                    <a:pt x="19" y="2"/>
                    <a:pt x="21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2" y="1"/>
                    <a:pt x="10" y="1"/>
                  </a:cubicBezTo>
                  <a:cubicBezTo>
                    <a:pt x="8" y="1"/>
                    <a:pt x="1" y="5"/>
                    <a:pt x="1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1" y="98"/>
                    <a:pt x="101" y="97"/>
                  </a:cubicBezTo>
                  <a:cubicBezTo>
                    <a:pt x="101" y="95"/>
                    <a:pt x="104" y="95"/>
                    <a:pt x="105" y="93"/>
                  </a:cubicBezTo>
                  <a:cubicBezTo>
                    <a:pt x="106" y="92"/>
                    <a:pt x="106" y="90"/>
                    <a:pt x="104" y="89"/>
                  </a:cubicBezTo>
                  <a:cubicBezTo>
                    <a:pt x="102" y="88"/>
                    <a:pt x="104" y="85"/>
                    <a:pt x="105" y="83"/>
                  </a:cubicBezTo>
                  <a:cubicBezTo>
                    <a:pt x="106" y="81"/>
                    <a:pt x="103" y="83"/>
                    <a:pt x="101" y="83"/>
                  </a:cubicBezTo>
                  <a:cubicBezTo>
                    <a:pt x="98" y="83"/>
                    <a:pt x="99" y="82"/>
                    <a:pt x="97" y="80"/>
                  </a:cubicBezTo>
                  <a:cubicBezTo>
                    <a:pt x="94" y="77"/>
                    <a:pt x="96" y="76"/>
                    <a:pt x="98" y="75"/>
                  </a:cubicBezTo>
                  <a:cubicBezTo>
                    <a:pt x="99" y="74"/>
                    <a:pt x="102" y="74"/>
                    <a:pt x="102" y="75"/>
                  </a:cubicBezTo>
                  <a:cubicBezTo>
                    <a:pt x="102" y="78"/>
                    <a:pt x="106" y="73"/>
                    <a:pt x="108" y="72"/>
                  </a:cubicBezTo>
                  <a:cubicBezTo>
                    <a:pt x="109" y="72"/>
                    <a:pt x="110" y="68"/>
                    <a:pt x="109" y="70"/>
                  </a:cubicBezTo>
                  <a:cubicBezTo>
                    <a:pt x="108" y="72"/>
                    <a:pt x="108" y="65"/>
                    <a:pt x="110" y="65"/>
                  </a:cubicBezTo>
                  <a:cubicBezTo>
                    <a:pt x="112" y="65"/>
                    <a:pt x="112" y="62"/>
                    <a:pt x="112" y="62"/>
                  </a:cubicBezTo>
                  <a:cubicBezTo>
                    <a:pt x="112" y="62"/>
                    <a:pt x="110" y="60"/>
                    <a:pt x="110" y="58"/>
                  </a:cubicBezTo>
                  <a:cubicBezTo>
                    <a:pt x="110" y="56"/>
                    <a:pt x="114" y="56"/>
                    <a:pt x="114" y="56"/>
                  </a:cubicBezTo>
                  <a:cubicBezTo>
                    <a:pt x="114" y="56"/>
                    <a:pt x="115" y="59"/>
                    <a:pt x="117" y="60"/>
                  </a:cubicBezTo>
                  <a:cubicBezTo>
                    <a:pt x="119" y="60"/>
                    <a:pt x="120" y="58"/>
                    <a:pt x="120" y="58"/>
                  </a:cubicBezTo>
                  <a:cubicBezTo>
                    <a:pt x="122" y="56"/>
                    <a:pt x="125" y="56"/>
                    <a:pt x="125" y="56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5" y="65"/>
                    <a:pt x="125" y="67"/>
                  </a:cubicBezTo>
                  <a:cubicBezTo>
                    <a:pt x="126" y="69"/>
                    <a:pt x="130" y="64"/>
                    <a:pt x="130" y="64"/>
                  </a:cubicBezTo>
                  <a:cubicBezTo>
                    <a:pt x="130" y="64"/>
                    <a:pt x="131" y="64"/>
                    <a:pt x="134" y="64"/>
                  </a:cubicBezTo>
                  <a:cubicBezTo>
                    <a:pt x="137" y="64"/>
                    <a:pt x="140" y="58"/>
                    <a:pt x="142" y="56"/>
                  </a:cubicBezTo>
                  <a:cubicBezTo>
                    <a:pt x="144" y="54"/>
                    <a:pt x="142" y="56"/>
                    <a:pt x="139" y="54"/>
                  </a:cubicBezTo>
                  <a:cubicBezTo>
                    <a:pt x="135" y="52"/>
                    <a:pt x="136" y="52"/>
                    <a:pt x="133" y="52"/>
                  </a:cubicBezTo>
                  <a:cubicBezTo>
                    <a:pt x="130" y="52"/>
                    <a:pt x="131" y="52"/>
                    <a:pt x="131" y="49"/>
                  </a:cubicBezTo>
                  <a:cubicBezTo>
                    <a:pt x="131" y="47"/>
                    <a:pt x="130" y="48"/>
                    <a:pt x="127" y="49"/>
                  </a:cubicBezTo>
                  <a:cubicBezTo>
                    <a:pt x="125" y="51"/>
                    <a:pt x="126" y="47"/>
                    <a:pt x="123" y="46"/>
                  </a:cubicBezTo>
                  <a:cubicBezTo>
                    <a:pt x="119" y="46"/>
                    <a:pt x="124" y="45"/>
                    <a:pt x="125" y="44"/>
                  </a:cubicBezTo>
                  <a:cubicBezTo>
                    <a:pt x="127" y="43"/>
                    <a:pt x="126" y="43"/>
                    <a:pt x="129" y="41"/>
                  </a:cubicBezTo>
                  <a:cubicBezTo>
                    <a:pt x="131" y="39"/>
                    <a:pt x="128" y="37"/>
                    <a:pt x="128" y="37"/>
                  </a:cubicBezTo>
                  <a:cubicBezTo>
                    <a:pt x="128" y="37"/>
                    <a:pt x="126" y="37"/>
                    <a:pt x="124" y="39"/>
                  </a:cubicBezTo>
                  <a:lnTo>
                    <a:pt x="128" y="3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5" name="Freeform 25">
              <a:extLst>
                <a:ext uri="{FF2B5EF4-FFF2-40B4-BE49-F238E27FC236}">
                  <a16:creationId xmlns:a16="http://schemas.microsoft.com/office/drawing/2014/main" id="{299BF4DF-C308-4A86-95EB-4CBFEC380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55" y="2841779"/>
              <a:ext cx="1345074" cy="776270"/>
            </a:xfrm>
            <a:custGeom>
              <a:avLst/>
              <a:gdLst>
                <a:gd name="T0" fmla="*/ 20 w 499"/>
                <a:gd name="T1" fmla="*/ 16 h 288"/>
                <a:gd name="T2" fmla="*/ 17 w 499"/>
                <a:gd name="T3" fmla="*/ 27 h 288"/>
                <a:gd name="T4" fmla="*/ 109 w 499"/>
                <a:gd name="T5" fmla="*/ 93 h 288"/>
                <a:gd name="T6" fmla="*/ 449 w 499"/>
                <a:gd name="T7" fmla="*/ 103 h 288"/>
                <a:gd name="T8" fmla="*/ 287 w 499"/>
                <a:gd name="T9" fmla="*/ 233 h 288"/>
                <a:gd name="T10" fmla="*/ 299 w 499"/>
                <a:gd name="T11" fmla="*/ 239 h 288"/>
                <a:gd name="T12" fmla="*/ 425 w 499"/>
                <a:gd name="T13" fmla="*/ 146 h 288"/>
                <a:gd name="T14" fmla="*/ 288 w 499"/>
                <a:gd name="T15" fmla="*/ 242 h 288"/>
                <a:gd name="T16" fmla="*/ 308 w 499"/>
                <a:gd name="T17" fmla="*/ 243 h 288"/>
                <a:gd name="T18" fmla="*/ 305 w 499"/>
                <a:gd name="T19" fmla="*/ 231 h 288"/>
                <a:gd name="T20" fmla="*/ 318 w 499"/>
                <a:gd name="T21" fmla="*/ 228 h 288"/>
                <a:gd name="T22" fmla="*/ 332 w 499"/>
                <a:gd name="T23" fmla="*/ 226 h 288"/>
                <a:gd name="T24" fmla="*/ 357 w 499"/>
                <a:gd name="T25" fmla="*/ 235 h 288"/>
                <a:gd name="T26" fmla="*/ 371 w 499"/>
                <a:gd name="T27" fmla="*/ 270 h 288"/>
                <a:gd name="T28" fmla="*/ 383 w 499"/>
                <a:gd name="T29" fmla="*/ 282 h 288"/>
                <a:gd name="T30" fmla="*/ 379 w 499"/>
                <a:gd name="T31" fmla="*/ 249 h 288"/>
                <a:gd name="T32" fmla="*/ 377 w 499"/>
                <a:gd name="T33" fmla="*/ 214 h 288"/>
                <a:gd name="T34" fmla="*/ 393 w 499"/>
                <a:gd name="T35" fmla="*/ 198 h 288"/>
                <a:gd name="T36" fmla="*/ 414 w 499"/>
                <a:gd name="T37" fmla="*/ 176 h 288"/>
                <a:gd name="T38" fmla="*/ 415 w 499"/>
                <a:gd name="T39" fmla="*/ 166 h 288"/>
                <a:gd name="T40" fmla="*/ 417 w 499"/>
                <a:gd name="T41" fmla="*/ 150 h 288"/>
                <a:gd name="T42" fmla="*/ 418 w 499"/>
                <a:gd name="T43" fmla="*/ 122 h 288"/>
                <a:gd name="T44" fmla="*/ 417 w 499"/>
                <a:gd name="T45" fmla="*/ 135 h 288"/>
                <a:gd name="T46" fmla="*/ 429 w 499"/>
                <a:gd name="T47" fmla="*/ 134 h 288"/>
                <a:gd name="T48" fmla="*/ 438 w 499"/>
                <a:gd name="T49" fmla="*/ 119 h 288"/>
                <a:gd name="T50" fmla="*/ 446 w 499"/>
                <a:gd name="T51" fmla="*/ 100 h 288"/>
                <a:gd name="T52" fmla="*/ 466 w 499"/>
                <a:gd name="T53" fmla="*/ 92 h 288"/>
                <a:gd name="T54" fmla="*/ 473 w 499"/>
                <a:gd name="T55" fmla="*/ 76 h 288"/>
                <a:gd name="T56" fmla="*/ 484 w 499"/>
                <a:gd name="T57" fmla="*/ 69 h 288"/>
                <a:gd name="T58" fmla="*/ 498 w 499"/>
                <a:gd name="T59" fmla="*/ 54 h 288"/>
                <a:gd name="T60" fmla="*/ 479 w 499"/>
                <a:gd name="T61" fmla="*/ 28 h 288"/>
                <a:gd name="T62" fmla="*/ 424 w 499"/>
                <a:gd name="T63" fmla="*/ 60 h 288"/>
                <a:gd name="T64" fmla="*/ 407 w 499"/>
                <a:gd name="T65" fmla="*/ 77 h 288"/>
                <a:gd name="T66" fmla="*/ 366 w 499"/>
                <a:gd name="T67" fmla="*/ 99 h 288"/>
                <a:gd name="T68" fmla="*/ 365 w 499"/>
                <a:gd name="T69" fmla="*/ 84 h 288"/>
                <a:gd name="T70" fmla="*/ 357 w 499"/>
                <a:gd name="T71" fmla="*/ 57 h 288"/>
                <a:gd name="T72" fmla="*/ 341 w 499"/>
                <a:gd name="T73" fmla="*/ 50 h 288"/>
                <a:gd name="T74" fmla="*/ 323 w 499"/>
                <a:gd name="T75" fmla="*/ 95 h 288"/>
                <a:gd name="T76" fmla="*/ 318 w 499"/>
                <a:gd name="T77" fmla="*/ 61 h 288"/>
                <a:gd name="T78" fmla="*/ 344 w 499"/>
                <a:gd name="T79" fmla="*/ 43 h 288"/>
                <a:gd name="T80" fmla="*/ 320 w 499"/>
                <a:gd name="T81" fmla="*/ 29 h 288"/>
                <a:gd name="T82" fmla="*/ 306 w 499"/>
                <a:gd name="T83" fmla="*/ 30 h 288"/>
                <a:gd name="T84" fmla="*/ 292 w 499"/>
                <a:gd name="T85" fmla="*/ 24 h 288"/>
                <a:gd name="T86" fmla="*/ 278 w 499"/>
                <a:gd name="T87" fmla="*/ 9 h 288"/>
                <a:gd name="T88" fmla="*/ 18 w 499"/>
                <a:gd name="T89" fmla="*/ 6 h 288"/>
                <a:gd name="T90" fmla="*/ 6 w 499"/>
                <a:gd name="T91" fmla="*/ 29 h 288"/>
                <a:gd name="T92" fmla="*/ 6 w 499"/>
                <a:gd name="T93" fmla="*/ 61 h 288"/>
                <a:gd name="T94" fmla="*/ 4 w 499"/>
                <a:gd name="T95" fmla="*/ 111 h 288"/>
                <a:gd name="T96" fmla="*/ 16 w 499"/>
                <a:gd name="T97" fmla="*/ 138 h 288"/>
                <a:gd name="T98" fmla="*/ 20 w 499"/>
                <a:gd name="T99" fmla="*/ 146 h 288"/>
                <a:gd name="T100" fmla="*/ 34 w 499"/>
                <a:gd name="T101" fmla="*/ 170 h 288"/>
                <a:gd name="T102" fmla="*/ 64 w 499"/>
                <a:gd name="T103" fmla="*/ 200 h 288"/>
                <a:gd name="T104" fmla="*/ 162 w 499"/>
                <a:gd name="T105" fmla="*/ 218 h 288"/>
                <a:gd name="T106" fmla="*/ 182 w 499"/>
                <a:gd name="T107" fmla="*/ 243 h 288"/>
                <a:gd name="T108" fmla="*/ 207 w 499"/>
                <a:gd name="T109" fmla="*/ 243 h 288"/>
                <a:gd name="T110" fmla="*/ 222 w 499"/>
                <a:gd name="T111" fmla="*/ 275 h 288"/>
                <a:gd name="T112" fmla="*/ 236 w 499"/>
                <a:gd name="T113" fmla="*/ 275 h 288"/>
                <a:gd name="T114" fmla="*/ 242 w 499"/>
                <a:gd name="T115" fmla="*/ 253 h 288"/>
                <a:gd name="T116" fmla="*/ 257 w 499"/>
                <a:gd name="T117" fmla="*/ 236 h 288"/>
                <a:gd name="T118" fmla="*/ 288 w 499"/>
                <a:gd name="T119" fmla="*/ 24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9" h="288">
                  <a:moveTo>
                    <a:pt x="363" y="82"/>
                  </a:moveTo>
                  <a:cubicBezTo>
                    <a:pt x="367" y="81"/>
                    <a:pt x="363" y="87"/>
                    <a:pt x="362" y="87"/>
                  </a:cubicBezTo>
                  <a:cubicBezTo>
                    <a:pt x="360" y="88"/>
                    <a:pt x="362" y="82"/>
                    <a:pt x="363" y="82"/>
                  </a:cubicBezTo>
                  <a:close/>
                  <a:moveTo>
                    <a:pt x="22" y="9"/>
                  </a:moveTo>
                  <a:cubicBezTo>
                    <a:pt x="22" y="10"/>
                    <a:pt x="23" y="10"/>
                    <a:pt x="23" y="11"/>
                  </a:cubicBezTo>
                  <a:cubicBezTo>
                    <a:pt x="23" y="12"/>
                    <a:pt x="21" y="14"/>
                    <a:pt x="21" y="14"/>
                  </a:cubicBezTo>
                  <a:cubicBezTo>
                    <a:pt x="21" y="15"/>
                    <a:pt x="22" y="19"/>
                    <a:pt x="22" y="19"/>
                  </a:cubicBezTo>
                  <a:cubicBezTo>
                    <a:pt x="20" y="19"/>
                    <a:pt x="21" y="18"/>
                    <a:pt x="20" y="18"/>
                  </a:cubicBezTo>
                  <a:cubicBezTo>
                    <a:pt x="20" y="18"/>
                    <a:pt x="20" y="17"/>
                    <a:pt x="20" y="16"/>
                  </a:cubicBezTo>
                  <a:cubicBezTo>
                    <a:pt x="20" y="16"/>
                    <a:pt x="16" y="11"/>
                    <a:pt x="20" y="12"/>
                  </a:cubicBezTo>
                  <a:cubicBezTo>
                    <a:pt x="20" y="12"/>
                    <a:pt x="20" y="14"/>
                    <a:pt x="20" y="13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20" y="11"/>
                    <a:pt x="20" y="11"/>
                    <a:pt x="22" y="10"/>
                  </a:cubicBezTo>
                  <a:lnTo>
                    <a:pt x="22" y="9"/>
                  </a:lnTo>
                  <a:close/>
                  <a:moveTo>
                    <a:pt x="20" y="22"/>
                  </a:moveTo>
                  <a:cubicBezTo>
                    <a:pt x="19" y="22"/>
                    <a:pt x="20" y="23"/>
                    <a:pt x="20" y="23"/>
                  </a:cubicBezTo>
                  <a:cubicBezTo>
                    <a:pt x="20" y="24"/>
                    <a:pt x="19" y="24"/>
                    <a:pt x="18" y="25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6" y="26"/>
                    <a:pt x="15" y="26"/>
                    <a:pt x="16" y="25"/>
                  </a:cubicBezTo>
                  <a:cubicBezTo>
                    <a:pt x="17" y="24"/>
                    <a:pt x="18" y="23"/>
                    <a:pt x="20" y="22"/>
                  </a:cubicBezTo>
                  <a:close/>
                  <a:moveTo>
                    <a:pt x="446" y="57"/>
                  </a:moveTo>
                  <a:cubicBezTo>
                    <a:pt x="446" y="58"/>
                    <a:pt x="447" y="60"/>
                    <a:pt x="446" y="63"/>
                  </a:cubicBezTo>
                  <a:cubicBezTo>
                    <a:pt x="445" y="63"/>
                    <a:pt x="445" y="63"/>
                    <a:pt x="445" y="63"/>
                  </a:cubicBezTo>
                  <a:cubicBezTo>
                    <a:pt x="445" y="62"/>
                    <a:pt x="445" y="60"/>
                    <a:pt x="445" y="59"/>
                  </a:cubicBezTo>
                  <a:lnTo>
                    <a:pt x="446" y="57"/>
                  </a:lnTo>
                  <a:close/>
                  <a:moveTo>
                    <a:pt x="103" y="91"/>
                  </a:moveTo>
                  <a:cubicBezTo>
                    <a:pt x="105" y="96"/>
                    <a:pt x="104" y="95"/>
                    <a:pt x="109" y="93"/>
                  </a:cubicBezTo>
                  <a:cubicBezTo>
                    <a:pt x="108" y="95"/>
                    <a:pt x="108" y="95"/>
                    <a:pt x="109" y="96"/>
                  </a:cubicBezTo>
                  <a:cubicBezTo>
                    <a:pt x="109" y="96"/>
                    <a:pt x="109" y="97"/>
                    <a:pt x="110" y="97"/>
                  </a:cubicBezTo>
                  <a:cubicBezTo>
                    <a:pt x="111" y="97"/>
                    <a:pt x="109" y="100"/>
                    <a:pt x="109" y="100"/>
                  </a:cubicBezTo>
                  <a:cubicBezTo>
                    <a:pt x="109" y="100"/>
                    <a:pt x="107" y="101"/>
                    <a:pt x="107" y="101"/>
                  </a:cubicBezTo>
                  <a:cubicBezTo>
                    <a:pt x="105" y="99"/>
                    <a:pt x="101" y="95"/>
                    <a:pt x="101" y="92"/>
                  </a:cubicBezTo>
                  <a:lnTo>
                    <a:pt x="103" y="91"/>
                  </a:lnTo>
                  <a:close/>
                  <a:moveTo>
                    <a:pt x="459" y="102"/>
                  </a:moveTo>
                  <a:cubicBezTo>
                    <a:pt x="456" y="104"/>
                    <a:pt x="456" y="104"/>
                    <a:pt x="456" y="104"/>
                  </a:cubicBezTo>
                  <a:cubicBezTo>
                    <a:pt x="454" y="104"/>
                    <a:pt x="452" y="102"/>
                    <a:pt x="449" y="103"/>
                  </a:cubicBezTo>
                  <a:cubicBezTo>
                    <a:pt x="449" y="103"/>
                    <a:pt x="447" y="105"/>
                    <a:pt x="446" y="105"/>
                  </a:cubicBezTo>
                  <a:cubicBezTo>
                    <a:pt x="445" y="106"/>
                    <a:pt x="444" y="105"/>
                    <a:pt x="443" y="106"/>
                  </a:cubicBezTo>
                  <a:cubicBezTo>
                    <a:pt x="443" y="106"/>
                    <a:pt x="443" y="108"/>
                    <a:pt x="442" y="108"/>
                  </a:cubicBezTo>
                  <a:cubicBezTo>
                    <a:pt x="444" y="108"/>
                    <a:pt x="446" y="109"/>
                    <a:pt x="447" y="108"/>
                  </a:cubicBezTo>
                  <a:cubicBezTo>
                    <a:pt x="448" y="108"/>
                    <a:pt x="450" y="107"/>
                    <a:pt x="451" y="106"/>
                  </a:cubicBezTo>
                  <a:cubicBezTo>
                    <a:pt x="453" y="106"/>
                    <a:pt x="454" y="108"/>
                    <a:pt x="456" y="107"/>
                  </a:cubicBezTo>
                  <a:cubicBezTo>
                    <a:pt x="457" y="107"/>
                    <a:pt x="457" y="105"/>
                    <a:pt x="457" y="104"/>
                  </a:cubicBezTo>
                  <a:cubicBezTo>
                    <a:pt x="457" y="104"/>
                    <a:pt x="461" y="102"/>
                    <a:pt x="459" y="102"/>
                  </a:cubicBezTo>
                  <a:close/>
                  <a:moveTo>
                    <a:pt x="287" y="233"/>
                  </a:moveTo>
                  <a:cubicBezTo>
                    <a:pt x="288" y="233"/>
                    <a:pt x="288" y="235"/>
                    <a:pt x="287" y="235"/>
                  </a:cubicBezTo>
                  <a:cubicBezTo>
                    <a:pt x="287" y="235"/>
                    <a:pt x="286" y="232"/>
                    <a:pt x="287" y="233"/>
                  </a:cubicBezTo>
                  <a:close/>
                  <a:moveTo>
                    <a:pt x="299" y="239"/>
                  </a:moveTo>
                  <a:cubicBezTo>
                    <a:pt x="299" y="239"/>
                    <a:pt x="298" y="240"/>
                    <a:pt x="298" y="240"/>
                  </a:cubicBezTo>
                  <a:cubicBezTo>
                    <a:pt x="298" y="240"/>
                    <a:pt x="298" y="242"/>
                    <a:pt x="299" y="242"/>
                  </a:cubicBezTo>
                  <a:cubicBezTo>
                    <a:pt x="299" y="243"/>
                    <a:pt x="299" y="243"/>
                    <a:pt x="299" y="243"/>
                  </a:cubicBezTo>
                  <a:cubicBezTo>
                    <a:pt x="300" y="242"/>
                    <a:pt x="300" y="244"/>
                    <a:pt x="301" y="243"/>
                  </a:cubicBezTo>
                  <a:cubicBezTo>
                    <a:pt x="303" y="243"/>
                    <a:pt x="301" y="239"/>
                    <a:pt x="301" y="239"/>
                  </a:cubicBezTo>
                  <a:cubicBezTo>
                    <a:pt x="301" y="239"/>
                    <a:pt x="299" y="239"/>
                    <a:pt x="299" y="239"/>
                  </a:cubicBezTo>
                  <a:close/>
                  <a:moveTo>
                    <a:pt x="331" y="45"/>
                  </a:moveTo>
                  <a:cubicBezTo>
                    <a:pt x="331" y="45"/>
                    <a:pt x="331" y="47"/>
                    <a:pt x="331" y="47"/>
                  </a:cubicBezTo>
                  <a:cubicBezTo>
                    <a:pt x="334" y="46"/>
                    <a:pt x="332" y="45"/>
                    <a:pt x="332" y="45"/>
                  </a:cubicBezTo>
                  <a:cubicBezTo>
                    <a:pt x="331" y="45"/>
                    <a:pt x="333" y="44"/>
                    <a:pt x="331" y="45"/>
                  </a:cubicBezTo>
                  <a:close/>
                  <a:moveTo>
                    <a:pt x="475" y="91"/>
                  </a:moveTo>
                  <a:cubicBezTo>
                    <a:pt x="475" y="91"/>
                    <a:pt x="472" y="94"/>
                    <a:pt x="475" y="93"/>
                  </a:cubicBezTo>
                  <a:cubicBezTo>
                    <a:pt x="476" y="93"/>
                    <a:pt x="478" y="90"/>
                    <a:pt x="475" y="91"/>
                  </a:cubicBezTo>
                  <a:close/>
                  <a:moveTo>
                    <a:pt x="425" y="143"/>
                  </a:moveTo>
                  <a:cubicBezTo>
                    <a:pt x="425" y="143"/>
                    <a:pt x="425" y="145"/>
                    <a:pt x="425" y="146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6" y="145"/>
                    <a:pt x="425" y="142"/>
                    <a:pt x="425" y="143"/>
                  </a:cubicBezTo>
                  <a:close/>
                  <a:moveTo>
                    <a:pt x="415" y="180"/>
                  </a:moveTo>
                  <a:cubicBezTo>
                    <a:pt x="413" y="180"/>
                    <a:pt x="415" y="181"/>
                    <a:pt x="416" y="181"/>
                  </a:cubicBezTo>
                  <a:cubicBezTo>
                    <a:pt x="416" y="181"/>
                    <a:pt x="417" y="179"/>
                    <a:pt x="415" y="180"/>
                  </a:cubicBezTo>
                  <a:close/>
                  <a:moveTo>
                    <a:pt x="290" y="237"/>
                  </a:moveTo>
                  <a:cubicBezTo>
                    <a:pt x="290" y="238"/>
                    <a:pt x="290" y="238"/>
                    <a:pt x="290" y="238"/>
                  </a:cubicBezTo>
                  <a:cubicBezTo>
                    <a:pt x="287" y="239"/>
                    <a:pt x="289" y="237"/>
                    <a:pt x="290" y="237"/>
                  </a:cubicBezTo>
                  <a:close/>
                  <a:moveTo>
                    <a:pt x="288" y="242"/>
                  </a:moveTo>
                  <a:cubicBezTo>
                    <a:pt x="290" y="243"/>
                    <a:pt x="292" y="242"/>
                    <a:pt x="294" y="243"/>
                  </a:cubicBezTo>
                  <a:cubicBezTo>
                    <a:pt x="294" y="243"/>
                    <a:pt x="294" y="241"/>
                    <a:pt x="294" y="241"/>
                  </a:cubicBezTo>
                  <a:cubicBezTo>
                    <a:pt x="296" y="241"/>
                    <a:pt x="295" y="242"/>
                    <a:pt x="297" y="242"/>
                  </a:cubicBezTo>
                  <a:cubicBezTo>
                    <a:pt x="296" y="237"/>
                    <a:pt x="296" y="240"/>
                    <a:pt x="298" y="235"/>
                  </a:cubicBezTo>
                  <a:cubicBezTo>
                    <a:pt x="299" y="236"/>
                    <a:pt x="303" y="237"/>
                    <a:pt x="304" y="238"/>
                  </a:cubicBezTo>
                  <a:cubicBezTo>
                    <a:pt x="304" y="239"/>
                    <a:pt x="303" y="239"/>
                    <a:pt x="304" y="240"/>
                  </a:cubicBezTo>
                  <a:cubicBezTo>
                    <a:pt x="304" y="241"/>
                    <a:pt x="304" y="241"/>
                    <a:pt x="304" y="241"/>
                  </a:cubicBezTo>
                  <a:cubicBezTo>
                    <a:pt x="305" y="241"/>
                    <a:pt x="307" y="240"/>
                    <a:pt x="308" y="241"/>
                  </a:cubicBezTo>
                  <a:cubicBezTo>
                    <a:pt x="308" y="241"/>
                    <a:pt x="307" y="243"/>
                    <a:pt x="308" y="243"/>
                  </a:cubicBezTo>
                  <a:cubicBezTo>
                    <a:pt x="308" y="244"/>
                    <a:pt x="309" y="243"/>
                    <a:pt x="310" y="243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09" y="239"/>
                    <a:pt x="308" y="240"/>
                    <a:pt x="307" y="239"/>
                  </a:cubicBezTo>
                  <a:cubicBezTo>
                    <a:pt x="306" y="239"/>
                    <a:pt x="306" y="236"/>
                    <a:pt x="307" y="237"/>
                  </a:cubicBezTo>
                  <a:cubicBezTo>
                    <a:pt x="308" y="236"/>
                    <a:pt x="308" y="236"/>
                    <a:pt x="310" y="235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309" y="234"/>
                    <a:pt x="308" y="233"/>
                    <a:pt x="308" y="233"/>
                  </a:cubicBezTo>
                  <a:cubicBezTo>
                    <a:pt x="308" y="233"/>
                    <a:pt x="307" y="234"/>
                    <a:pt x="306" y="234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1"/>
                    <a:pt x="302" y="232"/>
                    <a:pt x="302" y="232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0" y="230"/>
                    <a:pt x="300" y="231"/>
                    <a:pt x="300" y="230"/>
                  </a:cubicBezTo>
                  <a:cubicBezTo>
                    <a:pt x="300" y="230"/>
                    <a:pt x="301" y="229"/>
                    <a:pt x="300" y="229"/>
                  </a:cubicBezTo>
                  <a:cubicBezTo>
                    <a:pt x="302" y="229"/>
                    <a:pt x="304" y="230"/>
                    <a:pt x="306" y="229"/>
                  </a:cubicBezTo>
                  <a:cubicBezTo>
                    <a:pt x="306" y="229"/>
                    <a:pt x="307" y="227"/>
                    <a:pt x="307" y="227"/>
                  </a:cubicBezTo>
                  <a:cubicBezTo>
                    <a:pt x="307" y="227"/>
                    <a:pt x="310" y="226"/>
                    <a:pt x="310" y="226"/>
                  </a:cubicBezTo>
                  <a:cubicBezTo>
                    <a:pt x="313" y="226"/>
                    <a:pt x="314" y="228"/>
                    <a:pt x="316" y="229"/>
                  </a:cubicBezTo>
                  <a:cubicBezTo>
                    <a:pt x="316" y="228"/>
                    <a:pt x="317" y="228"/>
                    <a:pt x="318" y="228"/>
                  </a:cubicBezTo>
                  <a:cubicBezTo>
                    <a:pt x="318" y="228"/>
                    <a:pt x="318" y="226"/>
                    <a:pt x="318" y="225"/>
                  </a:cubicBezTo>
                  <a:cubicBezTo>
                    <a:pt x="319" y="225"/>
                    <a:pt x="319" y="225"/>
                    <a:pt x="319" y="225"/>
                  </a:cubicBezTo>
                  <a:cubicBezTo>
                    <a:pt x="320" y="227"/>
                    <a:pt x="320" y="228"/>
                    <a:pt x="320" y="229"/>
                  </a:cubicBezTo>
                  <a:cubicBezTo>
                    <a:pt x="321" y="229"/>
                    <a:pt x="322" y="230"/>
                    <a:pt x="323" y="229"/>
                  </a:cubicBezTo>
                  <a:cubicBezTo>
                    <a:pt x="326" y="225"/>
                    <a:pt x="326" y="225"/>
                    <a:pt x="326" y="225"/>
                  </a:cubicBezTo>
                  <a:cubicBezTo>
                    <a:pt x="326" y="225"/>
                    <a:pt x="327" y="227"/>
                    <a:pt x="327" y="227"/>
                  </a:cubicBezTo>
                  <a:cubicBezTo>
                    <a:pt x="326" y="228"/>
                    <a:pt x="329" y="228"/>
                    <a:pt x="329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31" y="226"/>
                    <a:pt x="331" y="227"/>
                    <a:pt x="332" y="226"/>
                  </a:cubicBezTo>
                  <a:cubicBezTo>
                    <a:pt x="333" y="227"/>
                    <a:pt x="333" y="227"/>
                    <a:pt x="334" y="227"/>
                  </a:cubicBezTo>
                  <a:cubicBezTo>
                    <a:pt x="334" y="228"/>
                    <a:pt x="333" y="228"/>
                    <a:pt x="333" y="229"/>
                  </a:cubicBezTo>
                  <a:cubicBezTo>
                    <a:pt x="333" y="230"/>
                    <a:pt x="335" y="230"/>
                    <a:pt x="335" y="231"/>
                  </a:cubicBezTo>
                  <a:cubicBezTo>
                    <a:pt x="336" y="231"/>
                    <a:pt x="339" y="231"/>
                    <a:pt x="340" y="231"/>
                  </a:cubicBezTo>
                  <a:cubicBezTo>
                    <a:pt x="341" y="232"/>
                    <a:pt x="340" y="233"/>
                    <a:pt x="341" y="234"/>
                  </a:cubicBezTo>
                  <a:cubicBezTo>
                    <a:pt x="342" y="235"/>
                    <a:pt x="347" y="237"/>
                    <a:pt x="349" y="237"/>
                  </a:cubicBezTo>
                  <a:cubicBezTo>
                    <a:pt x="350" y="236"/>
                    <a:pt x="351" y="233"/>
                    <a:pt x="352" y="233"/>
                  </a:cubicBezTo>
                  <a:cubicBezTo>
                    <a:pt x="353" y="232"/>
                    <a:pt x="354" y="233"/>
                    <a:pt x="355" y="233"/>
                  </a:cubicBezTo>
                  <a:cubicBezTo>
                    <a:pt x="356" y="234"/>
                    <a:pt x="357" y="234"/>
                    <a:pt x="357" y="235"/>
                  </a:cubicBezTo>
                  <a:cubicBezTo>
                    <a:pt x="358" y="237"/>
                    <a:pt x="358" y="239"/>
                    <a:pt x="359" y="240"/>
                  </a:cubicBezTo>
                  <a:cubicBezTo>
                    <a:pt x="359" y="241"/>
                    <a:pt x="362" y="241"/>
                    <a:pt x="363" y="242"/>
                  </a:cubicBezTo>
                  <a:cubicBezTo>
                    <a:pt x="363" y="243"/>
                    <a:pt x="364" y="250"/>
                    <a:pt x="363" y="251"/>
                  </a:cubicBezTo>
                  <a:cubicBezTo>
                    <a:pt x="362" y="253"/>
                    <a:pt x="362" y="253"/>
                    <a:pt x="362" y="253"/>
                  </a:cubicBezTo>
                  <a:cubicBezTo>
                    <a:pt x="362" y="256"/>
                    <a:pt x="363" y="258"/>
                    <a:pt x="363" y="259"/>
                  </a:cubicBezTo>
                  <a:cubicBezTo>
                    <a:pt x="364" y="258"/>
                    <a:pt x="365" y="257"/>
                    <a:pt x="365" y="256"/>
                  </a:cubicBezTo>
                  <a:cubicBezTo>
                    <a:pt x="366" y="256"/>
                    <a:pt x="368" y="256"/>
                    <a:pt x="368" y="256"/>
                  </a:cubicBezTo>
                  <a:cubicBezTo>
                    <a:pt x="367" y="261"/>
                    <a:pt x="366" y="261"/>
                    <a:pt x="365" y="267"/>
                  </a:cubicBezTo>
                  <a:cubicBezTo>
                    <a:pt x="366" y="267"/>
                    <a:pt x="370" y="269"/>
                    <a:pt x="371" y="270"/>
                  </a:cubicBezTo>
                  <a:cubicBezTo>
                    <a:pt x="372" y="271"/>
                    <a:pt x="372" y="276"/>
                    <a:pt x="373" y="278"/>
                  </a:cubicBezTo>
                  <a:cubicBezTo>
                    <a:pt x="373" y="278"/>
                    <a:pt x="374" y="279"/>
                    <a:pt x="375" y="279"/>
                  </a:cubicBezTo>
                  <a:cubicBezTo>
                    <a:pt x="375" y="281"/>
                    <a:pt x="375" y="282"/>
                    <a:pt x="376" y="283"/>
                  </a:cubicBezTo>
                  <a:cubicBezTo>
                    <a:pt x="377" y="284"/>
                    <a:pt x="377" y="283"/>
                    <a:pt x="378" y="284"/>
                  </a:cubicBezTo>
                  <a:cubicBezTo>
                    <a:pt x="379" y="285"/>
                    <a:pt x="379" y="287"/>
                    <a:pt x="380" y="287"/>
                  </a:cubicBezTo>
                  <a:cubicBezTo>
                    <a:pt x="381" y="288"/>
                    <a:pt x="381" y="287"/>
                    <a:pt x="382" y="287"/>
                  </a:cubicBezTo>
                  <a:cubicBezTo>
                    <a:pt x="382" y="286"/>
                    <a:pt x="382" y="286"/>
                    <a:pt x="383" y="285"/>
                  </a:cubicBezTo>
                  <a:cubicBezTo>
                    <a:pt x="382" y="285"/>
                    <a:pt x="382" y="284"/>
                    <a:pt x="382" y="283"/>
                  </a:cubicBezTo>
                  <a:cubicBezTo>
                    <a:pt x="383" y="282"/>
                    <a:pt x="383" y="282"/>
                    <a:pt x="383" y="282"/>
                  </a:cubicBezTo>
                  <a:cubicBezTo>
                    <a:pt x="383" y="281"/>
                    <a:pt x="384" y="280"/>
                    <a:pt x="385" y="279"/>
                  </a:cubicBezTo>
                  <a:cubicBezTo>
                    <a:pt x="385" y="278"/>
                    <a:pt x="384" y="275"/>
                    <a:pt x="385" y="273"/>
                  </a:cubicBezTo>
                  <a:cubicBezTo>
                    <a:pt x="386" y="270"/>
                    <a:pt x="386" y="270"/>
                    <a:pt x="386" y="270"/>
                  </a:cubicBezTo>
                  <a:cubicBezTo>
                    <a:pt x="385" y="270"/>
                    <a:pt x="386" y="267"/>
                    <a:pt x="385" y="266"/>
                  </a:cubicBezTo>
                  <a:cubicBezTo>
                    <a:pt x="384" y="265"/>
                    <a:pt x="384" y="265"/>
                    <a:pt x="384" y="265"/>
                  </a:cubicBezTo>
                  <a:cubicBezTo>
                    <a:pt x="383" y="263"/>
                    <a:pt x="384" y="261"/>
                    <a:pt x="383" y="259"/>
                  </a:cubicBezTo>
                  <a:cubicBezTo>
                    <a:pt x="383" y="258"/>
                    <a:pt x="381" y="256"/>
                    <a:pt x="381" y="255"/>
                  </a:cubicBezTo>
                  <a:cubicBezTo>
                    <a:pt x="380" y="254"/>
                    <a:pt x="382" y="254"/>
                    <a:pt x="381" y="252"/>
                  </a:cubicBezTo>
                  <a:cubicBezTo>
                    <a:pt x="381" y="251"/>
                    <a:pt x="379" y="250"/>
                    <a:pt x="379" y="249"/>
                  </a:cubicBezTo>
                  <a:cubicBezTo>
                    <a:pt x="379" y="249"/>
                    <a:pt x="379" y="246"/>
                    <a:pt x="379" y="246"/>
                  </a:cubicBezTo>
                  <a:cubicBezTo>
                    <a:pt x="379" y="244"/>
                    <a:pt x="376" y="241"/>
                    <a:pt x="376" y="239"/>
                  </a:cubicBezTo>
                  <a:cubicBezTo>
                    <a:pt x="375" y="236"/>
                    <a:pt x="377" y="233"/>
                    <a:pt x="375" y="231"/>
                  </a:cubicBezTo>
                  <a:cubicBezTo>
                    <a:pt x="375" y="230"/>
                    <a:pt x="373" y="230"/>
                    <a:pt x="373" y="229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5" y="227"/>
                    <a:pt x="375" y="226"/>
                  </a:cubicBezTo>
                  <a:cubicBezTo>
                    <a:pt x="376" y="224"/>
                    <a:pt x="374" y="223"/>
                    <a:pt x="375" y="221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6" y="219"/>
                    <a:pt x="378" y="212"/>
                    <a:pt x="377" y="214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81" y="210"/>
                    <a:pt x="381" y="210"/>
                    <a:pt x="381" y="210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81" y="207"/>
                    <a:pt x="382" y="208"/>
                    <a:pt x="383" y="207"/>
                  </a:cubicBezTo>
                  <a:cubicBezTo>
                    <a:pt x="384" y="206"/>
                    <a:pt x="384" y="204"/>
                    <a:pt x="385" y="203"/>
                  </a:cubicBezTo>
                  <a:cubicBezTo>
                    <a:pt x="386" y="202"/>
                    <a:pt x="386" y="204"/>
                    <a:pt x="388" y="203"/>
                  </a:cubicBezTo>
                  <a:cubicBezTo>
                    <a:pt x="388" y="203"/>
                    <a:pt x="391" y="200"/>
                    <a:pt x="391" y="200"/>
                  </a:cubicBezTo>
                  <a:cubicBezTo>
                    <a:pt x="391" y="200"/>
                    <a:pt x="390" y="198"/>
                    <a:pt x="391" y="198"/>
                  </a:cubicBezTo>
                  <a:cubicBezTo>
                    <a:pt x="391" y="198"/>
                    <a:pt x="393" y="199"/>
                    <a:pt x="393" y="198"/>
                  </a:cubicBezTo>
                  <a:cubicBezTo>
                    <a:pt x="393" y="198"/>
                    <a:pt x="395" y="193"/>
                    <a:pt x="395" y="193"/>
                  </a:cubicBezTo>
                  <a:cubicBezTo>
                    <a:pt x="396" y="193"/>
                    <a:pt x="395" y="194"/>
                    <a:pt x="397" y="194"/>
                  </a:cubicBezTo>
                  <a:cubicBezTo>
                    <a:pt x="398" y="193"/>
                    <a:pt x="399" y="191"/>
                    <a:pt x="400" y="191"/>
                  </a:cubicBezTo>
                  <a:cubicBezTo>
                    <a:pt x="401" y="190"/>
                    <a:pt x="403" y="191"/>
                    <a:pt x="404" y="190"/>
                  </a:cubicBezTo>
                  <a:cubicBezTo>
                    <a:pt x="409" y="185"/>
                    <a:pt x="409" y="185"/>
                    <a:pt x="409" y="185"/>
                  </a:cubicBezTo>
                  <a:cubicBezTo>
                    <a:pt x="409" y="184"/>
                    <a:pt x="408" y="183"/>
                    <a:pt x="409" y="183"/>
                  </a:cubicBezTo>
                  <a:cubicBezTo>
                    <a:pt x="409" y="182"/>
                    <a:pt x="412" y="181"/>
                    <a:pt x="413" y="181"/>
                  </a:cubicBezTo>
                  <a:cubicBezTo>
                    <a:pt x="412" y="179"/>
                    <a:pt x="411" y="178"/>
                    <a:pt x="411" y="176"/>
                  </a:cubicBezTo>
                  <a:cubicBezTo>
                    <a:pt x="412" y="176"/>
                    <a:pt x="413" y="177"/>
                    <a:pt x="414" y="176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4" y="174"/>
                    <a:pt x="414" y="172"/>
                    <a:pt x="413" y="171"/>
                  </a:cubicBezTo>
                  <a:cubicBezTo>
                    <a:pt x="414" y="171"/>
                    <a:pt x="416" y="170"/>
                    <a:pt x="417" y="170"/>
                  </a:cubicBezTo>
                  <a:cubicBezTo>
                    <a:pt x="417" y="172"/>
                    <a:pt x="417" y="172"/>
                    <a:pt x="417" y="172"/>
                  </a:cubicBezTo>
                  <a:cubicBezTo>
                    <a:pt x="418" y="172"/>
                    <a:pt x="419" y="172"/>
                    <a:pt x="420" y="172"/>
                  </a:cubicBezTo>
                  <a:cubicBezTo>
                    <a:pt x="420" y="172"/>
                    <a:pt x="425" y="167"/>
                    <a:pt x="421" y="170"/>
                  </a:cubicBezTo>
                  <a:cubicBezTo>
                    <a:pt x="420" y="170"/>
                    <a:pt x="421" y="168"/>
                    <a:pt x="421" y="168"/>
                  </a:cubicBezTo>
                  <a:cubicBezTo>
                    <a:pt x="415" y="166"/>
                    <a:pt x="415" y="166"/>
                    <a:pt x="415" y="166"/>
                  </a:cubicBezTo>
                  <a:cubicBezTo>
                    <a:pt x="415" y="166"/>
                    <a:pt x="415" y="164"/>
                    <a:pt x="415" y="164"/>
                  </a:cubicBezTo>
                  <a:cubicBezTo>
                    <a:pt x="417" y="164"/>
                    <a:pt x="419" y="164"/>
                    <a:pt x="420" y="163"/>
                  </a:cubicBezTo>
                  <a:cubicBezTo>
                    <a:pt x="420" y="163"/>
                    <a:pt x="420" y="161"/>
                    <a:pt x="421" y="161"/>
                  </a:cubicBezTo>
                  <a:cubicBezTo>
                    <a:pt x="420" y="160"/>
                    <a:pt x="419" y="161"/>
                    <a:pt x="419" y="159"/>
                  </a:cubicBezTo>
                  <a:cubicBezTo>
                    <a:pt x="419" y="159"/>
                    <a:pt x="420" y="158"/>
                    <a:pt x="420" y="157"/>
                  </a:cubicBezTo>
                  <a:cubicBezTo>
                    <a:pt x="414" y="154"/>
                    <a:pt x="414" y="154"/>
                    <a:pt x="414" y="154"/>
                  </a:cubicBezTo>
                  <a:cubicBezTo>
                    <a:pt x="414" y="154"/>
                    <a:pt x="414" y="153"/>
                    <a:pt x="414" y="152"/>
                  </a:cubicBezTo>
                  <a:cubicBezTo>
                    <a:pt x="414" y="152"/>
                    <a:pt x="412" y="151"/>
                    <a:pt x="412" y="150"/>
                  </a:cubicBezTo>
                  <a:cubicBezTo>
                    <a:pt x="414" y="150"/>
                    <a:pt x="415" y="150"/>
                    <a:pt x="417" y="150"/>
                  </a:cubicBezTo>
                  <a:cubicBezTo>
                    <a:pt x="416" y="148"/>
                    <a:pt x="415" y="146"/>
                    <a:pt x="413" y="144"/>
                  </a:cubicBezTo>
                  <a:cubicBezTo>
                    <a:pt x="414" y="144"/>
                    <a:pt x="415" y="144"/>
                    <a:pt x="415" y="144"/>
                  </a:cubicBezTo>
                  <a:cubicBezTo>
                    <a:pt x="415" y="143"/>
                    <a:pt x="415" y="143"/>
                    <a:pt x="415" y="143"/>
                  </a:cubicBezTo>
                  <a:cubicBezTo>
                    <a:pt x="414" y="142"/>
                    <a:pt x="412" y="141"/>
                    <a:pt x="411" y="140"/>
                  </a:cubicBezTo>
                  <a:cubicBezTo>
                    <a:pt x="412" y="139"/>
                    <a:pt x="411" y="139"/>
                    <a:pt x="413" y="138"/>
                  </a:cubicBezTo>
                  <a:cubicBezTo>
                    <a:pt x="412" y="138"/>
                    <a:pt x="412" y="134"/>
                    <a:pt x="412" y="134"/>
                  </a:cubicBezTo>
                  <a:cubicBezTo>
                    <a:pt x="413" y="134"/>
                    <a:pt x="413" y="134"/>
                    <a:pt x="413" y="134"/>
                  </a:cubicBezTo>
                  <a:cubicBezTo>
                    <a:pt x="415" y="129"/>
                    <a:pt x="415" y="127"/>
                    <a:pt x="415" y="123"/>
                  </a:cubicBezTo>
                  <a:cubicBezTo>
                    <a:pt x="416" y="123"/>
                    <a:pt x="416" y="123"/>
                    <a:pt x="418" y="122"/>
                  </a:cubicBezTo>
                  <a:cubicBezTo>
                    <a:pt x="419" y="121"/>
                    <a:pt x="419" y="121"/>
                    <a:pt x="419" y="121"/>
                  </a:cubicBezTo>
                  <a:cubicBezTo>
                    <a:pt x="419" y="121"/>
                    <a:pt x="421" y="122"/>
                    <a:pt x="422" y="122"/>
                  </a:cubicBezTo>
                  <a:cubicBezTo>
                    <a:pt x="423" y="120"/>
                    <a:pt x="422" y="120"/>
                    <a:pt x="423" y="119"/>
                  </a:cubicBezTo>
                  <a:cubicBezTo>
                    <a:pt x="423" y="119"/>
                    <a:pt x="424" y="121"/>
                    <a:pt x="424" y="122"/>
                  </a:cubicBezTo>
                  <a:cubicBezTo>
                    <a:pt x="422" y="123"/>
                    <a:pt x="420" y="125"/>
                    <a:pt x="419" y="127"/>
                  </a:cubicBezTo>
                  <a:cubicBezTo>
                    <a:pt x="420" y="129"/>
                    <a:pt x="420" y="129"/>
                    <a:pt x="420" y="129"/>
                  </a:cubicBezTo>
                  <a:cubicBezTo>
                    <a:pt x="419" y="130"/>
                    <a:pt x="417" y="131"/>
                    <a:pt x="417" y="132"/>
                  </a:cubicBezTo>
                  <a:cubicBezTo>
                    <a:pt x="416" y="133"/>
                    <a:pt x="417" y="134"/>
                    <a:pt x="418" y="134"/>
                  </a:cubicBezTo>
                  <a:cubicBezTo>
                    <a:pt x="419" y="135"/>
                    <a:pt x="417" y="135"/>
                    <a:pt x="417" y="135"/>
                  </a:cubicBezTo>
                  <a:cubicBezTo>
                    <a:pt x="417" y="136"/>
                    <a:pt x="417" y="140"/>
                    <a:pt x="418" y="140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20" y="140"/>
                    <a:pt x="420" y="140"/>
                    <a:pt x="423" y="140"/>
                  </a:cubicBezTo>
                  <a:cubicBezTo>
                    <a:pt x="423" y="140"/>
                    <a:pt x="422" y="143"/>
                    <a:pt x="423" y="144"/>
                  </a:cubicBezTo>
                  <a:cubicBezTo>
                    <a:pt x="424" y="143"/>
                    <a:pt x="426" y="142"/>
                    <a:pt x="428" y="142"/>
                  </a:cubicBezTo>
                  <a:cubicBezTo>
                    <a:pt x="428" y="140"/>
                    <a:pt x="428" y="140"/>
                    <a:pt x="428" y="140"/>
                  </a:cubicBezTo>
                  <a:cubicBezTo>
                    <a:pt x="428" y="140"/>
                    <a:pt x="427" y="140"/>
                    <a:pt x="427" y="138"/>
                  </a:cubicBezTo>
                  <a:cubicBezTo>
                    <a:pt x="427" y="138"/>
                    <a:pt x="428" y="138"/>
                    <a:pt x="428" y="137"/>
                  </a:cubicBezTo>
                  <a:cubicBezTo>
                    <a:pt x="429" y="138"/>
                    <a:pt x="429" y="135"/>
                    <a:pt x="429" y="134"/>
                  </a:cubicBezTo>
                  <a:cubicBezTo>
                    <a:pt x="428" y="134"/>
                    <a:pt x="428" y="134"/>
                    <a:pt x="428" y="134"/>
                  </a:cubicBezTo>
                  <a:cubicBezTo>
                    <a:pt x="428" y="133"/>
                    <a:pt x="430" y="131"/>
                    <a:pt x="429" y="130"/>
                  </a:cubicBezTo>
                  <a:cubicBezTo>
                    <a:pt x="428" y="130"/>
                    <a:pt x="428" y="130"/>
                    <a:pt x="428" y="130"/>
                  </a:cubicBezTo>
                  <a:cubicBezTo>
                    <a:pt x="428" y="129"/>
                    <a:pt x="426" y="127"/>
                    <a:pt x="426" y="126"/>
                  </a:cubicBezTo>
                  <a:cubicBezTo>
                    <a:pt x="426" y="126"/>
                    <a:pt x="426" y="126"/>
                    <a:pt x="426" y="126"/>
                  </a:cubicBezTo>
                  <a:cubicBezTo>
                    <a:pt x="426" y="125"/>
                    <a:pt x="427" y="123"/>
                    <a:pt x="427" y="123"/>
                  </a:cubicBezTo>
                  <a:cubicBezTo>
                    <a:pt x="428" y="123"/>
                    <a:pt x="430" y="125"/>
                    <a:pt x="431" y="126"/>
                  </a:cubicBezTo>
                  <a:cubicBezTo>
                    <a:pt x="432" y="126"/>
                    <a:pt x="433" y="125"/>
                    <a:pt x="434" y="126"/>
                  </a:cubicBezTo>
                  <a:cubicBezTo>
                    <a:pt x="436" y="124"/>
                    <a:pt x="436" y="121"/>
                    <a:pt x="438" y="119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40" y="119"/>
                    <a:pt x="441" y="117"/>
                    <a:pt x="441" y="116"/>
                  </a:cubicBezTo>
                  <a:cubicBezTo>
                    <a:pt x="442" y="115"/>
                    <a:pt x="441" y="109"/>
                    <a:pt x="441" y="109"/>
                  </a:cubicBezTo>
                  <a:cubicBezTo>
                    <a:pt x="441" y="109"/>
                    <a:pt x="440" y="109"/>
                    <a:pt x="439" y="109"/>
                  </a:cubicBezTo>
                  <a:cubicBezTo>
                    <a:pt x="439" y="109"/>
                    <a:pt x="439" y="107"/>
                    <a:pt x="439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1" y="105"/>
                    <a:pt x="445" y="101"/>
                    <a:pt x="446" y="101"/>
                  </a:cubicBezTo>
                  <a:cubicBezTo>
                    <a:pt x="446" y="100"/>
                    <a:pt x="446" y="100"/>
                    <a:pt x="446" y="100"/>
                  </a:cubicBezTo>
                  <a:cubicBezTo>
                    <a:pt x="446" y="99"/>
                    <a:pt x="448" y="100"/>
                    <a:pt x="448" y="100"/>
                  </a:cubicBezTo>
                  <a:cubicBezTo>
                    <a:pt x="449" y="100"/>
                    <a:pt x="449" y="98"/>
                    <a:pt x="450" y="98"/>
                  </a:cubicBezTo>
                  <a:cubicBezTo>
                    <a:pt x="450" y="98"/>
                    <a:pt x="452" y="99"/>
                    <a:pt x="453" y="99"/>
                  </a:cubicBezTo>
                  <a:cubicBezTo>
                    <a:pt x="454" y="98"/>
                    <a:pt x="454" y="96"/>
                    <a:pt x="454" y="96"/>
                  </a:cubicBezTo>
                  <a:cubicBezTo>
                    <a:pt x="456" y="95"/>
                    <a:pt x="458" y="96"/>
                    <a:pt x="460" y="96"/>
                  </a:cubicBezTo>
                  <a:cubicBezTo>
                    <a:pt x="460" y="97"/>
                    <a:pt x="460" y="97"/>
                    <a:pt x="460" y="97"/>
                  </a:cubicBezTo>
                  <a:cubicBezTo>
                    <a:pt x="461" y="98"/>
                    <a:pt x="462" y="96"/>
                    <a:pt x="462" y="97"/>
                  </a:cubicBezTo>
                  <a:cubicBezTo>
                    <a:pt x="461" y="96"/>
                    <a:pt x="462" y="93"/>
                    <a:pt x="462" y="91"/>
                  </a:cubicBezTo>
                  <a:cubicBezTo>
                    <a:pt x="463" y="92"/>
                    <a:pt x="465" y="91"/>
                    <a:pt x="466" y="92"/>
                  </a:cubicBezTo>
                  <a:cubicBezTo>
                    <a:pt x="466" y="92"/>
                    <a:pt x="466" y="94"/>
                    <a:pt x="466" y="94"/>
                  </a:cubicBezTo>
                  <a:cubicBezTo>
                    <a:pt x="466" y="94"/>
                    <a:pt x="467" y="95"/>
                    <a:pt x="468" y="95"/>
                  </a:cubicBezTo>
                  <a:cubicBezTo>
                    <a:pt x="469" y="94"/>
                    <a:pt x="470" y="93"/>
                    <a:pt x="470" y="93"/>
                  </a:cubicBezTo>
                  <a:cubicBezTo>
                    <a:pt x="470" y="92"/>
                    <a:pt x="472" y="93"/>
                    <a:pt x="472" y="93"/>
                  </a:cubicBezTo>
                  <a:cubicBezTo>
                    <a:pt x="472" y="92"/>
                    <a:pt x="472" y="91"/>
                    <a:pt x="471" y="91"/>
                  </a:cubicBezTo>
                  <a:cubicBezTo>
                    <a:pt x="470" y="90"/>
                    <a:pt x="466" y="89"/>
                    <a:pt x="466" y="88"/>
                  </a:cubicBezTo>
                  <a:cubicBezTo>
                    <a:pt x="465" y="87"/>
                    <a:pt x="466" y="87"/>
                    <a:pt x="466" y="86"/>
                  </a:cubicBezTo>
                  <a:cubicBezTo>
                    <a:pt x="467" y="85"/>
                    <a:pt x="468" y="85"/>
                    <a:pt x="470" y="85"/>
                  </a:cubicBezTo>
                  <a:cubicBezTo>
                    <a:pt x="467" y="79"/>
                    <a:pt x="469" y="80"/>
                    <a:pt x="473" y="76"/>
                  </a:cubicBezTo>
                  <a:cubicBezTo>
                    <a:pt x="473" y="75"/>
                    <a:pt x="473" y="75"/>
                    <a:pt x="473" y="75"/>
                  </a:cubicBezTo>
                  <a:cubicBezTo>
                    <a:pt x="472" y="75"/>
                    <a:pt x="472" y="75"/>
                    <a:pt x="472" y="75"/>
                  </a:cubicBezTo>
                  <a:cubicBezTo>
                    <a:pt x="473" y="73"/>
                    <a:pt x="473" y="71"/>
                    <a:pt x="474" y="69"/>
                  </a:cubicBezTo>
                  <a:cubicBezTo>
                    <a:pt x="475" y="70"/>
                    <a:pt x="475" y="70"/>
                    <a:pt x="476" y="70"/>
                  </a:cubicBezTo>
                  <a:cubicBezTo>
                    <a:pt x="475" y="72"/>
                    <a:pt x="478" y="69"/>
                    <a:pt x="478" y="69"/>
                  </a:cubicBezTo>
                  <a:cubicBezTo>
                    <a:pt x="480" y="69"/>
                    <a:pt x="478" y="70"/>
                    <a:pt x="479" y="71"/>
                  </a:cubicBezTo>
                  <a:cubicBezTo>
                    <a:pt x="480" y="71"/>
                    <a:pt x="480" y="71"/>
                    <a:pt x="480" y="71"/>
                  </a:cubicBezTo>
                  <a:cubicBezTo>
                    <a:pt x="480" y="70"/>
                    <a:pt x="480" y="69"/>
                    <a:pt x="480" y="69"/>
                  </a:cubicBezTo>
                  <a:cubicBezTo>
                    <a:pt x="481" y="68"/>
                    <a:pt x="482" y="70"/>
                    <a:pt x="484" y="69"/>
                  </a:cubicBezTo>
                  <a:cubicBezTo>
                    <a:pt x="484" y="66"/>
                    <a:pt x="484" y="65"/>
                    <a:pt x="486" y="62"/>
                  </a:cubicBezTo>
                  <a:cubicBezTo>
                    <a:pt x="486" y="63"/>
                    <a:pt x="487" y="65"/>
                    <a:pt x="487" y="66"/>
                  </a:cubicBezTo>
                  <a:cubicBezTo>
                    <a:pt x="489" y="65"/>
                    <a:pt x="489" y="65"/>
                    <a:pt x="489" y="65"/>
                  </a:cubicBezTo>
                  <a:cubicBezTo>
                    <a:pt x="489" y="65"/>
                    <a:pt x="489" y="63"/>
                    <a:pt x="489" y="63"/>
                  </a:cubicBezTo>
                  <a:cubicBezTo>
                    <a:pt x="490" y="63"/>
                    <a:pt x="491" y="65"/>
                    <a:pt x="492" y="65"/>
                  </a:cubicBezTo>
                  <a:cubicBezTo>
                    <a:pt x="493" y="66"/>
                    <a:pt x="493" y="64"/>
                    <a:pt x="494" y="65"/>
                  </a:cubicBezTo>
                  <a:cubicBezTo>
                    <a:pt x="495" y="64"/>
                    <a:pt x="495" y="63"/>
                    <a:pt x="496" y="62"/>
                  </a:cubicBezTo>
                  <a:cubicBezTo>
                    <a:pt x="497" y="61"/>
                    <a:pt x="498" y="61"/>
                    <a:pt x="499" y="61"/>
                  </a:cubicBezTo>
                  <a:cubicBezTo>
                    <a:pt x="498" y="58"/>
                    <a:pt x="498" y="57"/>
                    <a:pt x="498" y="54"/>
                  </a:cubicBezTo>
                  <a:cubicBezTo>
                    <a:pt x="498" y="54"/>
                    <a:pt x="497" y="54"/>
                    <a:pt x="497" y="54"/>
                  </a:cubicBezTo>
                  <a:cubicBezTo>
                    <a:pt x="497" y="53"/>
                    <a:pt x="498" y="53"/>
                    <a:pt x="498" y="53"/>
                  </a:cubicBezTo>
                  <a:cubicBezTo>
                    <a:pt x="498" y="53"/>
                    <a:pt x="497" y="52"/>
                    <a:pt x="496" y="52"/>
                  </a:cubicBezTo>
                  <a:cubicBezTo>
                    <a:pt x="495" y="52"/>
                    <a:pt x="496" y="50"/>
                    <a:pt x="496" y="47"/>
                  </a:cubicBezTo>
                  <a:cubicBezTo>
                    <a:pt x="496" y="45"/>
                    <a:pt x="492" y="46"/>
                    <a:pt x="492" y="46"/>
                  </a:cubicBezTo>
                  <a:cubicBezTo>
                    <a:pt x="492" y="46"/>
                    <a:pt x="492" y="39"/>
                    <a:pt x="492" y="34"/>
                  </a:cubicBezTo>
                  <a:cubicBezTo>
                    <a:pt x="493" y="29"/>
                    <a:pt x="490" y="28"/>
                    <a:pt x="486" y="27"/>
                  </a:cubicBezTo>
                  <a:cubicBezTo>
                    <a:pt x="483" y="26"/>
                    <a:pt x="482" y="33"/>
                    <a:pt x="482" y="29"/>
                  </a:cubicBezTo>
                  <a:cubicBezTo>
                    <a:pt x="481" y="25"/>
                    <a:pt x="479" y="28"/>
                    <a:pt x="479" y="28"/>
                  </a:cubicBezTo>
                  <a:cubicBezTo>
                    <a:pt x="476" y="33"/>
                    <a:pt x="476" y="33"/>
                    <a:pt x="476" y="33"/>
                  </a:cubicBezTo>
                  <a:cubicBezTo>
                    <a:pt x="476" y="33"/>
                    <a:pt x="473" y="38"/>
                    <a:pt x="474" y="40"/>
                  </a:cubicBezTo>
                  <a:cubicBezTo>
                    <a:pt x="474" y="41"/>
                    <a:pt x="468" y="47"/>
                    <a:pt x="466" y="47"/>
                  </a:cubicBezTo>
                  <a:cubicBezTo>
                    <a:pt x="464" y="48"/>
                    <a:pt x="463" y="51"/>
                    <a:pt x="463" y="51"/>
                  </a:cubicBezTo>
                  <a:cubicBezTo>
                    <a:pt x="463" y="51"/>
                    <a:pt x="441" y="54"/>
                    <a:pt x="438" y="54"/>
                  </a:cubicBezTo>
                  <a:cubicBezTo>
                    <a:pt x="436" y="53"/>
                    <a:pt x="436" y="52"/>
                    <a:pt x="429" y="56"/>
                  </a:cubicBezTo>
                  <a:cubicBezTo>
                    <a:pt x="422" y="60"/>
                    <a:pt x="421" y="62"/>
                    <a:pt x="421" y="62"/>
                  </a:cubicBezTo>
                  <a:cubicBezTo>
                    <a:pt x="421" y="62"/>
                    <a:pt x="421" y="63"/>
                    <a:pt x="421" y="63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3" y="61"/>
                    <a:pt x="424" y="63"/>
                    <a:pt x="423" y="65"/>
                  </a:cubicBezTo>
                  <a:cubicBezTo>
                    <a:pt x="423" y="65"/>
                    <a:pt x="421" y="65"/>
                    <a:pt x="421" y="66"/>
                  </a:cubicBezTo>
                  <a:cubicBezTo>
                    <a:pt x="420" y="67"/>
                    <a:pt x="422" y="67"/>
                    <a:pt x="421" y="69"/>
                  </a:cubicBezTo>
                  <a:cubicBezTo>
                    <a:pt x="421" y="69"/>
                    <a:pt x="419" y="70"/>
                    <a:pt x="419" y="71"/>
                  </a:cubicBezTo>
                  <a:cubicBezTo>
                    <a:pt x="420" y="71"/>
                    <a:pt x="419" y="73"/>
                    <a:pt x="419" y="74"/>
                  </a:cubicBezTo>
                  <a:cubicBezTo>
                    <a:pt x="417" y="74"/>
                    <a:pt x="415" y="74"/>
                    <a:pt x="414" y="75"/>
                  </a:cubicBezTo>
                  <a:cubicBezTo>
                    <a:pt x="414" y="75"/>
                    <a:pt x="413" y="76"/>
                    <a:pt x="413" y="77"/>
                  </a:cubicBezTo>
                  <a:cubicBezTo>
                    <a:pt x="411" y="77"/>
                    <a:pt x="410" y="76"/>
                    <a:pt x="408" y="76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2" y="76"/>
                    <a:pt x="399" y="77"/>
                    <a:pt x="394" y="77"/>
                  </a:cubicBezTo>
                  <a:cubicBezTo>
                    <a:pt x="394" y="78"/>
                    <a:pt x="393" y="77"/>
                    <a:pt x="393" y="79"/>
                  </a:cubicBezTo>
                  <a:cubicBezTo>
                    <a:pt x="393" y="79"/>
                    <a:pt x="395" y="80"/>
                    <a:pt x="395" y="81"/>
                  </a:cubicBezTo>
                  <a:cubicBezTo>
                    <a:pt x="393" y="83"/>
                    <a:pt x="391" y="87"/>
                    <a:pt x="388" y="89"/>
                  </a:cubicBezTo>
                  <a:cubicBezTo>
                    <a:pt x="386" y="89"/>
                    <a:pt x="385" y="88"/>
                    <a:pt x="384" y="89"/>
                  </a:cubicBezTo>
                  <a:cubicBezTo>
                    <a:pt x="383" y="90"/>
                    <a:pt x="382" y="92"/>
                    <a:pt x="381" y="92"/>
                  </a:cubicBezTo>
                  <a:cubicBezTo>
                    <a:pt x="378" y="93"/>
                    <a:pt x="376" y="92"/>
                    <a:pt x="374" y="93"/>
                  </a:cubicBezTo>
                  <a:cubicBezTo>
                    <a:pt x="374" y="94"/>
                    <a:pt x="374" y="94"/>
                    <a:pt x="374" y="94"/>
                  </a:cubicBezTo>
                  <a:cubicBezTo>
                    <a:pt x="373" y="96"/>
                    <a:pt x="369" y="99"/>
                    <a:pt x="366" y="99"/>
                  </a:cubicBezTo>
                  <a:cubicBezTo>
                    <a:pt x="361" y="100"/>
                    <a:pt x="358" y="97"/>
                    <a:pt x="362" y="98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62" y="96"/>
                    <a:pt x="360" y="97"/>
                    <a:pt x="360" y="97"/>
                  </a:cubicBezTo>
                  <a:cubicBezTo>
                    <a:pt x="360" y="96"/>
                    <a:pt x="360" y="95"/>
                    <a:pt x="359" y="95"/>
                  </a:cubicBezTo>
                  <a:cubicBezTo>
                    <a:pt x="359" y="94"/>
                    <a:pt x="356" y="95"/>
                    <a:pt x="357" y="95"/>
                  </a:cubicBezTo>
                  <a:cubicBezTo>
                    <a:pt x="356" y="93"/>
                    <a:pt x="356" y="93"/>
                    <a:pt x="356" y="93"/>
                  </a:cubicBezTo>
                  <a:cubicBezTo>
                    <a:pt x="357" y="92"/>
                    <a:pt x="359" y="91"/>
                    <a:pt x="360" y="90"/>
                  </a:cubicBezTo>
                  <a:cubicBezTo>
                    <a:pt x="360" y="90"/>
                    <a:pt x="360" y="89"/>
                    <a:pt x="360" y="89"/>
                  </a:cubicBezTo>
                  <a:cubicBezTo>
                    <a:pt x="362" y="87"/>
                    <a:pt x="365" y="86"/>
                    <a:pt x="365" y="84"/>
                  </a:cubicBezTo>
                  <a:cubicBezTo>
                    <a:pt x="365" y="81"/>
                    <a:pt x="365" y="79"/>
                    <a:pt x="366" y="78"/>
                  </a:cubicBezTo>
                  <a:cubicBezTo>
                    <a:pt x="365" y="78"/>
                    <a:pt x="365" y="79"/>
                    <a:pt x="365" y="79"/>
                  </a:cubicBezTo>
                  <a:cubicBezTo>
                    <a:pt x="365" y="79"/>
                    <a:pt x="366" y="78"/>
                    <a:pt x="365" y="75"/>
                  </a:cubicBezTo>
                  <a:cubicBezTo>
                    <a:pt x="363" y="68"/>
                    <a:pt x="365" y="69"/>
                    <a:pt x="358" y="67"/>
                  </a:cubicBezTo>
                  <a:cubicBezTo>
                    <a:pt x="358" y="68"/>
                    <a:pt x="357" y="69"/>
                    <a:pt x="357" y="70"/>
                  </a:cubicBezTo>
                  <a:cubicBezTo>
                    <a:pt x="357" y="70"/>
                    <a:pt x="355" y="70"/>
                    <a:pt x="355" y="71"/>
                  </a:cubicBezTo>
                  <a:cubicBezTo>
                    <a:pt x="355" y="71"/>
                    <a:pt x="353" y="71"/>
                    <a:pt x="353" y="69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6" y="66"/>
                    <a:pt x="358" y="61"/>
                    <a:pt x="357" y="57"/>
                  </a:cubicBezTo>
                  <a:cubicBezTo>
                    <a:pt x="357" y="56"/>
                    <a:pt x="355" y="55"/>
                    <a:pt x="355" y="55"/>
                  </a:cubicBezTo>
                  <a:cubicBezTo>
                    <a:pt x="355" y="53"/>
                    <a:pt x="356" y="52"/>
                    <a:pt x="356" y="51"/>
                  </a:cubicBezTo>
                  <a:cubicBezTo>
                    <a:pt x="356" y="51"/>
                    <a:pt x="354" y="49"/>
                    <a:pt x="354" y="49"/>
                  </a:cubicBezTo>
                  <a:cubicBezTo>
                    <a:pt x="353" y="49"/>
                    <a:pt x="352" y="49"/>
                    <a:pt x="351" y="49"/>
                  </a:cubicBezTo>
                  <a:cubicBezTo>
                    <a:pt x="349" y="47"/>
                    <a:pt x="349" y="46"/>
                    <a:pt x="347" y="45"/>
                  </a:cubicBezTo>
                  <a:cubicBezTo>
                    <a:pt x="347" y="45"/>
                    <a:pt x="346" y="45"/>
                    <a:pt x="345" y="45"/>
                  </a:cubicBezTo>
                  <a:cubicBezTo>
                    <a:pt x="345" y="45"/>
                    <a:pt x="344" y="46"/>
                    <a:pt x="343" y="47"/>
                  </a:cubicBezTo>
                  <a:cubicBezTo>
                    <a:pt x="343" y="47"/>
                    <a:pt x="344" y="49"/>
                    <a:pt x="343" y="49"/>
                  </a:cubicBezTo>
                  <a:cubicBezTo>
                    <a:pt x="343" y="50"/>
                    <a:pt x="342" y="49"/>
                    <a:pt x="341" y="50"/>
                  </a:cubicBezTo>
                  <a:cubicBezTo>
                    <a:pt x="340" y="51"/>
                    <a:pt x="339" y="53"/>
                    <a:pt x="339" y="55"/>
                  </a:cubicBezTo>
                  <a:cubicBezTo>
                    <a:pt x="337" y="55"/>
                    <a:pt x="336" y="55"/>
                    <a:pt x="334" y="55"/>
                  </a:cubicBezTo>
                  <a:cubicBezTo>
                    <a:pt x="334" y="58"/>
                    <a:pt x="333" y="60"/>
                    <a:pt x="333" y="64"/>
                  </a:cubicBezTo>
                  <a:cubicBezTo>
                    <a:pt x="333" y="64"/>
                    <a:pt x="331" y="64"/>
                    <a:pt x="331" y="65"/>
                  </a:cubicBezTo>
                  <a:cubicBezTo>
                    <a:pt x="330" y="67"/>
                    <a:pt x="331" y="73"/>
                    <a:pt x="331" y="75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3" y="78"/>
                    <a:pt x="333" y="81"/>
                    <a:pt x="333" y="83"/>
                  </a:cubicBezTo>
                  <a:cubicBezTo>
                    <a:pt x="327" y="94"/>
                    <a:pt x="327" y="94"/>
                    <a:pt x="327" y="94"/>
                  </a:cubicBezTo>
                  <a:cubicBezTo>
                    <a:pt x="325" y="95"/>
                    <a:pt x="325" y="94"/>
                    <a:pt x="323" y="95"/>
                  </a:cubicBezTo>
                  <a:cubicBezTo>
                    <a:pt x="322" y="94"/>
                    <a:pt x="321" y="93"/>
                    <a:pt x="321" y="93"/>
                  </a:cubicBezTo>
                  <a:cubicBezTo>
                    <a:pt x="320" y="91"/>
                    <a:pt x="321" y="90"/>
                    <a:pt x="321" y="89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8" y="79"/>
                    <a:pt x="318" y="73"/>
                    <a:pt x="320" y="67"/>
                  </a:cubicBezTo>
                  <a:cubicBezTo>
                    <a:pt x="321" y="65"/>
                    <a:pt x="323" y="63"/>
                    <a:pt x="323" y="61"/>
                  </a:cubicBezTo>
                  <a:cubicBezTo>
                    <a:pt x="325" y="58"/>
                    <a:pt x="324" y="57"/>
                    <a:pt x="325" y="54"/>
                  </a:cubicBezTo>
                  <a:cubicBezTo>
                    <a:pt x="324" y="55"/>
                    <a:pt x="321" y="55"/>
                    <a:pt x="321" y="57"/>
                  </a:cubicBezTo>
                  <a:cubicBezTo>
                    <a:pt x="321" y="57"/>
                    <a:pt x="321" y="59"/>
                    <a:pt x="321" y="59"/>
                  </a:cubicBezTo>
                  <a:cubicBezTo>
                    <a:pt x="320" y="60"/>
                    <a:pt x="319" y="60"/>
                    <a:pt x="318" y="61"/>
                  </a:cubicBezTo>
                  <a:cubicBezTo>
                    <a:pt x="318" y="59"/>
                    <a:pt x="317" y="58"/>
                    <a:pt x="318" y="57"/>
                  </a:cubicBezTo>
                  <a:cubicBezTo>
                    <a:pt x="318" y="56"/>
                    <a:pt x="321" y="55"/>
                    <a:pt x="321" y="54"/>
                  </a:cubicBezTo>
                  <a:cubicBezTo>
                    <a:pt x="322" y="53"/>
                    <a:pt x="322" y="52"/>
                    <a:pt x="322" y="51"/>
                  </a:cubicBezTo>
                  <a:cubicBezTo>
                    <a:pt x="323" y="49"/>
                    <a:pt x="325" y="46"/>
                    <a:pt x="326" y="44"/>
                  </a:cubicBezTo>
                  <a:cubicBezTo>
                    <a:pt x="328" y="44"/>
                    <a:pt x="328" y="46"/>
                    <a:pt x="329" y="45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3" y="43"/>
                    <a:pt x="334" y="44"/>
                    <a:pt x="337" y="43"/>
                  </a:cubicBezTo>
                  <a:cubicBezTo>
                    <a:pt x="337" y="43"/>
                    <a:pt x="338" y="40"/>
                    <a:pt x="338" y="40"/>
                  </a:cubicBezTo>
                  <a:cubicBezTo>
                    <a:pt x="341" y="39"/>
                    <a:pt x="342" y="43"/>
                    <a:pt x="344" y="43"/>
                  </a:cubicBezTo>
                  <a:cubicBezTo>
                    <a:pt x="349" y="43"/>
                    <a:pt x="345" y="41"/>
                    <a:pt x="347" y="41"/>
                  </a:cubicBezTo>
                  <a:cubicBezTo>
                    <a:pt x="347" y="40"/>
                    <a:pt x="348" y="41"/>
                    <a:pt x="349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50" y="42"/>
                    <a:pt x="351" y="42"/>
                    <a:pt x="352" y="43"/>
                  </a:cubicBezTo>
                  <a:cubicBezTo>
                    <a:pt x="352" y="43"/>
                    <a:pt x="352" y="41"/>
                    <a:pt x="352" y="41"/>
                  </a:cubicBezTo>
                  <a:cubicBezTo>
                    <a:pt x="350" y="37"/>
                    <a:pt x="349" y="37"/>
                    <a:pt x="343" y="37"/>
                  </a:cubicBezTo>
                  <a:cubicBezTo>
                    <a:pt x="343" y="35"/>
                    <a:pt x="343" y="33"/>
                    <a:pt x="343" y="31"/>
                  </a:cubicBezTo>
                  <a:cubicBezTo>
                    <a:pt x="336" y="34"/>
                    <a:pt x="329" y="37"/>
                    <a:pt x="322" y="35"/>
                  </a:cubicBezTo>
                  <a:cubicBezTo>
                    <a:pt x="321" y="33"/>
                    <a:pt x="321" y="31"/>
                    <a:pt x="320" y="29"/>
                  </a:cubicBezTo>
                  <a:cubicBezTo>
                    <a:pt x="318" y="30"/>
                    <a:pt x="315" y="31"/>
                    <a:pt x="314" y="31"/>
                  </a:cubicBezTo>
                  <a:cubicBezTo>
                    <a:pt x="310" y="30"/>
                    <a:pt x="315" y="28"/>
                    <a:pt x="313" y="27"/>
                  </a:cubicBezTo>
                  <a:cubicBezTo>
                    <a:pt x="314" y="26"/>
                    <a:pt x="314" y="28"/>
                    <a:pt x="316" y="27"/>
                  </a:cubicBezTo>
                  <a:cubicBezTo>
                    <a:pt x="317" y="27"/>
                    <a:pt x="319" y="24"/>
                    <a:pt x="319" y="23"/>
                  </a:cubicBezTo>
                  <a:cubicBezTo>
                    <a:pt x="318" y="23"/>
                    <a:pt x="318" y="22"/>
                    <a:pt x="316" y="22"/>
                  </a:cubicBezTo>
                  <a:cubicBezTo>
                    <a:pt x="315" y="23"/>
                    <a:pt x="315" y="23"/>
                    <a:pt x="315" y="23"/>
                  </a:cubicBezTo>
                  <a:cubicBezTo>
                    <a:pt x="314" y="24"/>
                    <a:pt x="312" y="24"/>
                    <a:pt x="311" y="2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5" y="31"/>
                    <a:pt x="303" y="31"/>
                    <a:pt x="302" y="31"/>
                  </a:cubicBezTo>
                  <a:cubicBezTo>
                    <a:pt x="300" y="32"/>
                    <a:pt x="300" y="33"/>
                    <a:pt x="300" y="33"/>
                  </a:cubicBezTo>
                  <a:cubicBezTo>
                    <a:pt x="297" y="34"/>
                    <a:pt x="295" y="32"/>
                    <a:pt x="294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1" y="29"/>
                    <a:pt x="288" y="31"/>
                    <a:pt x="287" y="31"/>
                  </a:cubicBezTo>
                  <a:cubicBezTo>
                    <a:pt x="286" y="31"/>
                    <a:pt x="285" y="31"/>
                    <a:pt x="284" y="31"/>
                  </a:cubicBezTo>
                  <a:cubicBezTo>
                    <a:pt x="284" y="30"/>
                    <a:pt x="288" y="27"/>
                    <a:pt x="288" y="27"/>
                  </a:cubicBezTo>
                  <a:cubicBezTo>
                    <a:pt x="289" y="26"/>
                    <a:pt x="288" y="25"/>
                    <a:pt x="289" y="25"/>
                  </a:cubicBezTo>
                  <a:cubicBezTo>
                    <a:pt x="290" y="24"/>
                    <a:pt x="291" y="24"/>
                    <a:pt x="292" y="24"/>
                  </a:cubicBezTo>
                  <a:cubicBezTo>
                    <a:pt x="293" y="23"/>
                    <a:pt x="295" y="21"/>
                    <a:pt x="296" y="20"/>
                  </a:cubicBezTo>
                  <a:cubicBezTo>
                    <a:pt x="297" y="20"/>
                    <a:pt x="298" y="20"/>
                    <a:pt x="298" y="20"/>
                  </a:cubicBezTo>
                  <a:cubicBezTo>
                    <a:pt x="299" y="20"/>
                    <a:pt x="300" y="18"/>
                    <a:pt x="300" y="18"/>
                  </a:cubicBezTo>
                  <a:cubicBezTo>
                    <a:pt x="302" y="17"/>
                    <a:pt x="303" y="16"/>
                    <a:pt x="304" y="16"/>
                  </a:cubicBezTo>
                  <a:cubicBezTo>
                    <a:pt x="303" y="15"/>
                    <a:pt x="301" y="15"/>
                    <a:pt x="300" y="14"/>
                  </a:cubicBezTo>
                  <a:cubicBezTo>
                    <a:pt x="298" y="12"/>
                    <a:pt x="297" y="14"/>
                    <a:pt x="295" y="13"/>
                  </a:cubicBezTo>
                  <a:cubicBezTo>
                    <a:pt x="293" y="13"/>
                    <a:pt x="292" y="12"/>
                    <a:pt x="290" y="13"/>
                  </a:cubicBezTo>
                  <a:cubicBezTo>
                    <a:pt x="288" y="13"/>
                    <a:pt x="287" y="12"/>
                    <a:pt x="285" y="12"/>
                  </a:cubicBezTo>
                  <a:cubicBezTo>
                    <a:pt x="282" y="12"/>
                    <a:pt x="280" y="10"/>
                    <a:pt x="278" y="9"/>
                  </a:cubicBezTo>
                  <a:cubicBezTo>
                    <a:pt x="277" y="8"/>
                    <a:pt x="274" y="9"/>
                    <a:pt x="274" y="11"/>
                  </a:cubicBezTo>
                  <a:cubicBezTo>
                    <a:pt x="273" y="13"/>
                    <a:pt x="271" y="9"/>
                    <a:pt x="268" y="9"/>
                  </a:cubicBezTo>
                  <a:cubicBezTo>
                    <a:pt x="265" y="9"/>
                    <a:pt x="264" y="8"/>
                    <a:pt x="264" y="8"/>
                  </a:cubicBezTo>
                  <a:cubicBezTo>
                    <a:pt x="264" y="8"/>
                    <a:pt x="262" y="0"/>
                    <a:pt x="260" y="0"/>
                  </a:cubicBezTo>
                  <a:cubicBezTo>
                    <a:pt x="258" y="0"/>
                    <a:pt x="258" y="5"/>
                    <a:pt x="258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0" y="3"/>
                    <a:pt x="20" y="3"/>
                  </a:cubicBezTo>
                  <a:cubicBezTo>
                    <a:pt x="20" y="4"/>
                    <a:pt x="18" y="4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20" y="8"/>
                    <a:pt x="20" y="9"/>
                  </a:cubicBezTo>
                  <a:cubicBezTo>
                    <a:pt x="19" y="10"/>
                    <a:pt x="18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12"/>
                    <a:pt x="3" y="10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1" y="17"/>
                    <a:pt x="4" y="18"/>
                    <a:pt x="4" y="19"/>
                  </a:cubicBezTo>
                  <a:cubicBezTo>
                    <a:pt x="6" y="21"/>
                    <a:pt x="5" y="23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7"/>
                    <a:pt x="6" y="27"/>
                    <a:pt x="6" y="29"/>
                  </a:cubicBezTo>
                  <a:cubicBezTo>
                    <a:pt x="7" y="29"/>
                    <a:pt x="8" y="28"/>
                    <a:pt x="8" y="29"/>
                  </a:cubicBezTo>
                  <a:cubicBezTo>
                    <a:pt x="8" y="30"/>
                    <a:pt x="8" y="32"/>
                    <a:pt x="8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5"/>
                    <a:pt x="6" y="36"/>
                    <a:pt x="8" y="37"/>
                  </a:cubicBezTo>
                  <a:cubicBezTo>
                    <a:pt x="9" y="38"/>
                    <a:pt x="6" y="39"/>
                    <a:pt x="6" y="39"/>
                  </a:cubicBezTo>
                  <a:cubicBezTo>
                    <a:pt x="7" y="45"/>
                    <a:pt x="7" y="49"/>
                    <a:pt x="7" y="55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60"/>
                    <a:pt x="6" y="60"/>
                  </a:cubicBezTo>
                  <a:cubicBezTo>
                    <a:pt x="6" y="60"/>
                    <a:pt x="7" y="61"/>
                    <a:pt x="6" y="61"/>
                  </a:cubicBezTo>
                  <a:cubicBezTo>
                    <a:pt x="5" y="64"/>
                    <a:pt x="6" y="71"/>
                    <a:pt x="5" y="73"/>
                  </a:cubicBezTo>
                  <a:cubicBezTo>
                    <a:pt x="5" y="73"/>
                    <a:pt x="4" y="74"/>
                    <a:pt x="4" y="74"/>
                  </a:cubicBezTo>
                  <a:cubicBezTo>
                    <a:pt x="4" y="76"/>
                    <a:pt x="4" y="79"/>
                    <a:pt x="4" y="81"/>
                  </a:cubicBezTo>
                  <a:cubicBezTo>
                    <a:pt x="4" y="86"/>
                    <a:pt x="5" y="87"/>
                    <a:pt x="8" y="90"/>
                  </a:cubicBezTo>
                  <a:cubicBezTo>
                    <a:pt x="7" y="91"/>
                    <a:pt x="7" y="92"/>
                    <a:pt x="6" y="92"/>
                  </a:cubicBezTo>
                  <a:cubicBezTo>
                    <a:pt x="6" y="95"/>
                    <a:pt x="8" y="97"/>
                    <a:pt x="8" y="99"/>
                  </a:cubicBezTo>
                  <a:cubicBezTo>
                    <a:pt x="8" y="102"/>
                    <a:pt x="7" y="105"/>
                    <a:pt x="7" y="108"/>
                  </a:cubicBezTo>
                  <a:cubicBezTo>
                    <a:pt x="6" y="109"/>
                    <a:pt x="5" y="108"/>
                    <a:pt x="4" y="110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4"/>
                    <a:pt x="7" y="115"/>
                    <a:pt x="8" y="118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9" y="119"/>
                    <a:pt x="9" y="120"/>
                    <a:pt x="9" y="12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1" y="124"/>
                    <a:pt x="10" y="126"/>
                    <a:pt x="11" y="129"/>
                  </a:cubicBezTo>
                  <a:cubicBezTo>
                    <a:pt x="11" y="130"/>
                    <a:pt x="13" y="129"/>
                    <a:pt x="13" y="130"/>
                  </a:cubicBezTo>
                  <a:cubicBezTo>
                    <a:pt x="14" y="130"/>
                    <a:pt x="14" y="133"/>
                    <a:pt x="1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5"/>
                    <a:pt x="16" y="137"/>
                    <a:pt x="16" y="138"/>
                  </a:cubicBezTo>
                  <a:cubicBezTo>
                    <a:pt x="16" y="138"/>
                    <a:pt x="18" y="139"/>
                    <a:pt x="18" y="139"/>
                  </a:cubicBezTo>
                  <a:cubicBezTo>
                    <a:pt x="21" y="139"/>
                    <a:pt x="19" y="136"/>
                    <a:pt x="19" y="136"/>
                  </a:cubicBezTo>
                  <a:cubicBezTo>
                    <a:pt x="20" y="136"/>
                    <a:pt x="21" y="136"/>
                    <a:pt x="22" y="136"/>
                  </a:cubicBezTo>
                  <a:cubicBezTo>
                    <a:pt x="21" y="137"/>
                    <a:pt x="23" y="136"/>
                    <a:pt x="23" y="136"/>
                  </a:cubicBezTo>
                  <a:cubicBezTo>
                    <a:pt x="23" y="137"/>
                    <a:pt x="22" y="137"/>
                    <a:pt x="22" y="138"/>
                  </a:cubicBezTo>
                  <a:cubicBezTo>
                    <a:pt x="22" y="139"/>
                    <a:pt x="24" y="144"/>
                    <a:pt x="23" y="144"/>
                  </a:cubicBezTo>
                  <a:cubicBezTo>
                    <a:pt x="23" y="144"/>
                    <a:pt x="21" y="142"/>
                    <a:pt x="21" y="142"/>
                  </a:cubicBezTo>
                  <a:cubicBezTo>
                    <a:pt x="21" y="142"/>
                    <a:pt x="20" y="142"/>
                    <a:pt x="20" y="142"/>
                  </a:cubicBezTo>
                  <a:cubicBezTo>
                    <a:pt x="20" y="143"/>
                    <a:pt x="19" y="145"/>
                    <a:pt x="20" y="146"/>
                  </a:cubicBezTo>
                  <a:cubicBezTo>
                    <a:pt x="20" y="147"/>
                    <a:pt x="25" y="148"/>
                    <a:pt x="26" y="149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26" y="152"/>
                    <a:pt x="25" y="152"/>
                    <a:pt x="24" y="152"/>
                  </a:cubicBezTo>
                  <a:cubicBezTo>
                    <a:pt x="25" y="156"/>
                    <a:pt x="23" y="153"/>
                    <a:pt x="26" y="157"/>
                  </a:cubicBezTo>
                  <a:cubicBezTo>
                    <a:pt x="26" y="158"/>
                    <a:pt x="26" y="159"/>
                    <a:pt x="27" y="160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9" y="163"/>
                    <a:pt x="29" y="165"/>
                    <a:pt x="30" y="166"/>
                  </a:cubicBezTo>
                  <a:cubicBezTo>
                    <a:pt x="30" y="166"/>
                    <a:pt x="31" y="166"/>
                    <a:pt x="32" y="166"/>
                  </a:cubicBezTo>
                  <a:cubicBezTo>
                    <a:pt x="33" y="167"/>
                    <a:pt x="34" y="169"/>
                    <a:pt x="34" y="170"/>
                  </a:cubicBezTo>
                  <a:cubicBezTo>
                    <a:pt x="33" y="170"/>
                    <a:pt x="34" y="172"/>
                    <a:pt x="34" y="172"/>
                  </a:cubicBezTo>
                  <a:cubicBezTo>
                    <a:pt x="35" y="173"/>
                    <a:pt x="35" y="173"/>
                    <a:pt x="36" y="173"/>
                  </a:cubicBezTo>
                  <a:cubicBezTo>
                    <a:pt x="37" y="175"/>
                    <a:pt x="37" y="177"/>
                    <a:pt x="36" y="180"/>
                  </a:cubicBezTo>
                  <a:cubicBezTo>
                    <a:pt x="42" y="180"/>
                    <a:pt x="46" y="183"/>
                    <a:pt x="52" y="184"/>
                  </a:cubicBezTo>
                  <a:cubicBezTo>
                    <a:pt x="52" y="186"/>
                    <a:pt x="52" y="187"/>
                    <a:pt x="53" y="188"/>
                  </a:cubicBezTo>
                  <a:cubicBezTo>
                    <a:pt x="54" y="188"/>
                    <a:pt x="55" y="188"/>
                    <a:pt x="56" y="187"/>
                  </a:cubicBezTo>
                  <a:cubicBezTo>
                    <a:pt x="58" y="189"/>
                    <a:pt x="59" y="192"/>
                    <a:pt x="61" y="194"/>
                  </a:cubicBezTo>
                  <a:cubicBezTo>
                    <a:pt x="62" y="194"/>
                    <a:pt x="64" y="194"/>
                    <a:pt x="64" y="196"/>
                  </a:cubicBezTo>
                  <a:cubicBezTo>
                    <a:pt x="65" y="197"/>
                    <a:pt x="64" y="198"/>
                    <a:pt x="64" y="200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2"/>
                    <a:pt x="66" y="203"/>
                    <a:pt x="66" y="203"/>
                  </a:cubicBezTo>
                  <a:cubicBezTo>
                    <a:pt x="90" y="202"/>
                    <a:pt x="90" y="202"/>
                    <a:pt x="90" y="202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13" y="217"/>
                    <a:pt x="113" y="217"/>
                    <a:pt x="113" y="217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41" y="213"/>
                    <a:pt x="141" y="213"/>
                    <a:pt x="141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62" y="218"/>
                    <a:pt x="162" y="218"/>
                    <a:pt x="162" y="218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9" y="224"/>
                    <a:pt x="169" y="224"/>
                    <a:pt x="169" y="224"/>
                  </a:cubicBezTo>
                  <a:cubicBezTo>
                    <a:pt x="173" y="228"/>
                    <a:pt x="173" y="228"/>
                    <a:pt x="173" y="228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5" y="234"/>
                    <a:pt x="175" y="234"/>
                    <a:pt x="175" y="234"/>
                  </a:cubicBezTo>
                  <a:cubicBezTo>
                    <a:pt x="177" y="238"/>
                    <a:pt x="177" y="238"/>
                    <a:pt x="177" y="238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193" y="237"/>
                    <a:pt x="193" y="237"/>
                    <a:pt x="193" y="237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199" y="236"/>
                    <a:pt x="199" y="236"/>
                    <a:pt x="199" y="236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8" y="246"/>
                    <a:pt x="208" y="246"/>
                    <a:pt x="208" y="246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1" y="252"/>
                    <a:pt x="211" y="252"/>
                    <a:pt x="211" y="252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9" y="265"/>
                    <a:pt x="219" y="265"/>
                    <a:pt x="219" y="265"/>
                  </a:cubicBezTo>
                  <a:cubicBezTo>
                    <a:pt x="221" y="271"/>
                    <a:pt x="221" y="271"/>
                    <a:pt x="221" y="271"/>
                  </a:cubicBezTo>
                  <a:cubicBezTo>
                    <a:pt x="222" y="275"/>
                    <a:pt x="222" y="275"/>
                    <a:pt x="222" y="275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8" y="281"/>
                    <a:pt x="238" y="281"/>
                    <a:pt x="238" y="281"/>
                  </a:cubicBezTo>
                  <a:cubicBezTo>
                    <a:pt x="237" y="280"/>
                    <a:pt x="237" y="280"/>
                    <a:pt x="237" y="280"/>
                  </a:cubicBezTo>
                  <a:cubicBezTo>
                    <a:pt x="237" y="280"/>
                    <a:pt x="236" y="278"/>
                    <a:pt x="237" y="277"/>
                  </a:cubicBezTo>
                  <a:cubicBezTo>
                    <a:pt x="237" y="278"/>
                    <a:pt x="237" y="276"/>
                    <a:pt x="237" y="275"/>
                  </a:cubicBezTo>
                  <a:cubicBezTo>
                    <a:pt x="236" y="275"/>
                    <a:pt x="236" y="275"/>
                    <a:pt x="236" y="275"/>
                  </a:cubicBezTo>
                  <a:cubicBezTo>
                    <a:pt x="235" y="274"/>
                    <a:pt x="236" y="274"/>
                    <a:pt x="235" y="273"/>
                  </a:cubicBezTo>
                  <a:cubicBezTo>
                    <a:pt x="234" y="273"/>
                    <a:pt x="234" y="273"/>
                    <a:pt x="234" y="273"/>
                  </a:cubicBezTo>
                  <a:cubicBezTo>
                    <a:pt x="233" y="269"/>
                    <a:pt x="233" y="266"/>
                    <a:pt x="234" y="263"/>
                  </a:cubicBezTo>
                  <a:cubicBezTo>
                    <a:pt x="232" y="262"/>
                    <a:pt x="233" y="263"/>
                    <a:pt x="232" y="261"/>
                  </a:cubicBezTo>
                  <a:cubicBezTo>
                    <a:pt x="234" y="261"/>
                    <a:pt x="234" y="261"/>
                    <a:pt x="235" y="261"/>
                  </a:cubicBezTo>
                  <a:cubicBezTo>
                    <a:pt x="235" y="261"/>
                    <a:pt x="235" y="256"/>
                    <a:pt x="236" y="255"/>
                  </a:cubicBezTo>
                  <a:cubicBezTo>
                    <a:pt x="236" y="255"/>
                    <a:pt x="238" y="255"/>
                    <a:pt x="238" y="255"/>
                  </a:cubicBezTo>
                  <a:cubicBezTo>
                    <a:pt x="238" y="255"/>
                    <a:pt x="239" y="253"/>
                    <a:pt x="239" y="253"/>
                  </a:cubicBezTo>
                  <a:cubicBezTo>
                    <a:pt x="240" y="252"/>
                    <a:pt x="241" y="253"/>
                    <a:pt x="242" y="253"/>
                  </a:cubicBezTo>
                  <a:cubicBezTo>
                    <a:pt x="246" y="250"/>
                    <a:pt x="244" y="249"/>
                    <a:pt x="244" y="248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47" y="246"/>
                    <a:pt x="247" y="246"/>
                    <a:pt x="247" y="246"/>
                  </a:cubicBezTo>
                  <a:cubicBezTo>
                    <a:pt x="249" y="246"/>
                    <a:pt x="249" y="246"/>
                    <a:pt x="251" y="247"/>
                  </a:cubicBezTo>
                  <a:cubicBezTo>
                    <a:pt x="251" y="246"/>
                    <a:pt x="253" y="244"/>
                    <a:pt x="253" y="244"/>
                  </a:cubicBezTo>
                  <a:cubicBezTo>
                    <a:pt x="254" y="244"/>
                    <a:pt x="253" y="246"/>
                    <a:pt x="254" y="245"/>
                  </a:cubicBezTo>
                  <a:cubicBezTo>
                    <a:pt x="255" y="244"/>
                    <a:pt x="254" y="242"/>
                    <a:pt x="254" y="241"/>
                  </a:cubicBezTo>
                  <a:cubicBezTo>
                    <a:pt x="255" y="241"/>
                    <a:pt x="257" y="241"/>
                    <a:pt x="257" y="240"/>
                  </a:cubicBezTo>
                  <a:cubicBezTo>
                    <a:pt x="257" y="239"/>
                    <a:pt x="257" y="237"/>
                    <a:pt x="257" y="236"/>
                  </a:cubicBezTo>
                  <a:cubicBezTo>
                    <a:pt x="262" y="239"/>
                    <a:pt x="262" y="237"/>
                    <a:pt x="267" y="235"/>
                  </a:cubicBezTo>
                  <a:cubicBezTo>
                    <a:pt x="267" y="235"/>
                    <a:pt x="267" y="233"/>
                    <a:pt x="267" y="233"/>
                  </a:cubicBezTo>
                  <a:cubicBezTo>
                    <a:pt x="268" y="233"/>
                    <a:pt x="268" y="235"/>
                    <a:pt x="268" y="235"/>
                  </a:cubicBezTo>
                  <a:cubicBezTo>
                    <a:pt x="270" y="235"/>
                    <a:pt x="271" y="233"/>
                    <a:pt x="272" y="233"/>
                  </a:cubicBezTo>
                  <a:cubicBezTo>
                    <a:pt x="273" y="233"/>
                    <a:pt x="273" y="234"/>
                    <a:pt x="274" y="235"/>
                  </a:cubicBezTo>
                  <a:cubicBezTo>
                    <a:pt x="277" y="237"/>
                    <a:pt x="279" y="236"/>
                    <a:pt x="282" y="234"/>
                  </a:cubicBezTo>
                  <a:cubicBezTo>
                    <a:pt x="283" y="235"/>
                    <a:pt x="282" y="236"/>
                    <a:pt x="282" y="237"/>
                  </a:cubicBezTo>
                  <a:cubicBezTo>
                    <a:pt x="286" y="239"/>
                    <a:pt x="285" y="238"/>
                    <a:pt x="288" y="238"/>
                  </a:cubicBezTo>
                  <a:cubicBezTo>
                    <a:pt x="287" y="239"/>
                    <a:pt x="287" y="242"/>
                    <a:pt x="288" y="242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6" name="Freeform 27">
              <a:extLst>
                <a:ext uri="{FF2B5EF4-FFF2-40B4-BE49-F238E27FC236}">
                  <a16:creationId xmlns:a16="http://schemas.microsoft.com/office/drawing/2014/main" id="{4D2B735F-7A51-4B7D-9F71-F366F4F3C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53" y="5254401"/>
              <a:ext cx="126400" cy="142888"/>
            </a:xfrm>
            <a:custGeom>
              <a:avLst/>
              <a:gdLst>
                <a:gd name="T0" fmla="*/ 44 w 47"/>
                <a:gd name="T1" fmla="*/ 37 h 53"/>
                <a:gd name="T2" fmla="*/ 43 w 47"/>
                <a:gd name="T3" fmla="*/ 35 h 53"/>
                <a:gd name="T4" fmla="*/ 47 w 47"/>
                <a:gd name="T5" fmla="*/ 29 h 53"/>
                <a:gd name="T6" fmla="*/ 44 w 47"/>
                <a:gd name="T7" fmla="*/ 27 h 53"/>
                <a:gd name="T8" fmla="*/ 40 w 47"/>
                <a:gd name="T9" fmla="*/ 21 h 53"/>
                <a:gd name="T10" fmla="*/ 34 w 47"/>
                <a:gd name="T11" fmla="*/ 17 h 53"/>
                <a:gd name="T12" fmla="*/ 29 w 47"/>
                <a:gd name="T13" fmla="*/ 13 h 53"/>
                <a:gd name="T14" fmla="*/ 23 w 47"/>
                <a:gd name="T15" fmla="*/ 9 h 53"/>
                <a:gd name="T16" fmla="*/ 21 w 47"/>
                <a:gd name="T17" fmla="*/ 5 h 53"/>
                <a:gd name="T18" fmla="*/ 13 w 47"/>
                <a:gd name="T19" fmla="*/ 0 h 53"/>
                <a:gd name="T20" fmla="*/ 7 w 47"/>
                <a:gd name="T21" fmla="*/ 2 h 53"/>
                <a:gd name="T22" fmla="*/ 5 w 47"/>
                <a:gd name="T23" fmla="*/ 8 h 53"/>
                <a:gd name="T24" fmla="*/ 3 w 47"/>
                <a:gd name="T25" fmla="*/ 15 h 53"/>
                <a:gd name="T26" fmla="*/ 1 w 47"/>
                <a:gd name="T27" fmla="*/ 23 h 53"/>
                <a:gd name="T28" fmla="*/ 1 w 47"/>
                <a:gd name="T29" fmla="*/ 30 h 53"/>
                <a:gd name="T30" fmla="*/ 2 w 47"/>
                <a:gd name="T31" fmla="*/ 30 h 53"/>
                <a:gd name="T32" fmla="*/ 3 w 47"/>
                <a:gd name="T33" fmla="*/ 45 h 53"/>
                <a:gd name="T34" fmla="*/ 4 w 47"/>
                <a:gd name="T35" fmla="*/ 45 h 53"/>
                <a:gd name="T36" fmla="*/ 6 w 47"/>
                <a:gd name="T37" fmla="*/ 47 h 53"/>
                <a:gd name="T38" fmla="*/ 9 w 47"/>
                <a:gd name="T39" fmla="*/ 47 h 53"/>
                <a:gd name="T40" fmla="*/ 12 w 47"/>
                <a:gd name="T41" fmla="*/ 51 h 53"/>
                <a:gd name="T42" fmla="*/ 12 w 47"/>
                <a:gd name="T43" fmla="*/ 51 h 53"/>
                <a:gd name="T44" fmla="*/ 16 w 47"/>
                <a:gd name="T45" fmla="*/ 52 h 53"/>
                <a:gd name="T46" fmla="*/ 17 w 47"/>
                <a:gd name="T47" fmla="*/ 53 h 53"/>
                <a:gd name="T48" fmla="*/ 22 w 47"/>
                <a:gd name="T49" fmla="*/ 52 h 53"/>
                <a:gd name="T50" fmla="*/ 27 w 47"/>
                <a:gd name="T51" fmla="*/ 53 h 53"/>
                <a:gd name="T52" fmla="*/ 38 w 47"/>
                <a:gd name="T53" fmla="*/ 50 h 53"/>
                <a:gd name="T54" fmla="*/ 38 w 47"/>
                <a:gd name="T55" fmla="*/ 48 h 53"/>
                <a:gd name="T56" fmla="*/ 42 w 47"/>
                <a:gd name="T57" fmla="*/ 44 h 53"/>
                <a:gd name="T58" fmla="*/ 42 w 47"/>
                <a:gd name="T59" fmla="*/ 40 h 53"/>
                <a:gd name="T60" fmla="*/ 45 w 47"/>
                <a:gd name="T61" fmla="*/ 38 h 53"/>
                <a:gd name="T62" fmla="*/ 44 w 47"/>
                <a:gd name="T63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53">
                  <a:moveTo>
                    <a:pt x="44" y="37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1" y="26"/>
                    <a:pt x="40" y="24"/>
                    <a:pt x="40" y="21"/>
                  </a:cubicBezTo>
                  <a:cubicBezTo>
                    <a:pt x="39" y="18"/>
                    <a:pt x="37" y="19"/>
                    <a:pt x="34" y="17"/>
                  </a:cubicBezTo>
                  <a:cubicBezTo>
                    <a:pt x="31" y="15"/>
                    <a:pt x="30" y="15"/>
                    <a:pt x="29" y="13"/>
                  </a:cubicBezTo>
                  <a:cubicBezTo>
                    <a:pt x="27" y="10"/>
                    <a:pt x="24" y="11"/>
                    <a:pt x="23" y="9"/>
                  </a:cubicBezTo>
                  <a:cubicBezTo>
                    <a:pt x="22" y="7"/>
                    <a:pt x="21" y="5"/>
                    <a:pt x="21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4" y="5"/>
                    <a:pt x="5" y="8"/>
                  </a:cubicBezTo>
                  <a:cubicBezTo>
                    <a:pt x="6" y="12"/>
                    <a:pt x="2" y="11"/>
                    <a:pt x="3" y="15"/>
                  </a:cubicBezTo>
                  <a:cubicBezTo>
                    <a:pt x="4" y="19"/>
                    <a:pt x="0" y="21"/>
                    <a:pt x="1" y="23"/>
                  </a:cubicBezTo>
                  <a:cubicBezTo>
                    <a:pt x="2" y="25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5"/>
                    <a:pt x="0" y="42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6" y="47"/>
                    <a:pt x="6" y="47"/>
                  </a:cubicBezTo>
                  <a:cubicBezTo>
                    <a:pt x="7" y="47"/>
                    <a:pt x="8" y="47"/>
                    <a:pt x="9" y="47"/>
                  </a:cubicBezTo>
                  <a:cubicBezTo>
                    <a:pt x="10" y="48"/>
                    <a:pt x="11" y="50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4" y="52"/>
                    <a:pt x="15" y="51"/>
                    <a:pt x="16" y="5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0" y="53"/>
                    <a:pt x="21" y="52"/>
                    <a:pt x="22" y="52"/>
                  </a:cubicBezTo>
                  <a:cubicBezTo>
                    <a:pt x="25" y="51"/>
                    <a:pt x="27" y="53"/>
                    <a:pt x="27" y="53"/>
                  </a:cubicBezTo>
                  <a:cubicBezTo>
                    <a:pt x="30" y="53"/>
                    <a:pt x="37" y="51"/>
                    <a:pt x="38" y="5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7"/>
                    <a:pt x="41" y="46"/>
                    <a:pt x="42" y="44"/>
                  </a:cubicBezTo>
                  <a:cubicBezTo>
                    <a:pt x="42" y="43"/>
                    <a:pt x="42" y="42"/>
                    <a:pt x="42" y="40"/>
                  </a:cubicBezTo>
                  <a:cubicBezTo>
                    <a:pt x="43" y="40"/>
                    <a:pt x="44" y="39"/>
                    <a:pt x="45" y="38"/>
                  </a:cubicBezTo>
                  <a:lnTo>
                    <a:pt x="44" y="3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7" name="Freeform 29">
              <a:extLst>
                <a:ext uri="{FF2B5EF4-FFF2-40B4-BE49-F238E27FC236}">
                  <a16:creationId xmlns:a16="http://schemas.microsoft.com/office/drawing/2014/main" id="{77C136D3-7205-4787-938F-60B057005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5356" y="2415862"/>
              <a:ext cx="234942" cy="406683"/>
            </a:xfrm>
            <a:custGeom>
              <a:avLst/>
              <a:gdLst>
                <a:gd name="T0" fmla="*/ 3 w 87"/>
                <a:gd name="T1" fmla="*/ 94 h 151"/>
                <a:gd name="T2" fmla="*/ 14 w 87"/>
                <a:gd name="T3" fmla="*/ 97 h 151"/>
                <a:gd name="T4" fmla="*/ 16 w 87"/>
                <a:gd name="T5" fmla="*/ 88 h 151"/>
                <a:gd name="T6" fmla="*/ 10 w 87"/>
                <a:gd name="T7" fmla="*/ 83 h 151"/>
                <a:gd name="T8" fmla="*/ 37 w 87"/>
                <a:gd name="T9" fmla="*/ 41 h 151"/>
                <a:gd name="T10" fmla="*/ 32 w 87"/>
                <a:gd name="T11" fmla="*/ 32 h 151"/>
                <a:gd name="T12" fmla="*/ 30 w 87"/>
                <a:gd name="T13" fmla="*/ 31 h 151"/>
                <a:gd name="T14" fmla="*/ 24 w 87"/>
                <a:gd name="T15" fmla="*/ 42 h 151"/>
                <a:gd name="T16" fmla="*/ 20 w 87"/>
                <a:gd name="T17" fmla="*/ 46 h 151"/>
                <a:gd name="T18" fmla="*/ 21 w 87"/>
                <a:gd name="T19" fmla="*/ 58 h 151"/>
                <a:gd name="T20" fmla="*/ 24 w 87"/>
                <a:gd name="T21" fmla="*/ 66 h 151"/>
                <a:gd name="T22" fmla="*/ 20 w 87"/>
                <a:gd name="T23" fmla="*/ 74 h 151"/>
                <a:gd name="T24" fmla="*/ 26 w 87"/>
                <a:gd name="T25" fmla="*/ 70 h 151"/>
                <a:gd name="T26" fmla="*/ 28 w 87"/>
                <a:gd name="T27" fmla="*/ 88 h 151"/>
                <a:gd name="T28" fmla="*/ 45 w 87"/>
                <a:gd name="T29" fmla="*/ 93 h 151"/>
                <a:gd name="T30" fmla="*/ 42 w 87"/>
                <a:gd name="T31" fmla="*/ 105 h 151"/>
                <a:gd name="T32" fmla="*/ 34 w 87"/>
                <a:gd name="T33" fmla="*/ 103 h 151"/>
                <a:gd name="T34" fmla="*/ 33 w 87"/>
                <a:gd name="T35" fmla="*/ 107 h 151"/>
                <a:gd name="T36" fmla="*/ 28 w 87"/>
                <a:gd name="T37" fmla="*/ 122 h 151"/>
                <a:gd name="T38" fmla="*/ 26 w 87"/>
                <a:gd name="T39" fmla="*/ 128 h 151"/>
                <a:gd name="T40" fmla="*/ 28 w 87"/>
                <a:gd name="T41" fmla="*/ 128 h 151"/>
                <a:gd name="T42" fmla="*/ 37 w 87"/>
                <a:gd name="T43" fmla="*/ 128 h 151"/>
                <a:gd name="T44" fmla="*/ 44 w 87"/>
                <a:gd name="T45" fmla="*/ 134 h 151"/>
                <a:gd name="T46" fmla="*/ 23 w 87"/>
                <a:gd name="T47" fmla="*/ 143 h 151"/>
                <a:gd name="T48" fmla="*/ 23 w 87"/>
                <a:gd name="T49" fmla="*/ 151 h 151"/>
                <a:gd name="T50" fmla="*/ 35 w 87"/>
                <a:gd name="T51" fmla="*/ 144 h 151"/>
                <a:gd name="T52" fmla="*/ 51 w 87"/>
                <a:gd name="T53" fmla="*/ 141 h 151"/>
                <a:gd name="T54" fmla="*/ 68 w 87"/>
                <a:gd name="T55" fmla="*/ 138 h 151"/>
                <a:gd name="T56" fmla="*/ 77 w 87"/>
                <a:gd name="T57" fmla="*/ 137 h 151"/>
                <a:gd name="T58" fmla="*/ 74 w 87"/>
                <a:gd name="T59" fmla="*/ 132 h 151"/>
                <a:gd name="T60" fmla="*/ 81 w 87"/>
                <a:gd name="T61" fmla="*/ 128 h 151"/>
                <a:gd name="T62" fmla="*/ 76 w 87"/>
                <a:gd name="T63" fmla="*/ 112 h 151"/>
                <a:gd name="T64" fmla="*/ 73 w 87"/>
                <a:gd name="T65" fmla="*/ 111 h 151"/>
                <a:gd name="T66" fmla="*/ 72 w 87"/>
                <a:gd name="T67" fmla="*/ 103 h 151"/>
                <a:gd name="T68" fmla="*/ 65 w 87"/>
                <a:gd name="T69" fmla="*/ 96 h 151"/>
                <a:gd name="T70" fmla="*/ 56 w 87"/>
                <a:gd name="T71" fmla="*/ 80 h 151"/>
                <a:gd name="T72" fmla="*/ 48 w 87"/>
                <a:gd name="T73" fmla="*/ 71 h 151"/>
                <a:gd name="T74" fmla="*/ 44 w 87"/>
                <a:gd name="T75" fmla="*/ 62 h 151"/>
                <a:gd name="T76" fmla="*/ 50 w 87"/>
                <a:gd name="T77" fmla="*/ 52 h 151"/>
                <a:gd name="T78" fmla="*/ 41 w 87"/>
                <a:gd name="T79" fmla="*/ 45 h 151"/>
                <a:gd name="T80" fmla="*/ 33 w 87"/>
                <a:gd name="T81" fmla="*/ 48 h 151"/>
                <a:gd name="T82" fmla="*/ 20 w 87"/>
                <a:gd name="T83" fmla="*/ 76 h 151"/>
                <a:gd name="T84" fmla="*/ 15 w 87"/>
                <a:gd name="T85" fmla="*/ 76 h 151"/>
                <a:gd name="T86" fmla="*/ 17 w 87"/>
                <a:gd name="T87" fmla="*/ 72 h 151"/>
                <a:gd name="T88" fmla="*/ 13 w 87"/>
                <a:gd name="T89" fmla="*/ 70 h 151"/>
                <a:gd name="T90" fmla="*/ 14 w 87"/>
                <a:gd name="T91" fmla="*/ 66 h 151"/>
                <a:gd name="T92" fmla="*/ 16 w 87"/>
                <a:gd name="T93" fmla="*/ 62 h 151"/>
                <a:gd name="T94" fmla="*/ 3 w 87"/>
                <a:gd name="T95" fmla="*/ 50 h 151"/>
                <a:gd name="T96" fmla="*/ 14 w 87"/>
                <a:gd name="T97" fmla="*/ 57 h 151"/>
                <a:gd name="T98" fmla="*/ 17 w 87"/>
                <a:gd name="T99" fmla="*/ 57 h 151"/>
                <a:gd name="T100" fmla="*/ 14 w 87"/>
                <a:gd name="T101" fmla="*/ 46 h 151"/>
                <a:gd name="T102" fmla="*/ 15 w 87"/>
                <a:gd name="T103" fmla="*/ 32 h 151"/>
                <a:gd name="T104" fmla="*/ 10 w 87"/>
                <a:gd name="T105" fmla="*/ 40 h 151"/>
                <a:gd name="T106" fmla="*/ 14 w 87"/>
                <a:gd name="T107" fmla="*/ 43 h 151"/>
                <a:gd name="T108" fmla="*/ 58 w 87"/>
                <a:gd name="T109" fmla="*/ 9 h 151"/>
                <a:gd name="T110" fmla="*/ 60 w 87"/>
                <a:gd name="T111" fmla="*/ 13 h 151"/>
                <a:gd name="T112" fmla="*/ 60 w 87"/>
                <a:gd name="T113" fmla="*/ 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151">
                  <a:moveTo>
                    <a:pt x="10" y="83"/>
                  </a:moveTo>
                  <a:cubicBezTo>
                    <a:pt x="10" y="83"/>
                    <a:pt x="4" y="85"/>
                    <a:pt x="5" y="88"/>
                  </a:cubicBezTo>
                  <a:cubicBezTo>
                    <a:pt x="6" y="91"/>
                    <a:pt x="0" y="89"/>
                    <a:pt x="1" y="92"/>
                  </a:cubicBezTo>
                  <a:cubicBezTo>
                    <a:pt x="2" y="94"/>
                    <a:pt x="0" y="94"/>
                    <a:pt x="3" y="94"/>
                  </a:cubicBezTo>
                  <a:cubicBezTo>
                    <a:pt x="6" y="94"/>
                    <a:pt x="4" y="99"/>
                    <a:pt x="6" y="97"/>
                  </a:cubicBezTo>
                  <a:cubicBezTo>
                    <a:pt x="9" y="95"/>
                    <a:pt x="9" y="96"/>
                    <a:pt x="9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6"/>
                    <a:pt x="14" y="96"/>
                  </a:cubicBezTo>
                  <a:cubicBezTo>
                    <a:pt x="15" y="95"/>
                    <a:pt x="19" y="96"/>
                    <a:pt x="21" y="95"/>
                  </a:cubicBezTo>
                  <a:cubicBezTo>
                    <a:pt x="19" y="92"/>
                    <a:pt x="20" y="93"/>
                    <a:pt x="19" y="88"/>
                  </a:cubicBezTo>
                  <a:cubicBezTo>
                    <a:pt x="19" y="88"/>
                    <a:pt x="17" y="89"/>
                    <a:pt x="16" y="88"/>
                  </a:cubicBezTo>
                  <a:cubicBezTo>
                    <a:pt x="17" y="87"/>
                    <a:pt x="18" y="86"/>
                    <a:pt x="18" y="84"/>
                  </a:cubicBezTo>
                  <a:cubicBezTo>
                    <a:pt x="13" y="81"/>
                    <a:pt x="14" y="84"/>
                    <a:pt x="9" y="86"/>
                  </a:cubicBezTo>
                  <a:cubicBezTo>
                    <a:pt x="7" y="86"/>
                    <a:pt x="8" y="85"/>
                    <a:pt x="10" y="84"/>
                  </a:cubicBezTo>
                  <a:lnTo>
                    <a:pt x="10" y="83"/>
                  </a:lnTo>
                  <a:close/>
                  <a:moveTo>
                    <a:pt x="33" y="48"/>
                  </a:moveTo>
                  <a:cubicBezTo>
                    <a:pt x="34" y="48"/>
                    <a:pt x="32" y="45"/>
                    <a:pt x="33" y="43"/>
                  </a:cubicBezTo>
                  <a:cubicBezTo>
                    <a:pt x="33" y="42"/>
                    <a:pt x="35" y="42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8" y="39"/>
                    <a:pt x="38" y="38"/>
                  </a:cubicBezTo>
                  <a:cubicBezTo>
                    <a:pt x="39" y="37"/>
                    <a:pt x="41" y="37"/>
                    <a:pt x="41" y="36"/>
                  </a:cubicBezTo>
                  <a:cubicBezTo>
                    <a:pt x="43" y="32"/>
                    <a:pt x="39" y="29"/>
                    <a:pt x="35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4"/>
                    <a:pt x="31" y="34"/>
                  </a:cubicBezTo>
                  <a:cubicBezTo>
                    <a:pt x="28" y="35"/>
                    <a:pt x="32" y="32"/>
                    <a:pt x="30" y="31"/>
                  </a:cubicBezTo>
                  <a:cubicBezTo>
                    <a:pt x="29" y="31"/>
                    <a:pt x="28" y="31"/>
                    <a:pt x="27" y="31"/>
                  </a:cubicBezTo>
                  <a:cubicBezTo>
                    <a:pt x="27" y="33"/>
                    <a:pt x="27" y="34"/>
                    <a:pt x="27" y="36"/>
                  </a:cubicBezTo>
                  <a:cubicBezTo>
                    <a:pt x="27" y="37"/>
                    <a:pt x="24" y="39"/>
                    <a:pt x="24" y="40"/>
                  </a:cubicBezTo>
                  <a:cubicBezTo>
                    <a:pt x="24" y="40"/>
                    <a:pt x="24" y="43"/>
                    <a:pt x="24" y="42"/>
                  </a:cubicBezTo>
                  <a:cubicBezTo>
                    <a:pt x="25" y="42"/>
                    <a:pt x="23" y="43"/>
                    <a:pt x="25" y="42"/>
                  </a:cubicBezTo>
                  <a:cubicBezTo>
                    <a:pt x="25" y="43"/>
                    <a:pt x="24" y="44"/>
                    <a:pt x="24" y="44"/>
                  </a:cubicBezTo>
                  <a:cubicBezTo>
                    <a:pt x="23" y="44"/>
                    <a:pt x="22" y="44"/>
                    <a:pt x="20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21" y="45"/>
                    <a:pt x="21" y="47"/>
                    <a:pt x="21" y="48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20" y="50"/>
                    <a:pt x="23" y="53"/>
                    <a:pt x="19" y="54"/>
                  </a:cubicBezTo>
                  <a:cubicBezTo>
                    <a:pt x="18" y="55"/>
                    <a:pt x="22" y="58"/>
                    <a:pt x="21" y="58"/>
                  </a:cubicBezTo>
                  <a:cubicBezTo>
                    <a:pt x="20" y="57"/>
                    <a:pt x="19" y="62"/>
                    <a:pt x="19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5" y="63"/>
                    <a:pt x="24" y="64"/>
                  </a:cubicBezTo>
                  <a:cubicBezTo>
                    <a:pt x="25" y="63"/>
                    <a:pt x="24" y="65"/>
                    <a:pt x="24" y="66"/>
                  </a:cubicBezTo>
                  <a:cubicBezTo>
                    <a:pt x="24" y="66"/>
                    <a:pt x="22" y="66"/>
                    <a:pt x="22" y="66"/>
                  </a:cubicBezTo>
                  <a:cubicBezTo>
                    <a:pt x="22" y="66"/>
                    <a:pt x="19" y="68"/>
                    <a:pt x="21" y="68"/>
                  </a:cubicBezTo>
                  <a:cubicBezTo>
                    <a:pt x="21" y="68"/>
                    <a:pt x="21" y="70"/>
                    <a:pt x="21" y="70"/>
                  </a:cubicBezTo>
                  <a:cubicBezTo>
                    <a:pt x="20" y="69"/>
                    <a:pt x="20" y="73"/>
                    <a:pt x="20" y="74"/>
                  </a:cubicBezTo>
                  <a:cubicBezTo>
                    <a:pt x="21" y="73"/>
                    <a:pt x="21" y="72"/>
                    <a:pt x="22" y="71"/>
                  </a:cubicBezTo>
                  <a:cubicBezTo>
                    <a:pt x="22" y="71"/>
                    <a:pt x="23" y="70"/>
                    <a:pt x="24" y="70"/>
                  </a:cubicBezTo>
                  <a:cubicBezTo>
                    <a:pt x="24" y="70"/>
                    <a:pt x="23" y="72"/>
                    <a:pt x="25" y="71"/>
                  </a:cubicBezTo>
                  <a:cubicBezTo>
                    <a:pt x="25" y="71"/>
                    <a:pt x="25" y="70"/>
                    <a:pt x="26" y="70"/>
                  </a:cubicBezTo>
                  <a:cubicBezTo>
                    <a:pt x="26" y="70"/>
                    <a:pt x="28" y="74"/>
                    <a:pt x="26" y="73"/>
                  </a:cubicBezTo>
                  <a:cubicBezTo>
                    <a:pt x="27" y="79"/>
                    <a:pt x="26" y="80"/>
                    <a:pt x="24" y="86"/>
                  </a:cubicBezTo>
                  <a:cubicBezTo>
                    <a:pt x="25" y="87"/>
                    <a:pt x="25" y="86"/>
                    <a:pt x="26" y="86"/>
                  </a:cubicBezTo>
                  <a:cubicBezTo>
                    <a:pt x="27" y="86"/>
                    <a:pt x="27" y="88"/>
                    <a:pt x="28" y="88"/>
                  </a:cubicBezTo>
                  <a:cubicBezTo>
                    <a:pt x="28" y="88"/>
                    <a:pt x="29" y="89"/>
                    <a:pt x="29" y="89"/>
                  </a:cubicBezTo>
                  <a:cubicBezTo>
                    <a:pt x="30" y="88"/>
                    <a:pt x="29" y="87"/>
                    <a:pt x="30" y="86"/>
                  </a:cubicBezTo>
                  <a:cubicBezTo>
                    <a:pt x="33" y="89"/>
                    <a:pt x="40" y="84"/>
                    <a:pt x="42" y="86"/>
                  </a:cubicBezTo>
                  <a:cubicBezTo>
                    <a:pt x="35" y="92"/>
                    <a:pt x="38" y="93"/>
                    <a:pt x="45" y="93"/>
                  </a:cubicBezTo>
                  <a:cubicBezTo>
                    <a:pt x="45" y="96"/>
                    <a:pt x="45" y="97"/>
                    <a:pt x="45" y="99"/>
                  </a:cubicBezTo>
                  <a:cubicBezTo>
                    <a:pt x="45" y="99"/>
                    <a:pt x="43" y="101"/>
                    <a:pt x="43" y="102"/>
                  </a:cubicBezTo>
                  <a:cubicBezTo>
                    <a:pt x="43" y="103"/>
                    <a:pt x="44" y="104"/>
                    <a:pt x="44" y="105"/>
                  </a:cubicBezTo>
                  <a:cubicBezTo>
                    <a:pt x="43" y="105"/>
                    <a:pt x="42" y="105"/>
                    <a:pt x="42" y="10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5"/>
                    <a:pt x="34" y="105"/>
                  </a:cubicBezTo>
                  <a:cubicBezTo>
                    <a:pt x="34" y="105"/>
                    <a:pt x="34" y="103"/>
                    <a:pt x="34" y="103"/>
                  </a:cubicBezTo>
                  <a:cubicBezTo>
                    <a:pt x="33" y="102"/>
                    <a:pt x="31" y="103"/>
                    <a:pt x="30" y="102"/>
                  </a:cubicBezTo>
                  <a:cubicBezTo>
                    <a:pt x="30" y="103"/>
                    <a:pt x="30" y="104"/>
                    <a:pt x="29" y="104"/>
                  </a:cubicBezTo>
                  <a:cubicBezTo>
                    <a:pt x="29" y="104"/>
                    <a:pt x="30" y="107"/>
                    <a:pt x="30" y="107"/>
                  </a:cubicBezTo>
                  <a:cubicBezTo>
                    <a:pt x="31" y="107"/>
                    <a:pt x="32" y="107"/>
                    <a:pt x="33" y="107"/>
                  </a:cubicBezTo>
                  <a:cubicBezTo>
                    <a:pt x="32" y="108"/>
                    <a:pt x="28" y="113"/>
                    <a:pt x="26" y="114"/>
                  </a:cubicBezTo>
                  <a:cubicBezTo>
                    <a:pt x="24" y="114"/>
                    <a:pt x="31" y="113"/>
                    <a:pt x="32" y="113"/>
                  </a:cubicBezTo>
                  <a:cubicBezTo>
                    <a:pt x="32" y="120"/>
                    <a:pt x="33" y="117"/>
                    <a:pt x="29" y="120"/>
                  </a:cubicBezTo>
                  <a:cubicBezTo>
                    <a:pt x="29" y="120"/>
                    <a:pt x="29" y="122"/>
                    <a:pt x="28" y="122"/>
                  </a:cubicBezTo>
                  <a:cubicBezTo>
                    <a:pt x="27" y="123"/>
                    <a:pt x="25" y="123"/>
                    <a:pt x="23" y="124"/>
                  </a:cubicBezTo>
                  <a:cubicBezTo>
                    <a:pt x="23" y="126"/>
                    <a:pt x="23" y="125"/>
                    <a:pt x="24" y="127"/>
                  </a:cubicBezTo>
                  <a:cubicBezTo>
                    <a:pt x="22" y="127"/>
                    <a:pt x="23" y="128"/>
                    <a:pt x="23" y="128"/>
                  </a:cubicBezTo>
                  <a:cubicBezTo>
                    <a:pt x="23" y="128"/>
                    <a:pt x="25" y="128"/>
                    <a:pt x="26" y="128"/>
                  </a:cubicBezTo>
                  <a:cubicBezTo>
                    <a:pt x="26" y="128"/>
                    <a:pt x="23" y="131"/>
                    <a:pt x="26" y="130"/>
                  </a:cubicBezTo>
                  <a:cubicBezTo>
                    <a:pt x="28" y="130"/>
                    <a:pt x="26" y="130"/>
                    <a:pt x="28" y="130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8"/>
                    <a:pt x="28" y="129"/>
                    <a:pt x="28" y="128"/>
                  </a:cubicBezTo>
                  <a:cubicBezTo>
                    <a:pt x="29" y="128"/>
                    <a:pt x="30" y="128"/>
                    <a:pt x="31" y="128"/>
                  </a:cubicBezTo>
                  <a:cubicBezTo>
                    <a:pt x="31" y="128"/>
                    <a:pt x="31" y="130"/>
                    <a:pt x="31" y="130"/>
                  </a:cubicBezTo>
                  <a:cubicBezTo>
                    <a:pt x="29" y="129"/>
                    <a:pt x="31" y="132"/>
                    <a:pt x="34" y="131"/>
                  </a:cubicBezTo>
                  <a:cubicBezTo>
                    <a:pt x="34" y="131"/>
                    <a:pt x="36" y="129"/>
                    <a:pt x="37" y="128"/>
                  </a:cubicBezTo>
                  <a:cubicBezTo>
                    <a:pt x="35" y="127"/>
                    <a:pt x="39" y="128"/>
                    <a:pt x="38" y="129"/>
                  </a:cubicBezTo>
                  <a:cubicBezTo>
                    <a:pt x="39" y="129"/>
                    <a:pt x="40" y="130"/>
                    <a:pt x="41" y="131"/>
                  </a:cubicBezTo>
                  <a:cubicBezTo>
                    <a:pt x="42" y="130"/>
                    <a:pt x="41" y="129"/>
                    <a:pt x="42" y="128"/>
                  </a:cubicBezTo>
                  <a:cubicBezTo>
                    <a:pt x="49" y="127"/>
                    <a:pt x="46" y="127"/>
                    <a:pt x="44" y="134"/>
                  </a:cubicBezTo>
                  <a:cubicBezTo>
                    <a:pt x="40" y="134"/>
                    <a:pt x="32" y="132"/>
                    <a:pt x="30" y="133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8" y="135"/>
                    <a:pt x="28" y="138"/>
                    <a:pt x="26" y="140"/>
                  </a:cubicBezTo>
                  <a:cubicBezTo>
                    <a:pt x="26" y="141"/>
                    <a:pt x="24" y="142"/>
                    <a:pt x="23" y="143"/>
                  </a:cubicBezTo>
                  <a:cubicBezTo>
                    <a:pt x="22" y="144"/>
                    <a:pt x="23" y="145"/>
                    <a:pt x="22" y="146"/>
                  </a:cubicBezTo>
                  <a:cubicBezTo>
                    <a:pt x="20" y="147"/>
                    <a:pt x="18" y="147"/>
                    <a:pt x="17" y="147"/>
                  </a:cubicBezTo>
                  <a:cubicBezTo>
                    <a:pt x="17" y="148"/>
                    <a:pt x="17" y="149"/>
                    <a:pt x="17" y="149"/>
                  </a:cubicBezTo>
                  <a:cubicBezTo>
                    <a:pt x="21" y="151"/>
                    <a:pt x="20" y="150"/>
                    <a:pt x="23" y="151"/>
                  </a:cubicBezTo>
                  <a:cubicBezTo>
                    <a:pt x="24" y="150"/>
                    <a:pt x="25" y="148"/>
                    <a:pt x="26" y="146"/>
                  </a:cubicBezTo>
                  <a:cubicBezTo>
                    <a:pt x="26" y="146"/>
                    <a:pt x="27" y="147"/>
                    <a:pt x="27" y="147"/>
                  </a:cubicBezTo>
                  <a:cubicBezTo>
                    <a:pt x="28" y="146"/>
                    <a:pt x="27" y="146"/>
                    <a:pt x="28" y="145"/>
                  </a:cubicBezTo>
                  <a:cubicBezTo>
                    <a:pt x="30" y="144"/>
                    <a:pt x="32" y="144"/>
                    <a:pt x="35" y="144"/>
                  </a:cubicBezTo>
                  <a:cubicBezTo>
                    <a:pt x="35" y="145"/>
                    <a:pt x="35" y="146"/>
                    <a:pt x="36" y="146"/>
                  </a:cubicBezTo>
                  <a:cubicBezTo>
                    <a:pt x="38" y="145"/>
                    <a:pt x="40" y="141"/>
                    <a:pt x="43" y="141"/>
                  </a:cubicBezTo>
                  <a:cubicBezTo>
                    <a:pt x="46" y="140"/>
                    <a:pt x="48" y="143"/>
                    <a:pt x="51" y="143"/>
                  </a:cubicBezTo>
                  <a:cubicBezTo>
                    <a:pt x="51" y="143"/>
                    <a:pt x="51" y="141"/>
                    <a:pt x="51" y="141"/>
                  </a:cubicBezTo>
                  <a:cubicBezTo>
                    <a:pt x="52" y="140"/>
                    <a:pt x="53" y="140"/>
                    <a:pt x="54" y="140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8" y="138"/>
                    <a:pt x="57" y="140"/>
                    <a:pt x="60" y="140"/>
                  </a:cubicBezTo>
                  <a:cubicBezTo>
                    <a:pt x="62" y="140"/>
                    <a:pt x="65" y="138"/>
                    <a:pt x="68" y="138"/>
                  </a:cubicBezTo>
                  <a:cubicBezTo>
                    <a:pt x="70" y="138"/>
                    <a:pt x="71" y="141"/>
                    <a:pt x="72" y="141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4" y="139"/>
                    <a:pt x="75" y="139"/>
                    <a:pt x="76" y="139"/>
                  </a:cubicBezTo>
                  <a:cubicBezTo>
                    <a:pt x="76" y="139"/>
                    <a:pt x="76" y="137"/>
                    <a:pt x="77" y="137"/>
                  </a:cubicBezTo>
                  <a:cubicBezTo>
                    <a:pt x="78" y="136"/>
                    <a:pt x="78" y="136"/>
                    <a:pt x="80" y="136"/>
                  </a:cubicBezTo>
                  <a:cubicBezTo>
                    <a:pt x="80" y="136"/>
                    <a:pt x="79" y="134"/>
                    <a:pt x="80" y="134"/>
                  </a:cubicBezTo>
                  <a:cubicBezTo>
                    <a:pt x="83" y="133"/>
                    <a:pt x="75" y="133"/>
                    <a:pt x="74" y="134"/>
                  </a:cubicBezTo>
                  <a:cubicBezTo>
                    <a:pt x="74" y="133"/>
                    <a:pt x="73" y="132"/>
                    <a:pt x="74" y="132"/>
                  </a:cubicBezTo>
                  <a:cubicBezTo>
                    <a:pt x="74" y="132"/>
                    <a:pt x="73" y="130"/>
                    <a:pt x="73" y="130"/>
                  </a:cubicBezTo>
                  <a:cubicBezTo>
                    <a:pt x="74" y="129"/>
                    <a:pt x="75" y="130"/>
                    <a:pt x="76" y="130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7" y="128"/>
                    <a:pt x="80" y="128"/>
                    <a:pt x="81" y="128"/>
                  </a:cubicBezTo>
                  <a:cubicBezTo>
                    <a:pt x="81" y="127"/>
                    <a:pt x="81" y="126"/>
                    <a:pt x="81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3"/>
                    <a:pt x="87" y="115"/>
                    <a:pt x="83" y="113"/>
                  </a:cubicBezTo>
                  <a:cubicBezTo>
                    <a:pt x="81" y="112"/>
                    <a:pt x="78" y="112"/>
                    <a:pt x="76" y="112"/>
                  </a:cubicBezTo>
                  <a:cubicBezTo>
                    <a:pt x="75" y="112"/>
                    <a:pt x="74" y="114"/>
                    <a:pt x="75" y="114"/>
                  </a:cubicBezTo>
                  <a:cubicBezTo>
                    <a:pt x="76" y="114"/>
                    <a:pt x="73" y="116"/>
                    <a:pt x="73" y="116"/>
                  </a:cubicBezTo>
                  <a:cubicBezTo>
                    <a:pt x="73" y="116"/>
                    <a:pt x="72" y="114"/>
                    <a:pt x="72" y="112"/>
                  </a:cubicBezTo>
                  <a:cubicBezTo>
                    <a:pt x="72" y="112"/>
                    <a:pt x="72" y="111"/>
                    <a:pt x="73" y="111"/>
                  </a:cubicBezTo>
                  <a:cubicBezTo>
                    <a:pt x="73" y="110"/>
                    <a:pt x="72" y="107"/>
                    <a:pt x="72" y="107"/>
                  </a:cubicBezTo>
                  <a:cubicBezTo>
                    <a:pt x="70" y="105"/>
                    <a:pt x="69" y="103"/>
                    <a:pt x="67" y="100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3"/>
                    <a:pt x="72" y="103"/>
                    <a:pt x="72" y="103"/>
                  </a:cubicBezTo>
                  <a:cubicBezTo>
                    <a:pt x="72" y="102"/>
                    <a:pt x="72" y="102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0" y="100"/>
                    <a:pt x="69" y="97"/>
                    <a:pt x="68" y="96"/>
                  </a:cubicBezTo>
                  <a:cubicBezTo>
                    <a:pt x="67" y="96"/>
                    <a:pt x="66" y="96"/>
                    <a:pt x="65" y="96"/>
                  </a:cubicBezTo>
                  <a:cubicBezTo>
                    <a:pt x="63" y="94"/>
                    <a:pt x="63" y="91"/>
                    <a:pt x="62" y="90"/>
                  </a:cubicBezTo>
                  <a:cubicBezTo>
                    <a:pt x="61" y="89"/>
                    <a:pt x="60" y="90"/>
                    <a:pt x="60" y="90"/>
                  </a:cubicBezTo>
                  <a:cubicBezTo>
                    <a:pt x="59" y="89"/>
                    <a:pt x="56" y="86"/>
                    <a:pt x="56" y="86"/>
                  </a:cubicBezTo>
                  <a:cubicBezTo>
                    <a:pt x="56" y="84"/>
                    <a:pt x="56" y="82"/>
                    <a:pt x="56" y="80"/>
                  </a:cubicBezTo>
                  <a:cubicBezTo>
                    <a:pt x="55" y="80"/>
                    <a:pt x="54" y="80"/>
                    <a:pt x="54" y="80"/>
                  </a:cubicBezTo>
                  <a:cubicBezTo>
                    <a:pt x="53" y="79"/>
                    <a:pt x="54" y="78"/>
                    <a:pt x="54" y="78"/>
                  </a:cubicBezTo>
                  <a:cubicBezTo>
                    <a:pt x="53" y="76"/>
                    <a:pt x="49" y="75"/>
                    <a:pt x="49" y="74"/>
                  </a:cubicBezTo>
                  <a:cubicBezTo>
                    <a:pt x="48" y="73"/>
                    <a:pt x="49" y="72"/>
                    <a:pt x="48" y="71"/>
                  </a:cubicBezTo>
                  <a:cubicBezTo>
                    <a:pt x="46" y="71"/>
                    <a:pt x="44" y="71"/>
                    <a:pt x="43" y="71"/>
                  </a:cubicBezTo>
                  <a:cubicBezTo>
                    <a:pt x="44" y="71"/>
                    <a:pt x="44" y="69"/>
                    <a:pt x="45" y="68"/>
                  </a:cubicBezTo>
                  <a:cubicBezTo>
                    <a:pt x="46" y="68"/>
                    <a:pt x="46" y="69"/>
                    <a:pt x="47" y="68"/>
                  </a:cubicBezTo>
                  <a:cubicBezTo>
                    <a:pt x="46" y="65"/>
                    <a:pt x="46" y="65"/>
                    <a:pt x="44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0"/>
                    <a:pt x="46" y="60"/>
                  </a:cubicBezTo>
                  <a:cubicBezTo>
                    <a:pt x="47" y="59"/>
                    <a:pt x="50" y="58"/>
                    <a:pt x="50" y="56"/>
                  </a:cubicBezTo>
                  <a:cubicBezTo>
                    <a:pt x="51" y="55"/>
                    <a:pt x="50" y="54"/>
                    <a:pt x="50" y="52"/>
                  </a:cubicBezTo>
                  <a:cubicBezTo>
                    <a:pt x="50" y="51"/>
                    <a:pt x="52" y="48"/>
                    <a:pt x="52" y="47"/>
                  </a:cubicBezTo>
                  <a:cubicBezTo>
                    <a:pt x="52" y="47"/>
                    <a:pt x="50" y="45"/>
                    <a:pt x="50" y="45"/>
                  </a:cubicBezTo>
                  <a:cubicBezTo>
                    <a:pt x="48" y="45"/>
                    <a:pt x="46" y="47"/>
                    <a:pt x="45" y="46"/>
                  </a:cubicBezTo>
                  <a:cubicBezTo>
                    <a:pt x="45" y="46"/>
                    <a:pt x="42" y="45"/>
                    <a:pt x="41" y="45"/>
                  </a:cubicBezTo>
                  <a:cubicBezTo>
                    <a:pt x="41" y="45"/>
                    <a:pt x="40" y="46"/>
                    <a:pt x="40" y="46"/>
                  </a:cubicBezTo>
                  <a:cubicBezTo>
                    <a:pt x="38" y="47"/>
                    <a:pt x="38" y="47"/>
                    <a:pt x="36" y="47"/>
                  </a:cubicBezTo>
                  <a:cubicBezTo>
                    <a:pt x="37" y="47"/>
                    <a:pt x="34" y="48"/>
                    <a:pt x="34" y="48"/>
                  </a:cubicBezTo>
                  <a:cubicBezTo>
                    <a:pt x="35" y="49"/>
                    <a:pt x="34" y="48"/>
                    <a:pt x="33" y="48"/>
                  </a:cubicBezTo>
                  <a:close/>
                  <a:moveTo>
                    <a:pt x="55" y="141"/>
                  </a:moveTo>
                  <a:cubicBezTo>
                    <a:pt x="53" y="141"/>
                    <a:pt x="56" y="142"/>
                    <a:pt x="56" y="142"/>
                  </a:cubicBezTo>
                  <a:cubicBezTo>
                    <a:pt x="56" y="142"/>
                    <a:pt x="57" y="140"/>
                    <a:pt x="55" y="141"/>
                  </a:cubicBezTo>
                  <a:close/>
                  <a:moveTo>
                    <a:pt x="20" y="76"/>
                  </a:moveTo>
                  <a:cubicBezTo>
                    <a:pt x="20" y="76"/>
                    <a:pt x="20" y="79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79"/>
                    <a:pt x="21" y="76"/>
                    <a:pt x="20" y="76"/>
                  </a:cubicBezTo>
                  <a:close/>
                  <a:moveTo>
                    <a:pt x="15" y="76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6" y="76"/>
                    <a:pt x="15" y="76"/>
                  </a:cubicBezTo>
                  <a:close/>
                  <a:moveTo>
                    <a:pt x="18" y="68"/>
                  </a:moveTo>
                  <a:cubicBezTo>
                    <a:pt x="17" y="69"/>
                    <a:pt x="17" y="72"/>
                    <a:pt x="17" y="72"/>
                  </a:cubicBezTo>
                  <a:cubicBezTo>
                    <a:pt x="17" y="72"/>
                    <a:pt x="17" y="73"/>
                    <a:pt x="18" y="72"/>
                  </a:cubicBezTo>
                  <a:cubicBezTo>
                    <a:pt x="19" y="72"/>
                    <a:pt x="19" y="67"/>
                    <a:pt x="18" y="68"/>
                  </a:cubicBezTo>
                  <a:close/>
                  <a:moveTo>
                    <a:pt x="12" y="68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69"/>
                    <a:pt x="14" y="68"/>
                    <a:pt x="12" y="68"/>
                  </a:cubicBezTo>
                  <a:close/>
                  <a:moveTo>
                    <a:pt x="14" y="62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5" y="63"/>
                    <a:pt x="14" y="66"/>
                    <a:pt x="14" y="66"/>
                  </a:cubicBezTo>
                  <a:cubicBezTo>
                    <a:pt x="11" y="66"/>
                    <a:pt x="15" y="67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8" y="66"/>
                    <a:pt x="17" y="65"/>
                    <a:pt x="18" y="64"/>
                  </a:cubicBezTo>
                  <a:cubicBezTo>
                    <a:pt x="17" y="64"/>
                    <a:pt x="16" y="63"/>
                    <a:pt x="16" y="62"/>
                  </a:cubicBezTo>
                  <a:cubicBezTo>
                    <a:pt x="15" y="62"/>
                    <a:pt x="14" y="63"/>
                    <a:pt x="14" y="62"/>
                  </a:cubicBezTo>
                  <a:close/>
                  <a:moveTo>
                    <a:pt x="3" y="50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7" y="49"/>
                    <a:pt x="3" y="50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8"/>
                    <a:pt x="14" y="48"/>
                  </a:cubicBezTo>
                  <a:cubicBezTo>
                    <a:pt x="14" y="48"/>
                    <a:pt x="12" y="48"/>
                    <a:pt x="12" y="48"/>
                  </a:cubicBezTo>
                  <a:cubicBezTo>
                    <a:pt x="13" y="52"/>
                    <a:pt x="13" y="54"/>
                    <a:pt x="14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7"/>
                    <a:pt x="17" y="57"/>
                  </a:cubicBezTo>
                  <a:cubicBezTo>
                    <a:pt x="18" y="58"/>
                    <a:pt x="18" y="55"/>
                    <a:pt x="18" y="55"/>
                  </a:cubicBezTo>
                  <a:cubicBezTo>
                    <a:pt x="17" y="55"/>
                    <a:pt x="16" y="55"/>
                    <a:pt x="15" y="54"/>
                  </a:cubicBezTo>
                  <a:cubicBezTo>
                    <a:pt x="14" y="50"/>
                    <a:pt x="15" y="53"/>
                    <a:pt x="15" y="48"/>
                  </a:cubicBezTo>
                  <a:cubicBezTo>
                    <a:pt x="15" y="48"/>
                    <a:pt x="15" y="46"/>
                    <a:pt x="14" y="46"/>
                  </a:cubicBezTo>
                  <a:close/>
                  <a:moveTo>
                    <a:pt x="4" y="46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8" y="47"/>
                    <a:pt x="7" y="47"/>
                    <a:pt x="4" y="46"/>
                  </a:cubicBezTo>
                  <a:close/>
                  <a:moveTo>
                    <a:pt x="15" y="32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0" y="35"/>
                    <a:pt x="11" y="36"/>
                    <a:pt x="10" y="37"/>
                  </a:cubicBezTo>
                  <a:cubicBezTo>
                    <a:pt x="10" y="37"/>
                    <a:pt x="9" y="36"/>
                    <a:pt x="9" y="36"/>
                  </a:cubicBezTo>
                  <a:cubicBezTo>
                    <a:pt x="9" y="38"/>
                    <a:pt x="11" y="40"/>
                    <a:pt x="10" y="40"/>
                  </a:cubicBezTo>
                  <a:cubicBezTo>
                    <a:pt x="8" y="42"/>
                    <a:pt x="9" y="42"/>
                    <a:pt x="8" y="46"/>
                  </a:cubicBezTo>
                  <a:cubicBezTo>
                    <a:pt x="9" y="45"/>
                    <a:pt x="10" y="44"/>
                    <a:pt x="11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3"/>
                    <a:pt x="14" y="43"/>
                  </a:cubicBezTo>
                  <a:cubicBezTo>
                    <a:pt x="15" y="42"/>
                    <a:pt x="14" y="40"/>
                    <a:pt x="14" y="38"/>
                  </a:cubicBezTo>
                  <a:cubicBezTo>
                    <a:pt x="15" y="37"/>
                    <a:pt x="19" y="32"/>
                    <a:pt x="15" y="32"/>
                  </a:cubicBezTo>
                  <a:close/>
                  <a:moveTo>
                    <a:pt x="60" y="5"/>
                  </a:moveTo>
                  <a:cubicBezTo>
                    <a:pt x="59" y="5"/>
                    <a:pt x="58" y="9"/>
                    <a:pt x="58" y="9"/>
                  </a:cubicBezTo>
                  <a:cubicBezTo>
                    <a:pt x="58" y="9"/>
                    <a:pt x="56" y="9"/>
                    <a:pt x="56" y="9"/>
                  </a:cubicBezTo>
                  <a:cubicBezTo>
                    <a:pt x="56" y="11"/>
                    <a:pt x="58" y="12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8" y="11"/>
                    <a:pt x="60" y="13"/>
                    <a:pt x="60" y="13"/>
                  </a:cubicBezTo>
                  <a:cubicBezTo>
                    <a:pt x="60" y="13"/>
                    <a:pt x="61" y="12"/>
                    <a:pt x="61" y="12"/>
                  </a:cubicBezTo>
                  <a:cubicBezTo>
                    <a:pt x="61" y="10"/>
                    <a:pt x="59" y="7"/>
                    <a:pt x="61" y="6"/>
                  </a:cubicBezTo>
                  <a:cubicBezTo>
                    <a:pt x="61" y="5"/>
                    <a:pt x="61" y="5"/>
                    <a:pt x="61" y="5"/>
                  </a:cubicBezTo>
                  <a:lnTo>
                    <a:pt x="60" y="5"/>
                  </a:lnTo>
                  <a:close/>
                  <a:moveTo>
                    <a:pt x="65" y="0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5" y="0"/>
                    <a:pt x="66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8" name="Freeform 31">
              <a:extLst>
                <a:ext uri="{FF2B5EF4-FFF2-40B4-BE49-F238E27FC236}">
                  <a16:creationId xmlns:a16="http://schemas.microsoft.com/office/drawing/2014/main" id="{D0F07C13-7388-4AC5-8F38-4FD3BDA79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788" y="3604312"/>
              <a:ext cx="123652" cy="86557"/>
            </a:xfrm>
            <a:custGeom>
              <a:avLst/>
              <a:gdLst>
                <a:gd name="T0" fmla="*/ 46 w 46"/>
                <a:gd name="T1" fmla="*/ 9 h 32"/>
                <a:gd name="T2" fmla="*/ 46 w 46"/>
                <a:gd name="T3" fmla="*/ 4 h 32"/>
                <a:gd name="T4" fmla="*/ 43 w 46"/>
                <a:gd name="T5" fmla="*/ 4 h 32"/>
                <a:gd name="T6" fmla="*/ 43 w 46"/>
                <a:gd name="T7" fmla="*/ 1 h 32"/>
                <a:gd name="T8" fmla="*/ 42 w 46"/>
                <a:gd name="T9" fmla="*/ 0 h 32"/>
                <a:gd name="T10" fmla="*/ 42 w 46"/>
                <a:gd name="T11" fmla="*/ 1 h 32"/>
                <a:gd name="T12" fmla="*/ 37 w 46"/>
                <a:gd name="T13" fmla="*/ 5 h 32"/>
                <a:gd name="T14" fmla="*/ 33 w 46"/>
                <a:gd name="T15" fmla="*/ 12 h 32"/>
                <a:gd name="T16" fmla="*/ 27 w 46"/>
                <a:gd name="T17" fmla="*/ 15 h 32"/>
                <a:gd name="T18" fmla="*/ 26 w 46"/>
                <a:gd name="T19" fmla="*/ 16 h 32"/>
                <a:gd name="T20" fmla="*/ 24 w 46"/>
                <a:gd name="T21" fmla="*/ 16 h 32"/>
                <a:gd name="T22" fmla="*/ 24 w 46"/>
                <a:gd name="T23" fmla="*/ 18 h 32"/>
                <a:gd name="T24" fmla="*/ 15 w 46"/>
                <a:gd name="T25" fmla="*/ 15 h 32"/>
                <a:gd name="T26" fmla="*/ 12 w 46"/>
                <a:gd name="T27" fmla="*/ 18 h 32"/>
                <a:gd name="T28" fmla="*/ 6 w 46"/>
                <a:gd name="T29" fmla="*/ 17 h 32"/>
                <a:gd name="T30" fmla="*/ 6 w 46"/>
                <a:gd name="T31" fmla="*/ 15 h 32"/>
                <a:gd name="T32" fmla="*/ 2 w 46"/>
                <a:gd name="T33" fmla="*/ 14 h 32"/>
                <a:gd name="T34" fmla="*/ 3 w 46"/>
                <a:gd name="T35" fmla="*/ 10 h 32"/>
                <a:gd name="T36" fmla="*/ 0 w 46"/>
                <a:gd name="T37" fmla="*/ 9 h 32"/>
                <a:gd name="T38" fmla="*/ 0 w 46"/>
                <a:gd name="T39" fmla="*/ 13 h 32"/>
                <a:gd name="T40" fmla="*/ 5 w 46"/>
                <a:gd name="T41" fmla="*/ 18 h 32"/>
                <a:gd name="T42" fmla="*/ 5 w 46"/>
                <a:gd name="T43" fmla="*/ 27 h 32"/>
                <a:gd name="T44" fmla="*/ 34 w 46"/>
                <a:gd name="T45" fmla="*/ 32 h 32"/>
                <a:gd name="T46" fmla="*/ 37 w 46"/>
                <a:gd name="T47" fmla="*/ 31 h 32"/>
                <a:gd name="T48" fmla="*/ 39 w 46"/>
                <a:gd name="T49" fmla="*/ 25 h 32"/>
                <a:gd name="T50" fmla="*/ 40 w 46"/>
                <a:gd name="T51" fmla="*/ 18 h 32"/>
                <a:gd name="T52" fmla="*/ 39 w 46"/>
                <a:gd name="T53" fmla="*/ 15 h 32"/>
                <a:gd name="T54" fmla="*/ 42 w 46"/>
                <a:gd name="T55" fmla="*/ 13 h 32"/>
                <a:gd name="T56" fmla="*/ 40 w 46"/>
                <a:gd name="T57" fmla="*/ 11 h 32"/>
                <a:gd name="T58" fmla="*/ 42 w 46"/>
                <a:gd name="T59" fmla="*/ 9 h 32"/>
                <a:gd name="T60" fmla="*/ 44 w 46"/>
                <a:gd name="T61" fmla="*/ 11 h 32"/>
                <a:gd name="T62" fmla="*/ 46 w 46"/>
                <a:gd name="T63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2">
                  <a:moveTo>
                    <a:pt x="46" y="9"/>
                  </a:moveTo>
                  <a:cubicBezTo>
                    <a:pt x="46" y="8"/>
                    <a:pt x="46" y="6"/>
                    <a:pt x="46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39" y="4"/>
                    <a:pt x="37" y="5"/>
                  </a:cubicBezTo>
                  <a:cubicBezTo>
                    <a:pt x="36" y="7"/>
                    <a:pt x="35" y="10"/>
                    <a:pt x="33" y="12"/>
                  </a:cubicBezTo>
                  <a:cubicBezTo>
                    <a:pt x="31" y="13"/>
                    <a:pt x="29" y="14"/>
                    <a:pt x="27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7"/>
                    <a:pt x="25" y="16"/>
                    <a:pt x="24" y="16"/>
                  </a:cubicBezTo>
                  <a:cubicBezTo>
                    <a:pt x="24" y="16"/>
                    <a:pt x="24" y="18"/>
                    <a:pt x="24" y="18"/>
                  </a:cubicBezTo>
                  <a:cubicBezTo>
                    <a:pt x="21" y="19"/>
                    <a:pt x="17" y="15"/>
                    <a:pt x="15" y="15"/>
                  </a:cubicBezTo>
                  <a:cubicBezTo>
                    <a:pt x="12" y="15"/>
                    <a:pt x="13" y="17"/>
                    <a:pt x="12" y="18"/>
                  </a:cubicBezTo>
                  <a:cubicBezTo>
                    <a:pt x="9" y="18"/>
                    <a:pt x="8" y="17"/>
                    <a:pt x="6" y="17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4" y="14"/>
                    <a:pt x="3" y="15"/>
                    <a:pt x="2" y="14"/>
                  </a:cubicBezTo>
                  <a:cubicBezTo>
                    <a:pt x="3" y="13"/>
                    <a:pt x="3" y="11"/>
                    <a:pt x="3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32" y="32"/>
                    <a:pt x="34" y="32"/>
                  </a:cubicBezTo>
                  <a:cubicBezTo>
                    <a:pt x="36" y="32"/>
                    <a:pt x="37" y="31"/>
                    <a:pt x="37" y="31"/>
                  </a:cubicBezTo>
                  <a:cubicBezTo>
                    <a:pt x="37" y="31"/>
                    <a:pt x="37" y="28"/>
                    <a:pt x="39" y="25"/>
                  </a:cubicBezTo>
                  <a:cubicBezTo>
                    <a:pt x="41" y="22"/>
                    <a:pt x="40" y="18"/>
                    <a:pt x="40" y="18"/>
                  </a:cubicBezTo>
                  <a:cubicBezTo>
                    <a:pt x="38" y="19"/>
                    <a:pt x="38" y="17"/>
                    <a:pt x="39" y="15"/>
                  </a:cubicBezTo>
                  <a:cubicBezTo>
                    <a:pt x="41" y="14"/>
                    <a:pt x="42" y="13"/>
                    <a:pt x="42" y="13"/>
                  </a:cubicBezTo>
                  <a:cubicBezTo>
                    <a:pt x="42" y="13"/>
                    <a:pt x="40" y="12"/>
                    <a:pt x="40" y="11"/>
                  </a:cubicBezTo>
                  <a:cubicBezTo>
                    <a:pt x="40" y="9"/>
                    <a:pt x="41" y="8"/>
                    <a:pt x="42" y="9"/>
                  </a:cubicBezTo>
                  <a:cubicBezTo>
                    <a:pt x="43" y="10"/>
                    <a:pt x="43" y="12"/>
                    <a:pt x="44" y="11"/>
                  </a:cubicBezTo>
                  <a:cubicBezTo>
                    <a:pt x="44" y="9"/>
                    <a:pt x="46" y="9"/>
                    <a:pt x="46" y="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9" name="Freeform 33">
              <a:extLst>
                <a:ext uri="{FF2B5EF4-FFF2-40B4-BE49-F238E27FC236}">
                  <a16:creationId xmlns:a16="http://schemas.microsoft.com/office/drawing/2014/main" id="{2ACB8F43-20FF-4F66-A3C8-58CBDF837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3537" y="2735987"/>
              <a:ext cx="401188" cy="288525"/>
            </a:xfrm>
            <a:custGeom>
              <a:avLst/>
              <a:gdLst>
                <a:gd name="T0" fmla="*/ 131 w 149"/>
                <a:gd name="T1" fmla="*/ 71 h 107"/>
                <a:gd name="T2" fmla="*/ 122 w 149"/>
                <a:gd name="T3" fmla="*/ 75 h 107"/>
                <a:gd name="T4" fmla="*/ 114 w 149"/>
                <a:gd name="T5" fmla="*/ 80 h 107"/>
                <a:gd name="T6" fmla="*/ 105 w 149"/>
                <a:gd name="T7" fmla="*/ 82 h 107"/>
                <a:gd name="T8" fmla="*/ 98 w 149"/>
                <a:gd name="T9" fmla="*/ 82 h 107"/>
                <a:gd name="T10" fmla="*/ 95 w 149"/>
                <a:gd name="T11" fmla="*/ 87 h 107"/>
                <a:gd name="T12" fmla="*/ 101 w 149"/>
                <a:gd name="T13" fmla="*/ 90 h 107"/>
                <a:gd name="T14" fmla="*/ 107 w 149"/>
                <a:gd name="T15" fmla="*/ 94 h 107"/>
                <a:gd name="T16" fmla="*/ 115 w 149"/>
                <a:gd name="T17" fmla="*/ 94 h 107"/>
                <a:gd name="T18" fmla="*/ 103 w 149"/>
                <a:gd name="T19" fmla="*/ 102 h 107"/>
                <a:gd name="T20" fmla="*/ 85 w 149"/>
                <a:gd name="T21" fmla="*/ 95 h 107"/>
                <a:gd name="T22" fmla="*/ 83 w 149"/>
                <a:gd name="T23" fmla="*/ 92 h 107"/>
                <a:gd name="T24" fmla="*/ 92 w 149"/>
                <a:gd name="T25" fmla="*/ 88 h 107"/>
                <a:gd name="T26" fmla="*/ 88 w 149"/>
                <a:gd name="T27" fmla="*/ 84 h 107"/>
                <a:gd name="T28" fmla="*/ 81 w 149"/>
                <a:gd name="T29" fmla="*/ 87 h 107"/>
                <a:gd name="T30" fmla="*/ 76 w 149"/>
                <a:gd name="T31" fmla="*/ 83 h 107"/>
                <a:gd name="T32" fmla="*/ 78 w 149"/>
                <a:gd name="T33" fmla="*/ 81 h 107"/>
                <a:gd name="T34" fmla="*/ 74 w 149"/>
                <a:gd name="T35" fmla="*/ 79 h 107"/>
                <a:gd name="T36" fmla="*/ 65 w 149"/>
                <a:gd name="T37" fmla="*/ 80 h 107"/>
                <a:gd name="T38" fmla="*/ 55 w 149"/>
                <a:gd name="T39" fmla="*/ 71 h 107"/>
                <a:gd name="T40" fmla="*/ 49 w 149"/>
                <a:gd name="T41" fmla="*/ 56 h 107"/>
                <a:gd name="T42" fmla="*/ 35 w 149"/>
                <a:gd name="T43" fmla="*/ 50 h 107"/>
                <a:gd name="T44" fmla="*/ 23 w 149"/>
                <a:gd name="T45" fmla="*/ 58 h 107"/>
                <a:gd name="T46" fmla="*/ 9 w 149"/>
                <a:gd name="T47" fmla="*/ 58 h 107"/>
                <a:gd name="T48" fmla="*/ 2 w 149"/>
                <a:gd name="T49" fmla="*/ 50 h 107"/>
                <a:gd name="T50" fmla="*/ 9 w 149"/>
                <a:gd name="T51" fmla="*/ 39 h 107"/>
                <a:gd name="T52" fmla="*/ 10 w 149"/>
                <a:gd name="T53" fmla="*/ 22 h 107"/>
                <a:gd name="T54" fmla="*/ 12 w 149"/>
                <a:gd name="T55" fmla="*/ 7 h 107"/>
                <a:gd name="T56" fmla="*/ 26 w 149"/>
                <a:gd name="T57" fmla="*/ 5 h 107"/>
                <a:gd name="T58" fmla="*/ 46 w 149"/>
                <a:gd name="T59" fmla="*/ 7 h 107"/>
                <a:gd name="T60" fmla="*/ 52 w 149"/>
                <a:gd name="T61" fmla="*/ 8 h 107"/>
                <a:gd name="T62" fmla="*/ 66 w 149"/>
                <a:gd name="T63" fmla="*/ 5 h 107"/>
                <a:gd name="T64" fmla="*/ 77 w 149"/>
                <a:gd name="T65" fmla="*/ 2 h 107"/>
                <a:gd name="T66" fmla="*/ 86 w 149"/>
                <a:gd name="T67" fmla="*/ 8 h 107"/>
                <a:gd name="T68" fmla="*/ 96 w 149"/>
                <a:gd name="T69" fmla="*/ 16 h 107"/>
                <a:gd name="T70" fmla="*/ 109 w 149"/>
                <a:gd name="T71" fmla="*/ 22 h 107"/>
                <a:gd name="T72" fmla="*/ 119 w 149"/>
                <a:gd name="T73" fmla="*/ 25 h 107"/>
                <a:gd name="T74" fmla="*/ 131 w 149"/>
                <a:gd name="T75" fmla="*/ 31 h 107"/>
                <a:gd name="T76" fmla="*/ 146 w 149"/>
                <a:gd name="T77" fmla="*/ 43 h 107"/>
                <a:gd name="T78" fmla="*/ 147 w 149"/>
                <a:gd name="T79" fmla="*/ 57 h 107"/>
                <a:gd name="T80" fmla="*/ 137 w 149"/>
                <a:gd name="T81" fmla="*/ 68 h 107"/>
                <a:gd name="T82" fmla="*/ 57 w 149"/>
                <a:gd name="T83" fmla="*/ 81 h 107"/>
                <a:gd name="T84" fmla="*/ 46 w 149"/>
                <a:gd name="T85" fmla="*/ 91 h 107"/>
                <a:gd name="T86" fmla="*/ 56 w 149"/>
                <a:gd name="T87" fmla="*/ 92 h 107"/>
                <a:gd name="T88" fmla="*/ 63 w 149"/>
                <a:gd name="T89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" h="107">
                  <a:moveTo>
                    <a:pt x="136" y="71"/>
                  </a:moveTo>
                  <a:cubicBezTo>
                    <a:pt x="134" y="71"/>
                    <a:pt x="133" y="71"/>
                    <a:pt x="132" y="71"/>
                  </a:cubicBezTo>
                  <a:cubicBezTo>
                    <a:pt x="132" y="71"/>
                    <a:pt x="131" y="71"/>
                    <a:pt x="131" y="71"/>
                  </a:cubicBezTo>
                  <a:cubicBezTo>
                    <a:pt x="130" y="72"/>
                    <a:pt x="129" y="73"/>
                    <a:pt x="128" y="74"/>
                  </a:cubicBezTo>
                  <a:cubicBezTo>
                    <a:pt x="127" y="74"/>
                    <a:pt x="127" y="73"/>
                    <a:pt x="126" y="74"/>
                  </a:cubicBezTo>
                  <a:cubicBezTo>
                    <a:pt x="125" y="74"/>
                    <a:pt x="123" y="74"/>
                    <a:pt x="122" y="75"/>
                  </a:cubicBezTo>
                  <a:cubicBezTo>
                    <a:pt x="121" y="75"/>
                    <a:pt x="121" y="77"/>
                    <a:pt x="121" y="77"/>
                  </a:cubicBezTo>
                  <a:cubicBezTo>
                    <a:pt x="119" y="78"/>
                    <a:pt x="118" y="77"/>
                    <a:pt x="116" y="78"/>
                  </a:cubicBezTo>
                  <a:cubicBezTo>
                    <a:pt x="116" y="78"/>
                    <a:pt x="114" y="80"/>
                    <a:pt x="114" y="80"/>
                  </a:cubicBezTo>
                  <a:cubicBezTo>
                    <a:pt x="111" y="80"/>
                    <a:pt x="112" y="78"/>
                    <a:pt x="111" y="78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09" y="80"/>
                    <a:pt x="107" y="81"/>
                    <a:pt x="105" y="82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3" y="84"/>
                    <a:pt x="100" y="84"/>
                    <a:pt x="98" y="84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7" y="82"/>
                    <a:pt x="95" y="82"/>
                    <a:pt x="93" y="82"/>
                  </a:cubicBezTo>
                  <a:cubicBezTo>
                    <a:pt x="94" y="83"/>
                    <a:pt x="93" y="84"/>
                    <a:pt x="93" y="85"/>
                  </a:cubicBezTo>
                  <a:cubicBezTo>
                    <a:pt x="93" y="85"/>
                    <a:pt x="95" y="86"/>
                    <a:pt x="95" y="87"/>
                  </a:cubicBezTo>
                  <a:cubicBezTo>
                    <a:pt x="96" y="87"/>
                    <a:pt x="97" y="87"/>
                    <a:pt x="97" y="87"/>
                  </a:cubicBezTo>
                  <a:cubicBezTo>
                    <a:pt x="98" y="87"/>
                    <a:pt x="98" y="89"/>
                    <a:pt x="98" y="89"/>
                  </a:cubicBezTo>
                  <a:cubicBezTo>
                    <a:pt x="99" y="90"/>
                    <a:pt x="101" y="89"/>
                    <a:pt x="101" y="90"/>
                  </a:cubicBezTo>
                  <a:cubicBezTo>
                    <a:pt x="102" y="91"/>
                    <a:pt x="99" y="92"/>
                    <a:pt x="102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4" y="95"/>
                    <a:pt x="105" y="94"/>
                    <a:pt x="107" y="94"/>
                  </a:cubicBezTo>
                  <a:cubicBezTo>
                    <a:pt x="107" y="94"/>
                    <a:pt x="110" y="95"/>
                    <a:pt x="111" y="95"/>
                  </a:cubicBezTo>
                  <a:cubicBezTo>
                    <a:pt x="112" y="95"/>
                    <a:pt x="113" y="94"/>
                    <a:pt x="114" y="94"/>
                  </a:cubicBezTo>
                  <a:cubicBezTo>
                    <a:pt x="114" y="94"/>
                    <a:pt x="116" y="94"/>
                    <a:pt x="115" y="94"/>
                  </a:cubicBezTo>
                  <a:cubicBezTo>
                    <a:pt x="115" y="94"/>
                    <a:pt x="116" y="97"/>
                    <a:pt x="115" y="98"/>
                  </a:cubicBezTo>
                  <a:cubicBezTo>
                    <a:pt x="113" y="100"/>
                    <a:pt x="108" y="99"/>
                    <a:pt x="107" y="99"/>
                  </a:cubicBezTo>
                  <a:cubicBezTo>
                    <a:pt x="106" y="99"/>
                    <a:pt x="104" y="101"/>
                    <a:pt x="103" y="102"/>
                  </a:cubicBezTo>
                  <a:cubicBezTo>
                    <a:pt x="98" y="104"/>
                    <a:pt x="93" y="105"/>
                    <a:pt x="89" y="107"/>
                  </a:cubicBezTo>
                  <a:cubicBezTo>
                    <a:pt x="91" y="103"/>
                    <a:pt x="90" y="102"/>
                    <a:pt x="89" y="97"/>
                  </a:cubicBezTo>
                  <a:cubicBezTo>
                    <a:pt x="88" y="96"/>
                    <a:pt x="86" y="95"/>
                    <a:pt x="85" y="95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2" y="93"/>
                    <a:pt x="83" y="93"/>
                    <a:pt x="83" y="92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91" y="89"/>
                    <a:pt x="91" y="90"/>
                    <a:pt x="93" y="90"/>
                  </a:cubicBezTo>
                  <a:cubicBezTo>
                    <a:pt x="92" y="88"/>
                    <a:pt x="93" y="88"/>
                    <a:pt x="92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0" y="85"/>
                    <a:pt x="90" y="86"/>
                    <a:pt x="89" y="8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4"/>
                    <a:pt x="85" y="84"/>
                    <a:pt x="83" y="84"/>
                  </a:cubicBezTo>
                  <a:cubicBezTo>
                    <a:pt x="82" y="85"/>
                    <a:pt x="83" y="87"/>
                    <a:pt x="82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0" y="87"/>
                    <a:pt x="79" y="85"/>
                    <a:pt x="79" y="84"/>
                  </a:cubicBezTo>
                  <a:cubicBezTo>
                    <a:pt x="78" y="84"/>
                    <a:pt x="77" y="85"/>
                    <a:pt x="76" y="84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5" y="83"/>
                    <a:pt x="74" y="83"/>
                    <a:pt x="73" y="82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5" y="81"/>
                    <a:pt x="77" y="81"/>
                    <a:pt x="78" y="81"/>
                  </a:cubicBezTo>
                  <a:cubicBezTo>
                    <a:pt x="78" y="81"/>
                    <a:pt x="79" y="79"/>
                    <a:pt x="76" y="80"/>
                  </a:cubicBezTo>
                  <a:cubicBezTo>
                    <a:pt x="76" y="79"/>
                    <a:pt x="75" y="77"/>
                    <a:pt x="75" y="77"/>
                  </a:cubicBezTo>
                  <a:cubicBezTo>
                    <a:pt x="74" y="77"/>
                    <a:pt x="74" y="78"/>
                    <a:pt x="74" y="79"/>
                  </a:cubicBezTo>
                  <a:cubicBezTo>
                    <a:pt x="72" y="79"/>
                    <a:pt x="69" y="79"/>
                    <a:pt x="67" y="79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4" y="81"/>
                    <a:pt x="64" y="82"/>
                    <a:pt x="63" y="8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7"/>
                    <a:pt x="54" y="75"/>
                    <a:pt x="55" y="71"/>
                  </a:cubicBezTo>
                  <a:cubicBezTo>
                    <a:pt x="55" y="69"/>
                    <a:pt x="55" y="69"/>
                    <a:pt x="54" y="66"/>
                  </a:cubicBezTo>
                  <a:cubicBezTo>
                    <a:pt x="52" y="64"/>
                    <a:pt x="51" y="65"/>
                    <a:pt x="52" y="62"/>
                  </a:cubicBezTo>
                  <a:cubicBezTo>
                    <a:pt x="52" y="59"/>
                    <a:pt x="50" y="57"/>
                    <a:pt x="49" y="56"/>
                  </a:cubicBezTo>
                  <a:cubicBezTo>
                    <a:pt x="47" y="55"/>
                    <a:pt x="46" y="54"/>
                    <a:pt x="45" y="53"/>
                  </a:cubicBezTo>
                  <a:cubicBezTo>
                    <a:pt x="43" y="52"/>
                    <a:pt x="42" y="51"/>
                    <a:pt x="40" y="50"/>
                  </a:cubicBezTo>
                  <a:cubicBezTo>
                    <a:pt x="39" y="50"/>
                    <a:pt x="36" y="49"/>
                    <a:pt x="35" y="50"/>
                  </a:cubicBezTo>
                  <a:cubicBezTo>
                    <a:pt x="34" y="51"/>
                    <a:pt x="30" y="50"/>
                    <a:pt x="30" y="53"/>
                  </a:cubicBezTo>
                  <a:cubicBezTo>
                    <a:pt x="30" y="53"/>
                    <a:pt x="27" y="54"/>
                    <a:pt x="27" y="56"/>
                  </a:cubicBezTo>
                  <a:cubicBezTo>
                    <a:pt x="26" y="58"/>
                    <a:pt x="25" y="58"/>
                    <a:pt x="23" y="58"/>
                  </a:cubicBezTo>
                  <a:cubicBezTo>
                    <a:pt x="21" y="58"/>
                    <a:pt x="21" y="60"/>
                    <a:pt x="18" y="61"/>
                  </a:cubicBezTo>
                  <a:cubicBezTo>
                    <a:pt x="16" y="62"/>
                    <a:pt x="16" y="62"/>
                    <a:pt x="15" y="60"/>
                  </a:cubicBezTo>
                  <a:cubicBezTo>
                    <a:pt x="13" y="58"/>
                    <a:pt x="12" y="58"/>
                    <a:pt x="9" y="58"/>
                  </a:cubicBezTo>
                  <a:cubicBezTo>
                    <a:pt x="6" y="58"/>
                    <a:pt x="5" y="58"/>
                    <a:pt x="4" y="56"/>
                  </a:cubicBezTo>
                  <a:cubicBezTo>
                    <a:pt x="3" y="54"/>
                    <a:pt x="0" y="55"/>
                    <a:pt x="0" y="55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10" y="47"/>
                    <a:pt x="10" y="45"/>
                  </a:cubicBezTo>
                  <a:cubicBezTo>
                    <a:pt x="9" y="43"/>
                    <a:pt x="7" y="41"/>
                    <a:pt x="9" y="39"/>
                  </a:cubicBezTo>
                  <a:cubicBezTo>
                    <a:pt x="10" y="37"/>
                    <a:pt x="10" y="36"/>
                    <a:pt x="11" y="34"/>
                  </a:cubicBezTo>
                  <a:cubicBezTo>
                    <a:pt x="12" y="32"/>
                    <a:pt x="13" y="29"/>
                    <a:pt x="13" y="29"/>
                  </a:cubicBezTo>
                  <a:cubicBezTo>
                    <a:pt x="13" y="29"/>
                    <a:pt x="9" y="24"/>
                    <a:pt x="10" y="22"/>
                  </a:cubicBezTo>
                  <a:cubicBezTo>
                    <a:pt x="11" y="20"/>
                    <a:pt x="12" y="19"/>
                    <a:pt x="12" y="16"/>
                  </a:cubicBezTo>
                  <a:cubicBezTo>
                    <a:pt x="11" y="13"/>
                    <a:pt x="13" y="14"/>
                    <a:pt x="12" y="13"/>
                  </a:cubicBezTo>
                  <a:cubicBezTo>
                    <a:pt x="11" y="11"/>
                    <a:pt x="9" y="8"/>
                    <a:pt x="12" y="7"/>
                  </a:cubicBezTo>
                  <a:cubicBezTo>
                    <a:pt x="12" y="7"/>
                    <a:pt x="15" y="4"/>
                    <a:pt x="16" y="8"/>
                  </a:cubicBezTo>
                  <a:cubicBezTo>
                    <a:pt x="17" y="11"/>
                    <a:pt x="20" y="6"/>
                    <a:pt x="20" y="6"/>
                  </a:cubicBezTo>
                  <a:cubicBezTo>
                    <a:pt x="20" y="6"/>
                    <a:pt x="24" y="5"/>
                    <a:pt x="26" y="5"/>
                  </a:cubicBezTo>
                  <a:cubicBezTo>
                    <a:pt x="29" y="6"/>
                    <a:pt x="33" y="6"/>
                    <a:pt x="35" y="7"/>
                  </a:cubicBezTo>
                  <a:cubicBezTo>
                    <a:pt x="38" y="8"/>
                    <a:pt x="40" y="7"/>
                    <a:pt x="43" y="7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7"/>
                    <a:pt x="48" y="6"/>
                  </a:cubicBezTo>
                  <a:cubicBezTo>
                    <a:pt x="49" y="6"/>
                    <a:pt x="50" y="9"/>
                    <a:pt x="52" y="8"/>
                  </a:cubicBezTo>
                  <a:cubicBezTo>
                    <a:pt x="54" y="6"/>
                    <a:pt x="54" y="8"/>
                    <a:pt x="56" y="8"/>
                  </a:cubicBezTo>
                  <a:cubicBezTo>
                    <a:pt x="58" y="7"/>
                    <a:pt x="61" y="8"/>
                    <a:pt x="63" y="8"/>
                  </a:cubicBezTo>
                  <a:cubicBezTo>
                    <a:pt x="66" y="9"/>
                    <a:pt x="65" y="8"/>
                    <a:pt x="66" y="5"/>
                  </a:cubicBezTo>
                  <a:cubicBezTo>
                    <a:pt x="66" y="2"/>
                    <a:pt x="66" y="2"/>
                    <a:pt x="68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4" y="7"/>
                    <a:pt x="77" y="2"/>
                  </a:cubicBezTo>
                  <a:cubicBezTo>
                    <a:pt x="78" y="0"/>
                    <a:pt x="78" y="2"/>
                    <a:pt x="80" y="3"/>
                  </a:cubicBezTo>
                  <a:cubicBezTo>
                    <a:pt x="83" y="4"/>
                    <a:pt x="85" y="2"/>
                    <a:pt x="85" y="4"/>
                  </a:cubicBezTo>
                  <a:cubicBezTo>
                    <a:pt x="85" y="6"/>
                    <a:pt x="86" y="8"/>
                    <a:pt x="86" y="8"/>
                  </a:cubicBezTo>
                  <a:cubicBezTo>
                    <a:pt x="86" y="8"/>
                    <a:pt x="86" y="12"/>
                    <a:pt x="88" y="12"/>
                  </a:cubicBezTo>
                  <a:cubicBezTo>
                    <a:pt x="89" y="12"/>
                    <a:pt x="88" y="16"/>
                    <a:pt x="90" y="16"/>
                  </a:cubicBezTo>
                  <a:cubicBezTo>
                    <a:pt x="92" y="16"/>
                    <a:pt x="95" y="15"/>
                    <a:pt x="96" y="16"/>
                  </a:cubicBezTo>
                  <a:cubicBezTo>
                    <a:pt x="99" y="18"/>
                    <a:pt x="100" y="18"/>
                    <a:pt x="102" y="17"/>
                  </a:cubicBezTo>
                  <a:cubicBezTo>
                    <a:pt x="104" y="17"/>
                    <a:pt x="104" y="20"/>
                    <a:pt x="105" y="21"/>
                  </a:cubicBezTo>
                  <a:cubicBezTo>
                    <a:pt x="108" y="22"/>
                    <a:pt x="107" y="22"/>
                    <a:pt x="109" y="22"/>
                  </a:cubicBezTo>
                  <a:cubicBezTo>
                    <a:pt x="111" y="23"/>
                    <a:pt x="111" y="28"/>
                    <a:pt x="111" y="28"/>
                  </a:cubicBezTo>
                  <a:cubicBezTo>
                    <a:pt x="111" y="28"/>
                    <a:pt x="114" y="27"/>
                    <a:pt x="116" y="27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9" y="25"/>
                    <a:pt x="123" y="25"/>
                    <a:pt x="124" y="26"/>
                  </a:cubicBezTo>
                  <a:cubicBezTo>
                    <a:pt x="125" y="28"/>
                    <a:pt x="123" y="28"/>
                    <a:pt x="126" y="28"/>
                  </a:cubicBezTo>
                  <a:cubicBezTo>
                    <a:pt x="129" y="28"/>
                    <a:pt x="128" y="30"/>
                    <a:pt x="131" y="31"/>
                  </a:cubicBezTo>
                  <a:cubicBezTo>
                    <a:pt x="133" y="31"/>
                    <a:pt x="140" y="34"/>
                    <a:pt x="142" y="36"/>
                  </a:cubicBezTo>
                  <a:cubicBezTo>
                    <a:pt x="145" y="38"/>
                    <a:pt x="141" y="39"/>
                    <a:pt x="143" y="40"/>
                  </a:cubicBezTo>
                  <a:cubicBezTo>
                    <a:pt x="144" y="42"/>
                    <a:pt x="147" y="41"/>
                    <a:pt x="146" y="43"/>
                  </a:cubicBezTo>
                  <a:cubicBezTo>
                    <a:pt x="145" y="45"/>
                    <a:pt x="143" y="46"/>
                    <a:pt x="145" y="46"/>
                  </a:cubicBezTo>
                  <a:cubicBezTo>
                    <a:pt x="149" y="47"/>
                    <a:pt x="145" y="51"/>
                    <a:pt x="146" y="53"/>
                  </a:cubicBezTo>
                  <a:cubicBezTo>
                    <a:pt x="147" y="54"/>
                    <a:pt x="147" y="55"/>
                    <a:pt x="147" y="57"/>
                  </a:cubicBezTo>
                  <a:cubicBezTo>
                    <a:pt x="147" y="59"/>
                    <a:pt x="146" y="61"/>
                    <a:pt x="146" y="63"/>
                  </a:cubicBezTo>
                  <a:cubicBezTo>
                    <a:pt x="145" y="65"/>
                    <a:pt x="141" y="66"/>
                    <a:pt x="139" y="66"/>
                  </a:cubicBezTo>
                  <a:cubicBezTo>
                    <a:pt x="137" y="68"/>
                    <a:pt x="137" y="68"/>
                    <a:pt x="137" y="68"/>
                  </a:cubicBezTo>
                  <a:lnTo>
                    <a:pt x="136" y="71"/>
                  </a:lnTo>
                  <a:close/>
                  <a:moveTo>
                    <a:pt x="63" y="84"/>
                  </a:moveTo>
                  <a:cubicBezTo>
                    <a:pt x="63" y="84"/>
                    <a:pt x="59" y="81"/>
                    <a:pt x="57" y="81"/>
                  </a:cubicBezTo>
                  <a:cubicBezTo>
                    <a:pt x="55" y="81"/>
                    <a:pt x="53" y="78"/>
                    <a:pt x="53" y="80"/>
                  </a:cubicBezTo>
                  <a:cubicBezTo>
                    <a:pt x="53" y="82"/>
                    <a:pt x="49" y="84"/>
                    <a:pt x="49" y="85"/>
                  </a:cubicBezTo>
                  <a:cubicBezTo>
                    <a:pt x="49" y="87"/>
                    <a:pt x="46" y="91"/>
                    <a:pt x="46" y="9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51" y="94"/>
                    <a:pt x="51" y="92"/>
                  </a:cubicBezTo>
                  <a:cubicBezTo>
                    <a:pt x="52" y="91"/>
                    <a:pt x="56" y="92"/>
                    <a:pt x="56" y="92"/>
                  </a:cubicBezTo>
                  <a:cubicBezTo>
                    <a:pt x="56" y="92"/>
                    <a:pt x="56" y="90"/>
                    <a:pt x="56" y="90"/>
                  </a:cubicBezTo>
                  <a:cubicBezTo>
                    <a:pt x="58" y="89"/>
                    <a:pt x="60" y="89"/>
                    <a:pt x="61" y="87"/>
                  </a:cubicBezTo>
                  <a:cubicBezTo>
                    <a:pt x="62" y="86"/>
                    <a:pt x="62" y="85"/>
                    <a:pt x="63" y="8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" name="Freeform 35">
              <a:extLst>
                <a:ext uri="{FF2B5EF4-FFF2-40B4-BE49-F238E27FC236}">
                  <a16:creationId xmlns:a16="http://schemas.microsoft.com/office/drawing/2014/main" id="{81C9FF62-0BEB-4A1D-AB1C-26A08D26D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190" y="4234945"/>
              <a:ext cx="140140" cy="189602"/>
            </a:xfrm>
            <a:custGeom>
              <a:avLst/>
              <a:gdLst>
                <a:gd name="T0" fmla="*/ 47 w 52"/>
                <a:gd name="T1" fmla="*/ 51 h 70"/>
                <a:gd name="T2" fmla="*/ 47 w 52"/>
                <a:gd name="T3" fmla="*/ 48 h 70"/>
                <a:gd name="T4" fmla="*/ 46 w 52"/>
                <a:gd name="T5" fmla="*/ 40 h 70"/>
                <a:gd name="T6" fmla="*/ 47 w 52"/>
                <a:gd name="T7" fmla="*/ 33 h 70"/>
                <a:gd name="T8" fmla="*/ 50 w 52"/>
                <a:gd name="T9" fmla="*/ 29 h 70"/>
                <a:gd name="T10" fmla="*/ 52 w 52"/>
                <a:gd name="T11" fmla="*/ 24 h 70"/>
                <a:gd name="T12" fmla="*/ 50 w 52"/>
                <a:gd name="T13" fmla="*/ 19 h 70"/>
                <a:gd name="T14" fmla="*/ 48 w 52"/>
                <a:gd name="T15" fmla="*/ 13 h 70"/>
                <a:gd name="T16" fmla="*/ 49 w 52"/>
                <a:gd name="T17" fmla="*/ 7 h 70"/>
                <a:gd name="T18" fmla="*/ 47 w 52"/>
                <a:gd name="T19" fmla="*/ 5 h 70"/>
                <a:gd name="T20" fmla="*/ 45 w 52"/>
                <a:gd name="T21" fmla="*/ 3 h 70"/>
                <a:gd name="T22" fmla="*/ 45 w 52"/>
                <a:gd name="T23" fmla="*/ 0 h 70"/>
                <a:gd name="T24" fmla="*/ 41 w 52"/>
                <a:gd name="T25" fmla="*/ 3 h 70"/>
                <a:gd name="T26" fmla="*/ 35 w 52"/>
                <a:gd name="T27" fmla="*/ 1 h 70"/>
                <a:gd name="T28" fmla="*/ 32 w 52"/>
                <a:gd name="T29" fmla="*/ 2 h 70"/>
                <a:gd name="T30" fmla="*/ 25 w 52"/>
                <a:gd name="T31" fmla="*/ 6 h 70"/>
                <a:gd name="T32" fmla="*/ 26 w 52"/>
                <a:gd name="T33" fmla="*/ 10 h 70"/>
                <a:gd name="T34" fmla="*/ 23 w 52"/>
                <a:gd name="T35" fmla="*/ 16 h 70"/>
                <a:gd name="T36" fmla="*/ 21 w 52"/>
                <a:gd name="T37" fmla="*/ 20 h 70"/>
                <a:gd name="T38" fmla="*/ 21 w 52"/>
                <a:gd name="T39" fmla="*/ 25 h 70"/>
                <a:gd name="T40" fmla="*/ 23 w 52"/>
                <a:gd name="T41" fmla="*/ 28 h 70"/>
                <a:gd name="T42" fmla="*/ 23 w 52"/>
                <a:gd name="T43" fmla="*/ 30 h 70"/>
                <a:gd name="T44" fmla="*/ 19 w 52"/>
                <a:gd name="T45" fmla="*/ 36 h 70"/>
                <a:gd name="T46" fmla="*/ 19 w 52"/>
                <a:gd name="T47" fmla="*/ 36 h 70"/>
                <a:gd name="T48" fmla="*/ 18 w 52"/>
                <a:gd name="T49" fmla="*/ 37 h 70"/>
                <a:gd name="T50" fmla="*/ 16 w 52"/>
                <a:gd name="T51" fmla="*/ 36 h 70"/>
                <a:gd name="T52" fmla="*/ 14 w 52"/>
                <a:gd name="T53" fmla="*/ 38 h 70"/>
                <a:gd name="T54" fmla="*/ 11 w 52"/>
                <a:gd name="T55" fmla="*/ 40 h 70"/>
                <a:gd name="T56" fmla="*/ 8 w 52"/>
                <a:gd name="T57" fmla="*/ 45 h 70"/>
                <a:gd name="T58" fmla="*/ 7 w 52"/>
                <a:gd name="T59" fmla="*/ 52 h 70"/>
                <a:gd name="T60" fmla="*/ 9 w 52"/>
                <a:gd name="T61" fmla="*/ 51 h 70"/>
                <a:gd name="T62" fmla="*/ 6 w 52"/>
                <a:gd name="T63" fmla="*/ 57 h 70"/>
                <a:gd name="T64" fmla="*/ 4 w 52"/>
                <a:gd name="T65" fmla="*/ 58 h 70"/>
                <a:gd name="T66" fmla="*/ 4 w 52"/>
                <a:gd name="T67" fmla="*/ 59 h 70"/>
                <a:gd name="T68" fmla="*/ 4 w 52"/>
                <a:gd name="T69" fmla="*/ 65 h 70"/>
                <a:gd name="T70" fmla="*/ 4 w 52"/>
                <a:gd name="T71" fmla="*/ 66 h 70"/>
                <a:gd name="T72" fmla="*/ 9 w 52"/>
                <a:gd name="T73" fmla="*/ 69 h 70"/>
                <a:gd name="T74" fmla="*/ 13 w 52"/>
                <a:gd name="T75" fmla="*/ 69 h 70"/>
                <a:gd name="T76" fmla="*/ 18 w 52"/>
                <a:gd name="T77" fmla="*/ 66 h 70"/>
                <a:gd name="T78" fmla="*/ 29 w 52"/>
                <a:gd name="T79" fmla="*/ 66 h 70"/>
                <a:gd name="T80" fmla="*/ 29 w 52"/>
                <a:gd name="T81" fmla="*/ 64 h 70"/>
                <a:gd name="T82" fmla="*/ 25 w 52"/>
                <a:gd name="T83" fmla="*/ 61 h 70"/>
                <a:gd name="T84" fmla="*/ 28 w 52"/>
                <a:gd name="T85" fmla="*/ 57 h 70"/>
                <a:gd name="T86" fmla="*/ 28 w 52"/>
                <a:gd name="T87" fmla="*/ 51 h 70"/>
                <a:gd name="T88" fmla="*/ 28 w 52"/>
                <a:gd name="T89" fmla="*/ 50 h 70"/>
                <a:gd name="T90" fmla="*/ 41 w 52"/>
                <a:gd name="T91" fmla="*/ 48 h 70"/>
                <a:gd name="T92" fmla="*/ 42 w 52"/>
                <a:gd name="T93" fmla="*/ 45 h 70"/>
                <a:gd name="T94" fmla="*/ 43 w 52"/>
                <a:gd name="T95" fmla="*/ 45 h 70"/>
                <a:gd name="T96" fmla="*/ 44 w 52"/>
                <a:gd name="T97" fmla="*/ 47 h 70"/>
                <a:gd name="T98" fmla="*/ 46 w 52"/>
                <a:gd name="T99" fmla="*/ 47 h 70"/>
                <a:gd name="T100" fmla="*/ 45 w 52"/>
                <a:gd name="T101" fmla="*/ 51 h 70"/>
                <a:gd name="T102" fmla="*/ 47 w 52"/>
                <a:gd name="T103" fmla="*/ 51 h 70"/>
                <a:gd name="T104" fmla="*/ 21 w 52"/>
                <a:gd name="T105" fmla="*/ 30 h 70"/>
                <a:gd name="T106" fmla="*/ 19 w 52"/>
                <a:gd name="T107" fmla="*/ 32 h 70"/>
                <a:gd name="T108" fmla="*/ 20 w 52"/>
                <a:gd name="T109" fmla="*/ 32 h 70"/>
                <a:gd name="T110" fmla="*/ 21 w 52"/>
                <a:gd name="T111" fmla="*/ 30 h 70"/>
                <a:gd name="T112" fmla="*/ 32 w 52"/>
                <a:gd name="T113" fmla="*/ 31 h 70"/>
                <a:gd name="T114" fmla="*/ 34 w 52"/>
                <a:gd name="T115" fmla="*/ 31 h 70"/>
                <a:gd name="T116" fmla="*/ 35 w 52"/>
                <a:gd name="T117" fmla="*/ 34 h 70"/>
                <a:gd name="T118" fmla="*/ 35 w 52"/>
                <a:gd name="T119" fmla="*/ 34 h 70"/>
                <a:gd name="T120" fmla="*/ 30 w 52"/>
                <a:gd name="T121" fmla="*/ 34 h 70"/>
                <a:gd name="T122" fmla="*/ 31 w 52"/>
                <a:gd name="T123" fmla="*/ 32 h 70"/>
                <a:gd name="T124" fmla="*/ 32 w 52"/>
                <a:gd name="T125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70">
                  <a:moveTo>
                    <a:pt x="47" y="51"/>
                  </a:moveTo>
                  <a:cubicBezTo>
                    <a:pt x="47" y="51"/>
                    <a:pt x="46" y="49"/>
                    <a:pt x="47" y="48"/>
                  </a:cubicBezTo>
                  <a:cubicBezTo>
                    <a:pt x="48" y="47"/>
                    <a:pt x="44" y="42"/>
                    <a:pt x="46" y="40"/>
                  </a:cubicBezTo>
                  <a:cubicBezTo>
                    <a:pt x="48" y="38"/>
                    <a:pt x="47" y="37"/>
                    <a:pt x="47" y="33"/>
                  </a:cubicBezTo>
                  <a:cubicBezTo>
                    <a:pt x="48" y="29"/>
                    <a:pt x="50" y="31"/>
                    <a:pt x="50" y="29"/>
                  </a:cubicBezTo>
                  <a:cubicBezTo>
                    <a:pt x="51" y="28"/>
                    <a:pt x="51" y="26"/>
                    <a:pt x="52" y="24"/>
                  </a:cubicBezTo>
                  <a:cubicBezTo>
                    <a:pt x="52" y="22"/>
                    <a:pt x="52" y="21"/>
                    <a:pt x="50" y="19"/>
                  </a:cubicBezTo>
                  <a:cubicBezTo>
                    <a:pt x="47" y="17"/>
                    <a:pt x="48" y="16"/>
                    <a:pt x="48" y="13"/>
                  </a:cubicBezTo>
                  <a:cubicBezTo>
                    <a:pt x="49" y="9"/>
                    <a:pt x="51" y="9"/>
                    <a:pt x="49" y="7"/>
                  </a:cubicBezTo>
                  <a:cubicBezTo>
                    <a:pt x="47" y="5"/>
                    <a:pt x="50" y="7"/>
                    <a:pt x="47" y="5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37" y="0"/>
                    <a:pt x="35" y="1"/>
                  </a:cubicBezTo>
                  <a:cubicBezTo>
                    <a:pt x="33" y="2"/>
                    <a:pt x="34" y="3"/>
                    <a:pt x="32" y="2"/>
                  </a:cubicBezTo>
                  <a:cubicBezTo>
                    <a:pt x="29" y="2"/>
                    <a:pt x="26" y="5"/>
                    <a:pt x="25" y="6"/>
                  </a:cubicBezTo>
                  <a:cubicBezTo>
                    <a:pt x="25" y="7"/>
                    <a:pt x="26" y="8"/>
                    <a:pt x="26" y="10"/>
                  </a:cubicBezTo>
                  <a:cubicBezTo>
                    <a:pt x="25" y="12"/>
                    <a:pt x="20" y="16"/>
                    <a:pt x="23" y="16"/>
                  </a:cubicBezTo>
                  <a:cubicBezTo>
                    <a:pt x="25" y="16"/>
                    <a:pt x="22" y="18"/>
                    <a:pt x="21" y="20"/>
                  </a:cubicBezTo>
                  <a:cubicBezTo>
                    <a:pt x="21" y="21"/>
                    <a:pt x="20" y="25"/>
                    <a:pt x="21" y="25"/>
                  </a:cubicBezTo>
                  <a:cubicBezTo>
                    <a:pt x="22" y="25"/>
                    <a:pt x="23" y="26"/>
                    <a:pt x="23" y="28"/>
                  </a:cubicBezTo>
                  <a:cubicBezTo>
                    <a:pt x="24" y="27"/>
                    <a:pt x="23" y="29"/>
                    <a:pt x="23" y="30"/>
                  </a:cubicBezTo>
                  <a:cubicBezTo>
                    <a:pt x="23" y="32"/>
                    <a:pt x="20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5" y="37"/>
                    <a:pt x="14" y="38"/>
                    <a:pt x="14" y="38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8" y="43"/>
                    <a:pt x="8" y="45"/>
                  </a:cubicBezTo>
                  <a:cubicBezTo>
                    <a:pt x="8" y="46"/>
                    <a:pt x="7" y="49"/>
                    <a:pt x="7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8" y="54"/>
                    <a:pt x="8" y="56"/>
                    <a:pt x="6" y="57"/>
                  </a:cubicBezTo>
                  <a:cubicBezTo>
                    <a:pt x="6" y="58"/>
                    <a:pt x="5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0" y="63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7" y="67"/>
                    <a:pt x="9" y="69"/>
                  </a:cubicBezTo>
                  <a:cubicBezTo>
                    <a:pt x="10" y="70"/>
                    <a:pt x="12" y="70"/>
                    <a:pt x="13" y="69"/>
                  </a:cubicBezTo>
                  <a:cubicBezTo>
                    <a:pt x="15" y="67"/>
                    <a:pt x="18" y="66"/>
                    <a:pt x="18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30" y="67"/>
                    <a:pt x="29" y="64"/>
                    <a:pt x="29" y="64"/>
                  </a:cubicBezTo>
                  <a:cubicBezTo>
                    <a:pt x="28" y="63"/>
                    <a:pt x="26" y="62"/>
                    <a:pt x="25" y="61"/>
                  </a:cubicBezTo>
                  <a:cubicBezTo>
                    <a:pt x="26" y="60"/>
                    <a:pt x="28" y="58"/>
                    <a:pt x="28" y="57"/>
                  </a:cubicBezTo>
                  <a:cubicBezTo>
                    <a:pt x="28" y="57"/>
                    <a:pt x="26" y="50"/>
                    <a:pt x="28" y="51"/>
                  </a:cubicBezTo>
                  <a:cubicBezTo>
                    <a:pt x="28" y="51"/>
                    <a:pt x="28" y="50"/>
                    <a:pt x="28" y="50"/>
                  </a:cubicBezTo>
                  <a:cubicBezTo>
                    <a:pt x="30" y="46"/>
                    <a:pt x="37" y="47"/>
                    <a:pt x="41" y="48"/>
                  </a:cubicBezTo>
                  <a:cubicBezTo>
                    <a:pt x="41" y="47"/>
                    <a:pt x="41" y="46"/>
                    <a:pt x="42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6"/>
                    <a:pt x="43" y="47"/>
                    <a:pt x="44" y="47"/>
                  </a:cubicBezTo>
                  <a:cubicBezTo>
                    <a:pt x="44" y="47"/>
                    <a:pt x="46" y="47"/>
                    <a:pt x="46" y="47"/>
                  </a:cubicBezTo>
                  <a:cubicBezTo>
                    <a:pt x="47" y="48"/>
                    <a:pt x="46" y="50"/>
                    <a:pt x="45" y="51"/>
                  </a:cubicBezTo>
                  <a:cubicBezTo>
                    <a:pt x="46" y="51"/>
                    <a:pt x="46" y="51"/>
                    <a:pt x="47" y="51"/>
                  </a:cubicBezTo>
                  <a:close/>
                  <a:moveTo>
                    <a:pt x="21" y="30"/>
                  </a:moveTo>
                  <a:cubicBezTo>
                    <a:pt x="20" y="31"/>
                    <a:pt x="20" y="32"/>
                    <a:pt x="19" y="32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1"/>
                    <a:pt x="21" y="31"/>
                    <a:pt x="21" y="30"/>
                  </a:cubicBezTo>
                  <a:close/>
                  <a:moveTo>
                    <a:pt x="32" y="31"/>
                  </a:moveTo>
                  <a:cubicBezTo>
                    <a:pt x="32" y="31"/>
                    <a:pt x="34" y="31"/>
                    <a:pt x="34" y="31"/>
                  </a:cubicBezTo>
                  <a:cubicBezTo>
                    <a:pt x="34" y="32"/>
                    <a:pt x="35" y="33"/>
                    <a:pt x="35" y="34"/>
                  </a:cubicBezTo>
                  <a:cubicBezTo>
                    <a:pt x="35" y="34"/>
                    <a:pt x="35" y="35"/>
                    <a:pt x="35" y="34"/>
                  </a:cubicBezTo>
                  <a:cubicBezTo>
                    <a:pt x="36" y="35"/>
                    <a:pt x="31" y="34"/>
                    <a:pt x="30" y="34"/>
                  </a:cubicBezTo>
                  <a:cubicBezTo>
                    <a:pt x="30" y="33"/>
                    <a:pt x="30" y="31"/>
                    <a:pt x="31" y="32"/>
                  </a:cubicBezTo>
                  <a:cubicBezTo>
                    <a:pt x="31" y="32"/>
                    <a:pt x="31" y="31"/>
                    <a:pt x="32" y="3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1" name="Freeform 37">
              <a:extLst>
                <a:ext uri="{FF2B5EF4-FFF2-40B4-BE49-F238E27FC236}">
                  <a16:creationId xmlns:a16="http://schemas.microsoft.com/office/drawing/2014/main" id="{85DFEB62-4AA5-40E0-A947-517B44E1A3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6760" y="3069853"/>
              <a:ext cx="331115" cy="237691"/>
            </a:xfrm>
            <a:custGeom>
              <a:avLst/>
              <a:gdLst>
                <a:gd name="T0" fmla="*/ 3 w 123"/>
                <a:gd name="T1" fmla="*/ 15 h 88"/>
                <a:gd name="T2" fmla="*/ 4 w 123"/>
                <a:gd name="T3" fmla="*/ 12 h 88"/>
                <a:gd name="T4" fmla="*/ 8 w 123"/>
                <a:gd name="T5" fmla="*/ 8 h 88"/>
                <a:gd name="T6" fmla="*/ 14 w 123"/>
                <a:gd name="T7" fmla="*/ 14 h 88"/>
                <a:gd name="T8" fmla="*/ 19 w 123"/>
                <a:gd name="T9" fmla="*/ 23 h 88"/>
                <a:gd name="T10" fmla="*/ 17 w 123"/>
                <a:gd name="T11" fmla="*/ 24 h 88"/>
                <a:gd name="T12" fmla="*/ 7 w 123"/>
                <a:gd name="T13" fmla="*/ 25 h 88"/>
                <a:gd name="T14" fmla="*/ 4 w 123"/>
                <a:gd name="T15" fmla="*/ 21 h 88"/>
                <a:gd name="T16" fmla="*/ 2 w 123"/>
                <a:gd name="T17" fmla="*/ 33 h 88"/>
                <a:gd name="T18" fmla="*/ 4 w 123"/>
                <a:gd name="T19" fmla="*/ 35 h 88"/>
                <a:gd name="T20" fmla="*/ 13 w 123"/>
                <a:gd name="T21" fmla="*/ 33 h 88"/>
                <a:gd name="T22" fmla="*/ 8 w 123"/>
                <a:gd name="T23" fmla="*/ 36 h 88"/>
                <a:gd name="T24" fmla="*/ 15 w 123"/>
                <a:gd name="T25" fmla="*/ 51 h 88"/>
                <a:gd name="T26" fmla="*/ 13 w 123"/>
                <a:gd name="T27" fmla="*/ 61 h 88"/>
                <a:gd name="T28" fmla="*/ 19 w 123"/>
                <a:gd name="T29" fmla="*/ 65 h 88"/>
                <a:gd name="T30" fmla="*/ 22 w 123"/>
                <a:gd name="T31" fmla="*/ 59 h 88"/>
                <a:gd name="T32" fmla="*/ 26 w 123"/>
                <a:gd name="T33" fmla="*/ 55 h 88"/>
                <a:gd name="T34" fmla="*/ 34 w 123"/>
                <a:gd name="T35" fmla="*/ 55 h 88"/>
                <a:gd name="T36" fmla="*/ 48 w 123"/>
                <a:gd name="T37" fmla="*/ 55 h 88"/>
                <a:gd name="T38" fmla="*/ 56 w 123"/>
                <a:gd name="T39" fmla="*/ 57 h 88"/>
                <a:gd name="T40" fmla="*/ 68 w 123"/>
                <a:gd name="T41" fmla="*/ 62 h 88"/>
                <a:gd name="T42" fmla="*/ 76 w 123"/>
                <a:gd name="T43" fmla="*/ 67 h 88"/>
                <a:gd name="T44" fmla="*/ 79 w 123"/>
                <a:gd name="T45" fmla="*/ 74 h 88"/>
                <a:gd name="T46" fmla="*/ 84 w 123"/>
                <a:gd name="T47" fmla="*/ 79 h 88"/>
                <a:gd name="T48" fmla="*/ 84 w 123"/>
                <a:gd name="T49" fmla="*/ 87 h 88"/>
                <a:gd name="T50" fmla="*/ 90 w 123"/>
                <a:gd name="T51" fmla="*/ 87 h 88"/>
                <a:gd name="T52" fmla="*/ 100 w 123"/>
                <a:gd name="T53" fmla="*/ 84 h 88"/>
                <a:gd name="T54" fmla="*/ 104 w 123"/>
                <a:gd name="T55" fmla="*/ 75 h 88"/>
                <a:gd name="T56" fmla="*/ 105 w 123"/>
                <a:gd name="T57" fmla="*/ 67 h 88"/>
                <a:gd name="T58" fmla="*/ 108 w 123"/>
                <a:gd name="T59" fmla="*/ 62 h 88"/>
                <a:gd name="T60" fmla="*/ 114 w 123"/>
                <a:gd name="T61" fmla="*/ 65 h 88"/>
                <a:gd name="T62" fmla="*/ 118 w 123"/>
                <a:gd name="T63" fmla="*/ 61 h 88"/>
                <a:gd name="T64" fmla="*/ 123 w 123"/>
                <a:gd name="T65" fmla="*/ 56 h 88"/>
                <a:gd name="T66" fmla="*/ 119 w 123"/>
                <a:gd name="T67" fmla="*/ 54 h 88"/>
                <a:gd name="T68" fmla="*/ 112 w 123"/>
                <a:gd name="T69" fmla="*/ 52 h 88"/>
                <a:gd name="T70" fmla="*/ 104 w 123"/>
                <a:gd name="T71" fmla="*/ 50 h 88"/>
                <a:gd name="T72" fmla="*/ 97 w 123"/>
                <a:gd name="T73" fmla="*/ 43 h 88"/>
                <a:gd name="T74" fmla="*/ 92 w 123"/>
                <a:gd name="T75" fmla="*/ 39 h 88"/>
                <a:gd name="T76" fmla="*/ 87 w 123"/>
                <a:gd name="T77" fmla="*/ 31 h 88"/>
                <a:gd name="T78" fmla="*/ 85 w 123"/>
                <a:gd name="T79" fmla="*/ 24 h 88"/>
                <a:gd name="T80" fmla="*/ 78 w 123"/>
                <a:gd name="T81" fmla="*/ 20 h 88"/>
                <a:gd name="T82" fmla="*/ 70 w 123"/>
                <a:gd name="T83" fmla="*/ 21 h 88"/>
                <a:gd name="T84" fmla="*/ 63 w 123"/>
                <a:gd name="T85" fmla="*/ 22 h 88"/>
                <a:gd name="T86" fmla="*/ 63 w 123"/>
                <a:gd name="T87" fmla="*/ 19 h 88"/>
                <a:gd name="T88" fmla="*/ 58 w 123"/>
                <a:gd name="T89" fmla="*/ 12 h 88"/>
                <a:gd name="T90" fmla="*/ 55 w 123"/>
                <a:gd name="T91" fmla="*/ 1 h 88"/>
                <a:gd name="T92" fmla="*/ 50 w 123"/>
                <a:gd name="T93" fmla="*/ 0 h 88"/>
                <a:gd name="T94" fmla="*/ 46 w 123"/>
                <a:gd name="T95" fmla="*/ 6 h 88"/>
                <a:gd name="T96" fmla="*/ 39 w 123"/>
                <a:gd name="T97" fmla="*/ 7 h 88"/>
                <a:gd name="T98" fmla="*/ 41 w 123"/>
                <a:gd name="T99" fmla="*/ 12 h 88"/>
                <a:gd name="T100" fmla="*/ 32 w 123"/>
                <a:gd name="T101" fmla="*/ 13 h 88"/>
                <a:gd name="T102" fmla="*/ 12 w 123"/>
                <a:gd name="T103" fmla="*/ 4 h 88"/>
                <a:gd name="T104" fmla="*/ 0 w 123"/>
                <a:gd name="T105" fmla="*/ 12 h 88"/>
                <a:gd name="T106" fmla="*/ 6 w 123"/>
                <a:gd name="T107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88">
                  <a:moveTo>
                    <a:pt x="0" y="12"/>
                  </a:moveTo>
                  <a:cubicBezTo>
                    <a:pt x="1" y="13"/>
                    <a:pt x="2" y="14"/>
                    <a:pt x="3" y="15"/>
                  </a:cubicBezTo>
                  <a:cubicBezTo>
                    <a:pt x="3" y="15"/>
                    <a:pt x="4" y="14"/>
                    <a:pt x="4" y="14"/>
                  </a:cubicBezTo>
                  <a:cubicBezTo>
                    <a:pt x="5" y="14"/>
                    <a:pt x="4" y="12"/>
                    <a:pt x="4" y="12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7" y="10"/>
                    <a:pt x="7" y="8"/>
                    <a:pt x="8" y="8"/>
                  </a:cubicBezTo>
                  <a:cubicBezTo>
                    <a:pt x="10" y="8"/>
                    <a:pt x="12" y="9"/>
                    <a:pt x="14" y="10"/>
                  </a:cubicBezTo>
                  <a:cubicBezTo>
                    <a:pt x="14" y="11"/>
                    <a:pt x="14" y="13"/>
                    <a:pt x="14" y="14"/>
                  </a:cubicBezTo>
                  <a:cubicBezTo>
                    <a:pt x="15" y="15"/>
                    <a:pt x="19" y="17"/>
                    <a:pt x="21" y="19"/>
                  </a:cubicBezTo>
                  <a:cubicBezTo>
                    <a:pt x="20" y="21"/>
                    <a:pt x="21" y="22"/>
                    <a:pt x="19" y="23"/>
                  </a:cubicBezTo>
                  <a:cubicBezTo>
                    <a:pt x="19" y="23"/>
                    <a:pt x="17" y="23"/>
                    <a:pt x="17" y="23"/>
                  </a:cubicBezTo>
                  <a:cubicBezTo>
                    <a:pt x="17" y="23"/>
                    <a:pt x="15" y="25"/>
                    <a:pt x="17" y="24"/>
                  </a:cubicBezTo>
                  <a:cubicBezTo>
                    <a:pt x="17" y="24"/>
                    <a:pt x="17" y="26"/>
                    <a:pt x="17" y="26"/>
                  </a:cubicBezTo>
                  <a:cubicBezTo>
                    <a:pt x="13" y="25"/>
                    <a:pt x="11" y="25"/>
                    <a:pt x="7" y="25"/>
                  </a:cubicBezTo>
                  <a:cubicBezTo>
                    <a:pt x="7" y="24"/>
                    <a:pt x="7" y="22"/>
                    <a:pt x="6" y="21"/>
                  </a:cubicBezTo>
                  <a:cubicBezTo>
                    <a:pt x="6" y="21"/>
                    <a:pt x="4" y="21"/>
                    <a:pt x="4" y="21"/>
                  </a:cubicBezTo>
                  <a:cubicBezTo>
                    <a:pt x="4" y="21"/>
                    <a:pt x="5" y="24"/>
                    <a:pt x="5" y="25"/>
                  </a:cubicBezTo>
                  <a:cubicBezTo>
                    <a:pt x="5" y="26"/>
                    <a:pt x="3" y="33"/>
                    <a:pt x="2" y="33"/>
                  </a:cubicBezTo>
                  <a:cubicBezTo>
                    <a:pt x="1" y="34"/>
                    <a:pt x="2" y="34"/>
                    <a:pt x="2" y="35"/>
                  </a:cubicBezTo>
                  <a:cubicBezTo>
                    <a:pt x="4" y="34"/>
                    <a:pt x="3" y="36"/>
                    <a:pt x="4" y="35"/>
                  </a:cubicBezTo>
                  <a:cubicBezTo>
                    <a:pt x="5" y="35"/>
                    <a:pt x="6" y="33"/>
                    <a:pt x="8" y="33"/>
                  </a:cubicBezTo>
                  <a:cubicBezTo>
                    <a:pt x="9" y="32"/>
                    <a:pt x="13" y="33"/>
                    <a:pt x="13" y="33"/>
                  </a:cubicBezTo>
                  <a:cubicBezTo>
                    <a:pt x="12" y="34"/>
                    <a:pt x="10" y="33"/>
                    <a:pt x="9" y="34"/>
                  </a:cubicBezTo>
                  <a:cubicBezTo>
                    <a:pt x="8" y="34"/>
                    <a:pt x="9" y="36"/>
                    <a:pt x="8" y="36"/>
                  </a:cubicBezTo>
                  <a:cubicBezTo>
                    <a:pt x="11" y="39"/>
                    <a:pt x="11" y="39"/>
                    <a:pt x="11" y="43"/>
                  </a:cubicBezTo>
                  <a:cubicBezTo>
                    <a:pt x="13" y="44"/>
                    <a:pt x="17" y="46"/>
                    <a:pt x="15" y="51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2" y="56"/>
                    <a:pt x="12" y="57"/>
                    <a:pt x="13" y="61"/>
                  </a:cubicBezTo>
                  <a:cubicBezTo>
                    <a:pt x="13" y="62"/>
                    <a:pt x="13" y="63"/>
                    <a:pt x="13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26" y="14"/>
                    <a:pt x="24" y="13"/>
                  </a:cubicBezTo>
                  <a:cubicBezTo>
                    <a:pt x="23" y="12"/>
                    <a:pt x="21" y="3"/>
                    <a:pt x="12" y="4"/>
                  </a:cubicBezTo>
                  <a:cubicBezTo>
                    <a:pt x="9" y="4"/>
                    <a:pt x="3" y="3"/>
                    <a:pt x="3" y="9"/>
                  </a:cubicBezTo>
                  <a:cubicBezTo>
                    <a:pt x="3" y="12"/>
                    <a:pt x="0" y="12"/>
                    <a:pt x="0" y="12"/>
                  </a:cubicBezTo>
                  <a:close/>
                  <a:moveTo>
                    <a:pt x="6" y="39"/>
                  </a:moveTo>
                  <a:cubicBezTo>
                    <a:pt x="6" y="39"/>
                    <a:pt x="4" y="43"/>
                    <a:pt x="6" y="42"/>
                  </a:cubicBezTo>
                  <a:cubicBezTo>
                    <a:pt x="7" y="42"/>
                    <a:pt x="8" y="38"/>
                    <a:pt x="6" y="3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2" name="Freeform 39">
              <a:extLst>
                <a:ext uri="{FF2B5EF4-FFF2-40B4-BE49-F238E27FC236}">
                  <a16:creationId xmlns:a16="http://schemas.microsoft.com/office/drawing/2014/main" id="{E83A9D81-9F7B-499B-8149-5AAE028D6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0859" y="3094583"/>
              <a:ext cx="441031" cy="207464"/>
            </a:xfrm>
            <a:custGeom>
              <a:avLst/>
              <a:gdLst>
                <a:gd name="T0" fmla="*/ 7 w 164"/>
                <a:gd name="T1" fmla="*/ 4 h 77"/>
                <a:gd name="T2" fmla="*/ 9 w 164"/>
                <a:gd name="T3" fmla="*/ 11 h 77"/>
                <a:gd name="T4" fmla="*/ 2 w 164"/>
                <a:gd name="T5" fmla="*/ 18 h 77"/>
                <a:gd name="T6" fmla="*/ 3 w 164"/>
                <a:gd name="T7" fmla="*/ 23 h 77"/>
                <a:gd name="T8" fmla="*/ 14 w 164"/>
                <a:gd name="T9" fmla="*/ 14 h 77"/>
                <a:gd name="T10" fmla="*/ 16 w 164"/>
                <a:gd name="T11" fmla="*/ 5 h 77"/>
                <a:gd name="T12" fmla="*/ 86 w 164"/>
                <a:gd name="T13" fmla="*/ 77 h 77"/>
                <a:gd name="T14" fmla="*/ 92 w 164"/>
                <a:gd name="T15" fmla="*/ 66 h 77"/>
                <a:gd name="T16" fmla="*/ 106 w 164"/>
                <a:gd name="T17" fmla="*/ 65 h 77"/>
                <a:gd name="T18" fmla="*/ 136 w 164"/>
                <a:gd name="T19" fmla="*/ 56 h 77"/>
                <a:gd name="T20" fmla="*/ 141 w 164"/>
                <a:gd name="T21" fmla="*/ 58 h 77"/>
                <a:gd name="T22" fmla="*/ 151 w 164"/>
                <a:gd name="T23" fmla="*/ 58 h 77"/>
                <a:gd name="T24" fmla="*/ 158 w 164"/>
                <a:gd name="T25" fmla="*/ 59 h 77"/>
                <a:gd name="T26" fmla="*/ 154 w 164"/>
                <a:gd name="T27" fmla="*/ 44 h 77"/>
                <a:gd name="T28" fmla="*/ 156 w 164"/>
                <a:gd name="T29" fmla="*/ 33 h 77"/>
                <a:gd name="T30" fmla="*/ 163 w 164"/>
                <a:gd name="T31" fmla="*/ 30 h 77"/>
                <a:gd name="T32" fmla="*/ 153 w 164"/>
                <a:gd name="T33" fmla="*/ 15 h 77"/>
                <a:gd name="T34" fmla="*/ 150 w 164"/>
                <a:gd name="T35" fmla="*/ 7 h 77"/>
                <a:gd name="T36" fmla="*/ 136 w 164"/>
                <a:gd name="T37" fmla="*/ 6 h 77"/>
                <a:gd name="T38" fmla="*/ 130 w 164"/>
                <a:gd name="T39" fmla="*/ 7 h 77"/>
                <a:gd name="T40" fmla="*/ 119 w 164"/>
                <a:gd name="T41" fmla="*/ 12 h 77"/>
                <a:gd name="T42" fmla="*/ 104 w 164"/>
                <a:gd name="T43" fmla="*/ 13 h 77"/>
                <a:gd name="T44" fmla="*/ 97 w 164"/>
                <a:gd name="T45" fmla="*/ 9 h 77"/>
                <a:gd name="T46" fmla="*/ 88 w 164"/>
                <a:gd name="T47" fmla="*/ 10 h 77"/>
                <a:gd name="T48" fmla="*/ 78 w 164"/>
                <a:gd name="T49" fmla="*/ 1 h 77"/>
                <a:gd name="T50" fmla="*/ 62 w 164"/>
                <a:gd name="T51" fmla="*/ 1 h 77"/>
                <a:gd name="T52" fmla="*/ 48 w 164"/>
                <a:gd name="T53" fmla="*/ 7 h 77"/>
                <a:gd name="T54" fmla="*/ 37 w 164"/>
                <a:gd name="T55" fmla="*/ 10 h 77"/>
                <a:gd name="T56" fmla="*/ 27 w 164"/>
                <a:gd name="T57" fmla="*/ 10 h 77"/>
                <a:gd name="T58" fmla="*/ 26 w 164"/>
                <a:gd name="T59" fmla="*/ 15 h 77"/>
                <a:gd name="T60" fmla="*/ 21 w 164"/>
                <a:gd name="T61" fmla="*/ 19 h 77"/>
                <a:gd name="T62" fmla="*/ 2 w 164"/>
                <a:gd name="T63" fmla="*/ 26 h 77"/>
                <a:gd name="T64" fmla="*/ 7 w 164"/>
                <a:gd name="T65" fmla="*/ 41 h 77"/>
                <a:gd name="T66" fmla="*/ 7 w 164"/>
                <a:gd name="T67" fmla="*/ 46 h 77"/>
                <a:gd name="T68" fmla="*/ 3 w 164"/>
                <a:gd name="T69" fmla="*/ 45 h 77"/>
                <a:gd name="T70" fmla="*/ 10 w 164"/>
                <a:gd name="T71" fmla="*/ 50 h 77"/>
                <a:gd name="T72" fmla="*/ 17 w 164"/>
                <a:gd name="T73" fmla="*/ 64 h 77"/>
                <a:gd name="T74" fmla="*/ 26 w 164"/>
                <a:gd name="T75" fmla="*/ 66 h 77"/>
                <a:gd name="T76" fmla="*/ 40 w 164"/>
                <a:gd name="T77" fmla="*/ 65 h 77"/>
                <a:gd name="T78" fmla="*/ 70 w 164"/>
                <a:gd name="T79" fmla="*/ 70 h 77"/>
                <a:gd name="T80" fmla="*/ 82 w 164"/>
                <a:gd name="T81" fmla="*/ 62 h 77"/>
                <a:gd name="T82" fmla="*/ 82 w 164"/>
                <a:gd name="T83" fmla="*/ 70 h 77"/>
                <a:gd name="T84" fmla="*/ 83 w 164"/>
                <a:gd name="T85" fmla="*/ 77 h 77"/>
                <a:gd name="T86" fmla="*/ 147 w 164"/>
                <a:gd name="T87" fmla="*/ 44 h 77"/>
                <a:gd name="T88" fmla="*/ 135 w 164"/>
                <a:gd name="T89" fmla="*/ 44 h 77"/>
                <a:gd name="T90" fmla="*/ 146 w 164"/>
                <a:gd name="T91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" h="77">
                  <a:moveTo>
                    <a:pt x="16" y="4"/>
                  </a:moveTo>
                  <a:cubicBezTo>
                    <a:pt x="16" y="4"/>
                    <a:pt x="12" y="5"/>
                    <a:pt x="11" y="4"/>
                  </a:cubicBezTo>
                  <a:cubicBezTo>
                    <a:pt x="10" y="3"/>
                    <a:pt x="8" y="3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1" y="10"/>
                    <a:pt x="9" y="11"/>
                  </a:cubicBezTo>
                  <a:cubicBezTo>
                    <a:pt x="7" y="13"/>
                    <a:pt x="4" y="10"/>
                    <a:pt x="4" y="12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0" y="23"/>
                    <a:pt x="3" y="23"/>
                  </a:cubicBezTo>
                  <a:cubicBezTo>
                    <a:pt x="3" y="23"/>
                    <a:pt x="7" y="19"/>
                    <a:pt x="8" y="18"/>
                  </a:cubicBezTo>
                  <a:cubicBezTo>
                    <a:pt x="9" y="18"/>
                    <a:pt x="11" y="18"/>
                    <a:pt x="13" y="17"/>
                  </a:cubicBezTo>
                  <a:cubicBezTo>
                    <a:pt x="13" y="17"/>
                    <a:pt x="14" y="15"/>
                    <a:pt x="14" y="14"/>
                  </a:cubicBezTo>
                  <a:cubicBezTo>
                    <a:pt x="17" y="13"/>
                    <a:pt x="21" y="14"/>
                    <a:pt x="24" y="13"/>
                  </a:cubicBezTo>
                  <a:cubicBezTo>
                    <a:pt x="24" y="13"/>
                    <a:pt x="25" y="11"/>
                    <a:pt x="25" y="10"/>
                  </a:cubicBezTo>
                  <a:cubicBezTo>
                    <a:pt x="22" y="9"/>
                    <a:pt x="18" y="8"/>
                    <a:pt x="16" y="5"/>
                  </a:cubicBezTo>
                  <a:cubicBezTo>
                    <a:pt x="16" y="4"/>
                    <a:pt x="16" y="5"/>
                    <a:pt x="16" y="4"/>
                  </a:cubicBezTo>
                  <a:close/>
                  <a:moveTo>
                    <a:pt x="83" y="77"/>
                  </a:moveTo>
                  <a:cubicBezTo>
                    <a:pt x="84" y="77"/>
                    <a:pt x="85" y="77"/>
                    <a:pt x="86" y="77"/>
                  </a:cubicBezTo>
                  <a:cubicBezTo>
                    <a:pt x="89" y="76"/>
                    <a:pt x="87" y="73"/>
                    <a:pt x="90" y="73"/>
                  </a:cubicBezTo>
                  <a:cubicBezTo>
                    <a:pt x="92" y="73"/>
                    <a:pt x="92" y="72"/>
                    <a:pt x="92" y="70"/>
                  </a:cubicBezTo>
                  <a:cubicBezTo>
                    <a:pt x="92" y="69"/>
                    <a:pt x="90" y="68"/>
                    <a:pt x="92" y="66"/>
                  </a:cubicBezTo>
                  <a:cubicBezTo>
                    <a:pt x="94" y="65"/>
                    <a:pt x="95" y="68"/>
                    <a:pt x="96" y="67"/>
                  </a:cubicBezTo>
                  <a:cubicBezTo>
                    <a:pt x="98" y="66"/>
                    <a:pt x="98" y="64"/>
                    <a:pt x="100" y="64"/>
                  </a:cubicBezTo>
                  <a:cubicBezTo>
                    <a:pt x="102" y="64"/>
                    <a:pt x="104" y="66"/>
                    <a:pt x="106" y="65"/>
                  </a:cubicBezTo>
                  <a:cubicBezTo>
                    <a:pt x="108" y="63"/>
                    <a:pt x="113" y="65"/>
                    <a:pt x="117" y="61"/>
                  </a:cubicBezTo>
                  <a:cubicBezTo>
                    <a:pt x="119" y="60"/>
                    <a:pt x="127" y="61"/>
                    <a:pt x="129" y="59"/>
                  </a:cubicBezTo>
                  <a:cubicBezTo>
                    <a:pt x="131" y="58"/>
                    <a:pt x="135" y="56"/>
                    <a:pt x="136" y="56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8" y="59"/>
                    <a:pt x="139" y="59"/>
                  </a:cubicBezTo>
                  <a:cubicBezTo>
                    <a:pt x="140" y="59"/>
                    <a:pt x="141" y="59"/>
                    <a:pt x="141" y="58"/>
                  </a:cubicBezTo>
                  <a:cubicBezTo>
                    <a:pt x="143" y="57"/>
                    <a:pt x="146" y="61"/>
                    <a:pt x="147" y="59"/>
                  </a:cubicBezTo>
                  <a:cubicBezTo>
                    <a:pt x="148" y="58"/>
                    <a:pt x="149" y="57"/>
                    <a:pt x="149" y="57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60" y="57"/>
                    <a:pt x="159" y="56"/>
                  </a:cubicBezTo>
                  <a:cubicBezTo>
                    <a:pt x="158" y="54"/>
                    <a:pt x="158" y="52"/>
                    <a:pt x="157" y="50"/>
                  </a:cubicBezTo>
                  <a:cubicBezTo>
                    <a:pt x="155" y="49"/>
                    <a:pt x="153" y="46"/>
                    <a:pt x="154" y="44"/>
                  </a:cubicBezTo>
                  <a:cubicBezTo>
                    <a:pt x="155" y="42"/>
                    <a:pt x="157" y="42"/>
                    <a:pt x="156" y="40"/>
                  </a:cubicBezTo>
                  <a:cubicBezTo>
                    <a:pt x="156" y="38"/>
                    <a:pt x="157" y="39"/>
                    <a:pt x="156" y="38"/>
                  </a:cubicBezTo>
                  <a:cubicBezTo>
                    <a:pt x="155" y="36"/>
                    <a:pt x="154" y="35"/>
                    <a:pt x="156" y="33"/>
                  </a:cubicBezTo>
                  <a:cubicBezTo>
                    <a:pt x="158" y="32"/>
                    <a:pt x="157" y="30"/>
                    <a:pt x="159" y="31"/>
                  </a:cubicBezTo>
                  <a:cubicBezTo>
                    <a:pt x="160" y="33"/>
                    <a:pt x="162" y="33"/>
                    <a:pt x="162" y="33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4" y="27"/>
                    <a:pt x="161" y="25"/>
                  </a:cubicBezTo>
                  <a:cubicBezTo>
                    <a:pt x="158" y="24"/>
                    <a:pt x="150" y="23"/>
                    <a:pt x="151" y="20"/>
                  </a:cubicBezTo>
                  <a:cubicBezTo>
                    <a:pt x="153" y="17"/>
                    <a:pt x="151" y="17"/>
                    <a:pt x="153" y="15"/>
                  </a:cubicBezTo>
                  <a:cubicBezTo>
                    <a:pt x="156" y="14"/>
                    <a:pt x="153" y="9"/>
                    <a:pt x="153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2" y="6"/>
                    <a:pt x="150" y="7"/>
                  </a:cubicBezTo>
                  <a:cubicBezTo>
                    <a:pt x="147" y="8"/>
                    <a:pt x="145" y="8"/>
                    <a:pt x="145" y="8"/>
                  </a:cubicBezTo>
                  <a:cubicBezTo>
                    <a:pt x="145" y="8"/>
                    <a:pt x="143" y="6"/>
                    <a:pt x="141" y="6"/>
                  </a:cubicBezTo>
                  <a:cubicBezTo>
                    <a:pt x="139" y="6"/>
                    <a:pt x="138" y="5"/>
                    <a:pt x="136" y="6"/>
                  </a:cubicBezTo>
                  <a:cubicBezTo>
                    <a:pt x="134" y="7"/>
                    <a:pt x="133" y="5"/>
                    <a:pt x="133" y="5"/>
                  </a:cubicBezTo>
                  <a:cubicBezTo>
                    <a:pt x="133" y="5"/>
                    <a:pt x="133" y="5"/>
                    <a:pt x="132" y="6"/>
                  </a:cubicBezTo>
                  <a:cubicBezTo>
                    <a:pt x="132" y="6"/>
                    <a:pt x="131" y="6"/>
                    <a:pt x="130" y="7"/>
                  </a:cubicBezTo>
                  <a:cubicBezTo>
                    <a:pt x="129" y="7"/>
                    <a:pt x="130" y="9"/>
                    <a:pt x="129" y="9"/>
                  </a:cubicBezTo>
                  <a:cubicBezTo>
                    <a:pt x="127" y="10"/>
                    <a:pt x="126" y="10"/>
                    <a:pt x="124" y="10"/>
                  </a:cubicBezTo>
                  <a:cubicBezTo>
                    <a:pt x="122" y="12"/>
                    <a:pt x="122" y="13"/>
                    <a:pt x="119" y="12"/>
                  </a:cubicBezTo>
                  <a:cubicBezTo>
                    <a:pt x="117" y="12"/>
                    <a:pt x="117" y="10"/>
                    <a:pt x="114" y="10"/>
                  </a:cubicBezTo>
                  <a:cubicBezTo>
                    <a:pt x="114" y="11"/>
                    <a:pt x="112" y="12"/>
                    <a:pt x="112" y="12"/>
                  </a:cubicBezTo>
                  <a:cubicBezTo>
                    <a:pt x="110" y="13"/>
                    <a:pt x="106" y="14"/>
                    <a:pt x="104" y="13"/>
                  </a:cubicBezTo>
                  <a:cubicBezTo>
                    <a:pt x="103" y="13"/>
                    <a:pt x="102" y="11"/>
                    <a:pt x="102" y="11"/>
                  </a:cubicBezTo>
                  <a:cubicBezTo>
                    <a:pt x="101" y="11"/>
                    <a:pt x="99" y="11"/>
                    <a:pt x="98" y="11"/>
                  </a:cubicBezTo>
                  <a:cubicBezTo>
                    <a:pt x="98" y="11"/>
                    <a:pt x="97" y="10"/>
                    <a:pt x="97" y="9"/>
                  </a:cubicBezTo>
                  <a:cubicBezTo>
                    <a:pt x="95" y="8"/>
                    <a:pt x="94" y="8"/>
                    <a:pt x="91" y="8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89" y="9"/>
                    <a:pt x="88" y="10"/>
                  </a:cubicBezTo>
                  <a:cubicBezTo>
                    <a:pt x="87" y="8"/>
                    <a:pt x="86" y="6"/>
                    <a:pt x="85" y="4"/>
                  </a:cubicBezTo>
                  <a:cubicBezTo>
                    <a:pt x="80" y="4"/>
                    <a:pt x="81" y="4"/>
                    <a:pt x="78" y="3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6" y="1"/>
                    <a:pt x="74" y="3"/>
                    <a:pt x="71" y="3"/>
                  </a:cubicBezTo>
                  <a:cubicBezTo>
                    <a:pt x="69" y="2"/>
                    <a:pt x="67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0" y="2"/>
                    <a:pt x="56" y="2"/>
                    <a:pt x="54" y="3"/>
                  </a:cubicBezTo>
                  <a:cubicBezTo>
                    <a:pt x="54" y="4"/>
                    <a:pt x="54" y="5"/>
                    <a:pt x="53" y="6"/>
                  </a:cubicBezTo>
                  <a:cubicBezTo>
                    <a:pt x="51" y="7"/>
                    <a:pt x="49" y="6"/>
                    <a:pt x="48" y="7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9"/>
                    <a:pt x="45" y="11"/>
                    <a:pt x="44" y="11"/>
                  </a:cubicBezTo>
                  <a:cubicBezTo>
                    <a:pt x="41" y="12"/>
                    <a:pt x="38" y="11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0"/>
                    <a:pt x="35" y="11"/>
                    <a:pt x="34" y="11"/>
                  </a:cubicBezTo>
                  <a:cubicBezTo>
                    <a:pt x="33" y="11"/>
                    <a:pt x="30" y="11"/>
                    <a:pt x="27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4"/>
                    <a:pt x="31" y="15"/>
                    <a:pt x="32" y="15"/>
                  </a:cubicBezTo>
                  <a:cubicBezTo>
                    <a:pt x="31" y="15"/>
                    <a:pt x="27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5" y="17"/>
                    <a:pt x="22" y="19"/>
                    <a:pt x="21" y="19"/>
                  </a:cubicBezTo>
                  <a:cubicBezTo>
                    <a:pt x="18" y="19"/>
                    <a:pt x="19" y="17"/>
                    <a:pt x="15" y="18"/>
                  </a:cubicBezTo>
                  <a:cubicBezTo>
                    <a:pt x="15" y="18"/>
                    <a:pt x="15" y="20"/>
                    <a:pt x="15" y="20"/>
                  </a:cubicBezTo>
                  <a:cubicBezTo>
                    <a:pt x="7" y="20"/>
                    <a:pt x="7" y="22"/>
                    <a:pt x="2" y="26"/>
                  </a:cubicBezTo>
                  <a:cubicBezTo>
                    <a:pt x="4" y="28"/>
                    <a:pt x="2" y="31"/>
                    <a:pt x="1" y="32"/>
                  </a:cubicBezTo>
                  <a:cubicBezTo>
                    <a:pt x="2" y="32"/>
                    <a:pt x="5" y="32"/>
                    <a:pt x="7" y="32"/>
                  </a:cubicBezTo>
                  <a:cubicBezTo>
                    <a:pt x="8" y="37"/>
                    <a:pt x="8" y="37"/>
                    <a:pt x="7" y="41"/>
                  </a:cubicBezTo>
                  <a:cubicBezTo>
                    <a:pt x="7" y="42"/>
                    <a:pt x="8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5"/>
                    <a:pt x="7" y="46"/>
                  </a:cubicBezTo>
                  <a:cubicBezTo>
                    <a:pt x="7" y="46"/>
                    <a:pt x="4" y="45"/>
                    <a:pt x="5" y="44"/>
                  </a:cubicBezTo>
                  <a:cubicBezTo>
                    <a:pt x="5" y="44"/>
                    <a:pt x="4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4" y="48"/>
                    <a:pt x="4" y="49"/>
                  </a:cubicBezTo>
                  <a:cubicBezTo>
                    <a:pt x="6" y="49"/>
                    <a:pt x="6" y="49"/>
                    <a:pt x="8" y="48"/>
                  </a:cubicBezTo>
                  <a:cubicBezTo>
                    <a:pt x="8" y="49"/>
                    <a:pt x="10" y="50"/>
                    <a:pt x="10" y="50"/>
                  </a:cubicBezTo>
                  <a:cubicBezTo>
                    <a:pt x="11" y="55"/>
                    <a:pt x="11" y="57"/>
                    <a:pt x="10" y="60"/>
                  </a:cubicBezTo>
                  <a:cubicBezTo>
                    <a:pt x="13" y="61"/>
                    <a:pt x="15" y="61"/>
                    <a:pt x="17" y="61"/>
                  </a:cubicBezTo>
                  <a:cubicBezTo>
                    <a:pt x="16" y="61"/>
                    <a:pt x="16" y="64"/>
                    <a:pt x="17" y="64"/>
                  </a:cubicBezTo>
                  <a:cubicBezTo>
                    <a:pt x="18" y="65"/>
                    <a:pt x="20" y="63"/>
                    <a:pt x="21" y="63"/>
                  </a:cubicBezTo>
                  <a:cubicBezTo>
                    <a:pt x="21" y="63"/>
                    <a:pt x="21" y="65"/>
                    <a:pt x="22" y="66"/>
                  </a:cubicBezTo>
                  <a:cubicBezTo>
                    <a:pt x="23" y="67"/>
                    <a:pt x="24" y="66"/>
                    <a:pt x="26" y="66"/>
                  </a:cubicBezTo>
                  <a:cubicBezTo>
                    <a:pt x="26" y="67"/>
                    <a:pt x="27" y="68"/>
                    <a:pt x="26" y="69"/>
                  </a:cubicBezTo>
                  <a:cubicBezTo>
                    <a:pt x="28" y="71"/>
                    <a:pt x="30" y="72"/>
                    <a:pt x="32" y="74"/>
                  </a:cubicBezTo>
                  <a:cubicBezTo>
                    <a:pt x="37" y="71"/>
                    <a:pt x="37" y="72"/>
                    <a:pt x="40" y="65"/>
                  </a:cubicBezTo>
                  <a:cubicBezTo>
                    <a:pt x="44" y="65"/>
                    <a:pt x="48" y="66"/>
                    <a:pt x="52" y="68"/>
                  </a:cubicBezTo>
                  <a:cubicBezTo>
                    <a:pt x="53" y="69"/>
                    <a:pt x="56" y="73"/>
                    <a:pt x="57" y="73"/>
                  </a:cubicBezTo>
                  <a:cubicBezTo>
                    <a:pt x="61" y="74"/>
                    <a:pt x="68" y="72"/>
                    <a:pt x="70" y="70"/>
                  </a:cubicBezTo>
                  <a:cubicBezTo>
                    <a:pt x="71" y="70"/>
                    <a:pt x="72" y="67"/>
                    <a:pt x="74" y="66"/>
                  </a:cubicBezTo>
                  <a:cubicBezTo>
                    <a:pt x="76" y="66"/>
                    <a:pt x="77" y="67"/>
                    <a:pt x="79" y="67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3" y="62"/>
                    <a:pt x="84" y="63"/>
                    <a:pt x="84" y="62"/>
                  </a:cubicBezTo>
                  <a:cubicBezTo>
                    <a:pt x="84" y="64"/>
                    <a:pt x="86" y="67"/>
                    <a:pt x="84" y="69"/>
                  </a:cubicBezTo>
                  <a:cubicBezTo>
                    <a:pt x="84" y="69"/>
                    <a:pt x="82" y="70"/>
                    <a:pt x="82" y="70"/>
                  </a:cubicBezTo>
                  <a:cubicBezTo>
                    <a:pt x="82" y="71"/>
                    <a:pt x="83" y="73"/>
                    <a:pt x="83" y="72"/>
                  </a:cubicBezTo>
                  <a:cubicBezTo>
                    <a:pt x="83" y="72"/>
                    <a:pt x="83" y="74"/>
                    <a:pt x="83" y="74"/>
                  </a:cubicBezTo>
                  <a:cubicBezTo>
                    <a:pt x="83" y="74"/>
                    <a:pt x="83" y="75"/>
                    <a:pt x="83" y="77"/>
                  </a:cubicBezTo>
                  <a:close/>
                  <a:moveTo>
                    <a:pt x="146" y="38"/>
                  </a:moveTo>
                  <a:cubicBezTo>
                    <a:pt x="149" y="37"/>
                    <a:pt x="145" y="42"/>
                    <a:pt x="145" y="42"/>
                  </a:cubicBezTo>
                  <a:cubicBezTo>
                    <a:pt x="145" y="43"/>
                    <a:pt x="147" y="43"/>
                    <a:pt x="147" y="44"/>
                  </a:cubicBezTo>
                  <a:cubicBezTo>
                    <a:pt x="147" y="45"/>
                    <a:pt x="146" y="45"/>
                    <a:pt x="146" y="46"/>
                  </a:cubicBezTo>
                  <a:cubicBezTo>
                    <a:pt x="142" y="44"/>
                    <a:pt x="141" y="45"/>
                    <a:pt x="135" y="46"/>
                  </a:cubicBezTo>
                  <a:cubicBezTo>
                    <a:pt x="135" y="46"/>
                    <a:pt x="136" y="44"/>
                    <a:pt x="135" y="44"/>
                  </a:cubicBezTo>
                  <a:cubicBezTo>
                    <a:pt x="135" y="44"/>
                    <a:pt x="137" y="42"/>
                    <a:pt x="137" y="42"/>
                  </a:cubicBezTo>
                  <a:cubicBezTo>
                    <a:pt x="139" y="41"/>
                    <a:pt x="142" y="41"/>
                    <a:pt x="145" y="41"/>
                  </a:cubicBezTo>
                  <a:cubicBezTo>
                    <a:pt x="145" y="40"/>
                    <a:pt x="145" y="39"/>
                    <a:pt x="146" y="3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3" name="Freeform 41">
              <a:extLst>
                <a:ext uri="{FF2B5EF4-FFF2-40B4-BE49-F238E27FC236}">
                  <a16:creationId xmlns:a16="http://schemas.microsoft.com/office/drawing/2014/main" id="{5597B335-DB49-4978-92B6-D7607CE4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455" y="3251212"/>
              <a:ext cx="104417" cy="207464"/>
            </a:xfrm>
            <a:custGeom>
              <a:avLst/>
              <a:gdLst>
                <a:gd name="T0" fmla="*/ 34 w 39"/>
                <a:gd name="T1" fmla="*/ 46 h 77"/>
                <a:gd name="T2" fmla="*/ 31 w 39"/>
                <a:gd name="T3" fmla="*/ 44 h 77"/>
                <a:gd name="T4" fmla="*/ 27 w 39"/>
                <a:gd name="T5" fmla="*/ 42 h 77"/>
                <a:gd name="T6" fmla="*/ 27 w 39"/>
                <a:gd name="T7" fmla="*/ 37 h 77"/>
                <a:gd name="T8" fmla="*/ 31 w 39"/>
                <a:gd name="T9" fmla="*/ 32 h 77"/>
                <a:gd name="T10" fmla="*/ 31 w 39"/>
                <a:gd name="T11" fmla="*/ 29 h 77"/>
                <a:gd name="T12" fmla="*/ 33 w 39"/>
                <a:gd name="T13" fmla="*/ 29 h 77"/>
                <a:gd name="T14" fmla="*/ 32 w 39"/>
                <a:gd name="T15" fmla="*/ 24 h 77"/>
                <a:gd name="T16" fmla="*/ 33 w 39"/>
                <a:gd name="T17" fmla="*/ 20 h 77"/>
                <a:gd name="T18" fmla="*/ 30 w 39"/>
                <a:gd name="T19" fmla="*/ 20 h 77"/>
                <a:gd name="T20" fmla="*/ 30 w 39"/>
                <a:gd name="T21" fmla="*/ 14 h 77"/>
                <a:gd name="T22" fmla="*/ 30 w 39"/>
                <a:gd name="T23" fmla="*/ 14 h 77"/>
                <a:gd name="T24" fmla="*/ 34 w 39"/>
                <a:gd name="T25" fmla="*/ 4 h 77"/>
                <a:gd name="T26" fmla="*/ 31 w 39"/>
                <a:gd name="T27" fmla="*/ 5 h 77"/>
                <a:gd name="T28" fmla="*/ 28 w 39"/>
                <a:gd name="T29" fmla="*/ 4 h 77"/>
                <a:gd name="T30" fmla="*/ 28 w 39"/>
                <a:gd name="T31" fmla="*/ 1 h 77"/>
                <a:gd name="T32" fmla="*/ 26 w 39"/>
                <a:gd name="T33" fmla="*/ 0 h 77"/>
                <a:gd name="T34" fmla="*/ 25 w 39"/>
                <a:gd name="T35" fmla="*/ 1 h 77"/>
                <a:gd name="T36" fmla="*/ 24 w 39"/>
                <a:gd name="T37" fmla="*/ 0 h 77"/>
                <a:gd name="T38" fmla="*/ 18 w 39"/>
                <a:gd name="T39" fmla="*/ 2 h 77"/>
                <a:gd name="T40" fmla="*/ 5 w 39"/>
                <a:gd name="T41" fmla="*/ 3 h 77"/>
                <a:gd name="T42" fmla="*/ 6 w 39"/>
                <a:gd name="T43" fmla="*/ 11 h 77"/>
                <a:gd name="T44" fmla="*/ 7 w 39"/>
                <a:gd name="T45" fmla="*/ 16 h 77"/>
                <a:gd name="T46" fmla="*/ 9 w 39"/>
                <a:gd name="T47" fmla="*/ 25 h 77"/>
                <a:gd name="T48" fmla="*/ 7 w 39"/>
                <a:gd name="T49" fmla="*/ 29 h 77"/>
                <a:gd name="T50" fmla="*/ 3 w 39"/>
                <a:gd name="T51" fmla="*/ 35 h 77"/>
                <a:gd name="T52" fmla="*/ 0 w 39"/>
                <a:gd name="T53" fmla="*/ 37 h 77"/>
                <a:gd name="T54" fmla="*/ 1 w 39"/>
                <a:gd name="T55" fmla="*/ 47 h 77"/>
                <a:gd name="T56" fmla="*/ 5 w 39"/>
                <a:gd name="T57" fmla="*/ 48 h 77"/>
                <a:gd name="T58" fmla="*/ 7 w 39"/>
                <a:gd name="T59" fmla="*/ 56 h 77"/>
                <a:gd name="T60" fmla="*/ 12 w 39"/>
                <a:gd name="T61" fmla="*/ 57 h 77"/>
                <a:gd name="T62" fmla="*/ 15 w 39"/>
                <a:gd name="T63" fmla="*/ 77 h 77"/>
                <a:gd name="T64" fmla="*/ 16 w 39"/>
                <a:gd name="T65" fmla="*/ 77 h 77"/>
                <a:gd name="T66" fmla="*/ 20 w 39"/>
                <a:gd name="T67" fmla="*/ 73 h 77"/>
                <a:gd name="T68" fmla="*/ 22 w 39"/>
                <a:gd name="T69" fmla="*/ 69 h 77"/>
                <a:gd name="T70" fmla="*/ 21 w 39"/>
                <a:gd name="T71" fmla="*/ 61 h 77"/>
                <a:gd name="T72" fmla="*/ 25 w 39"/>
                <a:gd name="T73" fmla="*/ 59 h 77"/>
                <a:gd name="T74" fmla="*/ 31 w 39"/>
                <a:gd name="T75" fmla="*/ 55 h 77"/>
                <a:gd name="T76" fmla="*/ 32 w 39"/>
                <a:gd name="T77" fmla="*/ 50 h 77"/>
                <a:gd name="T78" fmla="*/ 34 w 39"/>
                <a:gd name="T7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77">
                  <a:moveTo>
                    <a:pt x="34" y="46"/>
                  </a:moveTo>
                  <a:cubicBezTo>
                    <a:pt x="33" y="44"/>
                    <a:pt x="31" y="44"/>
                    <a:pt x="31" y="44"/>
                  </a:cubicBezTo>
                  <a:cubicBezTo>
                    <a:pt x="30" y="43"/>
                    <a:pt x="28" y="43"/>
                    <a:pt x="27" y="42"/>
                  </a:cubicBezTo>
                  <a:cubicBezTo>
                    <a:pt x="26" y="40"/>
                    <a:pt x="27" y="37"/>
                    <a:pt x="27" y="37"/>
                  </a:cubicBezTo>
                  <a:cubicBezTo>
                    <a:pt x="28" y="36"/>
                    <a:pt x="31" y="32"/>
                    <a:pt x="31" y="32"/>
                  </a:cubicBezTo>
                  <a:cubicBezTo>
                    <a:pt x="31" y="31"/>
                    <a:pt x="31" y="30"/>
                    <a:pt x="31" y="29"/>
                  </a:cubicBezTo>
                  <a:cubicBezTo>
                    <a:pt x="31" y="29"/>
                    <a:pt x="33" y="29"/>
                    <a:pt x="33" y="29"/>
                  </a:cubicBezTo>
                  <a:cubicBezTo>
                    <a:pt x="33" y="28"/>
                    <a:pt x="32" y="24"/>
                    <a:pt x="32" y="24"/>
                  </a:cubicBezTo>
                  <a:cubicBezTo>
                    <a:pt x="32" y="24"/>
                    <a:pt x="33" y="20"/>
                    <a:pt x="33" y="20"/>
                  </a:cubicBezTo>
                  <a:cubicBezTo>
                    <a:pt x="32" y="19"/>
                    <a:pt x="30" y="20"/>
                    <a:pt x="30" y="20"/>
                  </a:cubicBezTo>
                  <a:cubicBezTo>
                    <a:pt x="30" y="18"/>
                    <a:pt x="29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9" y="4"/>
                    <a:pt x="34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29" y="4"/>
                    <a:pt x="28" y="4"/>
                  </a:cubicBezTo>
                  <a:cubicBezTo>
                    <a:pt x="28" y="3"/>
                    <a:pt x="28" y="3"/>
                    <a:pt x="28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0" y="2"/>
                    <a:pt x="18" y="2"/>
                  </a:cubicBezTo>
                  <a:cubicBezTo>
                    <a:pt x="13" y="4"/>
                    <a:pt x="9" y="3"/>
                    <a:pt x="5" y="3"/>
                  </a:cubicBezTo>
                  <a:cubicBezTo>
                    <a:pt x="5" y="3"/>
                    <a:pt x="4" y="10"/>
                    <a:pt x="6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9" y="21"/>
                    <a:pt x="9" y="25"/>
                  </a:cubicBezTo>
                  <a:cubicBezTo>
                    <a:pt x="10" y="28"/>
                    <a:pt x="7" y="27"/>
                    <a:pt x="7" y="29"/>
                  </a:cubicBezTo>
                  <a:cubicBezTo>
                    <a:pt x="7" y="31"/>
                    <a:pt x="5" y="34"/>
                    <a:pt x="3" y="35"/>
                  </a:cubicBezTo>
                  <a:cubicBezTo>
                    <a:pt x="1" y="35"/>
                    <a:pt x="0" y="34"/>
                    <a:pt x="0" y="37"/>
                  </a:cubicBezTo>
                  <a:cubicBezTo>
                    <a:pt x="0" y="40"/>
                    <a:pt x="1" y="47"/>
                    <a:pt x="1" y="47"/>
                  </a:cubicBezTo>
                  <a:cubicBezTo>
                    <a:pt x="1" y="47"/>
                    <a:pt x="4" y="46"/>
                    <a:pt x="5" y="48"/>
                  </a:cubicBezTo>
                  <a:cubicBezTo>
                    <a:pt x="6" y="50"/>
                    <a:pt x="7" y="56"/>
                    <a:pt x="7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20" y="75"/>
                    <a:pt x="20" y="73"/>
                  </a:cubicBezTo>
                  <a:cubicBezTo>
                    <a:pt x="20" y="71"/>
                    <a:pt x="22" y="71"/>
                    <a:pt x="22" y="69"/>
                  </a:cubicBezTo>
                  <a:cubicBezTo>
                    <a:pt x="21" y="66"/>
                    <a:pt x="21" y="61"/>
                    <a:pt x="21" y="61"/>
                  </a:cubicBezTo>
                  <a:cubicBezTo>
                    <a:pt x="21" y="61"/>
                    <a:pt x="23" y="59"/>
                    <a:pt x="25" y="59"/>
                  </a:cubicBezTo>
                  <a:cubicBezTo>
                    <a:pt x="27" y="59"/>
                    <a:pt x="28" y="56"/>
                    <a:pt x="31" y="55"/>
                  </a:cubicBezTo>
                  <a:cubicBezTo>
                    <a:pt x="34" y="54"/>
                    <a:pt x="32" y="50"/>
                    <a:pt x="32" y="50"/>
                  </a:cubicBezTo>
                  <a:lnTo>
                    <a:pt x="34" y="4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4" name="Freeform 43">
              <a:extLst>
                <a:ext uri="{FF2B5EF4-FFF2-40B4-BE49-F238E27FC236}">
                  <a16:creationId xmlns:a16="http://schemas.microsoft.com/office/drawing/2014/main" id="{5B06F2A2-0EE2-4820-AAEF-0745088F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577" y="4043968"/>
              <a:ext cx="13739" cy="19235"/>
            </a:xfrm>
            <a:custGeom>
              <a:avLst/>
              <a:gdLst>
                <a:gd name="T0" fmla="*/ 1 w 5"/>
                <a:gd name="T1" fmla="*/ 1 h 7"/>
                <a:gd name="T2" fmla="*/ 0 w 5"/>
                <a:gd name="T3" fmla="*/ 2 h 7"/>
                <a:gd name="T4" fmla="*/ 1 w 5"/>
                <a:gd name="T5" fmla="*/ 7 h 7"/>
                <a:gd name="T6" fmla="*/ 4 w 5"/>
                <a:gd name="T7" fmla="*/ 7 h 7"/>
                <a:gd name="T8" fmla="*/ 5 w 5"/>
                <a:gd name="T9" fmla="*/ 1 h 7"/>
                <a:gd name="T10" fmla="*/ 1 w 5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Freeform 44">
              <a:extLst>
                <a:ext uri="{FF2B5EF4-FFF2-40B4-BE49-F238E27FC236}">
                  <a16:creationId xmlns:a16="http://schemas.microsoft.com/office/drawing/2014/main" id="{7284663A-E988-41B8-A2E7-A8482AEF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577" y="4043968"/>
              <a:ext cx="13739" cy="19235"/>
            </a:xfrm>
            <a:custGeom>
              <a:avLst/>
              <a:gdLst>
                <a:gd name="T0" fmla="*/ 1 w 5"/>
                <a:gd name="T1" fmla="*/ 1 h 7"/>
                <a:gd name="T2" fmla="*/ 0 w 5"/>
                <a:gd name="T3" fmla="*/ 2 h 7"/>
                <a:gd name="T4" fmla="*/ 1 w 5"/>
                <a:gd name="T5" fmla="*/ 7 h 7"/>
                <a:gd name="T6" fmla="*/ 4 w 5"/>
                <a:gd name="T7" fmla="*/ 7 h 7"/>
                <a:gd name="T8" fmla="*/ 5 w 5"/>
                <a:gd name="T9" fmla="*/ 1 h 7"/>
                <a:gd name="T10" fmla="*/ 1 w 5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6" name="Freeform 45">
              <a:extLst>
                <a:ext uri="{FF2B5EF4-FFF2-40B4-BE49-F238E27FC236}">
                  <a16:creationId xmlns:a16="http://schemas.microsoft.com/office/drawing/2014/main" id="{6427B457-DF12-4847-8FF4-1D752F627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46" y="4019236"/>
              <a:ext cx="52210" cy="178611"/>
            </a:xfrm>
            <a:custGeom>
              <a:avLst/>
              <a:gdLst>
                <a:gd name="T0" fmla="*/ 12 w 19"/>
                <a:gd name="T1" fmla="*/ 63 h 66"/>
                <a:gd name="T2" fmla="*/ 14 w 19"/>
                <a:gd name="T3" fmla="*/ 60 h 66"/>
                <a:gd name="T4" fmla="*/ 15 w 19"/>
                <a:gd name="T5" fmla="*/ 63 h 66"/>
                <a:gd name="T6" fmla="*/ 15 w 19"/>
                <a:gd name="T7" fmla="*/ 65 h 66"/>
                <a:gd name="T8" fmla="*/ 16 w 19"/>
                <a:gd name="T9" fmla="*/ 62 h 66"/>
                <a:gd name="T10" fmla="*/ 19 w 19"/>
                <a:gd name="T11" fmla="*/ 62 h 66"/>
                <a:gd name="T12" fmla="*/ 17 w 19"/>
                <a:gd name="T13" fmla="*/ 57 h 66"/>
                <a:gd name="T14" fmla="*/ 16 w 19"/>
                <a:gd name="T15" fmla="*/ 55 h 66"/>
                <a:gd name="T16" fmla="*/ 16 w 19"/>
                <a:gd name="T17" fmla="*/ 49 h 66"/>
                <a:gd name="T18" fmla="*/ 16 w 19"/>
                <a:gd name="T19" fmla="*/ 43 h 66"/>
                <a:gd name="T20" fmla="*/ 17 w 19"/>
                <a:gd name="T21" fmla="*/ 36 h 66"/>
                <a:gd name="T22" fmla="*/ 17 w 19"/>
                <a:gd name="T23" fmla="*/ 28 h 66"/>
                <a:gd name="T24" fmla="*/ 17 w 19"/>
                <a:gd name="T25" fmla="*/ 22 h 66"/>
                <a:gd name="T26" fmla="*/ 16 w 19"/>
                <a:gd name="T27" fmla="*/ 17 h 66"/>
                <a:gd name="T28" fmla="*/ 16 w 19"/>
                <a:gd name="T29" fmla="*/ 11 h 66"/>
                <a:gd name="T30" fmla="*/ 9 w 19"/>
                <a:gd name="T31" fmla="*/ 10 h 66"/>
                <a:gd name="T32" fmla="*/ 10 w 19"/>
                <a:gd name="T33" fmla="*/ 1 h 66"/>
                <a:gd name="T34" fmla="*/ 6 w 19"/>
                <a:gd name="T35" fmla="*/ 0 h 66"/>
                <a:gd name="T36" fmla="*/ 2 w 19"/>
                <a:gd name="T37" fmla="*/ 0 h 66"/>
                <a:gd name="T38" fmla="*/ 2 w 19"/>
                <a:gd name="T39" fmla="*/ 8 h 66"/>
                <a:gd name="T40" fmla="*/ 5 w 19"/>
                <a:gd name="T41" fmla="*/ 13 h 66"/>
                <a:gd name="T42" fmla="*/ 4 w 19"/>
                <a:gd name="T43" fmla="*/ 21 h 66"/>
                <a:gd name="T44" fmla="*/ 6 w 19"/>
                <a:gd name="T45" fmla="*/ 25 h 66"/>
                <a:gd name="T46" fmla="*/ 5 w 19"/>
                <a:gd name="T47" fmla="*/ 33 h 66"/>
                <a:gd name="T48" fmla="*/ 7 w 19"/>
                <a:gd name="T49" fmla="*/ 38 h 66"/>
                <a:gd name="T50" fmla="*/ 6 w 19"/>
                <a:gd name="T51" fmla="*/ 47 h 66"/>
                <a:gd name="T52" fmla="*/ 7 w 19"/>
                <a:gd name="T53" fmla="*/ 51 h 66"/>
                <a:gd name="T54" fmla="*/ 7 w 19"/>
                <a:gd name="T55" fmla="*/ 54 h 66"/>
                <a:gd name="T56" fmla="*/ 12 w 19"/>
                <a:gd name="T5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66">
                  <a:moveTo>
                    <a:pt x="12" y="63"/>
                  </a:moveTo>
                  <a:cubicBezTo>
                    <a:pt x="13" y="62"/>
                    <a:pt x="13" y="61"/>
                    <a:pt x="14" y="60"/>
                  </a:cubicBezTo>
                  <a:cubicBezTo>
                    <a:pt x="13" y="61"/>
                    <a:pt x="14" y="63"/>
                    <a:pt x="15" y="63"/>
                  </a:cubicBezTo>
                  <a:cubicBezTo>
                    <a:pt x="13" y="63"/>
                    <a:pt x="12" y="66"/>
                    <a:pt x="15" y="65"/>
                  </a:cubicBezTo>
                  <a:cubicBezTo>
                    <a:pt x="15" y="65"/>
                    <a:pt x="15" y="63"/>
                    <a:pt x="16" y="62"/>
                  </a:cubicBezTo>
                  <a:cubicBezTo>
                    <a:pt x="16" y="62"/>
                    <a:pt x="18" y="63"/>
                    <a:pt x="19" y="62"/>
                  </a:cubicBezTo>
                  <a:cubicBezTo>
                    <a:pt x="19" y="62"/>
                    <a:pt x="19" y="59"/>
                    <a:pt x="17" y="5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7" y="52"/>
                    <a:pt x="16" y="49"/>
                  </a:cubicBezTo>
                  <a:cubicBezTo>
                    <a:pt x="15" y="47"/>
                    <a:pt x="15" y="46"/>
                    <a:pt x="16" y="43"/>
                  </a:cubicBezTo>
                  <a:cubicBezTo>
                    <a:pt x="17" y="40"/>
                    <a:pt x="17" y="40"/>
                    <a:pt x="17" y="36"/>
                  </a:cubicBezTo>
                  <a:cubicBezTo>
                    <a:pt x="17" y="33"/>
                    <a:pt x="15" y="33"/>
                    <a:pt x="17" y="28"/>
                  </a:cubicBezTo>
                  <a:cubicBezTo>
                    <a:pt x="18" y="24"/>
                    <a:pt x="17" y="22"/>
                    <a:pt x="17" y="22"/>
                  </a:cubicBezTo>
                  <a:cubicBezTo>
                    <a:pt x="17" y="22"/>
                    <a:pt x="15" y="19"/>
                    <a:pt x="16" y="17"/>
                  </a:cubicBezTo>
                  <a:cubicBezTo>
                    <a:pt x="17" y="15"/>
                    <a:pt x="16" y="11"/>
                    <a:pt x="16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7" y="1"/>
                    <a:pt x="6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0"/>
                    <a:pt x="0" y="7"/>
                    <a:pt x="2" y="8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6"/>
                    <a:pt x="6" y="19"/>
                    <a:pt x="4" y="21"/>
                  </a:cubicBezTo>
                  <a:cubicBezTo>
                    <a:pt x="3" y="23"/>
                    <a:pt x="6" y="24"/>
                    <a:pt x="6" y="25"/>
                  </a:cubicBezTo>
                  <a:cubicBezTo>
                    <a:pt x="5" y="27"/>
                    <a:pt x="3" y="29"/>
                    <a:pt x="5" y="33"/>
                  </a:cubicBezTo>
                  <a:cubicBezTo>
                    <a:pt x="7" y="36"/>
                    <a:pt x="7" y="36"/>
                    <a:pt x="7" y="38"/>
                  </a:cubicBezTo>
                  <a:cubicBezTo>
                    <a:pt x="7" y="41"/>
                    <a:pt x="6" y="46"/>
                    <a:pt x="6" y="47"/>
                  </a:cubicBezTo>
                  <a:cubicBezTo>
                    <a:pt x="6" y="48"/>
                    <a:pt x="5" y="50"/>
                    <a:pt x="7" y="51"/>
                  </a:cubicBezTo>
                  <a:cubicBezTo>
                    <a:pt x="8" y="52"/>
                    <a:pt x="5" y="52"/>
                    <a:pt x="7" y="54"/>
                  </a:cubicBezTo>
                  <a:cubicBezTo>
                    <a:pt x="8" y="55"/>
                    <a:pt x="12" y="63"/>
                    <a:pt x="12" y="6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7" name="Freeform 47">
              <a:extLst>
                <a:ext uri="{FF2B5EF4-FFF2-40B4-BE49-F238E27FC236}">
                  <a16:creationId xmlns:a16="http://schemas.microsoft.com/office/drawing/2014/main" id="{F5326833-F9FF-4020-9496-EBB0EAD41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4686" y="3780174"/>
              <a:ext cx="170367" cy="428666"/>
            </a:xfrm>
            <a:custGeom>
              <a:avLst/>
              <a:gdLst>
                <a:gd name="T0" fmla="*/ 22 w 63"/>
                <a:gd name="T1" fmla="*/ 4 h 159"/>
                <a:gd name="T2" fmla="*/ 28 w 63"/>
                <a:gd name="T3" fmla="*/ 4 h 159"/>
                <a:gd name="T4" fmla="*/ 26 w 63"/>
                <a:gd name="T5" fmla="*/ 11 h 159"/>
                <a:gd name="T6" fmla="*/ 27 w 63"/>
                <a:gd name="T7" fmla="*/ 16 h 159"/>
                <a:gd name="T8" fmla="*/ 30 w 63"/>
                <a:gd name="T9" fmla="*/ 21 h 159"/>
                <a:gd name="T10" fmla="*/ 31 w 63"/>
                <a:gd name="T11" fmla="*/ 25 h 159"/>
                <a:gd name="T12" fmla="*/ 35 w 63"/>
                <a:gd name="T13" fmla="*/ 21 h 159"/>
                <a:gd name="T14" fmla="*/ 43 w 63"/>
                <a:gd name="T15" fmla="*/ 18 h 159"/>
                <a:gd name="T16" fmla="*/ 45 w 63"/>
                <a:gd name="T17" fmla="*/ 21 h 159"/>
                <a:gd name="T18" fmla="*/ 51 w 63"/>
                <a:gd name="T19" fmla="*/ 23 h 159"/>
                <a:gd name="T20" fmla="*/ 56 w 63"/>
                <a:gd name="T21" fmla="*/ 33 h 159"/>
                <a:gd name="T22" fmla="*/ 58 w 63"/>
                <a:gd name="T23" fmla="*/ 41 h 159"/>
                <a:gd name="T24" fmla="*/ 62 w 63"/>
                <a:gd name="T25" fmla="*/ 45 h 159"/>
                <a:gd name="T26" fmla="*/ 63 w 63"/>
                <a:gd name="T27" fmla="*/ 51 h 159"/>
                <a:gd name="T28" fmla="*/ 61 w 63"/>
                <a:gd name="T29" fmla="*/ 57 h 159"/>
                <a:gd name="T30" fmla="*/ 56 w 63"/>
                <a:gd name="T31" fmla="*/ 62 h 159"/>
                <a:gd name="T32" fmla="*/ 49 w 63"/>
                <a:gd name="T33" fmla="*/ 65 h 159"/>
                <a:gd name="T34" fmla="*/ 42 w 63"/>
                <a:gd name="T35" fmla="*/ 67 h 159"/>
                <a:gd name="T36" fmla="*/ 38 w 63"/>
                <a:gd name="T37" fmla="*/ 73 h 159"/>
                <a:gd name="T38" fmla="*/ 42 w 63"/>
                <a:gd name="T39" fmla="*/ 85 h 159"/>
                <a:gd name="T40" fmla="*/ 43 w 63"/>
                <a:gd name="T41" fmla="*/ 95 h 159"/>
                <a:gd name="T42" fmla="*/ 41 w 63"/>
                <a:gd name="T43" fmla="*/ 90 h 159"/>
                <a:gd name="T44" fmla="*/ 34 w 63"/>
                <a:gd name="T45" fmla="*/ 82 h 159"/>
                <a:gd name="T46" fmla="*/ 21 w 63"/>
                <a:gd name="T47" fmla="*/ 74 h 159"/>
                <a:gd name="T48" fmla="*/ 19 w 63"/>
                <a:gd name="T49" fmla="*/ 88 h 159"/>
                <a:gd name="T50" fmla="*/ 18 w 63"/>
                <a:gd name="T51" fmla="*/ 93 h 159"/>
                <a:gd name="T52" fmla="*/ 16 w 63"/>
                <a:gd name="T53" fmla="*/ 105 h 159"/>
                <a:gd name="T54" fmla="*/ 17 w 63"/>
                <a:gd name="T55" fmla="*/ 121 h 159"/>
                <a:gd name="T56" fmla="*/ 21 w 63"/>
                <a:gd name="T57" fmla="*/ 127 h 159"/>
                <a:gd name="T58" fmla="*/ 31 w 63"/>
                <a:gd name="T59" fmla="*/ 141 h 159"/>
                <a:gd name="T60" fmla="*/ 35 w 63"/>
                <a:gd name="T61" fmla="*/ 147 h 159"/>
                <a:gd name="T62" fmla="*/ 35 w 63"/>
                <a:gd name="T63" fmla="*/ 153 h 159"/>
                <a:gd name="T64" fmla="*/ 32 w 63"/>
                <a:gd name="T65" fmla="*/ 157 h 159"/>
                <a:gd name="T66" fmla="*/ 29 w 63"/>
                <a:gd name="T67" fmla="*/ 159 h 159"/>
                <a:gd name="T68" fmla="*/ 24 w 63"/>
                <a:gd name="T69" fmla="*/ 152 h 159"/>
                <a:gd name="T70" fmla="*/ 20 w 63"/>
                <a:gd name="T71" fmla="*/ 144 h 159"/>
                <a:gd name="T72" fmla="*/ 17 w 63"/>
                <a:gd name="T73" fmla="*/ 139 h 159"/>
                <a:gd name="T74" fmla="*/ 6 w 63"/>
                <a:gd name="T75" fmla="*/ 123 h 159"/>
                <a:gd name="T76" fmla="*/ 10 w 63"/>
                <a:gd name="T77" fmla="*/ 113 h 159"/>
                <a:gd name="T78" fmla="*/ 11 w 63"/>
                <a:gd name="T79" fmla="*/ 102 h 159"/>
                <a:gd name="T80" fmla="*/ 11 w 63"/>
                <a:gd name="T81" fmla="*/ 98 h 159"/>
                <a:gd name="T82" fmla="*/ 13 w 63"/>
                <a:gd name="T83" fmla="*/ 89 h 159"/>
                <a:gd name="T84" fmla="*/ 17 w 63"/>
                <a:gd name="T85" fmla="*/ 79 h 159"/>
                <a:gd name="T86" fmla="*/ 9 w 63"/>
                <a:gd name="T87" fmla="*/ 68 h 159"/>
                <a:gd name="T88" fmla="*/ 5 w 63"/>
                <a:gd name="T89" fmla="*/ 52 h 159"/>
                <a:gd name="T90" fmla="*/ 9 w 63"/>
                <a:gd name="T91" fmla="*/ 45 h 159"/>
                <a:gd name="T92" fmla="*/ 1 w 63"/>
                <a:gd name="T93" fmla="*/ 37 h 159"/>
                <a:gd name="T94" fmla="*/ 1 w 63"/>
                <a:gd name="T95" fmla="*/ 23 h 159"/>
                <a:gd name="T96" fmla="*/ 0 w 63"/>
                <a:gd name="T97" fmla="*/ 14 h 159"/>
                <a:gd name="T98" fmla="*/ 4 w 63"/>
                <a:gd name="T99" fmla="*/ 10 h 159"/>
                <a:gd name="T100" fmla="*/ 10 w 63"/>
                <a:gd name="T101" fmla="*/ 7 h 159"/>
                <a:gd name="T102" fmla="*/ 11 w 63"/>
                <a:gd name="T103" fmla="*/ 0 h 159"/>
                <a:gd name="T104" fmla="*/ 16 w 63"/>
                <a:gd name="T105" fmla="*/ 2 h 159"/>
                <a:gd name="T106" fmla="*/ 15 w 63"/>
                <a:gd name="T107" fmla="*/ 15 h 159"/>
                <a:gd name="T108" fmla="*/ 15 w 63"/>
                <a:gd name="T10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159">
                  <a:moveTo>
                    <a:pt x="22" y="2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2" y="94"/>
                    <a:pt x="42" y="94"/>
                    <a:pt x="41" y="94"/>
                  </a:cubicBezTo>
                  <a:cubicBezTo>
                    <a:pt x="41" y="93"/>
                    <a:pt x="41" y="91"/>
                    <a:pt x="41" y="90"/>
                  </a:cubicBezTo>
                  <a:cubicBezTo>
                    <a:pt x="40" y="90"/>
                    <a:pt x="39" y="90"/>
                    <a:pt x="38" y="90"/>
                  </a:cubicBezTo>
                  <a:cubicBezTo>
                    <a:pt x="36" y="87"/>
                    <a:pt x="36" y="84"/>
                    <a:pt x="34" y="82"/>
                  </a:cubicBezTo>
                  <a:cubicBezTo>
                    <a:pt x="33" y="82"/>
                    <a:pt x="31" y="82"/>
                    <a:pt x="29" y="82"/>
                  </a:cubicBezTo>
                  <a:cubicBezTo>
                    <a:pt x="27" y="75"/>
                    <a:pt x="29" y="75"/>
                    <a:pt x="21" y="74"/>
                  </a:cubicBezTo>
                  <a:cubicBezTo>
                    <a:pt x="20" y="76"/>
                    <a:pt x="21" y="75"/>
                    <a:pt x="19" y="76"/>
                  </a:cubicBezTo>
                  <a:cubicBezTo>
                    <a:pt x="21" y="81"/>
                    <a:pt x="18" y="82"/>
                    <a:pt x="19" y="88"/>
                  </a:cubicBezTo>
                  <a:cubicBezTo>
                    <a:pt x="19" y="88"/>
                    <a:pt x="20" y="89"/>
                    <a:pt x="20" y="90"/>
                  </a:cubicBezTo>
                  <a:cubicBezTo>
                    <a:pt x="20" y="91"/>
                    <a:pt x="18" y="92"/>
                    <a:pt x="18" y="93"/>
                  </a:cubicBezTo>
                  <a:cubicBezTo>
                    <a:pt x="17" y="96"/>
                    <a:pt x="18" y="100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5" y="107"/>
                    <a:pt x="13" y="116"/>
                    <a:pt x="14" y="119"/>
                  </a:cubicBezTo>
                  <a:cubicBezTo>
                    <a:pt x="14" y="121"/>
                    <a:pt x="17" y="120"/>
                    <a:pt x="17" y="121"/>
                  </a:cubicBezTo>
                  <a:cubicBezTo>
                    <a:pt x="18" y="123"/>
                    <a:pt x="18" y="127"/>
                    <a:pt x="19" y="128"/>
                  </a:cubicBezTo>
                  <a:cubicBezTo>
                    <a:pt x="20" y="128"/>
                    <a:pt x="20" y="127"/>
                    <a:pt x="21" y="127"/>
                  </a:cubicBezTo>
                  <a:cubicBezTo>
                    <a:pt x="22" y="132"/>
                    <a:pt x="22" y="138"/>
                    <a:pt x="26" y="140"/>
                  </a:cubicBezTo>
                  <a:cubicBezTo>
                    <a:pt x="27" y="141"/>
                    <a:pt x="29" y="140"/>
                    <a:pt x="31" y="141"/>
                  </a:cubicBezTo>
                  <a:cubicBezTo>
                    <a:pt x="31" y="141"/>
                    <a:pt x="31" y="143"/>
                    <a:pt x="31" y="144"/>
                  </a:cubicBezTo>
                  <a:cubicBezTo>
                    <a:pt x="32" y="145"/>
                    <a:pt x="34" y="146"/>
                    <a:pt x="35" y="147"/>
                  </a:cubicBezTo>
                  <a:cubicBezTo>
                    <a:pt x="36" y="149"/>
                    <a:pt x="36" y="150"/>
                    <a:pt x="37" y="151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0" y="150"/>
                    <a:pt x="21" y="147"/>
                    <a:pt x="20" y="144"/>
                  </a:cubicBezTo>
                  <a:cubicBezTo>
                    <a:pt x="20" y="144"/>
                    <a:pt x="18" y="143"/>
                    <a:pt x="18" y="143"/>
                  </a:cubicBezTo>
                  <a:cubicBezTo>
                    <a:pt x="17" y="141"/>
                    <a:pt x="18" y="140"/>
                    <a:pt x="17" y="139"/>
                  </a:cubicBezTo>
                  <a:cubicBezTo>
                    <a:pt x="17" y="138"/>
                    <a:pt x="15" y="137"/>
                    <a:pt x="15" y="137"/>
                  </a:cubicBezTo>
                  <a:cubicBezTo>
                    <a:pt x="12" y="133"/>
                    <a:pt x="7" y="129"/>
                    <a:pt x="6" y="123"/>
                  </a:cubicBezTo>
                  <a:cubicBezTo>
                    <a:pt x="6" y="120"/>
                    <a:pt x="7" y="116"/>
                    <a:pt x="8" y="114"/>
                  </a:cubicBezTo>
                  <a:cubicBezTo>
                    <a:pt x="8" y="114"/>
                    <a:pt x="10" y="113"/>
                    <a:pt x="10" y="113"/>
                  </a:cubicBezTo>
                  <a:cubicBezTo>
                    <a:pt x="11" y="109"/>
                    <a:pt x="7" y="109"/>
                    <a:pt x="8" y="105"/>
                  </a:cubicBezTo>
                  <a:cubicBezTo>
                    <a:pt x="8" y="105"/>
                    <a:pt x="10" y="102"/>
                    <a:pt x="11" y="102"/>
                  </a:cubicBezTo>
                  <a:cubicBezTo>
                    <a:pt x="11" y="101"/>
                    <a:pt x="11" y="99"/>
                    <a:pt x="10" y="9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2"/>
                    <a:pt x="16" y="2"/>
                    <a:pt x="16" y="2"/>
                  </a:cubicBezTo>
                  <a:lnTo>
                    <a:pt x="22" y="2"/>
                  </a:lnTo>
                  <a:close/>
                  <a:moveTo>
                    <a:pt x="15" y="15"/>
                  </a:moveTo>
                  <a:cubicBezTo>
                    <a:pt x="17" y="15"/>
                    <a:pt x="15" y="18"/>
                    <a:pt x="15" y="18"/>
                  </a:cubicBezTo>
                  <a:cubicBezTo>
                    <a:pt x="13" y="18"/>
                    <a:pt x="13" y="15"/>
                    <a:pt x="15" y="1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8" name="Freeform 49">
              <a:extLst>
                <a:ext uri="{FF2B5EF4-FFF2-40B4-BE49-F238E27FC236}">
                  <a16:creationId xmlns:a16="http://schemas.microsoft.com/office/drawing/2014/main" id="{1F4ED080-1CDF-4D79-B305-EDB28995F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7798" y="4413554"/>
              <a:ext cx="254177" cy="302263"/>
            </a:xfrm>
            <a:custGeom>
              <a:avLst/>
              <a:gdLst>
                <a:gd name="T0" fmla="*/ 83 w 94"/>
                <a:gd name="T1" fmla="*/ 35 h 112"/>
                <a:gd name="T2" fmla="*/ 83 w 94"/>
                <a:gd name="T3" fmla="*/ 37 h 112"/>
                <a:gd name="T4" fmla="*/ 79 w 94"/>
                <a:gd name="T5" fmla="*/ 46 h 112"/>
                <a:gd name="T6" fmla="*/ 80 w 94"/>
                <a:gd name="T7" fmla="*/ 52 h 112"/>
                <a:gd name="T8" fmla="*/ 85 w 94"/>
                <a:gd name="T9" fmla="*/ 65 h 112"/>
                <a:gd name="T10" fmla="*/ 87 w 94"/>
                <a:gd name="T11" fmla="*/ 88 h 112"/>
                <a:gd name="T12" fmla="*/ 92 w 94"/>
                <a:gd name="T13" fmla="*/ 94 h 112"/>
                <a:gd name="T14" fmla="*/ 93 w 94"/>
                <a:gd name="T15" fmla="*/ 98 h 112"/>
                <a:gd name="T16" fmla="*/ 78 w 94"/>
                <a:gd name="T17" fmla="*/ 104 h 112"/>
                <a:gd name="T18" fmla="*/ 71 w 94"/>
                <a:gd name="T19" fmla="*/ 107 h 112"/>
                <a:gd name="T20" fmla="*/ 61 w 94"/>
                <a:gd name="T21" fmla="*/ 110 h 112"/>
                <a:gd name="T22" fmla="*/ 50 w 94"/>
                <a:gd name="T23" fmla="*/ 108 h 112"/>
                <a:gd name="T24" fmla="*/ 43 w 94"/>
                <a:gd name="T25" fmla="*/ 110 h 112"/>
                <a:gd name="T26" fmla="*/ 43 w 94"/>
                <a:gd name="T27" fmla="*/ 89 h 112"/>
                <a:gd name="T28" fmla="*/ 38 w 94"/>
                <a:gd name="T29" fmla="*/ 84 h 112"/>
                <a:gd name="T30" fmla="*/ 29 w 94"/>
                <a:gd name="T31" fmla="*/ 83 h 112"/>
                <a:gd name="T32" fmla="*/ 20 w 94"/>
                <a:gd name="T33" fmla="*/ 78 h 112"/>
                <a:gd name="T34" fmla="*/ 18 w 94"/>
                <a:gd name="T35" fmla="*/ 71 h 112"/>
                <a:gd name="T36" fmla="*/ 15 w 94"/>
                <a:gd name="T37" fmla="*/ 68 h 112"/>
                <a:gd name="T38" fmla="*/ 12 w 94"/>
                <a:gd name="T39" fmla="*/ 63 h 112"/>
                <a:gd name="T40" fmla="*/ 11 w 94"/>
                <a:gd name="T41" fmla="*/ 55 h 112"/>
                <a:gd name="T42" fmla="*/ 1 w 94"/>
                <a:gd name="T43" fmla="*/ 39 h 112"/>
                <a:gd name="T44" fmla="*/ 1 w 94"/>
                <a:gd name="T45" fmla="*/ 37 h 112"/>
                <a:gd name="T46" fmla="*/ 1 w 94"/>
                <a:gd name="T47" fmla="*/ 33 h 112"/>
                <a:gd name="T48" fmla="*/ 9 w 94"/>
                <a:gd name="T49" fmla="*/ 32 h 112"/>
                <a:gd name="T50" fmla="*/ 13 w 94"/>
                <a:gd name="T51" fmla="*/ 24 h 112"/>
                <a:gd name="T52" fmla="*/ 12 w 94"/>
                <a:gd name="T53" fmla="*/ 19 h 112"/>
                <a:gd name="T54" fmla="*/ 12 w 94"/>
                <a:gd name="T55" fmla="*/ 10 h 112"/>
                <a:gd name="T56" fmla="*/ 10 w 94"/>
                <a:gd name="T57" fmla="*/ 0 h 112"/>
                <a:gd name="T58" fmla="*/ 19 w 94"/>
                <a:gd name="T59" fmla="*/ 7 h 112"/>
                <a:gd name="T60" fmla="*/ 26 w 94"/>
                <a:gd name="T61" fmla="*/ 16 h 112"/>
                <a:gd name="T62" fmla="*/ 28 w 94"/>
                <a:gd name="T63" fmla="*/ 13 h 112"/>
                <a:gd name="T64" fmla="*/ 28 w 94"/>
                <a:gd name="T65" fmla="*/ 10 h 112"/>
                <a:gd name="T66" fmla="*/ 36 w 94"/>
                <a:gd name="T67" fmla="*/ 17 h 112"/>
                <a:gd name="T68" fmla="*/ 43 w 94"/>
                <a:gd name="T69" fmla="*/ 11 h 112"/>
                <a:gd name="T70" fmla="*/ 44 w 94"/>
                <a:gd name="T71" fmla="*/ 8 h 112"/>
                <a:gd name="T72" fmla="*/ 40 w 94"/>
                <a:gd name="T73" fmla="*/ 7 h 112"/>
                <a:gd name="T74" fmla="*/ 38 w 94"/>
                <a:gd name="T75" fmla="*/ 5 h 112"/>
                <a:gd name="T76" fmla="*/ 68 w 94"/>
                <a:gd name="T77" fmla="*/ 13 h 112"/>
                <a:gd name="T78" fmla="*/ 72 w 94"/>
                <a:gd name="T79" fmla="*/ 22 h 112"/>
                <a:gd name="T80" fmla="*/ 85 w 94"/>
                <a:gd name="T81" fmla="*/ 30 h 112"/>
                <a:gd name="T82" fmla="*/ 33 w 94"/>
                <a:gd name="T83" fmla="*/ 67 h 112"/>
                <a:gd name="T84" fmla="*/ 29 w 94"/>
                <a:gd name="T85" fmla="*/ 63 h 112"/>
                <a:gd name="T86" fmla="*/ 84 w 94"/>
                <a:gd name="T87" fmla="*/ 50 h 112"/>
                <a:gd name="T88" fmla="*/ 84 w 94"/>
                <a:gd name="T89" fmla="*/ 47 h 112"/>
                <a:gd name="T90" fmla="*/ 47 w 94"/>
                <a:gd name="T91" fmla="*/ 27 h 112"/>
                <a:gd name="T92" fmla="*/ 33 w 94"/>
                <a:gd name="T93" fmla="*/ 4 h 112"/>
                <a:gd name="T94" fmla="*/ 37 w 94"/>
                <a:gd name="T95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12">
                  <a:moveTo>
                    <a:pt x="85" y="30"/>
                  </a:moveTo>
                  <a:cubicBezTo>
                    <a:pt x="84" y="32"/>
                    <a:pt x="84" y="33"/>
                    <a:pt x="83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6"/>
                    <a:pt x="83" y="37"/>
                    <a:pt x="83" y="37"/>
                  </a:cubicBezTo>
                  <a:cubicBezTo>
                    <a:pt x="81" y="38"/>
                    <a:pt x="81" y="42"/>
                    <a:pt x="81" y="44"/>
                  </a:cubicBezTo>
                  <a:cubicBezTo>
                    <a:pt x="80" y="44"/>
                    <a:pt x="79" y="46"/>
                    <a:pt x="79" y="46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79" y="50"/>
                    <a:pt x="80" y="52"/>
                  </a:cubicBezTo>
                  <a:cubicBezTo>
                    <a:pt x="81" y="53"/>
                    <a:pt x="86" y="57"/>
                    <a:pt x="87" y="59"/>
                  </a:cubicBezTo>
                  <a:cubicBezTo>
                    <a:pt x="87" y="61"/>
                    <a:pt x="85" y="64"/>
                    <a:pt x="85" y="65"/>
                  </a:cubicBezTo>
                  <a:cubicBezTo>
                    <a:pt x="83" y="70"/>
                    <a:pt x="84" y="74"/>
                    <a:pt x="85" y="79"/>
                  </a:cubicBezTo>
                  <a:cubicBezTo>
                    <a:pt x="85" y="81"/>
                    <a:pt x="85" y="86"/>
                    <a:pt x="87" y="88"/>
                  </a:cubicBezTo>
                  <a:cubicBezTo>
                    <a:pt x="87" y="89"/>
                    <a:pt x="91" y="90"/>
                    <a:pt x="92" y="92"/>
                  </a:cubicBezTo>
                  <a:cubicBezTo>
                    <a:pt x="92" y="92"/>
                    <a:pt x="92" y="94"/>
                    <a:pt x="92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4" y="95"/>
                    <a:pt x="93" y="96"/>
                    <a:pt x="93" y="98"/>
                  </a:cubicBezTo>
                  <a:cubicBezTo>
                    <a:pt x="93" y="98"/>
                    <a:pt x="87" y="101"/>
                    <a:pt x="85" y="102"/>
                  </a:cubicBezTo>
                  <a:cubicBezTo>
                    <a:pt x="83" y="103"/>
                    <a:pt x="81" y="103"/>
                    <a:pt x="78" y="104"/>
                  </a:cubicBezTo>
                  <a:cubicBezTo>
                    <a:pt x="76" y="104"/>
                    <a:pt x="76" y="106"/>
                    <a:pt x="74" y="107"/>
                  </a:cubicBezTo>
                  <a:cubicBezTo>
                    <a:pt x="72" y="107"/>
                    <a:pt x="72" y="108"/>
                    <a:pt x="71" y="107"/>
                  </a:cubicBezTo>
                  <a:cubicBezTo>
                    <a:pt x="69" y="106"/>
                    <a:pt x="69" y="108"/>
                    <a:pt x="67" y="109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8" y="110"/>
                    <a:pt x="57" y="111"/>
                    <a:pt x="54" y="111"/>
                  </a:cubicBezTo>
                  <a:cubicBezTo>
                    <a:pt x="52" y="112"/>
                    <a:pt x="52" y="108"/>
                    <a:pt x="50" y="108"/>
                  </a:cubicBezTo>
                  <a:cubicBezTo>
                    <a:pt x="48" y="107"/>
                    <a:pt x="49" y="107"/>
                    <a:pt x="47" y="109"/>
                  </a:cubicBezTo>
                  <a:cubicBezTo>
                    <a:pt x="44" y="110"/>
                    <a:pt x="43" y="110"/>
                    <a:pt x="43" y="110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4" y="100"/>
                    <a:pt x="43" y="95"/>
                    <a:pt x="43" y="89"/>
                  </a:cubicBezTo>
                  <a:cubicBezTo>
                    <a:pt x="43" y="88"/>
                    <a:pt x="41" y="87"/>
                    <a:pt x="40" y="87"/>
                  </a:cubicBezTo>
                  <a:cubicBezTo>
                    <a:pt x="39" y="86"/>
                    <a:pt x="40" y="84"/>
                    <a:pt x="38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5" y="82"/>
                    <a:pt x="24" y="81"/>
                  </a:cubicBezTo>
                  <a:cubicBezTo>
                    <a:pt x="22" y="80"/>
                    <a:pt x="21" y="78"/>
                    <a:pt x="20" y="78"/>
                  </a:cubicBezTo>
                  <a:cubicBezTo>
                    <a:pt x="19" y="78"/>
                    <a:pt x="19" y="74"/>
                    <a:pt x="19" y="74"/>
                  </a:cubicBezTo>
                  <a:cubicBezTo>
                    <a:pt x="19" y="73"/>
                    <a:pt x="18" y="72"/>
                    <a:pt x="18" y="71"/>
                  </a:cubicBezTo>
                  <a:cubicBezTo>
                    <a:pt x="17" y="71"/>
                    <a:pt x="16" y="71"/>
                    <a:pt x="15" y="71"/>
                  </a:cubicBezTo>
                  <a:cubicBezTo>
                    <a:pt x="15" y="70"/>
                    <a:pt x="16" y="69"/>
                    <a:pt x="15" y="68"/>
                  </a:cubicBezTo>
                  <a:cubicBezTo>
                    <a:pt x="15" y="68"/>
                    <a:pt x="14" y="67"/>
                    <a:pt x="13" y="67"/>
                  </a:cubicBezTo>
                  <a:cubicBezTo>
                    <a:pt x="13" y="66"/>
                    <a:pt x="13" y="64"/>
                    <a:pt x="12" y="63"/>
                  </a:cubicBezTo>
                  <a:cubicBezTo>
                    <a:pt x="12" y="63"/>
                    <a:pt x="9" y="62"/>
                    <a:pt x="9" y="62"/>
                  </a:cubicBezTo>
                  <a:cubicBezTo>
                    <a:pt x="9" y="59"/>
                    <a:pt x="10" y="56"/>
                    <a:pt x="11" y="55"/>
                  </a:cubicBezTo>
                  <a:cubicBezTo>
                    <a:pt x="6" y="52"/>
                    <a:pt x="6" y="50"/>
                    <a:pt x="1" y="47"/>
                  </a:cubicBezTo>
                  <a:cubicBezTo>
                    <a:pt x="1" y="43"/>
                    <a:pt x="2" y="37"/>
                    <a:pt x="1" y="39"/>
                  </a:cubicBezTo>
                  <a:cubicBezTo>
                    <a:pt x="0" y="39"/>
                    <a:pt x="3" y="38"/>
                    <a:pt x="1" y="39"/>
                  </a:cubicBezTo>
                  <a:cubicBezTo>
                    <a:pt x="1" y="39"/>
                    <a:pt x="1" y="36"/>
                    <a:pt x="1" y="37"/>
                  </a:cubicBezTo>
                  <a:cubicBezTo>
                    <a:pt x="1" y="37"/>
                    <a:pt x="2" y="35"/>
                    <a:pt x="2" y="35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2" y="33"/>
                    <a:pt x="4" y="33"/>
                    <a:pt x="4" y="33"/>
                  </a:cubicBezTo>
                  <a:cubicBezTo>
                    <a:pt x="6" y="33"/>
                    <a:pt x="9" y="32"/>
                    <a:pt x="9" y="3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2" y="25"/>
                    <a:pt x="13" y="24"/>
                  </a:cubicBezTo>
                  <a:cubicBezTo>
                    <a:pt x="15" y="22"/>
                    <a:pt x="15" y="20"/>
                    <a:pt x="15" y="20"/>
                  </a:cubicBezTo>
                  <a:cubicBezTo>
                    <a:pt x="15" y="20"/>
                    <a:pt x="15" y="21"/>
                    <a:pt x="12" y="19"/>
                  </a:cubicBezTo>
                  <a:cubicBezTo>
                    <a:pt x="10" y="18"/>
                    <a:pt x="12" y="13"/>
                    <a:pt x="12" y="13"/>
                  </a:cubicBezTo>
                  <a:cubicBezTo>
                    <a:pt x="12" y="13"/>
                    <a:pt x="12" y="13"/>
                    <a:pt x="12" y="10"/>
                  </a:cubicBezTo>
                  <a:cubicBezTo>
                    <a:pt x="12" y="8"/>
                    <a:pt x="12" y="5"/>
                    <a:pt x="12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19" y="6"/>
                    <a:pt x="19" y="7"/>
                  </a:cubicBezTo>
                  <a:cubicBezTo>
                    <a:pt x="19" y="9"/>
                    <a:pt x="21" y="13"/>
                    <a:pt x="21" y="13"/>
                  </a:cubicBezTo>
                  <a:cubicBezTo>
                    <a:pt x="22" y="15"/>
                    <a:pt x="23" y="17"/>
                    <a:pt x="26" y="16"/>
                  </a:cubicBezTo>
                  <a:cubicBezTo>
                    <a:pt x="26" y="16"/>
                    <a:pt x="25" y="14"/>
                    <a:pt x="25" y="13"/>
                  </a:cubicBezTo>
                  <a:cubicBezTo>
                    <a:pt x="26" y="13"/>
                    <a:pt x="27" y="13"/>
                    <a:pt x="28" y="13"/>
                  </a:cubicBezTo>
                  <a:cubicBezTo>
                    <a:pt x="28" y="13"/>
                    <a:pt x="28" y="12"/>
                    <a:pt x="29" y="11"/>
                  </a:cubicBezTo>
                  <a:cubicBezTo>
                    <a:pt x="29" y="11"/>
                    <a:pt x="27" y="10"/>
                    <a:pt x="28" y="10"/>
                  </a:cubicBezTo>
                  <a:cubicBezTo>
                    <a:pt x="30" y="10"/>
                    <a:pt x="34" y="12"/>
                    <a:pt x="36" y="13"/>
                  </a:cubicBezTo>
                  <a:cubicBezTo>
                    <a:pt x="36" y="14"/>
                    <a:pt x="36" y="16"/>
                    <a:pt x="36" y="17"/>
                  </a:cubicBezTo>
                  <a:cubicBezTo>
                    <a:pt x="36" y="17"/>
                    <a:pt x="38" y="18"/>
                    <a:pt x="38" y="18"/>
                  </a:cubicBezTo>
                  <a:cubicBezTo>
                    <a:pt x="37" y="12"/>
                    <a:pt x="36" y="11"/>
                    <a:pt x="43" y="11"/>
                  </a:cubicBezTo>
                  <a:cubicBezTo>
                    <a:pt x="44" y="10"/>
                    <a:pt x="43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2" y="8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41" y="7"/>
                    <a:pt x="41" y="6"/>
                    <a:pt x="41" y="5"/>
                  </a:cubicBezTo>
                  <a:cubicBezTo>
                    <a:pt x="40" y="5"/>
                    <a:pt x="39" y="5"/>
                    <a:pt x="38" y="5"/>
                  </a:cubicBezTo>
                  <a:cubicBezTo>
                    <a:pt x="41" y="3"/>
                    <a:pt x="41" y="2"/>
                    <a:pt x="41" y="1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70" y="15"/>
                    <a:pt x="70" y="17"/>
                  </a:cubicBezTo>
                  <a:cubicBezTo>
                    <a:pt x="69" y="20"/>
                    <a:pt x="69" y="22"/>
                    <a:pt x="72" y="22"/>
                  </a:cubicBezTo>
                  <a:cubicBezTo>
                    <a:pt x="74" y="22"/>
                    <a:pt x="74" y="24"/>
                    <a:pt x="74" y="24"/>
                  </a:cubicBezTo>
                  <a:lnTo>
                    <a:pt x="85" y="30"/>
                  </a:lnTo>
                  <a:close/>
                  <a:moveTo>
                    <a:pt x="29" y="63"/>
                  </a:moveTo>
                  <a:cubicBezTo>
                    <a:pt x="31" y="64"/>
                    <a:pt x="32" y="66"/>
                    <a:pt x="33" y="67"/>
                  </a:cubicBezTo>
                  <a:cubicBezTo>
                    <a:pt x="32" y="67"/>
                    <a:pt x="31" y="67"/>
                    <a:pt x="30" y="67"/>
                  </a:cubicBezTo>
                  <a:cubicBezTo>
                    <a:pt x="30" y="67"/>
                    <a:pt x="26" y="63"/>
                    <a:pt x="29" y="63"/>
                  </a:cubicBezTo>
                  <a:close/>
                  <a:moveTo>
                    <a:pt x="84" y="47"/>
                  </a:moveTo>
                  <a:cubicBezTo>
                    <a:pt x="84" y="49"/>
                    <a:pt x="83" y="48"/>
                    <a:pt x="84" y="50"/>
                  </a:cubicBezTo>
                  <a:cubicBezTo>
                    <a:pt x="85" y="55"/>
                    <a:pt x="87" y="50"/>
                    <a:pt x="87" y="50"/>
                  </a:cubicBezTo>
                  <a:cubicBezTo>
                    <a:pt x="86" y="49"/>
                    <a:pt x="84" y="48"/>
                    <a:pt x="84" y="47"/>
                  </a:cubicBezTo>
                  <a:close/>
                  <a:moveTo>
                    <a:pt x="47" y="24"/>
                  </a:moveTo>
                  <a:cubicBezTo>
                    <a:pt x="50" y="23"/>
                    <a:pt x="47" y="27"/>
                    <a:pt x="47" y="27"/>
                  </a:cubicBezTo>
                  <a:cubicBezTo>
                    <a:pt x="43" y="29"/>
                    <a:pt x="46" y="25"/>
                    <a:pt x="47" y="24"/>
                  </a:cubicBezTo>
                  <a:close/>
                  <a:moveTo>
                    <a:pt x="33" y="4"/>
                  </a:moveTo>
                  <a:cubicBezTo>
                    <a:pt x="33" y="4"/>
                    <a:pt x="33" y="6"/>
                    <a:pt x="35" y="7"/>
                  </a:cubicBezTo>
                  <a:cubicBezTo>
                    <a:pt x="38" y="8"/>
                    <a:pt x="37" y="5"/>
                    <a:pt x="37" y="5"/>
                  </a:cubicBezTo>
                  <a:cubicBezTo>
                    <a:pt x="35" y="4"/>
                    <a:pt x="34" y="5"/>
                    <a:pt x="33" y="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9" name="Freeform 51">
              <a:extLst>
                <a:ext uri="{FF2B5EF4-FFF2-40B4-BE49-F238E27FC236}">
                  <a16:creationId xmlns:a16="http://schemas.microsoft.com/office/drawing/2014/main" id="{2FEF4506-1E56-4C9B-9F85-010A5330B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121" y="3133054"/>
              <a:ext cx="174486" cy="158002"/>
            </a:xfrm>
            <a:custGeom>
              <a:avLst/>
              <a:gdLst>
                <a:gd name="T0" fmla="*/ 29 w 65"/>
                <a:gd name="T1" fmla="*/ 10 h 59"/>
                <a:gd name="T2" fmla="*/ 29 w 65"/>
                <a:gd name="T3" fmla="*/ 6 h 59"/>
                <a:gd name="T4" fmla="*/ 33 w 65"/>
                <a:gd name="T5" fmla="*/ 5 h 59"/>
                <a:gd name="T6" fmla="*/ 31 w 65"/>
                <a:gd name="T7" fmla="*/ 0 h 59"/>
                <a:gd name="T8" fmla="*/ 26 w 65"/>
                <a:gd name="T9" fmla="*/ 2 h 59"/>
                <a:gd name="T10" fmla="*/ 23 w 65"/>
                <a:gd name="T11" fmla="*/ 4 h 59"/>
                <a:gd name="T12" fmla="*/ 20 w 65"/>
                <a:gd name="T13" fmla="*/ 0 h 59"/>
                <a:gd name="T14" fmla="*/ 16 w 65"/>
                <a:gd name="T15" fmla="*/ 2 h 59"/>
                <a:gd name="T16" fmla="*/ 18 w 65"/>
                <a:gd name="T17" fmla="*/ 6 h 59"/>
                <a:gd name="T18" fmla="*/ 16 w 65"/>
                <a:gd name="T19" fmla="*/ 9 h 59"/>
                <a:gd name="T20" fmla="*/ 15 w 65"/>
                <a:gd name="T21" fmla="*/ 14 h 59"/>
                <a:gd name="T22" fmla="*/ 14 w 65"/>
                <a:gd name="T23" fmla="*/ 16 h 59"/>
                <a:gd name="T24" fmla="*/ 8 w 65"/>
                <a:gd name="T25" fmla="*/ 19 h 59"/>
                <a:gd name="T26" fmla="*/ 4 w 65"/>
                <a:gd name="T27" fmla="*/ 19 h 59"/>
                <a:gd name="T28" fmla="*/ 3 w 65"/>
                <a:gd name="T29" fmla="*/ 24 h 59"/>
                <a:gd name="T30" fmla="*/ 7 w 65"/>
                <a:gd name="T31" fmla="*/ 27 h 59"/>
                <a:gd name="T32" fmla="*/ 11 w 65"/>
                <a:gd name="T33" fmla="*/ 27 h 59"/>
                <a:gd name="T34" fmla="*/ 10 w 65"/>
                <a:gd name="T35" fmla="*/ 33 h 59"/>
                <a:gd name="T36" fmla="*/ 11 w 65"/>
                <a:gd name="T37" fmla="*/ 37 h 59"/>
                <a:gd name="T38" fmla="*/ 7 w 65"/>
                <a:gd name="T39" fmla="*/ 41 h 59"/>
                <a:gd name="T40" fmla="*/ 6 w 65"/>
                <a:gd name="T41" fmla="*/ 45 h 59"/>
                <a:gd name="T42" fmla="*/ 9 w 65"/>
                <a:gd name="T43" fmla="*/ 45 h 59"/>
                <a:gd name="T44" fmla="*/ 12 w 65"/>
                <a:gd name="T45" fmla="*/ 45 h 59"/>
                <a:gd name="T46" fmla="*/ 15 w 65"/>
                <a:gd name="T47" fmla="*/ 43 h 59"/>
                <a:gd name="T48" fmla="*/ 17 w 65"/>
                <a:gd name="T49" fmla="*/ 41 h 59"/>
                <a:gd name="T50" fmla="*/ 19 w 65"/>
                <a:gd name="T51" fmla="*/ 39 h 59"/>
                <a:gd name="T52" fmla="*/ 22 w 65"/>
                <a:gd name="T53" fmla="*/ 40 h 59"/>
                <a:gd name="T54" fmla="*/ 24 w 65"/>
                <a:gd name="T55" fmla="*/ 43 h 59"/>
                <a:gd name="T56" fmla="*/ 26 w 65"/>
                <a:gd name="T57" fmla="*/ 46 h 59"/>
                <a:gd name="T58" fmla="*/ 24 w 65"/>
                <a:gd name="T59" fmla="*/ 50 h 59"/>
                <a:gd name="T60" fmla="*/ 23 w 65"/>
                <a:gd name="T61" fmla="*/ 55 h 59"/>
                <a:gd name="T62" fmla="*/ 27 w 65"/>
                <a:gd name="T63" fmla="*/ 59 h 59"/>
                <a:gd name="T64" fmla="*/ 31 w 65"/>
                <a:gd name="T65" fmla="*/ 58 h 59"/>
                <a:gd name="T66" fmla="*/ 35 w 65"/>
                <a:gd name="T67" fmla="*/ 55 h 59"/>
                <a:gd name="T68" fmla="*/ 37 w 65"/>
                <a:gd name="T69" fmla="*/ 51 h 59"/>
                <a:gd name="T70" fmla="*/ 40 w 65"/>
                <a:gd name="T71" fmla="*/ 51 h 59"/>
                <a:gd name="T72" fmla="*/ 46 w 65"/>
                <a:gd name="T73" fmla="*/ 47 h 59"/>
                <a:gd name="T74" fmla="*/ 49 w 65"/>
                <a:gd name="T75" fmla="*/ 47 h 59"/>
                <a:gd name="T76" fmla="*/ 56 w 65"/>
                <a:gd name="T77" fmla="*/ 49 h 59"/>
                <a:gd name="T78" fmla="*/ 62 w 65"/>
                <a:gd name="T79" fmla="*/ 47 h 59"/>
                <a:gd name="T80" fmla="*/ 65 w 65"/>
                <a:gd name="T81" fmla="*/ 46 h 59"/>
                <a:gd name="T82" fmla="*/ 65 w 65"/>
                <a:gd name="T83" fmla="*/ 44 h 59"/>
                <a:gd name="T84" fmla="*/ 63 w 65"/>
                <a:gd name="T85" fmla="*/ 42 h 59"/>
                <a:gd name="T86" fmla="*/ 63 w 65"/>
                <a:gd name="T87" fmla="*/ 37 h 59"/>
                <a:gd name="T88" fmla="*/ 60 w 65"/>
                <a:gd name="T89" fmla="*/ 33 h 59"/>
                <a:gd name="T90" fmla="*/ 62 w 65"/>
                <a:gd name="T91" fmla="*/ 29 h 59"/>
                <a:gd name="T92" fmla="*/ 62 w 65"/>
                <a:gd name="T93" fmla="*/ 26 h 59"/>
                <a:gd name="T94" fmla="*/ 61 w 65"/>
                <a:gd name="T95" fmla="*/ 25 h 59"/>
                <a:gd name="T96" fmla="*/ 55 w 65"/>
                <a:gd name="T97" fmla="*/ 27 h 59"/>
                <a:gd name="T98" fmla="*/ 53 w 65"/>
                <a:gd name="T99" fmla="*/ 25 h 59"/>
                <a:gd name="T100" fmla="*/ 53 w 65"/>
                <a:gd name="T101" fmla="*/ 22 h 59"/>
                <a:gd name="T102" fmla="*/ 52 w 65"/>
                <a:gd name="T103" fmla="*/ 18 h 59"/>
                <a:gd name="T104" fmla="*/ 45 w 65"/>
                <a:gd name="T105" fmla="*/ 18 h 59"/>
                <a:gd name="T106" fmla="*/ 40 w 65"/>
                <a:gd name="T107" fmla="*/ 18 h 59"/>
                <a:gd name="T108" fmla="*/ 36 w 65"/>
                <a:gd name="T109" fmla="*/ 17 h 59"/>
                <a:gd name="T110" fmla="*/ 31 w 65"/>
                <a:gd name="T111" fmla="*/ 17 h 59"/>
                <a:gd name="T112" fmla="*/ 28 w 65"/>
                <a:gd name="T113" fmla="*/ 15 h 59"/>
                <a:gd name="T114" fmla="*/ 22 w 65"/>
                <a:gd name="T115" fmla="*/ 15 h 59"/>
                <a:gd name="T116" fmla="*/ 20 w 65"/>
                <a:gd name="T117" fmla="*/ 11 h 59"/>
                <a:gd name="T118" fmla="*/ 25 w 65"/>
                <a:gd name="T119" fmla="*/ 10 h 59"/>
                <a:gd name="T120" fmla="*/ 28 w 65"/>
                <a:gd name="T121" fmla="*/ 11 h 59"/>
                <a:gd name="T122" fmla="*/ 29 w 65"/>
                <a:gd name="T123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59">
                  <a:moveTo>
                    <a:pt x="29" y="10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8" y="0"/>
                    <a:pt x="26" y="2"/>
                  </a:cubicBezTo>
                  <a:cubicBezTo>
                    <a:pt x="26" y="2"/>
                    <a:pt x="25" y="4"/>
                    <a:pt x="23" y="4"/>
                  </a:cubicBezTo>
                  <a:cubicBezTo>
                    <a:pt x="21" y="3"/>
                    <a:pt x="20" y="0"/>
                    <a:pt x="20" y="0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6" y="4"/>
                    <a:pt x="18" y="6"/>
                    <a:pt x="18" y="6"/>
                  </a:cubicBezTo>
                  <a:cubicBezTo>
                    <a:pt x="18" y="6"/>
                    <a:pt x="18" y="9"/>
                    <a:pt x="16" y="9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6" y="12"/>
                    <a:pt x="15" y="16"/>
                    <a:pt x="14" y="16"/>
                  </a:cubicBezTo>
                  <a:cubicBezTo>
                    <a:pt x="12" y="17"/>
                    <a:pt x="8" y="22"/>
                    <a:pt x="8" y="19"/>
                  </a:cubicBezTo>
                  <a:cubicBezTo>
                    <a:pt x="8" y="18"/>
                    <a:pt x="5" y="18"/>
                    <a:pt x="4" y="19"/>
                  </a:cubicBezTo>
                  <a:cubicBezTo>
                    <a:pt x="2" y="20"/>
                    <a:pt x="0" y="21"/>
                    <a:pt x="3" y="24"/>
                  </a:cubicBezTo>
                  <a:cubicBezTo>
                    <a:pt x="5" y="26"/>
                    <a:pt x="4" y="27"/>
                    <a:pt x="7" y="27"/>
                  </a:cubicBezTo>
                  <a:cubicBezTo>
                    <a:pt x="9" y="27"/>
                    <a:pt x="12" y="25"/>
                    <a:pt x="11" y="27"/>
                  </a:cubicBezTo>
                  <a:cubicBezTo>
                    <a:pt x="10" y="29"/>
                    <a:pt x="8" y="32"/>
                    <a:pt x="10" y="33"/>
                  </a:cubicBezTo>
                  <a:cubicBezTo>
                    <a:pt x="12" y="34"/>
                    <a:pt x="12" y="36"/>
                    <a:pt x="11" y="37"/>
                  </a:cubicBezTo>
                  <a:cubicBezTo>
                    <a:pt x="10" y="39"/>
                    <a:pt x="7" y="39"/>
                    <a:pt x="7" y="41"/>
                  </a:cubicBezTo>
                  <a:cubicBezTo>
                    <a:pt x="7" y="42"/>
                    <a:pt x="6" y="45"/>
                    <a:pt x="6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0"/>
                    <a:pt x="52" y="18"/>
                  </a:cubicBezTo>
                  <a:cubicBezTo>
                    <a:pt x="50" y="17"/>
                    <a:pt x="48" y="17"/>
                    <a:pt x="45" y="18"/>
                  </a:cubicBezTo>
                  <a:cubicBezTo>
                    <a:pt x="43" y="19"/>
                    <a:pt x="40" y="18"/>
                    <a:pt x="40" y="18"/>
                  </a:cubicBezTo>
                  <a:cubicBezTo>
                    <a:pt x="40" y="18"/>
                    <a:pt x="38" y="19"/>
                    <a:pt x="36" y="17"/>
                  </a:cubicBezTo>
                  <a:cubicBezTo>
                    <a:pt x="35" y="15"/>
                    <a:pt x="33" y="17"/>
                    <a:pt x="31" y="17"/>
                  </a:cubicBezTo>
                  <a:cubicBezTo>
                    <a:pt x="29" y="18"/>
                    <a:pt x="28" y="15"/>
                    <a:pt x="28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8" y="11"/>
                    <a:pt x="28" y="11"/>
                    <a:pt x="28" y="11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" name="Freeform 53">
              <a:extLst>
                <a:ext uri="{FF2B5EF4-FFF2-40B4-BE49-F238E27FC236}">
                  <a16:creationId xmlns:a16="http://schemas.microsoft.com/office/drawing/2014/main" id="{9AD002B8-8C27-4EE9-B7AF-04CC7C51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159" y="3620798"/>
              <a:ext cx="48087" cy="94801"/>
            </a:xfrm>
            <a:custGeom>
              <a:avLst/>
              <a:gdLst>
                <a:gd name="T0" fmla="*/ 13 w 18"/>
                <a:gd name="T1" fmla="*/ 0 h 35"/>
                <a:gd name="T2" fmla="*/ 10 w 18"/>
                <a:gd name="T3" fmla="*/ 2 h 35"/>
                <a:gd name="T4" fmla="*/ 9 w 18"/>
                <a:gd name="T5" fmla="*/ 7 h 35"/>
                <a:gd name="T6" fmla="*/ 5 w 18"/>
                <a:gd name="T7" fmla="*/ 12 h 35"/>
                <a:gd name="T8" fmla="*/ 5 w 18"/>
                <a:gd name="T9" fmla="*/ 16 h 35"/>
                <a:gd name="T10" fmla="*/ 2 w 18"/>
                <a:gd name="T11" fmla="*/ 18 h 35"/>
                <a:gd name="T12" fmla="*/ 1 w 18"/>
                <a:gd name="T13" fmla="*/ 28 h 35"/>
                <a:gd name="T14" fmla="*/ 4 w 18"/>
                <a:gd name="T15" fmla="*/ 32 h 35"/>
                <a:gd name="T16" fmla="*/ 7 w 18"/>
                <a:gd name="T17" fmla="*/ 35 h 35"/>
                <a:gd name="T18" fmla="*/ 8 w 18"/>
                <a:gd name="T19" fmla="*/ 31 h 35"/>
                <a:gd name="T20" fmla="*/ 11 w 18"/>
                <a:gd name="T21" fmla="*/ 29 h 35"/>
                <a:gd name="T22" fmla="*/ 11 w 18"/>
                <a:gd name="T23" fmla="*/ 26 h 35"/>
                <a:gd name="T24" fmla="*/ 13 w 18"/>
                <a:gd name="T25" fmla="*/ 24 h 35"/>
                <a:gd name="T26" fmla="*/ 13 w 18"/>
                <a:gd name="T27" fmla="*/ 16 h 35"/>
                <a:gd name="T28" fmla="*/ 17 w 18"/>
                <a:gd name="T29" fmla="*/ 3 h 35"/>
                <a:gd name="T30" fmla="*/ 13 w 18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35">
                  <a:moveTo>
                    <a:pt x="13" y="0"/>
                  </a:moveTo>
                  <a:cubicBezTo>
                    <a:pt x="12" y="1"/>
                    <a:pt x="11" y="1"/>
                    <a:pt x="10" y="2"/>
                  </a:cubicBezTo>
                  <a:cubicBezTo>
                    <a:pt x="9" y="4"/>
                    <a:pt x="10" y="5"/>
                    <a:pt x="9" y="7"/>
                  </a:cubicBezTo>
                  <a:cubicBezTo>
                    <a:pt x="8" y="9"/>
                    <a:pt x="6" y="9"/>
                    <a:pt x="5" y="12"/>
                  </a:cubicBezTo>
                  <a:cubicBezTo>
                    <a:pt x="4" y="13"/>
                    <a:pt x="5" y="15"/>
                    <a:pt x="5" y="16"/>
                  </a:cubicBezTo>
                  <a:cubicBezTo>
                    <a:pt x="4" y="17"/>
                    <a:pt x="3" y="17"/>
                    <a:pt x="2" y="18"/>
                  </a:cubicBezTo>
                  <a:cubicBezTo>
                    <a:pt x="1" y="20"/>
                    <a:pt x="0" y="25"/>
                    <a:pt x="1" y="28"/>
                  </a:cubicBezTo>
                  <a:cubicBezTo>
                    <a:pt x="1" y="29"/>
                    <a:pt x="3" y="31"/>
                    <a:pt x="4" y="32"/>
                  </a:cubicBezTo>
                  <a:cubicBezTo>
                    <a:pt x="5" y="33"/>
                    <a:pt x="6" y="34"/>
                    <a:pt x="7" y="35"/>
                  </a:cubicBezTo>
                  <a:cubicBezTo>
                    <a:pt x="7" y="34"/>
                    <a:pt x="7" y="32"/>
                    <a:pt x="8" y="31"/>
                  </a:cubicBezTo>
                  <a:cubicBezTo>
                    <a:pt x="9" y="30"/>
                    <a:pt x="11" y="30"/>
                    <a:pt x="11" y="29"/>
                  </a:cubicBezTo>
                  <a:cubicBezTo>
                    <a:pt x="12" y="28"/>
                    <a:pt x="11" y="26"/>
                    <a:pt x="11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0"/>
                    <a:pt x="13" y="19"/>
                    <a:pt x="13" y="16"/>
                  </a:cubicBezTo>
                  <a:cubicBezTo>
                    <a:pt x="14" y="14"/>
                    <a:pt x="18" y="4"/>
                    <a:pt x="17" y="3"/>
                  </a:cubicBezTo>
                  <a:cubicBezTo>
                    <a:pt x="17" y="0"/>
                    <a:pt x="14" y="1"/>
                    <a:pt x="13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1" name="Freeform 55">
              <a:extLst>
                <a:ext uri="{FF2B5EF4-FFF2-40B4-BE49-F238E27FC236}">
                  <a16:creationId xmlns:a16="http://schemas.microsoft.com/office/drawing/2014/main" id="{4526D962-CB99-45E5-9682-B2024FA3D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436" y="3245715"/>
              <a:ext cx="151132" cy="162123"/>
            </a:xfrm>
            <a:custGeom>
              <a:avLst/>
              <a:gdLst>
                <a:gd name="T0" fmla="*/ 0 w 56"/>
                <a:gd name="T1" fmla="*/ 21 h 60"/>
                <a:gd name="T2" fmla="*/ 0 w 56"/>
                <a:gd name="T3" fmla="*/ 23 h 60"/>
                <a:gd name="T4" fmla="*/ 0 w 56"/>
                <a:gd name="T5" fmla="*/ 25 h 60"/>
                <a:gd name="T6" fmla="*/ 2 w 56"/>
                <a:gd name="T7" fmla="*/ 26 h 60"/>
                <a:gd name="T8" fmla="*/ 2 w 56"/>
                <a:gd name="T9" fmla="*/ 30 h 60"/>
                <a:gd name="T10" fmla="*/ 1 w 56"/>
                <a:gd name="T11" fmla="*/ 31 h 60"/>
                <a:gd name="T12" fmla="*/ 1 w 56"/>
                <a:gd name="T13" fmla="*/ 32 h 60"/>
                <a:gd name="T14" fmla="*/ 2 w 56"/>
                <a:gd name="T15" fmla="*/ 33 h 60"/>
                <a:gd name="T16" fmla="*/ 3 w 56"/>
                <a:gd name="T17" fmla="*/ 35 h 60"/>
                <a:gd name="T18" fmla="*/ 7 w 56"/>
                <a:gd name="T19" fmla="*/ 33 h 60"/>
                <a:gd name="T20" fmla="*/ 11 w 56"/>
                <a:gd name="T21" fmla="*/ 36 h 60"/>
                <a:gd name="T22" fmla="*/ 7 w 56"/>
                <a:gd name="T23" fmla="*/ 45 h 60"/>
                <a:gd name="T24" fmla="*/ 6 w 56"/>
                <a:gd name="T25" fmla="*/ 51 h 60"/>
                <a:gd name="T26" fmla="*/ 3 w 56"/>
                <a:gd name="T27" fmla="*/ 53 h 60"/>
                <a:gd name="T28" fmla="*/ 1 w 56"/>
                <a:gd name="T29" fmla="*/ 57 h 60"/>
                <a:gd name="T30" fmla="*/ 2 w 56"/>
                <a:gd name="T31" fmla="*/ 60 h 60"/>
                <a:gd name="T32" fmla="*/ 7 w 56"/>
                <a:gd name="T33" fmla="*/ 58 h 60"/>
                <a:gd name="T34" fmla="*/ 14 w 56"/>
                <a:gd name="T35" fmla="*/ 60 h 60"/>
                <a:gd name="T36" fmla="*/ 27 w 56"/>
                <a:gd name="T37" fmla="*/ 50 h 60"/>
                <a:gd name="T38" fmla="*/ 45 w 56"/>
                <a:gd name="T39" fmla="*/ 36 h 60"/>
                <a:gd name="T40" fmla="*/ 47 w 56"/>
                <a:gd name="T41" fmla="*/ 33 h 60"/>
                <a:gd name="T42" fmla="*/ 49 w 56"/>
                <a:gd name="T43" fmla="*/ 28 h 60"/>
                <a:gd name="T44" fmla="*/ 49 w 56"/>
                <a:gd name="T45" fmla="*/ 24 h 60"/>
                <a:gd name="T46" fmla="*/ 51 w 56"/>
                <a:gd name="T47" fmla="*/ 18 h 60"/>
                <a:gd name="T48" fmla="*/ 50 w 56"/>
                <a:gd name="T49" fmla="*/ 14 h 60"/>
                <a:gd name="T50" fmla="*/ 54 w 56"/>
                <a:gd name="T51" fmla="*/ 9 h 60"/>
                <a:gd name="T52" fmla="*/ 56 w 56"/>
                <a:gd name="T53" fmla="*/ 3 h 60"/>
                <a:gd name="T54" fmla="*/ 54 w 56"/>
                <a:gd name="T55" fmla="*/ 3 h 60"/>
                <a:gd name="T56" fmla="*/ 54 w 56"/>
                <a:gd name="T57" fmla="*/ 2 h 60"/>
                <a:gd name="T58" fmla="*/ 53 w 56"/>
                <a:gd name="T59" fmla="*/ 0 h 60"/>
                <a:gd name="T60" fmla="*/ 46 w 56"/>
                <a:gd name="T61" fmla="*/ 3 h 60"/>
                <a:gd name="T62" fmla="*/ 34 w 56"/>
                <a:gd name="T63" fmla="*/ 5 h 60"/>
                <a:gd name="T64" fmla="*/ 23 w 56"/>
                <a:gd name="T65" fmla="*/ 9 h 60"/>
                <a:gd name="T66" fmla="*/ 17 w 56"/>
                <a:gd name="T67" fmla="*/ 8 h 60"/>
                <a:gd name="T68" fmla="*/ 13 w 56"/>
                <a:gd name="T69" fmla="*/ 11 h 60"/>
                <a:gd name="T70" fmla="*/ 9 w 56"/>
                <a:gd name="T71" fmla="*/ 10 h 60"/>
                <a:gd name="T72" fmla="*/ 9 w 56"/>
                <a:gd name="T73" fmla="*/ 14 h 60"/>
                <a:gd name="T74" fmla="*/ 7 w 56"/>
                <a:gd name="T75" fmla="*/ 17 h 60"/>
                <a:gd name="T76" fmla="*/ 3 w 56"/>
                <a:gd name="T77" fmla="*/ 21 h 60"/>
                <a:gd name="T78" fmla="*/ 0 w 56"/>
                <a:gd name="T7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cubicBezTo>
                    <a:pt x="0" y="22"/>
                    <a:pt x="0" y="23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1" y="29"/>
                    <a:pt x="2" y="31"/>
                    <a:pt x="1" y="31"/>
                  </a:cubicBezTo>
                  <a:cubicBezTo>
                    <a:pt x="0" y="30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2" y="33"/>
                    <a:pt x="3" y="34"/>
                    <a:pt x="3" y="35"/>
                  </a:cubicBezTo>
                  <a:cubicBezTo>
                    <a:pt x="3" y="35"/>
                    <a:pt x="6" y="32"/>
                    <a:pt x="7" y="33"/>
                  </a:cubicBezTo>
                  <a:cubicBezTo>
                    <a:pt x="9" y="34"/>
                    <a:pt x="11" y="34"/>
                    <a:pt x="11" y="36"/>
                  </a:cubicBezTo>
                  <a:cubicBezTo>
                    <a:pt x="11" y="39"/>
                    <a:pt x="9" y="42"/>
                    <a:pt x="7" y="45"/>
                  </a:cubicBezTo>
                  <a:cubicBezTo>
                    <a:pt x="6" y="45"/>
                    <a:pt x="7" y="49"/>
                    <a:pt x="6" y="51"/>
                  </a:cubicBezTo>
                  <a:cubicBezTo>
                    <a:pt x="5" y="52"/>
                    <a:pt x="4" y="51"/>
                    <a:pt x="3" y="53"/>
                  </a:cubicBezTo>
                  <a:cubicBezTo>
                    <a:pt x="2" y="54"/>
                    <a:pt x="1" y="57"/>
                    <a:pt x="1" y="57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6" y="57"/>
                    <a:pt x="7" y="58"/>
                  </a:cubicBezTo>
                  <a:cubicBezTo>
                    <a:pt x="8" y="60"/>
                    <a:pt x="14" y="60"/>
                    <a:pt x="14" y="6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7" y="33"/>
                  </a:cubicBezTo>
                  <a:cubicBezTo>
                    <a:pt x="48" y="31"/>
                    <a:pt x="48" y="31"/>
                    <a:pt x="49" y="28"/>
                  </a:cubicBezTo>
                  <a:cubicBezTo>
                    <a:pt x="50" y="26"/>
                    <a:pt x="50" y="27"/>
                    <a:pt x="49" y="24"/>
                  </a:cubicBezTo>
                  <a:cubicBezTo>
                    <a:pt x="48" y="21"/>
                    <a:pt x="50" y="21"/>
                    <a:pt x="51" y="18"/>
                  </a:cubicBezTo>
                  <a:cubicBezTo>
                    <a:pt x="51" y="16"/>
                    <a:pt x="50" y="17"/>
                    <a:pt x="50" y="14"/>
                  </a:cubicBezTo>
                  <a:cubicBezTo>
                    <a:pt x="50" y="11"/>
                    <a:pt x="52" y="10"/>
                    <a:pt x="54" y="9"/>
                  </a:cubicBezTo>
                  <a:cubicBezTo>
                    <a:pt x="56" y="7"/>
                    <a:pt x="56" y="3"/>
                    <a:pt x="56" y="3"/>
                  </a:cubicBezTo>
                  <a:cubicBezTo>
                    <a:pt x="55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48" y="2"/>
                    <a:pt x="46" y="3"/>
                  </a:cubicBezTo>
                  <a:cubicBezTo>
                    <a:pt x="44" y="5"/>
                    <a:pt x="36" y="4"/>
                    <a:pt x="34" y="5"/>
                  </a:cubicBezTo>
                  <a:cubicBezTo>
                    <a:pt x="30" y="9"/>
                    <a:pt x="25" y="7"/>
                    <a:pt x="23" y="9"/>
                  </a:cubicBezTo>
                  <a:cubicBezTo>
                    <a:pt x="21" y="10"/>
                    <a:pt x="19" y="8"/>
                    <a:pt x="17" y="8"/>
                  </a:cubicBezTo>
                  <a:cubicBezTo>
                    <a:pt x="15" y="8"/>
                    <a:pt x="15" y="10"/>
                    <a:pt x="13" y="11"/>
                  </a:cubicBezTo>
                  <a:cubicBezTo>
                    <a:pt x="12" y="12"/>
                    <a:pt x="11" y="9"/>
                    <a:pt x="9" y="10"/>
                  </a:cubicBezTo>
                  <a:cubicBezTo>
                    <a:pt x="7" y="12"/>
                    <a:pt x="9" y="13"/>
                    <a:pt x="9" y="14"/>
                  </a:cubicBezTo>
                  <a:cubicBezTo>
                    <a:pt x="9" y="16"/>
                    <a:pt x="9" y="17"/>
                    <a:pt x="7" y="17"/>
                  </a:cubicBezTo>
                  <a:cubicBezTo>
                    <a:pt x="4" y="17"/>
                    <a:pt x="6" y="20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2" name="Freeform 57">
              <a:extLst>
                <a:ext uri="{FF2B5EF4-FFF2-40B4-BE49-F238E27FC236}">
                  <a16:creationId xmlns:a16="http://schemas.microsoft.com/office/drawing/2014/main" id="{049E0FFE-A2E3-4902-B71A-D86D7C1F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733" y="2895362"/>
              <a:ext cx="114035" cy="83808"/>
            </a:xfrm>
            <a:custGeom>
              <a:avLst/>
              <a:gdLst>
                <a:gd name="T0" fmla="*/ 41 w 42"/>
                <a:gd name="T1" fmla="*/ 15 h 31"/>
                <a:gd name="T2" fmla="*/ 41 w 42"/>
                <a:gd name="T3" fmla="*/ 13 h 31"/>
                <a:gd name="T4" fmla="*/ 40 w 42"/>
                <a:gd name="T5" fmla="*/ 13 h 31"/>
                <a:gd name="T6" fmla="*/ 40 w 42"/>
                <a:gd name="T7" fmla="*/ 13 h 31"/>
                <a:gd name="T8" fmla="*/ 38 w 42"/>
                <a:gd name="T9" fmla="*/ 8 h 31"/>
                <a:gd name="T10" fmla="*/ 32 w 42"/>
                <a:gd name="T11" fmla="*/ 4 h 31"/>
                <a:gd name="T12" fmla="*/ 28 w 42"/>
                <a:gd name="T13" fmla="*/ 2 h 31"/>
                <a:gd name="T14" fmla="*/ 24 w 42"/>
                <a:gd name="T15" fmla="*/ 3 h 31"/>
                <a:gd name="T16" fmla="*/ 20 w 42"/>
                <a:gd name="T17" fmla="*/ 5 h 31"/>
                <a:gd name="T18" fmla="*/ 18 w 42"/>
                <a:gd name="T19" fmla="*/ 6 h 31"/>
                <a:gd name="T20" fmla="*/ 16 w 42"/>
                <a:gd name="T21" fmla="*/ 8 h 31"/>
                <a:gd name="T22" fmla="*/ 14 w 42"/>
                <a:gd name="T23" fmla="*/ 9 h 31"/>
                <a:gd name="T24" fmla="*/ 7 w 42"/>
                <a:gd name="T25" fmla="*/ 16 h 31"/>
                <a:gd name="T26" fmla="*/ 3 w 42"/>
                <a:gd name="T27" fmla="*/ 22 h 31"/>
                <a:gd name="T28" fmla="*/ 4 w 42"/>
                <a:gd name="T29" fmla="*/ 26 h 31"/>
                <a:gd name="T30" fmla="*/ 7 w 42"/>
                <a:gd name="T31" fmla="*/ 26 h 31"/>
                <a:gd name="T32" fmla="*/ 12 w 42"/>
                <a:gd name="T33" fmla="*/ 29 h 31"/>
                <a:gd name="T34" fmla="*/ 15 w 42"/>
                <a:gd name="T35" fmla="*/ 30 h 31"/>
                <a:gd name="T36" fmla="*/ 21 w 42"/>
                <a:gd name="T37" fmla="*/ 26 h 31"/>
                <a:gd name="T38" fmla="*/ 22 w 42"/>
                <a:gd name="T39" fmla="*/ 24 h 31"/>
                <a:gd name="T40" fmla="*/ 26 w 42"/>
                <a:gd name="T41" fmla="*/ 27 h 31"/>
                <a:gd name="T42" fmla="*/ 30 w 42"/>
                <a:gd name="T43" fmla="*/ 28 h 31"/>
                <a:gd name="T44" fmla="*/ 30 w 42"/>
                <a:gd name="T45" fmla="*/ 25 h 31"/>
                <a:gd name="T46" fmla="*/ 34 w 42"/>
                <a:gd name="T47" fmla="*/ 22 h 31"/>
                <a:gd name="T48" fmla="*/ 38 w 42"/>
                <a:gd name="T49" fmla="*/ 20 h 31"/>
                <a:gd name="T50" fmla="*/ 41 w 42"/>
                <a:gd name="T51" fmla="*/ 19 h 31"/>
                <a:gd name="T52" fmla="*/ 40 w 42"/>
                <a:gd name="T53" fmla="*/ 16 h 31"/>
                <a:gd name="T54" fmla="*/ 41 w 42"/>
                <a:gd name="T5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31">
                  <a:moveTo>
                    <a:pt x="41" y="15"/>
                  </a:moveTo>
                  <a:cubicBezTo>
                    <a:pt x="41" y="15"/>
                    <a:pt x="41" y="14"/>
                    <a:pt x="41" y="13"/>
                  </a:cubicBezTo>
                  <a:cubicBezTo>
                    <a:pt x="41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1"/>
                    <a:pt x="38" y="8"/>
                    <a:pt x="38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3"/>
                    <a:pt x="28" y="2"/>
                  </a:cubicBezTo>
                  <a:cubicBezTo>
                    <a:pt x="25" y="0"/>
                    <a:pt x="25" y="3"/>
                    <a:pt x="24" y="3"/>
                  </a:cubicBezTo>
                  <a:cubicBezTo>
                    <a:pt x="23" y="4"/>
                    <a:pt x="20" y="5"/>
                    <a:pt x="20" y="5"/>
                  </a:cubicBezTo>
                  <a:cubicBezTo>
                    <a:pt x="20" y="5"/>
                    <a:pt x="19" y="7"/>
                    <a:pt x="18" y="6"/>
                  </a:cubicBezTo>
                  <a:cubicBezTo>
                    <a:pt x="16" y="4"/>
                    <a:pt x="16" y="8"/>
                    <a:pt x="16" y="8"/>
                  </a:cubicBezTo>
                  <a:cubicBezTo>
                    <a:pt x="16" y="8"/>
                    <a:pt x="17" y="9"/>
                    <a:pt x="14" y="9"/>
                  </a:cubicBezTo>
                  <a:cubicBezTo>
                    <a:pt x="11" y="10"/>
                    <a:pt x="9" y="14"/>
                    <a:pt x="7" y="16"/>
                  </a:cubicBezTo>
                  <a:cubicBezTo>
                    <a:pt x="6" y="18"/>
                    <a:pt x="4" y="20"/>
                    <a:pt x="3" y="22"/>
                  </a:cubicBezTo>
                  <a:cubicBezTo>
                    <a:pt x="2" y="24"/>
                    <a:pt x="0" y="29"/>
                    <a:pt x="4" y="26"/>
                  </a:cubicBezTo>
                  <a:cubicBezTo>
                    <a:pt x="7" y="23"/>
                    <a:pt x="7" y="26"/>
                    <a:pt x="7" y="26"/>
                  </a:cubicBezTo>
                  <a:cubicBezTo>
                    <a:pt x="7" y="28"/>
                    <a:pt x="12" y="27"/>
                    <a:pt x="12" y="29"/>
                  </a:cubicBezTo>
                  <a:cubicBezTo>
                    <a:pt x="13" y="31"/>
                    <a:pt x="15" y="30"/>
                    <a:pt x="15" y="30"/>
                  </a:cubicBezTo>
                  <a:cubicBezTo>
                    <a:pt x="16" y="28"/>
                    <a:pt x="21" y="29"/>
                    <a:pt x="21" y="26"/>
                  </a:cubicBezTo>
                  <a:cubicBezTo>
                    <a:pt x="21" y="24"/>
                    <a:pt x="21" y="22"/>
                    <a:pt x="22" y="24"/>
                  </a:cubicBezTo>
                  <a:cubicBezTo>
                    <a:pt x="24" y="26"/>
                    <a:pt x="23" y="26"/>
                    <a:pt x="26" y="27"/>
                  </a:cubicBezTo>
                  <a:cubicBezTo>
                    <a:pt x="29" y="27"/>
                    <a:pt x="29" y="29"/>
                    <a:pt x="30" y="28"/>
                  </a:cubicBezTo>
                  <a:cubicBezTo>
                    <a:pt x="31" y="27"/>
                    <a:pt x="30" y="28"/>
                    <a:pt x="30" y="25"/>
                  </a:cubicBezTo>
                  <a:cubicBezTo>
                    <a:pt x="30" y="22"/>
                    <a:pt x="33" y="24"/>
                    <a:pt x="34" y="22"/>
                  </a:cubicBezTo>
                  <a:cubicBezTo>
                    <a:pt x="34" y="20"/>
                    <a:pt x="36" y="18"/>
                    <a:pt x="38" y="20"/>
                  </a:cubicBezTo>
                  <a:cubicBezTo>
                    <a:pt x="40" y="21"/>
                    <a:pt x="39" y="21"/>
                    <a:pt x="41" y="19"/>
                  </a:cubicBezTo>
                  <a:cubicBezTo>
                    <a:pt x="42" y="17"/>
                    <a:pt x="38" y="18"/>
                    <a:pt x="40" y="16"/>
                  </a:cubicBezTo>
                  <a:lnTo>
                    <a:pt x="41" y="15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459D19E9-0B2A-47D4-9885-F876203D8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6003" y="2075129"/>
              <a:ext cx="303637" cy="577050"/>
            </a:xfrm>
            <a:custGeom>
              <a:avLst/>
              <a:gdLst>
                <a:gd name="T0" fmla="*/ 110 w 113"/>
                <a:gd name="T1" fmla="*/ 45 h 214"/>
                <a:gd name="T2" fmla="*/ 110 w 113"/>
                <a:gd name="T3" fmla="*/ 26 h 214"/>
                <a:gd name="T4" fmla="*/ 103 w 113"/>
                <a:gd name="T5" fmla="*/ 15 h 214"/>
                <a:gd name="T6" fmla="*/ 83 w 113"/>
                <a:gd name="T7" fmla="*/ 3 h 214"/>
                <a:gd name="T8" fmla="*/ 79 w 113"/>
                <a:gd name="T9" fmla="*/ 8 h 214"/>
                <a:gd name="T10" fmla="*/ 69 w 113"/>
                <a:gd name="T11" fmla="*/ 16 h 214"/>
                <a:gd name="T12" fmla="*/ 59 w 113"/>
                <a:gd name="T13" fmla="*/ 18 h 214"/>
                <a:gd name="T14" fmla="*/ 51 w 113"/>
                <a:gd name="T15" fmla="*/ 33 h 214"/>
                <a:gd name="T16" fmla="*/ 41 w 113"/>
                <a:gd name="T17" fmla="*/ 45 h 214"/>
                <a:gd name="T18" fmla="*/ 32 w 113"/>
                <a:gd name="T19" fmla="*/ 69 h 214"/>
                <a:gd name="T20" fmla="*/ 16 w 113"/>
                <a:gd name="T21" fmla="*/ 76 h 214"/>
                <a:gd name="T22" fmla="*/ 8 w 113"/>
                <a:gd name="T23" fmla="*/ 96 h 214"/>
                <a:gd name="T24" fmla="*/ 8 w 113"/>
                <a:gd name="T25" fmla="*/ 115 h 214"/>
                <a:gd name="T26" fmla="*/ 7 w 113"/>
                <a:gd name="T27" fmla="*/ 126 h 214"/>
                <a:gd name="T28" fmla="*/ 6 w 113"/>
                <a:gd name="T29" fmla="*/ 141 h 214"/>
                <a:gd name="T30" fmla="*/ 5 w 113"/>
                <a:gd name="T31" fmla="*/ 153 h 214"/>
                <a:gd name="T32" fmla="*/ 0 w 113"/>
                <a:gd name="T33" fmla="*/ 162 h 214"/>
                <a:gd name="T34" fmla="*/ 6 w 113"/>
                <a:gd name="T35" fmla="*/ 167 h 214"/>
                <a:gd name="T36" fmla="*/ 5 w 113"/>
                <a:gd name="T37" fmla="*/ 176 h 214"/>
                <a:gd name="T38" fmla="*/ 13 w 113"/>
                <a:gd name="T39" fmla="*/ 184 h 214"/>
                <a:gd name="T40" fmla="*/ 16 w 113"/>
                <a:gd name="T41" fmla="*/ 190 h 214"/>
                <a:gd name="T42" fmla="*/ 12 w 113"/>
                <a:gd name="T43" fmla="*/ 194 h 214"/>
                <a:gd name="T44" fmla="*/ 26 w 113"/>
                <a:gd name="T45" fmla="*/ 203 h 214"/>
                <a:gd name="T46" fmla="*/ 30 w 113"/>
                <a:gd name="T47" fmla="*/ 193 h 214"/>
                <a:gd name="T48" fmla="*/ 43 w 113"/>
                <a:gd name="T49" fmla="*/ 192 h 214"/>
                <a:gd name="T50" fmla="*/ 47 w 113"/>
                <a:gd name="T51" fmla="*/ 184 h 214"/>
                <a:gd name="T52" fmla="*/ 45 w 113"/>
                <a:gd name="T53" fmla="*/ 179 h 214"/>
                <a:gd name="T54" fmla="*/ 48 w 113"/>
                <a:gd name="T55" fmla="*/ 172 h 214"/>
                <a:gd name="T56" fmla="*/ 45 w 113"/>
                <a:gd name="T57" fmla="*/ 158 h 214"/>
                <a:gd name="T58" fmla="*/ 58 w 113"/>
                <a:gd name="T59" fmla="*/ 158 h 214"/>
                <a:gd name="T60" fmla="*/ 64 w 113"/>
                <a:gd name="T61" fmla="*/ 152 h 214"/>
                <a:gd name="T62" fmla="*/ 62 w 113"/>
                <a:gd name="T63" fmla="*/ 149 h 214"/>
                <a:gd name="T64" fmla="*/ 65 w 113"/>
                <a:gd name="T65" fmla="*/ 138 h 214"/>
                <a:gd name="T66" fmla="*/ 57 w 113"/>
                <a:gd name="T67" fmla="*/ 133 h 214"/>
                <a:gd name="T68" fmla="*/ 52 w 113"/>
                <a:gd name="T69" fmla="*/ 118 h 214"/>
                <a:gd name="T70" fmla="*/ 55 w 113"/>
                <a:gd name="T71" fmla="*/ 103 h 214"/>
                <a:gd name="T72" fmla="*/ 56 w 113"/>
                <a:gd name="T73" fmla="*/ 101 h 214"/>
                <a:gd name="T74" fmla="*/ 61 w 113"/>
                <a:gd name="T75" fmla="*/ 96 h 214"/>
                <a:gd name="T76" fmla="*/ 65 w 113"/>
                <a:gd name="T77" fmla="*/ 92 h 214"/>
                <a:gd name="T78" fmla="*/ 69 w 113"/>
                <a:gd name="T79" fmla="*/ 87 h 214"/>
                <a:gd name="T80" fmla="*/ 84 w 113"/>
                <a:gd name="T81" fmla="*/ 77 h 214"/>
                <a:gd name="T82" fmla="*/ 86 w 113"/>
                <a:gd name="T83" fmla="*/ 72 h 214"/>
                <a:gd name="T84" fmla="*/ 89 w 113"/>
                <a:gd name="T85" fmla="*/ 61 h 214"/>
                <a:gd name="T86" fmla="*/ 89 w 113"/>
                <a:gd name="T87" fmla="*/ 56 h 214"/>
                <a:gd name="T88" fmla="*/ 98 w 113"/>
                <a:gd name="T89" fmla="*/ 50 h 214"/>
                <a:gd name="T90" fmla="*/ 103 w 113"/>
                <a:gd name="T91" fmla="*/ 49 h 214"/>
                <a:gd name="T92" fmla="*/ 30 w 113"/>
                <a:gd name="T93" fmla="*/ 210 h 214"/>
                <a:gd name="T94" fmla="*/ 67 w 113"/>
                <a:gd name="T95" fmla="*/ 174 h 214"/>
                <a:gd name="T96" fmla="*/ 66 w 113"/>
                <a:gd name="T97" fmla="*/ 182 h 214"/>
                <a:gd name="T98" fmla="*/ 67 w 113"/>
                <a:gd name="T99" fmla="*/ 171 h 214"/>
                <a:gd name="T100" fmla="*/ 30 w 113"/>
                <a:gd name="T101" fmla="*/ 161 h 214"/>
                <a:gd name="T102" fmla="*/ 31 w 113"/>
                <a:gd name="T103" fmla="*/ 156 h 214"/>
                <a:gd name="T104" fmla="*/ 20 w 113"/>
                <a:gd name="T105" fmla="*/ 148 h 214"/>
                <a:gd name="T106" fmla="*/ 19 w 113"/>
                <a:gd name="T107" fmla="*/ 160 h 214"/>
                <a:gd name="T108" fmla="*/ 11 w 113"/>
                <a:gd name="T109" fmla="*/ 161 h 214"/>
                <a:gd name="T110" fmla="*/ 18 w 113"/>
                <a:gd name="T111" fmla="*/ 153 h 214"/>
                <a:gd name="T112" fmla="*/ 53 w 113"/>
                <a:gd name="T113" fmla="*/ 145 h 214"/>
                <a:gd name="T114" fmla="*/ 59 w 113"/>
                <a:gd name="T115" fmla="*/ 149 h 214"/>
                <a:gd name="T116" fmla="*/ 53 w 113"/>
                <a:gd name="T117" fmla="*/ 145 h 214"/>
                <a:gd name="T118" fmla="*/ 49 w 113"/>
                <a:gd name="T119" fmla="*/ 14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214">
                  <a:moveTo>
                    <a:pt x="108" y="5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0" y="46"/>
                    <a:pt x="110" y="45"/>
                  </a:cubicBezTo>
                  <a:cubicBezTo>
                    <a:pt x="110" y="43"/>
                    <a:pt x="111" y="44"/>
                    <a:pt x="111" y="41"/>
                  </a:cubicBezTo>
                  <a:cubicBezTo>
                    <a:pt x="111" y="38"/>
                    <a:pt x="108" y="35"/>
                    <a:pt x="108" y="33"/>
                  </a:cubicBezTo>
                  <a:cubicBezTo>
                    <a:pt x="109" y="31"/>
                    <a:pt x="111" y="29"/>
                    <a:pt x="110" y="26"/>
                  </a:cubicBezTo>
                  <a:cubicBezTo>
                    <a:pt x="110" y="25"/>
                    <a:pt x="108" y="27"/>
                    <a:pt x="107" y="26"/>
                  </a:cubicBezTo>
                  <a:cubicBezTo>
                    <a:pt x="106" y="24"/>
                    <a:pt x="109" y="19"/>
                    <a:pt x="108" y="18"/>
                  </a:cubicBezTo>
                  <a:cubicBezTo>
                    <a:pt x="106" y="17"/>
                    <a:pt x="104" y="17"/>
                    <a:pt x="103" y="15"/>
                  </a:cubicBezTo>
                  <a:cubicBezTo>
                    <a:pt x="102" y="13"/>
                    <a:pt x="99" y="12"/>
                    <a:pt x="97" y="12"/>
                  </a:cubicBezTo>
                  <a:cubicBezTo>
                    <a:pt x="94" y="12"/>
                    <a:pt x="90" y="9"/>
                    <a:pt x="89" y="7"/>
                  </a:cubicBezTo>
                  <a:cubicBezTo>
                    <a:pt x="88" y="6"/>
                    <a:pt x="84" y="4"/>
                    <a:pt x="83" y="3"/>
                  </a:cubicBezTo>
                  <a:cubicBezTo>
                    <a:pt x="81" y="2"/>
                    <a:pt x="80" y="0"/>
                    <a:pt x="80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6" y="18"/>
                    <a:pt x="75" y="17"/>
                  </a:cubicBezTo>
                  <a:cubicBezTo>
                    <a:pt x="73" y="17"/>
                    <a:pt x="69" y="15"/>
                    <a:pt x="69" y="16"/>
                  </a:cubicBezTo>
                  <a:cubicBezTo>
                    <a:pt x="68" y="17"/>
                    <a:pt x="65" y="16"/>
                    <a:pt x="66" y="18"/>
                  </a:cubicBezTo>
                  <a:cubicBezTo>
                    <a:pt x="67" y="20"/>
                    <a:pt x="64" y="22"/>
                    <a:pt x="66" y="23"/>
                  </a:cubicBezTo>
                  <a:cubicBezTo>
                    <a:pt x="68" y="26"/>
                    <a:pt x="59" y="18"/>
                    <a:pt x="59" y="18"/>
                  </a:cubicBezTo>
                  <a:cubicBezTo>
                    <a:pt x="59" y="18"/>
                    <a:pt x="57" y="20"/>
                    <a:pt x="56" y="22"/>
                  </a:cubicBezTo>
                  <a:cubicBezTo>
                    <a:pt x="55" y="24"/>
                    <a:pt x="54" y="26"/>
                    <a:pt x="54" y="29"/>
                  </a:cubicBezTo>
                  <a:cubicBezTo>
                    <a:pt x="54" y="31"/>
                    <a:pt x="53" y="31"/>
                    <a:pt x="51" y="33"/>
                  </a:cubicBezTo>
                  <a:cubicBezTo>
                    <a:pt x="50" y="34"/>
                    <a:pt x="47" y="35"/>
                    <a:pt x="47" y="37"/>
                  </a:cubicBezTo>
                  <a:cubicBezTo>
                    <a:pt x="47" y="39"/>
                    <a:pt x="46" y="39"/>
                    <a:pt x="44" y="39"/>
                  </a:cubicBezTo>
                  <a:cubicBezTo>
                    <a:pt x="42" y="39"/>
                    <a:pt x="41" y="43"/>
                    <a:pt x="41" y="45"/>
                  </a:cubicBezTo>
                  <a:cubicBezTo>
                    <a:pt x="41" y="47"/>
                    <a:pt x="39" y="55"/>
                    <a:pt x="37" y="56"/>
                  </a:cubicBezTo>
                  <a:cubicBezTo>
                    <a:pt x="35" y="58"/>
                    <a:pt x="31" y="59"/>
                    <a:pt x="31" y="60"/>
                  </a:cubicBezTo>
                  <a:cubicBezTo>
                    <a:pt x="31" y="62"/>
                    <a:pt x="33" y="66"/>
                    <a:pt x="32" y="69"/>
                  </a:cubicBezTo>
                  <a:cubicBezTo>
                    <a:pt x="31" y="72"/>
                    <a:pt x="31" y="76"/>
                    <a:pt x="29" y="75"/>
                  </a:cubicBezTo>
                  <a:cubicBezTo>
                    <a:pt x="27" y="74"/>
                    <a:pt x="25" y="69"/>
                    <a:pt x="23" y="70"/>
                  </a:cubicBezTo>
                  <a:cubicBezTo>
                    <a:pt x="21" y="71"/>
                    <a:pt x="16" y="74"/>
                    <a:pt x="16" y="76"/>
                  </a:cubicBezTo>
                  <a:cubicBezTo>
                    <a:pt x="16" y="78"/>
                    <a:pt x="12" y="81"/>
                    <a:pt x="12" y="84"/>
                  </a:cubicBezTo>
                  <a:cubicBezTo>
                    <a:pt x="12" y="86"/>
                    <a:pt x="6" y="88"/>
                    <a:pt x="7" y="90"/>
                  </a:cubicBezTo>
                  <a:cubicBezTo>
                    <a:pt x="8" y="92"/>
                    <a:pt x="9" y="94"/>
                    <a:pt x="8" y="96"/>
                  </a:cubicBezTo>
                  <a:cubicBezTo>
                    <a:pt x="8" y="97"/>
                    <a:pt x="8" y="101"/>
                    <a:pt x="8" y="103"/>
                  </a:cubicBezTo>
                  <a:cubicBezTo>
                    <a:pt x="8" y="105"/>
                    <a:pt x="9" y="108"/>
                    <a:pt x="8" y="111"/>
                  </a:cubicBezTo>
                  <a:cubicBezTo>
                    <a:pt x="6" y="113"/>
                    <a:pt x="7" y="115"/>
                    <a:pt x="8" y="115"/>
                  </a:cubicBezTo>
                  <a:cubicBezTo>
                    <a:pt x="9" y="115"/>
                    <a:pt x="10" y="116"/>
                    <a:pt x="10" y="120"/>
                  </a:cubicBezTo>
                  <a:cubicBezTo>
                    <a:pt x="10" y="123"/>
                    <a:pt x="11" y="124"/>
                    <a:pt x="9" y="125"/>
                  </a:cubicBezTo>
                  <a:cubicBezTo>
                    <a:pt x="7" y="127"/>
                    <a:pt x="7" y="126"/>
                    <a:pt x="7" y="126"/>
                  </a:cubicBezTo>
                  <a:cubicBezTo>
                    <a:pt x="7" y="126"/>
                    <a:pt x="6" y="130"/>
                    <a:pt x="6" y="132"/>
                  </a:cubicBezTo>
                  <a:cubicBezTo>
                    <a:pt x="6" y="134"/>
                    <a:pt x="4" y="135"/>
                    <a:pt x="6" y="137"/>
                  </a:cubicBezTo>
                  <a:cubicBezTo>
                    <a:pt x="8" y="139"/>
                    <a:pt x="8" y="140"/>
                    <a:pt x="6" y="141"/>
                  </a:cubicBezTo>
                  <a:cubicBezTo>
                    <a:pt x="4" y="142"/>
                    <a:pt x="6" y="144"/>
                    <a:pt x="4" y="145"/>
                  </a:cubicBezTo>
                  <a:cubicBezTo>
                    <a:pt x="1" y="146"/>
                    <a:pt x="3" y="145"/>
                    <a:pt x="3" y="148"/>
                  </a:cubicBezTo>
                  <a:cubicBezTo>
                    <a:pt x="3" y="150"/>
                    <a:pt x="5" y="151"/>
                    <a:pt x="5" y="153"/>
                  </a:cubicBezTo>
                  <a:cubicBezTo>
                    <a:pt x="5" y="155"/>
                    <a:pt x="5" y="159"/>
                    <a:pt x="3" y="158"/>
                  </a:cubicBezTo>
                  <a:cubicBezTo>
                    <a:pt x="1" y="157"/>
                    <a:pt x="1" y="158"/>
                    <a:pt x="1" y="158"/>
                  </a:cubicBezTo>
                  <a:cubicBezTo>
                    <a:pt x="1" y="159"/>
                    <a:pt x="0" y="160"/>
                    <a:pt x="0" y="162"/>
                  </a:cubicBezTo>
                  <a:cubicBezTo>
                    <a:pt x="1" y="163"/>
                    <a:pt x="2" y="163"/>
                    <a:pt x="3" y="163"/>
                  </a:cubicBezTo>
                  <a:cubicBezTo>
                    <a:pt x="3" y="163"/>
                    <a:pt x="5" y="167"/>
                    <a:pt x="5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3" y="171"/>
                    <a:pt x="3" y="172"/>
                  </a:cubicBezTo>
                  <a:cubicBezTo>
                    <a:pt x="3" y="173"/>
                    <a:pt x="5" y="173"/>
                    <a:pt x="5" y="174"/>
                  </a:cubicBezTo>
                  <a:cubicBezTo>
                    <a:pt x="5" y="175"/>
                    <a:pt x="5" y="176"/>
                    <a:pt x="5" y="176"/>
                  </a:cubicBezTo>
                  <a:cubicBezTo>
                    <a:pt x="5" y="176"/>
                    <a:pt x="7" y="176"/>
                    <a:pt x="8" y="176"/>
                  </a:cubicBezTo>
                  <a:cubicBezTo>
                    <a:pt x="8" y="178"/>
                    <a:pt x="8" y="179"/>
                    <a:pt x="8" y="180"/>
                  </a:cubicBezTo>
                  <a:cubicBezTo>
                    <a:pt x="9" y="181"/>
                    <a:pt x="12" y="183"/>
                    <a:pt x="13" y="184"/>
                  </a:cubicBezTo>
                  <a:cubicBezTo>
                    <a:pt x="13" y="185"/>
                    <a:pt x="13" y="187"/>
                    <a:pt x="14" y="187"/>
                  </a:cubicBezTo>
                  <a:cubicBezTo>
                    <a:pt x="14" y="188"/>
                    <a:pt x="16" y="187"/>
                    <a:pt x="16" y="188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5" y="190"/>
                    <a:pt x="14" y="190"/>
                    <a:pt x="14" y="190"/>
                  </a:cubicBezTo>
                  <a:cubicBezTo>
                    <a:pt x="13" y="191"/>
                    <a:pt x="14" y="192"/>
                    <a:pt x="14" y="193"/>
                  </a:cubicBezTo>
                  <a:cubicBezTo>
                    <a:pt x="14" y="193"/>
                    <a:pt x="12" y="194"/>
                    <a:pt x="12" y="194"/>
                  </a:cubicBezTo>
                  <a:cubicBezTo>
                    <a:pt x="12" y="196"/>
                    <a:pt x="13" y="199"/>
                    <a:pt x="13" y="199"/>
                  </a:cubicBezTo>
                  <a:cubicBezTo>
                    <a:pt x="13" y="202"/>
                    <a:pt x="13" y="205"/>
                    <a:pt x="16" y="206"/>
                  </a:cubicBezTo>
                  <a:cubicBezTo>
                    <a:pt x="19" y="206"/>
                    <a:pt x="24" y="204"/>
                    <a:pt x="26" y="203"/>
                  </a:cubicBezTo>
                  <a:cubicBezTo>
                    <a:pt x="26" y="199"/>
                    <a:pt x="26" y="199"/>
                    <a:pt x="27" y="196"/>
                  </a:cubicBezTo>
                  <a:cubicBezTo>
                    <a:pt x="27" y="196"/>
                    <a:pt x="29" y="196"/>
                    <a:pt x="30" y="196"/>
                  </a:cubicBezTo>
                  <a:cubicBezTo>
                    <a:pt x="30" y="196"/>
                    <a:pt x="29" y="193"/>
                    <a:pt x="30" y="193"/>
                  </a:cubicBezTo>
                  <a:cubicBezTo>
                    <a:pt x="32" y="192"/>
                    <a:pt x="37" y="193"/>
                    <a:pt x="41" y="193"/>
                  </a:cubicBezTo>
                  <a:cubicBezTo>
                    <a:pt x="42" y="193"/>
                    <a:pt x="43" y="190"/>
                    <a:pt x="43" y="190"/>
                  </a:cubicBezTo>
                  <a:cubicBezTo>
                    <a:pt x="43" y="190"/>
                    <a:pt x="44" y="191"/>
                    <a:pt x="43" y="192"/>
                  </a:cubicBezTo>
                  <a:cubicBezTo>
                    <a:pt x="44" y="192"/>
                    <a:pt x="45" y="192"/>
                    <a:pt x="45" y="192"/>
                  </a:cubicBezTo>
                  <a:cubicBezTo>
                    <a:pt x="46" y="190"/>
                    <a:pt x="47" y="188"/>
                    <a:pt x="48" y="185"/>
                  </a:cubicBezTo>
                  <a:cubicBezTo>
                    <a:pt x="48" y="185"/>
                    <a:pt x="49" y="184"/>
                    <a:pt x="47" y="184"/>
                  </a:cubicBezTo>
                  <a:cubicBezTo>
                    <a:pt x="46" y="185"/>
                    <a:pt x="46" y="188"/>
                    <a:pt x="45" y="188"/>
                  </a:cubicBezTo>
                  <a:cubicBezTo>
                    <a:pt x="44" y="189"/>
                    <a:pt x="44" y="187"/>
                    <a:pt x="44" y="186"/>
                  </a:cubicBezTo>
                  <a:cubicBezTo>
                    <a:pt x="44" y="185"/>
                    <a:pt x="45" y="181"/>
                    <a:pt x="45" y="179"/>
                  </a:cubicBezTo>
                  <a:cubicBezTo>
                    <a:pt x="46" y="179"/>
                    <a:pt x="47" y="177"/>
                    <a:pt x="47" y="176"/>
                  </a:cubicBezTo>
                  <a:cubicBezTo>
                    <a:pt x="48" y="174"/>
                    <a:pt x="46" y="175"/>
                    <a:pt x="47" y="173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50" y="169"/>
                    <a:pt x="48" y="164"/>
                    <a:pt x="47" y="162"/>
                  </a:cubicBezTo>
                  <a:cubicBezTo>
                    <a:pt x="48" y="162"/>
                    <a:pt x="50" y="161"/>
                    <a:pt x="50" y="160"/>
                  </a:cubicBezTo>
                  <a:cubicBezTo>
                    <a:pt x="49" y="160"/>
                    <a:pt x="46" y="158"/>
                    <a:pt x="45" y="158"/>
                  </a:cubicBezTo>
                  <a:cubicBezTo>
                    <a:pt x="50" y="158"/>
                    <a:pt x="52" y="157"/>
                    <a:pt x="57" y="156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8"/>
                    <a:pt x="59" y="156"/>
                    <a:pt x="59" y="155"/>
                  </a:cubicBezTo>
                  <a:cubicBezTo>
                    <a:pt x="61" y="154"/>
                    <a:pt x="62" y="155"/>
                    <a:pt x="63" y="154"/>
                  </a:cubicBezTo>
                  <a:cubicBezTo>
                    <a:pt x="64" y="154"/>
                    <a:pt x="63" y="153"/>
                    <a:pt x="64" y="152"/>
                  </a:cubicBezTo>
                  <a:cubicBezTo>
                    <a:pt x="65" y="151"/>
                    <a:pt x="65" y="152"/>
                    <a:pt x="67" y="151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64" y="149"/>
                    <a:pt x="63" y="149"/>
                    <a:pt x="62" y="149"/>
                  </a:cubicBezTo>
                  <a:cubicBezTo>
                    <a:pt x="64" y="148"/>
                    <a:pt x="66" y="147"/>
                    <a:pt x="68" y="146"/>
                  </a:cubicBezTo>
                  <a:cubicBezTo>
                    <a:pt x="68" y="144"/>
                    <a:pt x="69" y="141"/>
                    <a:pt x="67" y="139"/>
                  </a:cubicBezTo>
                  <a:cubicBezTo>
                    <a:pt x="67" y="138"/>
                    <a:pt x="66" y="139"/>
                    <a:pt x="65" y="138"/>
                  </a:cubicBezTo>
                  <a:cubicBezTo>
                    <a:pt x="63" y="137"/>
                    <a:pt x="64" y="135"/>
                    <a:pt x="64" y="135"/>
                  </a:cubicBezTo>
                  <a:cubicBezTo>
                    <a:pt x="61" y="134"/>
                    <a:pt x="61" y="134"/>
                    <a:pt x="59" y="131"/>
                  </a:cubicBezTo>
                  <a:cubicBezTo>
                    <a:pt x="59" y="131"/>
                    <a:pt x="58" y="132"/>
                    <a:pt x="57" y="133"/>
                  </a:cubicBezTo>
                  <a:cubicBezTo>
                    <a:pt x="56" y="133"/>
                    <a:pt x="56" y="132"/>
                    <a:pt x="54" y="132"/>
                  </a:cubicBezTo>
                  <a:cubicBezTo>
                    <a:pt x="54" y="131"/>
                    <a:pt x="54" y="130"/>
                    <a:pt x="53" y="130"/>
                  </a:cubicBezTo>
                  <a:cubicBezTo>
                    <a:pt x="54" y="125"/>
                    <a:pt x="52" y="122"/>
                    <a:pt x="52" y="118"/>
                  </a:cubicBezTo>
                  <a:cubicBezTo>
                    <a:pt x="52" y="118"/>
                    <a:pt x="52" y="115"/>
                    <a:pt x="52" y="115"/>
                  </a:cubicBezTo>
                  <a:cubicBezTo>
                    <a:pt x="53" y="115"/>
                    <a:pt x="54" y="115"/>
                    <a:pt x="54" y="115"/>
                  </a:cubicBezTo>
                  <a:cubicBezTo>
                    <a:pt x="51" y="112"/>
                    <a:pt x="56" y="107"/>
                    <a:pt x="55" y="103"/>
                  </a:cubicBezTo>
                  <a:cubicBezTo>
                    <a:pt x="55" y="103"/>
                    <a:pt x="54" y="103"/>
                    <a:pt x="53" y="103"/>
                  </a:cubicBezTo>
                  <a:cubicBezTo>
                    <a:pt x="53" y="102"/>
                    <a:pt x="54" y="101"/>
                    <a:pt x="53" y="101"/>
                  </a:cubicBezTo>
                  <a:cubicBezTo>
                    <a:pt x="54" y="100"/>
                    <a:pt x="55" y="102"/>
                    <a:pt x="56" y="101"/>
                  </a:cubicBezTo>
                  <a:cubicBezTo>
                    <a:pt x="56" y="101"/>
                    <a:pt x="57" y="100"/>
                    <a:pt x="57" y="100"/>
                  </a:cubicBezTo>
                  <a:cubicBezTo>
                    <a:pt x="58" y="99"/>
                    <a:pt x="59" y="100"/>
                    <a:pt x="59" y="99"/>
                  </a:cubicBezTo>
                  <a:cubicBezTo>
                    <a:pt x="60" y="99"/>
                    <a:pt x="60" y="97"/>
                    <a:pt x="61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2" y="94"/>
                    <a:pt x="64" y="94"/>
                    <a:pt x="65" y="92"/>
                  </a:cubicBezTo>
                  <a:cubicBezTo>
                    <a:pt x="66" y="91"/>
                    <a:pt x="64" y="91"/>
                    <a:pt x="64" y="91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8" y="86"/>
                    <a:pt x="69" y="87"/>
                    <a:pt x="69" y="87"/>
                  </a:cubicBezTo>
                  <a:cubicBezTo>
                    <a:pt x="72" y="87"/>
                    <a:pt x="73" y="84"/>
                    <a:pt x="75" y="83"/>
                  </a:cubicBezTo>
                  <a:cubicBezTo>
                    <a:pt x="77" y="83"/>
                    <a:pt x="79" y="84"/>
                    <a:pt x="79" y="83"/>
                  </a:cubicBezTo>
                  <a:cubicBezTo>
                    <a:pt x="82" y="82"/>
                    <a:pt x="82" y="79"/>
                    <a:pt x="84" y="77"/>
                  </a:cubicBezTo>
                  <a:cubicBezTo>
                    <a:pt x="85" y="76"/>
                    <a:pt x="86" y="76"/>
                    <a:pt x="87" y="75"/>
                  </a:cubicBezTo>
                  <a:cubicBezTo>
                    <a:pt x="87" y="74"/>
                    <a:pt x="88" y="74"/>
                    <a:pt x="88" y="73"/>
                  </a:cubicBezTo>
                  <a:cubicBezTo>
                    <a:pt x="88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69"/>
                  </a:cubicBezTo>
                  <a:cubicBezTo>
                    <a:pt x="86" y="69"/>
                    <a:pt x="85" y="66"/>
                    <a:pt x="85" y="64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0" y="59"/>
                    <a:pt x="86" y="60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1" y="58"/>
                    <a:pt x="88" y="57"/>
                    <a:pt x="89" y="56"/>
                  </a:cubicBezTo>
                  <a:cubicBezTo>
                    <a:pt x="91" y="55"/>
                    <a:pt x="91" y="57"/>
                    <a:pt x="93" y="56"/>
                  </a:cubicBezTo>
                  <a:cubicBezTo>
                    <a:pt x="95" y="55"/>
                    <a:pt x="96" y="51"/>
                    <a:pt x="97" y="48"/>
                  </a:cubicBezTo>
                  <a:cubicBezTo>
                    <a:pt x="97" y="48"/>
                    <a:pt x="98" y="49"/>
                    <a:pt x="98" y="50"/>
                  </a:cubicBezTo>
                  <a:cubicBezTo>
                    <a:pt x="98" y="50"/>
                    <a:pt x="100" y="49"/>
                    <a:pt x="101" y="49"/>
                  </a:cubicBezTo>
                  <a:cubicBezTo>
                    <a:pt x="101" y="49"/>
                    <a:pt x="102" y="51"/>
                    <a:pt x="102" y="51"/>
                  </a:cubicBezTo>
                  <a:cubicBezTo>
                    <a:pt x="103" y="52"/>
                    <a:pt x="103" y="50"/>
                    <a:pt x="103" y="49"/>
                  </a:cubicBezTo>
                  <a:cubicBezTo>
                    <a:pt x="105" y="50"/>
                    <a:pt x="106" y="50"/>
                    <a:pt x="108" y="50"/>
                  </a:cubicBezTo>
                  <a:close/>
                  <a:moveTo>
                    <a:pt x="30" y="206"/>
                  </a:moveTo>
                  <a:cubicBezTo>
                    <a:pt x="30" y="207"/>
                    <a:pt x="30" y="209"/>
                    <a:pt x="30" y="210"/>
                  </a:cubicBezTo>
                  <a:cubicBezTo>
                    <a:pt x="38" y="214"/>
                    <a:pt x="36" y="209"/>
                    <a:pt x="30" y="206"/>
                  </a:cubicBezTo>
                  <a:close/>
                  <a:moveTo>
                    <a:pt x="67" y="171"/>
                  </a:moveTo>
                  <a:cubicBezTo>
                    <a:pt x="67" y="171"/>
                    <a:pt x="67" y="173"/>
                    <a:pt x="67" y="174"/>
                  </a:cubicBezTo>
                  <a:cubicBezTo>
                    <a:pt x="67" y="174"/>
                    <a:pt x="65" y="173"/>
                    <a:pt x="64" y="173"/>
                  </a:cubicBezTo>
                  <a:cubicBezTo>
                    <a:pt x="59" y="180"/>
                    <a:pt x="57" y="179"/>
                    <a:pt x="62" y="187"/>
                  </a:cubicBezTo>
                  <a:cubicBezTo>
                    <a:pt x="63" y="186"/>
                    <a:pt x="66" y="182"/>
                    <a:pt x="66" y="182"/>
                  </a:cubicBezTo>
                  <a:cubicBezTo>
                    <a:pt x="67" y="180"/>
                    <a:pt x="65" y="180"/>
                    <a:pt x="65" y="178"/>
                  </a:cubicBezTo>
                  <a:cubicBezTo>
                    <a:pt x="66" y="176"/>
                    <a:pt x="68" y="173"/>
                    <a:pt x="69" y="171"/>
                  </a:cubicBezTo>
                  <a:cubicBezTo>
                    <a:pt x="69" y="171"/>
                    <a:pt x="68" y="171"/>
                    <a:pt x="67" y="171"/>
                  </a:cubicBezTo>
                  <a:close/>
                  <a:moveTo>
                    <a:pt x="31" y="156"/>
                  </a:moveTo>
                  <a:cubicBezTo>
                    <a:pt x="31" y="157"/>
                    <a:pt x="32" y="156"/>
                    <a:pt x="32" y="158"/>
                  </a:cubicBezTo>
                  <a:cubicBezTo>
                    <a:pt x="32" y="159"/>
                    <a:pt x="30" y="161"/>
                    <a:pt x="30" y="161"/>
                  </a:cubicBezTo>
                  <a:cubicBezTo>
                    <a:pt x="30" y="161"/>
                    <a:pt x="27" y="171"/>
                    <a:pt x="28" y="164"/>
                  </a:cubicBezTo>
                  <a:cubicBezTo>
                    <a:pt x="28" y="163"/>
                    <a:pt x="29" y="159"/>
                    <a:pt x="30" y="157"/>
                  </a:cubicBezTo>
                  <a:cubicBezTo>
                    <a:pt x="30" y="157"/>
                    <a:pt x="31" y="156"/>
                    <a:pt x="31" y="156"/>
                  </a:cubicBezTo>
                  <a:close/>
                  <a:moveTo>
                    <a:pt x="19" y="146"/>
                  </a:move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8"/>
                    <a:pt x="20" y="148"/>
                  </a:cubicBezTo>
                  <a:cubicBezTo>
                    <a:pt x="21" y="148"/>
                    <a:pt x="23" y="148"/>
                    <a:pt x="24" y="149"/>
                  </a:cubicBezTo>
                  <a:cubicBezTo>
                    <a:pt x="27" y="153"/>
                    <a:pt x="23" y="156"/>
                    <a:pt x="20" y="158"/>
                  </a:cubicBezTo>
                  <a:cubicBezTo>
                    <a:pt x="20" y="158"/>
                    <a:pt x="19" y="160"/>
                    <a:pt x="19" y="160"/>
                  </a:cubicBezTo>
                  <a:cubicBezTo>
                    <a:pt x="17" y="160"/>
                    <a:pt x="17" y="159"/>
                    <a:pt x="16" y="160"/>
                  </a:cubicBezTo>
                  <a:cubicBezTo>
                    <a:pt x="15" y="160"/>
                    <a:pt x="15" y="161"/>
                    <a:pt x="15" y="161"/>
                  </a:cubicBezTo>
                  <a:cubicBezTo>
                    <a:pt x="14" y="161"/>
                    <a:pt x="12" y="161"/>
                    <a:pt x="11" y="161"/>
                  </a:cubicBezTo>
                  <a:cubicBezTo>
                    <a:pt x="11" y="159"/>
                    <a:pt x="11" y="157"/>
                    <a:pt x="12" y="155"/>
                  </a:cubicBezTo>
                  <a:cubicBezTo>
                    <a:pt x="12" y="155"/>
                    <a:pt x="13" y="155"/>
                    <a:pt x="13" y="154"/>
                  </a:cubicBezTo>
                  <a:cubicBezTo>
                    <a:pt x="15" y="153"/>
                    <a:pt x="16" y="154"/>
                    <a:pt x="18" y="153"/>
                  </a:cubicBezTo>
                  <a:cubicBezTo>
                    <a:pt x="18" y="152"/>
                    <a:pt x="18" y="148"/>
                    <a:pt x="18" y="148"/>
                  </a:cubicBezTo>
                  <a:lnTo>
                    <a:pt x="19" y="146"/>
                  </a:lnTo>
                  <a:close/>
                  <a:moveTo>
                    <a:pt x="53" y="145"/>
                  </a:moveTo>
                  <a:cubicBezTo>
                    <a:pt x="53" y="145"/>
                    <a:pt x="54" y="146"/>
                    <a:pt x="55" y="147"/>
                  </a:cubicBezTo>
                  <a:cubicBezTo>
                    <a:pt x="55" y="147"/>
                    <a:pt x="56" y="146"/>
                    <a:pt x="57" y="146"/>
                  </a:cubicBezTo>
                  <a:cubicBezTo>
                    <a:pt x="58" y="147"/>
                    <a:pt x="59" y="148"/>
                    <a:pt x="59" y="149"/>
                  </a:cubicBezTo>
                  <a:cubicBezTo>
                    <a:pt x="57" y="148"/>
                    <a:pt x="55" y="148"/>
                    <a:pt x="53" y="148"/>
                  </a:cubicBezTo>
                  <a:cubicBezTo>
                    <a:pt x="52" y="147"/>
                    <a:pt x="53" y="147"/>
                    <a:pt x="52" y="147"/>
                  </a:cubicBezTo>
                  <a:cubicBezTo>
                    <a:pt x="52" y="146"/>
                    <a:pt x="51" y="145"/>
                    <a:pt x="53" y="145"/>
                  </a:cubicBezTo>
                  <a:close/>
                  <a:moveTo>
                    <a:pt x="49" y="145"/>
                  </a:moveTo>
                  <a:cubicBezTo>
                    <a:pt x="51" y="145"/>
                    <a:pt x="49" y="146"/>
                    <a:pt x="49" y="147"/>
                  </a:cubicBezTo>
                  <a:cubicBezTo>
                    <a:pt x="48" y="147"/>
                    <a:pt x="48" y="145"/>
                    <a:pt x="49" y="14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4" name="Freeform 61">
              <a:extLst>
                <a:ext uri="{FF2B5EF4-FFF2-40B4-BE49-F238E27FC236}">
                  <a16:creationId xmlns:a16="http://schemas.microsoft.com/office/drawing/2014/main" id="{66043434-2FB9-4CEE-BB71-E8A67127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529" y="5111511"/>
              <a:ext cx="30225" cy="42592"/>
            </a:xfrm>
            <a:custGeom>
              <a:avLst/>
              <a:gdLst>
                <a:gd name="T0" fmla="*/ 10 w 11"/>
                <a:gd name="T1" fmla="*/ 10 h 16"/>
                <a:gd name="T2" fmla="*/ 11 w 11"/>
                <a:gd name="T3" fmla="*/ 4 h 16"/>
                <a:gd name="T4" fmla="*/ 7 w 11"/>
                <a:gd name="T5" fmla="*/ 0 h 16"/>
                <a:gd name="T6" fmla="*/ 3 w 11"/>
                <a:gd name="T7" fmla="*/ 1 h 16"/>
                <a:gd name="T8" fmla="*/ 1 w 11"/>
                <a:gd name="T9" fmla="*/ 5 h 16"/>
                <a:gd name="T10" fmla="*/ 1 w 11"/>
                <a:gd name="T11" fmla="*/ 11 h 16"/>
                <a:gd name="T12" fmla="*/ 4 w 11"/>
                <a:gd name="T13" fmla="*/ 14 h 16"/>
                <a:gd name="T14" fmla="*/ 11 w 11"/>
                <a:gd name="T15" fmla="*/ 16 h 16"/>
                <a:gd name="T16" fmla="*/ 10 w 11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0"/>
                  </a:moveTo>
                  <a:cubicBezTo>
                    <a:pt x="10" y="10"/>
                    <a:pt x="11" y="6"/>
                    <a:pt x="11" y="4"/>
                  </a:cubicBezTo>
                  <a:cubicBezTo>
                    <a:pt x="11" y="2"/>
                    <a:pt x="7" y="0"/>
                    <a:pt x="7" y="0"/>
                  </a:cubicBezTo>
                  <a:cubicBezTo>
                    <a:pt x="7" y="0"/>
                    <a:pt x="5" y="2"/>
                    <a:pt x="3" y="1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1" y="9"/>
                    <a:pt x="0" y="8"/>
                    <a:pt x="1" y="11"/>
                  </a:cubicBezTo>
                  <a:cubicBezTo>
                    <a:pt x="3" y="14"/>
                    <a:pt x="2" y="12"/>
                    <a:pt x="4" y="14"/>
                  </a:cubicBezTo>
                  <a:cubicBezTo>
                    <a:pt x="7" y="15"/>
                    <a:pt x="11" y="16"/>
                    <a:pt x="11" y="16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5" name="Freeform 62">
              <a:extLst>
                <a:ext uri="{FF2B5EF4-FFF2-40B4-BE49-F238E27FC236}">
                  <a16:creationId xmlns:a16="http://schemas.microsoft.com/office/drawing/2014/main" id="{E1339A45-EB23-447E-ACA5-A0EA474EE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648" y="4167623"/>
              <a:ext cx="97548" cy="153881"/>
            </a:xfrm>
            <a:custGeom>
              <a:avLst/>
              <a:gdLst>
                <a:gd name="T0" fmla="*/ 36 w 36"/>
                <a:gd name="T1" fmla="*/ 4 h 57"/>
                <a:gd name="T2" fmla="*/ 32 w 36"/>
                <a:gd name="T3" fmla="*/ 4 h 57"/>
                <a:gd name="T4" fmla="*/ 32 w 36"/>
                <a:gd name="T5" fmla="*/ 3 h 57"/>
                <a:gd name="T6" fmla="*/ 27 w 36"/>
                <a:gd name="T7" fmla="*/ 3 h 57"/>
                <a:gd name="T8" fmla="*/ 27 w 36"/>
                <a:gd name="T9" fmla="*/ 4 h 57"/>
                <a:gd name="T10" fmla="*/ 24 w 36"/>
                <a:gd name="T11" fmla="*/ 5 h 57"/>
                <a:gd name="T12" fmla="*/ 12 w 36"/>
                <a:gd name="T13" fmla="*/ 7 h 57"/>
                <a:gd name="T14" fmla="*/ 12 w 36"/>
                <a:gd name="T15" fmla="*/ 6 h 57"/>
                <a:gd name="T16" fmla="*/ 7 w 36"/>
                <a:gd name="T17" fmla="*/ 14 h 57"/>
                <a:gd name="T18" fmla="*/ 7 w 36"/>
                <a:gd name="T19" fmla="*/ 19 h 57"/>
                <a:gd name="T20" fmla="*/ 2 w 36"/>
                <a:gd name="T21" fmla="*/ 23 h 57"/>
                <a:gd name="T22" fmla="*/ 3 w 36"/>
                <a:gd name="T23" fmla="*/ 29 h 57"/>
                <a:gd name="T24" fmla="*/ 2 w 36"/>
                <a:gd name="T25" fmla="*/ 36 h 57"/>
                <a:gd name="T26" fmla="*/ 5 w 36"/>
                <a:gd name="T27" fmla="*/ 38 h 57"/>
                <a:gd name="T28" fmla="*/ 5 w 36"/>
                <a:gd name="T29" fmla="*/ 43 h 57"/>
                <a:gd name="T30" fmla="*/ 6 w 36"/>
                <a:gd name="T31" fmla="*/ 51 h 57"/>
                <a:gd name="T32" fmla="*/ 7 w 36"/>
                <a:gd name="T33" fmla="*/ 56 h 57"/>
                <a:gd name="T34" fmla="*/ 11 w 36"/>
                <a:gd name="T35" fmla="*/ 55 h 57"/>
                <a:gd name="T36" fmla="*/ 17 w 36"/>
                <a:gd name="T37" fmla="*/ 57 h 57"/>
                <a:gd name="T38" fmla="*/ 19 w 36"/>
                <a:gd name="T39" fmla="*/ 53 h 57"/>
                <a:gd name="T40" fmla="*/ 16 w 36"/>
                <a:gd name="T41" fmla="*/ 51 h 57"/>
                <a:gd name="T42" fmla="*/ 17 w 36"/>
                <a:gd name="T43" fmla="*/ 46 h 57"/>
                <a:gd name="T44" fmla="*/ 23 w 36"/>
                <a:gd name="T45" fmla="*/ 48 h 57"/>
                <a:gd name="T46" fmla="*/ 26 w 36"/>
                <a:gd name="T47" fmla="*/ 47 h 57"/>
                <a:gd name="T48" fmla="*/ 27 w 36"/>
                <a:gd name="T49" fmla="*/ 49 h 57"/>
                <a:gd name="T50" fmla="*/ 31 w 36"/>
                <a:gd name="T51" fmla="*/ 49 h 57"/>
                <a:gd name="T52" fmla="*/ 35 w 36"/>
                <a:gd name="T53" fmla="*/ 43 h 57"/>
                <a:gd name="T54" fmla="*/ 36 w 36"/>
                <a:gd name="T55" fmla="*/ 35 h 57"/>
                <a:gd name="T56" fmla="*/ 32 w 36"/>
                <a:gd name="T57" fmla="*/ 28 h 57"/>
                <a:gd name="T58" fmla="*/ 31 w 36"/>
                <a:gd name="T59" fmla="*/ 17 h 57"/>
                <a:gd name="T60" fmla="*/ 35 w 36"/>
                <a:gd name="T61" fmla="*/ 10 h 57"/>
                <a:gd name="T62" fmla="*/ 36 w 36"/>
                <a:gd name="T63" fmla="*/ 7 h 57"/>
                <a:gd name="T64" fmla="*/ 35 w 36"/>
                <a:gd name="T65" fmla="*/ 7 h 57"/>
                <a:gd name="T66" fmla="*/ 36 w 36"/>
                <a:gd name="T67" fmla="*/ 5 h 57"/>
                <a:gd name="T68" fmla="*/ 36 w 36"/>
                <a:gd name="T6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57">
                  <a:moveTo>
                    <a:pt x="36" y="4"/>
                  </a:moveTo>
                  <a:cubicBezTo>
                    <a:pt x="35" y="4"/>
                    <a:pt x="33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0" y="3"/>
                    <a:pt x="28" y="2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4" y="5"/>
                    <a:pt x="24" y="5"/>
                  </a:cubicBezTo>
                  <a:cubicBezTo>
                    <a:pt x="17" y="5"/>
                    <a:pt x="15" y="0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5"/>
                    <a:pt x="7" y="17"/>
                    <a:pt x="7" y="19"/>
                  </a:cubicBezTo>
                  <a:cubicBezTo>
                    <a:pt x="6" y="21"/>
                    <a:pt x="4" y="21"/>
                    <a:pt x="2" y="23"/>
                  </a:cubicBezTo>
                  <a:cubicBezTo>
                    <a:pt x="0" y="24"/>
                    <a:pt x="4" y="27"/>
                    <a:pt x="3" y="29"/>
                  </a:cubicBezTo>
                  <a:cubicBezTo>
                    <a:pt x="3" y="31"/>
                    <a:pt x="2" y="36"/>
                    <a:pt x="2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6" y="39"/>
                    <a:pt x="5" y="43"/>
                    <a:pt x="5" y="4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3" y="46"/>
                    <a:pt x="35" y="43"/>
                  </a:cubicBezTo>
                  <a:cubicBezTo>
                    <a:pt x="36" y="39"/>
                    <a:pt x="36" y="35"/>
                    <a:pt x="36" y="35"/>
                  </a:cubicBezTo>
                  <a:cubicBezTo>
                    <a:pt x="36" y="35"/>
                    <a:pt x="32" y="31"/>
                    <a:pt x="32" y="28"/>
                  </a:cubicBezTo>
                  <a:cubicBezTo>
                    <a:pt x="32" y="25"/>
                    <a:pt x="31" y="17"/>
                    <a:pt x="31" y="1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8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5"/>
                    <a:pt x="36" y="5"/>
                  </a:cubicBezTo>
                  <a:lnTo>
                    <a:pt x="36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6" name="Freeform 64">
              <a:extLst>
                <a:ext uri="{FF2B5EF4-FFF2-40B4-BE49-F238E27FC236}">
                  <a16:creationId xmlns:a16="http://schemas.microsoft.com/office/drawing/2014/main" id="{0D6604E2-0D52-464E-B35D-739DBA513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572" y="3677130"/>
              <a:ext cx="395691" cy="574302"/>
            </a:xfrm>
            <a:custGeom>
              <a:avLst/>
              <a:gdLst>
                <a:gd name="T0" fmla="*/ 145 w 147"/>
                <a:gd name="T1" fmla="*/ 52 h 213"/>
                <a:gd name="T2" fmla="*/ 138 w 147"/>
                <a:gd name="T3" fmla="*/ 44 h 213"/>
                <a:gd name="T4" fmla="*/ 137 w 147"/>
                <a:gd name="T5" fmla="*/ 36 h 213"/>
                <a:gd name="T6" fmla="*/ 138 w 147"/>
                <a:gd name="T7" fmla="*/ 34 h 213"/>
                <a:gd name="T8" fmla="*/ 137 w 147"/>
                <a:gd name="T9" fmla="*/ 26 h 213"/>
                <a:gd name="T10" fmla="*/ 135 w 147"/>
                <a:gd name="T11" fmla="*/ 20 h 213"/>
                <a:gd name="T12" fmla="*/ 130 w 147"/>
                <a:gd name="T13" fmla="*/ 10 h 213"/>
                <a:gd name="T14" fmla="*/ 124 w 147"/>
                <a:gd name="T15" fmla="*/ 3 h 213"/>
                <a:gd name="T16" fmla="*/ 123 w 147"/>
                <a:gd name="T17" fmla="*/ 0 h 213"/>
                <a:gd name="T18" fmla="*/ 115 w 147"/>
                <a:gd name="T19" fmla="*/ 2 h 213"/>
                <a:gd name="T20" fmla="*/ 110 w 147"/>
                <a:gd name="T21" fmla="*/ 9 h 213"/>
                <a:gd name="T22" fmla="*/ 106 w 147"/>
                <a:gd name="T23" fmla="*/ 15 h 213"/>
                <a:gd name="T24" fmla="*/ 97 w 147"/>
                <a:gd name="T25" fmla="*/ 13 h 213"/>
                <a:gd name="T26" fmla="*/ 94 w 147"/>
                <a:gd name="T27" fmla="*/ 13 h 213"/>
                <a:gd name="T28" fmla="*/ 32 w 147"/>
                <a:gd name="T29" fmla="*/ 33 h 213"/>
                <a:gd name="T30" fmla="*/ 24 w 147"/>
                <a:gd name="T31" fmla="*/ 41 h 213"/>
                <a:gd name="T32" fmla="*/ 18 w 147"/>
                <a:gd name="T33" fmla="*/ 81 h 213"/>
                <a:gd name="T34" fmla="*/ 12 w 147"/>
                <a:gd name="T35" fmla="*/ 88 h 213"/>
                <a:gd name="T36" fmla="*/ 8 w 147"/>
                <a:gd name="T37" fmla="*/ 96 h 213"/>
                <a:gd name="T38" fmla="*/ 4 w 147"/>
                <a:gd name="T39" fmla="*/ 106 h 213"/>
                <a:gd name="T40" fmla="*/ 1 w 147"/>
                <a:gd name="T41" fmla="*/ 113 h 213"/>
                <a:gd name="T42" fmla="*/ 8 w 147"/>
                <a:gd name="T43" fmla="*/ 116 h 213"/>
                <a:gd name="T44" fmla="*/ 7 w 147"/>
                <a:gd name="T45" fmla="*/ 123 h 213"/>
                <a:gd name="T46" fmla="*/ 8 w 147"/>
                <a:gd name="T47" fmla="*/ 131 h 213"/>
                <a:gd name="T48" fmla="*/ 14 w 147"/>
                <a:gd name="T49" fmla="*/ 140 h 213"/>
                <a:gd name="T50" fmla="*/ 15 w 147"/>
                <a:gd name="T51" fmla="*/ 150 h 213"/>
                <a:gd name="T52" fmla="*/ 21 w 147"/>
                <a:gd name="T53" fmla="*/ 163 h 213"/>
                <a:gd name="T54" fmla="*/ 29 w 147"/>
                <a:gd name="T55" fmla="*/ 169 h 213"/>
                <a:gd name="T56" fmla="*/ 37 w 147"/>
                <a:gd name="T57" fmla="*/ 173 h 213"/>
                <a:gd name="T58" fmla="*/ 46 w 147"/>
                <a:gd name="T59" fmla="*/ 184 h 213"/>
                <a:gd name="T60" fmla="*/ 49 w 147"/>
                <a:gd name="T61" fmla="*/ 193 h 213"/>
                <a:gd name="T62" fmla="*/ 54 w 147"/>
                <a:gd name="T63" fmla="*/ 202 h 213"/>
                <a:gd name="T64" fmla="*/ 63 w 147"/>
                <a:gd name="T65" fmla="*/ 202 h 213"/>
                <a:gd name="T66" fmla="*/ 71 w 147"/>
                <a:gd name="T67" fmla="*/ 202 h 213"/>
                <a:gd name="T68" fmla="*/ 80 w 147"/>
                <a:gd name="T69" fmla="*/ 210 h 213"/>
                <a:gd name="T70" fmla="*/ 87 w 147"/>
                <a:gd name="T71" fmla="*/ 213 h 213"/>
                <a:gd name="T72" fmla="*/ 97 w 147"/>
                <a:gd name="T73" fmla="*/ 208 h 213"/>
                <a:gd name="T74" fmla="*/ 106 w 147"/>
                <a:gd name="T75" fmla="*/ 207 h 213"/>
                <a:gd name="T76" fmla="*/ 113 w 147"/>
                <a:gd name="T77" fmla="*/ 204 h 213"/>
                <a:gd name="T78" fmla="*/ 121 w 147"/>
                <a:gd name="T79" fmla="*/ 204 h 213"/>
                <a:gd name="T80" fmla="*/ 125 w 147"/>
                <a:gd name="T81" fmla="*/ 205 h 213"/>
                <a:gd name="T82" fmla="*/ 121 w 147"/>
                <a:gd name="T83" fmla="*/ 200 h 213"/>
                <a:gd name="T84" fmla="*/ 112 w 147"/>
                <a:gd name="T85" fmla="*/ 187 h 213"/>
                <a:gd name="T86" fmla="*/ 106 w 147"/>
                <a:gd name="T87" fmla="*/ 178 h 213"/>
                <a:gd name="T88" fmla="*/ 96 w 147"/>
                <a:gd name="T89" fmla="*/ 173 h 213"/>
                <a:gd name="T90" fmla="*/ 100 w 147"/>
                <a:gd name="T91" fmla="*/ 167 h 213"/>
                <a:gd name="T92" fmla="*/ 105 w 147"/>
                <a:gd name="T93" fmla="*/ 160 h 213"/>
                <a:gd name="T94" fmla="*/ 110 w 147"/>
                <a:gd name="T95" fmla="*/ 140 h 213"/>
                <a:gd name="T96" fmla="*/ 114 w 147"/>
                <a:gd name="T97" fmla="*/ 132 h 213"/>
                <a:gd name="T98" fmla="*/ 120 w 147"/>
                <a:gd name="T99" fmla="*/ 124 h 213"/>
                <a:gd name="T100" fmla="*/ 127 w 147"/>
                <a:gd name="T101" fmla="*/ 108 h 213"/>
                <a:gd name="T102" fmla="*/ 131 w 147"/>
                <a:gd name="T103" fmla="*/ 91 h 213"/>
                <a:gd name="T104" fmla="*/ 134 w 147"/>
                <a:gd name="T105" fmla="*/ 76 h 213"/>
                <a:gd name="T106" fmla="*/ 136 w 147"/>
                <a:gd name="T107" fmla="*/ 65 h 213"/>
                <a:gd name="T108" fmla="*/ 140 w 147"/>
                <a:gd name="T109" fmla="*/ 59 h 213"/>
                <a:gd name="T110" fmla="*/ 147 w 147"/>
                <a:gd name="T111" fmla="*/ 57 h 213"/>
                <a:gd name="T112" fmla="*/ 94 w 147"/>
                <a:gd name="T113" fmla="*/ 13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7" h="213">
                  <a:moveTo>
                    <a:pt x="147" y="57"/>
                  </a:moveTo>
                  <a:cubicBezTo>
                    <a:pt x="146" y="55"/>
                    <a:pt x="146" y="53"/>
                    <a:pt x="145" y="52"/>
                  </a:cubicBezTo>
                  <a:cubicBezTo>
                    <a:pt x="144" y="51"/>
                    <a:pt x="140" y="50"/>
                    <a:pt x="139" y="50"/>
                  </a:cubicBezTo>
                  <a:cubicBezTo>
                    <a:pt x="138" y="49"/>
                    <a:pt x="139" y="46"/>
                    <a:pt x="138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6" y="42"/>
                    <a:pt x="137" y="36"/>
                    <a:pt x="137" y="36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8" y="34"/>
                    <a:pt x="138" y="34"/>
                  </a:cubicBezTo>
                  <a:cubicBezTo>
                    <a:pt x="138" y="33"/>
                    <a:pt x="138" y="27"/>
                    <a:pt x="138" y="27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4"/>
                    <a:pt x="137" y="21"/>
                    <a:pt x="137" y="21"/>
                  </a:cubicBezTo>
                  <a:cubicBezTo>
                    <a:pt x="137" y="21"/>
                    <a:pt x="135" y="20"/>
                    <a:pt x="135" y="20"/>
                  </a:cubicBezTo>
                  <a:cubicBezTo>
                    <a:pt x="134" y="18"/>
                    <a:pt x="134" y="14"/>
                    <a:pt x="133" y="12"/>
                  </a:cubicBezTo>
                  <a:cubicBezTo>
                    <a:pt x="133" y="11"/>
                    <a:pt x="131" y="11"/>
                    <a:pt x="130" y="10"/>
                  </a:cubicBezTo>
                  <a:cubicBezTo>
                    <a:pt x="128" y="8"/>
                    <a:pt x="127" y="6"/>
                    <a:pt x="125" y="4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2"/>
                    <a:pt x="124" y="1"/>
                    <a:pt x="12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19" y="82"/>
                    <a:pt x="18" y="81"/>
                  </a:cubicBezTo>
                  <a:cubicBezTo>
                    <a:pt x="16" y="80"/>
                    <a:pt x="14" y="80"/>
                    <a:pt x="13" y="82"/>
                  </a:cubicBezTo>
                  <a:cubicBezTo>
                    <a:pt x="12" y="84"/>
                    <a:pt x="11" y="85"/>
                    <a:pt x="12" y="88"/>
                  </a:cubicBezTo>
                  <a:cubicBezTo>
                    <a:pt x="13" y="90"/>
                    <a:pt x="12" y="91"/>
                    <a:pt x="10" y="92"/>
                  </a:cubicBezTo>
                  <a:cubicBezTo>
                    <a:pt x="7" y="93"/>
                    <a:pt x="8" y="94"/>
                    <a:pt x="8" y="96"/>
                  </a:cubicBezTo>
                  <a:cubicBezTo>
                    <a:pt x="8" y="98"/>
                    <a:pt x="8" y="101"/>
                    <a:pt x="6" y="102"/>
                  </a:cubicBezTo>
                  <a:cubicBezTo>
                    <a:pt x="4" y="104"/>
                    <a:pt x="4" y="103"/>
                    <a:pt x="4" y="106"/>
                  </a:cubicBezTo>
                  <a:cubicBezTo>
                    <a:pt x="4" y="108"/>
                    <a:pt x="3" y="109"/>
                    <a:pt x="2" y="110"/>
                  </a:cubicBezTo>
                  <a:cubicBezTo>
                    <a:pt x="0" y="111"/>
                    <a:pt x="1" y="111"/>
                    <a:pt x="1" y="113"/>
                  </a:cubicBezTo>
                  <a:cubicBezTo>
                    <a:pt x="1" y="115"/>
                    <a:pt x="3" y="113"/>
                    <a:pt x="5" y="113"/>
                  </a:cubicBezTo>
                  <a:cubicBezTo>
                    <a:pt x="6" y="113"/>
                    <a:pt x="7" y="114"/>
                    <a:pt x="8" y="116"/>
                  </a:cubicBezTo>
                  <a:cubicBezTo>
                    <a:pt x="9" y="118"/>
                    <a:pt x="6" y="119"/>
                    <a:pt x="6" y="121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3"/>
                    <a:pt x="8" y="125"/>
                    <a:pt x="7" y="127"/>
                  </a:cubicBezTo>
                  <a:cubicBezTo>
                    <a:pt x="6" y="129"/>
                    <a:pt x="6" y="129"/>
                    <a:pt x="8" y="131"/>
                  </a:cubicBezTo>
                  <a:cubicBezTo>
                    <a:pt x="10" y="133"/>
                    <a:pt x="9" y="135"/>
                    <a:pt x="9" y="135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4" y="140"/>
                    <a:pt x="15" y="144"/>
                    <a:pt x="14" y="146"/>
                  </a:cubicBezTo>
                  <a:cubicBezTo>
                    <a:pt x="13" y="148"/>
                    <a:pt x="12" y="148"/>
                    <a:pt x="15" y="150"/>
                  </a:cubicBezTo>
                  <a:cubicBezTo>
                    <a:pt x="18" y="152"/>
                    <a:pt x="18" y="152"/>
                    <a:pt x="17" y="155"/>
                  </a:cubicBezTo>
                  <a:cubicBezTo>
                    <a:pt x="16" y="158"/>
                    <a:pt x="20" y="163"/>
                    <a:pt x="21" y="163"/>
                  </a:cubicBezTo>
                  <a:cubicBezTo>
                    <a:pt x="23" y="164"/>
                    <a:pt x="23" y="167"/>
                    <a:pt x="25" y="167"/>
                  </a:cubicBezTo>
                  <a:cubicBezTo>
                    <a:pt x="27" y="167"/>
                    <a:pt x="28" y="167"/>
                    <a:pt x="29" y="169"/>
                  </a:cubicBezTo>
                  <a:cubicBezTo>
                    <a:pt x="30" y="170"/>
                    <a:pt x="31" y="172"/>
                    <a:pt x="33" y="172"/>
                  </a:cubicBezTo>
                  <a:cubicBezTo>
                    <a:pt x="35" y="172"/>
                    <a:pt x="36" y="171"/>
                    <a:pt x="37" y="173"/>
                  </a:cubicBezTo>
                  <a:cubicBezTo>
                    <a:pt x="38" y="175"/>
                    <a:pt x="37" y="178"/>
                    <a:pt x="40" y="179"/>
                  </a:cubicBezTo>
                  <a:cubicBezTo>
                    <a:pt x="44" y="180"/>
                    <a:pt x="45" y="181"/>
                    <a:pt x="46" y="184"/>
                  </a:cubicBezTo>
                  <a:cubicBezTo>
                    <a:pt x="47" y="187"/>
                    <a:pt x="46" y="189"/>
                    <a:pt x="47" y="190"/>
                  </a:cubicBezTo>
                  <a:cubicBezTo>
                    <a:pt x="49" y="190"/>
                    <a:pt x="49" y="193"/>
                    <a:pt x="49" y="193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3" y="201"/>
                    <a:pt x="54" y="202"/>
                  </a:cubicBezTo>
                  <a:cubicBezTo>
                    <a:pt x="55" y="203"/>
                    <a:pt x="57" y="202"/>
                    <a:pt x="57" y="200"/>
                  </a:cubicBezTo>
                  <a:cubicBezTo>
                    <a:pt x="58" y="197"/>
                    <a:pt x="60" y="201"/>
                    <a:pt x="63" y="202"/>
                  </a:cubicBezTo>
                  <a:cubicBezTo>
                    <a:pt x="65" y="203"/>
                    <a:pt x="65" y="202"/>
                    <a:pt x="66" y="200"/>
                  </a:cubicBezTo>
                  <a:cubicBezTo>
                    <a:pt x="67" y="199"/>
                    <a:pt x="69" y="200"/>
                    <a:pt x="71" y="202"/>
                  </a:cubicBezTo>
                  <a:cubicBezTo>
                    <a:pt x="72" y="204"/>
                    <a:pt x="73" y="206"/>
                    <a:pt x="74" y="207"/>
                  </a:cubicBezTo>
                  <a:cubicBezTo>
                    <a:pt x="75" y="209"/>
                    <a:pt x="78" y="209"/>
                    <a:pt x="80" y="210"/>
                  </a:cubicBezTo>
                  <a:cubicBezTo>
                    <a:pt x="81" y="212"/>
                    <a:pt x="83" y="210"/>
                    <a:pt x="83" y="210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7" y="213"/>
                    <a:pt x="91" y="209"/>
                    <a:pt x="94" y="209"/>
                  </a:cubicBezTo>
                  <a:cubicBezTo>
                    <a:pt x="96" y="210"/>
                    <a:pt x="95" y="209"/>
                    <a:pt x="97" y="208"/>
                  </a:cubicBezTo>
                  <a:cubicBezTo>
                    <a:pt x="99" y="207"/>
                    <a:pt x="103" y="210"/>
                    <a:pt x="103" y="210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5" y="204"/>
                    <a:pt x="117" y="204"/>
                    <a:pt x="117" y="204"/>
                  </a:cubicBezTo>
                  <a:cubicBezTo>
                    <a:pt x="121" y="204"/>
                    <a:pt x="121" y="204"/>
                    <a:pt x="121" y="204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25" y="205"/>
                    <a:pt x="125" y="205"/>
                    <a:pt x="125" y="205"/>
                  </a:cubicBezTo>
                  <a:cubicBezTo>
                    <a:pt x="125" y="205"/>
                    <a:pt x="125" y="200"/>
                    <a:pt x="123" y="200"/>
                  </a:cubicBezTo>
                  <a:cubicBezTo>
                    <a:pt x="122" y="200"/>
                    <a:pt x="122" y="200"/>
                    <a:pt x="121" y="200"/>
                  </a:cubicBezTo>
                  <a:cubicBezTo>
                    <a:pt x="119" y="200"/>
                    <a:pt x="116" y="199"/>
                    <a:pt x="116" y="196"/>
                  </a:cubicBezTo>
                  <a:cubicBezTo>
                    <a:pt x="115" y="193"/>
                    <a:pt x="112" y="190"/>
                    <a:pt x="112" y="187"/>
                  </a:cubicBezTo>
                  <a:cubicBezTo>
                    <a:pt x="112" y="184"/>
                    <a:pt x="111" y="184"/>
                    <a:pt x="110" y="183"/>
                  </a:cubicBezTo>
                  <a:cubicBezTo>
                    <a:pt x="108" y="181"/>
                    <a:pt x="107" y="180"/>
                    <a:pt x="106" y="178"/>
                  </a:cubicBezTo>
                  <a:cubicBezTo>
                    <a:pt x="104" y="175"/>
                    <a:pt x="103" y="175"/>
                    <a:pt x="101" y="174"/>
                  </a:cubicBezTo>
                  <a:cubicBezTo>
                    <a:pt x="100" y="174"/>
                    <a:pt x="95" y="175"/>
                    <a:pt x="96" y="173"/>
                  </a:cubicBezTo>
                  <a:cubicBezTo>
                    <a:pt x="96" y="171"/>
                    <a:pt x="97" y="168"/>
                    <a:pt x="97" y="168"/>
                  </a:cubicBezTo>
                  <a:cubicBezTo>
                    <a:pt x="97" y="168"/>
                    <a:pt x="97" y="168"/>
                    <a:pt x="100" y="167"/>
                  </a:cubicBezTo>
                  <a:cubicBezTo>
                    <a:pt x="103" y="167"/>
                    <a:pt x="104" y="166"/>
                    <a:pt x="104" y="166"/>
                  </a:cubicBezTo>
                  <a:cubicBezTo>
                    <a:pt x="104" y="166"/>
                    <a:pt x="105" y="162"/>
                    <a:pt x="105" y="160"/>
                  </a:cubicBezTo>
                  <a:cubicBezTo>
                    <a:pt x="105" y="159"/>
                    <a:pt x="106" y="153"/>
                    <a:pt x="106" y="151"/>
                  </a:cubicBezTo>
                  <a:cubicBezTo>
                    <a:pt x="105" y="149"/>
                    <a:pt x="110" y="144"/>
                    <a:pt x="110" y="140"/>
                  </a:cubicBezTo>
                  <a:cubicBezTo>
                    <a:pt x="110" y="137"/>
                    <a:pt x="110" y="135"/>
                    <a:pt x="110" y="135"/>
                  </a:cubicBezTo>
                  <a:cubicBezTo>
                    <a:pt x="110" y="135"/>
                    <a:pt x="112" y="133"/>
                    <a:pt x="114" y="132"/>
                  </a:cubicBezTo>
                  <a:cubicBezTo>
                    <a:pt x="116" y="131"/>
                    <a:pt x="117" y="131"/>
                    <a:pt x="117" y="129"/>
                  </a:cubicBezTo>
                  <a:cubicBezTo>
                    <a:pt x="118" y="127"/>
                    <a:pt x="119" y="126"/>
                    <a:pt x="120" y="124"/>
                  </a:cubicBezTo>
                  <a:cubicBezTo>
                    <a:pt x="121" y="121"/>
                    <a:pt x="122" y="119"/>
                    <a:pt x="122" y="116"/>
                  </a:cubicBezTo>
                  <a:cubicBezTo>
                    <a:pt x="122" y="112"/>
                    <a:pt x="126" y="110"/>
                    <a:pt x="127" y="108"/>
                  </a:cubicBezTo>
                  <a:cubicBezTo>
                    <a:pt x="128" y="105"/>
                    <a:pt x="131" y="101"/>
                    <a:pt x="131" y="101"/>
                  </a:cubicBezTo>
                  <a:cubicBezTo>
                    <a:pt x="131" y="101"/>
                    <a:pt x="132" y="92"/>
                    <a:pt x="131" y="91"/>
                  </a:cubicBezTo>
                  <a:cubicBezTo>
                    <a:pt x="130" y="89"/>
                    <a:pt x="131" y="86"/>
                    <a:pt x="132" y="83"/>
                  </a:cubicBezTo>
                  <a:cubicBezTo>
                    <a:pt x="133" y="80"/>
                    <a:pt x="134" y="79"/>
                    <a:pt x="134" y="76"/>
                  </a:cubicBezTo>
                  <a:cubicBezTo>
                    <a:pt x="134" y="72"/>
                    <a:pt x="134" y="72"/>
                    <a:pt x="135" y="69"/>
                  </a:cubicBezTo>
                  <a:cubicBezTo>
                    <a:pt x="135" y="66"/>
                    <a:pt x="134" y="65"/>
                    <a:pt x="136" y="65"/>
                  </a:cubicBezTo>
                  <a:cubicBezTo>
                    <a:pt x="137" y="65"/>
                    <a:pt x="137" y="63"/>
                    <a:pt x="138" y="61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5" y="60"/>
                    <a:pt x="145" y="60"/>
                    <a:pt x="145" y="60"/>
                  </a:cubicBezTo>
                  <a:lnTo>
                    <a:pt x="147" y="57"/>
                  </a:lnTo>
                  <a:close/>
                  <a:moveTo>
                    <a:pt x="95" y="131"/>
                  </a:moveTo>
                  <a:cubicBezTo>
                    <a:pt x="95" y="131"/>
                    <a:pt x="96" y="133"/>
                    <a:pt x="94" y="133"/>
                  </a:cubicBezTo>
                  <a:cubicBezTo>
                    <a:pt x="94" y="133"/>
                    <a:pt x="93" y="131"/>
                    <a:pt x="95" y="13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Freeform 66">
              <a:extLst>
                <a:ext uri="{FF2B5EF4-FFF2-40B4-BE49-F238E27FC236}">
                  <a16:creationId xmlns:a16="http://schemas.microsoft.com/office/drawing/2014/main" id="{E0F94608-5C9E-41CF-AA34-FBC3CAB21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149" y="4083813"/>
              <a:ext cx="53583" cy="111289"/>
            </a:xfrm>
            <a:custGeom>
              <a:avLst/>
              <a:gdLst>
                <a:gd name="T0" fmla="*/ 4 w 20"/>
                <a:gd name="T1" fmla="*/ 0 h 41"/>
                <a:gd name="T2" fmla="*/ 4 w 20"/>
                <a:gd name="T3" fmla="*/ 0 h 41"/>
                <a:gd name="T4" fmla="*/ 4 w 20"/>
                <a:gd name="T5" fmla="*/ 5 h 41"/>
                <a:gd name="T6" fmla="*/ 4 w 20"/>
                <a:gd name="T7" fmla="*/ 6 h 41"/>
                <a:gd name="T8" fmla="*/ 3 w 20"/>
                <a:gd name="T9" fmla="*/ 7 h 41"/>
                <a:gd name="T10" fmla="*/ 4 w 20"/>
                <a:gd name="T11" fmla="*/ 12 h 41"/>
                <a:gd name="T12" fmla="*/ 1 w 20"/>
                <a:gd name="T13" fmla="*/ 18 h 41"/>
                <a:gd name="T14" fmla="*/ 1 w 20"/>
                <a:gd name="T15" fmla="*/ 18 h 41"/>
                <a:gd name="T16" fmla="*/ 2 w 20"/>
                <a:gd name="T17" fmla="*/ 28 h 41"/>
                <a:gd name="T18" fmla="*/ 3 w 20"/>
                <a:gd name="T19" fmla="*/ 36 h 41"/>
                <a:gd name="T20" fmla="*/ 5 w 20"/>
                <a:gd name="T21" fmla="*/ 37 h 41"/>
                <a:gd name="T22" fmla="*/ 6 w 20"/>
                <a:gd name="T23" fmla="*/ 40 h 41"/>
                <a:gd name="T24" fmla="*/ 10 w 20"/>
                <a:gd name="T25" fmla="*/ 40 h 41"/>
                <a:gd name="T26" fmla="*/ 18 w 20"/>
                <a:gd name="T27" fmla="*/ 36 h 41"/>
                <a:gd name="T28" fmla="*/ 20 w 20"/>
                <a:gd name="T29" fmla="*/ 24 h 41"/>
                <a:gd name="T30" fmla="*/ 19 w 20"/>
                <a:gd name="T31" fmla="*/ 24 h 41"/>
                <a:gd name="T32" fmla="*/ 18 w 20"/>
                <a:gd name="T33" fmla="*/ 19 h 41"/>
                <a:gd name="T34" fmla="*/ 16 w 20"/>
                <a:gd name="T35" fmla="*/ 16 h 41"/>
                <a:gd name="T36" fmla="*/ 15 w 20"/>
                <a:gd name="T37" fmla="*/ 13 h 41"/>
                <a:gd name="T38" fmla="*/ 12 w 20"/>
                <a:gd name="T39" fmla="*/ 10 h 41"/>
                <a:gd name="T40" fmla="*/ 12 w 20"/>
                <a:gd name="T41" fmla="*/ 8 h 41"/>
                <a:gd name="T42" fmla="*/ 9 w 20"/>
                <a:gd name="T43" fmla="*/ 7 h 41"/>
                <a:gd name="T44" fmla="*/ 6 w 20"/>
                <a:gd name="T45" fmla="*/ 0 h 41"/>
                <a:gd name="T46" fmla="*/ 4 w 20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1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8"/>
                    <a:pt x="4" y="12"/>
                    <a:pt x="4" y="12"/>
                  </a:cubicBezTo>
                  <a:cubicBezTo>
                    <a:pt x="3" y="13"/>
                    <a:pt x="2" y="16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1"/>
                    <a:pt x="2" y="24"/>
                    <a:pt x="2" y="28"/>
                  </a:cubicBezTo>
                  <a:cubicBezTo>
                    <a:pt x="3" y="31"/>
                    <a:pt x="2" y="34"/>
                    <a:pt x="3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8"/>
                    <a:pt x="6" y="39"/>
                    <a:pt x="6" y="40"/>
                  </a:cubicBezTo>
                  <a:cubicBezTo>
                    <a:pt x="8" y="40"/>
                    <a:pt x="8" y="41"/>
                    <a:pt x="10" y="40"/>
                  </a:cubicBezTo>
                  <a:cubicBezTo>
                    <a:pt x="11" y="40"/>
                    <a:pt x="17" y="37"/>
                    <a:pt x="18" y="36"/>
                  </a:cubicBezTo>
                  <a:cubicBezTo>
                    <a:pt x="20" y="33"/>
                    <a:pt x="20" y="29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2"/>
                    <a:pt x="19" y="21"/>
                    <a:pt x="18" y="19"/>
                  </a:cubicBezTo>
                  <a:cubicBezTo>
                    <a:pt x="18" y="19"/>
                    <a:pt x="16" y="17"/>
                    <a:pt x="16" y="16"/>
                  </a:cubicBezTo>
                  <a:cubicBezTo>
                    <a:pt x="15" y="15"/>
                    <a:pt x="16" y="14"/>
                    <a:pt x="15" y="13"/>
                  </a:cubicBezTo>
                  <a:cubicBezTo>
                    <a:pt x="15" y="13"/>
                    <a:pt x="12" y="11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1" y="8"/>
                    <a:pt x="10" y="8"/>
                    <a:pt x="9" y="7"/>
                  </a:cubicBezTo>
                  <a:cubicBezTo>
                    <a:pt x="8" y="6"/>
                    <a:pt x="7" y="1"/>
                    <a:pt x="6" y="0"/>
                  </a:cubicBezTo>
                  <a:cubicBezTo>
                    <a:pt x="6" y="0"/>
                    <a:pt x="4" y="0"/>
                    <a:pt x="4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8" name="Freeform 68">
              <a:extLst>
                <a:ext uri="{FF2B5EF4-FFF2-40B4-BE49-F238E27FC236}">
                  <a16:creationId xmlns:a16="http://schemas.microsoft.com/office/drawing/2014/main" id="{9276B0C4-AFDA-4898-89FC-3902C9170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901" y="3035506"/>
              <a:ext cx="533083" cy="512476"/>
            </a:xfrm>
            <a:custGeom>
              <a:avLst/>
              <a:gdLst>
                <a:gd name="T0" fmla="*/ 178 w 198"/>
                <a:gd name="T1" fmla="*/ 23 h 190"/>
                <a:gd name="T2" fmla="*/ 170 w 198"/>
                <a:gd name="T3" fmla="*/ 28 h 190"/>
                <a:gd name="T4" fmla="*/ 165 w 198"/>
                <a:gd name="T5" fmla="*/ 30 h 190"/>
                <a:gd name="T6" fmla="*/ 157 w 198"/>
                <a:gd name="T7" fmla="*/ 37 h 190"/>
                <a:gd name="T8" fmla="*/ 154 w 198"/>
                <a:gd name="T9" fmla="*/ 42 h 190"/>
                <a:gd name="T10" fmla="*/ 149 w 198"/>
                <a:gd name="T11" fmla="*/ 53 h 190"/>
                <a:gd name="T12" fmla="*/ 152 w 198"/>
                <a:gd name="T13" fmla="*/ 56 h 190"/>
                <a:gd name="T14" fmla="*/ 146 w 198"/>
                <a:gd name="T15" fmla="*/ 65 h 190"/>
                <a:gd name="T16" fmla="*/ 143 w 198"/>
                <a:gd name="T17" fmla="*/ 72 h 190"/>
                <a:gd name="T18" fmla="*/ 131 w 198"/>
                <a:gd name="T19" fmla="*/ 80 h 190"/>
                <a:gd name="T20" fmla="*/ 123 w 198"/>
                <a:gd name="T21" fmla="*/ 85 h 190"/>
                <a:gd name="T22" fmla="*/ 112 w 198"/>
                <a:gd name="T23" fmla="*/ 84 h 190"/>
                <a:gd name="T24" fmla="*/ 107 w 198"/>
                <a:gd name="T25" fmla="*/ 88 h 190"/>
                <a:gd name="T26" fmla="*/ 102 w 198"/>
                <a:gd name="T27" fmla="*/ 91 h 190"/>
                <a:gd name="T28" fmla="*/ 87 w 198"/>
                <a:gd name="T29" fmla="*/ 79 h 190"/>
                <a:gd name="T30" fmla="*/ 86 w 198"/>
                <a:gd name="T31" fmla="*/ 71 h 190"/>
                <a:gd name="T32" fmla="*/ 87 w 198"/>
                <a:gd name="T33" fmla="*/ 61 h 190"/>
                <a:gd name="T34" fmla="*/ 88 w 198"/>
                <a:gd name="T35" fmla="*/ 48 h 190"/>
                <a:gd name="T36" fmla="*/ 88 w 198"/>
                <a:gd name="T37" fmla="*/ 34 h 190"/>
                <a:gd name="T38" fmla="*/ 90 w 198"/>
                <a:gd name="T39" fmla="*/ 25 h 190"/>
                <a:gd name="T40" fmla="*/ 81 w 198"/>
                <a:gd name="T41" fmla="*/ 24 h 190"/>
                <a:gd name="T42" fmla="*/ 74 w 198"/>
                <a:gd name="T43" fmla="*/ 23 h 190"/>
                <a:gd name="T44" fmla="*/ 75 w 198"/>
                <a:gd name="T45" fmla="*/ 18 h 190"/>
                <a:gd name="T46" fmla="*/ 71 w 198"/>
                <a:gd name="T47" fmla="*/ 14 h 190"/>
                <a:gd name="T48" fmla="*/ 69 w 198"/>
                <a:gd name="T49" fmla="*/ 10 h 190"/>
                <a:gd name="T50" fmla="*/ 73 w 198"/>
                <a:gd name="T51" fmla="*/ 5 h 190"/>
                <a:gd name="T52" fmla="*/ 79 w 198"/>
                <a:gd name="T53" fmla="*/ 3 h 190"/>
                <a:gd name="T54" fmla="*/ 91 w 198"/>
                <a:gd name="T55" fmla="*/ 3 h 190"/>
                <a:gd name="T56" fmla="*/ 112 w 198"/>
                <a:gd name="T57" fmla="*/ 4 h 190"/>
                <a:gd name="T58" fmla="*/ 127 w 198"/>
                <a:gd name="T59" fmla="*/ 5 h 190"/>
                <a:gd name="T60" fmla="*/ 135 w 198"/>
                <a:gd name="T61" fmla="*/ 6 h 190"/>
                <a:gd name="T62" fmla="*/ 141 w 198"/>
                <a:gd name="T63" fmla="*/ 11 h 190"/>
                <a:gd name="T64" fmla="*/ 151 w 198"/>
                <a:gd name="T65" fmla="*/ 16 h 190"/>
                <a:gd name="T66" fmla="*/ 163 w 198"/>
                <a:gd name="T67" fmla="*/ 17 h 190"/>
                <a:gd name="T68" fmla="*/ 167 w 198"/>
                <a:gd name="T69" fmla="*/ 18 h 190"/>
                <a:gd name="T70" fmla="*/ 177 w 198"/>
                <a:gd name="T71" fmla="*/ 15 h 190"/>
                <a:gd name="T72" fmla="*/ 14 w 198"/>
                <a:gd name="T73" fmla="*/ 186 h 190"/>
                <a:gd name="T74" fmla="*/ 14 w 198"/>
                <a:gd name="T75" fmla="*/ 190 h 190"/>
                <a:gd name="T76" fmla="*/ 17 w 198"/>
                <a:gd name="T77" fmla="*/ 188 h 190"/>
                <a:gd name="T78" fmla="*/ 8 w 198"/>
                <a:gd name="T79" fmla="*/ 183 h 190"/>
                <a:gd name="T80" fmla="*/ 6 w 198"/>
                <a:gd name="T81" fmla="*/ 187 h 190"/>
                <a:gd name="T82" fmla="*/ 8 w 198"/>
                <a:gd name="T83" fmla="*/ 183 h 190"/>
                <a:gd name="T84" fmla="*/ 29 w 198"/>
                <a:gd name="T85" fmla="*/ 185 h 190"/>
                <a:gd name="T86" fmla="*/ 29 w 198"/>
                <a:gd name="T87" fmla="*/ 187 h 190"/>
                <a:gd name="T88" fmla="*/ 29 w 198"/>
                <a:gd name="T89" fmla="*/ 181 h 190"/>
                <a:gd name="T90" fmla="*/ 0 w 198"/>
                <a:gd name="T91" fmla="*/ 181 h 190"/>
                <a:gd name="T92" fmla="*/ 32 w 198"/>
                <a:gd name="T93" fmla="*/ 177 h 190"/>
                <a:gd name="T94" fmla="*/ 34 w 198"/>
                <a:gd name="T95" fmla="*/ 179 h 190"/>
                <a:gd name="T96" fmla="*/ 163 w 198"/>
                <a:gd name="T97" fmla="*/ 53 h 190"/>
                <a:gd name="T98" fmla="*/ 162 w 198"/>
                <a:gd name="T99" fmla="*/ 57 h 190"/>
                <a:gd name="T100" fmla="*/ 163 w 198"/>
                <a:gd name="T101" fmla="*/ 53 h 190"/>
                <a:gd name="T102" fmla="*/ 191 w 198"/>
                <a:gd name="T103" fmla="*/ 48 h 190"/>
                <a:gd name="T104" fmla="*/ 195 w 198"/>
                <a:gd name="T105" fmla="*/ 46 h 190"/>
                <a:gd name="T106" fmla="*/ 179 w 198"/>
                <a:gd name="T107" fmla="*/ 46 h 190"/>
                <a:gd name="T108" fmla="*/ 177 w 198"/>
                <a:gd name="T109" fmla="*/ 53 h 190"/>
                <a:gd name="T110" fmla="*/ 179 w 198"/>
                <a:gd name="T111" fmla="*/ 55 h 190"/>
                <a:gd name="T112" fmla="*/ 179 w 198"/>
                <a:gd name="T113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90">
                  <a:moveTo>
                    <a:pt x="177" y="16"/>
                  </a:moveTo>
                  <a:cubicBezTo>
                    <a:pt x="177" y="16"/>
                    <a:pt x="179" y="22"/>
                    <a:pt x="178" y="23"/>
                  </a:cubicBezTo>
                  <a:cubicBezTo>
                    <a:pt x="178" y="23"/>
                    <a:pt x="174" y="27"/>
                    <a:pt x="173" y="27"/>
                  </a:cubicBezTo>
                  <a:cubicBezTo>
                    <a:pt x="172" y="28"/>
                    <a:pt x="171" y="27"/>
                    <a:pt x="170" y="28"/>
                  </a:cubicBezTo>
                  <a:cubicBezTo>
                    <a:pt x="169" y="28"/>
                    <a:pt x="170" y="30"/>
                    <a:pt x="169" y="30"/>
                  </a:cubicBezTo>
                  <a:cubicBezTo>
                    <a:pt x="168" y="31"/>
                    <a:pt x="167" y="30"/>
                    <a:pt x="165" y="30"/>
                  </a:cubicBezTo>
                  <a:cubicBezTo>
                    <a:pt x="163" y="32"/>
                    <a:pt x="161" y="35"/>
                    <a:pt x="160" y="36"/>
                  </a:cubicBezTo>
                  <a:cubicBezTo>
                    <a:pt x="159" y="37"/>
                    <a:pt x="158" y="37"/>
                    <a:pt x="157" y="37"/>
                  </a:cubicBezTo>
                  <a:cubicBezTo>
                    <a:pt x="157" y="38"/>
                    <a:pt x="157" y="40"/>
                    <a:pt x="157" y="40"/>
                  </a:cubicBezTo>
                  <a:cubicBezTo>
                    <a:pt x="156" y="41"/>
                    <a:pt x="154" y="41"/>
                    <a:pt x="154" y="42"/>
                  </a:cubicBezTo>
                  <a:cubicBezTo>
                    <a:pt x="153" y="43"/>
                    <a:pt x="153" y="46"/>
                    <a:pt x="152" y="47"/>
                  </a:cubicBezTo>
                  <a:cubicBezTo>
                    <a:pt x="151" y="48"/>
                    <a:pt x="145" y="51"/>
                    <a:pt x="149" y="53"/>
                  </a:cubicBezTo>
                  <a:cubicBezTo>
                    <a:pt x="149" y="53"/>
                    <a:pt x="149" y="55"/>
                    <a:pt x="149" y="55"/>
                  </a:cubicBezTo>
                  <a:cubicBezTo>
                    <a:pt x="149" y="55"/>
                    <a:pt x="152" y="56"/>
                    <a:pt x="152" y="56"/>
                  </a:cubicBezTo>
                  <a:cubicBezTo>
                    <a:pt x="152" y="57"/>
                    <a:pt x="152" y="58"/>
                    <a:pt x="152" y="58"/>
                  </a:cubicBezTo>
                  <a:cubicBezTo>
                    <a:pt x="149" y="61"/>
                    <a:pt x="148" y="62"/>
                    <a:pt x="146" y="65"/>
                  </a:cubicBezTo>
                  <a:cubicBezTo>
                    <a:pt x="146" y="66"/>
                    <a:pt x="143" y="67"/>
                    <a:pt x="143" y="67"/>
                  </a:cubicBezTo>
                  <a:cubicBezTo>
                    <a:pt x="142" y="69"/>
                    <a:pt x="144" y="71"/>
                    <a:pt x="143" y="72"/>
                  </a:cubicBezTo>
                  <a:cubicBezTo>
                    <a:pt x="142" y="74"/>
                    <a:pt x="140" y="73"/>
                    <a:pt x="138" y="74"/>
                  </a:cubicBezTo>
                  <a:cubicBezTo>
                    <a:pt x="136" y="74"/>
                    <a:pt x="131" y="78"/>
                    <a:pt x="131" y="80"/>
                  </a:cubicBezTo>
                  <a:cubicBezTo>
                    <a:pt x="129" y="82"/>
                    <a:pt x="130" y="84"/>
                    <a:pt x="128" y="85"/>
                  </a:cubicBezTo>
                  <a:cubicBezTo>
                    <a:pt x="127" y="86"/>
                    <a:pt x="125" y="85"/>
                    <a:pt x="123" y="85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1" y="87"/>
                    <a:pt x="114" y="85"/>
                    <a:pt x="112" y="84"/>
                  </a:cubicBezTo>
                  <a:cubicBezTo>
                    <a:pt x="111" y="85"/>
                    <a:pt x="111" y="87"/>
                    <a:pt x="111" y="87"/>
                  </a:cubicBezTo>
                  <a:cubicBezTo>
                    <a:pt x="109" y="88"/>
                    <a:pt x="108" y="87"/>
                    <a:pt x="107" y="88"/>
                  </a:cubicBezTo>
                  <a:cubicBezTo>
                    <a:pt x="105" y="88"/>
                    <a:pt x="103" y="90"/>
                    <a:pt x="102" y="90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1" y="91"/>
                    <a:pt x="100" y="90"/>
                    <a:pt x="99" y="90"/>
                  </a:cubicBezTo>
                  <a:cubicBezTo>
                    <a:pt x="96" y="87"/>
                    <a:pt x="93" y="79"/>
                    <a:pt x="87" y="79"/>
                  </a:cubicBezTo>
                  <a:cubicBezTo>
                    <a:pt x="87" y="78"/>
                    <a:pt x="87" y="76"/>
                    <a:pt x="89" y="73"/>
                  </a:cubicBezTo>
                  <a:cubicBezTo>
                    <a:pt x="90" y="71"/>
                    <a:pt x="88" y="73"/>
                    <a:pt x="86" y="71"/>
                  </a:cubicBezTo>
                  <a:cubicBezTo>
                    <a:pt x="84" y="68"/>
                    <a:pt x="86" y="68"/>
                    <a:pt x="87" y="65"/>
                  </a:cubicBezTo>
                  <a:cubicBezTo>
                    <a:pt x="88" y="61"/>
                    <a:pt x="88" y="64"/>
                    <a:pt x="87" y="61"/>
                  </a:cubicBezTo>
                  <a:cubicBezTo>
                    <a:pt x="83" y="56"/>
                    <a:pt x="86" y="57"/>
                    <a:pt x="88" y="54"/>
                  </a:cubicBezTo>
                  <a:cubicBezTo>
                    <a:pt x="89" y="52"/>
                    <a:pt x="88" y="51"/>
                    <a:pt x="88" y="48"/>
                  </a:cubicBezTo>
                  <a:cubicBezTo>
                    <a:pt x="88" y="45"/>
                    <a:pt x="86" y="46"/>
                    <a:pt x="89" y="43"/>
                  </a:cubicBezTo>
                  <a:cubicBezTo>
                    <a:pt x="91" y="42"/>
                    <a:pt x="90" y="38"/>
                    <a:pt x="88" y="34"/>
                  </a:cubicBezTo>
                  <a:cubicBezTo>
                    <a:pt x="86" y="31"/>
                    <a:pt x="89" y="32"/>
                    <a:pt x="91" y="28"/>
                  </a:cubicBezTo>
                  <a:cubicBezTo>
                    <a:pt x="93" y="24"/>
                    <a:pt x="92" y="25"/>
                    <a:pt x="90" y="25"/>
                  </a:cubicBezTo>
                  <a:cubicBezTo>
                    <a:pt x="88" y="24"/>
                    <a:pt x="90" y="23"/>
                    <a:pt x="87" y="23"/>
                  </a:cubicBezTo>
                  <a:cubicBezTo>
                    <a:pt x="84" y="23"/>
                    <a:pt x="85" y="23"/>
                    <a:pt x="81" y="24"/>
                  </a:cubicBezTo>
                  <a:cubicBezTo>
                    <a:pt x="77" y="24"/>
                    <a:pt x="80" y="24"/>
                    <a:pt x="79" y="22"/>
                  </a:cubicBezTo>
                  <a:cubicBezTo>
                    <a:pt x="78" y="20"/>
                    <a:pt x="74" y="23"/>
                    <a:pt x="74" y="23"/>
                  </a:cubicBezTo>
                  <a:cubicBezTo>
                    <a:pt x="73" y="23"/>
                    <a:pt x="71" y="22"/>
                    <a:pt x="72" y="21"/>
                  </a:cubicBezTo>
                  <a:cubicBezTo>
                    <a:pt x="73" y="20"/>
                    <a:pt x="74" y="19"/>
                    <a:pt x="75" y="18"/>
                  </a:cubicBezTo>
                  <a:cubicBezTo>
                    <a:pt x="75" y="17"/>
                    <a:pt x="73" y="18"/>
                    <a:pt x="73" y="17"/>
                  </a:cubicBezTo>
                  <a:cubicBezTo>
                    <a:pt x="72" y="15"/>
                    <a:pt x="73" y="15"/>
                    <a:pt x="71" y="14"/>
                  </a:cubicBezTo>
                  <a:cubicBezTo>
                    <a:pt x="70" y="14"/>
                    <a:pt x="72" y="13"/>
                    <a:pt x="71" y="1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8"/>
                    <a:pt x="70" y="9"/>
                    <a:pt x="69" y="7"/>
                  </a:cubicBezTo>
                  <a:cubicBezTo>
                    <a:pt x="70" y="7"/>
                    <a:pt x="73" y="5"/>
                    <a:pt x="73" y="5"/>
                  </a:cubicBezTo>
                  <a:cubicBezTo>
                    <a:pt x="75" y="4"/>
                    <a:pt x="77" y="6"/>
                    <a:pt x="79" y="5"/>
                  </a:cubicBezTo>
                  <a:cubicBezTo>
                    <a:pt x="79" y="5"/>
                    <a:pt x="79" y="3"/>
                    <a:pt x="79" y="3"/>
                  </a:cubicBezTo>
                  <a:cubicBezTo>
                    <a:pt x="81" y="2"/>
                    <a:pt x="84" y="0"/>
                    <a:pt x="86" y="0"/>
                  </a:cubicBezTo>
                  <a:cubicBezTo>
                    <a:pt x="89" y="0"/>
                    <a:pt x="90" y="3"/>
                    <a:pt x="91" y="3"/>
                  </a:cubicBezTo>
                  <a:cubicBezTo>
                    <a:pt x="92" y="3"/>
                    <a:pt x="98" y="2"/>
                    <a:pt x="99" y="2"/>
                  </a:cubicBezTo>
                  <a:cubicBezTo>
                    <a:pt x="105" y="2"/>
                    <a:pt x="107" y="4"/>
                    <a:pt x="112" y="4"/>
                  </a:cubicBezTo>
                  <a:cubicBezTo>
                    <a:pt x="114" y="4"/>
                    <a:pt x="119" y="3"/>
                    <a:pt x="121" y="3"/>
                  </a:cubicBezTo>
                  <a:cubicBezTo>
                    <a:pt x="122" y="3"/>
                    <a:pt x="126" y="4"/>
                    <a:pt x="127" y="5"/>
                  </a:cubicBezTo>
                  <a:cubicBezTo>
                    <a:pt x="127" y="5"/>
                    <a:pt x="128" y="6"/>
                    <a:pt x="128" y="7"/>
                  </a:cubicBezTo>
                  <a:cubicBezTo>
                    <a:pt x="130" y="7"/>
                    <a:pt x="133" y="7"/>
                    <a:pt x="135" y="6"/>
                  </a:cubicBezTo>
                  <a:cubicBezTo>
                    <a:pt x="135" y="6"/>
                    <a:pt x="137" y="8"/>
                    <a:pt x="137" y="10"/>
                  </a:cubicBezTo>
                  <a:cubicBezTo>
                    <a:pt x="138" y="12"/>
                    <a:pt x="138" y="11"/>
                    <a:pt x="141" y="11"/>
                  </a:cubicBezTo>
                  <a:cubicBezTo>
                    <a:pt x="144" y="12"/>
                    <a:pt x="143" y="13"/>
                    <a:pt x="146" y="13"/>
                  </a:cubicBezTo>
                  <a:cubicBezTo>
                    <a:pt x="149" y="13"/>
                    <a:pt x="149" y="16"/>
                    <a:pt x="151" y="16"/>
                  </a:cubicBezTo>
                  <a:cubicBezTo>
                    <a:pt x="153" y="16"/>
                    <a:pt x="154" y="14"/>
                    <a:pt x="157" y="15"/>
                  </a:cubicBezTo>
                  <a:cubicBezTo>
                    <a:pt x="160" y="17"/>
                    <a:pt x="163" y="17"/>
                    <a:pt x="163" y="17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9" y="19"/>
                    <a:pt x="169" y="18"/>
                    <a:pt x="172" y="18"/>
                  </a:cubicBezTo>
                  <a:cubicBezTo>
                    <a:pt x="175" y="18"/>
                    <a:pt x="173" y="15"/>
                    <a:pt x="177" y="15"/>
                  </a:cubicBezTo>
                  <a:lnTo>
                    <a:pt x="177" y="16"/>
                  </a:lnTo>
                  <a:close/>
                  <a:moveTo>
                    <a:pt x="14" y="186"/>
                  </a:moveTo>
                  <a:cubicBezTo>
                    <a:pt x="15" y="187"/>
                    <a:pt x="14" y="188"/>
                    <a:pt x="14" y="188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5" y="190"/>
                    <a:pt x="16" y="190"/>
                    <a:pt x="17" y="190"/>
                  </a:cubicBezTo>
                  <a:cubicBezTo>
                    <a:pt x="17" y="190"/>
                    <a:pt x="17" y="188"/>
                    <a:pt x="17" y="188"/>
                  </a:cubicBezTo>
                  <a:cubicBezTo>
                    <a:pt x="20" y="187"/>
                    <a:pt x="15" y="186"/>
                    <a:pt x="14" y="186"/>
                  </a:cubicBezTo>
                  <a:close/>
                  <a:moveTo>
                    <a:pt x="8" y="183"/>
                  </a:moveTo>
                  <a:cubicBezTo>
                    <a:pt x="7" y="183"/>
                    <a:pt x="6" y="184"/>
                    <a:pt x="4" y="184"/>
                  </a:cubicBezTo>
                  <a:cubicBezTo>
                    <a:pt x="5" y="185"/>
                    <a:pt x="4" y="188"/>
                    <a:pt x="6" y="187"/>
                  </a:cubicBezTo>
                  <a:cubicBezTo>
                    <a:pt x="7" y="187"/>
                    <a:pt x="6" y="185"/>
                    <a:pt x="7" y="185"/>
                  </a:cubicBezTo>
                  <a:cubicBezTo>
                    <a:pt x="7" y="185"/>
                    <a:pt x="12" y="181"/>
                    <a:pt x="8" y="183"/>
                  </a:cubicBezTo>
                  <a:close/>
                  <a:moveTo>
                    <a:pt x="29" y="181"/>
                  </a:moveTo>
                  <a:cubicBezTo>
                    <a:pt x="29" y="183"/>
                    <a:pt x="29" y="184"/>
                    <a:pt x="29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6" y="187"/>
                    <a:pt x="28" y="187"/>
                    <a:pt x="29" y="187"/>
                  </a:cubicBezTo>
                  <a:cubicBezTo>
                    <a:pt x="29" y="186"/>
                    <a:pt x="30" y="183"/>
                    <a:pt x="31" y="181"/>
                  </a:cubicBezTo>
                  <a:cubicBezTo>
                    <a:pt x="30" y="181"/>
                    <a:pt x="29" y="182"/>
                    <a:pt x="29" y="181"/>
                  </a:cubicBezTo>
                  <a:close/>
                  <a:moveTo>
                    <a:pt x="0" y="18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0"/>
                    <a:pt x="1" y="180"/>
                    <a:pt x="0" y="180"/>
                  </a:cubicBezTo>
                  <a:close/>
                  <a:moveTo>
                    <a:pt x="32" y="177"/>
                  </a:moveTo>
                  <a:cubicBezTo>
                    <a:pt x="32" y="179"/>
                    <a:pt x="32" y="179"/>
                    <a:pt x="32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3" y="178"/>
                    <a:pt x="34" y="177"/>
                    <a:pt x="32" y="177"/>
                  </a:cubicBezTo>
                  <a:close/>
                  <a:moveTo>
                    <a:pt x="163" y="53"/>
                  </a:moveTo>
                  <a:cubicBezTo>
                    <a:pt x="162" y="54"/>
                    <a:pt x="160" y="58"/>
                    <a:pt x="161" y="56"/>
                  </a:cubicBezTo>
                  <a:cubicBezTo>
                    <a:pt x="160" y="57"/>
                    <a:pt x="162" y="57"/>
                    <a:pt x="162" y="57"/>
                  </a:cubicBezTo>
                  <a:cubicBezTo>
                    <a:pt x="162" y="56"/>
                    <a:pt x="163" y="55"/>
                    <a:pt x="164" y="54"/>
                  </a:cubicBezTo>
                  <a:cubicBezTo>
                    <a:pt x="163" y="54"/>
                    <a:pt x="164" y="52"/>
                    <a:pt x="163" y="53"/>
                  </a:cubicBezTo>
                  <a:close/>
                  <a:moveTo>
                    <a:pt x="192" y="46"/>
                  </a:moveTo>
                  <a:cubicBezTo>
                    <a:pt x="191" y="48"/>
                    <a:pt x="191" y="48"/>
                    <a:pt x="191" y="48"/>
                  </a:cubicBezTo>
                  <a:cubicBezTo>
                    <a:pt x="198" y="50"/>
                    <a:pt x="195" y="47"/>
                    <a:pt x="195" y="47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94" y="46"/>
                    <a:pt x="193" y="46"/>
                    <a:pt x="192" y="46"/>
                  </a:cubicBezTo>
                  <a:close/>
                  <a:moveTo>
                    <a:pt x="179" y="46"/>
                  </a:moveTo>
                  <a:cubicBezTo>
                    <a:pt x="179" y="46"/>
                    <a:pt x="177" y="47"/>
                    <a:pt x="176" y="47"/>
                  </a:cubicBezTo>
                  <a:cubicBezTo>
                    <a:pt x="178" y="48"/>
                    <a:pt x="177" y="54"/>
                    <a:pt x="177" y="53"/>
                  </a:cubicBezTo>
                  <a:cubicBezTo>
                    <a:pt x="177" y="53"/>
                    <a:pt x="177" y="55"/>
                    <a:pt x="177" y="55"/>
                  </a:cubicBezTo>
                  <a:cubicBezTo>
                    <a:pt x="177" y="55"/>
                    <a:pt x="179" y="55"/>
                    <a:pt x="179" y="55"/>
                  </a:cubicBezTo>
                  <a:cubicBezTo>
                    <a:pt x="180" y="54"/>
                    <a:pt x="180" y="53"/>
                    <a:pt x="181" y="52"/>
                  </a:cubicBezTo>
                  <a:cubicBezTo>
                    <a:pt x="184" y="49"/>
                    <a:pt x="181" y="49"/>
                    <a:pt x="179" y="46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9" name="Freeform 70">
              <a:extLst>
                <a:ext uri="{FF2B5EF4-FFF2-40B4-BE49-F238E27FC236}">
                  <a16:creationId xmlns:a16="http://schemas.microsoft.com/office/drawing/2014/main" id="{B1875C1A-5D02-40A7-ABEB-DA4EC6388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7299" y="3220985"/>
              <a:ext cx="78313" cy="162123"/>
            </a:xfrm>
            <a:custGeom>
              <a:avLst/>
              <a:gdLst>
                <a:gd name="T0" fmla="*/ 6 w 29"/>
                <a:gd name="T1" fmla="*/ 6 h 60"/>
                <a:gd name="T2" fmla="*/ 7 w 29"/>
                <a:gd name="T3" fmla="*/ 13 h 60"/>
                <a:gd name="T4" fmla="*/ 9 w 29"/>
                <a:gd name="T5" fmla="*/ 13 h 60"/>
                <a:gd name="T6" fmla="*/ 8 w 29"/>
                <a:gd name="T7" fmla="*/ 15 h 60"/>
                <a:gd name="T8" fmla="*/ 5 w 29"/>
                <a:gd name="T9" fmla="*/ 15 h 60"/>
                <a:gd name="T10" fmla="*/ 5 w 29"/>
                <a:gd name="T11" fmla="*/ 17 h 60"/>
                <a:gd name="T12" fmla="*/ 8 w 29"/>
                <a:gd name="T13" fmla="*/ 21 h 60"/>
                <a:gd name="T14" fmla="*/ 6 w 29"/>
                <a:gd name="T15" fmla="*/ 24 h 60"/>
                <a:gd name="T16" fmla="*/ 9 w 29"/>
                <a:gd name="T17" fmla="*/ 28 h 60"/>
                <a:gd name="T18" fmla="*/ 5 w 29"/>
                <a:gd name="T19" fmla="*/ 33 h 60"/>
                <a:gd name="T20" fmla="*/ 5 w 29"/>
                <a:gd name="T21" fmla="*/ 38 h 60"/>
                <a:gd name="T22" fmla="*/ 3 w 29"/>
                <a:gd name="T23" fmla="*/ 41 h 60"/>
                <a:gd name="T24" fmla="*/ 4 w 29"/>
                <a:gd name="T25" fmla="*/ 45 h 60"/>
                <a:gd name="T26" fmla="*/ 3 w 29"/>
                <a:gd name="T27" fmla="*/ 47 h 60"/>
                <a:gd name="T28" fmla="*/ 7 w 29"/>
                <a:gd name="T29" fmla="*/ 48 h 60"/>
                <a:gd name="T30" fmla="*/ 7 w 29"/>
                <a:gd name="T31" fmla="*/ 47 h 60"/>
                <a:gd name="T32" fmla="*/ 11 w 29"/>
                <a:gd name="T33" fmla="*/ 45 h 60"/>
                <a:gd name="T34" fmla="*/ 11 w 29"/>
                <a:gd name="T35" fmla="*/ 43 h 60"/>
                <a:gd name="T36" fmla="*/ 21 w 29"/>
                <a:gd name="T37" fmla="*/ 41 h 60"/>
                <a:gd name="T38" fmla="*/ 22 w 29"/>
                <a:gd name="T39" fmla="*/ 37 h 60"/>
                <a:gd name="T40" fmla="*/ 27 w 29"/>
                <a:gd name="T41" fmla="*/ 36 h 60"/>
                <a:gd name="T42" fmla="*/ 29 w 29"/>
                <a:gd name="T43" fmla="*/ 15 h 60"/>
                <a:gd name="T44" fmla="*/ 25 w 29"/>
                <a:gd name="T45" fmla="*/ 10 h 60"/>
                <a:gd name="T46" fmla="*/ 25 w 29"/>
                <a:gd name="T47" fmla="*/ 7 h 60"/>
                <a:gd name="T48" fmla="*/ 21 w 29"/>
                <a:gd name="T49" fmla="*/ 5 h 60"/>
                <a:gd name="T50" fmla="*/ 22 w 29"/>
                <a:gd name="T51" fmla="*/ 2 h 60"/>
                <a:gd name="T52" fmla="*/ 21 w 29"/>
                <a:gd name="T53" fmla="*/ 1 h 60"/>
                <a:gd name="T54" fmla="*/ 17 w 29"/>
                <a:gd name="T55" fmla="*/ 2 h 60"/>
                <a:gd name="T56" fmla="*/ 12 w 29"/>
                <a:gd name="T57" fmla="*/ 0 h 60"/>
                <a:gd name="T58" fmla="*/ 10 w 29"/>
                <a:gd name="T59" fmla="*/ 1 h 60"/>
                <a:gd name="T60" fmla="*/ 5 w 29"/>
                <a:gd name="T61" fmla="*/ 6 h 60"/>
                <a:gd name="T62" fmla="*/ 6 w 29"/>
                <a:gd name="T63" fmla="*/ 6 h 60"/>
                <a:gd name="T64" fmla="*/ 3 w 29"/>
                <a:gd name="T65" fmla="*/ 57 h 60"/>
                <a:gd name="T66" fmla="*/ 0 w 29"/>
                <a:gd name="T67" fmla="*/ 59 h 60"/>
                <a:gd name="T68" fmla="*/ 1 w 29"/>
                <a:gd name="T69" fmla="*/ 60 h 60"/>
                <a:gd name="T70" fmla="*/ 3 w 29"/>
                <a:gd name="T71" fmla="*/ 60 h 60"/>
                <a:gd name="T72" fmla="*/ 3 w 29"/>
                <a:gd name="T73" fmla="*/ 57 h 60"/>
                <a:gd name="T74" fmla="*/ 1 w 29"/>
                <a:gd name="T75" fmla="*/ 16 h 60"/>
                <a:gd name="T76" fmla="*/ 1 w 29"/>
                <a:gd name="T77" fmla="*/ 19 h 60"/>
                <a:gd name="T78" fmla="*/ 1 w 29"/>
                <a:gd name="T7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60">
                  <a:moveTo>
                    <a:pt x="6" y="6"/>
                  </a:moveTo>
                  <a:cubicBezTo>
                    <a:pt x="6" y="8"/>
                    <a:pt x="7" y="10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5" y="15"/>
                    <a:pt x="5" y="17"/>
                    <a:pt x="5" y="17"/>
                  </a:cubicBezTo>
                  <a:cubicBezTo>
                    <a:pt x="6" y="18"/>
                    <a:pt x="8" y="20"/>
                    <a:pt x="8" y="21"/>
                  </a:cubicBezTo>
                  <a:cubicBezTo>
                    <a:pt x="8" y="21"/>
                    <a:pt x="5" y="23"/>
                    <a:pt x="6" y="24"/>
                  </a:cubicBezTo>
                  <a:cubicBezTo>
                    <a:pt x="6" y="24"/>
                    <a:pt x="9" y="28"/>
                    <a:pt x="9" y="28"/>
                  </a:cubicBezTo>
                  <a:cubicBezTo>
                    <a:pt x="9" y="29"/>
                    <a:pt x="5" y="32"/>
                    <a:pt x="5" y="33"/>
                  </a:cubicBezTo>
                  <a:cubicBezTo>
                    <a:pt x="4" y="35"/>
                    <a:pt x="6" y="36"/>
                    <a:pt x="5" y="38"/>
                  </a:cubicBezTo>
                  <a:cubicBezTo>
                    <a:pt x="5" y="39"/>
                    <a:pt x="3" y="41"/>
                    <a:pt x="3" y="41"/>
                  </a:cubicBezTo>
                  <a:cubicBezTo>
                    <a:pt x="3" y="43"/>
                    <a:pt x="4" y="44"/>
                    <a:pt x="4" y="45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4" y="47"/>
                    <a:pt x="4" y="48"/>
                    <a:pt x="7" y="48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10" y="46"/>
                    <a:pt x="11" y="45"/>
                  </a:cubicBezTo>
                  <a:cubicBezTo>
                    <a:pt x="11" y="45"/>
                    <a:pt x="11" y="43"/>
                    <a:pt x="11" y="43"/>
                  </a:cubicBezTo>
                  <a:cubicBezTo>
                    <a:pt x="14" y="41"/>
                    <a:pt x="18" y="41"/>
                    <a:pt x="21" y="41"/>
                  </a:cubicBezTo>
                  <a:cubicBezTo>
                    <a:pt x="21" y="40"/>
                    <a:pt x="21" y="38"/>
                    <a:pt x="22" y="37"/>
                  </a:cubicBezTo>
                  <a:cubicBezTo>
                    <a:pt x="24" y="36"/>
                    <a:pt x="26" y="37"/>
                    <a:pt x="27" y="36"/>
                  </a:cubicBezTo>
                  <a:cubicBezTo>
                    <a:pt x="29" y="35"/>
                    <a:pt x="29" y="17"/>
                    <a:pt x="29" y="15"/>
                  </a:cubicBezTo>
                  <a:cubicBezTo>
                    <a:pt x="28" y="13"/>
                    <a:pt x="25" y="12"/>
                    <a:pt x="25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4" y="6"/>
                    <a:pt x="22" y="7"/>
                    <a:pt x="21" y="5"/>
                  </a:cubicBezTo>
                  <a:cubicBezTo>
                    <a:pt x="21" y="4"/>
                    <a:pt x="22" y="4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1" y="0"/>
                    <a:pt x="19" y="2"/>
                    <a:pt x="17" y="2"/>
                  </a:cubicBezTo>
                  <a:cubicBezTo>
                    <a:pt x="15" y="2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6" y="6"/>
                  </a:lnTo>
                  <a:close/>
                  <a:moveTo>
                    <a:pt x="3" y="57"/>
                  </a:moveTo>
                  <a:cubicBezTo>
                    <a:pt x="3" y="57"/>
                    <a:pt x="1" y="58"/>
                    <a:pt x="0" y="59"/>
                  </a:cubicBezTo>
                  <a:cubicBezTo>
                    <a:pt x="0" y="59"/>
                    <a:pt x="1" y="60"/>
                    <a:pt x="1" y="60"/>
                  </a:cubicBezTo>
                  <a:cubicBezTo>
                    <a:pt x="1" y="60"/>
                    <a:pt x="3" y="60"/>
                    <a:pt x="3" y="60"/>
                  </a:cubicBezTo>
                  <a:cubicBezTo>
                    <a:pt x="3" y="59"/>
                    <a:pt x="6" y="56"/>
                    <a:pt x="3" y="57"/>
                  </a:cubicBezTo>
                  <a:close/>
                  <a:moveTo>
                    <a:pt x="1" y="16"/>
                  </a:moveTo>
                  <a:cubicBezTo>
                    <a:pt x="1" y="16"/>
                    <a:pt x="1" y="18"/>
                    <a:pt x="1" y="19"/>
                  </a:cubicBezTo>
                  <a:cubicBezTo>
                    <a:pt x="3" y="19"/>
                    <a:pt x="3" y="16"/>
                    <a:pt x="1" y="1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0" name="Freeform 72">
              <a:extLst>
                <a:ext uri="{FF2B5EF4-FFF2-40B4-BE49-F238E27FC236}">
                  <a16:creationId xmlns:a16="http://schemas.microsoft.com/office/drawing/2014/main" id="{6EDC3239-F6DE-49FC-AB05-EFC7A7E6C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665" y="5005719"/>
              <a:ext cx="376456" cy="383326"/>
            </a:xfrm>
            <a:custGeom>
              <a:avLst/>
              <a:gdLst>
                <a:gd name="T0" fmla="*/ 27 w 140"/>
                <a:gd name="T1" fmla="*/ 69 h 142"/>
                <a:gd name="T2" fmla="*/ 18 w 140"/>
                <a:gd name="T3" fmla="*/ 74 h 142"/>
                <a:gd name="T4" fmla="*/ 9 w 140"/>
                <a:gd name="T5" fmla="*/ 72 h 142"/>
                <a:gd name="T6" fmla="*/ 5 w 140"/>
                <a:gd name="T7" fmla="*/ 70 h 142"/>
                <a:gd name="T8" fmla="*/ 3 w 140"/>
                <a:gd name="T9" fmla="*/ 79 h 142"/>
                <a:gd name="T10" fmla="*/ 5 w 140"/>
                <a:gd name="T11" fmla="*/ 83 h 142"/>
                <a:gd name="T12" fmla="*/ 7 w 140"/>
                <a:gd name="T13" fmla="*/ 93 h 142"/>
                <a:gd name="T14" fmla="*/ 13 w 140"/>
                <a:gd name="T15" fmla="*/ 104 h 142"/>
                <a:gd name="T16" fmla="*/ 13 w 140"/>
                <a:gd name="T17" fmla="*/ 118 h 142"/>
                <a:gd name="T18" fmla="*/ 10 w 140"/>
                <a:gd name="T19" fmla="*/ 118 h 142"/>
                <a:gd name="T20" fmla="*/ 12 w 140"/>
                <a:gd name="T21" fmla="*/ 122 h 142"/>
                <a:gd name="T22" fmla="*/ 11 w 140"/>
                <a:gd name="T23" fmla="*/ 125 h 142"/>
                <a:gd name="T24" fmla="*/ 11 w 140"/>
                <a:gd name="T25" fmla="*/ 126 h 142"/>
                <a:gd name="T26" fmla="*/ 13 w 140"/>
                <a:gd name="T27" fmla="*/ 134 h 142"/>
                <a:gd name="T28" fmla="*/ 17 w 140"/>
                <a:gd name="T29" fmla="*/ 138 h 142"/>
                <a:gd name="T30" fmla="*/ 19 w 140"/>
                <a:gd name="T31" fmla="*/ 138 h 142"/>
                <a:gd name="T32" fmla="*/ 29 w 140"/>
                <a:gd name="T33" fmla="*/ 141 h 142"/>
                <a:gd name="T34" fmla="*/ 37 w 140"/>
                <a:gd name="T35" fmla="*/ 137 h 142"/>
                <a:gd name="T36" fmla="*/ 47 w 140"/>
                <a:gd name="T37" fmla="*/ 137 h 142"/>
                <a:gd name="T38" fmla="*/ 49 w 140"/>
                <a:gd name="T39" fmla="*/ 134 h 142"/>
                <a:gd name="T40" fmla="*/ 54 w 140"/>
                <a:gd name="T41" fmla="*/ 132 h 142"/>
                <a:gd name="T42" fmla="*/ 59 w 140"/>
                <a:gd name="T43" fmla="*/ 134 h 142"/>
                <a:gd name="T44" fmla="*/ 73 w 140"/>
                <a:gd name="T45" fmla="*/ 134 h 142"/>
                <a:gd name="T46" fmla="*/ 81 w 140"/>
                <a:gd name="T47" fmla="*/ 132 h 142"/>
                <a:gd name="T48" fmla="*/ 85 w 140"/>
                <a:gd name="T49" fmla="*/ 130 h 142"/>
                <a:gd name="T50" fmla="*/ 93 w 140"/>
                <a:gd name="T51" fmla="*/ 127 h 142"/>
                <a:gd name="T52" fmla="*/ 100 w 140"/>
                <a:gd name="T53" fmla="*/ 119 h 142"/>
                <a:gd name="T54" fmla="*/ 104 w 140"/>
                <a:gd name="T55" fmla="*/ 114 h 142"/>
                <a:gd name="T56" fmla="*/ 110 w 140"/>
                <a:gd name="T57" fmla="*/ 109 h 142"/>
                <a:gd name="T58" fmla="*/ 114 w 140"/>
                <a:gd name="T59" fmla="*/ 103 h 142"/>
                <a:gd name="T60" fmla="*/ 121 w 140"/>
                <a:gd name="T61" fmla="*/ 94 h 142"/>
                <a:gd name="T62" fmla="*/ 126 w 140"/>
                <a:gd name="T63" fmla="*/ 86 h 142"/>
                <a:gd name="T64" fmla="*/ 136 w 140"/>
                <a:gd name="T65" fmla="*/ 66 h 142"/>
                <a:gd name="T66" fmla="*/ 140 w 140"/>
                <a:gd name="T67" fmla="*/ 49 h 142"/>
                <a:gd name="T68" fmla="*/ 135 w 140"/>
                <a:gd name="T69" fmla="*/ 55 h 142"/>
                <a:gd name="T70" fmla="*/ 125 w 140"/>
                <a:gd name="T71" fmla="*/ 50 h 142"/>
                <a:gd name="T72" fmla="*/ 127 w 140"/>
                <a:gd name="T73" fmla="*/ 40 h 142"/>
                <a:gd name="T74" fmla="*/ 130 w 140"/>
                <a:gd name="T75" fmla="*/ 36 h 142"/>
                <a:gd name="T76" fmla="*/ 131 w 140"/>
                <a:gd name="T77" fmla="*/ 22 h 142"/>
                <a:gd name="T78" fmla="*/ 131 w 140"/>
                <a:gd name="T79" fmla="*/ 3 h 142"/>
                <a:gd name="T80" fmla="*/ 122 w 140"/>
                <a:gd name="T81" fmla="*/ 1 h 142"/>
                <a:gd name="T82" fmla="*/ 113 w 140"/>
                <a:gd name="T83" fmla="*/ 0 h 142"/>
                <a:gd name="T84" fmla="*/ 104 w 140"/>
                <a:gd name="T85" fmla="*/ 7 h 142"/>
                <a:gd name="T86" fmla="*/ 89 w 140"/>
                <a:gd name="T87" fmla="*/ 17 h 142"/>
                <a:gd name="T88" fmla="*/ 81 w 140"/>
                <a:gd name="T89" fmla="*/ 27 h 142"/>
                <a:gd name="T90" fmla="*/ 76 w 140"/>
                <a:gd name="T91" fmla="*/ 40 h 142"/>
                <a:gd name="T92" fmla="*/ 64 w 140"/>
                <a:gd name="T93" fmla="*/ 39 h 142"/>
                <a:gd name="T94" fmla="*/ 58 w 140"/>
                <a:gd name="T95" fmla="*/ 42 h 142"/>
                <a:gd name="T96" fmla="*/ 41 w 140"/>
                <a:gd name="T97" fmla="*/ 52 h 142"/>
                <a:gd name="T98" fmla="*/ 34 w 140"/>
                <a:gd name="T99" fmla="*/ 49 h 142"/>
                <a:gd name="T100" fmla="*/ 28 w 140"/>
                <a:gd name="T101" fmla="*/ 36 h 142"/>
                <a:gd name="T102" fmla="*/ 100 w 140"/>
                <a:gd name="T103" fmla="*/ 90 h 142"/>
                <a:gd name="T104" fmla="*/ 106 w 140"/>
                <a:gd name="T105" fmla="*/ 87 h 142"/>
                <a:gd name="T106" fmla="*/ 103 w 140"/>
                <a:gd name="T107" fmla="*/ 79 h 142"/>
                <a:gd name="T108" fmla="*/ 96 w 140"/>
                <a:gd name="T109" fmla="*/ 81 h 142"/>
                <a:gd name="T110" fmla="*/ 91 w 140"/>
                <a:gd name="T111" fmla="*/ 86 h 142"/>
                <a:gd name="T112" fmla="*/ 95 w 140"/>
                <a:gd name="T113" fmla="*/ 9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" h="142">
                  <a:moveTo>
                    <a:pt x="28" y="36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3" y="69"/>
                    <a:pt x="22" y="71"/>
                  </a:cubicBezTo>
                  <a:cubicBezTo>
                    <a:pt x="21" y="73"/>
                    <a:pt x="20" y="73"/>
                    <a:pt x="18" y="74"/>
                  </a:cubicBezTo>
                  <a:cubicBezTo>
                    <a:pt x="16" y="76"/>
                    <a:pt x="16" y="74"/>
                    <a:pt x="13" y="74"/>
                  </a:cubicBezTo>
                  <a:cubicBezTo>
                    <a:pt x="10" y="74"/>
                    <a:pt x="10" y="74"/>
                    <a:pt x="9" y="72"/>
                  </a:cubicBezTo>
                  <a:cubicBezTo>
                    <a:pt x="8" y="70"/>
                    <a:pt x="10" y="68"/>
                    <a:pt x="8" y="68"/>
                  </a:cubicBezTo>
                  <a:cubicBezTo>
                    <a:pt x="6" y="68"/>
                    <a:pt x="5" y="68"/>
                    <a:pt x="5" y="70"/>
                  </a:cubicBezTo>
                  <a:cubicBezTo>
                    <a:pt x="4" y="71"/>
                    <a:pt x="0" y="73"/>
                    <a:pt x="0" y="73"/>
                  </a:cubicBezTo>
                  <a:cubicBezTo>
                    <a:pt x="1" y="74"/>
                    <a:pt x="3" y="77"/>
                    <a:pt x="3" y="79"/>
                  </a:cubicBezTo>
                  <a:cubicBezTo>
                    <a:pt x="4" y="79"/>
                    <a:pt x="5" y="79"/>
                    <a:pt x="5" y="80"/>
                  </a:cubicBezTo>
                  <a:cubicBezTo>
                    <a:pt x="6" y="81"/>
                    <a:pt x="4" y="81"/>
                    <a:pt x="5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6"/>
                    <a:pt x="6" y="90"/>
                    <a:pt x="7" y="93"/>
                  </a:cubicBezTo>
                  <a:cubicBezTo>
                    <a:pt x="8" y="94"/>
                    <a:pt x="10" y="95"/>
                    <a:pt x="11" y="96"/>
                  </a:cubicBezTo>
                  <a:cubicBezTo>
                    <a:pt x="12" y="98"/>
                    <a:pt x="13" y="102"/>
                    <a:pt x="13" y="104"/>
                  </a:cubicBezTo>
                  <a:cubicBezTo>
                    <a:pt x="13" y="104"/>
                    <a:pt x="15" y="106"/>
                    <a:pt x="15" y="107"/>
                  </a:cubicBezTo>
                  <a:cubicBezTo>
                    <a:pt x="15" y="110"/>
                    <a:pt x="14" y="117"/>
                    <a:pt x="13" y="118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8"/>
                    <a:pt x="11" y="118"/>
                    <a:pt x="10" y="118"/>
                  </a:cubicBezTo>
                  <a:cubicBezTo>
                    <a:pt x="11" y="120"/>
                    <a:pt x="11" y="121"/>
                    <a:pt x="11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3"/>
                    <a:pt x="12" y="125"/>
                    <a:pt x="11" y="124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5"/>
                    <a:pt x="10" y="125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4" y="128"/>
                    <a:pt x="13" y="130"/>
                    <a:pt x="14" y="132"/>
                  </a:cubicBezTo>
                  <a:cubicBezTo>
                    <a:pt x="14" y="132"/>
                    <a:pt x="13" y="134"/>
                    <a:pt x="13" y="134"/>
                  </a:cubicBezTo>
                  <a:cubicBezTo>
                    <a:pt x="13" y="135"/>
                    <a:pt x="14" y="137"/>
                    <a:pt x="15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7" y="138"/>
                    <a:pt x="17" y="136"/>
                    <a:pt x="17" y="136"/>
                  </a:cubicBezTo>
                  <a:cubicBezTo>
                    <a:pt x="19" y="135"/>
                    <a:pt x="18" y="137"/>
                    <a:pt x="19" y="138"/>
                  </a:cubicBezTo>
                  <a:cubicBezTo>
                    <a:pt x="20" y="138"/>
                    <a:pt x="20" y="137"/>
                    <a:pt x="21" y="137"/>
                  </a:cubicBezTo>
                  <a:cubicBezTo>
                    <a:pt x="23" y="137"/>
                    <a:pt x="25" y="142"/>
                    <a:pt x="29" y="141"/>
                  </a:cubicBezTo>
                  <a:cubicBezTo>
                    <a:pt x="29" y="141"/>
                    <a:pt x="30" y="140"/>
                    <a:pt x="30" y="140"/>
                  </a:cubicBezTo>
                  <a:cubicBezTo>
                    <a:pt x="33" y="139"/>
                    <a:pt x="35" y="138"/>
                    <a:pt x="37" y="137"/>
                  </a:cubicBezTo>
                  <a:cubicBezTo>
                    <a:pt x="37" y="137"/>
                    <a:pt x="37" y="135"/>
                    <a:pt x="37" y="135"/>
                  </a:cubicBezTo>
                  <a:cubicBezTo>
                    <a:pt x="39" y="134"/>
                    <a:pt x="45" y="136"/>
                    <a:pt x="47" y="137"/>
                  </a:cubicBezTo>
                  <a:cubicBezTo>
                    <a:pt x="48" y="136"/>
                    <a:pt x="49" y="136"/>
                    <a:pt x="49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0" y="133"/>
                    <a:pt x="51" y="135"/>
                    <a:pt x="52" y="134"/>
                  </a:cubicBezTo>
                  <a:cubicBezTo>
                    <a:pt x="52" y="134"/>
                    <a:pt x="54" y="133"/>
                    <a:pt x="54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8" y="134"/>
                    <a:pt x="59" y="134"/>
                  </a:cubicBezTo>
                  <a:cubicBezTo>
                    <a:pt x="60" y="134"/>
                    <a:pt x="60" y="131"/>
                    <a:pt x="63" y="132"/>
                  </a:cubicBezTo>
                  <a:cubicBezTo>
                    <a:pt x="65" y="132"/>
                    <a:pt x="68" y="135"/>
                    <a:pt x="73" y="134"/>
                  </a:cubicBezTo>
                  <a:cubicBezTo>
                    <a:pt x="73" y="134"/>
                    <a:pt x="74" y="133"/>
                    <a:pt x="74" y="132"/>
                  </a:cubicBezTo>
                  <a:cubicBezTo>
                    <a:pt x="77" y="131"/>
                    <a:pt x="78" y="132"/>
                    <a:pt x="81" y="132"/>
                  </a:cubicBezTo>
                  <a:cubicBezTo>
                    <a:pt x="81" y="131"/>
                    <a:pt x="81" y="129"/>
                    <a:pt x="82" y="129"/>
                  </a:cubicBezTo>
                  <a:cubicBezTo>
                    <a:pt x="83" y="129"/>
                    <a:pt x="85" y="130"/>
                    <a:pt x="85" y="130"/>
                  </a:cubicBezTo>
                  <a:cubicBezTo>
                    <a:pt x="89" y="130"/>
                    <a:pt x="89" y="128"/>
                    <a:pt x="91" y="127"/>
                  </a:cubicBezTo>
                  <a:cubicBezTo>
                    <a:pt x="92" y="127"/>
                    <a:pt x="93" y="127"/>
                    <a:pt x="93" y="127"/>
                  </a:cubicBezTo>
                  <a:cubicBezTo>
                    <a:pt x="94" y="127"/>
                    <a:pt x="98" y="123"/>
                    <a:pt x="99" y="122"/>
                  </a:cubicBezTo>
                  <a:cubicBezTo>
                    <a:pt x="99" y="122"/>
                    <a:pt x="99" y="120"/>
                    <a:pt x="100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3" y="119"/>
                    <a:pt x="103" y="115"/>
                    <a:pt x="104" y="114"/>
                  </a:cubicBezTo>
                  <a:cubicBezTo>
                    <a:pt x="105" y="114"/>
                    <a:pt x="106" y="114"/>
                    <a:pt x="107" y="114"/>
                  </a:cubicBezTo>
                  <a:cubicBezTo>
                    <a:pt x="108" y="113"/>
                    <a:pt x="109" y="109"/>
                    <a:pt x="110" y="109"/>
                  </a:cubicBezTo>
                  <a:cubicBezTo>
                    <a:pt x="111" y="108"/>
                    <a:pt x="113" y="107"/>
                    <a:pt x="114" y="107"/>
                  </a:cubicBezTo>
                  <a:cubicBezTo>
                    <a:pt x="114" y="105"/>
                    <a:pt x="114" y="104"/>
                    <a:pt x="114" y="103"/>
                  </a:cubicBezTo>
                  <a:cubicBezTo>
                    <a:pt x="115" y="102"/>
                    <a:pt x="118" y="101"/>
                    <a:pt x="119" y="100"/>
                  </a:cubicBezTo>
                  <a:cubicBezTo>
                    <a:pt x="120" y="98"/>
                    <a:pt x="120" y="96"/>
                    <a:pt x="121" y="94"/>
                  </a:cubicBezTo>
                  <a:cubicBezTo>
                    <a:pt x="121" y="93"/>
                    <a:pt x="123" y="93"/>
                    <a:pt x="124" y="93"/>
                  </a:cubicBezTo>
                  <a:cubicBezTo>
                    <a:pt x="125" y="90"/>
                    <a:pt x="125" y="89"/>
                    <a:pt x="126" y="86"/>
                  </a:cubicBezTo>
                  <a:cubicBezTo>
                    <a:pt x="128" y="81"/>
                    <a:pt x="133" y="78"/>
                    <a:pt x="138" y="75"/>
                  </a:cubicBezTo>
                  <a:cubicBezTo>
                    <a:pt x="137" y="71"/>
                    <a:pt x="137" y="69"/>
                    <a:pt x="136" y="66"/>
                  </a:cubicBezTo>
                  <a:cubicBezTo>
                    <a:pt x="136" y="66"/>
                    <a:pt x="139" y="65"/>
                    <a:pt x="139" y="65"/>
                  </a:cubicBezTo>
                  <a:cubicBezTo>
                    <a:pt x="140" y="60"/>
                    <a:pt x="139" y="54"/>
                    <a:pt x="140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5"/>
                    <a:pt x="131" y="54"/>
                    <a:pt x="128" y="53"/>
                  </a:cubicBezTo>
                  <a:cubicBezTo>
                    <a:pt x="126" y="51"/>
                    <a:pt x="127" y="53"/>
                    <a:pt x="125" y="50"/>
                  </a:cubicBezTo>
                  <a:cubicBezTo>
                    <a:pt x="124" y="47"/>
                    <a:pt x="125" y="48"/>
                    <a:pt x="125" y="44"/>
                  </a:cubicBezTo>
                  <a:cubicBezTo>
                    <a:pt x="125" y="41"/>
                    <a:pt x="126" y="39"/>
                    <a:pt x="127" y="40"/>
                  </a:cubicBezTo>
                  <a:cubicBezTo>
                    <a:pt x="129" y="41"/>
                    <a:pt x="131" y="39"/>
                    <a:pt x="131" y="39"/>
                  </a:cubicBezTo>
                  <a:cubicBezTo>
                    <a:pt x="131" y="39"/>
                    <a:pt x="131" y="38"/>
                    <a:pt x="130" y="36"/>
                  </a:cubicBezTo>
                  <a:cubicBezTo>
                    <a:pt x="129" y="34"/>
                    <a:pt x="130" y="33"/>
                    <a:pt x="130" y="31"/>
                  </a:cubicBezTo>
                  <a:cubicBezTo>
                    <a:pt x="131" y="29"/>
                    <a:pt x="132" y="26"/>
                    <a:pt x="131" y="22"/>
                  </a:cubicBezTo>
                  <a:cubicBezTo>
                    <a:pt x="130" y="18"/>
                    <a:pt x="129" y="15"/>
                    <a:pt x="130" y="12"/>
                  </a:cubicBezTo>
                  <a:cubicBezTo>
                    <a:pt x="132" y="10"/>
                    <a:pt x="131" y="3"/>
                    <a:pt x="131" y="3"/>
                  </a:cubicBezTo>
                  <a:cubicBezTo>
                    <a:pt x="131" y="3"/>
                    <a:pt x="129" y="2"/>
                    <a:pt x="126" y="2"/>
                  </a:cubicBezTo>
                  <a:cubicBezTo>
                    <a:pt x="123" y="2"/>
                    <a:pt x="122" y="1"/>
                    <a:pt x="122" y="1"/>
                  </a:cubicBezTo>
                  <a:cubicBezTo>
                    <a:pt x="122" y="1"/>
                    <a:pt x="119" y="0"/>
                    <a:pt x="117" y="1"/>
                  </a:cubicBezTo>
                  <a:cubicBezTo>
                    <a:pt x="116" y="2"/>
                    <a:pt x="113" y="0"/>
                    <a:pt x="113" y="0"/>
                  </a:cubicBezTo>
                  <a:cubicBezTo>
                    <a:pt x="113" y="0"/>
                    <a:pt x="111" y="5"/>
                    <a:pt x="108" y="4"/>
                  </a:cubicBezTo>
                  <a:cubicBezTo>
                    <a:pt x="104" y="4"/>
                    <a:pt x="107" y="7"/>
                    <a:pt x="104" y="7"/>
                  </a:cubicBezTo>
                  <a:cubicBezTo>
                    <a:pt x="102" y="7"/>
                    <a:pt x="98" y="10"/>
                    <a:pt x="96" y="10"/>
                  </a:cubicBezTo>
                  <a:cubicBezTo>
                    <a:pt x="93" y="10"/>
                    <a:pt x="92" y="16"/>
                    <a:pt x="89" y="17"/>
                  </a:cubicBezTo>
                  <a:cubicBezTo>
                    <a:pt x="86" y="18"/>
                    <a:pt x="87" y="25"/>
                    <a:pt x="85" y="25"/>
                  </a:cubicBezTo>
                  <a:cubicBezTo>
                    <a:pt x="83" y="25"/>
                    <a:pt x="81" y="27"/>
                    <a:pt x="81" y="27"/>
                  </a:cubicBezTo>
                  <a:cubicBezTo>
                    <a:pt x="81" y="27"/>
                    <a:pt x="80" y="38"/>
                    <a:pt x="80" y="40"/>
                  </a:cubicBezTo>
                  <a:cubicBezTo>
                    <a:pt x="80" y="42"/>
                    <a:pt x="78" y="41"/>
                    <a:pt x="76" y="40"/>
                  </a:cubicBezTo>
                  <a:cubicBezTo>
                    <a:pt x="74" y="39"/>
                    <a:pt x="72" y="41"/>
                    <a:pt x="69" y="39"/>
                  </a:cubicBezTo>
                  <a:cubicBezTo>
                    <a:pt x="67" y="37"/>
                    <a:pt x="66" y="40"/>
                    <a:pt x="64" y="39"/>
                  </a:cubicBezTo>
                  <a:cubicBezTo>
                    <a:pt x="63" y="38"/>
                    <a:pt x="62" y="36"/>
                    <a:pt x="61" y="37"/>
                  </a:cubicBezTo>
                  <a:cubicBezTo>
                    <a:pt x="56" y="39"/>
                    <a:pt x="58" y="40"/>
                    <a:pt x="58" y="42"/>
                  </a:cubicBezTo>
                  <a:cubicBezTo>
                    <a:pt x="58" y="44"/>
                    <a:pt x="49" y="49"/>
                    <a:pt x="49" y="49"/>
                  </a:cubicBezTo>
                  <a:cubicBezTo>
                    <a:pt x="49" y="49"/>
                    <a:pt x="43" y="52"/>
                    <a:pt x="41" y="52"/>
                  </a:cubicBezTo>
                  <a:cubicBezTo>
                    <a:pt x="38" y="52"/>
                    <a:pt x="39" y="54"/>
                    <a:pt x="37" y="54"/>
                  </a:cubicBezTo>
                  <a:cubicBezTo>
                    <a:pt x="34" y="54"/>
                    <a:pt x="33" y="51"/>
                    <a:pt x="34" y="49"/>
                  </a:cubicBezTo>
                  <a:cubicBezTo>
                    <a:pt x="36" y="46"/>
                    <a:pt x="36" y="46"/>
                    <a:pt x="34" y="41"/>
                  </a:cubicBezTo>
                  <a:cubicBezTo>
                    <a:pt x="32" y="37"/>
                    <a:pt x="28" y="36"/>
                    <a:pt x="28" y="36"/>
                  </a:cubicBezTo>
                  <a:close/>
                  <a:moveTo>
                    <a:pt x="98" y="91"/>
                  </a:moveTo>
                  <a:cubicBezTo>
                    <a:pt x="99" y="91"/>
                    <a:pt x="99" y="90"/>
                    <a:pt x="100" y="90"/>
                  </a:cubicBezTo>
                  <a:cubicBezTo>
                    <a:pt x="101" y="89"/>
                    <a:pt x="102" y="88"/>
                    <a:pt x="103" y="88"/>
                  </a:cubicBezTo>
                  <a:cubicBezTo>
                    <a:pt x="104" y="87"/>
                    <a:pt x="105" y="88"/>
                    <a:pt x="106" y="87"/>
                  </a:cubicBezTo>
                  <a:cubicBezTo>
                    <a:pt x="107" y="85"/>
                    <a:pt x="106" y="84"/>
                    <a:pt x="106" y="83"/>
                  </a:cubicBezTo>
                  <a:cubicBezTo>
                    <a:pt x="105" y="81"/>
                    <a:pt x="104" y="81"/>
                    <a:pt x="103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7"/>
                    <a:pt x="97" y="79"/>
                    <a:pt x="96" y="81"/>
                  </a:cubicBezTo>
                  <a:cubicBezTo>
                    <a:pt x="94" y="83"/>
                    <a:pt x="93" y="83"/>
                    <a:pt x="92" y="83"/>
                  </a:cubicBezTo>
                  <a:cubicBezTo>
                    <a:pt x="91" y="83"/>
                    <a:pt x="90" y="86"/>
                    <a:pt x="91" y="86"/>
                  </a:cubicBezTo>
                  <a:cubicBezTo>
                    <a:pt x="92" y="86"/>
                    <a:pt x="91" y="87"/>
                    <a:pt x="92" y="89"/>
                  </a:cubicBezTo>
                  <a:cubicBezTo>
                    <a:pt x="93" y="91"/>
                    <a:pt x="92" y="93"/>
                    <a:pt x="95" y="93"/>
                  </a:cubicBezTo>
                  <a:cubicBezTo>
                    <a:pt x="98" y="93"/>
                    <a:pt x="97" y="92"/>
                    <a:pt x="98" y="9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1" name="Freeform 74">
              <a:extLst>
                <a:ext uri="{FF2B5EF4-FFF2-40B4-BE49-F238E27FC236}">
                  <a16:creationId xmlns:a16="http://schemas.microsoft.com/office/drawing/2014/main" id="{D441CA35-86E4-488D-98C1-7F99BB65C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585" y="4021985"/>
              <a:ext cx="226698" cy="364093"/>
            </a:xfrm>
            <a:custGeom>
              <a:avLst/>
              <a:gdLst>
                <a:gd name="T0" fmla="*/ 8 w 84"/>
                <a:gd name="T1" fmla="*/ 134 h 135"/>
                <a:gd name="T2" fmla="*/ 10 w 84"/>
                <a:gd name="T3" fmla="*/ 130 h 135"/>
                <a:gd name="T4" fmla="*/ 9 w 84"/>
                <a:gd name="T5" fmla="*/ 130 h 135"/>
                <a:gd name="T6" fmla="*/ 12 w 84"/>
                <a:gd name="T7" fmla="*/ 127 h 135"/>
                <a:gd name="T8" fmla="*/ 12 w 84"/>
                <a:gd name="T9" fmla="*/ 125 h 135"/>
                <a:gd name="T10" fmla="*/ 16 w 84"/>
                <a:gd name="T11" fmla="*/ 123 h 135"/>
                <a:gd name="T12" fmla="*/ 18 w 84"/>
                <a:gd name="T13" fmla="*/ 119 h 135"/>
                <a:gd name="T14" fmla="*/ 21 w 84"/>
                <a:gd name="T15" fmla="*/ 117 h 135"/>
                <a:gd name="T16" fmla="*/ 26 w 84"/>
                <a:gd name="T17" fmla="*/ 111 h 135"/>
                <a:gd name="T18" fmla="*/ 35 w 84"/>
                <a:gd name="T19" fmla="*/ 106 h 135"/>
                <a:gd name="T20" fmla="*/ 36 w 84"/>
                <a:gd name="T21" fmla="*/ 104 h 135"/>
                <a:gd name="T22" fmla="*/ 44 w 84"/>
                <a:gd name="T23" fmla="*/ 96 h 135"/>
                <a:gd name="T24" fmla="*/ 45 w 84"/>
                <a:gd name="T25" fmla="*/ 93 h 135"/>
                <a:gd name="T26" fmla="*/ 47 w 84"/>
                <a:gd name="T27" fmla="*/ 93 h 135"/>
                <a:gd name="T28" fmla="*/ 50 w 84"/>
                <a:gd name="T29" fmla="*/ 90 h 135"/>
                <a:gd name="T30" fmla="*/ 52 w 84"/>
                <a:gd name="T31" fmla="*/ 84 h 135"/>
                <a:gd name="T32" fmla="*/ 57 w 84"/>
                <a:gd name="T33" fmla="*/ 82 h 135"/>
                <a:gd name="T34" fmla="*/ 57 w 84"/>
                <a:gd name="T35" fmla="*/ 79 h 135"/>
                <a:gd name="T36" fmla="*/ 60 w 84"/>
                <a:gd name="T37" fmla="*/ 73 h 135"/>
                <a:gd name="T38" fmla="*/ 62 w 84"/>
                <a:gd name="T39" fmla="*/ 71 h 135"/>
                <a:gd name="T40" fmla="*/ 62 w 84"/>
                <a:gd name="T41" fmla="*/ 67 h 135"/>
                <a:gd name="T42" fmla="*/ 66 w 84"/>
                <a:gd name="T43" fmla="*/ 61 h 135"/>
                <a:gd name="T44" fmla="*/ 66 w 84"/>
                <a:gd name="T45" fmla="*/ 58 h 135"/>
                <a:gd name="T46" fmla="*/ 69 w 84"/>
                <a:gd name="T47" fmla="*/ 51 h 135"/>
                <a:gd name="T48" fmla="*/ 70 w 84"/>
                <a:gd name="T49" fmla="*/ 45 h 135"/>
                <a:gd name="T50" fmla="*/ 72 w 84"/>
                <a:gd name="T51" fmla="*/ 44 h 135"/>
                <a:gd name="T52" fmla="*/ 72 w 84"/>
                <a:gd name="T53" fmla="*/ 41 h 135"/>
                <a:gd name="T54" fmla="*/ 78 w 84"/>
                <a:gd name="T55" fmla="*/ 35 h 135"/>
                <a:gd name="T56" fmla="*/ 78 w 84"/>
                <a:gd name="T57" fmla="*/ 29 h 135"/>
                <a:gd name="T58" fmla="*/ 80 w 84"/>
                <a:gd name="T59" fmla="*/ 28 h 135"/>
                <a:gd name="T60" fmla="*/ 80 w 84"/>
                <a:gd name="T61" fmla="*/ 25 h 135"/>
                <a:gd name="T62" fmla="*/ 82 w 84"/>
                <a:gd name="T63" fmla="*/ 17 h 135"/>
                <a:gd name="T64" fmla="*/ 84 w 84"/>
                <a:gd name="T65" fmla="*/ 2 h 135"/>
                <a:gd name="T66" fmla="*/ 80 w 84"/>
                <a:gd name="T67" fmla="*/ 0 h 135"/>
                <a:gd name="T68" fmla="*/ 79 w 84"/>
                <a:gd name="T69" fmla="*/ 2 h 135"/>
                <a:gd name="T70" fmla="*/ 70 w 84"/>
                <a:gd name="T71" fmla="*/ 6 h 135"/>
                <a:gd name="T72" fmla="*/ 61 w 84"/>
                <a:gd name="T73" fmla="*/ 6 h 135"/>
                <a:gd name="T74" fmla="*/ 59 w 84"/>
                <a:gd name="T75" fmla="*/ 8 h 135"/>
                <a:gd name="T76" fmla="*/ 52 w 84"/>
                <a:gd name="T77" fmla="*/ 9 h 135"/>
                <a:gd name="T78" fmla="*/ 50 w 84"/>
                <a:gd name="T79" fmla="*/ 11 h 135"/>
                <a:gd name="T80" fmla="*/ 46 w 84"/>
                <a:gd name="T81" fmla="*/ 12 h 135"/>
                <a:gd name="T82" fmla="*/ 45 w 84"/>
                <a:gd name="T83" fmla="*/ 13 h 135"/>
                <a:gd name="T84" fmla="*/ 40 w 84"/>
                <a:gd name="T85" fmla="*/ 12 h 135"/>
                <a:gd name="T86" fmla="*/ 26 w 84"/>
                <a:gd name="T87" fmla="*/ 14 h 135"/>
                <a:gd name="T88" fmla="*/ 25 w 84"/>
                <a:gd name="T89" fmla="*/ 13 h 135"/>
                <a:gd name="T90" fmla="*/ 16 w 84"/>
                <a:gd name="T91" fmla="*/ 4 h 135"/>
                <a:gd name="T92" fmla="*/ 12 w 84"/>
                <a:gd name="T93" fmla="*/ 9 h 135"/>
                <a:gd name="T94" fmla="*/ 10 w 84"/>
                <a:gd name="T95" fmla="*/ 13 h 135"/>
                <a:gd name="T96" fmla="*/ 13 w 84"/>
                <a:gd name="T97" fmla="*/ 18 h 135"/>
                <a:gd name="T98" fmla="*/ 16 w 84"/>
                <a:gd name="T99" fmla="*/ 23 h 135"/>
                <a:gd name="T100" fmla="*/ 22 w 84"/>
                <a:gd name="T101" fmla="*/ 27 h 135"/>
                <a:gd name="T102" fmla="*/ 45 w 84"/>
                <a:gd name="T103" fmla="*/ 38 h 135"/>
                <a:gd name="T104" fmla="*/ 57 w 84"/>
                <a:gd name="T105" fmla="*/ 38 h 135"/>
                <a:gd name="T106" fmla="*/ 35 w 84"/>
                <a:gd name="T107" fmla="*/ 72 h 135"/>
                <a:gd name="T108" fmla="*/ 24 w 84"/>
                <a:gd name="T109" fmla="*/ 73 h 135"/>
                <a:gd name="T110" fmla="*/ 20 w 84"/>
                <a:gd name="T111" fmla="*/ 75 h 135"/>
                <a:gd name="T112" fmla="*/ 12 w 84"/>
                <a:gd name="T113" fmla="*/ 76 h 135"/>
                <a:gd name="T114" fmla="*/ 10 w 84"/>
                <a:gd name="T115" fmla="*/ 78 h 135"/>
                <a:gd name="T116" fmla="*/ 5 w 84"/>
                <a:gd name="T117" fmla="*/ 89 h 135"/>
                <a:gd name="T118" fmla="*/ 0 w 84"/>
                <a:gd name="T119" fmla="*/ 92 h 135"/>
                <a:gd name="T120" fmla="*/ 1 w 84"/>
                <a:gd name="T121" fmla="*/ 128 h 135"/>
                <a:gd name="T122" fmla="*/ 7 w 84"/>
                <a:gd name="T123" fmla="*/ 135 h 135"/>
                <a:gd name="T124" fmla="*/ 8 w 84"/>
                <a:gd name="T125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135">
                  <a:moveTo>
                    <a:pt x="8" y="134"/>
                  </a:moveTo>
                  <a:cubicBezTo>
                    <a:pt x="9" y="133"/>
                    <a:pt x="9" y="132"/>
                    <a:pt x="10" y="130"/>
                  </a:cubicBezTo>
                  <a:cubicBezTo>
                    <a:pt x="10" y="130"/>
                    <a:pt x="9" y="131"/>
                    <a:pt x="9" y="130"/>
                  </a:cubicBezTo>
                  <a:cubicBezTo>
                    <a:pt x="10" y="129"/>
                    <a:pt x="12" y="128"/>
                    <a:pt x="12" y="127"/>
                  </a:cubicBezTo>
                  <a:cubicBezTo>
                    <a:pt x="13" y="127"/>
                    <a:pt x="12" y="126"/>
                    <a:pt x="12" y="125"/>
                  </a:cubicBezTo>
                  <a:cubicBezTo>
                    <a:pt x="13" y="124"/>
                    <a:pt x="15" y="124"/>
                    <a:pt x="16" y="123"/>
                  </a:cubicBezTo>
                  <a:cubicBezTo>
                    <a:pt x="17" y="122"/>
                    <a:pt x="17" y="120"/>
                    <a:pt x="18" y="119"/>
                  </a:cubicBezTo>
                  <a:cubicBezTo>
                    <a:pt x="18" y="118"/>
                    <a:pt x="20" y="118"/>
                    <a:pt x="21" y="117"/>
                  </a:cubicBezTo>
                  <a:cubicBezTo>
                    <a:pt x="23" y="116"/>
                    <a:pt x="24" y="113"/>
                    <a:pt x="26" y="111"/>
                  </a:cubicBezTo>
                  <a:cubicBezTo>
                    <a:pt x="28" y="109"/>
                    <a:pt x="32" y="108"/>
                    <a:pt x="35" y="106"/>
                  </a:cubicBezTo>
                  <a:cubicBezTo>
                    <a:pt x="35" y="106"/>
                    <a:pt x="35" y="104"/>
                    <a:pt x="36" y="104"/>
                  </a:cubicBezTo>
                  <a:cubicBezTo>
                    <a:pt x="38" y="101"/>
                    <a:pt x="43" y="99"/>
                    <a:pt x="44" y="96"/>
                  </a:cubicBezTo>
                  <a:cubicBezTo>
                    <a:pt x="45" y="95"/>
                    <a:pt x="44" y="94"/>
                    <a:pt x="45" y="93"/>
                  </a:cubicBezTo>
                  <a:cubicBezTo>
                    <a:pt x="45" y="93"/>
                    <a:pt x="47" y="93"/>
                    <a:pt x="47" y="93"/>
                  </a:cubicBezTo>
                  <a:cubicBezTo>
                    <a:pt x="47" y="93"/>
                    <a:pt x="50" y="90"/>
                    <a:pt x="50" y="90"/>
                  </a:cubicBezTo>
                  <a:cubicBezTo>
                    <a:pt x="51" y="88"/>
                    <a:pt x="50" y="85"/>
                    <a:pt x="52" y="84"/>
                  </a:cubicBezTo>
                  <a:cubicBezTo>
                    <a:pt x="53" y="83"/>
                    <a:pt x="56" y="83"/>
                    <a:pt x="57" y="82"/>
                  </a:cubicBezTo>
                  <a:cubicBezTo>
                    <a:pt x="57" y="81"/>
                    <a:pt x="57" y="79"/>
                    <a:pt x="57" y="79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2"/>
                    <a:pt x="62" y="72"/>
                    <a:pt x="62" y="71"/>
                  </a:cubicBezTo>
                  <a:cubicBezTo>
                    <a:pt x="63" y="70"/>
                    <a:pt x="62" y="68"/>
                    <a:pt x="62" y="67"/>
                  </a:cubicBezTo>
                  <a:cubicBezTo>
                    <a:pt x="63" y="65"/>
                    <a:pt x="66" y="64"/>
                    <a:pt x="66" y="61"/>
                  </a:cubicBezTo>
                  <a:cubicBezTo>
                    <a:pt x="67" y="60"/>
                    <a:pt x="66" y="59"/>
                    <a:pt x="66" y="58"/>
                  </a:cubicBezTo>
                  <a:cubicBezTo>
                    <a:pt x="67" y="56"/>
                    <a:pt x="68" y="53"/>
                    <a:pt x="69" y="51"/>
                  </a:cubicBezTo>
                  <a:cubicBezTo>
                    <a:pt x="70" y="49"/>
                    <a:pt x="69" y="47"/>
                    <a:pt x="70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3"/>
                    <a:pt x="71" y="42"/>
                    <a:pt x="72" y="41"/>
                  </a:cubicBezTo>
                  <a:cubicBezTo>
                    <a:pt x="73" y="39"/>
                    <a:pt x="77" y="36"/>
                    <a:pt x="78" y="35"/>
                  </a:cubicBezTo>
                  <a:cubicBezTo>
                    <a:pt x="78" y="33"/>
                    <a:pt x="78" y="31"/>
                    <a:pt x="78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79" y="26"/>
                    <a:pt x="80" y="25"/>
                  </a:cubicBezTo>
                  <a:cubicBezTo>
                    <a:pt x="80" y="23"/>
                    <a:pt x="82" y="19"/>
                    <a:pt x="82" y="17"/>
                  </a:cubicBezTo>
                  <a:cubicBezTo>
                    <a:pt x="83" y="12"/>
                    <a:pt x="83" y="6"/>
                    <a:pt x="84" y="2"/>
                  </a:cubicBezTo>
                  <a:cubicBezTo>
                    <a:pt x="83" y="1"/>
                    <a:pt x="83" y="0"/>
                    <a:pt x="80" y="0"/>
                  </a:cubicBezTo>
                  <a:cubicBezTo>
                    <a:pt x="80" y="0"/>
                    <a:pt x="79" y="2"/>
                    <a:pt x="79" y="2"/>
                  </a:cubicBezTo>
                  <a:cubicBezTo>
                    <a:pt x="78" y="3"/>
                    <a:pt x="71" y="5"/>
                    <a:pt x="70" y="6"/>
                  </a:cubicBezTo>
                  <a:cubicBezTo>
                    <a:pt x="66" y="6"/>
                    <a:pt x="65" y="4"/>
                    <a:pt x="61" y="6"/>
                  </a:cubicBezTo>
                  <a:cubicBezTo>
                    <a:pt x="60" y="6"/>
                    <a:pt x="59" y="7"/>
                    <a:pt x="59" y="8"/>
                  </a:cubicBezTo>
                  <a:cubicBezTo>
                    <a:pt x="56" y="8"/>
                    <a:pt x="54" y="8"/>
                    <a:pt x="52" y="9"/>
                  </a:cubicBezTo>
                  <a:cubicBezTo>
                    <a:pt x="51" y="9"/>
                    <a:pt x="51" y="11"/>
                    <a:pt x="50" y="11"/>
                  </a:cubicBezTo>
                  <a:cubicBezTo>
                    <a:pt x="49" y="12"/>
                    <a:pt x="47" y="11"/>
                    <a:pt x="46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4"/>
                    <a:pt x="42" y="12"/>
                    <a:pt x="40" y="12"/>
                  </a:cubicBezTo>
                  <a:cubicBezTo>
                    <a:pt x="35" y="10"/>
                    <a:pt x="30" y="13"/>
                    <a:pt x="26" y="14"/>
                  </a:cubicBezTo>
                  <a:cubicBezTo>
                    <a:pt x="26" y="14"/>
                    <a:pt x="25" y="13"/>
                    <a:pt x="25" y="13"/>
                  </a:cubicBezTo>
                  <a:cubicBezTo>
                    <a:pt x="21" y="11"/>
                    <a:pt x="18" y="8"/>
                    <a:pt x="16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3" y="18"/>
                  </a:cubicBezTo>
                  <a:cubicBezTo>
                    <a:pt x="15" y="20"/>
                    <a:pt x="14" y="21"/>
                    <a:pt x="16" y="23"/>
                  </a:cubicBezTo>
                  <a:cubicBezTo>
                    <a:pt x="18" y="24"/>
                    <a:pt x="19" y="26"/>
                    <a:pt x="22" y="27"/>
                  </a:cubicBezTo>
                  <a:cubicBezTo>
                    <a:pt x="26" y="29"/>
                    <a:pt x="45" y="38"/>
                    <a:pt x="45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7" y="135"/>
                    <a:pt x="7" y="135"/>
                    <a:pt x="7" y="135"/>
                  </a:cubicBezTo>
                  <a:lnTo>
                    <a:pt x="8" y="13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2" name="Freeform 76">
              <a:extLst>
                <a:ext uri="{FF2B5EF4-FFF2-40B4-BE49-F238E27FC236}">
                  <a16:creationId xmlns:a16="http://schemas.microsoft.com/office/drawing/2014/main" id="{A7286770-6669-4A6E-8402-3BA7DA46F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2507" y="4570183"/>
              <a:ext cx="140140" cy="123652"/>
            </a:xfrm>
            <a:custGeom>
              <a:avLst/>
              <a:gdLst>
                <a:gd name="T0" fmla="*/ 42 w 52"/>
                <a:gd name="T1" fmla="*/ 39 h 46"/>
                <a:gd name="T2" fmla="*/ 42 w 52"/>
                <a:gd name="T3" fmla="*/ 42 h 46"/>
                <a:gd name="T4" fmla="*/ 50 w 52"/>
                <a:gd name="T5" fmla="*/ 45 h 46"/>
                <a:gd name="T6" fmla="*/ 50 w 52"/>
                <a:gd name="T7" fmla="*/ 44 h 46"/>
                <a:gd name="T8" fmla="*/ 48 w 52"/>
                <a:gd name="T9" fmla="*/ 44 h 46"/>
                <a:gd name="T10" fmla="*/ 42 w 52"/>
                <a:gd name="T11" fmla="*/ 39 h 46"/>
                <a:gd name="T12" fmla="*/ 26 w 52"/>
                <a:gd name="T13" fmla="*/ 29 h 46"/>
                <a:gd name="T14" fmla="*/ 27 w 52"/>
                <a:gd name="T15" fmla="*/ 33 h 46"/>
                <a:gd name="T16" fmla="*/ 37 w 52"/>
                <a:gd name="T17" fmla="*/ 34 h 46"/>
                <a:gd name="T18" fmla="*/ 36 w 52"/>
                <a:gd name="T19" fmla="*/ 32 h 46"/>
                <a:gd name="T20" fmla="*/ 26 w 52"/>
                <a:gd name="T21" fmla="*/ 29 h 46"/>
                <a:gd name="T22" fmla="*/ 35 w 52"/>
                <a:gd name="T23" fmla="*/ 20 h 46"/>
                <a:gd name="T24" fmla="*/ 37 w 52"/>
                <a:gd name="T25" fmla="*/ 27 h 46"/>
                <a:gd name="T26" fmla="*/ 39 w 52"/>
                <a:gd name="T27" fmla="*/ 29 h 46"/>
                <a:gd name="T28" fmla="*/ 40 w 52"/>
                <a:gd name="T29" fmla="*/ 30 h 46"/>
                <a:gd name="T30" fmla="*/ 42 w 52"/>
                <a:gd name="T31" fmla="*/ 30 h 46"/>
                <a:gd name="T32" fmla="*/ 36 w 52"/>
                <a:gd name="T33" fmla="*/ 20 h 46"/>
                <a:gd name="T34" fmla="*/ 35 w 52"/>
                <a:gd name="T35" fmla="*/ 20 h 46"/>
                <a:gd name="T36" fmla="*/ 8 w 52"/>
                <a:gd name="T37" fmla="*/ 13 h 46"/>
                <a:gd name="T38" fmla="*/ 8 w 52"/>
                <a:gd name="T39" fmla="*/ 19 h 46"/>
                <a:gd name="T40" fmla="*/ 11 w 52"/>
                <a:gd name="T41" fmla="*/ 20 h 46"/>
                <a:gd name="T42" fmla="*/ 10 w 52"/>
                <a:gd name="T43" fmla="*/ 14 h 46"/>
                <a:gd name="T44" fmla="*/ 8 w 52"/>
                <a:gd name="T45" fmla="*/ 13 h 46"/>
                <a:gd name="T46" fmla="*/ 17 w 52"/>
                <a:gd name="T47" fmla="*/ 9 h 46"/>
                <a:gd name="T48" fmla="*/ 16 w 52"/>
                <a:gd name="T49" fmla="*/ 11 h 46"/>
                <a:gd name="T50" fmla="*/ 26 w 52"/>
                <a:gd name="T51" fmla="*/ 18 h 46"/>
                <a:gd name="T52" fmla="*/ 27 w 52"/>
                <a:gd name="T53" fmla="*/ 17 h 46"/>
                <a:gd name="T54" fmla="*/ 24 w 52"/>
                <a:gd name="T55" fmla="*/ 15 h 46"/>
                <a:gd name="T56" fmla="*/ 23 w 52"/>
                <a:gd name="T57" fmla="*/ 11 h 46"/>
                <a:gd name="T58" fmla="*/ 17 w 52"/>
                <a:gd name="T59" fmla="*/ 9 h 46"/>
                <a:gd name="T60" fmla="*/ 0 w 52"/>
                <a:gd name="T61" fmla="*/ 0 h 46"/>
                <a:gd name="T62" fmla="*/ 8 w 52"/>
                <a:gd name="T63" fmla="*/ 7 h 46"/>
                <a:gd name="T64" fmla="*/ 6 w 52"/>
                <a:gd name="T65" fmla="*/ 6 h 46"/>
                <a:gd name="T66" fmla="*/ 0 w 52"/>
                <a:gd name="T6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46">
                  <a:moveTo>
                    <a:pt x="42" y="39"/>
                  </a:moveTo>
                  <a:cubicBezTo>
                    <a:pt x="43" y="40"/>
                    <a:pt x="41" y="40"/>
                    <a:pt x="42" y="42"/>
                  </a:cubicBezTo>
                  <a:cubicBezTo>
                    <a:pt x="44" y="44"/>
                    <a:pt x="52" y="46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4"/>
                    <a:pt x="49" y="44"/>
                    <a:pt x="48" y="44"/>
                  </a:cubicBezTo>
                  <a:cubicBezTo>
                    <a:pt x="47" y="41"/>
                    <a:pt x="45" y="41"/>
                    <a:pt x="42" y="39"/>
                  </a:cubicBezTo>
                  <a:close/>
                  <a:moveTo>
                    <a:pt x="26" y="29"/>
                  </a:moveTo>
                  <a:cubicBezTo>
                    <a:pt x="27" y="30"/>
                    <a:pt x="26" y="31"/>
                    <a:pt x="27" y="33"/>
                  </a:cubicBezTo>
                  <a:cubicBezTo>
                    <a:pt x="29" y="36"/>
                    <a:pt x="33" y="34"/>
                    <a:pt x="37" y="34"/>
                  </a:cubicBezTo>
                  <a:cubicBezTo>
                    <a:pt x="37" y="34"/>
                    <a:pt x="36" y="32"/>
                    <a:pt x="36" y="32"/>
                  </a:cubicBezTo>
                  <a:cubicBezTo>
                    <a:pt x="33" y="31"/>
                    <a:pt x="29" y="29"/>
                    <a:pt x="26" y="29"/>
                  </a:cubicBezTo>
                  <a:close/>
                  <a:moveTo>
                    <a:pt x="35" y="20"/>
                  </a:moveTo>
                  <a:cubicBezTo>
                    <a:pt x="36" y="22"/>
                    <a:pt x="36" y="23"/>
                    <a:pt x="37" y="27"/>
                  </a:cubicBezTo>
                  <a:cubicBezTo>
                    <a:pt x="37" y="27"/>
                    <a:pt x="39" y="28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0" y="26"/>
                    <a:pt x="38" y="23"/>
                    <a:pt x="36" y="20"/>
                  </a:cubicBezTo>
                  <a:lnTo>
                    <a:pt x="35" y="20"/>
                  </a:lnTo>
                  <a:close/>
                  <a:moveTo>
                    <a:pt x="8" y="13"/>
                  </a:moveTo>
                  <a:cubicBezTo>
                    <a:pt x="6" y="18"/>
                    <a:pt x="6" y="15"/>
                    <a:pt x="8" y="19"/>
                  </a:cubicBezTo>
                  <a:cubicBezTo>
                    <a:pt x="7" y="20"/>
                    <a:pt x="11" y="20"/>
                    <a:pt x="11" y="20"/>
                  </a:cubicBezTo>
                  <a:cubicBezTo>
                    <a:pt x="11" y="18"/>
                    <a:pt x="11" y="15"/>
                    <a:pt x="10" y="14"/>
                  </a:cubicBezTo>
                  <a:cubicBezTo>
                    <a:pt x="10" y="14"/>
                    <a:pt x="8" y="13"/>
                    <a:pt x="8" y="13"/>
                  </a:cubicBezTo>
                  <a:close/>
                  <a:moveTo>
                    <a:pt x="17" y="9"/>
                  </a:moveTo>
                  <a:cubicBezTo>
                    <a:pt x="17" y="9"/>
                    <a:pt x="17" y="11"/>
                    <a:pt x="16" y="11"/>
                  </a:cubicBezTo>
                  <a:cubicBezTo>
                    <a:pt x="20" y="14"/>
                    <a:pt x="23" y="16"/>
                    <a:pt x="26" y="18"/>
                  </a:cubicBezTo>
                  <a:cubicBezTo>
                    <a:pt x="26" y="18"/>
                    <a:pt x="27" y="17"/>
                    <a:pt x="27" y="17"/>
                  </a:cubicBezTo>
                  <a:cubicBezTo>
                    <a:pt x="26" y="16"/>
                    <a:pt x="25" y="15"/>
                    <a:pt x="24" y="15"/>
                  </a:cubicBezTo>
                  <a:cubicBezTo>
                    <a:pt x="24" y="14"/>
                    <a:pt x="24" y="12"/>
                    <a:pt x="23" y="11"/>
                  </a:cubicBezTo>
                  <a:cubicBezTo>
                    <a:pt x="23" y="11"/>
                    <a:pt x="18" y="9"/>
                    <a:pt x="17" y="9"/>
                  </a:cubicBezTo>
                  <a:close/>
                  <a:moveTo>
                    <a:pt x="0" y="0"/>
                  </a:moveTo>
                  <a:cubicBezTo>
                    <a:pt x="2" y="6"/>
                    <a:pt x="1" y="6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Freeform 77">
              <a:extLst>
                <a:ext uri="{FF2B5EF4-FFF2-40B4-BE49-F238E27FC236}">
                  <a16:creationId xmlns:a16="http://schemas.microsoft.com/office/drawing/2014/main" id="{911E9AB7-EF25-462D-9CA8-F3626BDAE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2507" y="4570183"/>
              <a:ext cx="140140" cy="123652"/>
            </a:xfrm>
            <a:custGeom>
              <a:avLst/>
              <a:gdLst>
                <a:gd name="T0" fmla="*/ 42 w 52"/>
                <a:gd name="T1" fmla="*/ 39 h 46"/>
                <a:gd name="T2" fmla="*/ 42 w 52"/>
                <a:gd name="T3" fmla="*/ 42 h 46"/>
                <a:gd name="T4" fmla="*/ 50 w 52"/>
                <a:gd name="T5" fmla="*/ 45 h 46"/>
                <a:gd name="T6" fmla="*/ 50 w 52"/>
                <a:gd name="T7" fmla="*/ 44 h 46"/>
                <a:gd name="T8" fmla="*/ 48 w 52"/>
                <a:gd name="T9" fmla="*/ 44 h 46"/>
                <a:gd name="T10" fmla="*/ 42 w 52"/>
                <a:gd name="T11" fmla="*/ 39 h 46"/>
                <a:gd name="T12" fmla="*/ 26 w 52"/>
                <a:gd name="T13" fmla="*/ 29 h 46"/>
                <a:gd name="T14" fmla="*/ 27 w 52"/>
                <a:gd name="T15" fmla="*/ 33 h 46"/>
                <a:gd name="T16" fmla="*/ 37 w 52"/>
                <a:gd name="T17" fmla="*/ 34 h 46"/>
                <a:gd name="T18" fmla="*/ 36 w 52"/>
                <a:gd name="T19" fmla="*/ 32 h 46"/>
                <a:gd name="T20" fmla="*/ 26 w 52"/>
                <a:gd name="T21" fmla="*/ 29 h 46"/>
                <a:gd name="T22" fmla="*/ 35 w 52"/>
                <a:gd name="T23" fmla="*/ 20 h 46"/>
                <a:gd name="T24" fmla="*/ 37 w 52"/>
                <a:gd name="T25" fmla="*/ 27 h 46"/>
                <a:gd name="T26" fmla="*/ 39 w 52"/>
                <a:gd name="T27" fmla="*/ 29 h 46"/>
                <a:gd name="T28" fmla="*/ 40 w 52"/>
                <a:gd name="T29" fmla="*/ 30 h 46"/>
                <a:gd name="T30" fmla="*/ 42 w 52"/>
                <a:gd name="T31" fmla="*/ 30 h 46"/>
                <a:gd name="T32" fmla="*/ 36 w 52"/>
                <a:gd name="T33" fmla="*/ 20 h 46"/>
                <a:gd name="T34" fmla="*/ 35 w 52"/>
                <a:gd name="T35" fmla="*/ 20 h 46"/>
                <a:gd name="T36" fmla="*/ 8 w 52"/>
                <a:gd name="T37" fmla="*/ 13 h 46"/>
                <a:gd name="T38" fmla="*/ 8 w 52"/>
                <a:gd name="T39" fmla="*/ 19 h 46"/>
                <a:gd name="T40" fmla="*/ 11 w 52"/>
                <a:gd name="T41" fmla="*/ 20 h 46"/>
                <a:gd name="T42" fmla="*/ 10 w 52"/>
                <a:gd name="T43" fmla="*/ 14 h 46"/>
                <a:gd name="T44" fmla="*/ 8 w 52"/>
                <a:gd name="T45" fmla="*/ 13 h 46"/>
                <a:gd name="T46" fmla="*/ 17 w 52"/>
                <a:gd name="T47" fmla="*/ 9 h 46"/>
                <a:gd name="T48" fmla="*/ 16 w 52"/>
                <a:gd name="T49" fmla="*/ 11 h 46"/>
                <a:gd name="T50" fmla="*/ 26 w 52"/>
                <a:gd name="T51" fmla="*/ 18 h 46"/>
                <a:gd name="T52" fmla="*/ 27 w 52"/>
                <a:gd name="T53" fmla="*/ 17 h 46"/>
                <a:gd name="T54" fmla="*/ 24 w 52"/>
                <a:gd name="T55" fmla="*/ 15 h 46"/>
                <a:gd name="T56" fmla="*/ 23 w 52"/>
                <a:gd name="T57" fmla="*/ 11 h 46"/>
                <a:gd name="T58" fmla="*/ 17 w 52"/>
                <a:gd name="T59" fmla="*/ 9 h 46"/>
                <a:gd name="T60" fmla="*/ 0 w 52"/>
                <a:gd name="T61" fmla="*/ 0 h 46"/>
                <a:gd name="T62" fmla="*/ 8 w 52"/>
                <a:gd name="T63" fmla="*/ 7 h 46"/>
                <a:gd name="T64" fmla="*/ 6 w 52"/>
                <a:gd name="T65" fmla="*/ 6 h 46"/>
                <a:gd name="T66" fmla="*/ 0 w 52"/>
                <a:gd name="T6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46">
                  <a:moveTo>
                    <a:pt x="42" y="39"/>
                  </a:moveTo>
                  <a:cubicBezTo>
                    <a:pt x="43" y="40"/>
                    <a:pt x="41" y="40"/>
                    <a:pt x="42" y="42"/>
                  </a:cubicBezTo>
                  <a:cubicBezTo>
                    <a:pt x="44" y="44"/>
                    <a:pt x="52" y="46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4"/>
                    <a:pt x="49" y="44"/>
                    <a:pt x="48" y="44"/>
                  </a:cubicBezTo>
                  <a:cubicBezTo>
                    <a:pt x="47" y="41"/>
                    <a:pt x="45" y="41"/>
                    <a:pt x="42" y="39"/>
                  </a:cubicBezTo>
                  <a:close/>
                  <a:moveTo>
                    <a:pt x="26" y="29"/>
                  </a:moveTo>
                  <a:cubicBezTo>
                    <a:pt x="27" y="30"/>
                    <a:pt x="26" y="31"/>
                    <a:pt x="27" y="33"/>
                  </a:cubicBezTo>
                  <a:cubicBezTo>
                    <a:pt x="29" y="36"/>
                    <a:pt x="33" y="34"/>
                    <a:pt x="37" y="34"/>
                  </a:cubicBezTo>
                  <a:cubicBezTo>
                    <a:pt x="37" y="34"/>
                    <a:pt x="36" y="32"/>
                    <a:pt x="36" y="32"/>
                  </a:cubicBezTo>
                  <a:cubicBezTo>
                    <a:pt x="33" y="31"/>
                    <a:pt x="29" y="29"/>
                    <a:pt x="26" y="29"/>
                  </a:cubicBezTo>
                  <a:close/>
                  <a:moveTo>
                    <a:pt x="35" y="20"/>
                  </a:moveTo>
                  <a:cubicBezTo>
                    <a:pt x="36" y="22"/>
                    <a:pt x="36" y="23"/>
                    <a:pt x="37" y="27"/>
                  </a:cubicBezTo>
                  <a:cubicBezTo>
                    <a:pt x="37" y="27"/>
                    <a:pt x="39" y="28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0" y="26"/>
                    <a:pt x="38" y="23"/>
                    <a:pt x="36" y="20"/>
                  </a:cubicBezTo>
                  <a:lnTo>
                    <a:pt x="35" y="20"/>
                  </a:lnTo>
                  <a:close/>
                  <a:moveTo>
                    <a:pt x="8" y="13"/>
                  </a:moveTo>
                  <a:cubicBezTo>
                    <a:pt x="6" y="18"/>
                    <a:pt x="6" y="15"/>
                    <a:pt x="8" y="19"/>
                  </a:cubicBezTo>
                  <a:cubicBezTo>
                    <a:pt x="7" y="20"/>
                    <a:pt x="11" y="20"/>
                    <a:pt x="11" y="20"/>
                  </a:cubicBezTo>
                  <a:cubicBezTo>
                    <a:pt x="11" y="18"/>
                    <a:pt x="11" y="15"/>
                    <a:pt x="10" y="14"/>
                  </a:cubicBezTo>
                  <a:cubicBezTo>
                    <a:pt x="10" y="14"/>
                    <a:pt x="8" y="13"/>
                    <a:pt x="8" y="13"/>
                  </a:cubicBezTo>
                  <a:close/>
                  <a:moveTo>
                    <a:pt x="17" y="9"/>
                  </a:moveTo>
                  <a:cubicBezTo>
                    <a:pt x="17" y="9"/>
                    <a:pt x="17" y="11"/>
                    <a:pt x="16" y="11"/>
                  </a:cubicBezTo>
                  <a:cubicBezTo>
                    <a:pt x="20" y="14"/>
                    <a:pt x="23" y="16"/>
                    <a:pt x="26" y="18"/>
                  </a:cubicBezTo>
                  <a:cubicBezTo>
                    <a:pt x="26" y="18"/>
                    <a:pt x="27" y="17"/>
                    <a:pt x="27" y="17"/>
                  </a:cubicBezTo>
                  <a:cubicBezTo>
                    <a:pt x="26" y="16"/>
                    <a:pt x="25" y="15"/>
                    <a:pt x="24" y="15"/>
                  </a:cubicBezTo>
                  <a:cubicBezTo>
                    <a:pt x="24" y="14"/>
                    <a:pt x="24" y="12"/>
                    <a:pt x="23" y="11"/>
                  </a:cubicBezTo>
                  <a:cubicBezTo>
                    <a:pt x="23" y="11"/>
                    <a:pt x="18" y="9"/>
                    <a:pt x="17" y="9"/>
                  </a:cubicBezTo>
                  <a:close/>
                  <a:moveTo>
                    <a:pt x="0" y="0"/>
                  </a:moveTo>
                  <a:cubicBezTo>
                    <a:pt x="2" y="6"/>
                    <a:pt x="1" y="6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4" name="Freeform 78">
              <a:extLst>
                <a:ext uri="{FF2B5EF4-FFF2-40B4-BE49-F238E27FC236}">
                  <a16:creationId xmlns:a16="http://schemas.microsoft.com/office/drawing/2014/main" id="{4FB3EBEF-18FB-44CE-A0A5-45A39619E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604" y="2920096"/>
              <a:ext cx="89305" cy="72818"/>
            </a:xfrm>
            <a:custGeom>
              <a:avLst/>
              <a:gdLst>
                <a:gd name="T0" fmla="*/ 6 w 33"/>
                <a:gd name="T1" fmla="*/ 21 h 27"/>
                <a:gd name="T2" fmla="*/ 6 w 33"/>
                <a:gd name="T3" fmla="*/ 24 h 27"/>
                <a:gd name="T4" fmla="*/ 4 w 33"/>
                <a:gd name="T5" fmla="*/ 27 h 27"/>
                <a:gd name="T6" fmla="*/ 5 w 33"/>
                <a:gd name="T7" fmla="*/ 27 h 27"/>
                <a:gd name="T8" fmla="*/ 15 w 33"/>
                <a:gd name="T9" fmla="*/ 24 h 27"/>
                <a:gd name="T10" fmla="*/ 16 w 33"/>
                <a:gd name="T11" fmla="*/ 19 h 27"/>
                <a:gd name="T12" fmla="*/ 20 w 33"/>
                <a:gd name="T13" fmla="*/ 21 h 27"/>
                <a:gd name="T14" fmla="*/ 23 w 33"/>
                <a:gd name="T15" fmla="*/ 13 h 27"/>
                <a:gd name="T16" fmla="*/ 26 w 33"/>
                <a:gd name="T17" fmla="*/ 11 h 27"/>
                <a:gd name="T18" fmla="*/ 29 w 33"/>
                <a:gd name="T19" fmla="*/ 9 h 27"/>
                <a:gd name="T20" fmla="*/ 32 w 33"/>
                <a:gd name="T21" fmla="*/ 6 h 27"/>
                <a:gd name="T22" fmla="*/ 32 w 33"/>
                <a:gd name="T23" fmla="*/ 3 h 27"/>
                <a:gd name="T24" fmla="*/ 30 w 33"/>
                <a:gd name="T25" fmla="*/ 0 h 27"/>
                <a:gd name="T26" fmla="*/ 27 w 33"/>
                <a:gd name="T27" fmla="*/ 2 h 27"/>
                <a:gd name="T28" fmla="*/ 21 w 33"/>
                <a:gd name="T29" fmla="*/ 1 h 27"/>
                <a:gd name="T30" fmla="*/ 17 w 33"/>
                <a:gd name="T31" fmla="*/ 3 h 27"/>
                <a:gd name="T32" fmla="*/ 11 w 33"/>
                <a:gd name="T33" fmla="*/ 5 h 27"/>
                <a:gd name="T34" fmla="*/ 7 w 33"/>
                <a:gd name="T35" fmla="*/ 6 h 27"/>
                <a:gd name="T36" fmla="*/ 4 w 33"/>
                <a:gd name="T37" fmla="*/ 7 h 27"/>
                <a:gd name="T38" fmla="*/ 3 w 33"/>
                <a:gd name="T39" fmla="*/ 13 h 27"/>
                <a:gd name="T40" fmla="*/ 6 w 33"/>
                <a:gd name="T41" fmla="*/ 16 h 27"/>
                <a:gd name="T42" fmla="*/ 6 w 33"/>
                <a:gd name="T4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7">
                  <a:moveTo>
                    <a:pt x="6" y="21"/>
                  </a:moveTo>
                  <a:cubicBezTo>
                    <a:pt x="6" y="22"/>
                    <a:pt x="7" y="24"/>
                    <a:pt x="6" y="24"/>
                  </a:cubicBezTo>
                  <a:cubicBezTo>
                    <a:pt x="6" y="24"/>
                    <a:pt x="3" y="27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14" y="26"/>
                    <a:pt x="15" y="24"/>
                  </a:cubicBezTo>
                  <a:cubicBezTo>
                    <a:pt x="16" y="22"/>
                    <a:pt x="16" y="22"/>
                    <a:pt x="16" y="19"/>
                  </a:cubicBezTo>
                  <a:cubicBezTo>
                    <a:pt x="16" y="16"/>
                    <a:pt x="17" y="21"/>
                    <a:pt x="20" y="21"/>
                  </a:cubicBezTo>
                  <a:cubicBezTo>
                    <a:pt x="22" y="20"/>
                    <a:pt x="23" y="15"/>
                    <a:pt x="23" y="13"/>
                  </a:cubicBezTo>
                  <a:cubicBezTo>
                    <a:pt x="24" y="9"/>
                    <a:pt x="24" y="11"/>
                    <a:pt x="26" y="11"/>
                  </a:cubicBezTo>
                  <a:cubicBezTo>
                    <a:pt x="28" y="11"/>
                    <a:pt x="29" y="11"/>
                    <a:pt x="29" y="9"/>
                  </a:cubicBezTo>
                  <a:cubicBezTo>
                    <a:pt x="29" y="7"/>
                    <a:pt x="32" y="6"/>
                    <a:pt x="32" y="6"/>
                  </a:cubicBezTo>
                  <a:cubicBezTo>
                    <a:pt x="32" y="6"/>
                    <a:pt x="33" y="5"/>
                    <a:pt x="32" y="3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29" y="0"/>
                    <a:pt x="27" y="2"/>
                  </a:cubicBezTo>
                  <a:cubicBezTo>
                    <a:pt x="25" y="3"/>
                    <a:pt x="23" y="1"/>
                    <a:pt x="21" y="1"/>
                  </a:cubicBezTo>
                  <a:cubicBezTo>
                    <a:pt x="19" y="1"/>
                    <a:pt x="18" y="1"/>
                    <a:pt x="17" y="3"/>
                  </a:cubicBezTo>
                  <a:cubicBezTo>
                    <a:pt x="16" y="5"/>
                    <a:pt x="14" y="6"/>
                    <a:pt x="11" y="5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7" y="8"/>
                    <a:pt x="4" y="7"/>
                    <a:pt x="4" y="7"/>
                  </a:cubicBezTo>
                  <a:cubicBezTo>
                    <a:pt x="4" y="7"/>
                    <a:pt x="0" y="13"/>
                    <a:pt x="3" y="13"/>
                  </a:cubicBezTo>
                  <a:cubicBezTo>
                    <a:pt x="6" y="13"/>
                    <a:pt x="6" y="14"/>
                    <a:pt x="6" y="16"/>
                  </a:cubicBezTo>
                  <a:cubicBezTo>
                    <a:pt x="6" y="18"/>
                    <a:pt x="4" y="19"/>
                    <a:pt x="6" y="21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5" name="Freeform 80">
              <a:extLst>
                <a:ext uri="{FF2B5EF4-FFF2-40B4-BE49-F238E27FC236}">
                  <a16:creationId xmlns:a16="http://schemas.microsoft.com/office/drawing/2014/main" id="{69BFDD3A-E29E-402C-8D45-FF87767B5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61" y="2822546"/>
              <a:ext cx="171741" cy="78313"/>
            </a:xfrm>
            <a:custGeom>
              <a:avLst/>
              <a:gdLst>
                <a:gd name="T0" fmla="*/ 64 w 64"/>
                <a:gd name="T1" fmla="*/ 17 h 29"/>
                <a:gd name="T2" fmla="*/ 61 w 64"/>
                <a:gd name="T3" fmla="*/ 18 h 29"/>
                <a:gd name="T4" fmla="*/ 59 w 64"/>
                <a:gd name="T5" fmla="*/ 23 h 29"/>
                <a:gd name="T6" fmla="*/ 55 w 64"/>
                <a:gd name="T7" fmla="*/ 21 h 29"/>
                <a:gd name="T8" fmla="*/ 49 w 64"/>
                <a:gd name="T9" fmla="*/ 21 h 29"/>
                <a:gd name="T10" fmla="*/ 41 w 64"/>
                <a:gd name="T11" fmla="*/ 22 h 29"/>
                <a:gd name="T12" fmla="*/ 38 w 64"/>
                <a:gd name="T13" fmla="*/ 24 h 29"/>
                <a:gd name="T14" fmla="*/ 34 w 64"/>
                <a:gd name="T15" fmla="*/ 23 h 29"/>
                <a:gd name="T16" fmla="*/ 28 w 64"/>
                <a:gd name="T17" fmla="*/ 24 h 29"/>
                <a:gd name="T18" fmla="*/ 23 w 64"/>
                <a:gd name="T19" fmla="*/ 24 h 29"/>
                <a:gd name="T20" fmla="*/ 24 w 64"/>
                <a:gd name="T21" fmla="*/ 28 h 29"/>
                <a:gd name="T22" fmla="*/ 19 w 64"/>
                <a:gd name="T23" fmla="*/ 27 h 29"/>
                <a:gd name="T24" fmla="*/ 11 w 64"/>
                <a:gd name="T25" fmla="*/ 27 h 29"/>
                <a:gd name="T26" fmla="*/ 5 w 64"/>
                <a:gd name="T27" fmla="*/ 24 h 29"/>
                <a:gd name="T28" fmla="*/ 3 w 64"/>
                <a:gd name="T29" fmla="*/ 20 h 29"/>
                <a:gd name="T30" fmla="*/ 3 w 64"/>
                <a:gd name="T31" fmla="*/ 15 h 29"/>
                <a:gd name="T32" fmla="*/ 7 w 64"/>
                <a:gd name="T33" fmla="*/ 11 h 29"/>
                <a:gd name="T34" fmla="*/ 10 w 64"/>
                <a:gd name="T35" fmla="*/ 7 h 29"/>
                <a:gd name="T36" fmla="*/ 14 w 64"/>
                <a:gd name="T37" fmla="*/ 5 h 29"/>
                <a:gd name="T38" fmla="*/ 18 w 64"/>
                <a:gd name="T39" fmla="*/ 5 h 29"/>
                <a:gd name="T40" fmla="*/ 23 w 64"/>
                <a:gd name="T41" fmla="*/ 5 h 29"/>
                <a:gd name="T42" fmla="*/ 28 w 64"/>
                <a:gd name="T43" fmla="*/ 8 h 29"/>
                <a:gd name="T44" fmla="*/ 34 w 64"/>
                <a:gd name="T45" fmla="*/ 8 h 29"/>
                <a:gd name="T46" fmla="*/ 39 w 64"/>
                <a:gd name="T47" fmla="*/ 6 h 29"/>
                <a:gd name="T48" fmla="*/ 47 w 64"/>
                <a:gd name="T49" fmla="*/ 2 h 29"/>
                <a:gd name="T50" fmla="*/ 53 w 64"/>
                <a:gd name="T51" fmla="*/ 6 h 29"/>
                <a:gd name="T52" fmla="*/ 58 w 64"/>
                <a:gd name="T53" fmla="*/ 9 h 29"/>
                <a:gd name="T54" fmla="*/ 60 w 64"/>
                <a:gd name="T55" fmla="*/ 13 h 29"/>
                <a:gd name="T56" fmla="*/ 64 w 64"/>
                <a:gd name="T5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29">
                  <a:moveTo>
                    <a:pt x="64" y="17"/>
                  </a:moveTo>
                  <a:cubicBezTo>
                    <a:pt x="61" y="18"/>
                    <a:pt x="61" y="18"/>
                    <a:pt x="61" y="18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7" y="23"/>
                    <a:pt x="55" y="21"/>
                  </a:cubicBezTo>
                  <a:cubicBezTo>
                    <a:pt x="53" y="19"/>
                    <a:pt x="53" y="21"/>
                    <a:pt x="49" y="21"/>
                  </a:cubicBezTo>
                  <a:cubicBezTo>
                    <a:pt x="45" y="20"/>
                    <a:pt x="45" y="21"/>
                    <a:pt x="41" y="22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6" y="25"/>
                    <a:pt x="34" y="23"/>
                  </a:cubicBezTo>
                  <a:cubicBezTo>
                    <a:pt x="32" y="21"/>
                    <a:pt x="32" y="22"/>
                    <a:pt x="28" y="24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9"/>
                    <a:pt x="19" y="27"/>
                  </a:cubicBezTo>
                  <a:cubicBezTo>
                    <a:pt x="14" y="26"/>
                    <a:pt x="14" y="27"/>
                    <a:pt x="11" y="27"/>
                  </a:cubicBezTo>
                  <a:cubicBezTo>
                    <a:pt x="9" y="27"/>
                    <a:pt x="5" y="24"/>
                    <a:pt x="5" y="2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9"/>
                    <a:pt x="3" y="15"/>
                    <a:pt x="3" y="15"/>
                  </a:cubicBezTo>
                  <a:cubicBezTo>
                    <a:pt x="3" y="15"/>
                    <a:pt x="5" y="11"/>
                    <a:pt x="7" y="11"/>
                  </a:cubicBezTo>
                  <a:cubicBezTo>
                    <a:pt x="9" y="11"/>
                    <a:pt x="8" y="7"/>
                    <a:pt x="10" y="7"/>
                  </a:cubicBezTo>
                  <a:cubicBezTo>
                    <a:pt x="11" y="7"/>
                    <a:pt x="14" y="5"/>
                    <a:pt x="14" y="5"/>
                  </a:cubicBezTo>
                  <a:cubicBezTo>
                    <a:pt x="14" y="5"/>
                    <a:pt x="14" y="5"/>
                    <a:pt x="18" y="5"/>
                  </a:cubicBezTo>
                  <a:cubicBezTo>
                    <a:pt x="21" y="5"/>
                    <a:pt x="19" y="4"/>
                    <a:pt x="23" y="5"/>
                  </a:cubicBezTo>
                  <a:cubicBezTo>
                    <a:pt x="25" y="6"/>
                    <a:pt x="26" y="7"/>
                    <a:pt x="28" y="8"/>
                  </a:cubicBezTo>
                  <a:cubicBezTo>
                    <a:pt x="31" y="9"/>
                    <a:pt x="33" y="11"/>
                    <a:pt x="34" y="8"/>
                  </a:cubicBezTo>
                  <a:cubicBezTo>
                    <a:pt x="35" y="5"/>
                    <a:pt x="37" y="7"/>
                    <a:pt x="39" y="6"/>
                  </a:cubicBezTo>
                  <a:cubicBezTo>
                    <a:pt x="43" y="5"/>
                    <a:pt x="45" y="0"/>
                    <a:pt x="47" y="2"/>
                  </a:cubicBezTo>
                  <a:cubicBezTo>
                    <a:pt x="50" y="4"/>
                    <a:pt x="51" y="6"/>
                    <a:pt x="53" y="6"/>
                  </a:cubicBezTo>
                  <a:cubicBezTo>
                    <a:pt x="55" y="6"/>
                    <a:pt x="55" y="8"/>
                    <a:pt x="58" y="9"/>
                  </a:cubicBezTo>
                  <a:cubicBezTo>
                    <a:pt x="60" y="10"/>
                    <a:pt x="59" y="10"/>
                    <a:pt x="60" y="13"/>
                  </a:cubicBezTo>
                  <a:cubicBezTo>
                    <a:pt x="61" y="15"/>
                    <a:pt x="64" y="17"/>
                    <a:pt x="64" y="17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F103609A-91FE-4986-B412-D621E42F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962" y="4060456"/>
              <a:ext cx="83808" cy="101670"/>
            </a:xfrm>
            <a:custGeom>
              <a:avLst/>
              <a:gdLst>
                <a:gd name="T0" fmla="*/ 2 w 31"/>
                <a:gd name="T1" fmla="*/ 13 h 38"/>
                <a:gd name="T2" fmla="*/ 5 w 31"/>
                <a:gd name="T3" fmla="*/ 23 h 38"/>
                <a:gd name="T4" fmla="*/ 4 w 31"/>
                <a:gd name="T5" fmla="*/ 24 h 38"/>
                <a:gd name="T6" fmla="*/ 7 w 31"/>
                <a:gd name="T7" fmla="*/ 25 h 38"/>
                <a:gd name="T8" fmla="*/ 7 w 31"/>
                <a:gd name="T9" fmla="*/ 32 h 38"/>
                <a:gd name="T10" fmla="*/ 8 w 31"/>
                <a:gd name="T11" fmla="*/ 31 h 38"/>
                <a:gd name="T12" fmla="*/ 9 w 31"/>
                <a:gd name="T13" fmla="*/ 30 h 38"/>
                <a:gd name="T14" fmla="*/ 14 w 31"/>
                <a:gd name="T15" fmla="*/ 37 h 38"/>
                <a:gd name="T16" fmla="*/ 18 w 31"/>
                <a:gd name="T17" fmla="*/ 38 h 38"/>
                <a:gd name="T18" fmla="*/ 21 w 31"/>
                <a:gd name="T19" fmla="*/ 32 h 38"/>
                <a:gd name="T20" fmla="*/ 25 w 31"/>
                <a:gd name="T21" fmla="*/ 26 h 38"/>
                <a:gd name="T22" fmla="*/ 29 w 31"/>
                <a:gd name="T23" fmla="*/ 23 h 38"/>
                <a:gd name="T24" fmla="*/ 31 w 31"/>
                <a:gd name="T25" fmla="*/ 20 h 38"/>
                <a:gd name="T26" fmla="*/ 27 w 31"/>
                <a:gd name="T27" fmla="*/ 20 h 38"/>
                <a:gd name="T28" fmla="*/ 28 w 31"/>
                <a:gd name="T29" fmla="*/ 15 h 38"/>
                <a:gd name="T30" fmla="*/ 26 w 31"/>
                <a:gd name="T31" fmla="*/ 11 h 38"/>
                <a:gd name="T32" fmla="*/ 23 w 31"/>
                <a:gd name="T33" fmla="*/ 7 h 38"/>
                <a:gd name="T34" fmla="*/ 21 w 31"/>
                <a:gd name="T35" fmla="*/ 2 h 38"/>
                <a:gd name="T36" fmla="*/ 16 w 31"/>
                <a:gd name="T37" fmla="*/ 2 h 38"/>
                <a:gd name="T38" fmla="*/ 9 w 31"/>
                <a:gd name="T39" fmla="*/ 3 h 38"/>
                <a:gd name="T40" fmla="*/ 7 w 31"/>
                <a:gd name="T41" fmla="*/ 10 h 38"/>
                <a:gd name="T42" fmla="*/ 4 w 31"/>
                <a:gd name="T43" fmla="*/ 13 h 38"/>
                <a:gd name="T44" fmla="*/ 2 w 31"/>
                <a:gd name="T45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8">
                  <a:moveTo>
                    <a:pt x="2" y="13"/>
                  </a:moveTo>
                  <a:cubicBezTo>
                    <a:pt x="0" y="15"/>
                    <a:pt x="4" y="21"/>
                    <a:pt x="5" y="23"/>
                  </a:cubicBezTo>
                  <a:cubicBezTo>
                    <a:pt x="3" y="22"/>
                    <a:pt x="3" y="24"/>
                    <a:pt x="4" y="24"/>
                  </a:cubicBezTo>
                  <a:cubicBezTo>
                    <a:pt x="4" y="24"/>
                    <a:pt x="7" y="25"/>
                    <a:pt x="7" y="25"/>
                  </a:cubicBezTo>
                  <a:cubicBezTo>
                    <a:pt x="7" y="26"/>
                    <a:pt x="7" y="32"/>
                    <a:pt x="7" y="32"/>
                  </a:cubicBezTo>
                  <a:cubicBezTo>
                    <a:pt x="8" y="32"/>
                    <a:pt x="7" y="32"/>
                    <a:pt x="8" y="31"/>
                  </a:cubicBezTo>
                  <a:cubicBezTo>
                    <a:pt x="7" y="31"/>
                    <a:pt x="7" y="30"/>
                    <a:pt x="9" y="30"/>
                  </a:cubicBezTo>
                  <a:cubicBezTo>
                    <a:pt x="10" y="33"/>
                    <a:pt x="11" y="36"/>
                    <a:pt x="14" y="37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8" y="38"/>
                    <a:pt x="19" y="35"/>
                    <a:pt x="21" y="32"/>
                  </a:cubicBezTo>
                  <a:cubicBezTo>
                    <a:pt x="23" y="29"/>
                    <a:pt x="25" y="26"/>
                    <a:pt x="25" y="26"/>
                  </a:cubicBezTo>
                  <a:cubicBezTo>
                    <a:pt x="25" y="26"/>
                    <a:pt x="27" y="23"/>
                    <a:pt x="29" y="23"/>
                  </a:cubicBezTo>
                  <a:cubicBezTo>
                    <a:pt x="31" y="23"/>
                    <a:pt x="31" y="20"/>
                    <a:pt x="31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9" y="17"/>
                    <a:pt x="28" y="15"/>
                  </a:cubicBezTo>
                  <a:cubicBezTo>
                    <a:pt x="27" y="13"/>
                    <a:pt x="27" y="14"/>
                    <a:pt x="26" y="11"/>
                  </a:cubicBezTo>
                  <a:cubicBezTo>
                    <a:pt x="25" y="8"/>
                    <a:pt x="23" y="10"/>
                    <a:pt x="23" y="7"/>
                  </a:cubicBezTo>
                  <a:cubicBezTo>
                    <a:pt x="23" y="4"/>
                    <a:pt x="23" y="2"/>
                    <a:pt x="21" y="2"/>
                  </a:cubicBezTo>
                  <a:cubicBezTo>
                    <a:pt x="19" y="2"/>
                    <a:pt x="19" y="4"/>
                    <a:pt x="16" y="2"/>
                  </a:cubicBezTo>
                  <a:cubicBezTo>
                    <a:pt x="13" y="0"/>
                    <a:pt x="11" y="0"/>
                    <a:pt x="9" y="3"/>
                  </a:cubicBezTo>
                  <a:cubicBezTo>
                    <a:pt x="8" y="6"/>
                    <a:pt x="9" y="9"/>
                    <a:pt x="7" y="10"/>
                  </a:cubicBezTo>
                  <a:cubicBezTo>
                    <a:pt x="5" y="11"/>
                    <a:pt x="6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7" name="Freeform 84">
              <a:extLst>
                <a:ext uri="{FF2B5EF4-FFF2-40B4-BE49-F238E27FC236}">
                  <a16:creationId xmlns:a16="http://schemas.microsoft.com/office/drawing/2014/main" id="{C249F17C-B9A3-49FB-8765-A83A2385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407" y="3859862"/>
              <a:ext cx="134644" cy="141514"/>
            </a:xfrm>
            <a:custGeom>
              <a:avLst/>
              <a:gdLst>
                <a:gd name="T0" fmla="*/ 9 w 50"/>
                <a:gd name="T1" fmla="*/ 7 h 52"/>
                <a:gd name="T2" fmla="*/ 7 w 50"/>
                <a:gd name="T3" fmla="*/ 12 h 52"/>
                <a:gd name="T4" fmla="*/ 8 w 50"/>
                <a:gd name="T5" fmla="*/ 18 h 52"/>
                <a:gd name="T6" fmla="*/ 5 w 50"/>
                <a:gd name="T7" fmla="*/ 23 h 52"/>
                <a:gd name="T8" fmla="*/ 3 w 50"/>
                <a:gd name="T9" fmla="*/ 24 h 52"/>
                <a:gd name="T10" fmla="*/ 2 w 50"/>
                <a:gd name="T11" fmla="*/ 27 h 52"/>
                <a:gd name="T12" fmla="*/ 0 w 50"/>
                <a:gd name="T13" fmla="*/ 28 h 52"/>
                <a:gd name="T14" fmla="*/ 3 w 50"/>
                <a:gd name="T15" fmla="*/ 30 h 52"/>
                <a:gd name="T16" fmla="*/ 4 w 50"/>
                <a:gd name="T17" fmla="*/ 38 h 52"/>
                <a:gd name="T18" fmla="*/ 6 w 50"/>
                <a:gd name="T19" fmla="*/ 39 h 52"/>
                <a:gd name="T20" fmla="*/ 10 w 50"/>
                <a:gd name="T21" fmla="*/ 38 h 52"/>
                <a:gd name="T22" fmla="*/ 14 w 50"/>
                <a:gd name="T23" fmla="*/ 37 h 52"/>
                <a:gd name="T24" fmla="*/ 17 w 50"/>
                <a:gd name="T25" fmla="*/ 36 h 52"/>
                <a:gd name="T26" fmla="*/ 25 w 50"/>
                <a:gd name="T27" fmla="*/ 36 h 52"/>
                <a:gd name="T28" fmla="*/ 31 w 50"/>
                <a:gd name="T29" fmla="*/ 36 h 52"/>
                <a:gd name="T30" fmla="*/ 34 w 50"/>
                <a:gd name="T31" fmla="*/ 38 h 52"/>
                <a:gd name="T32" fmla="*/ 30 w 50"/>
                <a:gd name="T33" fmla="*/ 42 h 52"/>
                <a:gd name="T34" fmla="*/ 17 w 50"/>
                <a:gd name="T35" fmla="*/ 42 h 52"/>
                <a:gd name="T36" fmla="*/ 13 w 50"/>
                <a:gd name="T37" fmla="*/ 44 h 52"/>
                <a:gd name="T38" fmla="*/ 6 w 50"/>
                <a:gd name="T39" fmla="*/ 45 h 52"/>
                <a:gd name="T40" fmla="*/ 6 w 50"/>
                <a:gd name="T41" fmla="*/ 46 h 52"/>
                <a:gd name="T42" fmla="*/ 8 w 50"/>
                <a:gd name="T43" fmla="*/ 47 h 52"/>
                <a:gd name="T44" fmla="*/ 9 w 50"/>
                <a:gd name="T45" fmla="*/ 52 h 52"/>
                <a:gd name="T46" fmla="*/ 13 w 50"/>
                <a:gd name="T47" fmla="*/ 51 h 52"/>
                <a:gd name="T48" fmla="*/ 17 w 50"/>
                <a:gd name="T49" fmla="*/ 48 h 52"/>
                <a:gd name="T50" fmla="*/ 31 w 50"/>
                <a:gd name="T51" fmla="*/ 48 h 52"/>
                <a:gd name="T52" fmla="*/ 37 w 50"/>
                <a:gd name="T53" fmla="*/ 49 h 52"/>
                <a:gd name="T54" fmla="*/ 42 w 50"/>
                <a:gd name="T55" fmla="*/ 50 h 52"/>
                <a:gd name="T56" fmla="*/ 50 w 50"/>
                <a:gd name="T57" fmla="*/ 49 h 52"/>
                <a:gd name="T58" fmla="*/ 49 w 50"/>
                <a:gd name="T59" fmla="*/ 43 h 52"/>
                <a:gd name="T60" fmla="*/ 46 w 50"/>
                <a:gd name="T61" fmla="*/ 39 h 52"/>
                <a:gd name="T62" fmla="*/ 45 w 50"/>
                <a:gd name="T63" fmla="*/ 36 h 52"/>
                <a:gd name="T64" fmla="*/ 46 w 50"/>
                <a:gd name="T65" fmla="*/ 28 h 52"/>
                <a:gd name="T66" fmla="*/ 46 w 50"/>
                <a:gd name="T67" fmla="*/ 23 h 52"/>
                <a:gd name="T68" fmla="*/ 44 w 50"/>
                <a:gd name="T69" fmla="*/ 20 h 52"/>
                <a:gd name="T70" fmla="*/ 39 w 50"/>
                <a:gd name="T71" fmla="*/ 18 h 52"/>
                <a:gd name="T72" fmla="*/ 38 w 50"/>
                <a:gd name="T73" fmla="*/ 12 h 52"/>
                <a:gd name="T74" fmla="*/ 33 w 50"/>
                <a:gd name="T75" fmla="*/ 10 h 52"/>
                <a:gd name="T76" fmla="*/ 31 w 50"/>
                <a:gd name="T77" fmla="*/ 5 h 52"/>
                <a:gd name="T78" fmla="*/ 26 w 50"/>
                <a:gd name="T79" fmla="*/ 2 h 52"/>
                <a:gd name="T80" fmla="*/ 20 w 50"/>
                <a:gd name="T81" fmla="*/ 3 h 52"/>
                <a:gd name="T82" fmla="*/ 15 w 50"/>
                <a:gd name="T83" fmla="*/ 3 h 52"/>
                <a:gd name="T84" fmla="*/ 11 w 50"/>
                <a:gd name="T85" fmla="*/ 5 h 52"/>
                <a:gd name="T86" fmla="*/ 9 w 50"/>
                <a:gd name="T8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52">
                  <a:moveTo>
                    <a:pt x="9" y="7"/>
                  </a:moveTo>
                  <a:cubicBezTo>
                    <a:pt x="8" y="8"/>
                    <a:pt x="7" y="10"/>
                    <a:pt x="7" y="12"/>
                  </a:cubicBezTo>
                  <a:cubicBezTo>
                    <a:pt x="7" y="14"/>
                    <a:pt x="8" y="15"/>
                    <a:pt x="8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3" y="23"/>
                    <a:pt x="3" y="24"/>
                  </a:cubicBezTo>
                  <a:cubicBezTo>
                    <a:pt x="2" y="25"/>
                    <a:pt x="3" y="26"/>
                    <a:pt x="2" y="27"/>
                  </a:cubicBezTo>
                  <a:cubicBezTo>
                    <a:pt x="2" y="27"/>
                    <a:pt x="1" y="27"/>
                    <a:pt x="0" y="2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2"/>
                    <a:pt x="3" y="35"/>
                    <a:pt x="4" y="38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8" y="38"/>
                    <a:pt x="10" y="38"/>
                  </a:cubicBezTo>
                  <a:cubicBezTo>
                    <a:pt x="12" y="38"/>
                    <a:pt x="12" y="38"/>
                    <a:pt x="14" y="37"/>
                  </a:cubicBezTo>
                  <a:cubicBezTo>
                    <a:pt x="17" y="35"/>
                    <a:pt x="15" y="35"/>
                    <a:pt x="17" y="36"/>
                  </a:cubicBezTo>
                  <a:cubicBezTo>
                    <a:pt x="19" y="38"/>
                    <a:pt x="23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3" y="36"/>
                    <a:pt x="34" y="35"/>
                    <a:pt x="34" y="38"/>
                  </a:cubicBezTo>
                  <a:cubicBezTo>
                    <a:pt x="34" y="41"/>
                    <a:pt x="33" y="42"/>
                    <a:pt x="30" y="42"/>
                  </a:cubicBezTo>
                  <a:cubicBezTo>
                    <a:pt x="28" y="42"/>
                    <a:pt x="20" y="42"/>
                    <a:pt x="17" y="42"/>
                  </a:cubicBezTo>
                  <a:cubicBezTo>
                    <a:pt x="14" y="42"/>
                    <a:pt x="13" y="44"/>
                    <a:pt x="13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8" y="47"/>
                    <a:pt x="8" y="47"/>
                  </a:cubicBezTo>
                  <a:cubicBezTo>
                    <a:pt x="4" y="48"/>
                    <a:pt x="8" y="51"/>
                    <a:pt x="9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28" y="48"/>
                    <a:pt x="31" y="48"/>
                  </a:cubicBezTo>
                  <a:cubicBezTo>
                    <a:pt x="33" y="49"/>
                    <a:pt x="35" y="50"/>
                    <a:pt x="37" y="49"/>
                  </a:cubicBezTo>
                  <a:cubicBezTo>
                    <a:pt x="39" y="48"/>
                    <a:pt x="40" y="49"/>
                    <a:pt x="42" y="50"/>
                  </a:cubicBezTo>
                  <a:cubicBezTo>
                    <a:pt x="44" y="51"/>
                    <a:pt x="50" y="49"/>
                    <a:pt x="50" y="49"/>
                  </a:cubicBezTo>
                  <a:cubicBezTo>
                    <a:pt x="50" y="49"/>
                    <a:pt x="49" y="44"/>
                    <a:pt x="49" y="43"/>
                  </a:cubicBezTo>
                  <a:cubicBezTo>
                    <a:pt x="49" y="41"/>
                    <a:pt x="48" y="41"/>
                    <a:pt x="46" y="39"/>
                  </a:cubicBezTo>
                  <a:cubicBezTo>
                    <a:pt x="45" y="38"/>
                    <a:pt x="45" y="36"/>
                    <a:pt x="45" y="36"/>
                  </a:cubicBezTo>
                  <a:cubicBezTo>
                    <a:pt x="45" y="36"/>
                    <a:pt x="48" y="29"/>
                    <a:pt x="46" y="28"/>
                  </a:cubicBezTo>
                  <a:cubicBezTo>
                    <a:pt x="45" y="28"/>
                    <a:pt x="46" y="23"/>
                    <a:pt x="46" y="23"/>
                  </a:cubicBezTo>
                  <a:cubicBezTo>
                    <a:pt x="46" y="23"/>
                    <a:pt x="44" y="21"/>
                    <a:pt x="44" y="20"/>
                  </a:cubicBezTo>
                  <a:cubicBezTo>
                    <a:pt x="44" y="18"/>
                    <a:pt x="40" y="21"/>
                    <a:pt x="39" y="18"/>
                  </a:cubicBezTo>
                  <a:cubicBezTo>
                    <a:pt x="38" y="15"/>
                    <a:pt x="39" y="13"/>
                    <a:pt x="38" y="12"/>
                  </a:cubicBezTo>
                  <a:cubicBezTo>
                    <a:pt x="36" y="12"/>
                    <a:pt x="33" y="13"/>
                    <a:pt x="33" y="10"/>
                  </a:cubicBezTo>
                  <a:cubicBezTo>
                    <a:pt x="33" y="7"/>
                    <a:pt x="32" y="6"/>
                    <a:pt x="31" y="5"/>
                  </a:cubicBezTo>
                  <a:cubicBezTo>
                    <a:pt x="29" y="4"/>
                    <a:pt x="29" y="2"/>
                    <a:pt x="26" y="2"/>
                  </a:cubicBezTo>
                  <a:cubicBezTo>
                    <a:pt x="22" y="3"/>
                    <a:pt x="22" y="3"/>
                    <a:pt x="20" y="3"/>
                  </a:cubicBezTo>
                  <a:cubicBezTo>
                    <a:pt x="17" y="2"/>
                    <a:pt x="16" y="0"/>
                    <a:pt x="15" y="3"/>
                  </a:cubicBezTo>
                  <a:cubicBezTo>
                    <a:pt x="14" y="5"/>
                    <a:pt x="11" y="5"/>
                    <a:pt x="11" y="5"/>
                  </a:cubicBezTo>
                  <a:lnTo>
                    <a:pt x="9" y="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8" name="Freeform 86">
              <a:extLst>
                <a:ext uri="{FF2B5EF4-FFF2-40B4-BE49-F238E27FC236}">
                  <a16:creationId xmlns:a16="http://schemas.microsoft.com/office/drawing/2014/main" id="{645853B6-6DD3-47EE-A13E-76333F50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30" y="3421579"/>
              <a:ext cx="490491" cy="471258"/>
            </a:xfrm>
            <a:custGeom>
              <a:avLst/>
              <a:gdLst>
                <a:gd name="T0" fmla="*/ 72 w 182"/>
                <a:gd name="T1" fmla="*/ 165 h 175"/>
                <a:gd name="T2" fmla="*/ 74 w 182"/>
                <a:gd name="T3" fmla="*/ 160 h 175"/>
                <a:gd name="T4" fmla="*/ 80 w 182"/>
                <a:gd name="T5" fmla="*/ 160 h 175"/>
                <a:gd name="T6" fmla="*/ 100 w 182"/>
                <a:gd name="T7" fmla="*/ 164 h 175"/>
                <a:gd name="T8" fmla="*/ 106 w 182"/>
                <a:gd name="T9" fmla="*/ 170 h 175"/>
                <a:gd name="T10" fmla="*/ 148 w 182"/>
                <a:gd name="T11" fmla="*/ 145 h 175"/>
                <a:gd name="T12" fmla="*/ 182 w 182"/>
                <a:gd name="T13" fmla="*/ 107 h 175"/>
                <a:gd name="T14" fmla="*/ 174 w 182"/>
                <a:gd name="T15" fmla="*/ 100 h 175"/>
                <a:gd name="T16" fmla="*/ 145 w 182"/>
                <a:gd name="T17" fmla="*/ 86 h 175"/>
                <a:gd name="T18" fmla="*/ 140 w 182"/>
                <a:gd name="T19" fmla="*/ 77 h 175"/>
                <a:gd name="T20" fmla="*/ 136 w 182"/>
                <a:gd name="T21" fmla="*/ 74 h 175"/>
                <a:gd name="T22" fmla="*/ 133 w 182"/>
                <a:gd name="T23" fmla="*/ 72 h 175"/>
                <a:gd name="T24" fmla="*/ 133 w 182"/>
                <a:gd name="T25" fmla="*/ 65 h 175"/>
                <a:gd name="T26" fmla="*/ 132 w 182"/>
                <a:gd name="T27" fmla="*/ 59 h 175"/>
                <a:gd name="T28" fmla="*/ 126 w 182"/>
                <a:gd name="T29" fmla="*/ 53 h 175"/>
                <a:gd name="T30" fmla="*/ 124 w 182"/>
                <a:gd name="T31" fmla="*/ 48 h 175"/>
                <a:gd name="T32" fmla="*/ 121 w 182"/>
                <a:gd name="T33" fmla="*/ 45 h 175"/>
                <a:gd name="T34" fmla="*/ 118 w 182"/>
                <a:gd name="T35" fmla="*/ 37 h 175"/>
                <a:gd name="T36" fmla="*/ 116 w 182"/>
                <a:gd name="T37" fmla="*/ 34 h 175"/>
                <a:gd name="T38" fmla="*/ 108 w 182"/>
                <a:gd name="T39" fmla="*/ 30 h 175"/>
                <a:gd name="T40" fmla="*/ 80 w 182"/>
                <a:gd name="T41" fmla="*/ 26 h 175"/>
                <a:gd name="T42" fmla="*/ 73 w 182"/>
                <a:gd name="T43" fmla="*/ 17 h 175"/>
                <a:gd name="T44" fmla="*/ 66 w 182"/>
                <a:gd name="T45" fmla="*/ 14 h 175"/>
                <a:gd name="T46" fmla="*/ 42 w 182"/>
                <a:gd name="T47" fmla="*/ 2 h 175"/>
                <a:gd name="T48" fmla="*/ 30 w 182"/>
                <a:gd name="T49" fmla="*/ 15 h 175"/>
                <a:gd name="T50" fmla="*/ 22 w 182"/>
                <a:gd name="T51" fmla="*/ 23 h 175"/>
                <a:gd name="T52" fmla="*/ 13 w 182"/>
                <a:gd name="T53" fmla="*/ 31 h 175"/>
                <a:gd name="T54" fmla="*/ 1 w 182"/>
                <a:gd name="T55" fmla="*/ 37 h 175"/>
                <a:gd name="T56" fmla="*/ 1 w 182"/>
                <a:gd name="T57" fmla="*/ 40 h 175"/>
                <a:gd name="T58" fmla="*/ 4 w 182"/>
                <a:gd name="T59" fmla="*/ 42 h 175"/>
                <a:gd name="T60" fmla="*/ 11 w 182"/>
                <a:gd name="T61" fmla="*/ 54 h 175"/>
                <a:gd name="T62" fmla="*/ 15 w 182"/>
                <a:gd name="T63" fmla="*/ 60 h 175"/>
                <a:gd name="T64" fmla="*/ 17 w 182"/>
                <a:gd name="T65" fmla="*/ 64 h 175"/>
                <a:gd name="T66" fmla="*/ 21 w 182"/>
                <a:gd name="T67" fmla="*/ 68 h 175"/>
                <a:gd name="T68" fmla="*/ 26 w 182"/>
                <a:gd name="T69" fmla="*/ 81 h 175"/>
                <a:gd name="T70" fmla="*/ 35 w 182"/>
                <a:gd name="T71" fmla="*/ 90 h 175"/>
                <a:gd name="T72" fmla="*/ 35 w 182"/>
                <a:gd name="T73" fmla="*/ 109 h 175"/>
                <a:gd name="T74" fmla="*/ 38 w 182"/>
                <a:gd name="T75" fmla="*/ 112 h 175"/>
                <a:gd name="T76" fmla="*/ 41 w 182"/>
                <a:gd name="T77" fmla="*/ 127 h 175"/>
                <a:gd name="T78" fmla="*/ 43 w 182"/>
                <a:gd name="T79" fmla="*/ 130 h 175"/>
                <a:gd name="T80" fmla="*/ 48 w 182"/>
                <a:gd name="T81" fmla="*/ 133 h 175"/>
                <a:gd name="T82" fmla="*/ 56 w 182"/>
                <a:gd name="T83" fmla="*/ 142 h 175"/>
                <a:gd name="T84" fmla="*/ 59 w 182"/>
                <a:gd name="T85" fmla="*/ 150 h 175"/>
                <a:gd name="T86" fmla="*/ 63 w 182"/>
                <a:gd name="T87" fmla="*/ 158 h 175"/>
                <a:gd name="T88" fmla="*/ 69 w 182"/>
                <a:gd name="T8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75">
                  <a:moveTo>
                    <a:pt x="69" y="167"/>
                  </a:moveTo>
                  <a:cubicBezTo>
                    <a:pt x="69" y="167"/>
                    <a:pt x="72" y="166"/>
                    <a:pt x="72" y="165"/>
                  </a:cubicBezTo>
                  <a:cubicBezTo>
                    <a:pt x="72" y="163"/>
                    <a:pt x="73" y="164"/>
                    <a:pt x="73" y="162"/>
                  </a:cubicBezTo>
                  <a:cubicBezTo>
                    <a:pt x="73" y="160"/>
                    <a:pt x="73" y="161"/>
                    <a:pt x="74" y="160"/>
                  </a:cubicBezTo>
                  <a:cubicBezTo>
                    <a:pt x="75" y="159"/>
                    <a:pt x="75" y="158"/>
                    <a:pt x="77" y="158"/>
                  </a:cubicBezTo>
                  <a:cubicBezTo>
                    <a:pt x="80" y="157"/>
                    <a:pt x="78" y="159"/>
                    <a:pt x="80" y="160"/>
                  </a:cubicBezTo>
                  <a:cubicBezTo>
                    <a:pt x="82" y="161"/>
                    <a:pt x="82" y="161"/>
                    <a:pt x="85" y="160"/>
                  </a:cubicBezTo>
                  <a:cubicBezTo>
                    <a:pt x="88" y="160"/>
                    <a:pt x="100" y="164"/>
                    <a:pt x="100" y="164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1" y="175"/>
                    <a:pt x="106" y="170"/>
                    <a:pt x="106" y="170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71" y="135"/>
                    <a:pt x="176" y="132"/>
                  </a:cubicBezTo>
                  <a:cubicBezTo>
                    <a:pt x="178" y="131"/>
                    <a:pt x="182" y="108"/>
                    <a:pt x="182" y="107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99"/>
                    <a:pt x="176" y="100"/>
                    <a:pt x="174" y="100"/>
                  </a:cubicBezTo>
                  <a:cubicBezTo>
                    <a:pt x="172" y="100"/>
                    <a:pt x="145" y="95"/>
                    <a:pt x="145" y="95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3"/>
                    <a:pt x="134" y="73"/>
                    <a:pt x="133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3"/>
                    <a:pt x="133" y="67"/>
                    <a:pt x="133" y="65"/>
                  </a:cubicBezTo>
                  <a:cubicBezTo>
                    <a:pt x="133" y="65"/>
                    <a:pt x="134" y="61"/>
                    <a:pt x="133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1" y="59"/>
                    <a:pt x="130" y="56"/>
                    <a:pt x="129" y="55"/>
                  </a:cubicBezTo>
                  <a:cubicBezTo>
                    <a:pt x="128" y="54"/>
                    <a:pt x="126" y="54"/>
                    <a:pt x="126" y="53"/>
                  </a:cubicBezTo>
                  <a:cubicBezTo>
                    <a:pt x="125" y="53"/>
                    <a:pt x="125" y="49"/>
                    <a:pt x="126" y="48"/>
                  </a:cubicBezTo>
                  <a:cubicBezTo>
                    <a:pt x="125" y="48"/>
                    <a:pt x="124" y="48"/>
                    <a:pt x="124" y="48"/>
                  </a:cubicBezTo>
                  <a:cubicBezTo>
                    <a:pt x="123" y="47"/>
                    <a:pt x="123" y="46"/>
                    <a:pt x="123" y="45"/>
                  </a:cubicBezTo>
                  <a:cubicBezTo>
                    <a:pt x="123" y="45"/>
                    <a:pt x="121" y="45"/>
                    <a:pt x="121" y="45"/>
                  </a:cubicBezTo>
                  <a:cubicBezTo>
                    <a:pt x="121" y="45"/>
                    <a:pt x="121" y="44"/>
                    <a:pt x="121" y="43"/>
                  </a:cubicBezTo>
                  <a:cubicBezTo>
                    <a:pt x="121" y="42"/>
                    <a:pt x="118" y="39"/>
                    <a:pt x="118" y="37"/>
                  </a:cubicBezTo>
                  <a:cubicBezTo>
                    <a:pt x="117" y="36"/>
                    <a:pt x="118" y="35"/>
                    <a:pt x="118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26" y="17"/>
                    <a:pt x="25" y="19"/>
                  </a:cubicBezTo>
                  <a:cubicBezTo>
                    <a:pt x="25" y="22"/>
                    <a:pt x="23" y="21"/>
                    <a:pt x="22" y="23"/>
                  </a:cubicBezTo>
                  <a:cubicBezTo>
                    <a:pt x="21" y="25"/>
                    <a:pt x="19" y="27"/>
                    <a:pt x="19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9"/>
                    <a:pt x="1" y="40"/>
                  </a:cubicBezTo>
                  <a:cubicBezTo>
                    <a:pt x="0" y="39"/>
                    <a:pt x="1" y="41"/>
                    <a:pt x="1" y="42"/>
                  </a:cubicBezTo>
                  <a:cubicBezTo>
                    <a:pt x="2" y="42"/>
                    <a:pt x="3" y="42"/>
                    <a:pt x="4" y="42"/>
                  </a:cubicBezTo>
                  <a:cubicBezTo>
                    <a:pt x="4" y="42"/>
                    <a:pt x="7" y="42"/>
                    <a:pt x="9" y="46"/>
                  </a:cubicBezTo>
                  <a:cubicBezTo>
                    <a:pt x="9" y="48"/>
                    <a:pt x="10" y="53"/>
                    <a:pt x="11" y="54"/>
                  </a:cubicBezTo>
                  <a:cubicBezTo>
                    <a:pt x="12" y="55"/>
                    <a:pt x="14" y="55"/>
                    <a:pt x="15" y="57"/>
                  </a:cubicBezTo>
                  <a:cubicBezTo>
                    <a:pt x="15" y="58"/>
                    <a:pt x="14" y="59"/>
                    <a:pt x="15" y="60"/>
                  </a:cubicBezTo>
                  <a:cubicBezTo>
                    <a:pt x="15" y="60"/>
                    <a:pt x="17" y="60"/>
                    <a:pt x="17" y="61"/>
                  </a:cubicBezTo>
                  <a:cubicBezTo>
                    <a:pt x="18" y="62"/>
                    <a:pt x="17" y="63"/>
                    <a:pt x="17" y="64"/>
                  </a:cubicBezTo>
                  <a:cubicBezTo>
                    <a:pt x="18" y="65"/>
                    <a:pt x="21" y="65"/>
                    <a:pt x="21" y="66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71"/>
                    <a:pt x="24" y="78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9" y="82"/>
                    <a:pt x="34" y="88"/>
                    <a:pt x="35" y="90"/>
                  </a:cubicBezTo>
                  <a:cubicBezTo>
                    <a:pt x="36" y="92"/>
                    <a:pt x="38" y="104"/>
                    <a:pt x="38" y="106"/>
                  </a:cubicBezTo>
                  <a:cubicBezTo>
                    <a:pt x="38" y="107"/>
                    <a:pt x="36" y="108"/>
                    <a:pt x="35" y="109"/>
                  </a:cubicBezTo>
                  <a:cubicBezTo>
                    <a:pt x="36" y="109"/>
                    <a:pt x="35" y="112"/>
                    <a:pt x="35" y="112"/>
                  </a:cubicBezTo>
                  <a:cubicBezTo>
                    <a:pt x="36" y="112"/>
                    <a:pt x="37" y="112"/>
                    <a:pt x="38" y="112"/>
                  </a:cubicBezTo>
                  <a:cubicBezTo>
                    <a:pt x="38" y="115"/>
                    <a:pt x="38" y="121"/>
                    <a:pt x="39" y="124"/>
                  </a:cubicBezTo>
                  <a:cubicBezTo>
                    <a:pt x="39" y="125"/>
                    <a:pt x="41" y="127"/>
                    <a:pt x="41" y="127"/>
                  </a:cubicBezTo>
                  <a:cubicBezTo>
                    <a:pt x="41" y="128"/>
                    <a:pt x="41" y="129"/>
                    <a:pt x="41" y="129"/>
                  </a:cubicBezTo>
                  <a:cubicBezTo>
                    <a:pt x="41" y="130"/>
                    <a:pt x="43" y="130"/>
                    <a:pt x="43" y="130"/>
                  </a:cubicBezTo>
                  <a:cubicBezTo>
                    <a:pt x="44" y="131"/>
                    <a:pt x="45" y="133"/>
                    <a:pt x="46" y="134"/>
                  </a:cubicBezTo>
                  <a:cubicBezTo>
                    <a:pt x="47" y="135"/>
                    <a:pt x="47" y="134"/>
                    <a:pt x="48" y="133"/>
                  </a:cubicBezTo>
                  <a:cubicBezTo>
                    <a:pt x="49" y="135"/>
                    <a:pt x="52" y="137"/>
                    <a:pt x="53" y="138"/>
                  </a:cubicBezTo>
                  <a:cubicBezTo>
                    <a:pt x="54" y="139"/>
                    <a:pt x="56" y="141"/>
                    <a:pt x="56" y="142"/>
                  </a:cubicBezTo>
                  <a:cubicBezTo>
                    <a:pt x="56" y="143"/>
                    <a:pt x="55" y="144"/>
                    <a:pt x="56" y="145"/>
                  </a:cubicBezTo>
                  <a:cubicBezTo>
                    <a:pt x="57" y="147"/>
                    <a:pt x="59" y="148"/>
                    <a:pt x="59" y="150"/>
                  </a:cubicBezTo>
                  <a:cubicBezTo>
                    <a:pt x="60" y="153"/>
                    <a:pt x="58" y="153"/>
                    <a:pt x="59" y="155"/>
                  </a:cubicBezTo>
                  <a:cubicBezTo>
                    <a:pt x="60" y="156"/>
                    <a:pt x="62" y="157"/>
                    <a:pt x="63" y="158"/>
                  </a:cubicBezTo>
                  <a:cubicBezTo>
                    <a:pt x="64" y="159"/>
                    <a:pt x="64" y="162"/>
                    <a:pt x="65" y="163"/>
                  </a:cubicBezTo>
                  <a:cubicBezTo>
                    <a:pt x="66" y="164"/>
                    <a:pt x="69" y="166"/>
                    <a:pt x="69" y="16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Freeform 88">
              <a:extLst>
                <a:ext uri="{FF2B5EF4-FFF2-40B4-BE49-F238E27FC236}">
                  <a16:creationId xmlns:a16="http://schemas.microsoft.com/office/drawing/2014/main" id="{C3541F1F-F940-4780-99B5-7300D070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442" y="4413554"/>
              <a:ext cx="56331" cy="48088"/>
            </a:xfrm>
            <a:custGeom>
              <a:avLst/>
              <a:gdLst>
                <a:gd name="T0" fmla="*/ 2 w 21"/>
                <a:gd name="T1" fmla="*/ 8 h 18"/>
                <a:gd name="T2" fmla="*/ 1 w 21"/>
                <a:gd name="T3" fmla="*/ 8 h 18"/>
                <a:gd name="T4" fmla="*/ 0 w 21"/>
                <a:gd name="T5" fmla="*/ 11 h 18"/>
                <a:gd name="T6" fmla="*/ 5 w 21"/>
                <a:gd name="T7" fmla="*/ 14 h 18"/>
                <a:gd name="T8" fmla="*/ 8 w 21"/>
                <a:gd name="T9" fmla="*/ 13 h 18"/>
                <a:gd name="T10" fmla="*/ 12 w 21"/>
                <a:gd name="T11" fmla="*/ 16 h 18"/>
                <a:gd name="T12" fmla="*/ 15 w 21"/>
                <a:gd name="T13" fmla="*/ 12 h 18"/>
                <a:gd name="T14" fmla="*/ 21 w 21"/>
                <a:gd name="T15" fmla="*/ 13 h 18"/>
                <a:gd name="T16" fmla="*/ 21 w 21"/>
                <a:gd name="T17" fmla="*/ 10 h 18"/>
                <a:gd name="T18" fmla="*/ 21 w 21"/>
                <a:gd name="T19" fmla="*/ 5 h 18"/>
                <a:gd name="T20" fmla="*/ 19 w 21"/>
                <a:gd name="T21" fmla="*/ 0 h 18"/>
                <a:gd name="T22" fmla="*/ 14 w 21"/>
                <a:gd name="T23" fmla="*/ 3 h 18"/>
                <a:gd name="T24" fmla="*/ 10 w 21"/>
                <a:gd name="T25" fmla="*/ 3 h 18"/>
                <a:gd name="T26" fmla="*/ 5 w 21"/>
                <a:gd name="T27" fmla="*/ 0 h 18"/>
                <a:gd name="T28" fmla="*/ 5 w 21"/>
                <a:gd name="T29" fmla="*/ 1 h 18"/>
                <a:gd name="T30" fmla="*/ 5 w 21"/>
                <a:gd name="T31" fmla="*/ 7 h 18"/>
                <a:gd name="T32" fmla="*/ 2 w 21"/>
                <a:gd name="T3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8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1" y="13"/>
                    <a:pt x="5" y="14"/>
                    <a:pt x="5" y="14"/>
                  </a:cubicBezTo>
                  <a:cubicBezTo>
                    <a:pt x="5" y="14"/>
                    <a:pt x="6" y="11"/>
                    <a:pt x="8" y="13"/>
                  </a:cubicBezTo>
                  <a:cubicBezTo>
                    <a:pt x="10" y="16"/>
                    <a:pt x="9" y="18"/>
                    <a:pt x="12" y="16"/>
                  </a:cubicBezTo>
                  <a:cubicBezTo>
                    <a:pt x="14" y="14"/>
                    <a:pt x="13" y="11"/>
                    <a:pt x="15" y="12"/>
                  </a:cubicBezTo>
                  <a:cubicBezTo>
                    <a:pt x="16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0"/>
                  </a:cubicBezTo>
                  <a:cubicBezTo>
                    <a:pt x="21" y="8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6" y="1"/>
                    <a:pt x="14" y="3"/>
                  </a:cubicBezTo>
                  <a:cubicBezTo>
                    <a:pt x="13" y="4"/>
                    <a:pt x="11" y="4"/>
                    <a:pt x="10" y="3"/>
                  </a:cubicBezTo>
                  <a:cubicBezTo>
                    <a:pt x="8" y="1"/>
                    <a:pt x="5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7" y="3"/>
                    <a:pt x="6" y="4"/>
                    <a:pt x="5" y="7"/>
                  </a:cubicBezTo>
                  <a:cubicBezTo>
                    <a:pt x="4" y="8"/>
                    <a:pt x="2" y="8"/>
                    <a:pt x="2" y="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0" name="Freeform 90">
              <a:extLst>
                <a:ext uri="{FF2B5EF4-FFF2-40B4-BE49-F238E27FC236}">
                  <a16:creationId xmlns:a16="http://schemas.microsoft.com/office/drawing/2014/main" id="{61DC36BD-DA5C-4978-A386-40B234E15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6980" y="1441749"/>
              <a:ext cx="3955535" cy="1688558"/>
            </a:xfrm>
            <a:custGeom>
              <a:avLst/>
              <a:gdLst>
                <a:gd name="T0" fmla="*/ 1394 w 1468"/>
                <a:gd name="T1" fmla="*/ 299 h 626"/>
                <a:gd name="T2" fmla="*/ 1455 w 1468"/>
                <a:gd name="T3" fmla="*/ 286 h 626"/>
                <a:gd name="T4" fmla="*/ 1302 w 1468"/>
                <a:gd name="T5" fmla="*/ 219 h 626"/>
                <a:gd name="T6" fmla="*/ 1197 w 1468"/>
                <a:gd name="T7" fmla="*/ 210 h 626"/>
                <a:gd name="T8" fmla="*/ 1084 w 1468"/>
                <a:gd name="T9" fmla="*/ 187 h 626"/>
                <a:gd name="T10" fmla="*/ 983 w 1468"/>
                <a:gd name="T11" fmla="*/ 201 h 626"/>
                <a:gd name="T12" fmla="*/ 904 w 1468"/>
                <a:gd name="T13" fmla="*/ 185 h 626"/>
                <a:gd name="T14" fmla="*/ 850 w 1468"/>
                <a:gd name="T15" fmla="*/ 162 h 626"/>
                <a:gd name="T16" fmla="*/ 765 w 1468"/>
                <a:gd name="T17" fmla="*/ 170 h 626"/>
                <a:gd name="T18" fmla="*/ 719 w 1468"/>
                <a:gd name="T19" fmla="*/ 94 h 626"/>
                <a:gd name="T20" fmla="*/ 615 w 1468"/>
                <a:gd name="T21" fmla="*/ 127 h 626"/>
                <a:gd name="T22" fmla="*/ 553 w 1468"/>
                <a:gd name="T23" fmla="*/ 196 h 626"/>
                <a:gd name="T24" fmla="*/ 496 w 1468"/>
                <a:gd name="T25" fmla="*/ 204 h 626"/>
                <a:gd name="T26" fmla="*/ 507 w 1468"/>
                <a:gd name="T27" fmla="*/ 251 h 626"/>
                <a:gd name="T28" fmla="*/ 450 w 1468"/>
                <a:gd name="T29" fmla="*/ 276 h 626"/>
                <a:gd name="T30" fmla="*/ 417 w 1468"/>
                <a:gd name="T31" fmla="*/ 233 h 626"/>
                <a:gd name="T32" fmla="*/ 329 w 1468"/>
                <a:gd name="T33" fmla="*/ 247 h 626"/>
                <a:gd name="T34" fmla="*/ 223 w 1468"/>
                <a:gd name="T35" fmla="*/ 269 h 626"/>
                <a:gd name="T36" fmla="*/ 157 w 1468"/>
                <a:gd name="T37" fmla="*/ 297 h 626"/>
                <a:gd name="T38" fmla="*/ 130 w 1468"/>
                <a:gd name="T39" fmla="*/ 276 h 626"/>
                <a:gd name="T40" fmla="*/ 104 w 1468"/>
                <a:gd name="T41" fmla="*/ 222 h 626"/>
                <a:gd name="T42" fmla="*/ 83 w 1468"/>
                <a:gd name="T43" fmla="*/ 377 h 626"/>
                <a:gd name="T44" fmla="*/ 151 w 1468"/>
                <a:gd name="T45" fmla="*/ 505 h 626"/>
                <a:gd name="T46" fmla="*/ 178 w 1468"/>
                <a:gd name="T47" fmla="*/ 592 h 626"/>
                <a:gd name="T48" fmla="*/ 250 w 1468"/>
                <a:gd name="T49" fmla="*/ 562 h 626"/>
                <a:gd name="T50" fmla="*/ 325 w 1468"/>
                <a:gd name="T51" fmla="*/ 500 h 626"/>
                <a:gd name="T52" fmla="*/ 453 w 1468"/>
                <a:gd name="T53" fmla="*/ 460 h 626"/>
                <a:gd name="T54" fmla="*/ 645 w 1468"/>
                <a:gd name="T55" fmla="*/ 508 h 626"/>
                <a:gd name="T56" fmla="*/ 817 w 1468"/>
                <a:gd name="T57" fmla="*/ 512 h 626"/>
                <a:gd name="T58" fmla="*/ 950 w 1468"/>
                <a:gd name="T59" fmla="*/ 521 h 626"/>
                <a:gd name="T60" fmla="*/ 957 w 1468"/>
                <a:gd name="T61" fmla="*/ 604 h 626"/>
                <a:gd name="T62" fmla="*/ 1045 w 1468"/>
                <a:gd name="T63" fmla="*/ 496 h 626"/>
                <a:gd name="T64" fmla="*/ 1030 w 1468"/>
                <a:gd name="T65" fmla="*/ 417 h 626"/>
                <a:gd name="T66" fmla="*/ 1154 w 1468"/>
                <a:gd name="T67" fmla="*/ 392 h 626"/>
                <a:gd name="T68" fmla="*/ 1223 w 1468"/>
                <a:gd name="T69" fmla="*/ 359 h 626"/>
                <a:gd name="T70" fmla="*/ 1177 w 1468"/>
                <a:gd name="T71" fmla="*/ 425 h 626"/>
                <a:gd name="T72" fmla="*/ 1234 w 1468"/>
                <a:gd name="T73" fmla="*/ 391 h 626"/>
                <a:gd name="T74" fmla="*/ 335 w 1468"/>
                <a:gd name="T75" fmla="*/ 0 h 626"/>
                <a:gd name="T76" fmla="*/ 313 w 1468"/>
                <a:gd name="T77" fmla="*/ 23 h 626"/>
                <a:gd name="T78" fmla="*/ 323 w 1468"/>
                <a:gd name="T79" fmla="*/ 33 h 626"/>
                <a:gd name="T80" fmla="*/ 695 w 1468"/>
                <a:gd name="T81" fmla="*/ 65 h 626"/>
                <a:gd name="T82" fmla="*/ 222 w 1468"/>
                <a:gd name="T83" fmla="*/ 35 h 626"/>
                <a:gd name="T84" fmla="*/ 336 w 1468"/>
                <a:gd name="T85" fmla="*/ 42 h 626"/>
                <a:gd name="T86" fmla="*/ 706 w 1468"/>
                <a:gd name="T87" fmla="*/ 67 h 626"/>
                <a:gd name="T88" fmla="*/ 329 w 1468"/>
                <a:gd name="T89" fmla="*/ 132 h 626"/>
                <a:gd name="T90" fmla="*/ 287 w 1468"/>
                <a:gd name="T91" fmla="*/ 197 h 626"/>
                <a:gd name="T92" fmla="*/ 311 w 1468"/>
                <a:gd name="T93" fmla="*/ 168 h 626"/>
                <a:gd name="T94" fmla="*/ 404 w 1468"/>
                <a:gd name="T95" fmla="*/ 121 h 626"/>
                <a:gd name="T96" fmla="*/ 724 w 1468"/>
                <a:gd name="T97" fmla="*/ 132 h 626"/>
                <a:gd name="T98" fmla="*/ 1042 w 1468"/>
                <a:gd name="T99" fmla="*/ 157 h 626"/>
                <a:gd name="T100" fmla="*/ 141 w 1468"/>
                <a:gd name="T101" fmla="*/ 336 h 626"/>
                <a:gd name="T102" fmla="*/ 94 w 1468"/>
                <a:gd name="T103" fmla="*/ 349 h 626"/>
                <a:gd name="T104" fmla="*/ 737 w 1468"/>
                <a:gd name="T105" fmla="*/ 488 h 626"/>
                <a:gd name="T106" fmla="*/ 1060 w 1468"/>
                <a:gd name="T107" fmla="*/ 558 h 626"/>
                <a:gd name="T108" fmla="*/ 1125 w 1468"/>
                <a:gd name="T109" fmla="*/ 562 h 626"/>
                <a:gd name="T110" fmla="*/ 256 w 1468"/>
                <a:gd name="T111" fmla="*/ 229 h 626"/>
                <a:gd name="T112" fmla="*/ 1118 w 1468"/>
                <a:gd name="T113" fmla="*/ 211 h 626"/>
                <a:gd name="T114" fmla="*/ 810 w 1468"/>
                <a:gd name="T115" fmla="*/ 174 h 626"/>
                <a:gd name="T116" fmla="*/ 891 w 1468"/>
                <a:gd name="T117" fmla="*/ 180 h 626"/>
                <a:gd name="T118" fmla="*/ 626 w 1468"/>
                <a:gd name="T119" fmla="*/ 56 h 626"/>
                <a:gd name="T120" fmla="*/ 515 w 1468"/>
                <a:gd name="T121" fmla="*/ 174 h 626"/>
                <a:gd name="T122" fmla="*/ 0 w 1468"/>
                <a:gd name="T123" fmla="*/ 45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8" h="626">
                  <a:moveTo>
                    <a:pt x="1333" y="349"/>
                  </a:moveTo>
                  <a:cubicBezTo>
                    <a:pt x="1336" y="347"/>
                    <a:pt x="1339" y="348"/>
                    <a:pt x="1342" y="346"/>
                  </a:cubicBezTo>
                  <a:cubicBezTo>
                    <a:pt x="1342" y="346"/>
                    <a:pt x="1343" y="345"/>
                    <a:pt x="1343" y="345"/>
                  </a:cubicBezTo>
                  <a:cubicBezTo>
                    <a:pt x="1346" y="343"/>
                    <a:pt x="1350" y="342"/>
                    <a:pt x="1354" y="341"/>
                  </a:cubicBezTo>
                  <a:cubicBezTo>
                    <a:pt x="1356" y="340"/>
                    <a:pt x="1356" y="340"/>
                    <a:pt x="1356" y="340"/>
                  </a:cubicBezTo>
                  <a:cubicBezTo>
                    <a:pt x="1357" y="339"/>
                    <a:pt x="1357" y="341"/>
                    <a:pt x="1358" y="341"/>
                  </a:cubicBezTo>
                  <a:cubicBezTo>
                    <a:pt x="1359" y="341"/>
                    <a:pt x="1363" y="339"/>
                    <a:pt x="1364" y="340"/>
                  </a:cubicBezTo>
                  <a:cubicBezTo>
                    <a:pt x="1365" y="340"/>
                    <a:pt x="1367" y="342"/>
                    <a:pt x="1368" y="342"/>
                  </a:cubicBezTo>
                  <a:cubicBezTo>
                    <a:pt x="1373" y="344"/>
                    <a:pt x="1375" y="341"/>
                    <a:pt x="1378" y="339"/>
                  </a:cubicBezTo>
                  <a:cubicBezTo>
                    <a:pt x="1377" y="338"/>
                    <a:pt x="1376" y="338"/>
                    <a:pt x="1376" y="338"/>
                  </a:cubicBezTo>
                  <a:cubicBezTo>
                    <a:pt x="1375" y="335"/>
                    <a:pt x="1378" y="334"/>
                    <a:pt x="1376" y="333"/>
                  </a:cubicBezTo>
                  <a:cubicBezTo>
                    <a:pt x="1374" y="332"/>
                    <a:pt x="1373" y="333"/>
                    <a:pt x="1372" y="332"/>
                  </a:cubicBezTo>
                  <a:cubicBezTo>
                    <a:pt x="1372" y="331"/>
                    <a:pt x="1373" y="330"/>
                    <a:pt x="1373" y="330"/>
                  </a:cubicBezTo>
                  <a:cubicBezTo>
                    <a:pt x="1372" y="328"/>
                    <a:pt x="1372" y="328"/>
                    <a:pt x="1372" y="328"/>
                  </a:cubicBezTo>
                  <a:cubicBezTo>
                    <a:pt x="1371" y="327"/>
                    <a:pt x="1372" y="326"/>
                    <a:pt x="1371" y="324"/>
                  </a:cubicBezTo>
                  <a:cubicBezTo>
                    <a:pt x="1371" y="324"/>
                    <a:pt x="1370" y="324"/>
                    <a:pt x="1370" y="324"/>
                  </a:cubicBezTo>
                  <a:cubicBezTo>
                    <a:pt x="1368" y="321"/>
                    <a:pt x="1367" y="319"/>
                    <a:pt x="1366" y="316"/>
                  </a:cubicBezTo>
                  <a:cubicBezTo>
                    <a:pt x="1363" y="317"/>
                    <a:pt x="1362" y="317"/>
                    <a:pt x="1360" y="317"/>
                  </a:cubicBezTo>
                  <a:cubicBezTo>
                    <a:pt x="1360" y="316"/>
                    <a:pt x="1360" y="314"/>
                    <a:pt x="1361" y="314"/>
                  </a:cubicBezTo>
                  <a:cubicBezTo>
                    <a:pt x="1361" y="313"/>
                    <a:pt x="1362" y="313"/>
                    <a:pt x="1363" y="313"/>
                  </a:cubicBezTo>
                  <a:cubicBezTo>
                    <a:pt x="1363" y="312"/>
                    <a:pt x="1362" y="310"/>
                    <a:pt x="1362" y="310"/>
                  </a:cubicBezTo>
                  <a:cubicBezTo>
                    <a:pt x="1358" y="312"/>
                    <a:pt x="1359" y="313"/>
                    <a:pt x="1355" y="310"/>
                  </a:cubicBezTo>
                  <a:cubicBezTo>
                    <a:pt x="1350" y="310"/>
                    <a:pt x="1350" y="310"/>
                    <a:pt x="1350" y="310"/>
                  </a:cubicBezTo>
                  <a:cubicBezTo>
                    <a:pt x="1351" y="310"/>
                    <a:pt x="1351" y="308"/>
                    <a:pt x="1352" y="308"/>
                  </a:cubicBezTo>
                  <a:cubicBezTo>
                    <a:pt x="1354" y="308"/>
                    <a:pt x="1357" y="309"/>
                    <a:pt x="1360" y="309"/>
                  </a:cubicBezTo>
                  <a:cubicBezTo>
                    <a:pt x="1360" y="308"/>
                    <a:pt x="1360" y="308"/>
                    <a:pt x="1360" y="308"/>
                  </a:cubicBezTo>
                  <a:cubicBezTo>
                    <a:pt x="1365" y="310"/>
                    <a:pt x="1370" y="312"/>
                    <a:pt x="1376" y="311"/>
                  </a:cubicBezTo>
                  <a:cubicBezTo>
                    <a:pt x="1378" y="311"/>
                    <a:pt x="1384" y="309"/>
                    <a:pt x="1386" y="307"/>
                  </a:cubicBezTo>
                  <a:cubicBezTo>
                    <a:pt x="1387" y="306"/>
                    <a:pt x="1385" y="305"/>
                    <a:pt x="1386" y="304"/>
                  </a:cubicBezTo>
                  <a:cubicBezTo>
                    <a:pt x="1386" y="303"/>
                    <a:pt x="1388" y="301"/>
                    <a:pt x="1389" y="300"/>
                  </a:cubicBezTo>
                  <a:cubicBezTo>
                    <a:pt x="1389" y="299"/>
                    <a:pt x="1388" y="298"/>
                    <a:pt x="1389" y="298"/>
                  </a:cubicBezTo>
                  <a:cubicBezTo>
                    <a:pt x="1387" y="297"/>
                    <a:pt x="1386" y="296"/>
                    <a:pt x="1384" y="295"/>
                  </a:cubicBezTo>
                  <a:cubicBezTo>
                    <a:pt x="1385" y="294"/>
                    <a:pt x="1385" y="294"/>
                    <a:pt x="1385" y="292"/>
                  </a:cubicBezTo>
                  <a:cubicBezTo>
                    <a:pt x="1386" y="292"/>
                    <a:pt x="1386" y="292"/>
                    <a:pt x="1386" y="292"/>
                  </a:cubicBezTo>
                  <a:cubicBezTo>
                    <a:pt x="1387" y="291"/>
                    <a:pt x="1386" y="289"/>
                    <a:pt x="1386" y="289"/>
                  </a:cubicBezTo>
                  <a:cubicBezTo>
                    <a:pt x="1386" y="288"/>
                    <a:pt x="1386" y="288"/>
                    <a:pt x="1386" y="288"/>
                  </a:cubicBezTo>
                  <a:cubicBezTo>
                    <a:pt x="1387" y="287"/>
                    <a:pt x="1387" y="286"/>
                    <a:pt x="1388" y="286"/>
                  </a:cubicBezTo>
                  <a:cubicBezTo>
                    <a:pt x="1389" y="286"/>
                    <a:pt x="1390" y="286"/>
                    <a:pt x="1392" y="286"/>
                  </a:cubicBezTo>
                  <a:cubicBezTo>
                    <a:pt x="1387" y="290"/>
                    <a:pt x="1392" y="290"/>
                    <a:pt x="1392" y="292"/>
                  </a:cubicBezTo>
                  <a:cubicBezTo>
                    <a:pt x="1392" y="293"/>
                    <a:pt x="1392" y="293"/>
                    <a:pt x="1392" y="293"/>
                  </a:cubicBezTo>
                  <a:cubicBezTo>
                    <a:pt x="1390" y="295"/>
                    <a:pt x="1391" y="296"/>
                    <a:pt x="1390" y="298"/>
                  </a:cubicBezTo>
                  <a:cubicBezTo>
                    <a:pt x="1391" y="299"/>
                    <a:pt x="1393" y="298"/>
                    <a:pt x="1394" y="299"/>
                  </a:cubicBezTo>
                  <a:cubicBezTo>
                    <a:pt x="1395" y="299"/>
                    <a:pt x="1396" y="302"/>
                    <a:pt x="1396" y="302"/>
                  </a:cubicBezTo>
                  <a:cubicBezTo>
                    <a:pt x="1398" y="302"/>
                    <a:pt x="1403" y="300"/>
                    <a:pt x="1404" y="299"/>
                  </a:cubicBezTo>
                  <a:cubicBezTo>
                    <a:pt x="1405" y="299"/>
                    <a:pt x="1405" y="297"/>
                    <a:pt x="1405" y="296"/>
                  </a:cubicBezTo>
                  <a:cubicBezTo>
                    <a:pt x="1407" y="296"/>
                    <a:pt x="1407" y="296"/>
                    <a:pt x="1407" y="296"/>
                  </a:cubicBezTo>
                  <a:cubicBezTo>
                    <a:pt x="1407" y="296"/>
                    <a:pt x="1407" y="298"/>
                    <a:pt x="1407" y="298"/>
                  </a:cubicBezTo>
                  <a:cubicBezTo>
                    <a:pt x="1409" y="298"/>
                    <a:pt x="1412" y="297"/>
                    <a:pt x="1413" y="298"/>
                  </a:cubicBezTo>
                  <a:cubicBezTo>
                    <a:pt x="1414" y="298"/>
                    <a:pt x="1414" y="298"/>
                    <a:pt x="1414" y="298"/>
                  </a:cubicBezTo>
                  <a:cubicBezTo>
                    <a:pt x="1415" y="301"/>
                    <a:pt x="1419" y="303"/>
                    <a:pt x="1418" y="306"/>
                  </a:cubicBezTo>
                  <a:cubicBezTo>
                    <a:pt x="1418" y="307"/>
                    <a:pt x="1417" y="308"/>
                    <a:pt x="1417" y="308"/>
                  </a:cubicBezTo>
                  <a:cubicBezTo>
                    <a:pt x="1418" y="309"/>
                    <a:pt x="1421" y="312"/>
                    <a:pt x="1422" y="312"/>
                  </a:cubicBezTo>
                  <a:cubicBezTo>
                    <a:pt x="1424" y="313"/>
                    <a:pt x="1425" y="311"/>
                    <a:pt x="1425" y="311"/>
                  </a:cubicBezTo>
                  <a:cubicBezTo>
                    <a:pt x="1427" y="311"/>
                    <a:pt x="1434" y="315"/>
                    <a:pt x="1435" y="316"/>
                  </a:cubicBezTo>
                  <a:cubicBezTo>
                    <a:pt x="1435" y="316"/>
                    <a:pt x="1435" y="318"/>
                    <a:pt x="1435" y="318"/>
                  </a:cubicBezTo>
                  <a:cubicBezTo>
                    <a:pt x="1437" y="318"/>
                    <a:pt x="1438" y="318"/>
                    <a:pt x="1439" y="318"/>
                  </a:cubicBezTo>
                  <a:cubicBezTo>
                    <a:pt x="1439" y="318"/>
                    <a:pt x="1439" y="316"/>
                    <a:pt x="1439" y="316"/>
                  </a:cubicBezTo>
                  <a:cubicBezTo>
                    <a:pt x="1441" y="316"/>
                    <a:pt x="1441" y="316"/>
                    <a:pt x="1441" y="316"/>
                  </a:cubicBezTo>
                  <a:cubicBezTo>
                    <a:pt x="1440" y="315"/>
                    <a:pt x="1442" y="315"/>
                    <a:pt x="1442" y="315"/>
                  </a:cubicBezTo>
                  <a:cubicBezTo>
                    <a:pt x="1442" y="315"/>
                    <a:pt x="1442" y="318"/>
                    <a:pt x="1442" y="318"/>
                  </a:cubicBezTo>
                  <a:cubicBezTo>
                    <a:pt x="1443" y="318"/>
                    <a:pt x="1443" y="318"/>
                    <a:pt x="1443" y="318"/>
                  </a:cubicBezTo>
                  <a:cubicBezTo>
                    <a:pt x="1445" y="320"/>
                    <a:pt x="1444" y="318"/>
                    <a:pt x="1446" y="319"/>
                  </a:cubicBezTo>
                  <a:cubicBezTo>
                    <a:pt x="1446" y="318"/>
                    <a:pt x="1446" y="318"/>
                    <a:pt x="1446" y="318"/>
                  </a:cubicBezTo>
                  <a:cubicBezTo>
                    <a:pt x="1448" y="318"/>
                    <a:pt x="1448" y="318"/>
                    <a:pt x="1451" y="318"/>
                  </a:cubicBezTo>
                  <a:cubicBezTo>
                    <a:pt x="1450" y="318"/>
                    <a:pt x="1449" y="316"/>
                    <a:pt x="1449" y="316"/>
                  </a:cubicBezTo>
                  <a:cubicBezTo>
                    <a:pt x="1448" y="315"/>
                    <a:pt x="1448" y="314"/>
                    <a:pt x="1447" y="314"/>
                  </a:cubicBezTo>
                  <a:cubicBezTo>
                    <a:pt x="1447" y="313"/>
                    <a:pt x="1448" y="312"/>
                    <a:pt x="1447" y="311"/>
                  </a:cubicBezTo>
                  <a:cubicBezTo>
                    <a:pt x="1447" y="311"/>
                    <a:pt x="1446" y="311"/>
                    <a:pt x="1445" y="310"/>
                  </a:cubicBezTo>
                  <a:cubicBezTo>
                    <a:pt x="1447" y="309"/>
                    <a:pt x="1449" y="309"/>
                    <a:pt x="1451" y="308"/>
                  </a:cubicBezTo>
                  <a:cubicBezTo>
                    <a:pt x="1451" y="308"/>
                    <a:pt x="1451" y="304"/>
                    <a:pt x="1451" y="304"/>
                  </a:cubicBezTo>
                  <a:cubicBezTo>
                    <a:pt x="1449" y="304"/>
                    <a:pt x="1449" y="305"/>
                    <a:pt x="1447" y="304"/>
                  </a:cubicBezTo>
                  <a:cubicBezTo>
                    <a:pt x="1447" y="301"/>
                    <a:pt x="1447" y="301"/>
                    <a:pt x="1447" y="301"/>
                  </a:cubicBezTo>
                  <a:cubicBezTo>
                    <a:pt x="1451" y="302"/>
                    <a:pt x="1453" y="301"/>
                    <a:pt x="1456" y="301"/>
                  </a:cubicBezTo>
                  <a:cubicBezTo>
                    <a:pt x="1456" y="301"/>
                    <a:pt x="1457" y="302"/>
                    <a:pt x="1458" y="302"/>
                  </a:cubicBezTo>
                  <a:cubicBezTo>
                    <a:pt x="1458" y="303"/>
                    <a:pt x="1458" y="303"/>
                    <a:pt x="1458" y="303"/>
                  </a:cubicBezTo>
                  <a:cubicBezTo>
                    <a:pt x="1459" y="303"/>
                    <a:pt x="1460" y="303"/>
                    <a:pt x="1461" y="303"/>
                  </a:cubicBezTo>
                  <a:cubicBezTo>
                    <a:pt x="1462" y="302"/>
                    <a:pt x="1462" y="301"/>
                    <a:pt x="1462" y="299"/>
                  </a:cubicBezTo>
                  <a:cubicBezTo>
                    <a:pt x="1462" y="299"/>
                    <a:pt x="1465" y="299"/>
                    <a:pt x="1465" y="299"/>
                  </a:cubicBezTo>
                  <a:cubicBezTo>
                    <a:pt x="1466" y="299"/>
                    <a:pt x="1464" y="296"/>
                    <a:pt x="1465" y="295"/>
                  </a:cubicBezTo>
                  <a:cubicBezTo>
                    <a:pt x="1466" y="294"/>
                    <a:pt x="1467" y="295"/>
                    <a:pt x="1468" y="294"/>
                  </a:cubicBezTo>
                  <a:cubicBezTo>
                    <a:pt x="1468" y="293"/>
                    <a:pt x="1468" y="293"/>
                    <a:pt x="1468" y="293"/>
                  </a:cubicBezTo>
                  <a:cubicBezTo>
                    <a:pt x="1467" y="293"/>
                    <a:pt x="1466" y="293"/>
                    <a:pt x="1465" y="293"/>
                  </a:cubicBezTo>
                  <a:cubicBezTo>
                    <a:pt x="1465" y="293"/>
                    <a:pt x="1464" y="291"/>
                    <a:pt x="1464" y="291"/>
                  </a:cubicBezTo>
                  <a:cubicBezTo>
                    <a:pt x="1461" y="289"/>
                    <a:pt x="1458" y="289"/>
                    <a:pt x="1455" y="286"/>
                  </a:cubicBezTo>
                  <a:cubicBezTo>
                    <a:pt x="1455" y="286"/>
                    <a:pt x="1455" y="285"/>
                    <a:pt x="1455" y="284"/>
                  </a:cubicBezTo>
                  <a:cubicBezTo>
                    <a:pt x="1454" y="284"/>
                    <a:pt x="1452" y="283"/>
                    <a:pt x="1451" y="282"/>
                  </a:cubicBezTo>
                  <a:cubicBezTo>
                    <a:pt x="1451" y="281"/>
                    <a:pt x="1451" y="280"/>
                    <a:pt x="1450" y="279"/>
                  </a:cubicBezTo>
                  <a:cubicBezTo>
                    <a:pt x="1449" y="278"/>
                    <a:pt x="1447" y="278"/>
                    <a:pt x="1445" y="278"/>
                  </a:cubicBezTo>
                  <a:cubicBezTo>
                    <a:pt x="1444" y="276"/>
                    <a:pt x="1444" y="276"/>
                    <a:pt x="1444" y="276"/>
                  </a:cubicBezTo>
                  <a:cubicBezTo>
                    <a:pt x="1440" y="276"/>
                    <a:pt x="1433" y="277"/>
                    <a:pt x="1429" y="278"/>
                  </a:cubicBezTo>
                  <a:cubicBezTo>
                    <a:pt x="1430" y="281"/>
                    <a:pt x="1430" y="282"/>
                    <a:pt x="1431" y="285"/>
                  </a:cubicBezTo>
                  <a:cubicBezTo>
                    <a:pt x="1429" y="284"/>
                    <a:pt x="1428" y="284"/>
                    <a:pt x="1427" y="284"/>
                  </a:cubicBezTo>
                  <a:cubicBezTo>
                    <a:pt x="1427" y="282"/>
                    <a:pt x="1428" y="276"/>
                    <a:pt x="1427" y="274"/>
                  </a:cubicBezTo>
                  <a:cubicBezTo>
                    <a:pt x="1427" y="273"/>
                    <a:pt x="1424" y="273"/>
                    <a:pt x="1423" y="272"/>
                  </a:cubicBezTo>
                  <a:cubicBezTo>
                    <a:pt x="1423" y="271"/>
                    <a:pt x="1423" y="269"/>
                    <a:pt x="1423" y="269"/>
                  </a:cubicBezTo>
                  <a:cubicBezTo>
                    <a:pt x="1421" y="268"/>
                    <a:pt x="1419" y="269"/>
                    <a:pt x="1417" y="268"/>
                  </a:cubicBezTo>
                  <a:cubicBezTo>
                    <a:pt x="1417" y="268"/>
                    <a:pt x="1417" y="266"/>
                    <a:pt x="1416" y="265"/>
                  </a:cubicBezTo>
                  <a:cubicBezTo>
                    <a:pt x="1415" y="264"/>
                    <a:pt x="1413" y="265"/>
                    <a:pt x="1411" y="264"/>
                  </a:cubicBezTo>
                  <a:cubicBezTo>
                    <a:pt x="1411" y="263"/>
                    <a:pt x="1410" y="262"/>
                    <a:pt x="1409" y="261"/>
                  </a:cubicBezTo>
                  <a:cubicBezTo>
                    <a:pt x="1409" y="261"/>
                    <a:pt x="1408" y="261"/>
                    <a:pt x="1407" y="261"/>
                  </a:cubicBezTo>
                  <a:cubicBezTo>
                    <a:pt x="1404" y="259"/>
                    <a:pt x="1402" y="256"/>
                    <a:pt x="1400" y="255"/>
                  </a:cubicBezTo>
                  <a:cubicBezTo>
                    <a:pt x="1398" y="255"/>
                    <a:pt x="1398" y="255"/>
                    <a:pt x="1398" y="255"/>
                  </a:cubicBezTo>
                  <a:cubicBezTo>
                    <a:pt x="1397" y="254"/>
                    <a:pt x="1399" y="254"/>
                    <a:pt x="1399" y="253"/>
                  </a:cubicBezTo>
                  <a:cubicBezTo>
                    <a:pt x="1399" y="252"/>
                    <a:pt x="1397" y="250"/>
                    <a:pt x="1397" y="250"/>
                  </a:cubicBezTo>
                  <a:cubicBezTo>
                    <a:pt x="1395" y="250"/>
                    <a:pt x="1395" y="251"/>
                    <a:pt x="1393" y="251"/>
                  </a:cubicBezTo>
                  <a:cubicBezTo>
                    <a:pt x="1392" y="249"/>
                    <a:pt x="1392" y="249"/>
                    <a:pt x="1392" y="249"/>
                  </a:cubicBezTo>
                  <a:cubicBezTo>
                    <a:pt x="1389" y="248"/>
                    <a:pt x="1388" y="248"/>
                    <a:pt x="1386" y="247"/>
                  </a:cubicBezTo>
                  <a:cubicBezTo>
                    <a:pt x="1385" y="244"/>
                    <a:pt x="1384" y="242"/>
                    <a:pt x="1381" y="240"/>
                  </a:cubicBezTo>
                  <a:cubicBezTo>
                    <a:pt x="1380" y="239"/>
                    <a:pt x="1379" y="239"/>
                    <a:pt x="1378" y="239"/>
                  </a:cubicBezTo>
                  <a:cubicBezTo>
                    <a:pt x="1378" y="238"/>
                    <a:pt x="1378" y="237"/>
                    <a:pt x="1378" y="236"/>
                  </a:cubicBezTo>
                  <a:cubicBezTo>
                    <a:pt x="1378" y="235"/>
                    <a:pt x="1377" y="234"/>
                    <a:pt x="1376" y="233"/>
                  </a:cubicBezTo>
                  <a:cubicBezTo>
                    <a:pt x="1374" y="233"/>
                    <a:pt x="1371" y="234"/>
                    <a:pt x="1369" y="233"/>
                  </a:cubicBezTo>
                  <a:cubicBezTo>
                    <a:pt x="1368" y="233"/>
                    <a:pt x="1367" y="231"/>
                    <a:pt x="1366" y="231"/>
                  </a:cubicBezTo>
                  <a:cubicBezTo>
                    <a:pt x="1361" y="230"/>
                    <a:pt x="1361" y="234"/>
                    <a:pt x="1356" y="232"/>
                  </a:cubicBezTo>
                  <a:cubicBezTo>
                    <a:pt x="1355" y="231"/>
                    <a:pt x="1354" y="228"/>
                    <a:pt x="1353" y="227"/>
                  </a:cubicBezTo>
                  <a:cubicBezTo>
                    <a:pt x="1351" y="225"/>
                    <a:pt x="1348" y="226"/>
                    <a:pt x="1345" y="225"/>
                  </a:cubicBezTo>
                  <a:cubicBezTo>
                    <a:pt x="1342" y="223"/>
                    <a:pt x="1342" y="223"/>
                    <a:pt x="1342" y="223"/>
                  </a:cubicBezTo>
                  <a:cubicBezTo>
                    <a:pt x="1342" y="221"/>
                    <a:pt x="1342" y="221"/>
                    <a:pt x="1342" y="221"/>
                  </a:cubicBezTo>
                  <a:cubicBezTo>
                    <a:pt x="1340" y="221"/>
                    <a:pt x="1340" y="222"/>
                    <a:pt x="1340" y="223"/>
                  </a:cubicBezTo>
                  <a:cubicBezTo>
                    <a:pt x="1337" y="223"/>
                    <a:pt x="1333" y="223"/>
                    <a:pt x="1330" y="223"/>
                  </a:cubicBezTo>
                  <a:cubicBezTo>
                    <a:pt x="1329" y="222"/>
                    <a:pt x="1326" y="221"/>
                    <a:pt x="1324" y="221"/>
                  </a:cubicBezTo>
                  <a:cubicBezTo>
                    <a:pt x="1323" y="221"/>
                    <a:pt x="1323" y="223"/>
                    <a:pt x="1320" y="223"/>
                  </a:cubicBezTo>
                  <a:cubicBezTo>
                    <a:pt x="1320" y="223"/>
                    <a:pt x="1319" y="221"/>
                    <a:pt x="1318" y="221"/>
                  </a:cubicBezTo>
                  <a:cubicBezTo>
                    <a:pt x="1315" y="220"/>
                    <a:pt x="1311" y="222"/>
                    <a:pt x="1307" y="221"/>
                  </a:cubicBezTo>
                  <a:cubicBezTo>
                    <a:pt x="1306" y="221"/>
                    <a:pt x="1305" y="219"/>
                    <a:pt x="1304" y="219"/>
                  </a:cubicBezTo>
                  <a:cubicBezTo>
                    <a:pt x="1304" y="219"/>
                    <a:pt x="1303" y="220"/>
                    <a:pt x="1302" y="219"/>
                  </a:cubicBezTo>
                  <a:cubicBezTo>
                    <a:pt x="1303" y="224"/>
                    <a:pt x="1303" y="224"/>
                    <a:pt x="1302" y="228"/>
                  </a:cubicBezTo>
                  <a:cubicBezTo>
                    <a:pt x="1302" y="228"/>
                    <a:pt x="1303" y="228"/>
                    <a:pt x="1304" y="228"/>
                  </a:cubicBezTo>
                  <a:cubicBezTo>
                    <a:pt x="1304" y="229"/>
                    <a:pt x="1306" y="229"/>
                    <a:pt x="1306" y="230"/>
                  </a:cubicBezTo>
                  <a:cubicBezTo>
                    <a:pt x="1307" y="232"/>
                    <a:pt x="1306" y="235"/>
                    <a:pt x="1306" y="237"/>
                  </a:cubicBezTo>
                  <a:cubicBezTo>
                    <a:pt x="1306" y="238"/>
                    <a:pt x="1304" y="237"/>
                    <a:pt x="1304" y="237"/>
                  </a:cubicBezTo>
                  <a:cubicBezTo>
                    <a:pt x="1304" y="237"/>
                    <a:pt x="1302" y="240"/>
                    <a:pt x="1302" y="241"/>
                  </a:cubicBezTo>
                  <a:cubicBezTo>
                    <a:pt x="1301" y="241"/>
                    <a:pt x="1300" y="240"/>
                    <a:pt x="1300" y="241"/>
                  </a:cubicBezTo>
                  <a:cubicBezTo>
                    <a:pt x="1300" y="241"/>
                    <a:pt x="1300" y="243"/>
                    <a:pt x="1300" y="243"/>
                  </a:cubicBezTo>
                  <a:cubicBezTo>
                    <a:pt x="1299" y="244"/>
                    <a:pt x="1296" y="243"/>
                    <a:pt x="1295" y="243"/>
                  </a:cubicBezTo>
                  <a:cubicBezTo>
                    <a:pt x="1295" y="243"/>
                    <a:pt x="1295" y="244"/>
                    <a:pt x="1294" y="245"/>
                  </a:cubicBezTo>
                  <a:cubicBezTo>
                    <a:pt x="1293" y="245"/>
                    <a:pt x="1291" y="245"/>
                    <a:pt x="1289" y="245"/>
                  </a:cubicBezTo>
                  <a:cubicBezTo>
                    <a:pt x="1288" y="243"/>
                    <a:pt x="1287" y="238"/>
                    <a:pt x="1287" y="236"/>
                  </a:cubicBezTo>
                  <a:cubicBezTo>
                    <a:pt x="1286" y="235"/>
                    <a:pt x="1284" y="236"/>
                    <a:pt x="1283" y="235"/>
                  </a:cubicBezTo>
                  <a:cubicBezTo>
                    <a:pt x="1282" y="233"/>
                    <a:pt x="1283" y="228"/>
                    <a:pt x="1283" y="227"/>
                  </a:cubicBezTo>
                  <a:cubicBezTo>
                    <a:pt x="1281" y="228"/>
                    <a:pt x="1279" y="230"/>
                    <a:pt x="1279" y="231"/>
                  </a:cubicBezTo>
                  <a:cubicBezTo>
                    <a:pt x="1277" y="231"/>
                    <a:pt x="1279" y="230"/>
                    <a:pt x="1277" y="230"/>
                  </a:cubicBezTo>
                  <a:cubicBezTo>
                    <a:pt x="1275" y="230"/>
                    <a:pt x="1271" y="233"/>
                    <a:pt x="1269" y="233"/>
                  </a:cubicBezTo>
                  <a:cubicBezTo>
                    <a:pt x="1268" y="233"/>
                    <a:pt x="1269" y="230"/>
                    <a:pt x="1269" y="230"/>
                  </a:cubicBezTo>
                  <a:cubicBezTo>
                    <a:pt x="1267" y="229"/>
                    <a:pt x="1263" y="228"/>
                    <a:pt x="1262" y="228"/>
                  </a:cubicBezTo>
                  <a:cubicBezTo>
                    <a:pt x="1261" y="228"/>
                    <a:pt x="1257" y="228"/>
                    <a:pt x="1255" y="229"/>
                  </a:cubicBezTo>
                  <a:cubicBezTo>
                    <a:pt x="1255" y="229"/>
                    <a:pt x="1254" y="231"/>
                    <a:pt x="1254" y="231"/>
                  </a:cubicBezTo>
                  <a:cubicBezTo>
                    <a:pt x="1252" y="231"/>
                    <a:pt x="1251" y="230"/>
                    <a:pt x="1250" y="229"/>
                  </a:cubicBezTo>
                  <a:cubicBezTo>
                    <a:pt x="1250" y="229"/>
                    <a:pt x="1250" y="227"/>
                    <a:pt x="1250" y="227"/>
                  </a:cubicBezTo>
                  <a:cubicBezTo>
                    <a:pt x="1246" y="227"/>
                    <a:pt x="1240" y="228"/>
                    <a:pt x="1235" y="227"/>
                  </a:cubicBezTo>
                  <a:cubicBezTo>
                    <a:pt x="1234" y="227"/>
                    <a:pt x="1234" y="226"/>
                    <a:pt x="1233" y="227"/>
                  </a:cubicBezTo>
                  <a:cubicBezTo>
                    <a:pt x="1232" y="227"/>
                    <a:pt x="1229" y="230"/>
                    <a:pt x="1228" y="230"/>
                  </a:cubicBezTo>
                  <a:cubicBezTo>
                    <a:pt x="1226" y="230"/>
                    <a:pt x="1225" y="230"/>
                    <a:pt x="1223" y="231"/>
                  </a:cubicBezTo>
                  <a:cubicBezTo>
                    <a:pt x="1223" y="233"/>
                    <a:pt x="1222" y="237"/>
                    <a:pt x="1221" y="240"/>
                  </a:cubicBezTo>
                  <a:cubicBezTo>
                    <a:pt x="1221" y="240"/>
                    <a:pt x="1219" y="242"/>
                    <a:pt x="1219" y="242"/>
                  </a:cubicBezTo>
                  <a:cubicBezTo>
                    <a:pt x="1219" y="241"/>
                    <a:pt x="1220" y="240"/>
                    <a:pt x="1219" y="239"/>
                  </a:cubicBezTo>
                  <a:cubicBezTo>
                    <a:pt x="1218" y="238"/>
                    <a:pt x="1218" y="238"/>
                    <a:pt x="1218" y="238"/>
                  </a:cubicBezTo>
                  <a:cubicBezTo>
                    <a:pt x="1218" y="237"/>
                    <a:pt x="1218" y="236"/>
                    <a:pt x="1218" y="235"/>
                  </a:cubicBezTo>
                  <a:cubicBezTo>
                    <a:pt x="1218" y="234"/>
                    <a:pt x="1216" y="233"/>
                    <a:pt x="1216" y="233"/>
                  </a:cubicBezTo>
                  <a:cubicBezTo>
                    <a:pt x="1215" y="231"/>
                    <a:pt x="1216" y="230"/>
                    <a:pt x="1215" y="229"/>
                  </a:cubicBezTo>
                  <a:cubicBezTo>
                    <a:pt x="1214" y="229"/>
                    <a:pt x="1212" y="229"/>
                    <a:pt x="1211" y="229"/>
                  </a:cubicBezTo>
                  <a:cubicBezTo>
                    <a:pt x="1211" y="228"/>
                    <a:pt x="1212" y="225"/>
                    <a:pt x="1212" y="225"/>
                  </a:cubicBezTo>
                  <a:cubicBezTo>
                    <a:pt x="1211" y="223"/>
                    <a:pt x="1211" y="225"/>
                    <a:pt x="1211" y="223"/>
                  </a:cubicBezTo>
                  <a:cubicBezTo>
                    <a:pt x="1212" y="222"/>
                    <a:pt x="1213" y="221"/>
                    <a:pt x="1213" y="221"/>
                  </a:cubicBezTo>
                  <a:cubicBezTo>
                    <a:pt x="1212" y="219"/>
                    <a:pt x="1210" y="216"/>
                    <a:pt x="1208" y="215"/>
                  </a:cubicBezTo>
                  <a:cubicBezTo>
                    <a:pt x="1208" y="215"/>
                    <a:pt x="1206" y="216"/>
                    <a:pt x="1206" y="215"/>
                  </a:cubicBezTo>
                  <a:cubicBezTo>
                    <a:pt x="1205" y="214"/>
                    <a:pt x="1205" y="212"/>
                    <a:pt x="1203" y="211"/>
                  </a:cubicBezTo>
                  <a:cubicBezTo>
                    <a:pt x="1202" y="210"/>
                    <a:pt x="1200" y="211"/>
                    <a:pt x="1197" y="210"/>
                  </a:cubicBezTo>
                  <a:cubicBezTo>
                    <a:pt x="1196" y="210"/>
                    <a:pt x="1195" y="208"/>
                    <a:pt x="1193" y="207"/>
                  </a:cubicBezTo>
                  <a:cubicBezTo>
                    <a:pt x="1193" y="208"/>
                    <a:pt x="1191" y="209"/>
                    <a:pt x="1191" y="209"/>
                  </a:cubicBezTo>
                  <a:cubicBezTo>
                    <a:pt x="1191" y="210"/>
                    <a:pt x="1191" y="210"/>
                    <a:pt x="1191" y="210"/>
                  </a:cubicBezTo>
                  <a:cubicBezTo>
                    <a:pt x="1190" y="210"/>
                    <a:pt x="1189" y="208"/>
                    <a:pt x="1187" y="209"/>
                  </a:cubicBezTo>
                  <a:cubicBezTo>
                    <a:pt x="1185" y="209"/>
                    <a:pt x="1184" y="211"/>
                    <a:pt x="1181" y="211"/>
                  </a:cubicBezTo>
                  <a:cubicBezTo>
                    <a:pt x="1180" y="209"/>
                    <a:pt x="1180" y="209"/>
                    <a:pt x="1180" y="209"/>
                  </a:cubicBezTo>
                  <a:cubicBezTo>
                    <a:pt x="1179" y="209"/>
                    <a:pt x="1177" y="210"/>
                    <a:pt x="1174" y="209"/>
                  </a:cubicBezTo>
                  <a:cubicBezTo>
                    <a:pt x="1173" y="209"/>
                    <a:pt x="1171" y="208"/>
                    <a:pt x="1169" y="208"/>
                  </a:cubicBezTo>
                  <a:cubicBezTo>
                    <a:pt x="1166" y="208"/>
                    <a:pt x="1164" y="212"/>
                    <a:pt x="1160" y="211"/>
                  </a:cubicBezTo>
                  <a:cubicBezTo>
                    <a:pt x="1157" y="211"/>
                    <a:pt x="1157" y="209"/>
                    <a:pt x="1153" y="209"/>
                  </a:cubicBezTo>
                  <a:cubicBezTo>
                    <a:pt x="1150" y="210"/>
                    <a:pt x="1146" y="213"/>
                    <a:pt x="1142" y="213"/>
                  </a:cubicBezTo>
                  <a:cubicBezTo>
                    <a:pt x="1139" y="213"/>
                    <a:pt x="1136" y="212"/>
                    <a:pt x="1132" y="213"/>
                  </a:cubicBezTo>
                  <a:cubicBezTo>
                    <a:pt x="1130" y="213"/>
                    <a:pt x="1127" y="214"/>
                    <a:pt x="1124" y="213"/>
                  </a:cubicBezTo>
                  <a:cubicBezTo>
                    <a:pt x="1123" y="213"/>
                    <a:pt x="1122" y="214"/>
                    <a:pt x="1122" y="214"/>
                  </a:cubicBezTo>
                  <a:cubicBezTo>
                    <a:pt x="1118" y="213"/>
                    <a:pt x="1117" y="213"/>
                    <a:pt x="1113" y="214"/>
                  </a:cubicBezTo>
                  <a:cubicBezTo>
                    <a:pt x="1115" y="210"/>
                    <a:pt x="1117" y="208"/>
                    <a:pt x="1121" y="205"/>
                  </a:cubicBezTo>
                  <a:cubicBezTo>
                    <a:pt x="1120" y="203"/>
                    <a:pt x="1120" y="203"/>
                    <a:pt x="1120" y="203"/>
                  </a:cubicBezTo>
                  <a:cubicBezTo>
                    <a:pt x="1119" y="203"/>
                    <a:pt x="1118" y="203"/>
                    <a:pt x="1116" y="203"/>
                  </a:cubicBezTo>
                  <a:cubicBezTo>
                    <a:pt x="1117" y="202"/>
                    <a:pt x="1116" y="200"/>
                    <a:pt x="1116" y="199"/>
                  </a:cubicBezTo>
                  <a:cubicBezTo>
                    <a:pt x="1118" y="199"/>
                    <a:pt x="1118" y="199"/>
                    <a:pt x="1118" y="199"/>
                  </a:cubicBezTo>
                  <a:cubicBezTo>
                    <a:pt x="1116" y="198"/>
                    <a:pt x="1119" y="197"/>
                    <a:pt x="1119" y="197"/>
                  </a:cubicBezTo>
                  <a:cubicBezTo>
                    <a:pt x="1120" y="198"/>
                    <a:pt x="1120" y="200"/>
                    <a:pt x="1120" y="201"/>
                  </a:cubicBezTo>
                  <a:cubicBezTo>
                    <a:pt x="1121" y="200"/>
                    <a:pt x="1123" y="199"/>
                    <a:pt x="1124" y="199"/>
                  </a:cubicBezTo>
                  <a:cubicBezTo>
                    <a:pt x="1124" y="198"/>
                    <a:pt x="1124" y="197"/>
                    <a:pt x="1125" y="195"/>
                  </a:cubicBezTo>
                  <a:cubicBezTo>
                    <a:pt x="1123" y="193"/>
                    <a:pt x="1120" y="190"/>
                    <a:pt x="1118" y="190"/>
                  </a:cubicBezTo>
                  <a:cubicBezTo>
                    <a:pt x="1116" y="190"/>
                    <a:pt x="1116" y="191"/>
                    <a:pt x="1114" y="191"/>
                  </a:cubicBezTo>
                  <a:cubicBezTo>
                    <a:pt x="1114" y="191"/>
                    <a:pt x="1112" y="188"/>
                    <a:pt x="1111" y="188"/>
                  </a:cubicBezTo>
                  <a:cubicBezTo>
                    <a:pt x="1107" y="187"/>
                    <a:pt x="1103" y="188"/>
                    <a:pt x="1099" y="189"/>
                  </a:cubicBezTo>
                  <a:cubicBezTo>
                    <a:pt x="1097" y="194"/>
                    <a:pt x="1094" y="196"/>
                    <a:pt x="1092" y="201"/>
                  </a:cubicBezTo>
                  <a:cubicBezTo>
                    <a:pt x="1092" y="201"/>
                    <a:pt x="1091" y="203"/>
                    <a:pt x="1091" y="203"/>
                  </a:cubicBezTo>
                  <a:cubicBezTo>
                    <a:pt x="1091" y="203"/>
                    <a:pt x="1083" y="205"/>
                    <a:pt x="1083" y="205"/>
                  </a:cubicBezTo>
                  <a:cubicBezTo>
                    <a:pt x="1082" y="204"/>
                    <a:pt x="1082" y="204"/>
                    <a:pt x="1082" y="204"/>
                  </a:cubicBezTo>
                  <a:cubicBezTo>
                    <a:pt x="1080" y="203"/>
                    <a:pt x="1084" y="202"/>
                    <a:pt x="1085" y="201"/>
                  </a:cubicBezTo>
                  <a:cubicBezTo>
                    <a:pt x="1085" y="200"/>
                    <a:pt x="1083" y="200"/>
                    <a:pt x="1083" y="199"/>
                  </a:cubicBezTo>
                  <a:cubicBezTo>
                    <a:pt x="1083" y="199"/>
                    <a:pt x="1084" y="198"/>
                    <a:pt x="1083" y="197"/>
                  </a:cubicBezTo>
                  <a:cubicBezTo>
                    <a:pt x="1088" y="196"/>
                    <a:pt x="1087" y="196"/>
                    <a:pt x="1089" y="191"/>
                  </a:cubicBezTo>
                  <a:cubicBezTo>
                    <a:pt x="1090" y="192"/>
                    <a:pt x="1091" y="192"/>
                    <a:pt x="1091" y="192"/>
                  </a:cubicBezTo>
                  <a:cubicBezTo>
                    <a:pt x="1091" y="193"/>
                    <a:pt x="1091" y="193"/>
                    <a:pt x="1091" y="193"/>
                  </a:cubicBezTo>
                  <a:cubicBezTo>
                    <a:pt x="1090" y="193"/>
                    <a:pt x="1089" y="195"/>
                    <a:pt x="1092" y="196"/>
                  </a:cubicBezTo>
                  <a:cubicBezTo>
                    <a:pt x="1093" y="194"/>
                    <a:pt x="1093" y="193"/>
                    <a:pt x="1094" y="190"/>
                  </a:cubicBezTo>
                  <a:cubicBezTo>
                    <a:pt x="1088" y="190"/>
                    <a:pt x="1081" y="191"/>
                    <a:pt x="1076" y="191"/>
                  </a:cubicBezTo>
                  <a:cubicBezTo>
                    <a:pt x="1074" y="183"/>
                    <a:pt x="1075" y="186"/>
                    <a:pt x="1084" y="187"/>
                  </a:cubicBezTo>
                  <a:cubicBezTo>
                    <a:pt x="1084" y="185"/>
                    <a:pt x="1084" y="185"/>
                    <a:pt x="1084" y="185"/>
                  </a:cubicBezTo>
                  <a:cubicBezTo>
                    <a:pt x="1081" y="185"/>
                    <a:pt x="1078" y="184"/>
                    <a:pt x="1074" y="183"/>
                  </a:cubicBezTo>
                  <a:cubicBezTo>
                    <a:pt x="1072" y="182"/>
                    <a:pt x="1072" y="182"/>
                    <a:pt x="1072" y="182"/>
                  </a:cubicBezTo>
                  <a:cubicBezTo>
                    <a:pt x="1070" y="182"/>
                    <a:pt x="1069" y="183"/>
                    <a:pt x="1066" y="183"/>
                  </a:cubicBezTo>
                  <a:cubicBezTo>
                    <a:pt x="1064" y="183"/>
                    <a:pt x="1061" y="181"/>
                    <a:pt x="1060" y="181"/>
                  </a:cubicBezTo>
                  <a:cubicBezTo>
                    <a:pt x="1058" y="180"/>
                    <a:pt x="1057" y="181"/>
                    <a:pt x="1055" y="181"/>
                  </a:cubicBezTo>
                  <a:cubicBezTo>
                    <a:pt x="1055" y="181"/>
                    <a:pt x="1050" y="179"/>
                    <a:pt x="1049" y="179"/>
                  </a:cubicBezTo>
                  <a:cubicBezTo>
                    <a:pt x="1049" y="178"/>
                    <a:pt x="1048" y="176"/>
                    <a:pt x="1047" y="176"/>
                  </a:cubicBezTo>
                  <a:cubicBezTo>
                    <a:pt x="1046" y="176"/>
                    <a:pt x="1043" y="176"/>
                    <a:pt x="1041" y="176"/>
                  </a:cubicBezTo>
                  <a:cubicBezTo>
                    <a:pt x="1042" y="176"/>
                    <a:pt x="1041" y="178"/>
                    <a:pt x="1042" y="178"/>
                  </a:cubicBezTo>
                  <a:cubicBezTo>
                    <a:pt x="1043" y="178"/>
                    <a:pt x="1043" y="178"/>
                    <a:pt x="1044" y="178"/>
                  </a:cubicBezTo>
                  <a:cubicBezTo>
                    <a:pt x="1044" y="178"/>
                    <a:pt x="1044" y="179"/>
                    <a:pt x="1045" y="179"/>
                  </a:cubicBezTo>
                  <a:cubicBezTo>
                    <a:pt x="1045" y="179"/>
                    <a:pt x="1045" y="180"/>
                    <a:pt x="1045" y="180"/>
                  </a:cubicBezTo>
                  <a:cubicBezTo>
                    <a:pt x="1045" y="182"/>
                    <a:pt x="1045" y="182"/>
                    <a:pt x="1045" y="182"/>
                  </a:cubicBezTo>
                  <a:cubicBezTo>
                    <a:pt x="1042" y="182"/>
                    <a:pt x="1039" y="182"/>
                    <a:pt x="1036" y="182"/>
                  </a:cubicBezTo>
                  <a:cubicBezTo>
                    <a:pt x="1036" y="182"/>
                    <a:pt x="1036" y="185"/>
                    <a:pt x="1035" y="186"/>
                  </a:cubicBezTo>
                  <a:cubicBezTo>
                    <a:pt x="1036" y="186"/>
                    <a:pt x="1041" y="187"/>
                    <a:pt x="1040" y="187"/>
                  </a:cubicBezTo>
                  <a:cubicBezTo>
                    <a:pt x="1041" y="187"/>
                    <a:pt x="1042" y="187"/>
                    <a:pt x="1043" y="187"/>
                  </a:cubicBezTo>
                  <a:cubicBezTo>
                    <a:pt x="1044" y="189"/>
                    <a:pt x="1044" y="189"/>
                    <a:pt x="1044" y="189"/>
                  </a:cubicBezTo>
                  <a:cubicBezTo>
                    <a:pt x="1037" y="187"/>
                    <a:pt x="1032" y="188"/>
                    <a:pt x="1035" y="197"/>
                  </a:cubicBezTo>
                  <a:cubicBezTo>
                    <a:pt x="1035" y="198"/>
                    <a:pt x="1036" y="199"/>
                    <a:pt x="1037" y="199"/>
                  </a:cubicBezTo>
                  <a:cubicBezTo>
                    <a:pt x="1036" y="200"/>
                    <a:pt x="1037" y="201"/>
                    <a:pt x="1037" y="203"/>
                  </a:cubicBezTo>
                  <a:cubicBezTo>
                    <a:pt x="1036" y="203"/>
                    <a:pt x="1034" y="204"/>
                    <a:pt x="1033" y="203"/>
                  </a:cubicBezTo>
                  <a:cubicBezTo>
                    <a:pt x="1032" y="203"/>
                    <a:pt x="1032" y="202"/>
                    <a:pt x="1030" y="202"/>
                  </a:cubicBezTo>
                  <a:cubicBezTo>
                    <a:pt x="1030" y="202"/>
                    <a:pt x="1029" y="203"/>
                    <a:pt x="1028" y="203"/>
                  </a:cubicBezTo>
                  <a:cubicBezTo>
                    <a:pt x="1028" y="202"/>
                    <a:pt x="1028" y="202"/>
                    <a:pt x="1029" y="200"/>
                  </a:cubicBezTo>
                  <a:cubicBezTo>
                    <a:pt x="1028" y="200"/>
                    <a:pt x="1028" y="199"/>
                    <a:pt x="1027" y="198"/>
                  </a:cubicBezTo>
                  <a:cubicBezTo>
                    <a:pt x="1027" y="198"/>
                    <a:pt x="1024" y="199"/>
                    <a:pt x="1025" y="199"/>
                  </a:cubicBezTo>
                  <a:cubicBezTo>
                    <a:pt x="1025" y="199"/>
                    <a:pt x="1024" y="199"/>
                    <a:pt x="1023" y="199"/>
                  </a:cubicBezTo>
                  <a:cubicBezTo>
                    <a:pt x="1023" y="200"/>
                    <a:pt x="1024" y="200"/>
                    <a:pt x="1023" y="200"/>
                  </a:cubicBezTo>
                  <a:cubicBezTo>
                    <a:pt x="1023" y="200"/>
                    <a:pt x="1022" y="202"/>
                    <a:pt x="1022" y="203"/>
                  </a:cubicBezTo>
                  <a:cubicBezTo>
                    <a:pt x="1023" y="203"/>
                    <a:pt x="1024" y="204"/>
                    <a:pt x="1024" y="205"/>
                  </a:cubicBezTo>
                  <a:cubicBezTo>
                    <a:pt x="1021" y="206"/>
                    <a:pt x="1019" y="207"/>
                    <a:pt x="1015" y="207"/>
                  </a:cubicBezTo>
                  <a:cubicBezTo>
                    <a:pt x="1015" y="205"/>
                    <a:pt x="1015" y="205"/>
                    <a:pt x="1015" y="205"/>
                  </a:cubicBezTo>
                  <a:cubicBezTo>
                    <a:pt x="1014" y="205"/>
                    <a:pt x="1012" y="206"/>
                    <a:pt x="1011" y="205"/>
                  </a:cubicBezTo>
                  <a:cubicBezTo>
                    <a:pt x="1011" y="205"/>
                    <a:pt x="1011" y="204"/>
                    <a:pt x="1011" y="203"/>
                  </a:cubicBezTo>
                  <a:cubicBezTo>
                    <a:pt x="1008" y="201"/>
                    <a:pt x="1005" y="199"/>
                    <a:pt x="1002" y="198"/>
                  </a:cubicBezTo>
                  <a:cubicBezTo>
                    <a:pt x="1002" y="197"/>
                    <a:pt x="1002" y="197"/>
                    <a:pt x="1002" y="197"/>
                  </a:cubicBezTo>
                  <a:cubicBezTo>
                    <a:pt x="1001" y="197"/>
                    <a:pt x="1000" y="198"/>
                    <a:pt x="999" y="197"/>
                  </a:cubicBezTo>
                  <a:cubicBezTo>
                    <a:pt x="998" y="197"/>
                    <a:pt x="997" y="195"/>
                    <a:pt x="997" y="195"/>
                  </a:cubicBezTo>
                  <a:cubicBezTo>
                    <a:pt x="992" y="195"/>
                    <a:pt x="989" y="200"/>
                    <a:pt x="986" y="201"/>
                  </a:cubicBezTo>
                  <a:cubicBezTo>
                    <a:pt x="985" y="202"/>
                    <a:pt x="984" y="201"/>
                    <a:pt x="983" y="201"/>
                  </a:cubicBezTo>
                  <a:cubicBezTo>
                    <a:pt x="982" y="201"/>
                    <a:pt x="980" y="203"/>
                    <a:pt x="979" y="203"/>
                  </a:cubicBezTo>
                  <a:cubicBezTo>
                    <a:pt x="980" y="201"/>
                    <a:pt x="980" y="199"/>
                    <a:pt x="980" y="197"/>
                  </a:cubicBezTo>
                  <a:cubicBezTo>
                    <a:pt x="980" y="197"/>
                    <a:pt x="979" y="197"/>
                    <a:pt x="979" y="196"/>
                  </a:cubicBezTo>
                  <a:cubicBezTo>
                    <a:pt x="978" y="196"/>
                    <a:pt x="977" y="196"/>
                    <a:pt x="977" y="195"/>
                  </a:cubicBezTo>
                  <a:cubicBezTo>
                    <a:pt x="976" y="194"/>
                    <a:pt x="977" y="193"/>
                    <a:pt x="977" y="192"/>
                  </a:cubicBezTo>
                  <a:cubicBezTo>
                    <a:pt x="977" y="192"/>
                    <a:pt x="975" y="192"/>
                    <a:pt x="975" y="191"/>
                  </a:cubicBezTo>
                  <a:cubicBezTo>
                    <a:pt x="972" y="197"/>
                    <a:pt x="972" y="197"/>
                    <a:pt x="972" y="197"/>
                  </a:cubicBezTo>
                  <a:cubicBezTo>
                    <a:pt x="972" y="199"/>
                    <a:pt x="973" y="201"/>
                    <a:pt x="973" y="202"/>
                  </a:cubicBezTo>
                  <a:cubicBezTo>
                    <a:pt x="973" y="202"/>
                    <a:pt x="970" y="203"/>
                    <a:pt x="970" y="203"/>
                  </a:cubicBezTo>
                  <a:cubicBezTo>
                    <a:pt x="970" y="211"/>
                    <a:pt x="969" y="211"/>
                    <a:pt x="966" y="215"/>
                  </a:cubicBezTo>
                  <a:cubicBezTo>
                    <a:pt x="966" y="216"/>
                    <a:pt x="965" y="218"/>
                    <a:pt x="965" y="219"/>
                  </a:cubicBezTo>
                  <a:cubicBezTo>
                    <a:pt x="964" y="219"/>
                    <a:pt x="963" y="219"/>
                    <a:pt x="962" y="219"/>
                  </a:cubicBezTo>
                  <a:cubicBezTo>
                    <a:pt x="962" y="218"/>
                    <a:pt x="961" y="218"/>
                    <a:pt x="961" y="218"/>
                  </a:cubicBezTo>
                  <a:cubicBezTo>
                    <a:pt x="962" y="215"/>
                    <a:pt x="962" y="214"/>
                    <a:pt x="963" y="211"/>
                  </a:cubicBezTo>
                  <a:cubicBezTo>
                    <a:pt x="962" y="211"/>
                    <a:pt x="961" y="211"/>
                    <a:pt x="961" y="211"/>
                  </a:cubicBezTo>
                  <a:cubicBezTo>
                    <a:pt x="961" y="213"/>
                    <a:pt x="961" y="213"/>
                    <a:pt x="961" y="213"/>
                  </a:cubicBezTo>
                  <a:cubicBezTo>
                    <a:pt x="958" y="213"/>
                    <a:pt x="955" y="209"/>
                    <a:pt x="954" y="208"/>
                  </a:cubicBezTo>
                  <a:cubicBezTo>
                    <a:pt x="951" y="209"/>
                    <a:pt x="950" y="208"/>
                    <a:pt x="948" y="209"/>
                  </a:cubicBezTo>
                  <a:cubicBezTo>
                    <a:pt x="946" y="207"/>
                    <a:pt x="945" y="206"/>
                    <a:pt x="944" y="203"/>
                  </a:cubicBezTo>
                  <a:cubicBezTo>
                    <a:pt x="943" y="204"/>
                    <a:pt x="942" y="204"/>
                    <a:pt x="940" y="205"/>
                  </a:cubicBezTo>
                  <a:cubicBezTo>
                    <a:pt x="940" y="204"/>
                    <a:pt x="941" y="203"/>
                    <a:pt x="940" y="203"/>
                  </a:cubicBezTo>
                  <a:cubicBezTo>
                    <a:pt x="940" y="203"/>
                    <a:pt x="940" y="201"/>
                    <a:pt x="941" y="201"/>
                  </a:cubicBezTo>
                  <a:cubicBezTo>
                    <a:pt x="945" y="198"/>
                    <a:pt x="946" y="202"/>
                    <a:pt x="943" y="196"/>
                  </a:cubicBezTo>
                  <a:cubicBezTo>
                    <a:pt x="942" y="196"/>
                    <a:pt x="942" y="196"/>
                    <a:pt x="942" y="196"/>
                  </a:cubicBezTo>
                  <a:cubicBezTo>
                    <a:pt x="941" y="197"/>
                    <a:pt x="942" y="198"/>
                    <a:pt x="942" y="198"/>
                  </a:cubicBezTo>
                  <a:cubicBezTo>
                    <a:pt x="942" y="198"/>
                    <a:pt x="942" y="199"/>
                    <a:pt x="942" y="199"/>
                  </a:cubicBezTo>
                  <a:cubicBezTo>
                    <a:pt x="941" y="199"/>
                    <a:pt x="939" y="199"/>
                    <a:pt x="938" y="199"/>
                  </a:cubicBezTo>
                  <a:cubicBezTo>
                    <a:pt x="936" y="194"/>
                    <a:pt x="932" y="192"/>
                    <a:pt x="928" y="189"/>
                  </a:cubicBezTo>
                  <a:cubicBezTo>
                    <a:pt x="927" y="189"/>
                    <a:pt x="926" y="189"/>
                    <a:pt x="925" y="189"/>
                  </a:cubicBezTo>
                  <a:cubicBezTo>
                    <a:pt x="922" y="192"/>
                    <a:pt x="926" y="196"/>
                    <a:pt x="926" y="197"/>
                  </a:cubicBezTo>
                  <a:cubicBezTo>
                    <a:pt x="926" y="197"/>
                    <a:pt x="926" y="199"/>
                    <a:pt x="926" y="198"/>
                  </a:cubicBezTo>
                  <a:cubicBezTo>
                    <a:pt x="925" y="198"/>
                    <a:pt x="926" y="200"/>
                    <a:pt x="925" y="199"/>
                  </a:cubicBezTo>
                  <a:cubicBezTo>
                    <a:pt x="923" y="197"/>
                    <a:pt x="923" y="192"/>
                    <a:pt x="920" y="190"/>
                  </a:cubicBezTo>
                  <a:cubicBezTo>
                    <a:pt x="919" y="190"/>
                    <a:pt x="918" y="190"/>
                    <a:pt x="917" y="190"/>
                  </a:cubicBezTo>
                  <a:cubicBezTo>
                    <a:pt x="916" y="190"/>
                    <a:pt x="909" y="187"/>
                    <a:pt x="912" y="187"/>
                  </a:cubicBezTo>
                  <a:cubicBezTo>
                    <a:pt x="914" y="188"/>
                    <a:pt x="915" y="188"/>
                    <a:pt x="918" y="188"/>
                  </a:cubicBezTo>
                  <a:cubicBezTo>
                    <a:pt x="917" y="186"/>
                    <a:pt x="917" y="185"/>
                    <a:pt x="916" y="183"/>
                  </a:cubicBezTo>
                  <a:cubicBezTo>
                    <a:pt x="915" y="184"/>
                    <a:pt x="914" y="184"/>
                    <a:pt x="912" y="184"/>
                  </a:cubicBezTo>
                  <a:cubicBezTo>
                    <a:pt x="911" y="187"/>
                    <a:pt x="911" y="187"/>
                    <a:pt x="911" y="187"/>
                  </a:cubicBezTo>
                  <a:cubicBezTo>
                    <a:pt x="910" y="187"/>
                    <a:pt x="910" y="187"/>
                    <a:pt x="910" y="187"/>
                  </a:cubicBezTo>
                  <a:cubicBezTo>
                    <a:pt x="909" y="187"/>
                    <a:pt x="908" y="185"/>
                    <a:pt x="907" y="185"/>
                  </a:cubicBezTo>
                  <a:cubicBezTo>
                    <a:pt x="905" y="184"/>
                    <a:pt x="904" y="185"/>
                    <a:pt x="904" y="185"/>
                  </a:cubicBezTo>
                  <a:cubicBezTo>
                    <a:pt x="904" y="185"/>
                    <a:pt x="905" y="185"/>
                    <a:pt x="906" y="184"/>
                  </a:cubicBezTo>
                  <a:cubicBezTo>
                    <a:pt x="906" y="184"/>
                    <a:pt x="907" y="183"/>
                    <a:pt x="908" y="182"/>
                  </a:cubicBezTo>
                  <a:cubicBezTo>
                    <a:pt x="908" y="182"/>
                    <a:pt x="906" y="180"/>
                    <a:pt x="906" y="180"/>
                  </a:cubicBezTo>
                  <a:cubicBezTo>
                    <a:pt x="906" y="180"/>
                    <a:pt x="903" y="181"/>
                    <a:pt x="904" y="181"/>
                  </a:cubicBezTo>
                  <a:cubicBezTo>
                    <a:pt x="898" y="182"/>
                    <a:pt x="904" y="180"/>
                    <a:pt x="904" y="179"/>
                  </a:cubicBezTo>
                  <a:cubicBezTo>
                    <a:pt x="906" y="178"/>
                    <a:pt x="905" y="178"/>
                    <a:pt x="905" y="176"/>
                  </a:cubicBezTo>
                  <a:cubicBezTo>
                    <a:pt x="906" y="176"/>
                    <a:pt x="907" y="176"/>
                    <a:pt x="908" y="176"/>
                  </a:cubicBezTo>
                  <a:cubicBezTo>
                    <a:pt x="909" y="176"/>
                    <a:pt x="911" y="174"/>
                    <a:pt x="911" y="174"/>
                  </a:cubicBezTo>
                  <a:cubicBezTo>
                    <a:pt x="912" y="174"/>
                    <a:pt x="913" y="174"/>
                    <a:pt x="914" y="174"/>
                  </a:cubicBezTo>
                  <a:cubicBezTo>
                    <a:pt x="916" y="173"/>
                    <a:pt x="917" y="170"/>
                    <a:pt x="919" y="169"/>
                  </a:cubicBezTo>
                  <a:cubicBezTo>
                    <a:pt x="920" y="169"/>
                    <a:pt x="920" y="169"/>
                    <a:pt x="920" y="169"/>
                  </a:cubicBezTo>
                  <a:cubicBezTo>
                    <a:pt x="920" y="168"/>
                    <a:pt x="919" y="166"/>
                    <a:pt x="920" y="165"/>
                  </a:cubicBezTo>
                  <a:cubicBezTo>
                    <a:pt x="918" y="165"/>
                    <a:pt x="916" y="166"/>
                    <a:pt x="914" y="165"/>
                  </a:cubicBezTo>
                  <a:cubicBezTo>
                    <a:pt x="913" y="165"/>
                    <a:pt x="912" y="162"/>
                    <a:pt x="911" y="161"/>
                  </a:cubicBezTo>
                  <a:cubicBezTo>
                    <a:pt x="910" y="161"/>
                    <a:pt x="909" y="162"/>
                    <a:pt x="908" y="161"/>
                  </a:cubicBezTo>
                  <a:cubicBezTo>
                    <a:pt x="907" y="161"/>
                    <a:pt x="907" y="160"/>
                    <a:pt x="907" y="159"/>
                  </a:cubicBezTo>
                  <a:cubicBezTo>
                    <a:pt x="905" y="158"/>
                    <a:pt x="900" y="158"/>
                    <a:pt x="898" y="159"/>
                  </a:cubicBezTo>
                  <a:cubicBezTo>
                    <a:pt x="889" y="161"/>
                    <a:pt x="888" y="162"/>
                    <a:pt x="889" y="169"/>
                  </a:cubicBezTo>
                  <a:cubicBezTo>
                    <a:pt x="891" y="170"/>
                    <a:pt x="891" y="169"/>
                    <a:pt x="892" y="170"/>
                  </a:cubicBezTo>
                  <a:cubicBezTo>
                    <a:pt x="892" y="170"/>
                    <a:pt x="892" y="173"/>
                    <a:pt x="892" y="173"/>
                  </a:cubicBezTo>
                  <a:cubicBezTo>
                    <a:pt x="894" y="174"/>
                    <a:pt x="897" y="172"/>
                    <a:pt x="899" y="173"/>
                  </a:cubicBezTo>
                  <a:cubicBezTo>
                    <a:pt x="899" y="173"/>
                    <a:pt x="901" y="175"/>
                    <a:pt x="902" y="175"/>
                  </a:cubicBezTo>
                  <a:cubicBezTo>
                    <a:pt x="904" y="176"/>
                    <a:pt x="901" y="176"/>
                    <a:pt x="900" y="177"/>
                  </a:cubicBezTo>
                  <a:cubicBezTo>
                    <a:pt x="900" y="177"/>
                    <a:pt x="900" y="180"/>
                    <a:pt x="901" y="179"/>
                  </a:cubicBezTo>
                  <a:cubicBezTo>
                    <a:pt x="896" y="180"/>
                    <a:pt x="896" y="180"/>
                    <a:pt x="896" y="180"/>
                  </a:cubicBezTo>
                  <a:cubicBezTo>
                    <a:pt x="895" y="181"/>
                    <a:pt x="895" y="182"/>
                    <a:pt x="896" y="183"/>
                  </a:cubicBezTo>
                  <a:cubicBezTo>
                    <a:pt x="892" y="183"/>
                    <a:pt x="889" y="183"/>
                    <a:pt x="886" y="182"/>
                  </a:cubicBezTo>
                  <a:cubicBezTo>
                    <a:pt x="885" y="182"/>
                    <a:pt x="884" y="179"/>
                    <a:pt x="882" y="179"/>
                  </a:cubicBezTo>
                  <a:cubicBezTo>
                    <a:pt x="881" y="178"/>
                    <a:pt x="881" y="180"/>
                    <a:pt x="880" y="179"/>
                  </a:cubicBezTo>
                  <a:cubicBezTo>
                    <a:pt x="879" y="179"/>
                    <a:pt x="876" y="177"/>
                    <a:pt x="875" y="177"/>
                  </a:cubicBezTo>
                  <a:cubicBezTo>
                    <a:pt x="874" y="177"/>
                    <a:pt x="873" y="178"/>
                    <a:pt x="873" y="178"/>
                  </a:cubicBezTo>
                  <a:cubicBezTo>
                    <a:pt x="870" y="179"/>
                    <a:pt x="868" y="176"/>
                    <a:pt x="865" y="177"/>
                  </a:cubicBezTo>
                  <a:cubicBezTo>
                    <a:pt x="865" y="177"/>
                    <a:pt x="865" y="179"/>
                    <a:pt x="865" y="179"/>
                  </a:cubicBezTo>
                  <a:cubicBezTo>
                    <a:pt x="865" y="179"/>
                    <a:pt x="864" y="179"/>
                    <a:pt x="863" y="179"/>
                  </a:cubicBezTo>
                  <a:cubicBezTo>
                    <a:pt x="862" y="178"/>
                    <a:pt x="861" y="176"/>
                    <a:pt x="860" y="175"/>
                  </a:cubicBezTo>
                  <a:cubicBezTo>
                    <a:pt x="859" y="175"/>
                    <a:pt x="858" y="176"/>
                    <a:pt x="857" y="175"/>
                  </a:cubicBezTo>
                  <a:cubicBezTo>
                    <a:pt x="856" y="174"/>
                    <a:pt x="856" y="174"/>
                    <a:pt x="856" y="174"/>
                  </a:cubicBezTo>
                  <a:cubicBezTo>
                    <a:pt x="855" y="173"/>
                    <a:pt x="854" y="174"/>
                    <a:pt x="852" y="173"/>
                  </a:cubicBezTo>
                  <a:cubicBezTo>
                    <a:pt x="851" y="173"/>
                    <a:pt x="850" y="172"/>
                    <a:pt x="848" y="171"/>
                  </a:cubicBezTo>
                  <a:cubicBezTo>
                    <a:pt x="849" y="170"/>
                    <a:pt x="848" y="170"/>
                    <a:pt x="848" y="169"/>
                  </a:cubicBezTo>
                  <a:cubicBezTo>
                    <a:pt x="850" y="169"/>
                    <a:pt x="850" y="169"/>
                    <a:pt x="850" y="169"/>
                  </a:cubicBezTo>
                  <a:cubicBezTo>
                    <a:pt x="850" y="166"/>
                    <a:pt x="850" y="164"/>
                    <a:pt x="850" y="162"/>
                  </a:cubicBezTo>
                  <a:cubicBezTo>
                    <a:pt x="847" y="162"/>
                    <a:pt x="844" y="161"/>
                    <a:pt x="839" y="161"/>
                  </a:cubicBezTo>
                  <a:cubicBezTo>
                    <a:pt x="839" y="162"/>
                    <a:pt x="837" y="162"/>
                    <a:pt x="835" y="162"/>
                  </a:cubicBezTo>
                  <a:cubicBezTo>
                    <a:pt x="834" y="160"/>
                    <a:pt x="834" y="160"/>
                    <a:pt x="834" y="160"/>
                  </a:cubicBezTo>
                  <a:cubicBezTo>
                    <a:pt x="833" y="160"/>
                    <a:pt x="831" y="161"/>
                    <a:pt x="829" y="161"/>
                  </a:cubicBezTo>
                  <a:cubicBezTo>
                    <a:pt x="827" y="161"/>
                    <a:pt x="824" y="158"/>
                    <a:pt x="821" y="158"/>
                  </a:cubicBezTo>
                  <a:cubicBezTo>
                    <a:pt x="820" y="158"/>
                    <a:pt x="819" y="160"/>
                    <a:pt x="819" y="161"/>
                  </a:cubicBezTo>
                  <a:cubicBezTo>
                    <a:pt x="814" y="164"/>
                    <a:pt x="810" y="165"/>
                    <a:pt x="807" y="170"/>
                  </a:cubicBezTo>
                  <a:cubicBezTo>
                    <a:pt x="807" y="171"/>
                    <a:pt x="807" y="172"/>
                    <a:pt x="807" y="173"/>
                  </a:cubicBezTo>
                  <a:cubicBezTo>
                    <a:pt x="807" y="172"/>
                    <a:pt x="806" y="172"/>
                    <a:pt x="805" y="172"/>
                  </a:cubicBezTo>
                  <a:cubicBezTo>
                    <a:pt x="805" y="172"/>
                    <a:pt x="806" y="170"/>
                    <a:pt x="805" y="169"/>
                  </a:cubicBezTo>
                  <a:cubicBezTo>
                    <a:pt x="805" y="168"/>
                    <a:pt x="807" y="167"/>
                    <a:pt x="807" y="164"/>
                  </a:cubicBezTo>
                  <a:cubicBezTo>
                    <a:pt x="807" y="164"/>
                    <a:pt x="805" y="162"/>
                    <a:pt x="805" y="162"/>
                  </a:cubicBezTo>
                  <a:cubicBezTo>
                    <a:pt x="805" y="162"/>
                    <a:pt x="802" y="161"/>
                    <a:pt x="803" y="161"/>
                  </a:cubicBezTo>
                  <a:cubicBezTo>
                    <a:pt x="803" y="163"/>
                    <a:pt x="803" y="165"/>
                    <a:pt x="803" y="166"/>
                  </a:cubicBezTo>
                  <a:cubicBezTo>
                    <a:pt x="790" y="166"/>
                    <a:pt x="793" y="168"/>
                    <a:pt x="789" y="159"/>
                  </a:cubicBezTo>
                  <a:cubicBezTo>
                    <a:pt x="787" y="159"/>
                    <a:pt x="787" y="159"/>
                    <a:pt x="787" y="159"/>
                  </a:cubicBezTo>
                  <a:cubicBezTo>
                    <a:pt x="787" y="160"/>
                    <a:pt x="787" y="160"/>
                    <a:pt x="787" y="161"/>
                  </a:cubicBezTo>
                  <a:cubicBezTo>
                    <a:pt x="785" y="161"/>
                    <a:pt x="787" y="162"/>
                    <a:pt x="785" y="162"/>
                  </a:cubicBezTo>
                  <a:cubicBezTo>
                    <a:pt x="783" y="162"/>
                    <a:pt x="784" y="158"/>
                    <a:pt x="780" y="161"/>
                  </a:cubicBezTo>
                  <a:cubicBezTo>
                    <a:pt x="780" y="161"/>
                    <a:pt x="779" y="163"/>
                    <a:pt x="779" y="163"/>
                  </a:cubicBezTo>
                  <a:cubicBezTo>
                    <a:pt x="779" y="164"/>
                    <a:pt x="778" y="164"/>
                    <a:pt x="777" y="165"/>
                  </a:cubicBezTo>
                  <a:cubicBezTo>
                    <a:pt x="777" y="166"/>
                    <a:pt x="777" y="166"/>
                    <a:pt x="777" y="166"/>
                  </a:cubicBezTo>
                  <a:cubicBezTo>
                    <a:pt x="776" y="165"/>
                    <a:pt x="776" y="168"/>
                    <a:pt x="776" y="168"/>
                  </a:cubicBezTo>
                  <a:cubicBezTo>
                    <a:pt x="776" y="168"/>
                    <a:pt x="777" y="170"/>
                    <a:pt x="777" y="170"/>
                  </a:cubicBezTo>
                  <a:cubicBezTo>
                    <a:pt x="778" y="170"/>
                    <a:pt x="781" y="171"/>
                    <a:pt x="781" y="171"/>
                  </a:cubicBezTo>
                  <a:cubicBezTo>
                    <a:pt x="781" y="171"/>
                    <a:pt x="780" y="173"/>
                    <a:pt x="779" y="173"/>
                  </a:cubicBezTo>
                  <a:cubicBezTo>
                    <a:pt x="776" y="174"/>
                    <a:pt x="775" y="172"/>
                    <a:pt x="773" y="171"/>
                  </a:cubicBezTo>
                  <a:cubicBezTo>
                    <a:pt x="773" y="172"/>
                    <a:pt x="774" y="172"/>
                    <a:pt x="774" y="173"/>
                  </a:cubicBezTo>
                  <a:cubicBezTo>
                    <a:pt x="773" y="174"/>
                    <a:pt x="772" y="176"/>
                    <a:pt x="771" y="176"/>
                  </a:cubicBezTo>
                  <a:cubicBezTo>
                    <a:pt x="769" y="177"/>
                    <a:pt x="767" y="176"/>
                    <a:pt x="765" y="177"/>
                  </a:cubicBezTo>
                  <a:cubicBezTo>
                    <a:pt x="764" y="178"/>
                    <a:pt x="766" y="179"/>
                    <a:pt x="764" y="179"/>
                  </a:cubicBezTo>
                  <a:cubicBezTo>
                    <a:pt x="761" y="179"/>
                    <a:pt x="758" y="176"/>
                    <a:pt x="753" y="178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52" y="179"/>
                    <a:pt x="754" y="180"/>
                    <a:pt x="753" y="181"/>
                  </a:cubicBezTo>
                  <a:cubicBezTo>
                    <a:pt x="749" y="183"/>
                    <a:pt x="749" y="183"/>
                    <a:pt x="749" y="183"/>
                  </a:cubicBezTo>
                  <a:cubicBezTo>
                    <a:pt x="745" y="184"/>
                    <a:pt x="738" y="184"/>
                    <a:pt x="733" y="184"/>
                  </a:cubicBezTo>
                  <a:cubicBezTo>
                    <a:pt x="734" y="183"/>
                    <a:pt x="734" y="183"/>
                    <a:pt x="734" y="183"/>
                  </a:cubicBezTo>
                  <a:cubicBezTo>
                    <a:pt x="739" y="181"/>
                    <a:pt x="746" y="182"/>
                    <a:pt x="749" y="179"/>
                  </a:cubicBezTo>
                  <a:cubicBezTo>
                    <a:pt x="751" y="178"/>
                    <a:pt x="750" y="175"/>
                    <a:pt x="753" y="174"/>
                  </a:cubicBezTo>
                  <a:cubicBezTo>
                    <a:pt x="755" y="173"/>
                    <a:pt x="756" y="174"/>
                    <a:pt x="758" y="173"/>
                  </a:cubicBezTo>
                  <a:cubicBezTo>
                    <a:pt x="759" y="173"/>
                    <a:pt x="760" y="172"/>
                    <a:pt x="760" y="171"/>
                  </a:cubicBezTo>
                  <a:cubicBezTo>
                    <a:pt x="762" y="171"/>
                    <a:pt x="764" y="171"/>
                    <a:pt x="765" y="170"/>
                  </a:cubicBezTo>
                  <a:cubicBezTo>
                    <a:pt x="767" y="169"/>
                    <a:pt x="767" y="165"/>
                    <a:pt x="769" y="164"/>
                  </a:cubicBezTo>
                  <a:cubicBezTo>
                    <a:pt x="771" y="163"/>
                    <a:pt x="772" y="164"/>
                    <a:pt x="773" y="163"/>
                  </a:cubicBezTo>
                  <a:cubicBezTo>
                    <a:pt x="772" y="161"/>
                    <a:pt x="772" y="160"/>
                    <a:pt x="772" y="157"/>
                  </a:cubicBezTo>
                  <a:cubicBezTo>
                    <a:pt x="773" y="157"/>
                    <a:pt x="774" y="157"/>
                    <a:pt x="775" y="156"/>
                  </a:cubicBezTo>
                  <a:cubicBezTo>
                    <a:pt x="775" y="155"/>
                    <a:pt x="775" y="153"/>
                    <a:pt x="775" y="153"/>
                  </a:cubicBezTo>
                  <a:cubicBezTo>
                    <a:pt x="777" y="152"/>
                    <a:pt x="779" y="153"/>
                    <a:pt x="780" y="153"/>
                  </a:cubicBezTo>
                  <a:cubicBezTo>
                    <a:pt x="781" y="153"/>
                    <a:pt x="786" y="152"/>
                    <a:pt x="788" y="151"/>
                  </a:cubicBezTo>
                  <a:cubicBezTo>
                    <a:pt x="788" y="151"/>
                    <a:pt x="790" y="149"/>
                    <a:pt x="790" y="149"/>
                  </a:cubicBezTo>
                  <a:cubicBezTo>
                    <a:pt x="791" y="148"/>
                    <a:pt x="793" y="149"/>
                    <a:pt x="795" y="149"/>
                  </a:cubicBezTo>
                  <a:cubicBezTo>
                    <a:pt x="797" y="149"/>
                    <a:pt x="811" y="145"/>
                    <a:pt x="813" y="144"/>
                  </a:cubicBezTo>
                  <a:cubicBezTo>
                    <a:pt x="817" y="140"/>
                    <a:pt x="809" y="134"/>
                    <a:pt x="807" y="134"/>
                  </a:cubicBezTo>
                  <a:cubicBezTo>
                    <a:pt x="807" y="133"/>
                    <a:pt x="807" y="131"/>
                    <a:pt x="808" y="131"/>
                  </a:cubicBezTo>
                  <a:cubicBezTo>
                    <a:pt x="808" y="131"/>
                    <a:pt x="809" y="132"/>
                    <a:pt x="809" y="132"/>
                  </a:cubicBezTo>
                  <a:cubicBezTo>
                    <a:pt x="810" y="133"/>
                    <a:pt x="811" y="132"/>
                    <a:pt x="813" y="133"/>
                  </a:cubicBezTo>
                  <a:cubicBezTo>
                    <a:pt x="813" y="130"/>
                    <a:pt x="815" y="127"/>
                    <a:pt x="813" y="124"/>
                  </a:cubicBezTo>
                  <a:cubicBezTo>
                    <a:pt x="812" y="124"/>
                    <a:pt x="810" y="124"/>
                    <a:pt x="810" y="124"/>
                  </a:cubicBezTo>
                  <a:cubicBezTo>
                    <a:pt x="809" y="122"/>
                    <a:pt x="808" y="120"/>
                    <a:pt x="808" y="117"/>
                  </a:cubicBezTo>
                  <a:cubicBezTo>
                    <a:pt x="805" y="116"/>
                    <a:pt x="799" y="116"/>
                    <a:pt x="798" y="114"/>
                  </a:cubicBezTo>
                  <a:cubicBezTo>
                    <a:pt x="796" y="111"/>
                    <a:pt x="798" y="108"/>
                    <a:pt x="795" y="106"/>
                  </a:cubicBezTo>
                  <a:cubicBezTo>
                    <a:pt x="794" y="106"/>
                    <a:pt x="794" y="106"/>
                    <a:pt x="794" y="106"/>
                  </a:cubicBezTo>
                  <a:cubicBezTo>
                    <a:pt x="793" y="106"/>
                    <a:pt x="792" y="107"/>
                    <a:pt x="792" y="107"/>
                  </a:cubicBezTo>
                  <a:cubicBezTo>
                    <a:pt x="790" y="107"/>
                    <a:pt x="789" y="107"/>
                    <a:pt x="787" y="107"/>
                  </a:cubicBezTo>
                  <a:cubicBezTo>
                    <a:pt x="787" y="107"/>
                    <a:pt x="785" y="109"/>
                    <a:pt x="785" y="109"/>
                  </a:cubicBezTo>
                  <a:cubicBezTo>
                    <a:pt x="783" y="109"/>
                    <a:pt x="783" y="107"/>
                    <a:pt x="782" y="107"/>
                  </a:cubicBezTo>
                  <a:cubicBezTo>
                    <a:pt x="780" y="106"/>
                    <a:pt x="768" y="109"/>
                    <a:pt x="767" y="110"/>
                  </a:cubicBezTo>
                  <a:cubicBezTo>
                    <a:pt x="766" y="110"/>
                    <a:pt x="765" y="112"/>
                    <a:pt x="765" y="113"/>
                  </a:cubicBezTo>
                  <a:cubicBezTo>
                    <a:pt x="763" y="115"/>
                    <a:pt x="759" y="116"/>
                    <a:pt x="756" y="116"/>
                  </a:cubicBezTo>
                  <a:cubicBezTo>
                    <a:pt x="757" y="113"/>
                    <a:pt x="758" y="110"/>
                    <a:pt x="759" y="107"/>
                  </a:cubicBezTo>
                  <a:cubicBezTo>
                    <a:pt x="758" y="107"/>
                    <a:pt x="755" y="107"/>
                    <a:pt x="753" y="106"/>
                  </a:cubicBezTo>
                  <a:cubicBezTo>
                    <a:pt x="752" y="104"/>
                    <a:pt x="752" y="104"/>
                    <a:pt x="752" y="104"/>
                  </a:cubicBezTo>
                  <a:cubicBezTo>
                    <a:pt x="749" y="104"/>
                    <a:pt x="748" y="106"/>
                    <a:pt x="745" y="106"/>
                  </a:cubicBezTo>
                  <a:cubicBezTo>
                    <a:pt x="744" y="105"/>
                    <a:pt x="745" y="105"/>
                    <a:pt x="745" y="105"/>
                  </a:cubicBezTo>
                  <a:cubicBezTo>
                    <a:pt x="747" y="102"/>
                    <a:pt x="742" y="104"/>
                    <a:pt x="741" y="104"/>
                  </a:cubicBezTo>
                  <a:cubicBezTo>
                    <a:pt x="741" y="103"/>
                    <a:pt x="743" y="100"/>
                    <a:pt x="744" y="100"/>
                  </a:cubicBezTo>
                  <a:cubicBezTo>
                    <a:pt x="745" y="99"/>
                    <a:pt x="746" y="100"/>
                    <a:pt x="746" y="100"/>
                  </a:cubicBezTo>
                  <a:cubicBezTo>
                    <a:pt x="745" y="99"/>
                    <a:pt x="746" y="97"/>
                    <a:pt x="745" y="96"/>
                  </a:cubicBezTo>
                  <a:cubicBezTo>
                    <a:pt x="743" y="96"/>
                    <a:pt x="741" y="97"/>
                    <a:pt x="740" y="96"/>
                  </a:cubicBezTo>
                  <a:cubicBezTo>
                    <a:pt x="739" y="96"/>
                    <a:pt x="740" y="94"/>
                    <a:pt x="739" y="93"/>
                  </a:cubicBezTo>
                  <a:cubicBezTo>
                    <a:pt x="738" y="93"/>
                    <a:pt x="737" y="94"/>
                    <a:pt x="734" y="94"/>
                  </a:cubicBezTo>
                  <a:cubicBezTo>
                    <a:pt x="734" y="94"/>
                    <a:pt x="732" y="92"/>
                    <a:pt x="730" y="92"/>
                  </a:cubicBezTo>
                  <a:cubicBezTo>
                    <a:pt x="729" y="93"/>
                    <a:pt x="728" y="96"/>
                    <a:pt x="726" y="96"/>
                  </a:cubicBezTo>
                  <a:cubicBezTo>
                    <a:pt x="723" y="96"/>
                    <a:pt x="723" y="94"/>
                    <a:pt x="719" y="94"/>
                  </a:cubicBezTo>
                  <a:cubicBezTo>
                    <a:pt x="718" y="96"/>
                    <a:pt x="718" y="96"/>
                    <a:pt x="718" y="96"/>
                  </a:cubicBezTo>
                  <a:cubicBezTo>
                    <a:pt x="716" y="97"/>
                    <a:pt x="715" y="96"/>
                    <a:pt x="713" y="97"/>
                  </a:cubicBezTo>
                  <a:cubicBezTo>
                    <a:pt x="711" y="98"/>
                    <a:pt x="713" y="99"/>
                    <a:pt x="712" y="101"/>
                  </a:cubicBezTo>
                  <a:cubicBezTo>
                    <a:pt x="711" y="101"/>
                    <a:pt x="705" y="105"/>
                    <a:pt x="704" y="106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03" y="107"/>
                    <a:pt x="704" y="109"/>
                    <a:pt x="704" y="110"/>
                  </a:cubicBezTo>
                  <a:cubicBezTo>
                    <a:pt x="706" y="112"/>
                    <a:pt x="707" y="113"/>
                    <a:pt x="709" y="116"/>
                  </a:cubicBezTo>
                  <a:cubicBezTo>
                    <a:pt x="708" y="115"/>
                    <a:pt x="707" y="116"/>
                    <a:pt x="706" y="116"/>
                  </a:cubicBezTo>
                  <a:cubicBezTo>
                    <a:pt x="705" y="115"/>
                    <a:pt x="703" y="113"/>
                    <a:pt x="703" y="113"/>
                  </a:cubicBezTo>
                  <a:cubicBezTo>
                    <a:pt x="701" y="113"/>
                    <a:pt x="700" y="114"/>
                    <a:pt x="700" y="114"/>
                  </a:cubicBezTo>
                  <a:cubicBezTo>
                    <a:pt x="696" y="115"/>
                    <a:pt x="691" y="114"/>
                    <a:pt x="687" y="114"/>
                  </a:cubicBezTo>
                  <a:cubicBezTo>
                    <a:pt x="687" y="114"/>
                    <a:pt x="687" y="116"/>
                    <a:pt x="688" y="116"/>
                  </a:cubicBezTo>
                  <a:cubicBezTo>
                    <a:pt x="689" y="117"/>
                    <a:pt x="689" y="116"/>
                    <a:pt x="690" y="117"/>
                  </a:cubicBezTo>
                  <a:cubicBezTo>
                    <a:pt x="692" y="118"/>
                    <a:pt x="692" y="122"/>
                    <a:pt x="693" y="125"/>
                  </a:cubicBezTo>
                  <a:cubicBezTo>
                    <a:pt x="693" y="125"/>
                    <a:pt x="691" y="125"/>
                    <a:pt x="691" y="126"/>
                  </a:cubicBezTo>
                  <a:cubicBezTo>
                    <a:pt x="690" y="128"/>
                    <a:pt x="690" y="128"/>
                    <a:pt x="690" y="128"/>
                  </a:cubicBezTo>
                  <a:cubicBezTo>
                    <a:pt x="688" y="128"/>
                    <a:pt x="692" y="121"/>
                    <a:pt x="690" y="120"/>
                  </a:cubicBezTo>
                  <a:cubicBezTo>
                    <a:pt x="685" y="116"/>
                    <a:pt x="684" y="119"/>
                    <a:pt x="681" y="122"/>
                  </a:cubicBezTo>
                  <a:cubicBezTo>
                    <a:pt x="680" y="123"/>
                    <a:pt x="678" y="124"/>
                    <a:pt x="677" y="125"/>
                  </a:cubicBezTo>
                  <a:cubicBezTo>
                    <a:pt x="677" y="125"/>
                    <a:pt x="676" y="124"/>
                    <a:pt x="674" y="124"/>
                  </a:cubicBezTo>
                  <a:cubicBezTo>
                    <a:pt x="674" y="124"/>
                    <a:pt x="673" y="126"/>
                    <a:pt x="673" y="127"/>
                  </a:cubicBezTo>
                  <a:cubicBezTo>
                    <a:pt x="672" y="127"/>
                    <a:pt x="672" y="127"/>
                    <a:pt x="672" y="127"/>
                  </a:cubicBezTo>
                  <a:cubicBezTo>
                    <a:pt x="671" y="126"/>
                    <a:pt x="672" y="125"/>
                    <a:pt x="672" y="124"/>
                  </a:cubicBezTo>
                  <a:cubicBezTo>
                    <a:pt x="670" y="124"/>
                    <a:pt x="670" y="124"/>
                    <a:pt x="670" y="124"/>
                  </a:cubicBezTo>
                  <a:cubicBezTo>
                    <a:pt x="669" y="124"/>
                    <a:pt x="670" y="126"/>
                    <a:pt x="669" y="126"/>
                  </a:cubicBezTo>
                  <a:cubicBezTo>
                    <a:pt x="667" y="127"/>
                    <a:pt x="665" y="127"/>
                    <a:pt x="664" y="128"/>
                  </a:cubicBezTo>
                  <a:cubicBezTo>
                    <a:pt x="664" y="126"/>
                    <a:pt x="664" y="126"/>
                    <a:pt x="664" y="126"/>
                  </a:cubicBezTo>
                  <a:cubicBezTo>
                    <a:pt x="666" y="125"/>
                    <a:pt x="667" y="124"/>
                    <a:pt x="668" y="122"/>
                  </a:cubicBezTo>
                  <a:cubicBezTo>
                    <a:pt x="670" y="123"/>
                    <a:pt x="669" y="120"/>
                    <a:pt x="667" y="119"/>
                  </a:cubicBezTo>
                  <a:cubicBezTo>
                    <a:pt x="664" y="117"/>
                    <a:pt x="663" y="120"/>
                    <a:pt x="660" y="120"/>
                  </a:cubicBezTo>
                  <a:cubicBezTo>
                    <a:pt x="659" y="120"/>
                    <a:pt x="658" y="118"/>
                    <a:pt x="656" y="118"/>
                  </a:cubicBezTo>
                  <a:cubicBezTo>
                    <a:pt x="655" y="120"/>
                    <a:pt x="655" y="120"/>
                    <a:pt x="655" y="120"/>
                  </a:cubicBezTo>
                  <a:cubicBezTo>
                    <a:pt x="653" y="120"/>
                    <a:pt x="653" y="119"/>
                    <a:pt x="652" y="118"/>
                  </a:cubicBezTo>
                  <a:cubicBezTo>
                    <a:pt x="651" y="118"/>
                    <a:pt x="647" y="118"/>
                    <a:pt x="648" y="118"/>
                  </a:cubicBezTo>
                  <a:cubicBezTo>
                    <a:pt x="646" y="118"/>
                    <a:pt x="646" y="118"/>
                    <a:pt x="646" y="118"/>
                  </a:cubicBezTo>
                  <a:cubicBezTo>
                    <a:pt x="646" y="118"/>
                    <a:pt x="647" y="119"/>
                    <a:pt x="645" y="120"/>
                  </a:cubicBezTo>
                  <a:cubicBezTo>
                    <a:pt x="644" y="120"/>
                    <a:pt x="643" y="118"/>
                    <a:pt x="642" y="118"/>
                  </a:cubicBezTo>
                  <a:cubicBezTo>
                    <a:pt x="636" y="118"/>
                    <a:pt x="643" y="122"/>
                    <a:pt x="638" y="123"/>
                  </a:cubicBezTo>
                  <a:cubicBezTo>
                    <a:pt x="635" y="123"/>
                    <a:pt x="633" y="122"/>
                    <a:pt x="630" y="123"/>
                  </a:cubicBezTo>
                  <a:cubicBezTo>
                    <a:pt x="629" y="123"/>
                    <a:pt x="626" y="125"/>
                    <a:pt x="626" y="125"/>
                  </a:cubicBezTo>
                  <a:cubicBezTo>
                    <a:pt x="623" y="126"/>
                    <a:pt x="622" y="124"/>
                    <a:pt x="619" y="125"/>
                  </a:cubicBezTo>
                  <a:cubicBezTo>
                    <a:pt x="619" y="125"/>
                    <a:pt x="615" y="127"/>
                    <a:pt x="615" y="127"/>
                  </a:cubicBezTo>
                  <a:cubicBezTo>
                    <a:pt x="613" y="127"/>
                    <a:pt x="613" y="125"/>
                    <a:pt x="611" y="126"/>
                  </a:cubicBezTo>
                  <a:cubicBezTo>
                    <a:pt x="608" y="126"/>
                    <a:pt x="607" y="128"/>
                    <a:pt x="605" y="129"/>
                  </a:cubicBezTo>
                  <a:cubicBezTo>
                    <a:pt x="604" y="130"/>
                    <a:pt x="603" y="129"/>
                    <a:pt x="602" y="130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0" y="131"/>
                    <a:pt x="598" y="131"/>
                    <a:pt x="597" y="131"/>
                  </a:cubicBezTo>
                  <a:cubicBezTo>
                    <a:pt x="595" y="132"/>
                    <a:pt x="595" y="132"/>
                    <a:pt x="595" y="132"/>
                  </a:cubicBezTo>
                  <a:cubicBezTo>
                    <a:pt x="592" y="133"/>
                    <a:pt x="591" y="132"/>
                    <a:pt x="587" y="132"/>
                  </a:cubicBezTo>
                  <a:cubicBezTo>
                    <a:pt x="588" y="132"/>
                    <a:pt x="587" y="133"/>
                    <a:pt x="588" y="134"/>
                  </a:cubicBezTo>
                  <a:cubicBezTo>
                    <a:pt x="589" y="134"/>
                    <a:pt x="590" y="133"/>
                    <a:pt x="591" y="134"/>
                  </a:cubicBezTo>
                  <a:cubicBezTo>
                    <a:pt x="591" y="134"/>
                    <a:pt x="591" y="135"/>
                    <a:pt x="592" y="135"/>
                  </a:cubicBezTo>
                  <a:cubicBezTo>
                    <a:pt x="591" y="135"/>
                    <a:pt x="592" y="136"/>
                    <a:pt x="591" y="137"/>
                  </a:cubicBezTo>
                  <a:cubicBezTo>
                    <a:pt x="591" y="137"/>
                    <a:pt x="589" y="137"/>
                    <a:pt x="589" y="137"/>
                  </a:cubicBezTo>
                  <a:cubicBezTo>
                    <a:pt x="587" y="139"/>
                    <a:pt x="587" y="141"/>
                    <a:pt x="587" y="144"/>
                  </a:cubicBezTo>
                  <a:cubicBezTo>
                    <a:pt x="584" y="142"/>
                    <a:pt x="582" y="142"/>
                    <a:pt x="579" y="140"/>
                  </a:cubicBezTo>
                  <a:cubicBezTo>
                    <a:pt x="579" y="141"/>
                    <a:pt x="578" y="143"/>
                    <a:pt x="578" y="144"/>
                  </a:cubicBezTo>
                  <a:cubicBezTo>
                    <a:pt x="579" y="144"/>
                    <a:pt x="581" y="143"/>
                    <a:pt x="583" y="144"/>
                  </a:cubicBezTo>
                  <a:cubicBezTo>
                    <a:pt x="584" y="145"/>
                    <a:pt x="583" y="147"/>
                    <a:pt x="585" y="148"/>
                  </a:cubicBezTo>
                  <a:cubicBezTo>
                    <a:pt x="585" y="149"/>
                    <a:pt x="585" y="149"/>
                    <a:pt x="585" y="149"/>
                  </a:cubicBezTo>
                  <a:cubicBezTo>
                    <a:pt x="581" y="148"/>
                    <a:pt x="581" y="148"/>
                    <a:pt x="577" y="149"/>
                  </a:cubicBezTo>
                  <a:cubicBezTo>
                    <a:pt x="577" y="149"/>
                    <a:pt x="577" y="151"/>
                    <a:pt x="577" y="151"/>
                  </a:cubicBezTo>
                  <a:cubicBezTo>
                    <a:pt x="579" y="152"/>
                    <a:pt x="581" y="152"/>
                    <a:pt x="582" y="154"/>
                  </a:cubicBezTo>
                  <a:cubicBezTo>
                    <a:pt x="583" y="154"/>
                    <a:pt x="589" y="164"/>
                    <a:pt x="586" y="165"/>
                  </a:cubicBezTo>
                  <a:cubicBezTo>
                    <a:pt x="585" y="166"/>
                    <a:pt x="578" y="165"/>
                    <a:pt x="581" y="163"/>
                  </a:cubicBezTo>
                  <a:cubicBezTo>
                    <a:pt x="585" y="162"/>
                    <a:pt x="581" y="159"/>
                    <a:pt x="579" y="158"/>
                  </a:cubicBezTo>
                  <a:cubicBezTo>
                    <a:pt x="576" y="158"/>
                    <a:pt x="574" y="160"/>
                    <a:pt x="571" y="160"/>
                  </a:cubicBezTo>
                  <a:cubicBezTo>
                    <a:pt x="570" y="160"/>
                    <a:pt x="569" y="159"/>
                    <a:pt x="568" y="159"/>
                  </a:cubicBezTo>
                  <a:cubicBezTo>
                    <a:pt x="567" y="161"/>
                    <a:pt x="567" y="161"/>
                    <a:pt x="567" y="161"/>
                  </a:cubicBezTo>
                  <a:cubicBezTo>
                    <a:pt x="564" y="162"/>
                    <a:pt x="564" y="159"/>
                    <a:pt x="562" y="159"/>
                  </a:cubicBezTo>
                  <a:cubicBezTo>
                    <a:pt x="558" y="158"/>
                    <a:pt x="555" y="161"/>
                    <a:pt x="553" y="161"/>
                  </a:cubicBezTo>
                  <a:cubicBezTo>
                    <a:pt x="551" y="161"/>
                    <a:pt x="550" y="160"/>
                    <a:pt x="547" y="160"/>
                  </a:cubicBezTo>
                  <a:cubicBezTo>
                    <a:pt x="545" y="161"/>
                    <a:pt x="545" y="161"/>
                    <a:pt x="545" y="161"/>
                  </a:cubicBezTo>
                  <a:cubicBezTo>
                    <a:pt x="543" y="162"/>
                    <a:pt x="541" y="161"/>
                    <a:pt x="539" y="161"/>
                  </a:cubicBezTo>
                  <a:cubicBezTo>
                    <a:pt x="537" y="163"/>
                    <a:pt x="537" y="163"/>
                    <a:pt x="537" y="163"/>
                  </a:cubicBezTo>
                  <a:cubicBezTo>
                    <a:pt x="536" y="163"/>
                    <a:pt x="535" y="162"/>
                    <a:pt x="534" y="163"/>
                  </a:cubicBezTo>
                  <a:cubicBezTo>
                    <a:pt x="534" y="163"/>
                    <a:pt x="531" y="167"/>
                    <a:pt x="531" y="167"/>
                  </a:cubicBezTo>
                  <a:cubicBezTo>
                    <a:pt x="531" y="169"/>
                    <a:pt x="532" y="169"/>
                    <a:pt x="532" y="171"/>
                  </a:cubicBezTo>
                  <a:cubicBezTo>
                    <a:pt x="532" y="172"/>
                    <a:pt x="530" y="175"/>
                    <a:pt x="530" y="176"/>
                  </a:cubicBezTo>
                  <a:cubicBezTo>
                    <a:pt x="529" y="184"/>
                    <a:pt x="532" y="186"/>
                    <a:pt x="537" y="188"/>
                  </a:cubicBezTo>
                  <a:cubicBezTo>
                    <a:pt x="538" y="189"/>
                    <a:pt x="538" y="189"/>
                    <a:pt x="538" y="189"/>
                  </a:cubicBezTo>
                  <a:cubicBezTo>
                    <a:pt x="540" y="190"/>
                    <a:pt x="542" y="189"/>
                    <a:pt x="544" y="189"/>
                  </a:cubicBezTo>
                  <a:cubicBezTo>
                    <a:pt x="545" y="190"/>
                    <a:pt x="546" y="193"/>
                    <a:pt x="547" y="193"/>
                  </a:cubicBezTo>
                  <a:cubicBezTo>
                    <a:pt x="548" y="194"/>
                    <a:pt x="552" y="195"/>
                    <a:pt x="553" y="196"/>
                  </a:cubicBezTo>
                  <a:cubicBezTo>
                    <a:pt x="553" y="198"/>
                    <a:pt x="554" y="199"/>
                    <a:pt x="554" y="201"/>
                  </a:cubicBezTo>
                  <a:cubicBezTo>
                    <a:pt x="554" y="201"/>
                    <a:pt x="551" y="205"/>
                    <a:pt x="551" y="206"/>
                  </a:cubicBezTo>
                  <a:cubicBezTo>
                    <a:pt x="550" y="209"/>
                    <a:pt x="553" y="212"/>
                    <a:pt x="553" y="215"/>
                  </a:cubicBezTo>
                  <a:cubicBezTo>
                    <a:pt x="554" y="216"/>
                    <a:pt x="553" y="218"/>
                    <a:pt x="553" y="219"/>
                  </a:cubicBezTo>
                  <a:cubicBezTo>
                    <a:pt x="552" y="220"/>
                    <a:pt x="550" y="220"/>
                    <a:pt x="547" y="221"/>
                  </a:cubicBezTo>
                  <a:cubicBezTo>
                    <a:pt x="548" y="225"/>
                    <a:pt x="548" y="225"/>
                    <a:pt x="548" y="225"/>
                  </a:cubicBezTo>
                  <a:cubicBezTo>
                    <a:pt x="550" y="225"/>
                    <a:pt x="556" y="230"/>
                    <a:pt x="557" y="230"/>
                  </a:cubicBezTo>
                  <a:cubicBezTo>
                    <a:pt x="559" y="230"/>
                    <a:pt x="561" y="227"/>
                    <a:pt x="563" y="227"/>
                  </a:cubicBezTo>
                  <a:cubicBezTo>
                    <a:pt x="563" y="227"/>
                    <a:pt x="564" y="226"/>
                    <a:pt x="565" y="227"/>
                  </a:cubicBezTo>
                  <a:cubicBezTo>
                    <a:pt x="565" y="227"/>
                    <a:pt x="565" y="229"/>
                    <a:pt x="566" y="229"/>
                  </a:cubicBezTo>
                  <a:cubicBezTo>
                    <a:pt x="567" y="230"/>
                    <a:pt x="567" y="229"/>
                    <a:pt x="569" y="230"/>
                  </a:cubicBezTo>
                  <a:cubicBezTo>
                    <a:pt x="571" y="231"/>
                    <a:pt x="572" y="234"/>
                    <a:pt x="572" y="237"/>
                  </a:cubicBezTo>
                  <a:cubicBezTo>
                    <a:pt x="571" y="236"/>
                    <a:pt x="569" y="237"/>
                    <a:pt x="569" y="236"/>
                  </a:cubicBezTo>
                  <a:cubicBezTo>
                    <a:pt x="568" y="236"/>
                    <a:pt x="568" y="232"/>
                    <a:pt x="568" y="232"/>
                  </a:cubicBezTo>
                  <a:cubicBezTo>
                    <a:pt x="567" y="232"/>
                    <a:pt x="566" y="232"/>
                    <a:pt x="565" y="231"/>
                  </a:cubicBezTo>
                  <a:cubicBezTo>
                    <a:pt x="565" y="231"/>
                    <a:pt x="565" y="230"/>
                    <a:pt x="565" y="230"/>
                  </a:cubicBezTo>
                  <a:cubicBezTo>
                    <a:pt x="561" y="229"/>
                    <a:pt x="561" y="232"/>
                    <a:pt x="560" y="232"/>
                  </a:cubicBezTo>
                  <a:cubicBezTo>
                    <a:pt x="558" y="232"/>
                    <a:pt x="549" y="231"/>
                    <a:pt x="547" y="230"/>
                  </a:cubicBezTo>
                  <a:cubicBezTo>
                    <a:pt x="547" y="230"/>
                    <a:pt x="548" y="227"/>
                    <a:pt x="547" y="227"/>
                  </a:cubicBezTo>
                  <a:cubicBezTo>
                    <a:pt x="544" y="225"/>
                    <a:pt x="544" y="225"/>
                    <a:pt x="544" y="225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2" y="222"/>
                    <a:pt x="542" y="222"/>
                  </a:cubicBezTo>
                  <a:cubicBezTo>
                    <a:pt x="541" y="223"/>
                    <a:pt x="540" y="224"/>
                    <a:pt x="539" y="225"/>
                  </a:cubicBezTo>
                  <a:cubicBezTo>
                    <a:pt x="538" y="226"/>
                    <a:pt x="537" y="226"/>
                    <a:pt x="535" y="227"/>
                  </a:cubicBezTo>
                  <a:cubicBezTo>
                    <a:pt x="539" y="223"/>
                    <a:pt x="539" y="222"/>
                    <a:pt x="541" y="217"/>
                  </a:cubicBezTo>
                  <a:cubicBezTo>
                    <a:pt x="542" y="215"/>
                    <a:pt x="542" y="215"/>
                    <a:pt x="542" y="215"/>
                  </a:cubicBezTo>
                  <a:cubicBezTo>
                    <a:pt x="543" y="209"/>
                    <a:pt x="541" y="208"/>
                    <a:pt x="545" y="203"/>
                  </a:cubicBezTo>
                  <a:cubicBezTo>
                    <a:pt x="545" y="203"/>
                    <a:pt x="552" y="198"/>
                    <a:pt x="547" y="197"/>
                  </a:cubicBezTo>
                  <a:cubicBezTo>
                    <a:pt x="543" y="195"/>
                    <a:pt x="537" y="198"/>
                    <a:pt x="533" y="196"/>
                  </a:cubicBezTo>
                  <a:cubicBezTo>
                    <a:pt x="531" y="195"/>
                    <a:pt x="531" y="192"/>
                    <a:pt x="529" y="191"/>
                  </a:cubicBezTo>
                  <a:cubicBezTo>
                    <a:pt x="528" y="190"/>
                    <a:pt x="527" y="191"/>
                    <a:pt x="527" y="191"/>
                  </a:cubicBezTo>
                  <a:cubicBezTo>
                    <a:pt x="526" y="190"/>
                    <a:pt x="525" y="188"/>
                    <a:pt x="525" y="188"/>
                  </a:cubicBezTo>
                  <a:cubicBezTo>
                    <a:pt x="524" y="188"/>
                    <a:pt x="518" y="185"/>
                    <a:pt x="517" y="185"/>
                  </a:cubicBezTo>
                  <a:cubicBezTo>
                    <a:pt x="511" y="184"/>
                    <a:pt x="507" y="189"/>
                    <a:pt x="504" y="191"/>
                  </a:cubicBezTo>
                  <a:cubicBezTo>
                    <a:pt x="505" y="191"/>
                    <a:pt x="506" y="191"/>
                    <a:pt x="507" y="191"/>
                  </a:cubicBezTo>
                  <a:cubicBezTo>
                    <a:pt x="508" y="192"/>
                    <a:pt x="509" y="192"/>
                    <a:pt x="510" y="193"/>
                  </a:cubicBezTo>
                  <a:cubicBezTo>
                    <a:pt x="509" y="194"/>
                    <a:pt x="508" y="198"/>
                    <a:pt x="506" y="198"/>
                  </a:cubicBezTo>
                  <a:cubicBezTo>
                    <a:pt x="506" y="198"/>
                    <a:pt x="503" y="198"/>
                    <a:pt x="504" y="197"/>
                  </a:cubicBezTo>
                  <a:cubicBezTo>
                    <a:pt x="501" y="195"/>
                    <a:pt x="499" y="194"/>
                    <a:pt x="493" y="193"/>
                  </a:cubicBezTo>
                  <a:cubicBezTo>
                    <a:pt x="492" y="196"/>
                    <a:pt x="492" y="198"/>
                    <a:pt x="491" y="201"/>
                  </a:cubicBezTo>
                  <a:cubicBezTo>
                    <a:pt x="492" y="201"/>
                    <a:pt x="494" y="200"/>
                    <a:pt x="495" y="201"/>
                  </a:cubicBezTo>
                  <a:cubicBezTo>
                    <a:pt x="496" y="202"/>
                    <a:pt x="495" y="204"/>
                    <a:pt x="496" y="204"/>
                  </a:cubicBezTo>
                  <a:cubicBezTo>
                    <a:pt x="497" y="204"/>
                    <a:pt x="499" y="204"/>
                    <a:pt x="500" y="204"/>
                  </a:cubicBezTo>
                  <a:cubicBezTo>
                    <a:pt x="500" y="204"/>
                    <a:pt x="500" y="206"/>
                    <a:pt x="501" y="206"/>
                  </a:cubicBezTo>
                  <a:cubicBezTo>
                    <a:pt x="502" y="207"/>
                    <a:pt x="503" y="206"/>
                    <a:pt x="504" y="207"/>
                  </a:cubicBezTo>
                  <a:cubicBezTo>
                    <a:pt x="504" y="207"/>
                    <a:pt x="504" y="209"/>
                    <a:pt x="505" y="209"/>
                  </a:cubicBezTo>
                  <a:cubicBezTo>
                    <a:pt x="504" y="209"/>
                    <a:pt x="504" y="211"/>
                    <a:pt x="504" y="211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499" y="210"/>
                    <a:pt x="497" y="211"/>
                    <a:pt x="494" y="211"/>
                  </a:cubicBezTo>
                  <a:cubicBezTo>
                    <a:pt x="494" y="209"/>
                    <a:pt x="494" y="209"/>
                    <a:pt x="494" y="209"/>
                  </a:cubicBezTo>
                  <a:cubicBezTo>
                    <a:pt x="492" y="209"/>
                    <a:pt x="489" y="209"/>
                    <a:pt x="489" y="209"/>
                  </a:cubicBezTo>
                  <a:cubicBezTo>
                    <a:pt x="488" y="210"/>
                    <a:pt x="488" y="212"/>
                    <a:pt x="486" y="211"/>
                  </a:cubicBezTo>
                  <a:cubicBezTo>
                    <a:pt x="484" y="211"/>
                    <a:pt x="482" y="209"/>
                    <a:pt x="481" y="208"/>
                  </a:cubicBezTo>
                  <a:cubicBezTo>
                    <a:pt x="481" y="207"/>
                    <a:pt x="481" y="207"/>
                    <a:pt x="481" y="207"/>
                  </a:cubicBezTo>
                  <a:cubicBezTo>
                    <a:pt x="485" y="205"/>
                    <a:pt x="479" y="200"/>
                    <a:pt x="479" y="199"/>
                  </a:cubicBezTo>
                  <a:cubicBezTo>
                    <a:pt x="479" y="197"/>
                    <a:pt x="479" y="196"/>
                    <a:pt x="479" y="195"/>
                  </a:cubicBezTo>
                  <a:cubicBezTo>
                    <a:pt x="478" y="195"/>
                    <a:pt x="478" y="195"/>
                    <a:pt x="478" y="195"/>
                  </a:cubicBezTo>
                  <a:cubicBezTo>
                    <a:pt x="478" y="195"/>
                    <a:pt x="479" y="191"/>
                    <a:pt x="479" y="191"/>
                  </a:cubicBezTo>
                  <a:cubicBezTo>
                    <a:pt x="479" y="191"/>
                    <a:pt x="481" y="189"/>
                    <a:pt x="481" y="189"/>
                  </a:cubicBezTo>
                  <a:cubicBezTo>
                    <a:pt x="480" y="187"/>
                    <a:pt x="477" y="186"/>
                    <a:pt x="478" y="183"/>
                  </a:cubicBezTo>
                  <a:cubicBezTo>
                    <a:pt x="478" y="182"/>
                    <a:pt x="480" y="182"/>
                    <a:pt x="480" y="181"/>
                  </a:cubicBezTo>
                  <a:cubicBezTo>
                    <a:pt x="480" y="181"/>
                    <a:pt x="476" y="176"/>
                    <a:pt x="476" y="176"/>
                  </a:cubicBezTo>
                  <a:cubicBezTo>
                    <a:pt x="476" y="176"/>
                    <a:pt x="475" y="177"/>
                    <a:pt x="474" y="177"/>
                  </a:cubicBezTo>
                  <a:cubicBezTo>
                    <a:pt x="476" y="182"/>
                    <a:pt x="477" y="187"/>
                    <a:pt x="476" y="193"/>
                  </a:cubicBezTo>
                  <a:cubicBezTo>
                    <a:pt x="475" y="195"/>
                    <a:pt x="472" y="199"/>
                    <a:pt x="471" y="200"/>
                  </a:cubicBezTo>
                  <a:cubicBezTo>
                    <a:pt x="470" y="201"/>
                    <a:pt x="469" y="201"/>
                    <a:pt x="468" y="201"/>
                  </a:cubicBezTo>
                  <a:cubicBezTo>
                    <a:pt x="468" y="202"/>
                    <a:pt x="469" y="204"/>
                    <a:pt x="468" y="205"/>
                  </a:cubicBezTo>
                  <a:cubicBezTo>
                    <a:pt x="468" y="207"/>
                    <a:pt x="466" y="208"/>
                    <a:pt x="466" y="209"/>
                  </a:cubicBezTo>
                  <a:cubicBezTo>
                    <a:pt x="466" y="210"/>
                    <a:pt x="465" y="211"/>
                    <a:pt x="466" y="211"/>
                  </a:cubicBezTo>
                  <a:cubicBezTo>
                    <a:pt x="466" y="212"/>
                    <a:pt x="468" y="213"/>
                    <a:pt x="469" y="214"/>
                  </a:cubicBezTo>
                  <a:cubicBezTo>
                    <a:pt x="470" y="216"/>
                    <a:pt x="472" y="220"/>
                    <a:pt x="472" y="222"/>
                  </a:cubicBezTo>
                  <a:cubicBezTo>
                    <a:pt x="471" y="223"/>
                    <a:pt x="469" y="225"/>
                    <a:pt x="469" y="227"/>
                  </a:cubicBezTo>
                  <a:cubicBezTo>
                    <a:pt x="469" y="227"/>
                    <a:pt x="470" y="231"/>
                    <a:pt x="470" y="233"/>
                  </a:cubicBezTo>
                  <a:cubicBezTo>
                    <a:pt x="471" y="233"/>
                    <a:pt x="471" y="233"/>
                    <a:pt x="471" y="233"/>
                  </a:cubicBezTo>
                  <a:cubicBezTo>
                    <a:pt x="471" y="235"/>
                    <a:pt x="471" y="237"/>
                    <a:pt x="471" y="239"/>
                  </a:cubicBezTo>
                  <a:cubicBezTo>
                    <a:pt x="472" y="238"/>
                    <a:pt x="472" y="240"/>
                    <a:pt x="474" y="239"/>
                  </a:cubicBezTo>
                  <a:cubicBezTo>
                    <a:pt x="474" y="238"/>
                    <a:pt x="474" y="238"/>
                    <a:pt x="474" y="238"/>
                  </a:cubicBezTo>
                  <a:cubicBezTo>
                    <a:pt x="474" y="238"/>
                    <a:pt x="476" y="237"/>
                    <a:pt x="476" y="237"/>
                  </a:cubicBezTo>
                  <a:cubicBezTo>
                    <a:pt x="477" y="237"/>
                    <a:pt x="479" y="238"/>
                    <a:pt x="481" y="237"/>
                  </a:cubicBezTo>
                  <a:cubicBezTo>
                    <a:pt x="482" y="237"/>
                    <a:pt x="484" y="235"/>
                    <a:pt x="486" y="235"/>
                  </a:cubicBezTo>
                  <a:cubicBezTo>
                    <a:pt x="489" y="234"/>
                    <a:pt x="500" y="237"/>
                    <a:pt x="502" y="239"/>
                  </a:cubicBezTo>
                  <a:cubicBezTo>
                    <a:pt x="503" y="240"/>
                    <a:pt x="502" y="244"/>
                    <a:pt x="504" y="246"/>
                  </a:cubicBezTo>
                  <a:cubicBezTo>
                    <a:pt x="504" y="247"/>
                    <a:pt x="506" y="247"/>
                    <a:pt x="506" y="247"/>
                  </a:cubicBezTo>
                  <a:cubicBezTo>
                    <a:pt x="507" y="248"/>
                    <a:pt x="506" y="250"/>
                    <a:pt x="507" y="251"/>
                  </a:cubicBezTo>
                  <a:cubicBezTo>
                    <a:pt x="507" y="252"/>
                    <a:pt x="508" y="253"/>
                    <a:pt x="509" y="254"/>
                  </a:cubicBezTo>
                  <a:cubicBezTo>
                    <a:pt x="506" y="255"/>
                    <a:pt x="501" y="257"/>
                    <a:pt x="504" y="262"/>
                  </a:cubicBezTo>
                  <a:cubicBezTo>
                    <a:pt x="504" y="262"/>
                    <a:pt x="505" y="262"/>
                    <a:pt x="506" y="263"/>
                  </a:cubicBezTo>
                  <a:cubicBezTo>
                    <a:pt x="506" y="263"/>
                    <a:pt x="507" y="265"/>
                    <a:pt x="508" y="265"/>
                  </a:cubicBezTo>
                  <a:cubicBezTo>
                    <a:pt x="512" y="267"/>
                    <a:pt x="516" y="266"/>
                    <a:pt x="519" y="268"/>
                  </a:cubicBezTo>
                  <a:cubicBezTo>
                    <a:pt x="520" y="268"/>
                    <a:pt x="520" y="270"/>
                    <a:pt x="521" y="270"/>
                  </a:cubicBezTo>
                  <a:cubicBezTo>
                    <a:pt x="518" y="270"/>
                    <a:pt x="513" y="270"/>
                    <a:pt x="510" y="269"/>
                  </a:cubicBezTo>
                  <a:cubicBezTo>
                    <a:pt x="510" y="268"/>
                    <a:pt x="509" y="267"/>
                    <a:pt x="509" y="267"/>
                  </a:cubicBezTo>
                  <a:cubicBezTo>
                    <a:pt x="507" y="267"/>
                    <a:pt x="506" y="267"/>
                    <a:pt x="505" y="268"/>
                  </a:cubicBezTo>
                  <a:cubicBezTo>
                    <a:pt x="505" y="268"/>
                    <a:pt x="505" y="270"/>
                    <a:pt x="505" y="271"/>
                  </a:cubicBezTo>
                  <a:cubicBezTo>
                    <a:pt x="505" y="271"/>
                    <a:pt x="506" y="272"/>
                    <a:pt x="505" y="272"/>
                  </a:cubicBezTo>
                  <a:cubicBezTo>
                    <a:pt x="505" y="272"/>
                    <a:pt x="502" y="270"/>
                    <a:pt x="502" y="269"/>
                  </a:cubicBezTo>
                  <a:cubicBezTo>
                    <a:pt x="500" y="268"/>
                    <a:pt x="499" y="267"/>
                    <a:pt x="498" y="266"/>
                  </a:cubicBezTo>
                  <a:cubicBezTo>
                    <a:pt x="498" y="260"/>
                    <a:pt x="500" y="255"/>
                    <a:pt x="499" y="249"/>
                  </a:cubicBezTo>
                  <a:cubicBezTo>
                    <a:pt x="499" y="248"/>
                    <a:pt x="497" y="247"/>
                    <a:pt x="497" y="247"/>
                  </a:cubicBezTo>
                  <a:cubicBezTo>
                    <a:pt x="496" y="245"/>
                    <a:pt x="495" y="241"/>
                    <a:pt x="494" y="239"/>
                  </a:cubicBezTo>
                  <a:cubicBezTo>
                    <a:pt x="493" y="239"/>
                    <a:pt x="491" y="239"/>
                    <a:pt x="489" y="239"/>
                  </a:cubicBezTo>
                  <a:cubicBezTo>
                    <a:pt x="489" y="239"/>
                    <a:pt x="488" y="241"/>
                    <a:pt x="488" y="241"/>
                  </a:cubicBezTo>
                  <a:cubicBezTo>
                    <a:pt x="484" y="243"/>
                    <a:pt x="480" y="242"/>
                    <a:pt x="477" y="245"/>
                  </a:cubicBezTo>
                  <a:cubicBezTo>
                    <a:pt x="476" y="246"/>
                    <a:pt x="476" y="248"/>
                    <a:pt x="476" y="249"/>
                  </a:cubicBezTo>
                  <a:cubicBezTo>
                    <a:pt x="476" y="249"/>
                    <a:pt x="474" y="251"/>
                    <a:pt x="474" y="252"/>
                  </a:cubicBezTo>
                  <a:cubicBezTo>
                    <a:pt x="474" y="253"/>
                    <a:pt x="477" y="254"/>
                    <a:pt x="477" y="255"/>
                  </a:cubicBezTo>
                  <a:cubicBezTo>
                    <a:pt x="477" y="256"/>
                    <a:pt x="476" y="260"/>
                    <a:pt x="476" y="261"/>
                  </a:cubicBezTo>
                  <a:cubicBezTo>
                    <a:pt x="475" y="262"/>
                    <a:pt x="474" y="264"/>
                    <a:pt x="474" y="265"/>
                  </a:cubicBezTo>
                  <a:cubicBezTo>
                    <a:pt x="474" y="265"/>
                    <a:pt x="474" y="267"/>
                    <a:pt x="474" y="267"/>
                  </a:cubicBezTo>
                  <a:cubicBezTo>
                    <a:pt x="474" y="267"/>
                    <a:pt x="475" y="268"/>
                    <a:pt x="474" y="269"/>
                  </a:cubicBezTo>
                  <a:cubicBezTo>
                    <a:pt x="469" y="276"/>
                    <a:pt x="469" y="276"/>
                    <a:pt x="469" y="276"/>
                  </a:cubicBezTo>
                  <a:cubicBezTo>
                    <a:pt x="467" y="277"/>
                    <a:pt x="464" y="276"/>
                    <a:pt x="462" y="277"/>
                  </a:cubicBezTo>
                  <a:cubicBezTo>
                    <a:pt x="461" y="277"/>
                    <a:pt x="457" y="279"/>
                    <a:pt x="456" y="279"/>
                  </a:cubicBezTo>
                  <a:cubicBezTo>
                    <a:pt x="456" y="280"/>
                    <a:pt x="455" y="281"/>
                    <a:pt x="454" y="282"/>
                  </a:cubicBezTo>
                  <a:cubicBezTo>
                    <a:pt x="456" y="282"/>
                    <a:pt x="457" y="282"/>
                    <a:pt x="459" y="282"/>
                  </a:cubicBezTo>
                  <a:cubicBezTo>
                    <a:pt x="460" y="287"/>
                    <a:pt x="460" y="290"/>
                    <a:pt x="462" y="294"/>
                  </a:cubicBezTo>
                  <a:cubicBezTo>
                    <a:pt x="461" y="294"/>
                    <a:pt x="461" y="293"/>
                    <a:pt x="460" y="292"/>
                  </a:cubicBezTo>
                  <a:cubicBezTo>
                    <a:pt x="459" y="292"/>
                    <a:pt x="459" y="293"/>
                    <a:pt x="458" y="293"/>
                  </a:cubicBezTo>
                  <a:cubicBezTo>
                    <a:pt x="457" y="292"/>
                    <a:pt x="457" y="290"/>
                    <a:pt x="456" y="288"/>
                  </a:cubicBezTo>
                  <a:cubicBezTo>
                    <a:pt x="456" y="288"/>
                    <a:pt x="454" y="288"/>
                    <a:pt x="454" y="287"/>
                  </a:cubicBezTo>
                  <a:cubicBezTo>
                    <a:pt x="453" y="287"/>
                    <a:pt x="453" y="285"/>
                    <a:pt x="453" y="284"/>
                  </a:cubicBezTo>
                  <a:cubicBezTo>
                    <a:pt x="452" y="284"/>
                    <a:pt x="447" y="283"/>
                    <a:pt x="445" y="284"/>
                  </a:cubicBezTo>
                  <a:cubicBezTo>
                    <a:pt x="444" y="285"/>
                    <a:pt x="444" y="285"/>
                    <a:pt x="444" y="285"/>
                  </a:cubicBezTo>
                  <a:cubicBezTo>
                    <a:pt x="439" y="285"/>
                    <a:pt x="435" y="282"/>
                    <a:pt x="432" y="280"/>
                  </a:cubicBezTo>
                  <a:cubicBezTo>
                    <a:pt x="433" y="280"/>
                    <a:pt x="432" y="277"/>
                    <a:pt x="432" y="277"/>
                  </a:cubicBezTo>
                  <a:cubicBezTo>
                    <a:pt x="438" y="276"/>
                    <a:pt x="446" y="279"/>
                    <a:pt x="450" y="276"/>
                  </a:cubicBezTo>
                  <a:cubicBezTo>
                    <a:pt x="450" y="276"/>
                    <a:pt x="451" y="273"/>
                    <a:pt x="452" y="272"/>
                  </a:cubicBezTo>
                  <a:cubicBezTo>
                    <a:pt x="454" y="274"/>
                    <a:pt x="455" y="273"/>
                    <a:pt x="458" y="274"/>
                  </a:cubicBezTo>
                  <a:cubicBezTo>
                    <a:pt x="458" y="273"/>
                    <a:pt x="459" y="273"/>
                    <a:pt x="460" y="272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61" y="269"/>
                    <a:pt x="462" y="269"/>
                  </a:cubicBezTo>
                  <a:cubicBezTo>
                    <a:pt x="462" y="268"/>
                    <a:pt x="462" y="265"/>
                    <a:pt x="462" y="265"/>
                  </a:cubicBezTo>
                  <a:cubicBezTo>
                    <a:pt x="464" y="264"/>
                    <a:pt x="464" y="265"/>
                    <a:pt x="466" y="264"/>
                  </a:cubicBezTo>
                  <a:cubicBezTo>
                    <a:pt x="462" y="256"/>
                    <a:pt x="464" y="256"/>
                    <a:pt x="466" y="248"/>
                  </a:cubicBezTo>
                  <a:cubicBezTo>
                    <a:pt x="462" y="245"/>
                    <a:pt x="461" y="244"/>
                    <a:pt x="459" y="239"/>
                  </a:cubicBezTo>
                  <a:cubicBezTo>
                    <a:pt x="458" y="238"/>
                    <a:pt x="458" y="238"/>
                    <a:pt x="458" y="238"/>
                  </a:cubicBezTo>
                  <a:cubicBezTo>
                    <a:pt x="457" y="237"/>
                    <a:pt x="458" y="235"/>
                    <a:pt x="458" y="235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7" y="233"/>
                    <a:pt x="458" y="230"/>
                    <a:pt x="458" y="229"/>
                  </a:cubicBezTo>
                  <a:cubicBezTo>
                    <a:pt x="458" y="228"/>
                    <a:pt x="460" y="226"/>
                    <a:pt x="460" y="225"/>
                  </a:cubicBezTo>
                  <a:cubicBezTo>
                    <a:pt x="460" y="225"/>
                    <a:pt x="461" y="220"/>
                    <a:pt x="460" y="219"/>
                  </a:cubicBezTo>
                  <a:cubicBezTo>
                    <a:pt x="460" y="219"/>
                    <a:pt x="458" y="218"/>
                    <a:pt x="458" y="218"/>
                  </a:cubicBezTo>
                  <a:cubicBezTo>
                    <a:pt x="458" y="217"/>
                    <a:pt x="459" y="215"/>
                    <a:pt x="459" y="213"/>
                  </a:cubicBezTo>
                  <a:cubicBezTo>
                    <a:pt x="456" y="212"/>
                    <a:pt x="453" y="211"/>
                    <a:pt x="453" y="207"/>
                  </a:cubicBezTo>
                  <a:cubicBezTo>
                    <a:pt x="453" y="202"/>
                    <a:pt x="456" y="202"/>
                    <a:pt x="458" y="199"/>
                  </a:cubicBezTo>
                  <a:cubicBezTo>
                    <a:pt x="459" y="195"/>
                    <a:pt x="458" y="193"/>
                    <a:pt x="458" y="189"/>
                  </a:cubicBezTo>
                  <a:cubicBezTo>
                    <a:pt x="458" y="188"/>
                    <a:pt x="460" y="187"/>
                    <a:pt x="460" y="186"/>
                  </a:cubicBezTo>
                  <a:cubicBezTo>
                    <a:pt x="461" y="185"/>
                    <a:pt x="459" y="184"/>
                    <a:pt x="460" y="182"/>
                  </a:cubicBezTo>
                  <a:cubicBezTo>
                    <a:pt x="460" y="182"/>
                    <a:pt x="461" y="181"/>
                    <a:pt x="460" y="181"/>
                  </a:cubicBezTo>
                  <a:cubicBezTo>
                    <a:pt x="460" y="180"/>
                    <a:pt x="458" y="179"/>
                    <a:pt x="458" y="178"/>
                  </a:cubicBezTo>
                  <a:cubicBezTo>
                    <a:pt x="458" y="177"/>
                    <a:pt x="459" y="175"/>
                    <a:pt x="458" y="175"/>
                  </a:cubicBezTo>
                  <a:cubicBezTo>
                    <a:pt x="458" y="175"/>
                    <a:pt x="457" y="175"/>
                    <a:pt x="456" y="175"/>
                  </a:cubicBezTo>
                  <a:cubicBezTo>
                    <a:pt x="456" y="175"/>
                    <a:pt x="452" y="172"/>
                    <a:pt x="452" y="172"/>
                  </a:cubicBezTo>
                  <a:cubicBezTo>
                    <a:pt x="451" y="172"/>
                    <a:pt x="448" y="173"/>
                    <a:pt x="448" y="173"/>
                  </a:cubicBezTo>
                  <a:cubicBezTo>
                    <a:pt x="444" y="173"/>
                    <a:pt x="440" y="173"/>
                    <a:pt x="437" y="173"/>
                  </a:cubicBezTo>
                  <a:cubicBezTo>
                    <a:pt x="437" y="173"/>
                    <a:pt x="438" y="172"/>
                    <a:pt x="436" y="172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4" y="175"/>
                    <a:pt x="432" y="175"/>
                    <a:pt x="431" y="177"/>
                  </a:cubicBezTo>
                  <a:cubicBezTo>
                    <a:pt x="429" y="179"/>
                    <a:pt x="429" y="183"/>
                    <a:pt x="428" y="185"/>
                  </a:cubicBezTo>
                  <a:cubicBezTo>
                    <a:pt x="426" y="189"/>
                    <a:pt x="422" y="191"/>
                    <a:pt x="420" y="194"/>
                  </a:cubicBezTo>
                  <a:cubicBezTo>
                    <a:pt x="419" y="196"/>
                    <a:pt x="419" y="198"/>
                    <a:pt x="417" y="199"/>
                  </a:cubicBezTo>
                  <a:cubicBezTo>
                    <a:pt x="416" y="200"/>
                    <a:pt x="413" y="201"/>
                    <a:pt x="411" y="202"/>
                  </a:cubicBezTo>
                  <a:cubicBezTo>
                    <a:pt x="411" y="205"/>
                    <a:pt x="411" y="207"/>
                    <a:pt x="411" y="209"/>
                  </a:cubicBezTo>
                  <a:cubicBezTo>
                    <a:pt x="411" y="209"/>
                    <a:pt x="414" y="213"/>
                    <a:pt x="414" y="214"/>
                  </a:cubicBezTo>
                  <a:cubicBezTo>
                    <a:pt x="414" y="217"/>
                    <a:pt x="413" y="218"/>
                    <a:pt x="414" y="221"/>
                  </a:cubicBezTo>
                  <a:cubicBezTo>
                    <a:pt x="409" y="224"/>
                    <a:pt x="410" y="224"/>
                    <a:pt x="410" y="231"/>
                  </a:cubicBezTo>
                  <a:cubicBezTo>
                    <a:pt x="411" y="231"/>
                    <a:pt x="411" y="230"/>
                    <a:pt x="412" y="230"/>
                  </a:cubicBezTo>
                  <a:cubicBezTo>
                    <a:pt x="414" y="230"/>
                    <a:pt x="416" y="233"/>
                    <a:pt x="417" y="233"/>
                  </a:cubicBezTo>
                  <a:cubicBezTo>
                    <a:pt x="418" y="233"/>
                    <a:pt x="417" y="232"/>
                    <a:pt x="418" y="233"/>
                  </a:cubicBezTo>
                  <a:cubicBezTo>
                    <a:pt x="417" y="232"/>
                    <a:pt x="420" y="233"/>
                    <a:pt x="420" y="233"/>
                  </a:cubicBezTo>
                  <a:cubicBezTo>
                    <a:pt x="420" y="233"/>
                    <a:pt x="420" y="235"/>
                    <a:pt x="420" y="235"/>
                  </a:cubicBezTo>
                  <a:cubicBezTo>
                    <a:pt x="420" y="236"/>
                    <a:pt x="417" y="236"/>
                    <a:pt x="418" y="239"/>
                  </a:cubicBezTo>
                  <a:cubicBezTo>
                    <a:pt x="418" y="239"/>
                    <a:pt x="419" y="240"/>
                    <a:pt x="418" y="241"/>
                  </a:cubicBezTo>
                  <a:cubicBezTo>
                    <a:pt x="419" y="241"/>
                    <a:pt x="420" y="244"/>
                    <a:pt x="420" y="245"/>
                  </a:cubicBezTo>
                  <a:cubicBezTo>
                    <a:pt x="420" y="245"/>
                    <a:pt x="422" y="244"/>
                    <a:pt x="422" y="244"/>
                  </a:cubicBezTo>
                  <a:cubicBezTo>
                    <a:pt x="424" y="244"/>
                    <a:pt x="424" y="244"/>
                    <a:pt x="424" y="244"/>
                  </a:cubicBezTo>
                  <a:cubicBezTo>
                    <a:pt x="423" y="247"/>
                    <a:pt x="422" y="251"/>
                    <a:pt x="420" y="254"/>
                  </a:cubicBezTo>
                  <a:cubicBezTo>
                    <a:pt x="419" y="255"/>
                    <a:pt x="418" y="255"/>
                    <a:pt x="416" y="256"/>
                  </a:cubicBezTo>
                  <a:cubicBezTo>
                    <a:pt x="416" y="255"/>
                    <a:pt x="416" y="253"/>
                    <a:pt x="416" y="252"/>
                  </a:cubicBezTo>
                  <a:cubicBezTo>
                    <a:pt x="415" y="251"/>
                    <a:pt x="414" y="252"/>
                    <a:pt x="413" y="251"/>
                  </a:cubicBezTo>
                  <a:cubicBezTo>
                    <a:pt x="413" y="251"/>
                    <a:pt x="413" y="249"/>
                    <a:pt x="412" y="249"/>
                  </a:cubicBezTo>
                  <a:cubicBezTo>
                    <a:pt x="410" y="245"/>
                    <a:pt x="407" y="243"/>
                    <a:pt x="401" y="242"/>
                  </a:cubicBezTo>
                  <a:cubicBezTo>
                    <a:pt x="400" y="240"/>
                    <a:pt x="400" y="240"/>
                    <a:pt x="400" y="240"/>
                  </a:cubicBezTo>
                  <a:cubicBezTo>
                    <a:pt x="401" y="240"/>
                    <a:pt x="401" y="239"/>
                    <a:pt x="401" y="239"/>
                  </a:cubicBezTo>
                  <a:cubicBezTo>
                    <a:pt x="398" y="238"/>
                    <a:pt x="396" y="237"/>
                    <a:pt x="394" y="236"/>
                  </a:cubicBezTo>
                  <a:cubicBezTo>
                    <a:pt x="392" y="241"/>
                    <a:pt x="392" y="241"/>
                    <a:pt x="392" y="241"/>
                  </a:cubicBezTo>
                  <a:cubicBezTo>
                    <a:pt x="391" y="241"/>
                    <a:pt x="391" y="241"/>
                    <a:pt x="391" y="241"/>
                  </a:cubicBezTo>
                  <a:cubicBezTo>
                    <a:pt x="391" y="239"/>
                    <a:pt x="390" y="237"/>
                    <a:pt x="391" y="233"/>
                  </a:cubicBezTo>
                  <a:cubicBezTo>
                    <a:pt x="388" y="232"/>
                    <a:pt x="385" y="233"/>
                    <a:pt x="382" y="232"/>
                  </a:cubicBezTo>
                  <a:cubicBezTo>
                    <a:pt x="381" y="232"/>
                    <a:pt x="381" y="229"/>
                    <a:pt x="381" y="229"/>
                  </a:cubicBezTo>
                  <a:cubicBezTo>
                    <a:pt x="380" y="229"/>
                    <a:pt x="379" y="230"/>
                    <a:pt x="378" y="230"/>
                  </a:cubicBezTo>
                  <a:cubicBezTo>
                    <a:pt x="378" y="230"/>
                    <a:pt x="377" y="225"/>
                    <a:pt x="373" y="227"/>
                  </a:cubicBezTo>
                  <a:cubicBezTo>
                    <a:pt x="371" y="227"/>
                    <a:pt x="373" y="231"/>
                    <a:pt x="365" y="230"/>
                  </a:cubicBezTo>
                  <a:cubicBezTo>
                    <a:pt x="364" y="230"/>
                    <a:pt x="361" y="227"/>
                    <a:pt x="359" y="228"/>
                  </a:cubicBezTo>
                  <a:cubicBezTo>
                    <a:pt x="359" y="228"/>
                    <a:pt x="358" y="231"/>
                    <a:pt x="358" y="231"/>
                  </a:cubicBezTo>
                  <a:cubicBezTo>
                    <a:pt x="356" y="231"/>
                    <a:pt x="354" y="232"/>
                    <a:pt x="353" y="232"/>
                  </a:cubicBezTo>
                  <a:cubicBezTo>
                    <a:pt x="354" y="233"/>
                    <a:pt x="353" y="233"/>
                    <a:pt x="353" y="234"/>
                  </a:cubicBezTo>
                  <a:cubicBezTo>
                    <a:pt x="353" y="234"/>
                    <a:pt x="355" y="235"/>
                    <a:pt x="355" y="235"/>
                  </a:cubicBezTo>
                  <a:cubicBezTo>
                    <a:pt x="357" y="239"/>
                    <a:pt x="357" y="244"/>
                    <a:pt x="357" y="248"/>
                  </a:cubicBezTo>
                  <a:cubicBezTo>
                    <a:pt x="356" y="248"/>
                    <a:pt x="356" y="249"/>
                    <a:pt x="355" y="249"/>
                  </a:cubicBezTo>
                  <a:cubicBezTo>
                    <a:pt x="352" y="250"/>
                    <a:pt x="350" y="247"/>
                    <a:pt x="349" y="247"/>
                  </a:cubicBezTo>
                  <a:cubicBezTo>
                    <a:pt x="349" y="247"/>
                    <a:pt x="347" y="249"/>
                    <a:pt x="347" y="249"/>
                  </a:cubicBezTo>
                  <a:cubicBezTo>
                    <a:pt x="347" y="250"/>
                    <a:pt x="346" y="254"/>
                    <a:pt x="346" y="255"/>
                  </a:cubicBezTo>
                  <a:cubicBezTo>
                    <a:pt x="346" y="255"/>
                    <a:pt x="341" y="251"/>
                    <a:pt x="341" y="251"/>
                  </a:cubicBezTo>
                  <a:cubicBezTo>
                    <a:pt x="341" y="250"/>
                    <a:pt x="342" y="244"/>
                    <a:pt x="342" y="243"/>
                  </a:cubicBezTo>
                  <a:cubicBezTo>
                    <a:pt x="341" y="243"/>
                    <a:pt x="340" y="243"/>
                    <a:pt x="339" y="243"/>
                  </a:cubicBezTo>
                  <a:cubicBezTo>
                    <a:pt x="336" y="244"/>
                    <a:pt x="333" y="247"/>
                    <a:pt x="330" y="247"/>
                  </a:cubicBezTo>
                  <a:cubicBezTo>
                    <a:pt x="330" y="247"/>
                    <a:pt x="331" y="245"/>
                    <a:pt x="331" y="245"/>
                  </a:cubicBezTo>
                  <a:cubicBezTo>
                    <a:pt x="330" y="245"/>
                    <a:pt x="329" y="245"/>
                    <a:pt x="329" y="245"/>
                  </a:cubicBezTo>
                  <a:cubicBezTo>
                    <a:pt x="329" y="247"/>
                    <a:pt x="329" y="247"/>
                    <a:pt x="329" y="247"/>
                  </a:cubicBezTo>
                  <a:cubicBezTo>
                    <a:pt x="329" y="245"/>
                    <a:pt x="330" y="248"/>
                    <a:pt x="330" y="248"/>
                  </a:cubicBezTo>
                  <a:cubicBezTo>
                    <a:pt x="330" y="249"/>
                    <a:pt x="329" y="249"/>
                    <a:pt x="329" y="250"/>
                  </a:cubicBezTo>
                  <a:cubicBezTo>
                    <a:pt x="328" y="250"/>
                    <a:pt x="327" y="250"/>
                    <a:pt x="326" y="250"/>
                  </a:cubicBezTo>
                  <a:cubicBezTo>
                    <a:pt x="324" y="248"/>
                    <a:pt x="321" y="245"/>
                    <a:pt x="316" y="246"/>
                  </a:cubicBezTo>
                  <a:cubicBezTo>
                    <a:pt x="313" y="246"/>
                    <a:pt x="309" y="249"/>
                    <a:pt x="305" y="250"/>
                  </a:cubicBezTo>
                  <a:cubicBezTo>
                    <a:pt x="306" y="251"/>
                    <a:pt x="307" y="252"/>
                    <a:pt x="307" y="253"/>
                  </a:cubicBezTo>
                  <a:cubicBezTo>
                    <a:pt x="307" y="254"/>
                    <a:pt x="306" y="254"/>
                    <a:pt x="306" y="255"/>
                  </a:cubicBezTo>
                  <a:cubicBezTo>
                    <a:pt x="306" y="254"/>
                    <a:pt x="304" y="253"/>
                    <a:pt x="303" y="253"/>
                  </a:cubicBezTo>
                  <a:cubicBezTo>
                    <a:pt x="304" y="253"/>
                    <a:pt x="302" y="251"/>
                    <a:pt x="302" y="251"/>
                  </a:cubicBezTo>
                  <a:cubicBezTo>
                    <a:pt x="302" y="252"/>
                    <a:pt x="299" y="254"/>
                    <a:pt x="299" y="255"/>
                  </a:cubicBezTo>
                  <a:cubicBezTo>
                    <a:pt x="297" y="255"/>
                    <a:pt x="292" y="254"/>
                    <a:pt x="290" y="255"/>
                  </a:cubicBezTo>
                  <a:cubicBezTo>
                    <a:pt x="290" y="254"/>
                    <a:pt x="290" y="253"/>
                    <a:pt x="290" y="253"/>
                  </a:cubicBezTo>
                  <a:cubicBezTo>
                    <a:pt x="291" y="252"/>
                    <a:pt x="291" y="251"/>
                    <a:pt x="292" y="251"/>
                  </a:cubicBezTo>
                  <a:cubicBezTo>
                    <a:pt x="292" y="251"/>
                    <a:pt x="297" y="251"/>
                    <a:pt x="297" y="251"/>
                  </a:cubicBezTo>
                  <a:cubicBezTo>
                    <a:pt x="297" y="251"/>
                    <a:pt x="297" y="249"/>
                    <a:pt x="297" y="249"/>
                  </a:cubicBezTo>
                  <a:cubicBezTo>
                    <a:pt x="296" y="249"/>
                    <a:pt x="294" y="248"/>
                    <a:pt x="294" y="248"/>
                  </a:cubicBezTo>
                  <a:cubicBezTo>
                    <a:pt x="294" y="247"/>
                    <a:pt x="295" y="246"/>
                    <a:pt x="294" y="245"/>
                  </a:cubicBezTo>
                  <a:cubicBezTo>
                    <a:pt x="293" y="245"/>
                    <a:pt x="289" y="246"/>
                    <a:pt x="292" y="244"/>
                  </a:cubicBezTo>
                  <a:cubicBezTo>
                    <a:pt x="292" y="243"/>
                    <a:pt x="291" y="243"/>
                    <a:pt x="292" y="243"/>
                  </a:cubicBezTo>
                  <a:cubicBezTo>
                    <a:pt x="291" y="243"/>
                    <a:pt x="293" y="240"/>
                    <a:pt x="291" y="241"/>
                  </a:cubicBezTo>
                  <a:cubicBezTo>
                    <a:pt x="289" y="242"/>
                    <a:pt x="289" y="244"/>
                    <a:pt x="288" y="245"/>
                  </a:cubicBezTo>
                  <a:cubicBezTo>
                    <a:pt x="288" y="245"/>
                    <a:pt x="283" y="247"/>
                    <a:pt x="283" y="247"/>
                  </a:cubicBezTo>
                  <a:cubicBezTo>
                    <a:pt x="282" y="248"/>
                    <a:pt x="285" y="249"/>
                    <a:pt x="282" y="251"/>
                  </a:cubicBezTo>
                  <a:cubicBezTo>
                    <a:pt x="282" y="251"/>
                    <a:pt x="282" y="251"/>
                    <a:pt x="282" y="251"/>
                  </a:cubicBezTo>
                  <a:cubicBezTo>
                    <a:pt x="281" y="251"/>
                    <a:pt x="282" y="250"/>
                    <a:pt x="282" y="249"/>
                  </a:cubicBezTo>
                  <a:cubicBezTo>
                    <a:pt x="279" y="249"/>
                    <a:pt x="278" y="248"/>
                    <a:pt x="276" y="249"/>
                  </a:cubicBezTo>
                  <a:cubicBezTo>
                    <a:pt x="275" y="249"/>
                    <a:pt x="274" y="251"/>
                    <a:pt x="274" y="251"/>
                  </a:cubicBezTo>
                  <a:cubicBezTo>
                    <a:pt x="272" y="252"/>
                    <a:pt x="271" y="251"/>
                    <a:pt x="270" y="251"/>
                  </a:cubicBezTo>
                  <a:cubicBezTo>
                    <a:pt x="268" y="252"/>
                    <a:pt x="268" y="253"/>
                    <a:pt x="267" y="254"/>
                  </a:cubicBezTo>
                  <a:cubicBezTo>
                    <a:pt x="266" y="255"/>
                    <a:pt x="265" y="254"/>
                    <a:pt x="264" y="255"/>
                  </a:cubicBezTo>
                  <a:cubicBezTo>
                    <a:pt x="263" y="255"/>
                    <a:pt x="262" y="256"/>
                    <a:pt x="262" y="257"/>
                  </a:cubicBezTo>
                  <a:cubicBezTo>
                    <a:pt x="258" y="258"/>
                    <a:pt x="255" y="259"/>
                    <a:pt x="251" y="259"/>
                  </a:cubicBezTo>
                  <a:cubicBezTo>
                    <a:pt x="251" y="259"/>
                    <a:pt x="251" y="261"/>
                    <a:pt x="251" y="261"/>
                  </a:cubicBezTo>
                  <a:cubicBezTo>
                    <a:pt x="249" y="262"/>
                    <a:pt x="248" y="263"/>
                    <a:pt x="246" y="263"/>
                  </a:cubicBezTo>
                  <a:cubicBezTo>
                    <a:pt x="245" y="263"/>
                    <a:pt x="245" y="262"/>
                    <a:pt x="244" y="263"/>
                  </a:cubicBezTo>
                  <a:cubicBezTo>
                    <a:pt x="243" y="267"/>
                    <a:pt x="242" y="270"/>
                    <a:pt x="242" y="276"/>
                  </a:cubicBezTo>
                  <a:cubicBezTo>
                    <a:pt x="242" y="276"/>
                    <a:pt x="239" y="276"/>
                    <a:pt x="239" y="276"/>
                  </a:cubicBezTo>
                  <a:cubicBezTo>
                    <a:pt x="238" y="276"/>
                    <a:pt x="239" y="278"/>
                    <a:pt x="238" y="278"/>
                  </a:cubicBezTo>
                  <a:cubicBezTo>
                    <a:pt x="238" y="278"/>
                    <a:pt x="235" y="279"/>
                    <a:pt x="234" y="279"/>
                  </a:cubicBezTo>
                  <a:cubicBezTo>
                    <a:pt x="231" y="280"/>
                    <a:pt x="230" y="279"/>
                    <a:pt x="226" y="280"/>
                  </a:cubicBezTo>
                  <a:cubicBezTo>
                    <a:pt x="226" y="279"/>
                    <a:pt x="226" y="275"/>
                    <a:pt x="225" y="273"/>
                  </a:cubicBezTo>
                  <a:cubicBezTo>
                    <a:pt x="225" y="272"/>
                    <a:pt x="222" y="272"/>
                    <a:pt x="223" y="269"/>
                  </a:cubicBezTo>
                  <a:cubicBezTo>
                    <a:pt x="223" y="268"/>
                    <a:pt x="225" y="267"/>
                    <a:pt x="225" y="267"/>
                  </a:cubicBezTo>
                  <a:cubicBezTo>
                    <a:pt x="226" y="266"/>
                    <a:pt x="226" y="265"/>
                    <a:pt x="226" y="264"/>
                  </a:cubicBezTo>
                  <a:cubicBezTo>
                    <a:pt x="230" y="264"/>
                    <a:pt x="231" y="264"/>
                    <a:pt x="236" y="263"/>
                  </a:cubicBezTo>
                  <a:cubicBezTo>
                    <a:pt x="236" y="261"/>
                    <a:pt x="236" y="261"/>
                    <a:pt x="236" y="261"/>
                  </a:cubicBezTo>
                  <a:cubicBezTo>
                    <a:pt x="236" y="261"/>
                    <a:pt x="235" y="260"/>
                    <a:pt x="234" y="259"/>
                  </a:cubicBezTo>
                  <a:cubicBezTo>
                    <a:pt x="234" y="259"/>
                    <a:pt x="235" y="258"/>
                    <a:pt x="234" y="257"/>
                  </a:cubicBezTo>
                  <a:cubicBezTo>
                    <a:pt x="234" y="257"/>
                    <a:pt x="233" y="256"/>
                    <a:pt x="232" y="256"/>
                  </a:cubicBezTo>
                  <a:cubicBezTo>
                    <a:pt x="231" y="254"/>
                    <a:pt x="229" y="248"/>
                    <a:pt x="226" y="247"/>
                  </a:cubicBezTo>
                  <a:cubicBezTo>
                    <a:pt x="224" y="246"/>
                    <a:pt x="221" y="247"/>
                    <a:pt x="218" y="247"/>
                  </a:cubicBezTo>
                  <a:cubicBezTo>
                    <a:pt x="217" y="245"/>
                    <a:pt x="217" y="245"/>
                    <a:pt x="217" y="245"/>
                  </a:cubicBezTo>
                  <a:cubicBezTo>
                    <a:pt x="213" y="244"/>
                    <a:pt x="211" y="244"/>
                    <a:pt x="208" y="242"/>
                  </a:cubicBezTo>
                  <a:cubicBezTo>
                    <a:pt x="209" y="243"/>
                    <a:pt x="208" y="244"/>
                    <a:pt x="208" y="245"/>
                  </a:cubicBezTo>
                  <a:cubicBezTo>
                    <a:pt x="209" y="246"/>
                    <a:pt x="213" y="249"/>
                    <a:pt x="215" y="250"/>
                  </a:cubicBezTo>
                  <a:cubicBezTo>
                    <a:pt x="214" y="253"/>
                    <a:pt x="215" y="254"/>
                    <a:pt x="214" y="257"/>
                  </a:cubicBezTo>
                  <a:cubicBezTo>
                    <a:pt x="214" y="257"/>
                    <a:pt x="212" y="257"/>
                    <a:pt x="212" y="257"/>
                  </a:cubicBezTo>
                  <a:cubicBezTo>
                    <a:pt x="212" y="258"/>
                    <a:pt x="213" y="259"/>
                    <a:pt x="212" y="259"/>
                  </a:cubicBezTo>
                  <a:cubicBezTo>
                    <a:pt x="212" y="260"/>
                    <a:pt x="211" y="259"/>
                    <a:pt x="210" y="260"/>
                  </a:cubicBezTo>
                  <a:cubicBezTo>
                    <a:pt x="209" y="263"/>
                    <a:pt x="211" y="262"/>
                    <a:pt x="208" y="264"/>
                  </a:cubicBezTo>
                  <a:cubicBezTo>
                    <a:pt x="207" y="265"/>
                    <a:pt x="212" y="270"/>
                    <a:pt x="212" y="270"/>
                  </a:cubicBezTo>
                  <a:cubicBezTo>
                    <a:pt x="212" y="270"/>
                    <a:pt x="212" y="272"/>
                    <a:pt x="212" y="272"/>
                  </a:cubicBezTo>
                  <a:cubicBezTo>
                    <a:pt x="212" y="272"/>
                    <a:pt x="213" y="272"/>
                    <a:pt x="212" y="273"/>
                  </a:cubicBezTo>
                  <a:cubicBezTo>
                    <a:pt x="212" y="274"/>
                    <a:pt x="210" y="275"/>
                    <a:pt x="209" y="276"/>
                  </a:cubicBezTo>
                  <a:cubicBezTo>
                    <a:pt x="207" y="279"/>
                    <a:pt x="207" y="282"/>
                    <a:pt x="206" y="287"/>
                  </a:cubicBezTo>
                  <a:cubicBezTo>
                    <a:pt x="205" y="287"/>
                    <a:pt x="204" y="287"/>
                    <a:pt x="202" y="287"/>
                  </a:cubicBezTo>
                  <a:cubicBezTo>
                    <a:pt x="203" y="285"/>
                    <a:pt x="203" y="285"/>
                    <a:pt x="203" y="285"/>
                  </a:cubicBezTo>
                  <a:cubicBezTo>
                    <a:pt x="204" y="286"/>
                    <a:pt x="200" y="281"/>
                    <a:pt x="200" y="281"/>
                  </a:cubicBezTo>
                  <a:cubicBezTo>
                    <a:pt x="199" y="281"/>
                    <a:pt x="198" y="281"/>
                    <a:pt x="197" y="281"/>
                  </a:cubicBezTo>
                  <a:cubicBezTo>
                    <a:pt x="197" y="281"/>
                    <a:pt x="196" y="279"/>
                    <a:pt x="195" y="278"/>
                  </a:cubicBezTo>
                  <a:cubicBezTo>
                    <a:pt x="191" y="278"/>
                    <a:pt x="191" y="281"/>
                    <a:pt x="188" y="282"/>
                  </a:cubicBezTo>
                  <a:cubicBezTo>
                    <a:pt x="187" y="283"/>
                    <a:pt x="186" y="282"/>
                    <a:pt x="184" y="283"/>
                  </a:cubicBezTo>
                  <a:cubicBezTo>
                    <a:pt x="184" y="284"/>
                    <a:pt x="184" y="286"/>
                    <a:pt x="183" y="286"/>
                  </a:cubicBezTo>
                  <a:cubicBezTo>
                    <a:pt x="182" y="288"/>
                    <a:pt x="176" y="291"/>
                    <a:pt x="176" y="292"/>
                  </a:cubicBezTo>
                  <a:cubicBezTo>
                    <a:pt x="176" y="292"/>
                    <a:pt x="176" y="294"/>
                    <a:pt x="176" y="294"/>
                  </a:cubicBezTo>
                  <a:cubicBezTo>
                    <a:pt x="176" y="297"/>
                    <a:pt x="180" y="298"/>
                    <a:pt x="181" y="300"/>
                  </a:cubicBezTo>
                  <a:cubicBezTo>
                    <a:pt x="183" y="302"/>
                    <a:pt x="183" y="304"/>
                    <a:pt x="184" y="306"/>
                  </a:cubicBezTo>
                  <a:cubicBezTo>
                    <a:pt x="181" y="306"/>
                    <a:pt x="179" y="306"/>
                    <a:pt x="175" y="305"/>
                  </a:cubicBezTo>
                  <a:cubicBezTo>
                    <a:pt x="175" y="305"/>
                    <a:pt x="173" y="303"/>
                    <a:pt x="173" y="303"/>
                  </a:cubicBezTo>
                  <a:cubicBezTo>
                    <a:pt x="171" y="302"/>
                    <a:pt x="169" y="303"/>
                    <a:pt x="168" y="302"/>
                  </a:cubicBezTo>
                  <a:cubicBezTo>
                    <a:pt x="168" y="302"/>
                    <a:pt x="168" y="301"/>
                    <a:pt x="169" y="300"/>
                  </a:cubicBezTo>
                  <a:cubicBezTo>
                    <a:pt x="167" y="300"/>
                    <a:pt x="165" y="299"/>
                    <a:pt x="163" y="298"/>
                  </a:cubicBezTo>
                  <a:cubicBezTo>
                    <a:pt x="162" y="298"/>
                    <a:pt x="161" y="296"/>
                    <a:pt x="160" y="295"/>
                  </a:cubicBezTo>
                  <a:cubicBezTo>
                    <a:pt x="156" y="294"/>
                    <a:pt x="155" y="298"/>
                    <a:pt x="157" y="297"/>
                  </a:cubicBezTo>
                  <a:cubicBezTo>
                    <a:pt x="157" y="297"/>
                    <a:pt x="158" y="300"/>
                    <a:pt x="157" y="300"/>
                  </a:cubicBezTo>
                  <a:cubicBezTo>
                    <a:pt x="157" y="301"/>
                    <a:pt x="155" y="301"/>
                    <a:pt x="155" y="301"/>
                  </a:cubicBezTo>
                  <a:cubicBezTo>
                    <a:pt x="156" y="303"/>
                    <a:pt x="157" y="307"/>
                    <a:pt x="159" y="308"/>
                  </a:cubicBezTo>
                  <a:cubicBezTo>
                    <a:pt x="160" y="309"/>
                    <a:pt x="162" y="309"/>
                    <a:pt x="163" y="310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3" y="319"/>
                    <a:pt x="163" y="319"/>
                  </a:cubicBezTo>
                  <a:cubicBezTo>
                    <a:pt x="162" y="319"/>
                    <a:pt x="161" y="319"/>
                    <a:pt x="160" y="319"/>
                  </a:cubicBezTo>
                  <a:cubicBezTo>
                    <a:pt x="159" y="320"/>
                    <a:pt x="161" y="321"/>
                    <a:pt x="158" y="321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7" y="319"/>
                    <a:pt x="156" y="319"/>
                    <a:pt x="155" y="318"/>
                  </a:cubicBezTo>
                  <a:cubicBezTo>
                    <a:pt x="152" y="317"/>
                    <a:pt x="149" y="318"/>
                    <a:pt x="147" y="318"/>
                  </a:cubicBezTo>
                  <a:cubicBezTo>
                    <a:pt x="146" y="318"/>
                    <a:pt x="146" y="315"/>
                    <a:pt x="146" y="314"/>
                  </a:cubicBezTo>
                  <a:cubicBezTo>
                    <a:pt x="146" y="313"/>
                    <a:pt x="144" y="312"/>
                    <a:pt x="144" y="312"/>
                  </a:cubicBezTo>
                  <a:cubicBezTo>
                    <a:pt x="144" y="312"/>
                    <a:pt x="141" y="312"/>
                    <a:pt x="142" y="312"/>
                  </a:cubicBezTo>
                  <a:cubicBezTo>
                    <a:pt x="141" y="313"/>
                    <a:pt x="141" y="313"/>
                    <a:pt x="141" y="313"/>
                  </a:cubicBezTo>
                  <a:cubicBezTo>
                    <a:pt x="140" y="313"/>
                    <a:pt x="140" y="312"/>
                    <a:pt x="139" y="312"/>
                  </a:cubicBezTo>
                  <a:cubicBezTo>
                    <a:pt x="138" y="307"/>
                    <a:pt x="138" y="306"/>
                    <a:pt x="137" y="300"/>
                  </a:cubicBezTo>
                  <a:cubicBezTo>
                    <a:pt x="137" y="299"/>
                    <a:pt x="135" y="297"/>
                    <a:pt x="135" y="296"/>
                  </a:cubicBezTo>
                  <a:cubicBezTo>
                    <a:pt x="135" y="295"/>
                    <a:pt x="137" y="292"/>
                    <a:pt x="137" y="292"/>
                  </a:cubicBezTo>
                  <a:cubicBezTo>
                    <a:pt x="138" y="290"/>
                    <a:pt x="136" y="291"/>
                    <a:pt x="137" y="289"/>
                  </a:cubicBezTo>
                  <a:cubicBezTo>
                    <a:pt x="136" y="289"/>
                    <a:pt x="135" y="289"/>
                    <a:pt x="135" y="289"/>
                  </a:cubicBezTo>
                  <a:cubicBezTo>
                    <a:pt x="134" y="289"/>
                    <a:pt x="134" y="286"/>
                    <a:pt x="133" y="286"/>
                  </a:cubicBezTo>
                  <a:cubicBezTo>
                    <a:pt x="131" y="285"/>
                    <a:pt x="129" y="286"/>
                    <a:pt x="128" y="28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4" y="284"/>
                    <a:pt x="123" y="284"/>
                    <a:pt x="120" y="283"/>
                  </a:cubicBezTo>
                  <a:cubicBezTo>
                    <a:pt x="120" y="283"/>
                    <a:pt x="118" y="282"/>
                    <a:pt x="118" y="282"/>
                  </a:cubicBezTo>
                  <a:cubicBezTo>
                    <a:pt x="119" y="281"/>
                    <a:pt x="120" y="282"/>
                    <a:pt x="121" y="282"/>
                  </a:cubicBezTo>
                  <a:cubicBezTo>
                    <a:pt x="122" y="279"/>
                    <a:pt x="122" y="279"/>
                    <a:pt x="122" y="279"/>
                  </a:cubicBezTo>
                  <a:cubicBezTo>
                    <a:pt x="121" y="279"/>
                    <a:pt x="120" y="280"/>
                    <a:pt x="118" y="280"/>
                  </a:cubicBezTo>
                  <a:cubicBezTo>
                    <a:pt x="117" y="279"/>
                    <a:pt x="118" y="278"/>
                    <a:pt x="117" y="278"/>
                  </a:cubicBezTo>
                  <a:cubicBezTo>
                    <a:pt x="117" y="276"/>
                    <a:pt x="117" y="276"/>
                    <a:pt x="117" y="276"/>
                  </a:cubicBezTo>
                  <a:cubicBezTo>
                    <a:pt x="122" y="273"/>
                    <a:pt x="116" y="273"/>
                    <a:pt x="113" y="274"/>
                  </a:cubicBezTo>
                  <a:cubicBezTo>
                    <a:pt x="117" y="273"/>
                    <a:pt x="113" y="269"/>
                    <a:pt x="111" y="267"/>
                  </a:cubicBezTo>
                  <a:cubicBezTo>
                    <a:pt x="110" y="267"/>
                    <a:pt x="110" y="267"/>
                    <a:pt x="110" y="267"/>
                  </a:cubicBezTo>
                  <a:cubicBezTo>
                    <a:pt x="110" y="266"/>
                    <a:pt x="111" y="265"/>
                    <a:pt x="111" y="265"/>
                  </a:cubicBezTo>
                  <a:cubicBezTo>
                    <a:pt x="112" y="265"/>
                    <a:pt x="114" y="266"/>
                    <a:pt x="115" y="267"/>
                  </a:cubicBezTo>
                  <a:cubicBezTo>
                    <a:pt x="116" y="267"/>
                    <a:pt x="116" y="269"/>
                    <a:pt x="118" y="271"/>
                  </a:cubicBezTo>
                  <a:cubicBezTo>
                    <a:pt x="121" y="272"/>
                    <a:pt x="122" y="270"/>
                    <a:pt x="124" y="271"/>
                  </a:cubicBezTo>
                  <a:cubicBezTo>
                    <a:pt x="125" y="271"/>
                    <a:pt x="125" y="273"/>
                    <a:pt x="126" y="274"/>
                  </a:cubicBezTo>
                  <a:cubicBezTo>
                    <a:pt x="127" y="274"/>
                    <a:pt x="128" y="274"/>
                    <a:pt x="129" y="274"/>
                  </a:cubicBezTo>
                  <a:cubicBezTo>
                    <a:pt x="129" y="275"/>
                    <a:pt x="129" y="276"/>
                    <a:pt x="129" y="276"/>
                  </a:cubicBezTo>
                  <a:cubicBezTo>
                    <a:pt x="130" y="276"/>
                    <a:pt x="130" y="276"/>
                    <a:pt x="130" y="276"/>
                  </a:cubicBezTo>
                  <a:cubicBezTo>
                    <a:pt x="130" y="276"/>
                    <a:pt x="130" y="274"/>
                    <a:pt x="130" y="273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32" y="274"/>
                    <a:pt x="134" y="277"/>
                    <a:pt x="134" y="278"/>
                  </a:cubicBezTo>
                  <a:cubicBezTo>
                    <a:pt x="136" y="278"/>
                    <a:pt x="138" y="278"/>
                    <a:pt x="140" y="278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42" y="280"/>
                    <a:pt x="144" y="279"/>
                    <a:pt x="146" y="280"/>
                  </a:cubicBezTo>
                  <a:cubicBezTo>
                    <a:pt x="147" y="280"/>
                    <a:pt x="149" y="282"/>
                    <a:pt x="150" y="282"/>
                  </a:cubicBezTo>
                  <a:cubicBezTo>
                    <a:pt x="156" y="284"/>
                    <a:pt x="160" y="283"/>
                    <a:pt x="166" y="284"/>
                  </a:cubicBezTo>
                  <a:cubicBezTo>
                    <a:pt x="166" y="284"/>
                    <a:pt x="168" y="285"/>
                    <a:pt x="169" y="284"/>
                  </a:cubicBezTo>
                  <a:cubicBezTo>
                    <a:pt x="170" y="284"/>
                    <a:pt x="171" y="283"/>
                    <a:pt x="171" y="282"/>
                  </a:cubicBezTo>
                  <a:cubicBezTo>
                    <a:pt x="173" y="282"/>
                    <a:pt x="174" y="282"/>
                    <a:pt x="176" y="281"/>
                  </a:cubicBezTo>
                  <a:cubicBezTo>
                    <a:pt x="177" y="281"/>
                    <a:pt x="178" y="279"/>
                    <a:pt x="179" y="278"/>
                  </a:cubicBezTo>
                  <a:cubicBezTo>
                    <a:pt x="180" y="278"/>
                    <a:pt x="180" y="278"/>
                    <a:pt x="180" y="278"/>
                  </a:cubicBezTo>
                  <a:cubicBezTo>
                    <a:pt x="180" y="278"/>
                    <a:pt x="180" y="276"/>
                    <a:pt x="181" y="276"/>
                  </a:cubicBezTo>
                  <a:cubicBezTo>
                    <a:pt x="181" y="275"/>
                    <a:pt x="183" y="275"/>
                    <a:pt x="184" y="274"/>
                  </a:cubicBezTo>
                  <a:cubicBezTo>
                    <a:pt x="186" y="272"/>
                    <a:pt x="187" y="266"/>
                    <a:pt x="185" y="263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7" y="256"/>
                    <a:pt x="175" y="256"/>
                    <a:pt x="175" y="256"/>
                  </a:cubicBezTo>
                  <a:cubicBezTo>
                    <a:pt x="173" y="255"/>
                    <a:pt x="173" y="252"/>
                    <a:pt x="172" y="251"/>
                  </a:cubicBezTo>
                  <a:cubicBezTo>
                    <a:pt x="172" y="251"/>
                    <a:pt x="170" y="252"/>
                    <a:pt x="170" y="253"/>
                  </a:cubicBezTo>
                  <a:cubicBezTo>
                    <a:pt x="167" y="250"/>
                    <a:pt x="163" y="246"/>
                    <a:pt x="160" y="245"/>
                  </a:cubicBezTo>
                  <a:cubicBezTo>
                    <a:pt x="158" y="244"/>
                    <a:pt x="157" y="245"/>
                    <a:pt x="156" y="244"/>
                  </a:cubicBezTo>
                  <a:cubicBezTo>
                    <a:pt x="155" y="244"/>
                    <a:pt x="155" y="242"/>
                    <a:pt x="154" y="241"/>
                  </a:cubicBezTo>
                  <a:cubicBezTo>
                    <a:pt x="152" y="241"/>
                    <a:pt x="151" y="241"/>
                    <a:pt x="149" y="241"/>
                  </a:cubicBezTo>
                  <a:cubicBezTo>
                    <a:pt x="148" y="240"/>
                    <a:pt x="145" y="238"/>
                    <a:pt x="143" y="237"/>
                  </a:cubicBezTo>
                  <a:cubicBezTo>
                    <a:pt x="142" y="237"/>
                    <a:pt x="142" y="238"/>
                    <a:pt x="141" y="238"/>
                  </a:cubicBezTo>
                  <a:cubicBezTo>
                    <a:pt x="140" y="237"/>
                    <a:pt x="139" y="235"/>
                    <a:pt x="138" y="235"/>
                  </a:cubicBezTo>
                  <a:cubicBezTo>
                    <a:pt x="136" y="234"/>
                    <a:pt x="135" y="235"/>
                    <a:pt x="135" y="235"/>
                  </a:cubicBezTo>
                  <a:cubicBezTo>
                    <a:pt x="134" y="235"/>
                    <a:pt x="132" y="233"/>
                    <a:pt x="132" y="233"/>
                  </a:cubicBezTo>
                  <a:cubicBezTo>
                    <a:pt x="129" y="231"/>
                    <a:pt x="126" y="231"/>
                    <a:pt x="123" y="231"/>
                  </a:cubicBezTo>
                  <a:cubicBezTo>
                    <a:pt x="123" y="231"/>
                    <a:pt x="123" y="229"/>
                    <a:pt x="123" y="229"/>
                  </a:cubicBezTo>
                  <a:cubicBezTo>
                    <a:pt x="122" y="229"/>
                    <a:pt x="121" y="230"/>
                    <a:pt x="120" y="230"/>
                  </a:cubicBezTo>
                  <a:cubicBezTo>
                    <a:pt x="121" y="230"/>
                    <a:pt x="119" y="229"/>
                    <a:pt x="118" y="229"/>
                  </a:cubicBezTo>
                  <a:cubicBezTo>
                    <a:pt x="115" y="229"/>
                    <a:pt x="115" y="230"/>
                    <a:pt x="111" y="229"/>
                  </a:cubicBezTo>
                  <a:cubicBezTo>
                    <a:pt x="111" y="229"/>
                    <a:pt x="111" y="227"/>
                    <a:pt x="111" y="227"/>
                  </a:cubicBezTo>
                  <a:cubicBezTo>
                    <a:pt x="114" y="226"/>
                    <a:pt x="114" y="226"/>
                    <a:pt x="117" y="225"/>
                  </a:cubicBezTo>
                  <a:cubicBezTo>
                    <a:pt x="116" y="224"/>
                    <a:pt x="109" y="221"/>
                    <a:pt x="109" y="221"/>
                  </a:cubicBezTo>
                  <a:cubicBezTo>
                    <a:pt x="109" y="221"/>
                    <a:pt x="109" y="221"/>
                    <a:pt x="108" y="221"/>
                  </a:cubicBezTo>
                  <a:cubicBezTo>
                    <a:pt x="108" y="221"/>
                    <a:pt x="109" y="222"/>
                    <a:pt x="109" y="223"/>
                  </a:cubicBezTo>
                  <a:cubicBezTo>
                    <a:pt x="108" y="223"/>
                    <a:pt x="107" y="222"/>
                    <a:pt x="106" y="223"/>
                  </a:cubicBezTo>
                  <a:cubicBezTo>
                    <a:pt x="106" y="224"/>
                    <a:pt x="106" y="224"/>
                    <a:pt x="106" y="224"/>
                  </a:cubicBezTo>
                  <a:cubicBezTo>
                    <a:pt x="104" y="224"/>
                    <a:pt x="105" y="222"/>
                    <a:pt x="104" y="222"/>
                  </a:cubicBezTo>
                  <a:cubicBezTo>
                    <a:pt x="103" y="221"/>
                    <a:pt x="105" y="224"/>
                    <a:pt x="103" y="225"/>
                  </a:cubicBezTo>
                  <a:cubicBezTo>
                    <a:pt x="101" y="225"/>
                    <a:pt x="100" y="223"/>
                    <a:pt x="97" y="222"/>
                  </a:cubicBezTo>
                  <a:cubicBezTo>
                    <a:pt x="96" y="222"/>
                    <a:pt x="97" y="225"/>
                    <a:pt x="96" y="225"/>
                  </a:cubicBezTo>
                  <a:cubicBezTo>
                    <a:pt x="95" y="226"/>
                    <a:pt x="92" y="227"/>
                    <a:pt x="92" y="227"/>
                  </a:cubicBezTo>
                  <a:cubicBezTo>
                    <a:pt x="92" y="227"/>
                    <a:pt x="90" y="229"/>
                    <a:pt x="88" y="230"/>
                  </a:cubicBezTo>
                  <a:cubicBezTo>
                    <a:pt x="87" y="232"/>
                    <a:pt x="84" y="234"/>
                    <a:pt x="84" y="234"/>
                  </a:cubicBezTo>
                  <a:cubicBezTo>
                    <a:pt x="84" y="234"/>
                    <a:pt x="82" y="236"/>
                    <a:pt x="80" y="237"/>
                  </a:cubicBezTo>
                  <a:cubicBezTo>
                    <a:pt x="78" y="237"/>
                    <a:pt x="81" y="239"/>
                    <a:pt x="81" y="239"/>
                  </a:cubicBezTo>
                  <a:cubicBezTo>
                    <a:pt x="81" y="239"/>
                    <a:pt x="78" y="242"/>
                    <a:pt x="78" y="242"/>
                  </a:cubicBezTo>
                  <a:cubicBezTo>
                    <a:pt x="79" y="243"/>
                    <a:pt x="82" y="242"/>
                    <a:pt x="82" y="242"/>
                  </a:cubicBezTo>
                  <a:cubicBezTo>
                    <a:pt x="82" y="244"/>
                    <a:pt x="81" y="247"/>
                    <a:pt x="82" y="248"/>
                  </a:cubicBezTo>
                  <a:cubicBezTo>
                    <a:pt x="83" y="250"/>
                    <a:pt x="87" y="251"/>
                    <a:pt x="87" y="251"/>
                  </a:cubicBezTo>
                  <a:cubicBezTo>
                    <a:pt x="87" y="251"/>
                    <a:pt x="87" y="255"/>
                    <a:pt x="92" y="257"/>
                  </a:cubicBezTo>
                  <a:cubicBezTo>
                    <a:pt x="98" y="261"/>
                    <a:pt x="86" y="266"/>
                    <a:pt x="86" y="268"/>
                  </a:cubicBezTo>
                  <a:cubicBezTo>
                    <a:pt x="86" y="269"/>
                    <a:pt x="87" y="274"/>
                    <a:pt x="88" y="277"/>
                  </a:cubicBezTo>
                  <a:cubicBezTo>
                    <a:pt x="89" y="280"/>
                    <a:pt x="91" y="282"/>
                    <a:pt x="91" y="282"/>
                  </a:cubicBezTo>
                  <a:cubicBezTo>
                    <a:pt x="91" y="282"/>
                    <a:pt x="95" y="287"/>
                    <a:pt x="94" y="288"/>
                  </a:cubicBezTo>
                  <a:cubicBezTo>
                    <a:pt x="94" y="290"/>
                    <a:pt x="92" y="287"/>
                    <a:pt x="91" y="289"/>
                  </a:cubicBezTo>
                  <a:cubicBezTo>
                    <a:pt x="90" y="291"/>
                    <a:pt x="90" y="295"/>
                    <a:pt x="91" y="297"/>
                  </a:cubicBezTo>
                  <a:cubicBezTo>
                    <a:pt x="92" y="298"/>
                    <a:pt x="93" y="302"/>
                    <a:pt x="93" y="302"/>
                  </a:cubicBezTo>
                  <a:cubicBezTo>
                    <a:pt x="93" y="302"/>
                    <a:pt x="93" y="303"/>
                    <a:pt x="95" y="305"/>
                  </a:cubicBezTo>
                  <a:cubicBezTo>
                    <a:pt x="97" y="307"/>
                    <a:pt x="99" y="309"/>
                    <a:pt x="98" y="311"/>
                  </a:cubicBezTo>
                  <a:cubicBezTo>
                    <a:pt x="97" y="313"/>
                    <a:pt x="95" y="312"/>
                    <a:pt x="94" y="314"/>
                  </a:cubicBezTo>
                  <a:cubicBezTo>
                    <a:pt x="93" y="318"/>
                    <a:pt x="99" y="319"/>
                    <a:pt x="100" y="322"/>
                  </a:cubicBezTo>
                  <a:cubicBezTo>
                    <a:pt x="101" y="324"/>
                    <a:pt x="104" y="324"/>
                    <a:pt x="106" y="326"/>
                  </a:cubicBezTo>
                  <a:cubicBezTo>
                    <a:pt x="108" y="327"/>
                    <a:pt x="107" y="330"/>
                    <a:pt x="105" y="332"/>
                  </a:cubicBezTo>
                  <a:cubicBezTo>
                    <a:pt x="104" y="334"/>
                    <a:pt x="97" y="340"/>
                    <a:pt x="97" y="342"/>
                  </a:cubicBezTo>
                  <a:cubicBezTo>
                    <a:pt x="97" y="344"/>
                    <a:pt x="81" y="354"/>
                    <a:pt x="81" y="354"/>
                  </a:cubicBezTo>
                  <a:cubicBezTo>
                    <a:pt x="70" y="363"/>
                    <a:pt x="70" y="363"/>
                    <a:pt x="70" y="363"/>
                  </a:cubicBezTo>
                  <a:cubicBezTo>
                    <a:pt x="70" y="363"/>
                    <a:pt x="70" y="363"/>
                    <a:pt x="70" y="363"/>
                  </a:cubicBezTo>
                  <a:cubicBezTo>
                    <a:pt x="71" y="363"/>
                    <a:pt x="71" y="363"/>
                    <a:pt x="71" y="363"/>
                  </a:cubicBezTo>
                  <a:cubicBezTo>
                    <a:pt x="71" y="362"/>
                    <a:pt x="71" y="362"/>
                    <a:pt x="71" y="362"/>
                  </a:cubicBezTo>
                  <a:cubicBezTo>
                    <a:pt x="73" y="361"/>
                    <a:pt x="75" y="360"/>
                    <a:pt x="77" y="360"/>
                  </a:cubicBezTo>
                  <a:cubicBezTo>
                    <a:pt x="76" y="362"/>
                    <a:pt x="76" y="361"/>
                    <a:pt x="76" y="362"/>
                  </a:cubicBezTo>
                  <a:cubicBezTo>
                    <a:pt x="76" y="362"/>
                    <a:pt x="76" y="362"/>
                    <a:pt x="75" y="363"/>
                  </a:cubicBezTo>
                  <a:cubicBezTo>
                    <a:pt x="77" y="365"/>
                    <a:pt x="80" y="367"/>
                    <a:pt x="83" y="370"/>
                  </a:cubicBezTo>
                  <a:cubicBezTo>
                    <a:pt x="84" y="369"/>
                    <a:pt x="88" y="368"/>
                    <a:pt x="89" y="368"/>
                  </a:cubicBezTo>
                  <a:cubicBezTo>
                    <a:pt x="91" y="369"/>
                    <a:pt x="92" y="372"/>
                    <a:pt x="93" y="373"/>
                  </a:cubicBezTo>
                  <a:cubicBezTo>
                    <a:pt x="94" y="373"/>
                    <a:pt x="96" y="373"/>
                    <a:pt x="96" y="374"/>
                  </a:cubicBezTo>
                  <a:cubicBezTo>
                    <a:pt x="96" y="374"/>
                    <a:pt x="94" y="375"/>
                    <a:pt x="92" y="375"/>
                  </a:cubicBezTo>
                  <a:cubicBezTo>
                    <a:pt x="91" y="375"/>
                    <a:pt x="90" y="373"/>
                    <a:pt x="87" y="374"/>
                  </a:cubicBezTo>
                  <a:cubicBezTo>
                    <a:pt x="86" y="374"/>
                    <a:pt x="85" y="376"/>
                    <a:pt x="83" y="377"/>
                  </a:cubicBezTo>
                  <a:cubicBezTo>
                    <a:pt x="81" y="377"/>
                    <a:pt x="81" y="376"/>
                    <a:pt x="79" y="376"/>
                  </a:cubicBezTo>
                  <a:cubicBezTo>
                    <a:pt x="78" y="376"/>
                    <a:pt x="78" y="377"/>
                    <a:pt x="77" y="378"/>
                  </a:cubicBezTo>
                  <a:cubicBezTo>
                    <a:pt x="77" y="377"/>
                    <a:pt x="77" y="376"/>
                    <a:pt x="76" y="376"/>
                  </a:cubicBezTo>
                  <a:cubicBezTo>
                    <a:pt x="76" y="377"/>
                    <a:pt x="75" y="380"/>
                    <a:pt x="74" y="382"/>
                  </a:cubicBezTo>
                  <a:cubicBezTo>
                    <a:pt x="74" y="382"/>
                    <a:pt x="76" y="384"/>
                    <a:pt x="76" y="385"/>
                  </a:cubicBezTo>
                  <a:cubicBezTo>
                    <a:pt x="76" y="387"/>
                    <a:pt x="74" y="389"/>
                    <a:pt x="74" y="389"/>
                  </a:cubicBezTo>
                  <a:cubicBezTo>
                    <a:pt x="73" y="390"/>
                    <a:pt x="73" y="390"/>
                    <a:pt x="73" y="390"/>
                  </a:cubicBezTo>
                  <a:cubicBezTo>
                    <a:pt x="74" y="394"/>
                    <a:pt x="74" y="396"/>
                    <a:pt x="73" y="401"/>
                  </a:cubicBezTo>
                  <a:cubicBezTo>
                    <a:pt x="73" y="401"/>
                    <a:pt x="71" y="401"/>
                    <a:pt x="71" y="401"/>
                  </a:cubicBezTo>
                  <a:cubicBezTo>
                    <a:pt x="71" y="401"/>
                    <a:pt x="69" y="404"/>
                    <a:pt x="67" y="405"/>
                  </a:cubicBezTo>
                  <a:cubicBezTo>
                    <a:pt x="65" y="405"/>
                    <a:pt x="65" y="410"/>
                    <a:pt x="65" y="410"/>
                  </a:cubicBezTo>
                  <a:cubicBezTo>
                    <a:pt x="65" y="410"/>
                    <a:pt x="66" y="411"/>
                    <a:pt x="66" y="413"/>
                  </a:cubicBezTo>
                  <a:cubicBezTo>
                    <a:pt x="67" y="415"/>
                    <a:pt x="71" y="413"/>
                    <a:pt x="71" y="413"/>
                  </a:cubicBezTo>
                  <a:cubicBezTo>
                    <a:pt x="71" y="413"/>
                    <a:pt x="72" y="418"/>
                    <a:pt x="72" y="420"/>
                  </a:cubicBezTo>
                  <a:cubicBezTo>
                    <a:pt x="72" y="422"/>
                    <a:pt x="74" y="420"/>
                    <a:pt x="75" y="422"/>
                  </a:cubicBezTo>
                  <a:cubicBezTo>
                    <a:pt x="76" y="424"/>
                    <a:pt x="78" y="426"/>
                    <a:pt x="78" y="426"/>
                  </a:cubicBezTo>
                  <a:cubicBezTo>
                    <a:pt x="79" y="430"/>
                    <a:pt x="79" y="430"/>
                    <a:pt x="79" y="430"/>
                  </a:cubicBezTo>
                  <a:cubicBezTo>
                    <a:pt x="80" y="427"/>
                    <a:pt x="79" y="434"/>
                    <a:pt x="81" y="432"/>
                  </a:cubicBezTo>
                  <a:cubicBezTo>
                    <a:pt x="83" y="431"/>
                    <a:pt x="85" y="431"/>
                    <a:pt x="85" y="431"/>
                  </a:cubicBezTo>
                  <a:cubicBezTo>
                    <a:pt x="85" y="431"/>
                    <a:pt x="87" y="431"/>
                    <a:pt x="89" y="432"/>
                  </a:cubicBezTo>
                  <a:cubicBezTo>
                    <a:pt x="91" y="433"/>
                    <a:pt x="94" y="433"/>
                    <a:pt x="94" y="436"/>
                  </a:cubicBezTo>
                  <a:cubicBezTo>
                    <a:pt x="94" y="438"/>
                    <a:pt x="97" y="436"/>
                    <a:pt x="97" y="440"/>
                  </a:cubicBezTo>
                  <a:cubicBezTo>
                    <a:pt x="97" y="443"/>
                    <a:pt x="99" y="443"/>
                    <a:pt x="99" y="447"/>
                  </a:cubicBezTo>
                  <a:cubicBezTo>
                    <a:pt x="99" y="451"/>
                    <a:pt x="98" y="453"/>
                    <a:pt x="100" y="454"/>
                  </a:cubicBezTo>
                  <a:cubicBezTo>
                    <a:pt x="102" y="456"/>
                    <a:pt x="105" y="456"/>
                    <a:pt x="106" y="459"/>
                  </a:cubicBezTo>
                  <a:cubicBezTo>
                    <a:pt x="107" y="462"/>
                    <a:pt x="108" y="465"/>
                    <a:pt x="106" y="466"/>
                  </a:cubicBezTo>
                  <a:cubicBezTo>
                    <a:pt x="103" y="466"/>
                    <a:pt x="102" y="463"/>
                    <a:pt x="100" y="466"/>
                  </a:cubicBezTo>
                  <a:cubicBezTo>
                    <a:pt x="99" y="469"/>
                    <a:pt x="103" y="469"/>
                    <a:pt x="103" y="471"/>
                  </a:cubicBezTo>
                  <a:cubicBezTo>
                    <a:pt x="103" y="482"/>
                    <a:pt x="103" y="482"/>
                    <a:pt x="103" y="482"/>
                  </a:cubicBezTo>
                  <a:cubicBezTo>
                    <a:pt x="103" y="482"/>
                    <a:pt x="106" y="487"/>
                    <a:pt x="109" y="482"/>
                  </a:cubicBezTo>
                  <a:cubicBezTo>
                    <a:pt x="110" y="480"/>
                    <a:pt x="110" y="482"/>
                    <a:pt x="112" y="483"/>
                  </a:cubicBezTo>
                  <a:cubicBezTo>
                    <a:pt x="115" y="484"/>
                    <a:pt x="117" y="482"/>
                    <a:pt x="117" y="484"/>
                  </a:cubicBezTo>
                  <a:cubicBezTo>
                    <a:pt x="117" y="486"/>
                    <a:pt x="118" y="488"/>
                    <a:pt x="118" y="488"/>
                  </a:cubicBezTo>
                  <a:cubicBezTo>
                    <a:pt x="118" y="488"/>
                    <a:pt x="118" y="492"/>
                    <a:pt x="120" y="492"/>
                  </a:cubicBezTo>
                  <a:cubicBezTo>
                    <a:pt x="121" y="492"/>
                    <a:pt x="120" y="496"/>
                    <a:pt x="122" y="496"/>
                  </a:cubicBezTo>
                  <a:cubicBezTo>
                    <a:pt x="124" y="496"/>
                    <a:pt x="127" y="495"/>
                    <a:pt x="128" y="496"/>
                  </a:cubicBezTo>
                  <a:cubicBezTo>
                    <a:pt x="131" y="498"/>
                    <a:pt x="132" y="498"/>
                    <a:pt x="134" y="497"/>
                  </a:cubicBezTo>
                  <a:cubicBezTo>
                    <a:pt x="136" y="497"/>
                    <a:pt x="136" y="500"/>
                    <a:pt x="137" y="501"/>
                  </a:cubicBezTo>
                  <a:cubicBezTo>
                    <a:pt x="140" y="502"/>
                    <a:pt x="139" y="502"/>
                    <a:pt x="141" y="502"/>
                  </a:cubicBezTo>
                  <a:cubicBezTo>
                    <a:pt x="143" y="503"/>
                    <a:pt x="143" y="508"/>
                    <a:pt x="143" y="508"/>
                  </a:cubicBezTo>
                  <a:cubicBezTo>
                    <a:pt x="143" y="508"/>
                    <a:pt x="146" y="507"/>
                    <a:pt x="148" y="507"/>
                  </a:cubicBezTo>
                  <a:cubicBezTo>
                    <a:pt x="150" y="506"/>
                    <a:pt x="151" y="505"/>
                    <a:pt x="151" y="505"/>
                  </a:cubicBezTo>
                  <a:cubicBezTo>
                    <a:pt x="151" y="505"/>
                    <a:pt x="155" y="505"/>
                    <a:pt x="156" y="506"/>
                  </a:cubicBezTo>
                  <a:cubicBezTo>
                    <a:pt x="157" y="508"/>
                    <a:pt x="155" y="508"/>
                    <a:pt x="158" y="508"/>
                  </a:cubicBezTo>
                  <a:cubicBezTo>
                    <a:pt x="161" y="508"/>
                    <a:pt x="160" y="510"/>
                    <a:pt x="163" y="511"/>
                  </a:cubicBezTo>
                  <a:cubicBezTo>
                    <a:pt x="165" y="511"/>
                    <a:pt x="172" y="514"/>
                    <a:pt x="174" y="516"/>
                  </a:cubicBezTo>
                  <a:cubicBezTo>
                    <a:pt x="177" y="518"/>
                    <a:pt x="173" y="519"/>
                    <a:pt x="175" y="520"/>
                  </a:cubicBezTo>
                  <a:cubicBezTo>
                    <a:pt x="176" y="522"/>
                    <a:pt x="179" y="521"/>
                    <a:pt x="178" y="523"/>
                  </a:cubicBezTo>
                  <a:cubicBezTo>
                    <a:pt x="177" y="525"/>
                    <a:pt x="175" y="526"/>
                    <a:pt x="177" y="526"/>
                  </a:cubicBezTo>
                  <a:cubicBezTo>
                    <a:pt x="181" y="527"/>
                    <a:pt x="177" y="531"/>
                    <a:pt x="178" y="533"/>
                  </a:cubicBezTo>
                  <a:cubicBezTo>
                    <a:pt x="179" y="534"/>
                    <a:pt x="179" y="535"/>
                    <a:pt x="179" y="537"/>
                  </a:cubicBezTo>
                  <a:cubicBezTo>
                    <a:pt x="179" y="539"/>
                    <a:pt x="178" y="541"/>
                    <a:pt x="178" y="543"/>
                  </a:cubicBezTo>
                  <a:cubicBezTo>
                    <a:pt x="177" y="545"/>
                    <a:pt x="173" y="546"/>
                    <a:pt x="171" y="546"/>
                  </a:cubicBezTo>
                  <a:cubicBezTo>
                    <a:pt x="169" y="548"/>
                    <a:pt x="169" y="548"/>
                    <a:pt x="169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8" y="552"/>
                    <a:pt x="170" y="551"/>
                    <a:pt x="171" y="551"/>
                  </a:cubicBezTo>
                  <a:cubicBezTo>
                    <a:pt x="171" y="550"/>
                    <a:pt x="171" y="550"/>
                    <a:pt x="171" y="550"/>
                  </a:cubicBezTo>
                  <a:cubicBezTo>
                    <a:pt x="172" y="549"/>
                    <a:pt x="172" y="551"/>
                    <a:pt x="173" y="550"/>
                  </a:cubicBezTo>
                  <a:cubicBezTo>
                    <a:pt x="173" y="552"/>
                    <a:pt x="173" y="552"/>
                    <a:pt x="173" y="552"/>
                  </a:cubicBezTo>
                  <a:cubicBezTo>
                    <a:pt x="171" y="553"/>
                    <a:pt x="170" y="553"/>
                    <a:pt x="168" y="554"/>
                  </a:cubicBezTo>
                  <a:cubicBezTo>
                    <a:pt x="167" y="554"/>
                    <a:pt x="166" y="556"/>
                    <a:pt x="165" y="556"/>
                  </a:cubicBezTo>
                  <a:cubicBezTo>
                    <a:pt x="164" y="556"/>
                    <a:pt x="165" y="555"/>
                    <a:pt x="163" y="556"/>
                  </a:cubicBezTo>
                  <a:cubicBezTo>
                    <a:pt x="163" y="557"/>
                    <a:pt x="163" y="560"/>
                    <a:pt x="163" y="560"/>
                  </a:cubicBezTo>
                  <a:cubicBezTo>
                    <a:pt x="162" y="560"/>
                    <a:pt x="157" y="560"/>
                    <a:pt x="156" y="560"/>
                  </a:cubicBezTo>
                  <a:cubicBezTo>
                    <a:pt x="156" y="561"/>
                    <a:pt x="157" y="563"/>
                    <a:pt x="158" y="563"/>
                  </a:cubicBezTo>
                  <a:cubicBezTo>
                    <a:pt x="159" y="563"/>
                    <a:pt x="161" y="563"/>
                    <a:pt x="161" y="564"/>
                  </a:cubicBezTo>
                  <a:cubicBezTo>
                    <a:pt x="161" y="565"/>
                    <a:pt x="162" y="566"/>
                    <a:pt x="161" y="568"/>
                  </a:cubicBezTo>
                  <a:cubicBezTo>
                    <a:pt x="160" y="568"/>
                    <a:pt x="158" y="569"/>
                    <a:pt x="158" y="569"/>
                  </a:cubicBezTo>
                  <a:cubicBezTo>
                    <a:pt x="158" y="570"/>
                    <a:pt x="158" y="571"/>
                    <a:pt x="158" y="572"/>
                  </a:cubicBezTo>
                  <a:cubicBezTo>
                    <a:pt x="157" y="572"/>
                    <a:pt x="153" y="572"/>
                    <a:pt x="153" y="572"/>
                  </a:cubicBezTo>
                  <a:cubicBezTo>
                    <a:pt x="152" y="572"/>
                    <a:pt x="153" y="575"/>
                    <a:pt x="153" y="575"/>
                  </a:cubicBezTo>
                  <a:cubicBezTo>
                    <a:pt x="151" y="576"/>
                    <a:pt x="150" y="575"/>
                    <a:pt x="149" y="576"/>
                  </a:cubicBezTo>
                  <a:cubicBezTo>
                    <a:pt x="149" y="576"/>
                    <a:pt x="149" y="578"/>
                    <a:pt x="149" y="578"/>
                  </a:cubicBezTo>
                  <a:cubicBezTo>
                    <a:pt x="151" y="577"/>
                    <a:pt x="152" y="576"/>
                    <a:pt x="155" y="576"/>
                  </a:cubicBezTo>
                  <a:cubicBezTo>
                    <a:pt x="155" y="576"/>
                    <a:pt x="154" y="578"/>
                    <a:pt x="155" y="578"/>
                  </a:cubicBezTo>
                  <a:cubicBezTo>
                    <a:pt x="155" y="579"/>
                    <a:pt x="157" y="581"/>
                    <a:pt x="157" y="582"/>
                  </a:cubicBezTo>
                  <a:cubicBezTo>
                    <a:pt x="158" y="582"/>
                    <a:pt x="159" y="581"/>
                    <a:pt x="160" y="582"/>
                  </a:cubicBezTo>
                  <a:cubicBezTo>
                    <a:pt x="160" y="582"/>
                    <a:pt x="161" y="584"/>
                    <a:pt x="161" y="585"/>
                  </a:cubicBezTo>
                  <a:cubicBezTo>
                    <a:pt x="162" y="586"/>
                    <a:pt x="164" y="586"/>
                    <a:pt x="165" y="586"/>
                  </a:cubicBezTo>
                  <a:cubicBezTo>
                    <a:pt x="165" y="587"/>
                    <a:pt x="165" y="589"/>
                    <a:pt x="166" y="590"/>
                  </a:cubicBezTo>
                  <a:cubicBezTo>
                    <a:pt x="167" y="591"/>
                    <a:pt x="168" y="590"/>
                    <a:pt x="169" y="591"/>
                  </a:cubicBezTo>
                  <a:cubicBezTo>
                    <a:pt x="171" y="592"/>
                    <a:pt x="172" y="595"/>
                    <a:pt x="174" y="597"/>
                  </a:cubicBezTo>
                  <a:cubicBezTo>
                    <a:pt x="174" y="597"/>
                    <a:pt x="174" y="597"/>
                    <a:pt x="175" y="598"/>
                  </a:cubicBezTo>
                  <a:cubicBezTo>
                    <a:pt x="176" y="598"/>
                    <a:pt x="176" y="593"/>
                    <a:pt x="178" y="592"/>
                  </a:cubicBezTo>
                  <a:cubicBezTo>
                    <a:pt x="180" y="591"/>
                    <a:pt x="183" y="590"/>
                    <a:pt x="184" y="592"/>
                  </a:cubicBezTo>
                  <a:cubicBezTo>
                    <a:pt x="185" y="593"/>
                    <a:pt x="187" y="593"/>
                    <a:pt x="190" y="594"/>
                  </a:cubicBezTo>
                  <a:cubicBezTo>
                    <a:pt x="193" y="595"/>
                    <a:pt x="195" y="594"/>
                    <a:pt x="197" y="594"/>
                  </a:cubicBezTo>
                  <a:cubicBezTo>
                    <a:pt x="199" y="594"/>
                    <a:pt x="199" y="595"/>
                    <a:pt x="201" y="597"/>
                  </a:cubicBezTo>
                  <a:cubicBezTo>
                    <a:pt x="204" y="598"/>
                    <a:pt x="205" y="602"/>
                    <a:pt x="208" y="602"/>
                  </a:cubicBezTo>
                  <a:cubicBezTo>
                    <a:pt x="211" y="602"/>
                    <a:pt x="213" y="599"/>
                    <a:pt x="215" y="601"/>
                  </a:cubicBezTo>
                  <a:cubicBezTo>
                    <a:pt x="216" y="603"/>
                    <a:pt x="216" y="601"/>
                    <a:pt x="218" y="600"/>
                  </a:cubicBezTo>
                  <a:cubicBezTo>
                    <a:pt x="221" y="599"/>
                    <a:pt x="222" y="599"/>
                    <a:pt x="223" y="601"/>
                  </a:cubicBezTo>
                  <a:cubicBezTo>
                    <a:pt x="224" y="602"/>
                    <a:pt x="224" y="604"/>
                    <a:pt x="226" y="605"/>
                  </a:cubicBezTo>
                  <a:cubicBezTo>
                    <a:pt x="228" y="606"/>
                    <a:pt x="228" y="606"/>
                    <a:pt x="230" y="607"/>
                  </a:cubicBezTo>
                  <a:cubicBezTo>
                    <a:pt x="231" y="607"/>
                    <a:pt x="228" y="610"/>
                    <a:pt x="230" y="611"/>
                  </a:cubicBezTo>
                  <a:cubicBezTo>
                    <a:pt x="232" y="611"/>
                    <a:pt x="234" y="610"/>
                    <a:pt x="235" y="611"/>
                  </a:cubicBezTo>
                  <a:cubicBezTo>
                    <a:pt x="236" y="613"/>
                    <a:pt x="238" y="615"/>
                    <a:pt x="238" y="615"/>
                  </a:cubicBezTo>
                  <a:cubicBezTo>
                    <a:pt x="238" y="615"/>
                    <a:pt x="240" y="616"/>
                    <a:pt x="241" y="618"/>
                  </a:cubicBezTo>
                  <a:cubicBezTo>
                    <a:pt x="243" y="620"/>
                    <a:pt x="244" y="620"/>
                    <a:pt x="245" y="622"/>
                  </a:cubicBezTo>
                  <a:cubicBezTo>
                    <a:pt x="246" y="625"/>
                    <a:pt x="247" y="626"/>
                    <a:pt x="249" y="626"/>
                  </a:cubicBezTo>
                  <a:cubicBezTo>
                    <a:pt x="250" y="626"/>
                    <a:pt x="253" y="620"/>
                    <a:pt x="253" y="620"/>
                  </a:cubicBezTo>
                  <a:cubicBezTo>
                    <a:pt x="253" y="619"/>
                    <a:pt x="252" y="618"/>
                    <a:pt x="252" y="617"/>
                  </a:cubicBezTo>
                  <a:cubicBezTo>
                    <a:pt x="251" y="616"/>
                    <a:pt x="247" y="613"/>
                    <a:pt x="246" y="613"/>
                  </a:cubicBezTo>
                  <a:cubicBezTo>
                    <a:pt x="245" y="611"/>
                    <a:pt x="246" y="610"/>
                    <a:pt x="245" y="608"/>
                  </a:cubicBezTo>
                  <a:cubicBezTo>
                    <a:pt x="244" y="606"/>
                    <a:pt x="241" y="605"/>
                    <a:pt x="240" y="602"/>
                  </a:cubicBezTo>
                  <a:cubicBezTo>
                    <a:pt x="240" y="601"/>
                    <a:pt x="240" y="594"/>
                    <a:pt x="240" y="594"/>
                  </a:cubicBezTo>
                  <a:cubicBezTo>
                    <a:pt x="238" y="593"/>
                    <a:pt x="238" y="593"/>
                    <a:pt x="238" y="593"/>
                  </a:cubicBezTo>
                  <a:cubicBezTo>
                    <a:pt x="239" y="590"/>
                    <a:pt x="239" y="589"/>
                    <a:pt x="239" y="586"/>
                  </a:cubicBezTo>
                  <a:cubicBezTo>
                    <a:pt x="238" y="586"/>
                    <a:pt x="234" y="586"/>
                    <a:pt x="232" y="586"/>
                  </a:cubicBezTo>
                  <a:cubicBezTo>
                    <a:pt x="234" y="584"/>
                    <a:pt x="232" y="584"/>
                    <a:pt x="232" y="581"/>
                  </a:cubicBezTo>
                  <a:cubicBezTo>
                    <a:pt x="232" y="581"/>
                    <a:pt x="234" y="580"/>
                    <a:pt x="234" y="580"/>
                  </a:cubicBezTo>
                  <a:cubicBezTo>
                    <a:pt x="235" y="579"/>
                    <a:pt x="234" y="577"/>
                    <a:pt x="234" y="576"/>
                  </a:cubicBezTo>
                  <a:cubicBezTo>
                    <a:pt x="235" y="574"/>
                    <a:pt x="236" y="571"/>
                    <a:pt x="237" y="569"/>
                  </a:cubicBezTo>
                  <a:cubicBezTo>
                    <a:pt x="237" y="569"/>
                    <a:pt x="239" y="567"/>
                    <a:pt x="239" y="566"/>
                  </a:cubicBezTo>
                  <a:cubicBezTo>
                    <a:pt x="239" y="566"/>
                    <a:pt x="238" y="565"/>
                    <a:pt x="238" y="566"/>
                  </a:cubicBezTo>
                  <a:cubicBezTo>
                    <a:pt x="238" y="564"/>
                    <a:pt x="238" y="564"/>
                    <a:pt x="238" y="564"/>
                  </a:cubicBezTo>
                  <a:cubicBezTo>
                    <a:pt x="238" y="564"/>
                    <a:pt x="238" y="564"/>
                    <a:pt x="238" y="564"/>
                  </a:cubicBezTo>
                  <a:cubicBezTo>
                    <a:pt x="237" y="564"/>
                    <a:pt x="238" y="562"/>
                    <a:pt x="238" y="562"/>
                  </a:cubicBezTo>
                  <a:cubicBezTo>
                    <a:pt x="238" y="562"/>
                    <a:pt x="239" y="562"/>
                    <a:pt x="240" y="563"/>
                  </a:cubicBezTo>
                  <a:cubicBezTo>
                    <a:pt x="241" y="563"/>
                    <a:pt x="241" y="562"/>
                    <a:pt x="242" y="562"/>
                  </a:cubicBezTo>
                  <a:cubicBezTo>
                    <a:pt x="242" y="562"/>
                    <a:pt x="242" y="560"/>
                    <a:pt x="242" y="560"/>
                  </a:cubicBezTo>
                  <a:cubicBezTo>
                    <a:pt x="244" y="560"/>
                    <a:pt x="244" y="560"/>
                    <a:pt x="244" y="560"/>
                  </a:cubicBezTo>
                  <a:cubicBezTo>
                    <a:pt x="244" y="560"/>
                    <a:pt x="243" y="562"/>
                    <a:pt x="244" y="563"/>
                  </a:cubicBezTo>
                  <a:cubicBezTo>
                    <a:pt x="244" y="563"/>
                    <a:pt x="246" y="563"/>
                    <a:pt x="246" y="563"/>
                  </a:cubicBezTo>
                  <a:cubicBezTo>
                    <a:pt x="245" y="564"/>
                    <a:pt x="246" y="564"/>
                    <a:pt x="246" y="565"/>
                  </a:cubicBezTo>
                  <a:cubicBezTo>
                    <a:pt x="247" y="565"/>
                    <a:pt x="249" y="563"/>
                    <a:pt x="250" y="562"/>
                  </a:cubicBezTo>
                  <a:cubicBezTo>
                    <a:pt x="250" y="562"/>
                    <a:pt x="249" y="561"/>
                    <a:pt x="250" y="560"/>
                  </a:cubicBezTo>
                  <a:cubicBezTo>
                    <a:pt x="249" y="560"/>
                    <a:pt x="248" y="560"/>
                    <a:pt x="247" y="560"/>
                  </a:cubicBezTo>
                  <a:cubicBezTo>
                    <a:pt x="247" y="560"/>
                    <a:pt x="246" y="559"/>
                    <a:pt x="246" y="559"/>
                  </a:cubicBezTo>
                  <a:cubicBezTo>
                    <a:pt x="247" y="559"/>
                    <a:pt x="247" y="558"/>
                    <a:pt x="247" y="558"/>
                  </a:cubicBezTo>
                  <a:cubicBezTo>
                    <a:pt x="248" y="558"/>
                    <a:pt x="248" y="558"/>
                    <a:pt x="248" y="560"/>
                  </a:cubicBezTo>
                  <a:cubicBezTo>
                    <a:pt x="249" y="559"/>
                    <a:pt x="250" y="560"/>
                    <a:pt x="250" y="560"/>
                  </a:cubicBezTo>
                  <a:cubicBezTo>
                    <a:pt x="251" y="559"/>
                    <a:pt x="250" y="558"/>
                    <a:pt x="251" y="558"/>
                  </a:cubicBezTo>
                  <a:cubicBezTo>
                    <a:pt x="251" y="558"/>
                    <a:pt x="249" y="554"/>
                    <a:pt x="250" y="553"/>
                  </a:cubicBezTo>
                  <a:cubicBezTo>
                    <a:pt x="251" y="552"/>
                    <a:pt x="250" y="549"/>
                    <a:pt x="250" y="549"/>
                  </a:cubicBezTo>
                  <a:cubicBezTo>
                    <a:pt x="246" y="541"/>
                    <a:pt x="246" y="541"/>
                    <a:pt x="246" y="541"/>
                  </a:cubicBezTo>
                  <a:cubicBezTo>
                    <a:pt x="246" y="541"/>
                    <a:pt x="242" y="543"/>
                    <a:pt x="242" y="541"/>
                  </a:cubicBezTo>
                  <a:cubicBezTo>
                    <a:pt x="241" y="539"/>
                    <a:pt x="243" y="535"/>
                    <a:pt x="240" y="534"/>
                  </a:cubicBezTo>
                  <a:cubicBezTo>
                    <a:pt x="238" y="533"/>
                    <a:pt x="236" y="531"/>
                    <a:pt x="237" y="530"/>
                  </a:cubicBezTo>
                  <a:cubicBezTo>
                    <a:pt x="239" y="528"/>
                    <a:pt x="241" y="524"/>
                    <a:pt x="241" y="524"/>
                  </a:cubicBezTo>
                  <a:cubicBezTo>
                    <a:pt x="241" y="524"/>
                    <a:pt x="243" y="523"/>
                    <a:pt x="243" y="521"/>
                  </a:cubicBezTo>
                  <a:cubicBezTo>
                    <a:pt x="242" y="519"/>
                    <a:pt x="240" y="518"/>
                    <a:pt x="240" y="518"/>
                  </a:cubicBezTo>
                  <a:cubicBezTo>
                    <a:pt x="240" y="518"/>
                    <a:pt x="244" y="514"/>
                    <a:pt x="243" y="510"/>
                  </a:cubicBezTo>
                  <a:cubicBezTo>
                    <a:pt x="242" y="509"/>
                    <a:pt x="246" y="510"/>
                    <a:pt x="247" y="508"/>
                  </a:cubicBezTo>
                  <a:cubicBezTo>
                    <a:pt x="247" y="506"/>
                    <a:pt x="250" y="503"/>
                    <a:pt x="251" y="505"/>
                  </a:cubicBezTo>
                  <a:cubicBezTo>
                    <a:pt x="252" y="507"/>
                    <a:pt x="254" y="511"/>
                    <a:pt x="254" y="511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508"/>
                    <a:pt x="255" y="505"/>
                    <a:pt x="256" y="503"/>
                  </a:cubicBezTo>
                  <a:cubicBezTo>
                    <a:pt x="256" y="501"/>
                    <a:pt x="256" y="497"/>
                    <a:pt x="258" y="497"/>
                  </a:cubicBezTo>
                  <a:cubicBezTo>
                    <a:pt x="260" y="497"/>
                    <a:pt x="260" y="493"/>
                    <a:pt x="262" y="494"/>
                  </a:cubicBezTo>
                  <a:cubicBezTo>
                    <a:pt x="264" y="495"/>
                    <a:pt x="268" y="494"/>
                    <a:pt x="268" y="494"/>
                  </a:cubicBezTo>
                  <a:cubicBezTo>
                    <a:pt x="268" y="494"/>
                    <a:pt x="274" y="489"/>
                    <a:pt x="275" y="487"/>
                  </a:cubicBezTo>
                  <a:cubicBezTo>
                    <a:pt x="276" y="485"/>
                    <a:pt x="274" y="484"/>
                    <a:pt x="274" y="484"/>
                  </a:cubicBezTo>
                  <a:cubicBezTo>
                    <a:pt x="281" y="483"/>
                    <a:pt x="281" y="483"/>
                    <a:pt x="281" y="483"/>
                  </a:cubicBezTo>
                  <a:cubicBezTo>
                    <a:pt x="281" y="485"/>
                    <a:pt x="281" y="485"/>
                    <a:pt x="281" y="485"/>
                  </a:cubicBezTo>
                  <a:cubicBezTo>
                    <a:pt x="286" y="485"/>
                    <a:pt x="286" y="485"/>
                    <a:pt x="286" y="485"/>
                  </a:cubicBezTo>
                  <a:cubicBezTo>
                    <a:pt x="286" y="485"/>
                    <a:pt x="284" y="483"/>
                    <a:pt x="286" y="483"/>
                  </a:cubicBezTo>
                  <a:cubicBezTo>
                    <a:pt x="287" y="483"/>
                    <a:pt x="289" y="483"/>
                    <a:pt x="290" y="485"/>
                  </a:cubicBezTo>
                  <a:cubicBezTo>
                    <a:pt x="291" y="487"/>
                    <a:pt x="291" y="489"/>
                    <a:pt x="291" y="489"/>
                  </a:cubicBezTo>
                  <a:cubicBezTo>
                    <a:pt x="291" y="489"/>
                    <a:pt x="294" y="489"/>
                    <a:pt x="296" y="490"/>
                  </a:cubicBezTo>
                  <a:cubicBezTo>
                    <a:pt x="298" y="491"/>
                    <a:pt x="299" y="492"/>
                    <a:pt x="301" y="494"/>
                  </a:cubicBezTo>
                  <a:cubicBezTo>
                    <a:pt x="302" y="496"/>
                    <a:pt x="302" y="498"/>
                    <a:pt x="304" y="498"/>
                  </a:cubicBezTo>
                  <a:cubicBezTo>
                    <a:pt x="306" y="498"/>
                    <a:pt x="308" y="497"/>
                    <a:pt x="309" y="499"/>
                  </a:cubicBezTo>
                  <a:cubicBezTo>
                    <a:pt x="310" y="501"/>
                    <a:pt x="307" y="504"/>
                    <a:pt x="307" y="504"/>
                  </a:cubicBezTo>
                  <a:cubicBezTo>
                    <a:pt x="312" y="505"/>
                    <a:pt x="312" y="505"/>
                    <a:pt x="312" y="505"/>
                  </a:cubicBezTo>
                  <a:cubicBezTo>
                    <a:pt x="312" y="505"/>
                    <a:pt x="312" y="499"/>
                    <a:pt x="313" y="499"/>
                  </a:cubicBezTo>
                  <a:cubicBezTo>
                    <a:pt x="314" y="499"/>
                    <a:pt x="314" y="497"/>
                    <a:pt x="317" y="498"/>
                  </a:cubicBezTo>
                  <a:cubicBezTo>
                    <a:pt x="321" y="500"/>
                    <a:pt x="323" y="502"/>
                    <a:pt x="325" y="500"/>
                  </a:cubicBezTo>
                  <a:cubicBezTo>
                    <a:pt x="327" y="499"/>
                    <a:pt x="329" y="497"/>
                    <a:pt x="332" y="496"/>
                  </a:cubicBezTo>
                  <a:cubicBezTo>
                    <a:pt x="335" y="495"/>
                    <a:pt x="335" y="499"/>
                    <a:pt x="337" y="499"/>
                  </a:cubicBezTo>
                  <a:cubicBezTo>
                    <a:pt x="339" y="498"/>
                    <a:pt x="338" y="496"/>
                    <a:pt x="340" y="498"/>
                  </a:cubicBezTo>
                  <a:cubicBezTo>
                    <a:pt x="342" y="499"/>
                    <a:pt x="345" y="504"/>
                    <a:pt x="345" y="504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4" y="506"/>
                    <a:pt x="354" y="506"/>
                    <a:pt x="354" y="506"/>
                  </a:cubicBezTo>
                  <a:cubicBezTo>
                    <a:pt x="354" y="506"/>
                    <a:pt x="358" y="504"/>
                    <a:pt x="358" y="500"/>
                  </a:cubicBezTo>
                  <a:cubicBezTo>
                    <a:pt x="355" y="498"/>
                    <a:pt x="352" y="497"/>
                    <a:pt x="352" y="497"/>
                  </a:cubicBezTo>
                  <a:cubicBezTo>
                    <a:pt x="349" y="494"/>
                    <a:pt x="349" y="494"/>
                    <a:pt x="349" y="494"/>
                  </a:cubicBezTo>
                  <a:cubicBezTo>
                    <a:pt x="352" y="488"/>
                    <a:pt x="352" y="488"/>
                    <a:pt x="352" y="488"/>
                  </a:cubicBezTo>
                  <a:cubicBezTo>
                    <a:pt x="352" y="485"/>
                    <a:pt x="352" y="485"/>
                    <a:pt x="352" y="485"/>
                  </a:cubicBezTo>
                  <a:cubicBezTo>
                    <a:pt x="348" y="480"/>
                    <a:pt x="348" y="480"/>
                    <a:pt x="348" y="480"/>
                  </a:cubicBezTo>
                  <a:cubicBezTo>
                    <a:pt x="348" y="476"/>
                    <a:pt x="348" y="476"/>
                    <a:pt x="348" y="476"/>
                  </a:cubicBezTo>
                  <a:cubicBezTo>
                    <a:pt x="349" y="472"/>
                    <a:pt x="349" y="472"/>
                    <a:pt x="349" y="472"/>
                  </a:cubicBezTo>
                  <a:cubicBezTo>
                    <a:pt x="349" y="467"/>
                    <a:pt x="349" y="467"/>
                    <a:pt x="349" y="467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3" y="456"/>
                    <a:pt x="353" y="456"/>
                    <a:pt x="353" y="456"/>
                  </a:cubicBezTo>
                  <a:cubicBezTo>
                    <a:pt x="357" y="454"/>
                    <a:pt x="357" y="454"/>
                    <a:pt x="357" y="454"/>
                  </a:cubicBezTo>
                  <a:cubicBezTo>
                    <a:pt x="361" y="456"/>
                    <a:pt x="361" y="456"/>
                    <a:pt x="361" y="456"/>
                  </a:cubicBezTo>
                  <a:cubicBezTo>
                    <a:pt x="367" y="456"/>
                    <a:pt x="367" y="456"/>
                    <a:pt x="367" y="456"/>
                  </a:cubicBezTo>
                  <a:cubicBezTo>
                    <a:pt x="370" y="458"/>
                    <a:pt x="370" y="458"/>
                    <a:pt x="370" y="458"/>
                  </a:cubicBezTo>
                  <a:cubicBezTo>
                    <a:pt x="378" y="457"/>
                    <a:pt x="378" y="457"/>
                    <a:pt x="378" y="457"/>
                  </a:cubicBezTo>
                  <a:cubicBezTo>
                    <a:pt x="384" y="455"/>
                    <a:pt x="384" y="455"/>
                    <a:pt x="384" y="455"/>
                  </a:cubicBezTo>
                  <a:cubicBezTo>
                    <a:pt x="393" y="455"/>
                    <a:pt x="393" y="455"/>
                    <a:pt x="393" y="455"/>
                  </a:cubicBezTo>
                  <a:cubicBezTo>
                    <a:pt x="401" y="453"/>
                    <a:pt x="401" y="453"/>
                    <a:pt x="401" y="453"/>
                  </a:cubicBezTo>
                  <a:cubicBezTo>
                    <a:pt x="404" y="453"/>
                    <a:pt x="404" y="453"/>
                    <a:pt x="404" y="453"/>
                  </a:cubicBezTo>
                  <a:cubicBezTo>
                    <a:pt x="412" y="448"/>
                    <a:pt x="412" y="448"/>
                    <a:pt x="412" y="448"/>
                  </a:cubicBezTo>
                  <a:cubicBezTo>
                    <a:pt x="418" y="446"/>
                    <a:pt x="418" y="446"/>
                    <a:pt x="418" y="446"/>
                  </a:cubicBezTo>
                  <a:cubicBezTo>
                    <a:pt x="422" y="446"/>
                    <a:pt x="422" y="446"/>
                    <a:pt x="422" y="446"/>
                  </a:cubicBezTo>
                  <a:cubicBezTo>
                    <a:pt x="424" y="448"/>
                    <a:pt x="424" y="448"/>
                    <a:pt x="424" y="448"/>
                  </a:cubicBezTo>
                  <a:cubicBezTo>
                    <a:pt x="427" y="449"/>
                    <a:pt x="427" y="449"/>
                    <a:pt x="427" y="449"/>
                  </a:cubicBezTo>
                  <a:cubicBezTo>
                    <a:pt x="427" y="452"/>
                    <a:pt x="427" y="452"/>
                    <a:pt x="427" y="452"/>
                  </a:cubicBezTo>
                  <a:cubicBezTo>
                    <a:pt x="426" y="456"/>
                    <a:pt x="426" y="456"/>
                    <a:pt x="426" y="456"/>
                  </a:cubicBezTo>
                  <a:cubicBezTo>
                    <a:pt x="429" y="456"/>
                    <a:pt x="429" y="456"/>
                    <a:pt x="429" y="456"/>
                  </a:cubicBezTo>
                  <a:cubicBezTo>
                    <a:pt x="433" y="461"/>
                    <a:pt x="433" y="461"/>
                    <a:pt x="433" y="461"/>
                  </a:cubicBezTo>
                  <a:cubicBezTo>
                    <a:pt x="436" y="459"/>
                    <a:pt x="436" y="459"/>
                    <a:pt x="436" y="459"/>
                  </a:cubicBezTo>
                  <a:cubicBezTo>
                    <a:pt x="440" y="455"/>
                    <a:pt x="440" y="455"/>
                    <a:pt x="440" y="455"/>
                  </a:cubicBezTo>
                  <a:cubicBezTo>
                    <a:pt x="446" y="458"/>
                    <a:pt x="446" y="458"/>
                    <a:pt x="446" y="458"/>
                  </a:cubicBezTo>
                  <a:cubicBezTo>
                    <a:pt x="447" y="460"/>
                    <a:pt x="447" y="460"/>
                    <a:pt x="447" y="460"/>
                  </a:cubicBezTo>
                  <a:cubicBezTo>
                    <a:pt x="450" y="458"/>
                    <a:pt x="450" y="458"/>
                    <a:pt x="450" y="458"/>
                  </a:cubicBezTo>
                  <a:cubicBezTo>
                    <a:pt x="450" y="458"/>
                    <a:pt x="452" y="457"/>
                    <a:pt x="453" y="460"/>
                  </a:cubicBezTo>
                  <a:cubicBezTo>
                    <a:pt x="454" y="463"/>
                    <a:pt x="453" y="463"/>
                    <a:pt x="453" y="463"/>
                  </a:cubicBezTo>
                  <a:cubicBezTo>
                    <a:pt x="461" y="464"/>
                    <a:pt x="461" y="464"/>
                    <a:pt x="461" y="464"/>
                  </a:cubicBezTo>
                  <a:cubicBezTo>
                    <a:pt x="468" y="461"/>
                    <a:pt x="468" y="461"/>
                    <a:pt x="468" y="461"/>
                  </a:cubicBezTo>
                  <a:cubicBezTo>
                    <a:pt x="476" y="457"/>
                    <a:pt x="476" y="457"/>
                    <a:pt x="476" y="457"/>
                  </a:cubicBezTo>
                  <a:cubicBezTo>
                    <a:pt x="483" y="454"/>
                    <a:pt x="483" y="454"/>
                    <a:pt x="483" y="454"/>
                  </a:cubicBezTo>
                  <a:cubicBezTo>
                    <a:pt x="490" y="453"/>
                    <a:pt x="490" y="453"/>
                    <a:pt x="490" y="453"/>
                  </a:cubicBezTo>
                  <a:cubicBezTo>
                    <a:pt x="491" y="454"/>
                    <a:pt x="491" y="454"/>
                    <a:pt x="491" y="454"/>
                  </a:cubicBezTo>
                  <a:cubicBezTo>
                    <a:pt x="491" y="459"/>
                    <a:pt x="491" y="459"/>
                    <a:pt x="491" y="459"/>
                  </a:cubicBezTo>
                  <a:cubicBezTo>
                    <a:pt x="497" y="468"/>
                    <a:pt x="497" y="468"/>
                    <a:pt x="497" y="468"/>
                  </a:cubicBezTo>
                  <a:cubicBezTo>
                    <a:pt x="503" y="483"/>
                    <a:pt x="503" y="483"/>
                    <a:pt x="503" y="483"/>
                  </a:cubicBezTo>
                  <a:cubicBezTo>
                    <a:pt x="508" y="493"/>
                    <a:pt x="508" y="493"/>
                    <a:pt x="508" y="493"/>
                  </a:cubicBezTo>
                  <a:cubicBezTo>
                    <a:pt x="508" y="493"/>
                    <a:pt x="511" y="499"/>
                    <a:pt x="514" y="499"/>
                  </a:cubicBezTo>
                  <a:cubicBezTo>
                    <a:pt x="516" y="499"/>
                    <a:pt x="522" y="497"/>
                    <a:pt x="522" y="497"/>
                  </a:cubicBezTo>
                  <a:cubicBezTo>
                    <a:pt x="531" y="497"/>
                    <a:pt x="531" y="497"/>
                    <a:pt x="531" y="497"/>
                  </a:cubicBezTo>
                  <a:cubicBezTo>
                    <a:pt x="534" y="497"/>
                    <a:pt x="539" y="504"/>
                    <a:pt x="539" y="504"/>
                  </a:cubicBezTo>
                  <a:cubicBezTo>
                    <a:pt x="541" y="510"/>
                    <a:pt x="541" y="510"/>
                    <a:pt x="541" y="510"/>
                  </a:cubicBezTo>
                  <a:cubicBezTo>
                    <a:pt x="543" y="516"/>
                    <a:pt x="543" y="516"/>
                    <a:pt x="543" y="516"/>
                  </a:cubicBezTo>
                  <a:cubicBezTo>
                    <a:pt x="544" y="519"/>
                    <a:pt x="544" y="519"/>
                    <a:pt x="544" y="519"/>
                  </a:cubicBezTo>
                  <a:cubicBezTo>
                    <a:pt x="549" y="521"/>
                    <a:pt x="549" y="521"/>
                    <a:pt x="549" y="521"/>
                  </a:cubicBezTo>
                  <a:cubicBezTo>
                    <a:pt x="555" y="520"/>
                    <a:pt x="555" y="520"/>
                    <a:pt x="555" y="520"/>
                  </a:cubicBezTo>
                  <a:cubicBezTo>
                    <a:pt x="566" y="515"/>
                    <a:pt x="566" y="515"/>
                    <a:pt x="566" y="515"/>
                  </a:cubicBezTo>
                  <a:cubicBezTo>
                    <a:pt x="572" y="514"/>
                    <a:pt x="572" y="514"/>
                    <a:pt x="572" y="514"/>
                  </a:cubicBezTo>
                  <a:cubicBezTo>
                    <a:pt x="577" y="514"/>
                    <a:pt x="577" y="514"/>
                    <a:pt x="577" y="514"/>
                  </a:cubicBezTo>
                  <a:cubicBezTo>
                    <a:pt x="579" y="518"/>
                    <a:pt x="579" y="518"/>
                    <a:pt x="579" y="518"/>
                  </a:cubicBezTo>
                  <a:cubicBezTo>
                    <a:pt x="582" y="522"/>
                    <a:pt x="582" y="522"/>
                    <a:pt x="582" y="522"/>
                  </a:cubicBezTo>
                  <a:cubicBezTo>
                    <a:pt x="584" y="524"/>
                    <a:pt x="584" y="524"/>
                    <a:pt x="584" y="524"/>
                  </a:cubicBezTo>
                  <a:cubicBezTo>
                    <a:pt x="590" y="525"/>
                    <a:pt x="590" y="525"/>
                    <a:pt x="590" y="525"/>
                  </a:cubicBezTo>
                  <a:cubicBezTo>
                    <a:pt x="593" y="523"/>
                    <a:pt x="593" y="523"/>
                    <a:pt x="593" y="523"/>
                  </a:cubicBezTo>
                  <a:cubicBezTo>
                    <a:pt x="598" y="522"/>
                    <a:pt x="598" y="522"/>
                    <a:pt x="598" y="522"/>
                  </a:cubicBezTo>
                  <a:cubicBezTo>
                    <a:pt x="601" y="520"/>
                    <a:pt x="601" y="520"/>
                    <a:pt x="601" y="520"/>
                  </a:cubicBezTo>
                  <a:cubicBezTo>
                    <a:pt x="603" y="517"/>
                    <a:pt x="603" y="517"/>
                    <a:pt x="603" y="517"/>
                  </a:cubicBezTo>
                  <a:cubicBezTo>
                    <a:pt x="603" y="515"/>
                    <a:pt x="603" y="515"/>
                    <a:pt x="603" y="515"/>
                  </a:cubicBezTo>
                  <a:cubicBezTo>
                    <a:pt x="605" y="512"/>
                    <a:pt x="605" y="512"/>
                    <a:pt x="605" y="512"/>
                  </a:cubicBezTo>
                  <a:cubicBezTo>
                    <a:pt x="609" y="510"/>
                    <a:pt x="609" y="510"/>
                    <a:pt x="609" y="510"/>
                  </a:cubicBezTo>
                  <a:cubicBezTo>
                    <a:pt x="613" y="508"/>
                    <a:pt x="613" y="508"/>
                    <a:pt x="613" y="508"/>
                  </a:cubicBezTo>
                  <a:cubicBezTo>
                    <a:pt x="619" y="506"/>
                    <a:pt x="619" y="506"/>
                    <a:pt x="619" y="506"/>
                  </a:cubicBezTo>
                  <a:cubicBezTo>
                    <a:pt x="622" y="503"/>
                    <a:pt x="622" y="503"/>
                    <a:pt x="622" y="503"/>
                  </a:cubicBezTo>
                  <a:cubicBezTo>
                    <a:pt x="627" y="503"/>
                    <a:pt x="627" y="503"/>
                    <a:pt x="627" y="503"/>
                  </a:cubicBezTo>
                  <a:cubicBezTo>
                    <a:pt x="632" y="504"/>
                    <a:pt x="632" y="504"/>
                    <a:pt x="632" y="504"/>
                  </a:cubicBezTo>
                  <a:cubicBezTo>
                    <a:pt x="634" y="507"/>
                    <a:pt x="634" y="507"/>
                    <a:pt x="634" y="507"/>
                  </a:cubicBezTo>
                  <a:cubicBezTo>
                    <a:pt x="639" y="504"/>
                    <a:pt x="639" y="504"/>
                    <a:pt x="639" y="504"/>
                  </a:cubicBezTo>
                  <a:cubicBezTo>
                    <a:pt x="645" y="508"/>
                    <a:pt x="645" y="508"/>
                    <a:pt x="645" y="508"/>
                  </a:cubicBezTo>
                  <a:cubicBezTo>
                    <a:pt x="650" y="510"/>
                    <a:pt x="650" y="510"/>
                    <a:pt x="650" y="510"/>
                  </a:cubicBezTo>
                  <a:cubicBezTo>
                    <a:pt x="656" y="511"/>
                    <a:pt x="656" y="511"/>
                    <a:pt x="656" y="511"/>
                  </a:cubicBezTo>
                  <a:cubicBezTo>
                    <a:pt x="662" y="512"/>
                    <a:pt x="662" y="512"/>
                    <a:pt x="662" y="512"/>
                  </a:cubicBezTo>
                  <a:cubicBezTo>
                    <a:pt x="670" y="511"/>
                    <a:pt x="670" y="511"/>
                    <a:pt x="670" y="511"/>
                  </a:cubicBezTo>
                  <a:cubicBezTo>
                    <a:pt x="677" y="511"/>
                    <a:pt x="677" y="511"/>
                    <a:pt x="677" y="511"/>
                  </a:cubicBezTo>
                  <a:cubicBezTo>
                    <a:pt x="679" y="509"/>
                    <a:pt x="679" y="509"/>
                    <a:pt x="679" y="509"/>
                  </a:cubicBezTo>
                  <a:cubicBezTo>
                    <a:pt x="678" y="503"/>
                    <a:pt x="678" y="503"/>
                    <a:pt x="678" y="503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71" y="497"/>
                    <a:pt x="671" y="497"/>
                    <a:pt x="671" y="497"/>
                  </a:cubicBezTo>
                  <a:cubicBezTo>
                    <a:pt x="673" y="493"/>
                    <a:pt x="673" y="493"/>
                    <a:pt x="673" y="493"/>
                  </a:cubicBezTo>
                  <a:cubicBezTo>
                    <a:pt x="675" y="490"/>
                    <a:pt x="675" y="490"/>
                    <a:pt x="675" y="490"/>
                  </a:cubicBezTo>
                  <a:cubicBezTo>
                    <a:pt x="677" y="486"/>
                    <a:pt x="677" y="486"/>
                    <a:pt x="677" y="486"/>
                  </a:cubicBezTo>
                  <a:cubicBezTo>
                    <a:pt x="683" y="487"/>
                    <a:pt x="683" y="487"/>
                    <a:pt x="683" y="487"/>
                  </a:cubicBezTo>
                  <a:cubicBezTo>
                    <a:pt x="687" y="488"/>
                    <a:pt x="687" y="488"/>
                    <a:pt x="687" y="488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6" y="491"/>
                    <a:pt x="696" y="491"/>
                    <a:pt x="696" y="491"/>
                  </a:cubicBezTo>
                  <a:cubicBezTo>
                    <a:pt x="702" y="491"/>
                    <a:pt x="702" y="491"/>
                    <a:pt x="702" y="491"/>
                  </a:cubicBezTo>
                  <a:cubicBezTo>
                    <a:pt x="710" y="498"/>
                    <a:pt x="710" y="498"/>
                    <a:pt x="710" y="498"/>
                  </a:cubicBezTo>
                  <a:cubicBezTo>
                    <a:pt x="715" y="502"/>
                    <a:pt x="715" y="502"/>
                    <a:pt x="715" y="502"/>
                  </a:cubicBezTo>
                  <a:cubicBezTo>
                    <a:pt x="718" y="508"/>
                    <a:pt x="718" y="508"/>
                    <a:pt x="718" y="508"/>
                  </a:cubicBezTo>
                  <a:cubicBezTo>
                    <a:pt x="721" y="510"/>
                    <a:pt x="721" y="510"/>
                    <a:pt x="721" y="510"/>
                  </a:cubicBezTo>
                  <a:cubicBezTo>
                    <a:pt x="727" y="514"/>
                    <a:pt x="727" y="514"/>
                    <a:pt x="727" y="514"/>
                  </a:cubicBezTo>
                  <a:cubicBezTo>
                    <a:pt x="731" y="513"/>
                    <a:pt x="731" y="513"/>
                    <a:pt x="731" y="513"/>
                  </a:cubicBezTo>
                  <a:cubicBezTo>
                    <a:pt x="734" y="513"/>
                    <a:pt x="734" y="513"/>
                    <a:pt x="734" y="513"/>
                  </a:cubicBezTo>
                  <a:cubicBezTo>
                    <a:pt x="739" y="512"/>
                    <a:pt x="739" y="512"/>
                    <a:pt x="739" y="512"/>
                  </a:cubicBezTo>
                  <a:cubicBezTo>
                    <a:pt x="742" y="509"/>
                    <a:pt x="742" y="509"/>
                    <a:pt x="742" y="509"/>
                  </a:cubicBezTo>
                  <a:cubicBezTo>
                    <a:pt x="748" y="511"/>
                    <a:pt x="748" y="511"/>
                    <a:pt x="748" y="511"/>
                  </a:cubicBezTo>
                  <a:cubicBezTo>
                    <a:pt x="756" y="513"/>
                    <a:pt x="756" y="513"/>
                    <a:pt x="756" y="513"/>
                  </a:cubicBezTo>
                  <a:cubicBezTo>
                    <a:pt x="759" y="514"/>
                    <a:pt x="759" y="514"/>
                    <a:pt x="759" y="514"/>
                  </a:cubicBezTo>
                  <a:cubicBezTo>
                    <a:pt x="759" y="517"/>
                    <a:pt x="759" y="517"/>
                    <a:pt x="759" y="517"/>
                  </a:cubicBezTo>
                  <a:cubicBezTo>
                    <a:pt x="762" y="520"/>
                    <a:pt x="762" y="520"/>
                    <a:pt x="762" y="520"/>
                  </a:cubicBezTo>
                  <a:cubicBezTo>
                    <a:pt x="767" y="520"/>
                    <a:pt x="767" y="520"/>
                    <a:pt x="767" y="520"/>
                  </a:cubicBezTo>
                  <a:cubicBezTo>
                    <a:pt x="771" y="523"/>
                    <a:pt x="771" y="523"/>
                    <a:pt x="771" y="523"/>
                  </a:cubicBezTo>
                  <a:cubicBezTo>
                    <a:pt x="775" y="523"/>
                    <a:pt x="775" y="523"/>
                    <a:pt x="775" y="523"/>
                  </a:cubicBezTo>
                  <a:cubicBezTo>
                    <a:pt x="779" y="521"/>
                    <a:pt x="779" y="521"/>
                    <a:pt x="779" y="521"/>
                  </a:cubicBezTo>
                  <a:cubicBezTo>
                    <a:pt x="783" y="522"/>
                    <a:pt x="783" y="522"/>
                    <a:pt x="783" y="522"/>
                  </a:cubicBezTo>
                  <a:cubicBezTo>
                    <a:pt x="788" y="524"/>
                    <a:pt x="788" y="524"/>
                    <a:pt x="788" y="524"/>
                  </a:cubicBezTo>
                  <a:cubicBezTo>
                    <a:pt x="795" y="522"/>
                    <a:pt x="795" y="522"/>
                    <a:pt x="795" y="522"/>
                  </a:cubicBezTo>
                  <a:cubicBezTo>
                    <a:pt x="799" y="520"/>
                    <a:pt x="799" y="520"/>
                    <a:pt x="799" y="520"/>
                  </a:cubicBezTo>
                  <a:cubicBezTo>
                    <a:pt x="807" y="519"/>
                    <a:pt x="807" y="519"/>
                    <a:pt x="807" y="519"/>
                  </a:cubicBezTo>
                  <a:cubicBezTo>
                    <a:pt x="815" y="513"/>
                    <a:pt x="815" y="513"/>
                    <a:pt x="815" y="513"/>
                  </a:cubicBezTo>
                  <a:cubicBezTo>
                    <a:pt x="817" y="512"/>
                    <a:pt x="817" y="512"/>
                    <a:pt x="817" y="512"/>
                  </a:cubicBezTo>
                  <a:cubicBezTo>
                    <a:pt x="823" y="517"/>
                    <a:pt x="823" y="517"/>
                    <a:pt x="823" y="517"/>
                  </a:cubicBezTo>
                  <a:cubicBezTo>
                    <a:pt x="828" y="516"/>
                    <a:pt x="828" y="516"/>
                    <a:pt x="828" y="516"/>
                  </a:cubicBezTo>
                  <a:cubicBezTo>
                    <a:pt x="834" y="518"/>
                    <a:pt x="834" y="518"/>
                    <a:pt x="834" y="518"/>
                  </a:cubicBezTo>
                  <a:cubicBezTo>
                    <a:pt x="838" y="516"/>
                    <a:pt x="838" y="516"/>
                    <a:pt x="838" y="516"/>
                  </a:cubicBezTo>
                  <a:cubicBezTo>
                    <a:pt x="844" y="519"/>
                    <a:pt x="844" y="519"/>
                    <a:pt x="844" y="519"/>
                  </a:cubicBezTo>
                  <a:cubicBezTo>
                    <a:pt x="847" y="522"/>
                    <a:pt x="847" y="522"/>
                    <a:pt x="847" y="522"/>
                  </a:cubicBezTo>
                  <a:cubicBezTo>
                    <a:pt x="853" y="517"/>
                    <a:pt x="853" y="517"/>
                    <a:pt x="853" y="517"/>
                  </a:cubicBezTo>
                  <a:cubicBezTo>
                    <a:pt x="853" y="517"/>
                    <a:pt x="859" y="515"/>
                    <a:pt x="859" y="513"/>
                  </a:cubicBezTo>
                  <a:cubicBezTo>
                    <a:pt x="856" y="512"/>
                    <a:pt x="863" y="507"/>
                    <a:pt x="863" y="507"/>
                  </a:cubicBezTo>
                  <a:cubicBezTo>
                    <a:pt x="865" y="503"/>
                    <a:pt x="865" y="503"/>
                    <a:pt x="865" y="503"/>
                  </a:cubicBezTo>
                  <a:cubicBezTo>
                    <a:pt x="868" y="499"/>
                    <a:pt x="868" y="499"/>
                    <a:pt x="868" y="499"/>
                  </a:cubicBezTo>
                  <a:cubicBezTo>
                    <a:pt x="867" y="494"/>
                    <a:pt x="867" y="494"/>
                    <a:pt x="867" y="494"/>
                  </a:cubicBezTo>
                  <a:cubicBezTo>
                    <a:pt x="869" y="492"/>
                    <a:pt x="869" y="492"/>
                    <a:pt x="869" y="492"/>
                  </a:cubicBezTo>
                  <a:cubicBezTo>
                    <a:pt x="870" y="488"/>
                    <a:pt x="870" y="488"/>
                    <a:pt x="870" y="488"/>
                  </a:cubicBezTo>
                  <a:cubicBezTo>
                    <a:pt x="869" y="483"/>
                    <a:pt x="869" y="483"/>
                    <a:pt x="869" y="483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72" y="476"/>
                    <a:pt x="872" y="476"/>
                    <a:pt x="872" y="476"/>
                  </a:cubicBezTo>
                  <a:cubicBezTo>
                    <a:pt x="876" y="473"/>
                    <a:pt x="876" y="473"/>
                    <a:pt x="876" y="473"/>
                  </a:cubicBezTo>
                  <a:cubicBezTo>
                    <a:pt x="879" y="470"/>
                    <a:pt x="879" y="470"/>
                    <a:pt x="879" y="470"/>
                  </a:cubicBezTo>
                  <a:cubicBezTo>
                    <a:pt x="884" y="470"/>
                    <a:pt x="884" y="470"/>
                    <a:pt x="884" y="470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91" y="467"/>
                    <a:pt x="891" y="467"/>
                    <a:pt x="891" y="467"/>
                  </a:cubicBezTo>
                  <a:cubicBezTo>
                    <a:pt x="897" y="468"/>
                    <a:pt x="897" y="468"/>
                    <a:pt x="897" y="468"/>
                  </a:cubicBezTo>
                  <a:cubicBezTo>
                    <a:pt x="900" y="471"/>
                    <a:pt x="900" y="471"/>
                    <a:pt x="900" y="471"/>
                  </a:cubicBezTo>
                  <a:cubicBezTo>
                    <a:pt x="903" y="474"/>
                    <a:pt x="903" y="474"/>
                    <a:pt x="903" y="474"/>
                  </a:cubicBezTo>
                  <a:cubicBezTo>
                    <a:pt x="907" y="477"/>
                    <a:pt x="907" y="477"/>
                    <a:pt x="907" y="477"/>
                  </a:cubicBezTo>
                  <a:cubicBezTo>
                    <a:pt x="913" y="478"/>
                    <a:pt x="913" y="478"/>
                    <a:pt x="913" y="478"/>
                  </a:cubicBezTo>
                  <a:cubicBezTo>
                    <a:pt x="917" y="482"/>
                    <a:pt x="917" y="482"/>
                    <a:pt x="917" y="482"/>
                  </a:cubicBezTo>
                  <a:cubicBezTo>
                    <a:pt x="920" y="485"/>
                    <a:pt x="920" y="485"/>
                    <a:pt x="920" y="485"/>
                  </a:cubicBezTo>
                  <a:cubicBezTo>
                    <a:pt x="923" y="490"/>
                    <a:pt x="923" y="490"/>
                    <a:pt x="923" y="490"/>
                  </a:cubicBezTo>
                  <a:cubicBezTo>
                    <a:pt x="923" y="493"/>
                    <a:pt x="923" y="493"/>
                    <a:pt x="923" y="493"/>
                  </a:cubicBezTo>
                  <a:cubicBezTo>
                    <a:pt x="924" y="499"/>
                    <a:pt x="924" y="499"/>
                    <a:pt x="924" y="499"/>
                  </a:cubicBezTo>
                  <a:cubicBezTo>
                    <a:pt x="928" y="505"/>
                    <a:pt x="928" y="505"/>
                    <a:pt x="928" y="505"/>
                  </a:cubicBezTo>
                  <a:cubicBezTo>
                    <a:pt x="931" y="510"/>
                    <a:pt x="931" y="510"/>
                    <a:pt x="931" y="510"/>
                  </a:cubicBezTo>
                  <a:cubicBezTo>
                    <a:pt x="934" y="513"/>
                    <a:pt x="934" y="513"/>
                    <a:pt x="934" y="513"/>
                  </a:cubicBezTo>
                  <a:cubicBezTo>
                    <a:pt x="937" y="513"/>
                    <a:pt x="937" y="513"/>
                    <a:pt x="937" y="513"/>
                  </a:cubicBezTo>
                  <a:cubicBezTo>
                    <a:pt x="941" y="513"/>
                    <a:pt x="941" y="513"/>
                    <a:pt x="941" y="513"/>
                  </a:cubicBezTo>
                  <a:cubicBezTo>
                    <a:pt x="946" y="515"/>
                    <a:pt x="946" y="515"/>
                    <a:pt x="946" y="515"/>
                  </a:cubicBezTo>
                  <a:cubicBezTo>
                    <a:pt x="949" y="518"/>
                    <a:pt x="949" y="518"/>
                    <a:pt x="949" y="518"/>
                  </a:cubicBezTo>
                  <a:cubicBezTo>
                    <a:pt x="950" y="521"/>
                    <a:pt x="950" y="521"/>
                    <a:pt x="950" y="521"/>
                  </a:cubicBezTo>
                  <a:cubicBezTo>
                    <a:pt x="952" y="526"/>
                    <a:pt x="952" y="526"/>
                    <a:pt x="952" y="526"/>
                  </a:cubicBezTo>
                  <a:cubicBezTo>
                    <a:pt x="955" y="530"/>
                    <a:pt x="955" y="530"/>
                    <a:pt x="955" y="530"/>
                  </a:cubicBezTo>
                  <a:cubicBezTo>
                    <a:pt x="957" y="533"/>
                    <a:pt x="957" y="533"/>
                    <a:pt x="957" y="533"/>
                  </a:cubicBezTo>
                  <a:cubicBezTo>
                    <a:pt x="956" y="537"/>
                    <a:pt x="956" y="537"/>
                    <a:pt x="956" y="537"/>
                  </a:cubicBezTo>
                  <a:cubicBezTo>
                    <a:pt x="958" y="541"/>
                    <a:pt x="958" y="541"/>
                    <a:pt x="958" y="541"/>
                  </a:cubicBezTo>
                  <a:cubicBezTo>
                    <a:pt x="962" y="543"/>
                    <a:pt x="962" y="543"/>
                    <a:pt x="962" y="543"/>
                  </a:cubicBezTo>
                  <a:cubicBezTo>
                    <a:pt x="966" y="545"/>
                    <a:pt x="966" y="545"/>
                    <a:pt x="966" y="545"/>
                  </a:cubicBezTo>
                  <a:cubicBezTo>
                    <a:pt x="969" y="544"/>
                    <a:pt x="969" y="544"/>
                    <a:pt x="969" y="544"/>
                  </a:cubicBezTo>
                  <a:cubicBezTo>
                    <a:pt x="972" y="542"/>
                    <a:pt x="972" y="542"/>
                    <a:pt x="972" y="542"/>
                  </a:cubicBezTo>
                  <a:cubicBezTo>
                    <a:pt x="975" y="539"/>
                    <a:pt x="975" y="539"/>
                    <a:pt x="975" y="539"/>
                  </a:cubicBezTo>
                  <a:cubicBezTo>
                    <a:pt x="978" y="537"/>
                    <a:pt x="978" y="537"/>
                    <a:pt x="978" y="537"/>
                  </a:cubicBezTo>
                  <a:cubicBezTo>
                    <a:pt x="981" y="537"/>
                    <a:pt x="981" y="537"/>
                    <a:pt x="981" y="537"/>
                  </a:cubicBezTo>
                  <a:cubicBezTo>
                    <a:pt x="985" y="536"/>
                    <a:pt x="985" y="536"/>
                    <a:pt x="985" y="536"/>
                  </a:cubicBezTo>
                  <a:cubicBezTo>
                    <a:pt x="987" y="533"/>
                    <a:pt x="987" y="533"/>
                    <a:pt x="987" y="533"/>
                  </a:cubicBezTo>
                  <a:cubicBezTo>
                    <a:pt x="991" y="531"/>
                    <a:pt x="991" y="531"/>
                    <a:pt x="991" y="531"/>
                  </a:cubicBezTo>
                  <a:cubicBezTo>
                    <a:pt x="989" y="537"/>
                    <a:pt x="989" y="537"/>
                    <a:pt x="989" y="537"/>
                  </a:cubicBezTo>
                  <a:cubicBezTo>
                    <a:pt x="989" y="540"/>
                    <a:pt x="989" y="540"/>
                    <a:pt x="989" y="540"/>
                  </a:cubicBezTo>
                  <a:cubicBezTo>
                    <a:pt x="991" y="542"/>
                    <a:pt x="991" y="542"/>
                    <a:pt x="991" y="542"/>
                  </a:cubicBezTo>
                  <a:cubicBezTo>
                    <a:pt x="991" y="547"/>
                    <a:pt x="991" y="547"/>
                    <a:pt x="991" y="547"/>
                  </a:cubicBezTo>
                  <a:cubicBezTo>
                    <a:pt x="988" y="549"/>
                    <a:pt x="988" y="549"/>
                    <a:pt x="988" y="549"/>
                  </a:cubicBezTo>
                  <a:cubicBezTo>
                    <a:pt x="989" y="552"/>
                    <a:pt x="989" y="552"/>
                    <a:pt x="989" y="552"/>
                  </a:cubicBezTo>
                  <a:cubicBezTo>
                    <a:pt x="988" y="559"/>
                    <a:pt x="988" y="559"/>
                    <a:pt x="988" y="559"/>
                  </a:cubicBezTo>
                  <a:cubicBezTo>
                    <a:pt x="986" y="563"/>
                    <a:pt x="986" y="563"/>
                    <a:pt x="986" y="563"/>
                  </a:cubicBezTo>
                  <a:cubicBezTo>
                    <a:pt x="982" y="566"/>
                    <a:pt x="982" y="566"/>
                    <a:pt x="982" y="566"/>
                  </a:cubicBezTo>
                  <a:cubicBezTo>
                    <a:pt x="979" y="568"/>
                    <a:pt x="979" y="568"/>
                    <a:pt x="979" y="568"/>
                  </a:cubicBezTo>
                  <a:cubicBezTo>
                    <a:pt x="978" y="571"/>
                    <a:pt x="978" y="571"/>
                    <a:pt x="978" y="571"/>
                  </a:cubicBezTo>
                  <a:cubicBezTo>
                    <a:pt x="974" y="573"/>
                    <a:pt x="974" y="573"/>
                    <a:pt x="974" y="573"/>
                  </a:cubicBezTo>
                  <a:cubicBezTo>
                    <a:pt x="974" y="574"/>
                    <a:pt x="972" y="576"/>
                    <a:pt x="972" y="576"/>
                  </a:cubicBezTo>
                  <a:cubicBezTo>
                    <a:pt x="972" y="578"/>
                    <a:pt x="972" y="581"/>
                    <a:pt x="971" y="584"/>
                  </a:cubicBezTo>
                  <a:cubicBezTo>
                    <a:pt x="971" y="584"/>
                    <a:pt x="969" y="583"/>
                    <a:pt x="969" y="584"/>
                  </a:cubicBezTo>
                  <a:cubicBezTo>
                    <a:pt x="969" y="582"/>
                    <a:pt x="967" y="582"/>
                    <a:pt x="967" y="580"/>
                  </a:cubicBezTo>
                  <a:cubicBezTo>
                    <a:pt x="968" y="579"/>
                    <a:pt x="969" y="578"/>
                    <a:pt x="969" y="576"/>
                  </a:cubicBezTo>
                  <a:cubicBezTo>
                    <a:pt x="969" y="576"/>
                    <a:pt x="967" y="574"/>
                    <a:pt x="967" y="574"/>
                  </a:cubicBezTo>
                  <a:cubicBezTo>
                    <a:pt x="965" y="576"/>
                    <a:pt x="965" y="576"/>
                    <a:pt x="965" y="576"/>
                  </a:cubicBezTo>
                  <a:cubicBezTo>
                    <a:pt x="962" y="578"/>
                    <a:pt x="962" y="578"/>
                    <a:pt x="962" y="578"/>
                  </a:cubicBezTo>
                  <a:cubicBezTo>
                    <a:pt x="962" y="582"/>
                    <a:pt x="962" y="582"/>
                    <a:pt x="962" y="582"/>
                  </a:cubicBezTo>
                  <a:cubicBezTo>
                    <a:pt x="961" y="586"/>
                    <a:pt x="961" y="586"/>
                    <a:pt x="961" y="586"/>
                  </a:cubicBezTo>
                  <a:cubicBezTo>
                    <a:pt x="961" y="592"/>
                    <a:pt x="961" y="592"/>
                    <a:pt x="961" y="592"/>
                  </a:cubicBezTo>
                  <a:cubicBezTo>
                    <a:pt x="961" y="596"/>
                    <a:pt x="961" y="596"/>
                    <a:pt x="961" y="596"/>
                  </a:cubicBezTo>
                  <a:cubicBezTo>
                    <a:pt x="958" y="598"/>
                    <a:pt x="958" y="598"/>
                    <a:pt x="958" y="598"/>
                  </a:cubicBezTo>
                  <a:cubicBezTo>
                    <a:pt x="959" y="601"/>
                    <a:pt x="959" y="601"/>
                    <a:pt x="959" y="601"/>
                  </a:cubicBezTo>
                  <a:cubicBezTo>
                    <a:pt x="957" y="604"/>
                    <a:pt x="957" y="604"/>
                    <a:pt x="957" y="604"/>
                  </a:cubicBezTo>
                  <a:cubicBezTo>
                    <a:pt x="958" y="605"/>
                    <a:pt x="958" y="605"/>
                    <a:pt x="958" y="605"/>
                  </a:cubicBezTo>
                  <a:cubicBezTo>
                    <a:pt x="958" y="605"/>
                    <a:pt x="960" y="605"/>
                    <a:pt x="961" y="605"/>
                  </a:cubicBezTo>
                  <a:cubicBezTo>
                    <a:pt x="961" y="604"/>
                    <a:pt x="961" y="602"/>
                    <a:pt x="961" y="602"/>
                  </a:cubicBezTo>
                  <a:cubicBezTo>
                    <a:pt x="962" y="601"/>
                    <a:pt x="963" y="602"/>
                    <a:pt x="963" y="602"/>
                  </a:cubicBezTo>
                  <a:cubicBezTo>
                    <a:pt x="965" y="601"/>
                    <a:pt x="967" y="598"/>
                    <a:pt x="967" y="596"/>
                  </a:cubicBezTo>
                  <a:cubicBezTo>
                    <a:pt x="968" y="596"/>
                    <a:pt x="969" y="595"/>
                    <a:pt x="969" y="596"/>
                  </a:cubicBezTo>
                  <a:cubicBezTo>
                    <a:pt x="971" y="596"/>
                    <a:pt x="968" y="600"/>
                    <a:pt x="972" y="598"/>
                  </a:cubicBezTo>
                  <a:cubicBezTo>
                    <a:pt x="973" y="597"/>
                    <a:pt x="973" y="597"/>
                    <a:pt x="974" y="596"/>
                  </a:cubicBezTo>
                  <a:cubicBezTo>
                    <a:pt x="973" y="600"/>
                    <a:pt x="973" y="600"/>
                    <a:pt x="975" y="603"/>
                  </a:cubicBezTo>
                  <a:cubicBezTo>
                    <a:pt x="976" y="603"/>
                    <a:pt x="976" y="603"/>
                    <a:pt x="976" y="603"/>
                  </a:cubicBezTo>
                  <a:cubicBezTo>
                    <a:pt x="977" y="604"/>
                    <a:pt x="976" y="605"/>
                    <a:pt x="977" y="606"/>
                  </a:cubicBezTo>
                  <a:cubicBezTo>
                    <a:pt x="979" y="605"/>
                    <a:pt x="979" y="605"/>
                    <a:pt x="979" y="605"/>
                  </a:cubicBezTo>
                  <a:cubicBezTo>
                    <a:pt x="982" y="606"/>
                    <a:pt x="981" y="609"/>
                    <a:pt x="985" y="607"/>
                  </a:cubicBezTo>
                  <a:cubicBezTo>
                    <a:pt x="987" y="606"/>
                    <a:pt x="991" y="598"/>
                    <a:pt x="993" y="597"/>
                  </a:cubicBezTo>
                  <a:cubicBezTo>
                    <a:pt x="994" y="597"/>
                    <a:pt x="994" y="597"/>
                    <a:pt x="994" y="597"/>
                  </a:cubicBezTo>
                  <a:cubicBezTo>
                    <a:pt x="994" y="596"/>
                    <a:pt x="994" y="594"/>
                    <a:pt x="995" y="594"/>
                  </a:cubicBezTo>
                  <a:cubicBezTo>
                    <a:pt x="995" y="594"/>
                    <a:pt x="998" y="594"/>
                    <a:pt x="998" y="594"/>
                  </a:cubicBezTo>
                  <a:cubicBezTo>
                    <a:pt x="999" y="591"/>
                    <a:pt x="998" y="589"/>
                    <a:pt x="999" y="587"/>
                  </a:cubicBezTo>
                  <a:cubicBezTo>
                    <a:pt x="1000" y="586"/>
                    <a:pt x="1001" y="586"/>
                    <a:pt x="1001" y="586"/>
                  </a:cubicBezTo>
                  <a:cubicBezTo>
                    <a:pt x="1002" y="585"/>
                    <a:pt x="1002" y="583"/>
                    <a:pt x="1002" y="583"/>
                  </a:cubicBezTo>
                  <a:cubicBezTo>
                    <a:pt x="1003" y="582"/>
                    <a:pt x="1003" y="584"/>
                    <a:pt x="1004" y="582"/>
                  </a:cubicBezTo>
                  <a:cubicBezTo>
                    <a:pt x="1005" y="582"/>
                    <a:pt x="1006" y="579"/>
                    <a:pt x="1006" y="578"/>
                  </a:cubicBezTo>
                  <a:cubicBezTo>
                    <a:pt x="1011" y="572"/>
                    <a:pt x="1011" y="572"/>
                    <a:pt x="1011" y="572"/>
                  </a:cubicBezTo>
                  <a:cubicBezTo>
                    <a:pt x="1012" y="572"/>
                    <a:pt x="1013" y="572"/>
                    <a:pt x="1014" y="572"/>
                  </a:cubicBezTo>
                  <a:cubicBezTo>
                    <a:pt x="1015" y="571"/>
                    <a:pt x="1015" y="569"/>
                    <a:pt x="1015" y="568"/>
                  </a:cubicBezTo>
                  <a:cubicBezTo>
                    <a:pt x="1016" y="567"/>
                    <a:pt x="1019" y="566"/>
                    <a:pt x="1019" y="565"/>
                  </a:cubicBezTo>
                  <a:cubicBezTo>
                    <a:pt x="1023" y="558"/>
                    <a:pt x="1023" y="558"/>
                    <a:pt x="1023" y="558"/>
                  </a:cubicBezTo>
                  <a:cubicBezTo>
                    <a:pt x="1023" y="557"/>
                    <a:pt x="1022" y="557"/>
                    <a:pt x="1023" y="555"/>
                  </a:cubicBezTo>
                  <a:cubicBezTo>
                    <a:pt x="1023" y="553"/>
                    <a:pt x="1026" y="548"/>
                    <a:pt x="1027" y="547"/>
                  </a:cubicBezTo>
                  <a:cubicBezTo>
                    <a:pt x="1028" y="547"/>
                    <a:pt x="1029" y="547"/>
                    <a:pt x="1029" y="546"/>
                  </a:cubicBezTo>
                  <a:cubicBezTo>
                    <a:pt x="1030" y="545"/>
                    <a:pt x="1030" y="543"/>
                    <a:pt x="1031" y="541"/>
                  </a:cubicBezTo>
                  <a:cubicBezTo>
                    <a:pt x="1032" y="538"/>
                    <a:pt x="1037" y="537"/>
                    <a:pt x="1038" y="534"/>
                  </a:cubicBezTo>
                  <a:cubicBezTo>
                    <a:pt x="1039" y="533"/>
                    <a:pt x="1038" y="531"/>
                    <a:pt x="1039" y="529"/>
                  </a:cubicBezTo>
                  <a:cubicBezTo>
                    <a:pt x="1039" y="529"/>
                    <a:pt x="1041" y="529"/>
                    <a:pt x="1041" y="528"/>
                  </a:cubicBezTo>
                  <a:cubicBezTo>
                    <a:pt x="1041" y="528"/>
                    <a:pt x="1039" y="525"/>
                    <a:pt x="1039" y="525"/>
                  </a:cubicBezTo>
                  <a:cubicBezTo>
                    <a:pt x="1039" y="524"/>
                    <a:pt x="1042" y="521"/>
                    <a:pt x="1042" y="520"/>
                  </a:cubicBezTo>
                  <a:cubicBezTo>
                    <a:pt x="1042" y="517"/>
                    <a:pt x="1041" y="515"/>
                    <a:pt x="1041" y="514"/>
                  </a:cubicBezTo>
                  <a:cubicBezTo>
                    <a:pt x="1041" y="514"/>
                    <a:pt x="1042" y="512"/>
                    <a:pt x="1042" y="510"/>
                  </a:cubicBezTo>
                  <a:cubicBezTo>
                    <a:pt x="1040" y="510"/>
                    <a:pt x="1040" y="510"/>
                    <a:pt x="1040" y="510"/>
                  </a:cubicBezTo>
                  <a:cubicBezTo>
                    <a:pt x="1040" y="509"/>
                    <a:pt x="1040" y="508"/>
                    <a:pt x="1040" y="507"/>
                  </a:cubicBezTo>
                  <a:cubicBezTo>
                    <a:pt x="1043" y="503"/>
                    <a:pt x="1043" y="505"/>
                    <a:pt x="1041" y="501"/>
                  </a:cubicBezTo>
                  <a:cubicBezTo>
                    <a:pt x="1042" y="499"/>
                    <a:pt x="1045" y="497"/>
                    <a:pt x="1045" y="496"/>
                  </a:cubicBezTo>
                  <a:cubicBezTo>
                    <a:pt x="1045" y="495"/>
                    <a:pt x="1045" y="494"/>
                    <a:pt x="1045" y="493"/>
                  </a:cubicBezTo>
                  <a:cubicBezTo>
                    <a:pt x="1045" y="493"/>
                    <a:pt x="1047" y="492"/>
                    <a:pt x="1047" y="492"/>
                  </a:cubicBezTo>
                  <a:cubicBezTo>
                    <a:pt x="1047" y="490"/>
                    <a:pt x="1046" y="490"/>
                    <a:pt x="1045" y="490"/>
                  </a:cubicBezTo>
                  <a:cubicBezTo>
                    <a:pt x="1045" y="490"/>
                    <a:pt x="1045" y="487"/>
                    <a:pt x="1046" y="489"/>
                  </a:cubicBezTo>
                  <a:cubicBezTo>
                    <a:pt x="1046" y="487"/>
                    <a:pt x="1046" y="487"/>
                    <a:pt x="1046" y="487"/>
                  </a:cubicBezTo>
                  <a:cubicBezTo>
                    <a:pt x="1046" y="488"/>
                    <a:pt x="1047" y="486"/>
                    <a:pt x="1045" y="485"/>
                  </a:cubicBezTo>
                  <a:cubicBezTo>
                    <a:pt x="1045" y="485"/>
                    <a:pt x="1045" y="481"/>
                    <a:pt x="1045" y="481"/>
                  </a:cubicBezTo>
                  <a:cubicBezTo>
                    <a:pt x="1048" y="479"/>
                    <a:pt x="1050" y="481"/>
                    <a:pt x="1052" y="482"/>
                  </a:cubicBezTo>
                  <a:cubicBezTo>
                    <a:pt x="1052" y="478"/>
                    <a:pt x="1052" y="478"/>
                    <a:pt x="1052" y="478"/>
                  </a:cubicBezTo>
                  <a:cubicBezTo>
                    <a:pt x="1051" y="478"/>
                    <a:pt x="1051" y="479"/>
                    <a:pt x="1051" y="479"/>
                  </a:cubicBezTo>
                  <a:cubicBezTo>
                    <a:pt x="1049" y="479"/>
                    <a:pt x="1047" y="478"/>
                    <a:pt x="1046" y="477"/>
                  </a:cubicBezTo>
                  <a:cubicBezTo>
                    <a:pt x="1046" y="477"/>
                    <a:pt x="1046" y="475"/>
                    <a:pt x="1046" y="475"/>
                  </a:cubicBezTo>
                  <a:cubicBezTo>
                    <a:pt x="1046" y="475"/>
                    <a:pt x="1044" y="476"/>
                    <a:pt x="1044" y="476"/>
                  </a:cubicBezTo>
                  <a:cubicBezTo>
                    <a:pt x="1039" y="472"/>
                    <a:pt x="1039" y="472"/>
                    <a:pt x="1039" y="472"/>
                  </a:cubicBezTo>
                  <a:cubicBezTo>
                    <a:pt x="1038" y="470"/>
                    <a:pt x="1040" y="469"/>
                    <a:pt x="1039" y="468"/>
                  </a:cubicBezTo>
                  <a:cubicBezTo>
                    <a:pt x="1038" y="467"/>
                    <a:pt x="1035" y="467"/>
                    <a:pt x="1034" y="467"/>
                  </a:cubicBezTo>
                  <a:cubicBezTo>
                    <a:pt x="1034" y="467"/>
                    <a:pt x="1033" y="465"/>
                    <a:pt x="1033" y="465"/>
                  </a:cubicBezTo>
                  <a:cubicBezTo>
                    <a:pt x="1030" y="464"/>
                    <a:pt x="1027" y="464"/>
                    <a:pt x="1025" y="464"/>
                  </a:cubicBezTo>
                  <a:cubicBezTo>
                    <a:pt x="1025" y="466"/>
                    <a:pt x="1025" y="468"/>
                    <a:pt x="1025" y="470"/>
                  </a:cubicBezTo>
                  <a:cubicBezTo>
                    <a:pt x="1024" y="470"/>
                    <a:pt x="1022" y="469"/>
                    <a:pt x="1021" y="469"/>
                  </a:cubicBezTo>
                  <a:cubicBezTo>
                    <a:pt x="1020" y="470"/>
                    <a:pt x="1019" y="473"/>
                    <a:pt x="1017" y="474"/>
                  </a:cubicBezTo>
                  <a:cubicBezTo>
                    <a:pt x="1017" y="474"/>
                    <a:pt x="1015" y="474"/>
                    <a:pt x="1015" y="474"/>
                  </a:cubicBezTo>
                  <a:cubicBezTo>
                    <a:pt x="1017" y="468"/>
                    <a:pt x="1019" y="468"/>
                    <a:pt x="1013" y="465"/>
                  </a:cubicBezTo>
                  <a:cubicBezTo>
                    <a:pt x="1013" y="466"/>
                    <a:pt x="1012" y="468"/>
                    <a:pt x="1012" y="470"/>
                  </a:cubicBezTo>
                  <a:cubicBezTo>
                    <a:pt x="1012" y="470"/>
                    <a:pt x="1010" y="470"/>
                    <a:pt x="1009" y="470"/>
                  </a:cubicBezTo>
                  <a:cubicBezTo>
                    <a:pt x="1010" y="464"/>
                    <a:pt x="1010" y="462"/>
                    <a:pt x="1009" y="457"/>
                  </a:cubicBezTo>
                  <a:cubicBezTo>
                    <a:pt x="1004" y="457"/>
                    <a:pt x="1001" y="458"/>
                    <a:pt x="996" y="457"/>
                  </a:cubicBezTo>
                  <a:cubicBezTo>
                    <a:pt x="997" y="454"/>
                    <a:pt x="999" y="450"/>
                    <a:pt x="1001" y="449"/>
                  </a:cubicBezTo>
                  <a:cubicBezTo>
                    <a:pt x="1001" y="448"/>
                    <a:pt x="1002" y="449"/>
                    <a:pt x="1003" y="448"/>
                  </a:cubicBezTo>
                  <a:cubicBezTo>
                    <a:pt x="1004" y="446"/>
                    <a:pt x="1005" y="444"/>
                    <a:pt x="1007" y="443"/>
                  </a:cubicBezTo>
                  <a:cubicBezTo>
                    <a:pt x="1008" y="442"/>
                    <a:pt x="1008" y="443"/>
                    <a:pt x="1009" y="442"/>
                  </a:cubicBezTo>
                  <a:cubicBezTo>
                    <a:pt x="1011" y="441"/>
                    <a:pt x="1012" y="438"/>
                    <a:pt x="1014" y="437"/>
                  </a:cubicBezTo>
                  <a:cubicBezTo>
                    <a:pt x="1015" y="436"/>
                    <a:pt x="1017" y="436"/>
                    <a:pt x="1017" y="435"/>
                  </a:cubicBezTo>
                  <a:cubicBezTo>
                    <a:pt x="1018" y="435"/>
                    <a:pt x="1017" y="433"/>
                    <a:pt x="1017" y="432"/>
                  </a:cubicBezTo>
                  <a:cubicBezTo>
                    <a:pt x="1018" y="431"/>
                    <a:pt x="1021" y="431"/>
                    <a:pt x="1022" y="429"/>
                  </a:cubicBezTo>
                  <a:cubicBezTo>
                    <a:pt x="1022" y="429"/>
                    <a:pt x="1022" y="427"/>
                    <a:pt x="1022" y="426"/>
                  </a:cubicBezTo>
                  <a:cubicBezTo>
                    <a:pt x="1022" y="426"/>
                    <a:pt x="1024" y="424"/>
                    <a:pt x="1024" y="423"/>
                  </a:cubicBezTo>
                  <a:cubicBezTo>
                    <a:pt x="1024" y="423"/>
                    <a:pt x="1023" y="422"/>
                    <a:pt x="1023" y="421"/>
                  </a:cubicBezTo>
                  <a:cubicBezTo>
                    <a:pt x="1024" y="421"/>
                    <a:pt x="1024" y="420"/>
                    <a:pt x="1025" y="420"/>
                  </a:cubicBezTo>
                  <a:cubicBezTo>
                    <a:pt x="1026" y="421"/>
                    <a:pt x="1025" y="421"/>
                    <a:pt x="1026" y="421"/>
                  </a:cubicBezTo>
                  <a:cubicBezTo>
                    <a:pt x="1027" y="420"/>
                    <a:pt x="1027" y="418"/>
                    <a:pt x="1029" y="417"/>
                  </a:cubicBezTo>
                  <a:cubicBezTo>
                    <a:pt x="1030" y="417"/>
                    <a:pt x="1030" y="417"/>
                    <a:pt x="1030" y="417"/>
                  </a:cubicBezTo>
                  <a:cubicBezTo>
                    <a:pt x="1030" y="417"/>
                    <a:pt x="1030" y="416"/>
                    <a:pt x="1031" y="415"/>
                  </a:cubicBezTo>
                  <a:cubicBezTo>
                    <a:pt x="1032" y="415"/>
                    <a:pt x="1033" y="415"/>
                    <a:pt x="1034" y="414"/>
                  </a:cubicBezTo>
                  <a:cubicBezTo>
                    <a:pt x="1035" y="414"/>
                    <a:pt x="1035" y="412"/>
                    <a:pt x="1036" y="411"/>
                  </a:cubicBezTo>
                  <a:cubicBezTo>
                    <a:pt x="1036" y="411"/>
                    <a:pt x="1038" y="412"/>
                    <a:pt x="1038" y="411"/>
                  </a:cubicBezTo>
                  <a:cubicBezTo>
                    <a:pt x="1039" y="411"/>
                    <a:pt x="1038" y="409"/>
                    <a:pt x="1039" y="408"/>
                  </a:cubicBezTo>
                  <a:cubicBezTo>
                    <a:pt x="1041" y="408"/>
                    <a:pt x="1042" y="407"/>
                    <a:pt x="1044" y="407"/>
                  </a:cubicBezTo>
                  <a:cubicBezTo>
                    <a:pt x="1045" y="401"/>
                    <a:pt x="1047" y="397"/>
                    <a:pt x="1050" y="393"/>
                  </a:cubicBezTo>
                  <a:cubicBezTo>
                    <a:pt x="1051" y="392"/>
                    <a:pt x="1054" y="391"/>
                    <a:pt x="1054" y="389"/>
                  </a:cubicBezTo>
                  <a:cubicBezTo>
                    <a:pt x="1054" y="388"/>
                    <a:pt x="1053" y="388"/>
                    <a:pt x="1053" y="386"/>
                  </a:cubicBezTo>
                  <a:cubicBezTo>
                    <a:pt x="1055" y="386"/>
                    <a:pt x="1055" y="387"/>
                    <a:pt x="1057" y="387"/>
                  </a:cubicBezTo>
                  <a:cubicBezTo>
                    <a:pt x="1058" y="387"/>
                    <a:pt x="1059" y="384"/>
                    <a:pt x="1060" y="383"/>
                  </a:cubicBezTo>
                  <a:cubicBezTo>
                    <a:pt x="1062" y="382"/>
                    <a:pt x="1063" y="382"/>
                    <a:pt x="1065" y="382"/>
                  </a:cubicBezTo>
                  <a:cubicBezTo>
                    <a:pt x="1065" y="381"/>
                    <a:pt x="1065" y="378"/>
                    <a:pt x="1065" y="378"/>
                  </a:cubicBezTo>
                  <a:cubicBezTo>
                    <a:pt x="1066" y="378"/>
                    <a:pt x="1067" y="379"/>
                    <a:pt x="1069" y="380"/>
                  </a:cubicBezTo>
                  <a:cubicBezTo>
                    <a:pt x="1069" y="378"/>
                    <a:pt x="1069" y="378"/>
                    <a:pt x="1069" y="378"/>
                  </a:cubicBezTo>
                  <a:cubicBezTo>
                    <a:pt x="1071" y="379"/>
                    <a:pt x="1069" y="380"/>
                    <a:pt x="1069" y="382"/>
                  </a:cubicBezTo>
                  <a:cubicBezTo>
                    <a:pt x="1078" y="380"/>
                    <a:pt x="1086" y="380"/>
                    <a:pt x="1092" y="382"/>
                  </a:cubicBezTo>
                  <a:cubicBezTo>
                    <a:pt x="1092" y="382"/>
                    <a:pt x="1091" y="385"/>
                    <a:pt x="1092" y="386"/>
                  </a:cubicBezTo>
                  <a:cubicBezTo>
                    <a:pt x="1092" y="387"/>
                    <a:pt x="1092" y="387"/>
                    <a:pt x="1092" y="387"/>
                  </a:cubicBezTo>
                  <a:cubicBezTo>
                    <a:pt x="1094" y="387"/>
                    <a:pt x="1095" y="387"/>
                    <a:pt x="1096" y="386"/>
                  </a:cubicBezTo>
                  <a:cubicBezTo>
                    <a:pt x="1098" y="382"/>
                    <a:pt x="1098" y="382"/>
                    <a:pt x="1098" y="382"/>
                  </a:cubicBezTo>
                  <a:cubicBezTo>
                    <a:pt x="1099" y="382"/>
                    <a:pt x="1099" y="381"/>
                    <a:pt x="1100" y="382"/>
                  </a:cubicBezTo>
                  <a:cubicBezTo>
                    <a:pt x="1100" y="384"/>
                    <a:pt x="1100" y="384"/>
                    <a:pt x="1100" y="384"/>
                  </a:cubicBezTo>
                  <a:cubicBezTo>
                    <a:pt x="1101" y="385"/>
                    <a:pt x="1106" y="386"/>
                    <a:pt x="1108" y="386"/>
                  </a:cubicBezTo>
                  <a:cubicBezTo>
                    <a:pt x="1110" y="386"/>
                    <a:pt x="1112" y="384"/>
                    <a:pt x="1114" y="385"/>
                  </a:cubicBezTo>
                  <a:cubicBezTo>
                    <a:pt x="1115" y="385"/>
                    <a:pt x="1114" y="387"/>
                    <a:pt x="1117" y="388"/>
                  </a:cubicBezTo>
                  <a:cubicBezTo>
                    <a:pt x="1119" y="388"/>
                    <a:pt x="1119" y="384"/>
                    <a:pt x="1118" y="385"/>
                  </a:cubicBezTo>
                  <a:cubicBezTo>
                    <a:pt x="1118" y="383"/>
                    <a:pt x="1117" y="384"/>
                    <a:pt x="1119" y="383"/>
                  </a:cubicBezTo>
                  <a:cubicBezTo>
                    <a:pt x="1119" y="382"/>
                    <a:pt x="1118" y="380"/>
                    <a:pt x="1118" y="380"/>
                  </a:cubicBezTo>
                  <a:cubicBezTo>
                    <a:pt x="1122" y="377"/>
                    <a:pt x="1124" y="380"/>
                    <a:pt x="1127" y="380"/>
                  </a:cubicBezTo>
                  <a:cubicBezTo>
                    <a:pt x="1130" y="381"/>
                    <a:pt x="1131" y="380"/>
                    <a:pt x="1134" y="380"/>
                  </a:cubicBezTo>
                  <a:cubicBezTo>
                    <a:pt x="1134" y="380"/>
                    <a:pt x="1133" y="381"/>
                    <a:pt x="1134" y="381"/>
                  </a:cubicBezTo>
                  <a:cubicBezTo>
                    <a:pt x="1133" y="381"/>
                    <a:pt x="1136" y="382"/>
                    <a:pt x="1136" y="382"/>
                  </a:cubicBezTo>
                  <a:cubicBezTo>
                    <a:pt x="1137" y="381"/>
                    <a:pt x="1137" y="380"/>
                    <a:pt x="1138" y="380"/>
                  </a:cubicBezTo>
                  <a:cubicBezTo>
                    <a:pt x="1139" y="379"/>
                    <a:pt x="1140" y="379"/>
                    <a:pt x="1142" y="378"/>
                  </a:cubicBezTo>
                  <a:cubicBezTo>
                    <a:pt x="1142" y="379"/>
                    <a:pt x="1142" y="380"/>
                    <a:pt x="1142" y="381"/>
                  </a:cubicBezTo>
                  <a:cubicBezTo>
                    <a:pt x="1143" y="382"/>
                    <a:pt x="1146" y="384"/>
                    <a:pt x="1147" y="385"/>
                  </a:cubicBezTo>
                  <a:cubicBezTo>
                    <a:pt x="1146" y="387"/>
                    <a:pt x="1146" y="387"/>
                    <a:pt x="1146" y="387"/>
                  </a:cubicBezTo>
                  <a:cubicBezTo>
                    <a:pt x="1143" y="387"/>
                    <a:pt x="1141" y="387"/>
                    <a:pt x="1138" y="387"/>
                  </a:cubicBezTo>
                  <a:cubicBezTo>
                    <a:pt x="1140" y="395"/>
                    <a:pt x="1138" y="393"/>
                    <a:pt x="1148" y="393"/>
                  </a:cubicBezTo>
                  <a:cubicBezTo>
                    <a:pt x="1148" y="390"/>
                    <a:pt x="1148" y="390"/>
                    <a:pt x="1148" y="390"/>
                  </a:cubicBezTo>
                  <a:cubicBezTo>
                    <a:pt x="1151" y="391"/>
                    <a:pt x="1152" y="391"/>
                    <a:pt x="1154" y="392"/>
                  </a:cubicBezTo>
                  <a:cubicBezTo>
                    <a:pt x="1155" y="392"/>
                    <a:pt x="1155" y="390"/>
                    <a:pt x="1155" y="389"/>
                  </a:cubicBezTo>
                  <a:cubicBezTo>
                    <a:pt x="1156" y="389"/>
                    <a:pt x="1157" y="389"/>
                    <a:pt x="1158" y="389"/>
                  </a:cubicBezTo>
                  <a:cubicBezTo>
                    <a:pt x="1158" y="388"/>
                    <a:pt x="1158" y="387"/>
                    <a:pt x="1159" y="387"/>
                  </a:cubicBezTo>
                  <a:cubicBezTo>
                    <a:pt x="1159" y="387"/>
                    <a:pt x="1160" y="387"/>
                    <a:pt x="1161" y="387"/>
                  </a:cubicBezTo>
                  <a:cubicBezTo>
                    <a:pt x="1162" y="387"/>
                    <a:pt x="1161" y="388"/>
                    <a:pt x="1162" y="389"/>
                  </a:cubicBezTo>
                  <a:cubicBezTo>
                    <a:pt x="1166" y="388"/>
                    <a:pt x="1166" y="388"/>
                    <a:pt x="1171" y="387"/>
                  </a:cubicBezTo>
                  <a:cubicBezTo>
                    <a:pt x="1170" y="385"/>
                    <a:pt x="1170" y="384"/>
                    <a:pt x="1170" y="383"/>
                  </a:cubicBezTo>
                  <a:cubicBezTo>
                    <a:pt x="1169" y="383"/>
                    <a:pt x="1169" y="383"/>
                    <a:pt x="1169" y="383"/>
                  </a:cubicBezTo>
                  <a:cubicBezTo>
                    <a:pt x="1169" y="383"/>
                    <a:pt x="1167" y="382"/>
                    <a:pt x="1166" y="382"/>
                  </a:cubicBezTo>
                  <a:cubicBezTo>
                    <a:pt x="1166" y="382"/>
                    <a:pt x="1164" y="384"/>
                    <a:pt x="1164" y="384"/>
                  </a:cubicBezTo>
                  <a:cubicBezTo>
                    <a:pt x="1162" y="384"/>
                    <a:pt x="1162" y="383"/>
                    <a:pt x="1161" y="383"/>
                  </a:cubicBezTo>
                  <a:cubicBezTo>
                    <a:pt x="1161" y="382"/>
                    <a:pt x="1163" y="376"/>
                    <a:pt x="1162" y="376"/>
                  </a:cubicBezTo>
                  <a:cubicBezTo>
                    <a:pt x="1163" y="375"/>
                    <a:pt x="1163" y="376"/>
                    <a:pt x="1164" y="376"/>
                  </a:cubicBezTo>
                  <a:cubicBezTo>
                    <a:pt x="1164" y="374"/>
                    <a:pt x="1165" y="370"/>
                    <a:pt x="1168" y="369"/>
                  </a:cubicBezTo>
                  <a:cubicBezTo>
                    <a:pt x="1169" y="368"/>
                    <a:pt x="1170" y="369"/>
                    <a:pt x="1171" y="368"/>
                  </a:cubicBezTo>
                  <a:cubicBezTo>
                    <a:pt x="1171" y="368"/>
                    <a:pt x="1172" y="366"/>
                    <a:pt x="1173" y="366"/>
                  </a:cubicBezTo>
                  <a:cubicBezTo>
                    <a:pt x="1173" y="365"/>
                    <a:pt x="1175" y="366"/>
                    <a:pt x="1177" y="366"/>
                  </a:cubicBezTo>
                  <a:cubicBezTo>
                    <a:pt x="1177" y="365"/>
                    <a:pt x="1177" y="363"/>
                    <a:pt x="1178" y="363"/>
                  </a:cubicBezTo>
                  <a:cubicBezTo>
                    <a:pt x="1180" y="362"/>
                    <a:pt x="1180" y="362"/>
                    <a:pt x="1180" y="362"/>
                  </a:cubicBezTo>
                  <a:cubicBezTo>
                    <a:pt x="1180" y="360"/>
                    <a:pt x="1178" y="360"/>
                    <a:pt x="1179" y="358"/>
                  </a:cubicBezTo>
                  <a:cubicBezTo>
                    <a:pt x="1180" y="358"/>
                    <a:pt x="1180" y="358"/>
                    <a:pt x="1180" y="358"/>
                  </a:cubicBezTo>
                  <a:cubicBezTo>
                    <a:pt x="1184" y="357"/>
                    <a:pt x="1183" y="354"/>
                    <a:pt x="1184" y="353"/>
                  </a:cubicBezTo>
                  <a:cubicBezTo>
                    <a:pt x="1185" y="352"/>
                    <a:pt x="1185" y="354"/>
                    <a:pt x="1186" y="354"/>
                  </a:cubicBezTo>
                  <a:cubicBezTo>
                    <a:pt x="1187" y="353"/>
                    <a:pt x="1188" y="351"/>
                    <a:pt x="1189" y="351"/>
                  </a:cubicBezTo>
                  <a:cubicBezTo>
                    <a:pt x="1192" y="350"/>
                    <a:pt x="1194" y="351"/>
                    <a:pt x="1197" y="350"/>
                  </a:cubicBezTo>
                  <a:cubicBezTo>
                    <a:pt x="1199" y="350"/>
                    <a:pt x="1203" y="348"/>
                    <a:pt x="1205" y="348"/>
                  </a:cubicBezTo>
                  <a:cubicBezTo>
                    <a:pt x="1206" y="349"/>
                    <a:pt x="1207" y="353"/>
                    <a:pt x="1209" y="353"/>
                  </a:cubicBezTo>
                  <a:cubicBezTo>
                    <a:pt x="1209" y="353"/>
                    <a:pt x="1211" y="353"/>
                    <a:pt x="1211" y="352"/>
                  </a:cubicBezTo>
                  <a:cubicBezTo>
                    <a:pt x="1213" y="351"/>
                    <a:pt x="1214" y="350"/>
                    <a:pt x="1215" y="349"/>
                  </a:cubicBezTo>
                  <a:cubicBezTo>
                    <a:pt x="1215" y="349"/>
                    <a:pt x="1216" y="354"/>
                    <a:pt x="1215" y="355"/>
                  </a:cubicBezTo>
                  <a:cubicBezTo>
                    <a:pt x="1215" y="356"/>
                    <a:pt x="1214" y="355"/>
                    <a:pt x="1213" y="356"/>
                  </a:cubicBezTo>
                  <a:cubicBezTo>
                    <a:pt x="1212" y="357"/>
                    <a:pt x="1212" y="360"/>
                    <a:pt x="1211" y="363"/>
                  </a:cubicBezTo>
                  <a:cubicBezTo>
                    <a:pt x="1213" y="362"/>
                    <a:pt x="1214" y="363"/>
                    <a:pt x="1215" y="362"/>
                  </a:cubicBezTo>
                  <a:cubicBezTo>
                    <a:pt x="1215" y="362"/>
                    <a:pt x="1217" y="357"/>
                    <a:pt x="1217" y="361"/>
                  </a:cubicBezTo>
                  <a:cubicBezTo>
                    <a:pt x="1216" y="362"/>
                    <a:pt x="1216" y="362"/>
                    <a:pt x="1216" y="362"/>
                  </a:cubicBezTo>
                  <a:cubicBezTo>
                    <a:pt x="1216" y="362"/>
                    <a:pt x="1216" y="363"/>
                    <a:pt x="1216" y="364"/>
                  </a:cubicBezTo>
                  <a:cubicBezTo>
                    <a:pt x="1215" y="364"/>
                    <a:pt x="1214" y="364"/>
                    <a:pt x="1214" y="364"/>
                  </a:cubicBezTo>
                  <a:cubicBezTo>
                    <a:pt x="1214" y="365"/>
                    <a:pt x="1214" y="366"/>
                    <a:pt x="1214" y="366"/>
                  </a:cubicBezTo>
                  <a:cubicBezTo>
                    <a:pt x="1216" y="368"/>
                    <a:pt x="1216" y="368"/>
                    <a:pt x="1216" y="368"/>
                  </a:cubicBezTo>
                  <a:cubicBezTo>
                    <a:pt x="1218" y="366"/>
                    <a:pt x="1219" y="364"/>
                    <a:pt x="1220" y="363"/>
                  </a:cubicBezTo>
                  <a:cubicBezTo>
                    <a:pt x="1221" y="362"/>
                    <a:pt x="1222" y="362"/>
                    <a:pt x="1223" y="361"/>
                  </a:cubicBezTo>
                  <a:cubicBezTo>
                    <a:pt x="1224" y="361"/>
                    <a:pt x="1223" y="359"/>
                    <a:pt x="1223" y="359"/>
                  </a:cubicBezTo>
                  <a:cubicBezTo>
                    <a:pt x="1224" y="358"/>
                    <a:pt x="1225" y="359"/>
                    <a:pt x="1225" y="358"/>
                  </a:cubicBezTo>
                  <a:cubicBezTo>
                    <a:pt x="1226" y="358"/>
                    <a:pt x="1226" y="356"/>
                    <a:pt x="1227" y="356"/>
                  </a:cubicBezTo>
                  <a:cubicBezTo>
                    <a:pt x="1228" y="354"/>
                    <a:pt x="1232" y="350"/>
                    <a:pt x="1235" y="350"/>
                  </a:cubicBezTo>
                  <a:cubicBezTo>
                    <a:pt x="1240" y="350"/>
                    <a:pt x="1235" y="355"/>
                    <a:pt x="1243" y="352"/>
                  </a:cubicBezTo>
                  <a:cubicBezTo>
                    <a:pt x="1242" y="351"/>
                    <a:pt x="1243" y="348"/>
                    <a:pt x="1241" y="350"/>
                  </a:cubicBezTo>
                  <a:cubicBezTo>
                    <a:pt x="1241" y="348"/>
                    <a:pt x="1240" y="345"/>
                    <a:pt x="1240" y="343"/>
                  </a:cubicBezTo>
                  <a:cubicBezTo>
                    <a:pt x="1241" y="343"/>
                    <a:pt x="1242" y="343"/>
                    <a:pt x="1243" y="342"/>
                  </a:cubicBezTo>
                  <a:cubicBezTo>
                    <a:pt x="1243" y="341"/>
                    <a:pt x="1242" y="340"/>
                    <a:pt x="1243" y="339"/>
                  </a:cubicBezTo>
                  <a:cubicBezTo>
                    <a:pt x="1243" y="339"/>
                    <a:pt x="1245" y="338"/>
                    <a:pt x="1246" y="338"/>
                  </a:cubicBezTo>
                  <a:cubicBezTo>
                    <a:pt x="1247" y="338"/>
                    <a:pt x="1249" y="336"/>
                    <a:pt x="1250" y="336"/>
                  </a:cubicBezTo>
                  <a:cubicBezTo>
                    <a:pt x="1253" y="336"/>
                    <a:pt x="1255" y="340"/>
                    <a:pt x="1259" y="341"/>
                  </a:cubicBezTo>
                  <a:cubicBezTo>
                    <a:pt x="1259" y="341"/>
                    <a:pt x="1257" y="342"/>
                    <a:pt x="1256" y="342"/>
                  </a:cubicBezTo>
                  <a:cubicBezTo>
                    <a:pt x="1251" y="341"/>
                    <a:pt x="1253" y="339"/>
                    <a:pt x="1249" y="343"/>
                  </a:cubicBezTo>
                  <a:cubicBezTo>
                    <a:pt x="1249" y="343"/>
                    <a:pt x="1247" y="344"/>
                    <a:pt x="1247" y="344"/>
                  </a:cubicBezTo>
                  <a:cubicBezTo>
                    <a:pt x="1247" y="347"/>
                    <a:pt x="1249" y="349"/>
                    <a:pt x="1249" y="352"/>
                  </a:cubicBezTo>
                  <a:cubicBezTo>
                    <a:pt x="1249" y="352"/>
                    <a:pt x="1247" y="353"/>
                    <a:pt x="1247" y="354"/>
                  </a:cubicBezTo>
                  <a:cubicBezTo>
                    <a:pt x="1245" y="357"/>
                    <a:pt x="1246" y="358"/>
                    <a:pt x="1247" y="361"/>
                  </a:cubicBezTo>
                  <a:cubicBezTo>
                    <a:pt x="1245" y="362"/>
                    <a:pt x="1245" y="362"/>
                    <a:pt x="1245" y="362"/>
                  </a:cubicBezTo>
                  <a:cubicBezTo>
                    <a:pt x="1244" y="362"/>
                    <a:pt x="1245" y="364"/>
                    <a:pt x="1245" y="364"/>
                  </a:cubicBezTo>
                  <a:cubicBezTo>
                    <a:pt x="1241" y="365"/>
                    <a:pt x="1238" y="364"/>
                    <a:pt x="1235" y="364"/>
                  </a:cubicBezTo>
                  <a:cubicBezTo>
                    <a:pt x="1235" y="364"/>
                    <a:pt x="1234" y="366"/>
                    <a:pt x="1233" y="366"/>
                  </a:cubicBezTo>
                  <a:cubicBezTo>
                    <a:pt x="1232" y="367"/>
                    <a:pt x="1230" y="366"/>
                    <a:pt x="1229" y="366"/>
                  </a:cubicBezTo>
                  <a:cubicBezTo>
                    <a:pt x="1228" y="366"/>
                    <a:pt x="1228" y="367"/>
                    <a:pt x="1227" y="368"/>
                  </a:cubicBezTo>
                  <a:cubicBezTo>
                    <a:pt x="1227" y="374"/>
                    <a:pt x="1227" y="374"/>
                    <a:pt x="1227" y="374"/>
                  </a:cubicBezTo>
                  <a:cubicBezTo>
                    <a:pt x="1227" y="374"/>
                    <a:pt x="1224" y="374"/>
                    <a:pt x="1224" y="375"/>
                  </a:cubicBezTo>
                  <a:cubicBezTo>
                    <a:pt x="1224" y="375"/>
                    <a:pt x="1224" y="377"/>
                    <a:pt x="1224" y="378"/>
                  </a:cubicBezTo>
                  <a:cubicBezTo>
                    <a:pt x="1221" y="382"/>
                    <a:pt x="1221" y="382"/>
                    <a:pt x="1221" y="382"/>
                  </a:cubicBezTo>
                  <a:cubicBezTo>
                    <a:pt x="1220" y="382"/>
                    <a:pt x="1219" y="382"/>
                    <a:pt x="1217" y="383"/>
                  </a:cubicBezTo>
                  <a:cubicBezTo>
                    <a:pt x="1216" y="384"/>
                    <a:pt x="1217" y="385"/>
                    <a:pt x="1216" y="387"/>
                  </a:cubicBezTo>
                  <a:cubicBezTo>
                    <a:pt x="1216" y="388"/>
                    <a:pt x="1213" y="388"/>
                    <a:pt x="1212" y="389"/>
                  </a:cubicBezTo>
                  <a:cubicBezTo>
                    <a:pt x="1212" y="389"/>
                    <a:pt x="1210" y="392"/>
                    <a:pt x="1209" y="392"/>
                  </a:cubicBezTo>
                  <a:cubicBezTo>
                    <a:pt x="1209" y="393"/>
                    <a:pt x="1210" y="394"/>
                    <a:pt x="1209" y="394"/>
                  </a:cubicBezTo>
                  <a:cubicBezTo>
                    <a:pt x="1208" y="396"/>
                    <a:pt x="1203" y="399"/>
                    <a:pt x="1201" y="401"/>
                  </a:cubicBezTo>
                  <a:cubicBezTo>
                    <a:pt x="1201" y="402"/>
                    <a:pt x="1200" y="404"/>
                    <a:pt x="1199" y="405"/>
                  </a:cubicBezTo>
                  <a:cubicBezTo>
                    <a:pt x="1197" y="406"/>
                    <a:pt x="1196" y="404"/>
                    <a:pt x="1195" y="404"/>
                  </a:cubicBezTo>
                  <a:cubicBezTo>
                    <a:pt x="1193" y="404"/>
                    <a:pt x="1193" y="408"/>
                    <a:pt x="1191" y="408"/>
                  </a:cubicBezTo>
                  <a:cubicBezTo>
                    <a:pt x="1190" y="408"/>
                    <a:pt x="1185" y="408"/>
                    <a:pt x="1184" y="408"/>
                  </a:cubicBezTo>
                  <a:cubicBezTo>
                    <a:pt x="1184" y="409"/>
                    <a:pt x="1184" y="409"/>
                    <a:pt x="1184" y="409"/>
                  </a:cubicBezTo>
                  <a:cubicBezTo>
                    <a:pt x="1184" y="410"/>
                    <a:pt x="1186" y="411"/>
                    <a:pt x="1187" y="411"/>
                  </a:cubicBezTo>
                  <a:cubicBezTo>
                    <a:pt x="1186" y="415"/>
                    <a:pt x="1185" y="418"/>
                    <a:pt x="1185" y="422"/>
                  </a:cubicBezTo>
                  <a:cubicBezTo>
                    <a:pt x="1180" y="422"/>
                    <a:pt x="1182" y="423"/>
                    <a:pt x="1179" y="425"/>
                  </a:cubicBezTo>
                  <a:cubicBezTo>
                    <a:pt x="1178" y="425"/>
                    <a:pt x="1177" y="425"/>
                    <a:pt x="1177" y="425"/>
                  </a:cubicBezTo>
                  <a:cubicBezTo>
                    <a:pt x="1176" y="428"/>
                    <a:pt x="1177" y="430"/>
                    <a:pt x="1176" y="433"/>
                  </a:cubicBezTo>
                  <a:cubicBezTo>
                    <a:pt x="1176" y="434"/>
                    <a:pt x="1174" y="437"/>
                    <a:pt x="1174" y="438"/>
                  </a:cubicBezTo>
                  <a:cubicBezTo>
                    <a:pt x="1173" y="443"/>
                    <a:pt x="1173" y="448"/>
                    <a:pt x="1174" y="452"/>
                  </a:cubicBezTo>
                  <a:cubicBezTo>
                    <a:pt x="1175" y="455"/>
                    <a:pt x="1177" y="458"/>
                    <a:pt x="1178" y="461"/>
                  </a:cubicBezTo>
                  <a:cubicBezTo>
                    <a:pt x="1178" y="466"/>
                    <a:pt x="1177" y="471"/>
                    <a:pt x="1178" y="477"/>
                  </a:cubicBezTo>
                  <a:cubicBezTo>
                    <a:pt x="1178" y="477"/>
                    <a:pt x="1179" y="484"/>
                    <a:pt x="1179" y="485"/>
                  </a:cubicBezTo>
                  <a:cubicBezTo>
                    <a:pt x="1179" y="486"/>
                    <a:pt x="1181" y="487"/>
                    <a:pt x="1181" y="489"/>
                  </a:cubicBezTo>
                  <a:cubicBezTo>
                    <a:pt x="1183" y="492"/>
                    <a:pt x="1181" y="495"/>
                    <a:pt x="1181" y="499"/>
                  </a:cubicBezTo>
                  <a:cubicBezTo>
                    <a:pt x="1181" y="499"/>
                    <a:pt x="1183" y="500"/>
                    <a:pt x="1183" y="501"/>
                  </a:cubicBezTo>
                  <a:cubicBezTo>
                    <a:pt x="1184" y="502"/>
                    <a:pt x="1183" y="503"/>
                    <a:pt x="1183" y="504"/>
                  </a:cubicBezTo>
                  <a:cubicBezTo>
                    <a:pt x="1184" y="504"/>
                    <a:pt x="1185" y="504"/>
                    <a:pt x="1185" y="504"/>
                  </a:cubicBezTo>
                  <a:cubicBezTo>
                    <a:pt x="1186" y="504"/>
                    <a:pt x="1197" y="493"/>
                    <a:pt x="1197" y="493"/>
                  </a:cubicBezTo>
                  <a:cubicBezTo>
                    <a:pt x="1199" y="489"/>
                    <a:pt x="1196" y="485"/>
                    <a:pt x="1198" y="481"/>
                  </a:cubicBezTo>
                  <a:cubicBezTo>
                    <a:pt x="1198" y="481"/>
                    <a:pt x="1200" y="481"/>
                    <a:pt x="1200" y="481"/>
                  </a:cubicBezTo>
                  <a:cubicBezTo>
                    <a:pt x="1201" y="481"/>
                    <a:pt x="1202" y="479"/>
                    <a:pt x="1203" y="479"/>
                  </a:cubicBezTo>
                  <a:cubicBezTo>
                    <a:pt x="1205" y="478"/>
                    <a:pt x="1207" y="479"/>
                    <a:pt x="1209" y="479"/>
                  </a:cubicBezTo>
                  <a:cubicBezTo>
                    <a:pt x="1209" y="477"/>
                    <a:pt x="1209" y="477"/>
                    <a:pt x="1209" y="477"/>
                  </a:cubicBezTo>
                  <a:cubicBezTo>
                    <a:pt x="1208" y="476"/>
                    <a:pt x="1207" y="471"/>
                    <a:pt x="1208" y="468"/>
                  </a:cubicBezTo>
                  <a:cubicBezTo>
                    <a:pt x="1208" y="468"/>
                    <a:pt x="1213" y="461"/>
                    <a:pt x="1213" y="461"/>
                  </a:cubicBezTo>
                  <a:cubicBezTo>
                    <a:pt x="1217" y="457"/>
                    <a:pt x="1220" y="457"/>
                    <a:pt x="1225" y="459"/>
                  </a:cubicBezTo>
                  <a:cubicBezTo>
                    <a:pt x="1226" y="458"/>
                    <a:pt x="1227" y="455"/>
                    <a:pt x="1228" y="455"/>
                  </a:cubicBezTo>
                  <a:cubicBezTo>
                    <a:pt x="1229" y="455"/>
                    <a:pt x="1229" y="455"/>
                    <a:pt x="1229" y="455"/>
                  </a:cubicBezTo>
                  <a:cubicBezTo>
                    <a:pt x="1229" y="454"/>
                    <a:pt x="1230" y="453"/>
                    <a:pt x="1229" y="452"/>
                  </a:cubicBezTo>
                  <a:cubicBezTo>
                    <a:pt x="1229" y="451"/>
                    <a:pt x="1225" y="448"/>
                    <a:pt x="1224" y="447"/>
                  </a:cubicBezTo>
                  <a:cubicBezTo>
                    <a:pt x="1225" y="444"/>
                    <a:pt x="1226" y="439"/>
                    <a:pt x="1226" y="436"/>
                  </a:cubicBezTo>
                  <a:cubicBezTo>
                    <a:pt x="1228" y="435"/>
                    <a:pt x="1229" y="435"/>
                    <a:pt x="1231" y="435"/>
                  </a:cubicBezTo>
                  <a:cubicBezTo>
                    <a:pt x="1231" y="435"/>
                    <a:pt x="1232" y="433"/>
                    <a:pt x="1233" y="433"/>
                  </a:cubicBezTo>
                  <a:cubicBezTo>
                    <a:pt x="1234" y="433"/>
                    <a:pt x="1236" y="434"/>
                    <a:pt x="1237" y="435"/>
                  </a:cubicBezTo>
                  <a:cubicBezTo>
                    <a:pt x="1238" y="434"/>
                    <a:pt x="1238" y="433"/>
                    <a:pt x="1239" y="433"/>
                  </a:cubicBezTo>
                  <a:cubicBezTo>
                    <a:pt x="1239" y="431"/>
                    <a:pt x="1239" y="430"/>
                    <a:pt x="1239" y="428"/>
                  </a:cubicBezTo>
                  <a:cubicBezTo>
                    <a:pt x="1237" y="428"/>
                    <a:pt x="1236" y="428"/>
                    <a:pt x="1234" y="429"/>
                  </a:cubicBezTo>
                  <a:cubicBezTo>
                    <a:pt x="1234" y="428"/>
                    <a:pt x="1234" y="427"/>
                    <a:pt x="1234" y="426"/>
                  </a:cubicBezTo>
                  <a:cubicBezTo>
                    <a:pt x="1234" y="425"/>
                    <a:pt x="1231" y="424"/>
                    <a:pt x="1231" y="423"/>
                  </a:cubicBezTo>
                  <a:cubicBezTo>
                    <a:pt x="1231" y="421"/>
                    <a:pt x="1232" y="420"/>
                    <a:pt x="1233" y="419"/>
                  </a:cubicBezTo>
                  <a:cubicBezTo>
                    <a:pt x="1233" y="418"/>
                    <a:pt x="1233" y="416"/>
                    <a:pt x="1233" y="415"/>
                  </a:cubicBezTo>
                  <a:cubicBezTo>
                    <a:pt x="1234" y="414"/>
                    <a:pt x="1235" y="414"/>
                    <a:pt x="1236" y="413"/>
                  </a:cubicBezTo>
                  <a:cubicBezTo>
                    <a:pt x="1237" y="413"/>
                    <a:pt x="1238" y="409"/>
                    <a:pt x="1238" y="409"/>
                  </a:cubicBezTo>
                  <a:cubicBezTo>
                    <a:pt x="1238" y="409"/>
                    <a:pt x="1238" y="407"/>
                    <a:pt x="1238" y="407"/>
                  </a:cubicBezTo>
                  <a:cubicBezTo>
                    <a:pt x="1236" y="406"/>
                    <a:pt x="1235" y="406"/>
                    <a:pt x="1232" y="405"/>
                  </a:cubicBezTo>
                  <a:cubicBezTo>
                    <a:pt x="1232" y="406"/>
                    <a:pt x="1232" y="406"/>
                    <a:pt x="1232" y="406"/>
                  </a:cubicBezTo>
                  <a:cubicBezTo>
                    <a:pt x="1231" y="406"/>
                    <a:pt x="1230" y="405"/>
                    <a:pt x="1230" y="405"/>
                  </a:cubicBezTo>
                  <a:cubicBezTo>
                    <a:pt x="1228" y="398"/>
                    <a:pt x="1229" y="395"/>
                    <a:pt x="1234" y="391"/>
                  </a:cubicBezTo>
                  <a:cubicBezTo>
                    <a:pt x="1234" y="391"/>
                    <a:pt x="1236" y="390"/>
                    <a:pt x="1236" y="389"/>
                  </a:cubicBezTo>
                  <a:cubicBezTo>
                    <a:pt x="1236" y="389"/>
                    <a:pt x="1236" y="388"/>
                    <a:pt x="1236" y="388"/>
                  </a:cubicBezTo>
                  <a:cubicBezTo>
                    <a:pt x="1237" y="387"/>
                    <a:pt x="1238" y="388"/>
                    <a:pt x="1239" y="387"/>
                  </a:cubicBezTo>
                  <a:cubicBezTo>
                    <a:pt x="1239" y="386"/>
                    <a:pt x="1238" y="384"/>
                    <a:pt x="1239" y="384"/>
                  </a:cubicBezTo>
                  <a:cubicBezTo>
                    <a:pt x="1239" y="384"/>
                    <a:pt x="1241" y="384"/>
                    <a:pt x="1241" y="384"/>
                  </a:cubicBezTo>
                  <a:cubicBezTo>
                    <a:pt x="1241" y="382"/>
                    <a:pt x="1239" y="382"/>
                    <a:pt x="1240" y="380"/>
                  </a:cubicBezTo>
                  <a:cubicBezTo>
                    <a:pt x="1241" y="380"/>
                    <a:pt x="1241" y="380"/>
                    <a:pt x="1241" y="380"/>
                  </a:cubicBezTo>
                  <a:cubicBezTo>
                    <a:pt x="1243" y="379"/>
                    <a:pt x="1243" y="376"/>
                    <a:pt x="1244" y="374"/>
                  </a:cubicBezTo>
                  <a:cubicBezTo>
                    <a:pt x="1244" y="374"/>
                    <a:pt x="1246" y="374"/>
                    <a:pt x="1246" y="374"/>
                  </a:cubicBezTo>
                  <a:cubicBezTo>
                    <a:pt x="1246" y="374"/>
                    <a:pt x="1247" y="376"/>
                    <a:pt x="1247" y="376"/>
                  </a:cubicBezTo>
                  <a:cubicBezTo>
                    <a:pt x="1249" y="377"/>
                    <a:pt x="1249" y="375"/>
                    <a:pt x="1251" y="376"/>
                  </a:cubicBezTo>
                  <a:cubicBezTo>
                    <a:pt x="1252" y="376"/>
                    <a:pt x="1252" y="377"/>
                    <a:pt x="1253" y="378"/>
                  </a:cubicBezTo>
                  <a:cubicBezTo>
                    <a:pt x="1253" y="378"/>
                    <a:pt x="1254" y="377"/>
                    <a:pt x="1255" y="378"/>
                  </a:cubicBezTo>
                  <a:cubicBezTo>
                    <a:pt x="1255" y="377"/>
                    <a:pt x="1255" y="375"/>
                    <a:pt x="1255" y="374"/>
                  </a:cubicBezTo>
                  <a:cubicBezTo>
                    <a:pt x="1255" y="374"/>
                    <a:pt x="1262" y="371"/>
                    <a:pt x="1263" y="370"/>
                  </a:cubicBezTo>
                  <a:cubicBezTo>
                    <a:pt x="1263" y="370"/>
                    <a:pt x="1265" y="367"/>
                    <a:pt x="1265" y="367"/>
                  </a:cubicBezTo>
                  <a:cubicBezTo>
                    <a:pt x="1268" y="365"/>
                    <a:pt x="1264" y="372"/>
                    <a:pt x="1264" y="374"/>
                  </a:cubicBezTo>
                  <a:cubicBezTo>
                    <a:pt x="1264" y="378"/>
                    <a:pt x="1265" y="380"/>
                    <a:pt x="1269" y="378"/>
                  </a:cubicBezTo>
                  <a:cubicBezTo>
                    <a:pt x="1274" y="371"/>
                    <a:pt x="1274" y="371"/>
                    <a:pt x="1274" y="371"/>
                  </a:cubicBezTo>
                  <a:cubicBezTo>
                    <a:pt x="1274" y="370"/>
                    <a:pt x="1274" y="369"/>
                    <a:pt x="1274" y="368"/>
                  </a:cubicBezTo>
                  <a:cubicBezTo>
                    <a:pt x="1275" y="367"/>
                    <a:pt x="1275" y="368"/>
                    <a:pt x="1276" y="368"/>
                  </a:cubicBezTo>
                  <a:cubicBezTo>
                    <a:pt x="1276" y="368"/>
                    <a:pt x="1276" y="367"/>
                    <a:pt x="1277" y="367"/>
                  </a:cubicBezTo>
                  <a:cubicBezTo>
                    <a:pt x="1277" y="367"/>
                    <a:pt x="1278" y="367"/>
                    <a:pt x="1279" y="367"/>
                  </a:cubicBezTo>
                  <a:cubicBezTo>
                    <a:pt x="1279" y="367"/>
                    <a:pt x="1280" y="364"/>
                    <a:pt x="1283" y="364"/>
                  </a:cubicBezTo>
                  <a:cubicBezTo>
                    <a:pt x="1285" y="364"/>
                    <a:pt x="1289" y="368"/>
                    <a:pt x="1290" y="369"/>
                  </a:cubicBezTo>
                  <a:cubicBezTo>
                    <a:pt x="1292" y="370"/>
                    <a:pt x="1293" y="368"/>
                    <a:pt x="1294" y="370"/>
                  </a:cubicBezTo>
                  <a:cubicBezTo>
                    <a:pt x="1294" y="370"/>
                    <a:pt x="1293" y="373"/>
                    <a:pt x="1294" y="374"/>
                  </a:cubicBezTo>
                  <a:cubicBezTo>
                    <a:pt x="1294" y="374"/>
                    <a:pt x="1300" y="377"/>
                    <a:pt x="1301" y="378"/>
                  </a:cubicBezTo>
                  <a:cubicBezTo>
                    <a:pt x="1302" y="376"/>
                    <a:pt x="1302" y="372"/>
                    <a:pt x="1303" y="370"/>
                  </a:cubicBezTo>
                  <a:cubicBezTo>
                    <a:pt x="1304" y="369"/>
                    <a:pt x="1306" y="368"/>
                    <a:pt x="1306" y="368"/>
                  </a:cubicBezTo>
                  <a:cubicBezTo>
                    <a:pt x="1306" y="366"/>
                    <a:pt x="1306" y="366"/>
                    <a:pt x="1306" y="366"/>
                  </a:cubicBezTo>
                  <a:cubicBezTo>
                    <a:pt x="1308" y="365"/>
                    <a:pt x="1310" y="366"/>
                    <a:pt x="1311" y="365"/>
                  </a:cubicBezTo>
                  <a:cubicBezTo>
                    <a:pt x="1312" y="364"/>
                    <a:pt x="1312" y="362"/>
                    <a:pt x="1312" y="362"/>
                  </a:cubicBezTo>
                  <a:cubicBezTo>
                    <a:pt x="1311" y="361"/>
                    <a:pt x="1311" y="361"/>
                    <a:pt x="1311" y="361"/>
                  </a:cubicBezTo>
                  <a:cubicBezTo>
                    <a:pt x="1313" y="360"/>
                    <a:pt x="1315" y="360"/>
                    <a:pt x="1315" y="360"/>
                  </a:cubicBezTo>
                  <a:cubicBezTo>
                    <a:pt x="1315" y="360"/>
                    <a:pt x="1317" y="361"/>
                    <a:pt x="1318" y="360"/>
                  </a:cubicBezTo>
                  <a:cubicBezTo>
                    <a:pt x="1319" y="360"/>
                    <a:pt x="1320" y="358"/>
                    <a:pt x="1320" y="357"/>
                  </a:cubicBezTo>
                  <a:cubicBezTo>
                    <a:pt x="1320" y="356"/>
                    <a:pt x="1319" y="356"/>
                    <a:pt x="1318" y="354"/>
                  </a:cubicBezTo>
                  <a:cubicBezTo>
                    <a:pt x="1324" y="357"/>
                    <a:pt x="1327" y="357"/>
                    <a:pt x="1325" y="350"/>
                  </a:cubicBezTo>
                  <a:cubicBezTo>
                    <a:pt x="1327" y="351"/>
                    <a:pt x="1328" y="351"/>
                    <a:pt x="1330" y="352"/>
                  </a:cubicBezTo>
                  <a:cubicBezTo>
                    <a:pt x="1331" y="351"/>
                    <a:pt x="1332" y="350"/>
                    <a:pt x="1333" y="349"/>
                  </a:cubicBezTo>
                  <a:close/>
                  <a:moveTo>
                    <a:pt x="335" y="0"/>
                  </a:moveTo>
                  <a:cubicBezTo>
                    <a:pt x="335" y="2"/>
                    <a:pt x="335" y="2"/>
                    <a:pt x="335" y="2"/>
                  </a:cubicBezTo>
                  <a:cubicBezTo>
                    <a:pt x="337" y="2"/>
                    <a:pt x="341" y="2"/>
                    <a:pt x="341" y="2"/>
                  </a:cubicBezTo>
                  <a:cubicBezTo>
                    <a:pt x="343" y="3"/>
                    <a:pt x="341" y="0"/>
                    <a:pt x="341" y="0"/>
                  </a:cubicBezTo>
                  <a:cubicBezTo>
                    <a:pt x="340" y="0"/>
                    <a:pt x="337" y="0"/>
                    <a:pt x="335" y="0"/>
                  </a:cubicBezTo>
                  <a:close/>
                  <a:moveTo>
                    <a:pt x="327" y="5"/>
                  </a:moveTo>
                  <a:cubicBezTo>
                    <a:pt x="327" y="5"/>
                    <a:pt x="327" y="8"/>
                    <a:pt x="327" y="9"/>
                  </a:cubicBezTo>
                  <a:cubicBezTo>
                    <a:pt x="328" y="9"/>
                    <a:pt x="327" y="9"/>
                    <a:pt x="328" y="10"/>
                  </a:cubicBezTo>
                  <a:cubicBezTo>
                    <a:pt x="329" y="10"/>
                    <a:pt x="335" y="9"/>
                    <a:pt x="331" y="7"/>
                  </a:cubicBezTo>
                  <a:cubicBezTo>
                    <a:pt x="330" y="7"/>
                    <a:pt x="328" y="6"/>
                    <a:pt x="327" y="5"/>
                  </a:cubicBezTo>
                  <a:close/>
                  <a:moveTo>
                    <a:pt x="318" y="9"/>
                  </a:moveTo>
                  <a:cubicBezTo>
                    <a:pt x="318" y="9"/>
                    <a:pt x="317" y="12"/>
                    <a:pt x="317" y="13"/>
                  </a:cubicBezTo>
                  <a:cubicBezTo>
                    <a:pt x="305" y="13"/>
                    <a:pt x="314" y="16"/>
                    <a:pt x="319" y="15"/>
                  </a:cubicBezTo>
                  <a:cubicBezTo>
                    <a:pt x="320" y="14"/>
                    <a:pt x="323" y="12"/>
                    <a:pt x="324" y="12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23" y="11"/>
                    <a:pt x="321" y="11"/>
                    <a:pt x="320" y="11"/>
                  </a:cubicBezTo>
                  <a:cubicBezTo>
                    <a:pt x="319" y="10"/>
                    <a:pt x="320" y="9"/>
                    <a:pt x="318" y="9"/>
                  </a:cubicBezTo>
                  <a:close/>
                  <a:moveTo>
                    <a:pt x="334" y="11"/>
                  </a:moveTo>
                  <a:cubicBezTo>
                    <a:pt x="334" y="11"/>
                    <a:pt x="332" y="13"/>
                    <a:pt x="334" y="13"/>
                  </a:cubicBezTo>
                  <a:cubicBezTo>
                    <a:pt x="336" y="13"/>
                    <a:pt x="338" y="10"/>
                    <a:pt x="334" y="11"/>
                  </a:cubicBezTo>
                  <a:close/>
                  <a:moveTo>
                    <a:pt x="325" y="14"/>
                  </a:moveTo>
                  <a:cubicBezTo>
                    <a:pt x="325" y="14"/>
                    <a:pt x="323" y="16"/>
                    <a:pt x="323" y="16"/>
                  </a:cubicBezTo>
                  <a:cubicBezTo>
                    <a:pt x="323" y="16"/>
                    <a:pt x="325" y="16"/>
                    <a:pt x="325" y="17"/>
                  </a:cubicBezTo>
                  <a:cubicBezTo>
                    <a:pt x="326" y="16"/>
                    <a:pt x="326" y="14"/>
                    <a:pt x="327" y="14"/>
                  </a:cubicBezTo>
                  <a:cubicBezTo>
                    <a:pt x="326" y="14"/>
                    <a:pt x="325" y="14"/>
                    <a:pt x="325" y="14"/>
                  </a:cubicBezTo>
                  <a:close/>
                  <a:moveTo>
                    <a:pt x="331" y="19"/>
                  </a:moveTo>
                  <a:cubicBezTo>
                    <a:pt x="332" y="19"/>
                    <a:pt x="332" y="21"/>
                    <a:pt x="333" y="21"/>
                  </a:cubicBezTo>
                  <a:cubicBezTo>
                    <a:pt x="334" y="22"/>
                    <a:pt x="333" y="19"/>
                    <a:pt x="333" y="19"/>
                  </a:cubicBezTo>
                  <a:cubicBezTo>
                    <a:pt x="333" y="19"/>
                    <a:pt x="332" y="19"/>
                    <a:pt x="331" y="19"/>
                  </a:cubicBezTo>
                  <a:close/>
                  <a:moveTo>
                    <a:pt x="306" y="19"/>
                  </a:moveTo>
                  <a:cubicBezTo>
                    <a:pt x="307" y="20"/>
                    <a:pt x="305" y="20"/>
                    <a:pt x="308" y="22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9" y="22"/>
                    <a:pt x="312" y="22"/>
                    <a:pt x="311" y="22"/>
                  </a:cubicBezTo>
                  <a:cubicBezTo>
                    <a:pt x="313" y="23"/>
                    <a:pt x="312" y="20"/>
                    <a:pt x="310" y="19"/>
                  </a:cubicBezTo>
                  <a:cubicBezTo>
                    <a:pt x="309" y="19"/>
                    <a:pt x="307" y="19"/>
                    <a:pt x="306" y="19"/>
                  </a:cubicBezTo>
                  <a:close/>
                  <a:moveTo>
                    <a:pt x="319" y="19"/>
                  </a:moveTo>
                  <a:cubicBezTo>
                    <a:pt x="320" y="20"/>
                    <a:pt x="320" y="22"/>
                    <a:pt x="321" y="22"/>
                  </a:cubicBezTo>
                  <a:cubicBezTo>
                    <a:pt x="322" y="23"/>
                    <a:pt x="324" y="22"/>
                    <a:pt x="325" y="23"/>
                  </a:cubicBezTo>
                  <a:cubicBezTo>
                    <a:pt x="326" y="24"/>
                    <a:pt x="326" y="25"/>
                    <a:pt x="327" y="25"/>
                  </a:cubicBezTo>
                  <a:cubicBezTo>
                    <a:pt x="328" y="25"/>
                    <a:pt x="328" y="25"/>
                    <a:pt x="329" y="25"/>
                  </a:cubicBezTo>
                  <a:cubicBezTo>
                    <a:pt x="335" y="21"/>
                    <a:pt x="322" y="20"/>
                    <a:pt x="319" y="19"/>
                  </a:cubicBezTo>
                  <a:close/>
                  <a:moveTo>
                    <a:pt x="315" y="20"/>
                  </a:moveTo>
                  <a:cubicBezTo>
                    <a:pt x="313" y="23"/>
                    <a:pt x="313" y="23"/>
                    <a:pt x="313" y="23"/>
                  </a:cubicBezTo>
                  <a:cubicBezTo>
                    <a:pt x="314" y="23"/>
                    <a:pt x="314" y="24"/>
                    <a:pt x="314" y="25"/>
                  </a:cubicBezTo>
                  <a:cubicBezTo>
                    <a:pt x="315" y="24"/>
                    <a:pt x="316" y="24"/>
                    <a:pt x="316" y="24"/>
                  </a:cubicBezTo>
                  <a:cubicBezTo>
                    <a:pt x="317" y="24"/>
                    <a:pt x="317" y="26"/>
                    <a:pt x="317" y="27"/>
                  </a:cubicBezTo>
                  <a:cubicBezTo>
                    <a:pt x="319" y="27"/>
                    <a:pt x="319" y="26"/>
                    <a:pt x="320" y="26"/>
                  </a:cubicBezTo>
                  <a:cubicBezTo>
                    <a:pt x="322" y="26"/>
                    <a:pt x="324" y="28"/>
                    <a:pt x="325" y="29"/>
                  </a:cubicBezTo>
                  <a:cubicBezTo>
                    <a:pt x="327" y="29"/>
                    <a:pt x="328" y="27"/>
                    <a:pt x="329" y="27"/>
                  </a:cubicBezTo>
                  <a:cubicBezTo>
                    <a:pt x="327" y="26"/>
                    <a:pt x="323" y="25"/>
                    <a:pt x="321" y="24"/>
                  </a:cubicBezTo>
                  <a:cubicBezTo>
                    <a:pt x="320" y="23"/>
                    <a:pt x="318" y="20"/>
                    <a:pt x="317" y="20"/>
                  </a:cubicBezTo>
                  <a:cubicBezTo>
                    <a:pt x="316" y="20"/>
                    <a:pt x="315" y="20"/>
                    <a:pt x="315" y="20"/>
                  </a:cubicBezTo>
                  <a:close/>
                  <a:moveTo>
                    <a:pt x="334" y="23"/>
                  </a:moveTo>
                  <a:cubicBezTo>
                    <a:pt x="334" y="23"/>
                    <a:pt x="332" y="24"/>
                    <a:pt x="332" y="24"/>
                  </a:cubicBezTo>
                  <a:cubicBezTo>
                    <a:pt x="332" y="24"/>
                    <a:pt x="331" y="26"/>
                    <a:pt x="331" y="26"/>
                  </a:cubicBezTo>
                  <a:cubicBezTo>
                    <a:pt x="332" y="26"/>
                    <a:pt x="333" y="27"/>
                    <a:pt x="334" y="27"/>
                  </a:cubicBezTo>
                  <a:cubicBezTo>
                    <a:pt x="334" y="27"/>
                    <a:pt x="337" y="22"/>
                    <a:pt x="334" y="23"/>
                  </a:cubicBezTo>
                  <a:close/>
                  <a:moveTo>
                    <a:pt x="306" y="26"/>
                  </a:moveTo>
                  <a:cubicBezTo>
                    <a:pt x="306" y="26"/>
                    <a:pt x="305" y="27"/>
                    <a:pt x="305" y="27"/>
                  </a:cubicBezTo>
                  <a:cubicBezTo>
                    <a:pt x="303" y="29"/>
                    <a:pt x="306" y="27"/>
                    <a:pt x="307" y="28"/>
                  </a:cubicBezTo>
                  <a:cubicBezTo>
                    <a:pt x="309" y="28"/>
                    <a:pt x="307" y="30"/>
                    <a:pt x="309" y="30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311" y="28"/>
                    <a:pt x="313" y="29"/>
                    <a:pt x="313" y="29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312" y="27"/>
                    <a:pt x="307" y="26"/>
                    <a:pt x="306" y="26"/>
                  </a:cubicBezTo>
                  <a:close/>
                  <a:moveTo>
                    <a:pt x="391" y="26"/>
                  </a:moveTo>
                  <a:cubicBezTo>
                    <a:pt x="389" y="26"/>
                    <a:pt x="387" y="30"/>
                    <a:pt x="385" y="31"/>
                  </a:cubicBezTo>
                  <a:cubicBezTo>
                    <a:pt x="383" y="31"/>
                    <a:pt x="381" y="30"/>
                    <a:pt x="379" y="31"/>
                  </a:cubicBezTo>
                  <a:cubicBezTo>
                    <a:pt x="379" y="31"/>
                    <a:pt x="381" y="33"/>
                    <a:pt x="381" y="33"/>
                  </a:cubicBezTo>
                  <a:cubicBezTo>
                    <a:pt x="380" y="33"/>
                    <a:pt x="379" y="33"/>
                    <a:pt x="378" y="33"/>
                  </a:cubicBezTo>
                  <a:cubicBezTo>
                    <a:pt x="378" y="33"/>
                    <a:pt x="378" y="35"/>
                    <a:pt x="378" y="35"/>
                  </a:cubicBezTo>
                  <a:cubicBezTo>
                    <a:pt x="378" y="36"/>
                    <a:pt x="379" y="35"/>
                    <a:pt x="380" y="36"/>
                  </a:cubicBezTo>
                  <a:cubicBezTo>
                    <a:pt x="381" y="37"/>
                    <a:pt x="381" y="39"/>
                    <a:pt x="382" y="39"/>
                  </a:cubicBezTo>
                  <a:cubicBezTo>
                    <a:pt x="383" y="40"/>
                    <a:pt x="384" y="39"/>
                    <a:pt x="385" y="40"/>
                  </a:cubicBezTo>
                  <a:cubicBezTo>
                    <a:pt x="386" y="38"/>
                    <a:pt x="388" y="35"/>
                    <a:pt x="390" y="35"/>
                  </a:cubicBezTo>
                  <a:cubicBezTo>
                    <a:pt x="391" y="34"/>
                    <a:pt x="393" y="35"/>
                    <a:pt x="394" y="35"/>
                  </a:cubicBezTo>
                  <a:cubicBezTo>
                    <a:pt x="395" y="34"/>
                    <a:pt x="395" y="31"/>
                    <a:pt x="397" y="31"/>
                  </a:cubicBezTo>
                  <a:cubicBezTo>
                    <a:pt x="397" y="30"/>
                    <a:pt x="398" y="31"/>
                    <a:pt x="399" y="31"/>
                  </a:cubicBezTo>
                  <a:cubicBezTo>
                    <a:pt x="399" y="30"/>
                    <a:pt x="399" y="28"/>
                    <a:pt x="399" y="28"/>
                  </a:cubicBezTo>
                  <a:cubicBezTo>
                    <a:pt x="397" y="27"/>
                    <a:pt x="394" y="25"/>
                    <a:pt x="391" y="26"/>
                  </a:cubicBezTo>
                  <a:close/>
                  <a:moveTo>
                    <a:pt x="319" y="28"/>
                  </a:moveTo>
                  <a:cubicBezTo>
                    <a:pt x="318" y="28"/>
                    <a:pt x="316" y="29"/>
                    <a:pt x="315" y="29"/>
                  </a:cubicBezTo>
                  <a:cubicBezTo>
                    <a:pt x="315" y="29"/>
                    <a:pt x="315" y="32"/>
                    <a:pt x="315" y="32"/>
                  </a:cubicBezTo>
                  <a:cubicBezTo>
                    <a:pt x="316" y="32"/>
                    <a:pt x="319" y="30"/>
                    <a:pt x="320" y="31"/>
                  </a:cubicBezTo>
                  <a:cubicBezTo>
                    <a:pt x="320" y="31"/>
                    <a:pt x="322" y="33"/>
                    <a:pt x="323" y="33"/>
                  </a:cubicBezTo>
                  <a:cubicBezTo>
                    <a:pt x="326" y="32"/>
                    <a:pt x="324" y="30"/>
                    <a:pt x="324" y="29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2" y="28"/>
                    <a:pt x="320" y="28"/>
                    <a:pt x="319" y="28"/>
                  </a:cubicBezTo>
                  <a:close/>
                  <a:moveTo>
                    <a:pt x="661" y="30"/>
                  </a:moveTo>
                  <a:cubicBezTo>
                    <a:pt x="659" y="33"/>
                    <a:pt x="658" y="34"/>
                    <a:pt x="654" y="35"/>
                  </a:cubicBezTo>
                  <a:cubicBezTo>
                    <a:pt x="652" y="37"/>
                    <a:pt x="652" y="37"/>
                    <a:pt x="652" y="37"/>
                  </a:cubicBezTo>
                  <a:cubicBezTo>
                    <a:pt x="651" y="37"/>
                    <a:pt x="651" y="35"/>
                    <a:pt x="650" y="36"/>
                  </a:cubicBezTo>
                  <a:cubicBezTo>
                    <a:pt x="649" y="36"/>
                    <a:pt x="650" y="37"/>
                    <a:pt x="650" y="38"/>
                  </a:cubicBezTo>
                  <a:cubicBezTo>
                    <a:pt x="646" y="40"/>
                    <a:pt x="646" y="40"/>
                    <a:pt x="646" y="40"/>
                  </a:cubicBezTo>
                  <a:cubicBezTo>
                    <a:pt x="646" y="41"/>
                    <a:pt x="647" y="43"/>
                    <a:pt x="647" y="42"/>
                  </a:cubicBezTo>
                  <a:cubicBezTo>
                    <a:pt x="647" y="43"/>
                    <a:pt x="647" y="44"/>
                    <a:pt x="647" y="44"/>
                  </a:cubicBezTo>
                  <a:cubicBezTo>
                    <a:pt x="645" y="46"/>
                    <a:pt x="642" y="45"/>
                    <a:pt x="639" y="46"/>
                  </a:cubicBezTo>
                  <a:cubicBezTo>
                    <a:pt x="638" y="46"/>
                    <a:pt x="636" y="49"/>
                    <a:pt x="635" y="49"/>
                  </a:cubicBezTo>
                  <a:cubicBezTo>
                    <a:pt x="637" y="49"/>
                    <a:pt x="640" y="49"/>
                    <a:pt x="642" y="49"/>
                  </a:cubicBezTo>
                  <a:cubicBezTo>
                    <a:pt x="642" y="49"/>
                    <a:pt x="642" y="51"/>
                    <a:pt x="642" y="51"/>
                  </a:cubicBezTo>
                  <a:cubicBezTo>
                    <a:pt x="651" y="54"/>
                    <a:pt x="651" y="54"/>
                    <a:pt x="651" y="54"/>
                  </a:cubicBezTo>
                  <a:cubicBezTo>
                    <a:pt x="655" y="54"/>
                    <a:pt x="657" y="51"/>
                    <a:pt x="660" y="50"/>
                  </a:cubicBezTo>
                  <a:cubicBezTo>
                    <a:pt x="660" y="50"/>
                    <a:pt x="662" y="51"/>
                    <a:pt x="661" y="51"/>
                  </a:cubicBezTo>
                  <a:cubicBezTo>
                    <a:pt x="664" y="52"/>
                    <a:pt x="665" y="51"/>
                    <a:pt x="668" y="52"/>
                  </a:cubicBezTo>
                  <a:cubicBezTo>
                    <a:pt x="666" y="52"/>
                    <a:pt x="663" y="54"/>
                    <a:pt x="662" y="54"/>
                  </a:cubicBezTo>
                  <a:cubicBezTo>
                    <a:pt x="660" y="55"/>
                    <a:pt x="660" y="53"/>
                    <a:pt x="658" y="54"/>
                  </a:cubicBezTo>
                  <a:cubicBezTo>
                    <a:pt x="658" y="54"/>
                    <a:pt x="657" y="56"/>
                    <a:pt x="657" y="56"/>
                  </a:cubicBezTo>
                  <a:cubicBezTo>
                    <a:pt x="656" y="57"/>
                    <a:pt x="654" y="57"/>
                    <a:pt x="652" y="58"/>
                  </a:cubicBezTo>
                  <a:cubicBezTo>
                    <a:pt x="652" y="59"/>
                    <a:pt x="653" y="60"/>
                    <a:pt x="652" y="61"/>
                  </a:cubicBezTo>
                  <a:cubicBezTo>
                    <a:pt x="646" y="62"/>
                    <a:pt x="651" y="60"/>
                    <a:pt x="646" y="63"/>
                  </a:cubicBezTo>
                  <a:cubicBezTo>
                    <a:pt x="646" y="64"/>
                    <a:pt x="645" y="63"/>
                    <a:pt x="644" y="64"/>
                  </a:cubicBezTo>
                  <a:cubicBezTo>
                    <a:pt x="644" y="64"/>
                    <a:pt x="645" y="65"/>
                    <a:pt x="644" y="66"/>
                  </a:cubicBezTo>
                  <a:cubicBezTo>
                    <a:pt x="648" y="66"/>
                    <a:pt x="649" y="65"/>
                    <a:pt x="652" y="64"/>
                  </a:cubicBezTo>
                  <a:cubicBezTo>
                    <a:pt x="653" y="66"/>
                    <a:pt x="652" y="66"/>
                    <a:pt x="652" y="67"/>
                  </a:cubicBezTo>
                  <a:cubicBezTo>
                    <a:pt x="652" y="68"/>
                    <a:pt x="653" y="67"/>
                    <a:pt x="653" y="68"/>
                  </a:cubicBezTo>
                  <a:cubicBezTo>
                    <a:pt x="655" y="68"/>
                    <a:pt x="658" y="67"/>
                    <a:pt x="660" y="67"/>
                  </a:cubicBezTo>
                  <a:cubicBezTo>
                    <a:pt x="661" y="69"/>
                    <a:pt x="661" y="69"/>
                    <a:pt x="661" y="69"/>
                  </a:cubicBezTo>
                  <a:cubicBezTo>
                    <a:pt x="662" y="69"/>
                    <a:pt x="663" y="68"/>
                    <a:pt x="664" y="68"/>
                  </a:cubicBezTo>
                  <a:cubicBezTo>
                    <a:pt x="667" y="69"/>
                    <a:pt x="675" y="73"/>
                    <a:pt x="678" y="72"/>
                  </a:cubicBezTo>
                  <a:cubicBezTo>
                    <a:pt x="678" y="70"/>
                    <a:pt x="678" y="70"/>
                    <a:pt x="678" y="70"/>
                  </a:cubicBezTo>
                  <a:cubicBezTo>
                    <a:pt x="680" y="70"/>
                    <a:pt x="680" y="70"/>
                    <a:pt x="680" y="70"/>
                  </a:cubicBezTo>
                  <a:cubicBezTo>
                    <a:pt x="681" y="70"/>
                    <a:pt x="682" y="72"/>
                    <a:pt x="683" y="72"/>
                  </a:cubicBezTo>
                  <a:cubicBezTo>
                    <a:pt x="684" y="72"/>
                    <a:pt x="684" y="71"/>
                    <a:pt x="684" y="70"/>
                  </a:cubicBezTo>
                  <a:cubicBezTo>
                    <a:pt x="687" y="69"/>
                    <a:pt x="690" y="69"/>
                    <a:pt x="692" y="68"/>
                  </a:cubicBezTo>
                  <a:cubicBezTo>
                    <a:pt x="692" y="68"/>
                    <a:pt x="693" y="67"/>
                    <a:pt x="693" y="67"/>
                  </a:cubicBezTo>
                  <a:cubicBezTo>
                    <a:pt x="692" y="67"/>
                    <a:pt x="692" y="66"/>
                    <a:pt x="692" y="65"/>
                  </a:cubicBezTo>
                  <a:cubicBezTo>
                    <a:pt x="692" y="65"/>
                    <a:pt x="694" y="65"/>
                    <a:pt x="695" y="65"/>
                  </a:cubicBezTo>
                  <a:cubicBezTo>
                    <a:pt x="697" y="61"/>
                    <a:pt x="698" y="62"/>
                    <a:pt x="695" y="58"/>
                  </a:cubicBezTo>
                  <a:cubicBezTo>
                    <a:pt x="691" y="52"/>
                    <a:pt x="691" y="56"/>
                    <a:pt x="689" y="60"/>
                  </a:cubicBezTo>
                  <a:cubicBezTo>
                    <a:pt x="687" y="60"/>
                    <a:pt x="686" y="60"/>
                    <a:pt x="684" y="60"/>
                  </a:cubicBezTo>
                  <a:cubicBezTo>
                    <a:pt x="685" y="60"/>
                    <a:pt x="686" y="60"/>
                    <a:pt x="686" y="59"/>
                  </a:cubicBezTo>
                  <a:cubicBezTo>
                    <a:pt x="687" y="58"/>
                    <a:pt x="686" y="55"/>
                    <a:pt x="686" y="55"/>
                  </a:cubicBezTo>
                  <a:cubicBezTo>
                    <a:pt x="686" y="55"/>
                    <a:pt x="686" y="53"/>
                    <a:pt x="686" y="53"/>
                  </a:cubicBezTo>
                  <a:cubicBezTo>
                    <a:pt x="684" y="52"/>
                    <a:pt x="683" y="52"/>
                    <a:pt x="680" y="51"/>
                  </a:cubicBezTo>
                  <a:cubicBezTo>
                    <a:pt x="680" y="51"/>
                    <a:pt x="679" y="53"/>
                    <a:pt x="679" y="53"/>
                  </a:cubicBezTo>
                  <a:cubicBezTo>
                    <a:pt x="677" y="54"/>
                    <a:pt x="674" y="53"/>
                    <a:pt x="672" y="53"/>
                  </a:cubicBezTo>
                  <a:cubicBezTo>
                    <a:pt x="674" y="52"/>
                    <a:pt x="674" y="52"/>
                    <a:pt x="674" y="52"/>
                  </a:cubicBezTo>
                  <a:cubicBezTo>
                    <a:pt x="680" y="50"/>
                    <a:pt x="679" y="50"/>
                    <a:pt x="680" y="44"/>
                  </a:cubicBezTo>
                  <a:cubicBezTo>
                    <a:pt x="677" y="43"/>
                    <a:pt x="673" y="41"/>
                    <a:pt x="672" y="39"/>
                  </a:cubicBezTo>
                  <a:cubicBezTo>
                    <a:pt x="671" y="38"/>
                    <a:pt x="672" y="37"/>
                    <a:pt x="671" y="37"/>
                  </a:cubicBezTo>
                  <a:cubicBezTo>
                    <a:pt x="670" y="35"/>
                    <a:pt x="667" y="35"/>
                    <a:pt x="666" y="34"/>
                  </a:cubicBezTo>
                  <a:cubicBezTo>
                    <a:pt x="666" y="34"/>
                    <a:pt x="666" y="32"/>
                    <a:pt x="666" y="32"/>
                  </a:cubicBezTo>
                  <a:cubicBezTo>
                    <a:pt x="665" y="31"/>
                    <a:pt x="664" y="31"/>
                    <a:pt x="662" y="31"/>
                  </a:cubicBezTo>
                  <a:lnTo>
                    <a:pt x="661" y="30"/>
                  </a:lnTo>
                  <a:close/>
                  <a:moveTo>
                    <a:pt x="222" y="35"/>
                  </a:moveTo>
                  <a:cubicBezTo>
                    <a:pt x="221" y="35"/>
                    <a:pt x="219" y="36"/>
                    <a:pt x="219" y="37"/>
                  </a:cubicBezTo>
                  <a:cubicBezTo>
                    <a:pt x="216" y="37"/>
                    <a:pt x="214" y="36"/>
                    <a:pt x="212" y="37"/>
                  </a:cubicBezTo>
                  <a:cubicBezTo>
                    <a:pt x="211" y="37"/>
                    <a:pt x="210" y="39"/>
                    <a:pt x="209" y="39"/>
                  </a:cubicBezTo>
                  <a:cubicBezTo>
                    <a:pt x="207" y="40"/>
                    <a:pt x="206" y="38"/>
                    <a:pt x="203" y="39"/>
                  </a:cubicBezTo>
                  <a:cubicBezTo>
                    <a:pt x="202" y="39"/>
                    <a:pt x="201" y="42"/>
                    <a:pt x="200" y="42"/>
                  </a:cubicBezTo>
                  <a:cubicBezTo>
                    <a:pt x="199" y="42"/>
                    <a:pt x="199" y="45"/>
                    <a:pt x="199" y="45"/>
                  </a:cubicBezTo>
                  <a:cubicBezTo>
                    <a:pt x="200" y="45"/>
                    <a:pt x="204" y="44"/>
                    <a:pt x="204" y="44"/>
                  </a:cubicBezTo>
                  <a:cubicBezTo>
                    <a:pt x="205" y="45"/>
                    <a:pt x="211" y="47"/>
                    <a:pt x="211" y="47"/>
                  </a:cubicBezTo>
                  <a:cubicBezTo>
                    <a:pt x="211" y="47"/>
                    <a:pt x="217" y="43"/>
                    <a:pt x="218" y="43"/>
                  </a:cubicBezTo>
                  <a:cubicBezTo>
                    <a:pt x="222" y="43"/>
                    <a:pt x="221" y="45"/>
                    <a:pt x="223" y="46"/>
                  </a:cubicBezTo>
                  <a:cubicBezTo>
                    <a:pt x="224" y="46"/>
                    <a:pt x="225" y="47"/>
                    <a:pt x="226" y="46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30" y="44"/>
                    <a:pt x="230" y="44"/>
                    <a:pt x="232" y="40"/>
                  </a:cubicBezTo>
                  <a:cubicBezTo>
                    <a:pt x="234" y="40"/>
                    <a:pt x="236" y="42"/>
                    <a:pt x="238" y="41"/>
                  </a:cubicBezTo>
                  <a:cubicBezTo>
                    <a:pt x="238" y="41"/>
                    <a:pt x="240" y="39"/>
                    <a:pt x="240" y="39"/>
                  </a:cubicBezTo>
                  <a:cubicBezTo>
                    <a:pt x="244" y="39"/>
                    <a:pt x="248" y="41"/>
                    <a:pt x="250" y="41"/>
                  </a:cubicBezTo>
                  <a:cubicBezTo>
                    <a:pt x="251" y="41"/>
                    <a:pt x="254" y="41"/>
                    <a:pt x="256" y="40"/>
                  </a:cubicBezTo>
                  <a:cubicBezTo>
                    <a:pt x="254" y="40"/>
                    <a:pt x="251" y="38"/>
                    <a:pt x="249" y="37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7" y="35"/>
                    <a:pt x="245" y="36"/>
                    <a:pt x="244" y="36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0" y="34"/>
                    <a:pt x="234" y="35"/>
                    <a:pt x="232" y="35"/>
                  </a:cubicBezTo>
                  <a:cubicBezTo>
                    <a:pt x="232" y="34"/>
                    <a:pt x="229" y="35"/>
                    <a:pt x="230" y="35"/>
                  </a:cubicBezTo>
                  <a:cubicBezTo>
                    <a:pt x="227" y="35"/>
                    <a:pt x="224" y="34"/>
                    <a:pt x="222" y="35"/>
                  </a:cubicBezTo>
                  <a:close/>
                  <a:moveTo>
                    <a:pt x="264" y="37"/>
                  </a:moveTo>
                  <a:cubicBezTo>
                    <a:pt x="265" y="37"/>
                    <a:pt x="262" y="37"/>
                    <a:pt x="262" y="37"/>
                  </a:cubicBezTo>
                  <a:cubicBezTo>
                    <a:pt x="263" y="38"/>
                    <a:pt x="265" y="42"/>
                    <a:pt x="263" y="40"/>
                  </a:cubicBezTo>
                  <a:cubicBezTo>
                    <a:pt x="261" y="41"/>
                    <a:pt x="258" y="43"/>
                    <a:pt x="255" y="44"/>
                  </a:cubicBezTo>
                  <a:cubicBezTo>
                    <a:pt x="251" y="44"/>
                    <a:pt x="247" y="42"/>
                    <a:pt x="244" y="42"/>
                  </a:cubicBezTo>
                  <a:cubicBezTo>
                    <a:pt x="241" y="41"/>
                    <a:pt x="239" y="42"/>
                    <a:pt x="236" y="42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7" y="44"/>
                    <a:pt x="239" y="44"/>
                    <a:pt x="240" y="44"/>
                  </a:cubicBezTo>
                  <a:cubicBezTo>
                    <a:pt x="240" y="44"/>
                    <a:pt x="241" y="47"/>
                    <a:pt x="240" y="46"/>
                  </a:cubicBezTo>
                  <a:cubicBezTo>
                    <a:pt x="235" y="49"/>
                    <a:pt x="243" y="50"/>
                    <a:pt x="246" y="50"/>
                  </a:cubicBezTo>
                  <a:cubicBezTo>
                    <a:pt x="245" y="51"/>
                    <a:pt x="244" y="53"/>
                    <a:pt x="244" y="53"/>
                  </a:cubicBezTo>
                  <a:cubicBezTo>
                    <a:pt x="246" y="53"/>
                    <a:pt x="247" y="51"/>
                    <a:pt x="248" y="50"/>
                  </a:cubicBezTo>
                  <a:cubicBezTo>
                    <a:pt x="249" y="50"/>
                    <a:pt x="250" y="51"/>
                    <a:pt x="251" y="51"/>
                  </a:cubicBezTo>
                  <a:cubicBezTo>
                    <a:pt x="251" y="51"/>
                    <a:pt x="253" y="50"/>
                    <a:pt x="254" y="50"/>
                  </a:cubicBezTo>
                  <a:cubicBezTo>
                    <a:pt x="254" y="50"/>
                    <a:pt x="253" y="47"/>
                    <a:pt x="254" y="47"/>
                  </a:cubicBezTo>
                  <a:cubicBezTo>
                    <a:pt x="257" y="46"/>
                    <a:pt x="261" y="48"/>
                    <a:pt x="264" y="48"/>
                  </a:cubicBezTo>
                  <a:cubicBezTo>
                    <a:pt x="265" y="48"/>
                    <a:pt x="264" y="48"/>
                    <a:pt x="266" y="48"/>
                  </a:cubicBezTo>
                  <a:cubicBezTo>
                    <a:pt x="265" y="47"/>
                    <a:pt x="265" y="45"/>
                    <a:pt x="264" y="44"/>
                  </a:cubicBezTo>
                  <a:cubicBezTo>
                    <a:pt x="267" y="44"/>
                    <a:pt x="270" y="45"/>
                    <a:pt x="272" y="44"/>
                  </a:cubicBezTo>
                  <a:cubicBezTo>
                    <a:pt x="274" y="43"/>
                    <a:pt x="274" y="43"/>
                    <a:pt x="274" y="43"/>
                  </a:cubicBezTo>
                  <a:cubicBezTo>
                    <a:pt x="276" y="42"/>
                    <a:pt x="276" y="42"/>
                    <a:pt x="276" y="42"/>
                  </a:cubicBezTo>
                  <a:cubicBezTo>
                    <a:pt x="276" y="42"/>
                    <a:pt x="276" y="40"/>
                    <a:pt x="276" y="40"/>
                  </a:cubicBezTo>
                  <a:cubicBezTo>
                    <a:pt x="275" y="40"/>
                    <a:pt x="276" y="39"/>
                    <a:pt x="275" y="39"/>
                  </a:cubicBezTo>
                  <a:cubicBezTo>
                    <a:pt x="273" y="39"/>
                    <a:pt x="272" y="40"/>
                    <a:pt x="270" y="40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1" y="39"/>
                    <a:pt x="271" y="38"/>
                    <a:pt x="271" y="37"/>
                  </a:cubicBezTo>
                  <a:cubicBezTo>
                    <a:pt x="267" y="37"/>
                    <a:pt x="267" y="38"/>
                    <a:pt x="264" y="37"/>
                  </a:cubicBezTo>
                  <a:close/>
                  <a:moveTo>
                    <a:pt x="293" y="38"/>
                  </a:moveTo>
                  <a:cubicBezTo>
                    <a:pt x="293" y="38"/>
                    <a:pt x="294" y="39"/>
                    <a:pt x="294" y="39"/>
                  </a:cubicBezTo>
                  <a:cubicBezTo>
                    <a:pt x="294" y="39"/>
                    <a:pt x="296" y="37"/>
                    <a:pt x="293" y="38"/>
                  </a:cubicBezTo>
                  <a:close/>
                  <a:moveTo>
                    <a:pt x="297" y="39"/>
                  </a:moveTo>
                  <a:cubicBezTo>
                    <a:pt x="297" y="39"/>
                    <a:pt x="296" y="42"/>
                    <a:pt x="297" y="42"/>
                  </a:cubicBezTo>
                  <a:cubicBezTo>
                    <a:pt x="297" y="42"/>
                    <a:pt x="300" y="42"/>
                    <a:pt x="299" y="41"/>
                  </a:cubicBezTo>
                  <a:cubicBezTo>
                    <a:pt x="300" y="42"/>
                    <a:pt x="299" y="40"/>
                    <a:pt x="299" y="40"/>
                  </a:cubicBezTo>
                  <a:cubicBezTo>
                    <a:pt x="298" y="39"/>
                    <a:pt x="298" y="40"/>
                    <a:pt x="297" y="39"/>
                  </a:cubicBezTo>
                  <a:close/>
                  <a:moveTo>
                    <a:pt x="331" y="40"/>
                  </a:moveTo>
                  <a:cubicBezTo>
                    <a:pt x="329" y="40"/>
                    <a:pt x="330" y="45"/>
                    <a:pt x="330" y="48"/>
                  </a:cubicBezTo>
                  <a:cubicBezTo>
                    <a:pt x="331" y="49"/>
                    <a:pt x="332" y="48"/>
                    <a:pt x="333" y="48"/>
                  </a:cubicBezTo>
                  <a:cubicBezTo>
                    <a:pt x="334" y="49"/>
                    <a:pt x="334" y="50"/>
                    <a:pt x="335" y="50"/>
                  </a:cubicBezTo>
                  <a:cubicBezTo>
                    <a:pt x="337" y="46"/>
                    <a:pt x="337" y="47"/>
                    <a:pt x="341" y="44"/>
                  </a:cubicBezTo>
                  <a:cubicBezTo>
                    <a:pt x="341" y="44"/>
                    <a:pt x="341" y="43"/>
                    <a:pt x="341" y="42"/>
                  </a:cubicBezTo>
                  <a:cubicBezTo>
                    <a:pt x="339" y="42"/>
                    <a:pt x="338" y="42"/>
                    <a:pt x="336" y="42"/>
                  </a:cubicBezTo>
                  <a:cubicBezTo>
                    <a:pt x="335" y="42"/>
                    <a:pt x="332" y="40"/>
                    <a:pt x="331" y="40"/>
                  </a:cubicBezTo>
                  <a:close/>
                  <a:moveTo>
                    <a:pt x="289" y="42"/>
                  </a:moveTo>
                  <a:cubicBezTo>
                    <a:pt x="289" y="42"/>
                    <a:pt x="288" y="44"/>
                    <a:pt x="288" y="44"/>
                  </a:cubicBezTo>
                  <a:cubicBezTo>
                    <a:pt x="287" y="45"/>
                    <a:pt x="285" y="44"/>
                    <a:pt x="284" y="44"/>
                  </a:cubicBezTo>
                  <a:cubicBezTo>
                    <a:pt x="284" y="44"/>
                    <a:pt x="284" y="47"/>
                    <a:pt x="285" y="47"/>
                  </a:cubicBezTo>
                  <a:cubicBezTo>
                    <a:pt x="287" y="48"/>
                    <a:pt x="291" y="48"/>
                    <a:pt x="294" y="49"/>
                  </a:cubicBezTo>
                  <a:cubicBezTo>
                    <a:pt x="294" y="48"/>
                    <a:pt x="295" y="47"/>
                    <a:pt x="295" y="45"/>
                  </a:cubicBezTo>
                  <a:cubicBezTo>
                    <a:pt x="294" y="44"/>
                    <a:pt x="291" y="42"/>
                    <a:pt x="289" y="42"/>
                  </a:cubicBezTo>
                  <a:close/>
                  <a:moveTo>
                    <a:pt x="324" y="44"/>
                  </a:moveTo>
                  <a:cubicBezTo>
                    <a:pt x="323" y="44"/>
                    <a:pt x="320" y="46"/>
                    <a:pt x="319" y="46"/>
                  </a:cubicBezTo>
                  <a:cubicBezTo>
                    <a:pt x="313" y="51"/>
                    <a:pt x="324" y="51"/>
                    <a:pt x="327" y="51"/>
                  </a:cubicBezTo>
                  <a:cubicBezTo>
                    <a:pt x="326" y="51"/>
                    <a:pt x="327" y="50"/>
                    <a:pt x="327" y="50"/>
                  </a:cubicBezTo>
                  <a:cubicBezTo>
                    <a:pt x="326" y="49"/>
                    <a:pt x="326" y="49"/>
                    <a:pt x="325" y="48"/>
                  </a:cubicBezTo>
                  <a:cubicBezTo>
                    <a:pt x="327" y="47"/>
                    <a:pt x="332" y="43"/>
                    <a:pt x="324" y="44"/>
                  </a:cubicBezTo>
                  <a:close/>
                  <a:moveTo>
                    <a:pt x="306" y="45"/>
                  </a:moveTo>
                  <a:cubicBezTo>
                    <a:pt x="306" y="45"/>
                    <a:pt x="306" y="48"/>
                    <a:pt x="307" y="48"/>
                  </a:cubicBezTo>
                  <a:cubicBezTo>
                    <a:pt x="309" y="48"/>
                    <a:pt x="308" y="46"/>
                    <a:pt x="309" y="45"/>
                  </a:cubicBezTo>
                  <a:cubicBezTo>
                    <a:pt x="308" y="45"/>
                    <a:pt x="307" y="45"/>
                    <a:pt x="306" y="45"/>
                  </a:cubicBezTo>
                  <a:close/>
                  <a:moveTo>
                    <a:pt x="297" y="46"/>
                  </a:moveTo>
                  <a:cubicBezTo>
                    <a:pt x="298" y="48"/>
                    <a:pt x="298" y="48"/>
                    <a:pt x="298" y="48"/>
                  </a:cubicBezTo>
                  <a:cubicBezTo>
                    <a:pt x="298" y="47"/>
                    <a:pt x="299" y="46"/>
                    <a:pt x="297" y="46"/>
                  </a:cubicBezTo>
                  <a:close/>
                  <a:moveTo>
                    <a:pt x="266" y="49"/>
                  </a:moveTo>
                  <a:cubicBezTo>
                    <a:pt x="259" y="52"/>
                    <a:pt x="263" y="52"/>
                    <a:pt x="268" y="53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8" y="49"/>
                    <a:pt x="266" y="49"/>
                    <a:pt x="266" y="49"/>
                  </a:cubicBezTo>
                  <a:close/>
                  <a:moveTo>
                    <a:pt x="343" y="50"/>
                  </a:moveTo>
                  <a:cubicBezTo>
                    <a:pt x="342" y="51"/>
                    <a:pt x="341" y="53"/>
                    <a:pt x="339" y="54"/>
                  </a:cubicBezTo>
                  <a:cubicBezTo>
                    <a:pt x="341" y="55"/>
                    <a:pt x="344" y="59"/>
                    <a:pt x="347" y="57"/>
                  </a:cubicBezTo>
                  <a:cubicBezTo>
                    <a:pt x="349" y="56"/>
                    <a:pt x="347" y="53"/>
                    <a:pt x="347" y="52"/>
                  </a:cubicBezTo>
                  <a:cubicBezTo>
                    <a:pt x="346" y="52"/>
                    <a:pt x="347" y="52"/>
                    <a:pt x="346" y="50"/>
                  </a:cubicBezTo>
                  <a:cubicBezTo>
                    <a:pt x="345" y="50"/>
                    <a:pt x="344" y="51"/>
                    <a:pt x="343" y="50"/>
                  </a:cubicBezTo>
                  <a:close/>
                  <a:moveTo>
                    <a:pt x="275" y="52"/>
                  </a:moveTo>
                  <a:cubicBezTo>
                    <a:pt x="273" y="53"/>
                    <a:pt x="272" y="55"/>
                    <a:pt x="271" y="56"/>
                  </a:cubicBezTo>
                  <a:cubicBezTo>
                    <a:pt x="268" y="58"/>
                    <a:pt x="276" y="57"/>
                    <a:pt x="278" y="57"/>
                  </a:cubicBezTo>
                  <a:cubicBezTo>
                    <a:pt x="278" y="55"/>
                    <a:pt x="277" y="54"/>
                    <a:pt x="277" y="52"/>
                  </a:cubicBezTo>
                  <a:cubicBezTo>
                    <a:pt x="277" y="52"/>
                    <a:pt x="275" y="52"/>
                    <a:pt x="275" y="52"/>
                  </a:cubicBezTo>
                  <a:close/>
                  <a:moveTo>
                    <a:pt x="710" y="58"/>
                  </a:moveTo>
                  <a:cubicBezTo>
                    <a:pt x="710" y="60"/>
                    <a:pt x="710" y="60"/>
                    <a:pt x="710" y="60"/>
                  </a:cubicBezTo>
                  <a:cubicBezTo>
                    <a:pt x="710" y="61"/>
                    <a:pt x="709" y="61"/>
                    <a:pt x="709" y="61"/>
                  </a:cubicBezTo>
                  <a:cubicBezTo>
                    <a:pt x="708" y="60"/>
                    <a:pt x="708" y="60"/>
                    <a:pt x="708" y="60"/>
                  </a:cubicBezTo>
                  <a:cubicBezTo>
                    <a:pt x="708" y="60"/>
                    <a:pt x="707" y="60"/>
                    <a:pt x="706" y="60"/>
                  </a:cubicBezTo>
                  <a:cubicBezTo>
                    <a:pt x="706" y="62"/>
                    <a:pt x="707" y="64"/>
                    <a:pt x="706" y="67"/>
                  </a:cubicBezTo>
                  <a:cubicBezTo>
                    <a:pt x="705" y="68"/>
                    <a:pt x="702" y="69"/>
                    <a:pt x="702" y="71"/>
                  </a:cubicBezTo>
                  <a:cubicBezTo>
                    <a:pt x="702" y="72"/>
                    <a:pt x="704" y="73"/>
                    <a:pt x="703" y="74"/>
                  </a:cubicBezTo>
                  <a:cubicBezTo>
                    <a:pt x="703" y="75"/>
                    <a:pt x="701" y="74"/>
                    <a:pt x="701" y="74"/>
                  </a:cubicBezTo>
                  <a:cubicBezTo>
                    <a:pt x="699" y="80"/>
                    <a:pt x="697" y="82"/>
                    <a:pt x="692" y="85"/>
                  </a:cubicBezTo>
                  <a:cubicBezTo>
                    <a:pt x="692" y="85"/>
                    <a:pt x="692" y="87"/>
                    <a:pt x="692" y="87"/>
                  </a:cubicBezTo>
                  <a:cubicBezTo>
                    <a:pt x="698" y="87"/>
                    <a:pt x="701" y="86"/>
                    <a:pt x="705" y="82"/>
                  </a:cubicBezTo>
                  <a:cubicBezTo>
                    <a:pt x="705" y="82"/>
                    <a:pt x="706" y="80"/>
                    <a:pt x="706" y="80"/>
                  </a:cubicBezTo>
                  <a:cubicBezTo>
                    <a:pt x="707" y="80"/>
                    <a:pt x="717" y="84"/>
                    <a:pt x="718" y="84"/>
                  </a:cubicBezTo>
                  <a:cubicBezTo>
                    <a:pt x="719" y="83"/>
                    <a:pt x="720" y="82"/>
                    <a:pt x="722" y="81"/>
                  </a:cubicBezTo>
                  <a:cubicBezTo>
                    <a:pt x="722" y="81"/>
                    <a:pt x="723" y="81"/>
                    <a:pt x="724" y="81"/>
                  </a:cubicBezTo>
                  <a:cubicBezTo>
                    <a:pt x="728" y="80"/>
                    <a:pt x="726" y="79"/>
                    <a:pt x="733" y="79"/>
                  </a:cubicBezTo>
                  <a:cubicBezTo>
                    <a:pt x="733" y="78"/>
                    <a:pt x="734" y="76"/>
                    <a:pt x="734" y="75"/>
                  </a:cubicBezTo>
                  <a:cubicBezTo>
                    <a:pt x="733" y="70"/>
                    <a:pt x="728" y="70"/>
                    <a:pt x="724" y="68"/>
                  </a:cubicBezTo>
                  <a:cubicBezTo>
                    <a:pt x="722" y="67"/>
                    <a:pt x="720" y="67"/>
                    <a:pt x="720" y="64"/>
                  </a:cubicBezTo>
                  <a:cubicBezTo>
                    <a:pt x="720" y="64"/>
                    <a:pt x="720" y="64"/>
                    <a:pt x="720" y="64"/>
                  </a:cubicBezTo>
                  <a:cubicBezTo>
                    <a:pt x="719" y="63"/>
                    <a:pt x="719" y="64"/>
                    <a:pt x="719" y="64"/>
                  </a:cubicBezTo>
                  <a:cubicBezTo>
                    <a:pt x="715" y="65"/>
                    <a:pt x="719" y="61"/>
                    <a:pt x="713" y="66"/>
                  </a:cubicBezTo>
                  <a:cubicBezTo>
                    <a:pt x="713" y="65"/>
                    <a:pt x="712" y="64"/>
                    <a:pt x="712" y="64"/>
                  </a:cubicBezTo>
                  <a:cubicBezTo>
                    <a:pt x="715" y="63"/>
                    <a:pt x="712" y="59"/>
                    <a:pt x="710" y="58"/>
                  </a:cubicBezTo>
                  <a:close/>
                  <a:moveTo>
                    <a:pt x="410" y="104"/>
                  </a:moveTo>
                  <a:cubicBezTo>
                    <a:pt x="409" y="104"/>
                    <a:pt x="408" y="107"/>
                    <a:pt x="407" y="107"/>
                  </a:cubicBezTo>
                  <a:cubicBezTo>
                    <a:pt x="406" y="107"/>
                    <a:pt x="405" y="107"/>
                    <a:pt x="404" y="107"/>
                  </a:cubicBezTo>
                  <a:cubicBezTo>
                    <a:pt x="403" y="108"/>
                    <a:pt x="402" y="110"/>
                    <a:pt x="401" y="112"/>
                  </a:cubicBezTo>
                  <a:cubicBezTo>
                    <a:pt x="400" y="111"/>
                    <a:pt x="399" y="110"/>
                    <a:pt x="399" y="110"/>
                  </a:cubicBezTo>
                  <a:cubicBezTo>
                    <a:pt x="396" y="110"/>
                    <a:pt x="395" y="113"/>
                    <a:pt x="393" y="114"/>
                  </a:cubicBezTo>
                  <a:cubicBezTo>
                    <a:pt x="391" y="114"/>
                    <a:pt x="392" y="112"/>
                    <a:pt x="391" y="113"/>
                  </a:cubicBezTo>
                  <a:cubicBezTo>
                    <a:pt x="389" y="113"/>
                    <a:pt x="386" y="117"/>
                    <a:pt x="384" y="117"/>
                  </a:cubicBezTo>
                  <a:cubicBezTo>
                    <a:pt x="381" y="117"/>
                    <a:pt x="381" y="116"/>
                    <a:pt x="379" y="116"/>
                  </a:cubicBezTo>
                  <a:cubicBezTo>
                    <a:pt x="379" y="116"/>
                    <a:pt x="378" y="118"/>
                    <a:pt x="377" y="118"/>
                  </a:cubicBezTo>
                  <a:cubicBezTo>
                    <a:pt x="377" y="118"/>
                    <a:pt x="370" y="118"/>
                    <a:pt x="370" y="118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66" y="116"/>
                    <a:pt x="365" y="115"/>
                    <a:pt x="361" y="116"/>
                  </a:cubicBezTo>
                  <a:cubicBezTo>
                    <a:pt x="361" y="117"/>
                    <a:pt x="361" y="119"/>
                    <a:pt x="361" y="121"/>
                  </a:cubicBezTo>
                  <a:cubicBezTo>
                    <a:pt x="358" y="121"/>
                    <a:pt x="354" y="121"/>
                    <a:pt x="354" y="121"/>
                  </a:cubicBezTo>
                  <a:cubicBezTo>
                    <a:pt x="354" y="121"/>
                    <a:pt x="352" y="121"/>
                    <a:pt x="353" y="122"/>
                  </a:cubicBezTo>
                  <a:cubicBezTo>
                    <a:pt x="352" y="121"/>
                    <a:pt x="350" y="121"/>
                    <a:pt x="350" y="121"/>
                  </a:cubicBezTo>
                  <a:cubicBezTo>
                    <a:pt x="349" y="121"/>
                    <a:pt x="347" y="123"/>
                    <a:pt x="346" y="124"/>
                  </a:cubicBezTo>
                  <a:cubicBezTo>
                    <a:pt x="344" y="124"/>
                    <a:pt x="343" y="123"/>
                    <a:pt x="341" y="124"/>
                  </a:cubicBezTo>
                  <a:cubicBezTo>
                    <a:pt x="341" y="125"/>
                    <a:pt x="340" y="127"/>
                    <a:pt x="339" y="127"/>
                  </a:cubicBezTo>
                  <a:cubicBezTo>
                    <a:pt x="337" y="128"/>
                    <a:pt x="335" y="127"/>
                    <a:pt x="333" y="128"/>
                  </a:cubicBezTo>
                  <a:cubicBezTo>
                    <a:pt x="333" y="128"/>
                    <a:pt x="333" y="130"/>
                    <a:pt x="333" y="130"/>
                  </a:cubicBezTo>
                  <a:cubicBezTo>
                    <a:pt x="332" y="131"/>
                    <a:pt x="330" y="131"/>
                    <a:pt x="329" y="132"/>
                  </a:cubicBezTo>
                  <a:cubicBezTo>
                    <a:pt x="329" y="132"/>
                    <a:pt x="329" y="132"/>
                    <a:pt x="329" y="132"/>
                  </a:cubicBezTo>
                  <a:cubicBezTo>
                    <a:pt x="327" y="133"/>
                    <a:pt x="323" y="130"/>
                    <a:pt x="319" y="132"/>
                  </a:cubicBezTo>
                  <a:cubicBezTo>
                    <a:pt x="319" y="132"/>
                    <a:pt x="319" y="134"/>
                    <a:pt x="318" y="134"/>
                  </a:cubicBezTo>
                  <a:cubicBezTo>
                    <a:pt x="316" y="137"/>
                    <a:pt x="313" y="135"/>
                    <a:pt x="311" y="134"/>
                  </a:cubicBezTo>
                  <a:cubicBezTo>
                    <a:pt x="309" y="137"/>
                    <a:pt x="309" y="137"/>
                    <a:pt x="309" y="137"/>
                  </a:cubicBezTo>
                  <a:cubicBezTo>
                    <a:pt x="309" y="137"/>
                    <a:pt x="309" y="137"/>
                    <a:pt x="311" y="138"/>
                  </a:cubicBezTo>
                  <a:cubicBezTo>
                    <a:pt x="309" y="140"/>
                    <a:pt x="307" y="139"/>
                    <a:pt x="311" y="142"/>
                  </a:cubicBezTo>
                  <a:cubicBezTo>
                    <a:pt x="309" y="142"/>
                    <a:pt x="308" y="142"/>
                    <a:pt x="306" y="142"/>
                  </a:cubicBezTo>
                  <a:cubicBezTo>
                    <a:pt x="307" y="140"/>
                    <a:pt x="304" y="142"/>
                    <a:pt x="304" y="142"/>
                  </a:cubicBezTo>
                  <a:cubicBezTo>
                    <a:pt x="304" y="143"/>
                    <a:pt x="304" y="145"/>
                    <a:pt x="304" y="146"/>
                  </a:cubicBezTo>
                  <a:cubicBezTo>
                    <a:pt x="304" y="146"/>
                    <a:pt x="302" y="145"/>
                    <a:pt x="301" y="145"/>
                  </a:cubicBezTo>
                  <a:cubicBezTo>
                    <a:pt x="301" y="146"/>
                    <a:pt x="300" y="149"/>
                    <a:pt x="301" y="148"/>
                  </a:cubicBezTo>
                  <a:cubicBezTo>
                    <a:pt x="300" y="147"/>
                    <a:pt x="300" y="148"/>
                    <a:pt x="300" y="147"/>
                  </a:cubicBezTo>
                  <a:cubicBezTo>
                    <a:pt x="298" y="146"/>
                    <a:pt x="298" y="148"/>
                    <a:pt x="301" y="148"/>
                  </a:cubicBezTo>
                  <a:cubicBezTo>
                    <a:pt x="301" y="150"/>
                    <a:pt x="301" y="150"/>
                    <a:pt x="301" y="150"/>
                  </a:cubicBezTo>
                  <a:cubicBezTo>
                    <a:pt x="299" y="150"/>
                    <a:pt x="300" y="148"/>
                    <a:pt x="297" y="149"/>
                  </a:cubicBezTo>
                  <a:cubicBezTo>
                    <a:pt x="296" y="149"/>
                    <a:pt x="294" y="154"/>
                    <a:pt x="292" y="154"/>
                  </a:cubicBezTo>
                  <a:cubicBezTo>
                    <a:pt x="290" y="154"/>
                    <a:pt x="289" y="154"/>
                    <a:pt x="288" y="154"/>
                  </a:cubicBezTo>
                  <a:cubicBezTo>
                    <a:pt x="288" y="154"/>
                    <a:pt x="288" y="157"/>
                    <a:pt x="288" y="157"/>
                  </a:cubicBezTo>
                  <a:cubicBezTo>
                    <a:pt x="292" y="158"/>
                    <a:pt x="294" y="157"/>
                    <a:pt x="299" y="157"/>
                  </a:cubicBezTo>
                  <a:cubicBezTo>
                    <a:pt x="293" y="158"/>
                    <a:pt x="293" y="159"/>
                    <a:pt x="292" y="164"/>
                  </a:cubicBezTo>
                  <a:cubicBezTo>
                    <a:pt x="293" y="164"/>
                    <a:pt x="292" y="165"/>
                    <a:pt x="293" y="165"/>
                  </a:cubicBezTo>
                  <a:cubicBezTo>
                    <a:pt x="294" y="165"/>
                    <a:pt x="295" y="164"/>
                    <a:pt x="296" y="164"/>
                  </a:cubicBezTo>
                  <a:cubicBezTo>
                    <a:pt x="295" y="165"/>
                    <a:pt x="293" y="168"/>
                    <a:pt x="292" y="169"/>
                  </a:cubicBezTo>
                  <a:cubicBezTo>
                    <a:pt x="292" y="169"/>
                    <a:pt x="291" y="168"/>
                    <a:pt x="290" y="168"/>
                  </a:cubicBezTo>
                  <a:cubicBezTo>
                    <a:pt x="288" y="168"/>
                    <a:pt x="286" y="170"/>
                    <a:pt x="284" y="170"/>
                  </a:cubicBezTo>
                  <a:cubicBezTo>
                    <a:pt x="285" y="174"/>
                    <a:pt x="284" y="174"/>
                    <a:pt x="286" y="178"/>
                  </a:cubicBezTo>
                  <a:cubicBezTo>
                    <a:pt x="285" y="178"/>
                    <a:pt x="284" y="178"/>
                    <a:pt x="283" y="178"/>
                  </a:cubicBezTo>
                  <a:cubicBezTo>
                    <a:pt x="282" y="179"/>
                    <a:pt x="283" y="181"/>
                    <a:pt x="283" y="182"/>
                  </a:cubicBezTo>
                  <a:cubicBezTo>
                    <a:pt x="282" y="182"/>
                    <a:pt x="282" y="182"/>
                    <a:pt x="281" y="183"/>
                  </a:cubicBezTo>
                  <a:cubicBezTo>
                    <a:pt x="280" y="183"/>
                    <a:pt x="281" y="184"/>
                    <a:pt x="282" y="184"/>
                  </a:cubicBezTo>
                  <a:cubicBezTo>
                    <a:pt x="282" y="184"/>
                    <a:pt x="282" y="185"/>
                    <a:pt x="283" y="185"/>
                  </a:cubicBezTo>
                  <a:cubicBezTo>
                    <a:pt x="282" y="185"/>
                    <a:pt x="282" y="187"/>
                    <a:pt x="282" y="187"/>
                  </a:cubicBezTo>
                  <a:cubicBezTo>
                    <a:pt x="280" y="188"/>
                    <a:pt x="279" y="188"/>
                    <a:pt x="276" y="187"/>
                  </a:cubicBezTo>
                  <a:cubicBezTo>
                    <a:pt x="273" y="192"/>
                    <a:pt x="274" y="194"/>
                    <a:pt x="276" y="200"/>
                  </a:cubicBezTo>
                  <a:cubicBezTo>
                    <a:pt x="277" y="200"/>
                    <a:pt x="278" y="200"/>
                    <a:pt x="279" y="200"/>
                  </a:cubicBezTo>
                  <a:cubicBezTo>
                    <a:pt x="279" y="200"/>
                    <a:pt x="279" y="198"/>
                    <a:pt x="279" y="198"/>
                  </a:cubicBezTo>
                  <a:cubicBezTo>
                    <a:pt x="279" y="198"/>
                    <a:pt x="281" y="198"/>
                    <a:pt x="282" y="198"/>
                  </a:cubicBezTo>
                  <a:cubicBezTo>
                    <a:pt x="282" y="198"/>
                    <a:pt x="281" y="196"/>
                    <a:pt x="282" y="195"/>
                  </a:cubicBezTo>
                  <a:cubicBezTo>
                    <a:pt x="282" y="196"/>
                    <a:pt x="284" y="196"/>
                    <a:pt x="284" y="197"/>
                  </a:cubicBezTo>
                  <a:cubicBezTo>
                    <a:pt x="284" y="198"/>
                    <a:pt x="284" y="198"/>
                    <a:pt x="284" y="198"/>
                  </a:cubicBezTo>
                  <a:cubicBezTo>
                    <a:pt x="286" y="199"/>
                    <a:pt x="287" y="197"/>
                    <a:pt x="287" y="197"/>
                  </a:cubicBezTo>
                  <a:cubicBezTo>
                    <a:pt x="288" y="196"/>
                    <a:pt x="290" y="196"/>
                    <a:pt x="292" y="195"/>
                  </a:cubicBezTo>
                  <a:cubicBezTo>
                    <a:pt x="291" y="196"/>
                    <a:pt x="291" y="197"/>
                    <a:pt x="291" y="197"/>
                  </a:cubicBezTo>
                  <a:cubicBezTo>
                    <a:pt x="291" y="197"/>
                    <a:pt x="289" y="199"/>
                    <a:pt x="290" y="199"/>
                  </a:cubicBezTo>
                  <a:cubicBezTo>
                    <a:pt x="290" y="199"/>
                    <a:pt x="291" y="201"/>
                    <a:pt x="292" y="202"/>
                  </a:cubicBezTo>
                  <a:cubicBezTo>
                    <a:pt x="295" y="202"/>
                    <a:pt x="295" y="202"/>
                    <a:pt x="298" y="201"/>
                  </a:cubicBezTo>
                  <a:cubicBezTo>
                    <a:pt x="298" y="202"/>
                    <a:pt x="298" y="205"/>
                    <a:pt x="298" y="205"/>
                  </a:cubicBezTo>
                  <a:cubicBezTo>
                    <a:pt x="296" y="206"/>
                    <a:pt x="297" y="204"/>
                    <a:pt x="295" y="205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3" y="206"/>
                    <a:pt x="293" y="206"/>
                    <a:pt x="292" y="207"/>
                  </a:cubicBezTo>
                  <a:cubicBezTo>
                    <a:pt x="289" y="208"/>
                    <a:pt x="294" y="209"/>
                    <a:pt x="294" y="209"/>
                  </a:cubicBezTo>
                  <a:cubicBezTo>
                    <a:pt x="294" y="209"/>
                    <a:pt x="295" y="212"/>
                    <a:pt x="293" y="211"/>
                  </a:cubicBezTo>
                  <a:cubicBezTo>
                    <a:pt x="293" y="212"/>
                    <a:pt x="292" y="212"/>
                    <a:pt x="291" y="212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4" y="214"/>
                    <a:pt x="298" y="213"/>
                    <a:pt x="300" y="213"/>
                  </a:cubicBezTo>
                  <a:cubicBezTo>
                    <a:pt x="301" y="213"/>
                    <a:pt x="303" y="216"/>
                    <a:pt x="304" y="217"/>
                  </a:cubicBezTo>
                  <a:cubicBezTo>
                    <a:pt x="305" y="217"/>
                    <a:pt x="305" y="217"/>
                    <a:pt x="305" y="217"/>
                  </a:cubicBezTo>
                  <a:cubicBezTo>
                    <a:pt x="306" y="216"/>
                    <a:pt x="305" y="215"/>
                    <a:pt x="305" y="214"/>
                  </a:cubicBezTo>
                  <a:cubicBezTo>
                    <a:pt x="305" y="214"/>
                    <a:pt x="307" y="213"/>
                    <a:pt x="307" y="212"/>
                  </a:cubicBezTo>
                  <a:cubicBezTo>
                    <a:pt x="311" y="215"/>
                    <a:pt x="313" y="215"/>
                    <a:pt x="318" y="213"/>
                  </a:cubicBezTo>
                  <a:cubicBezTo>
                    <a:pt x="319" y="215"/>
                    <a:pt x="318" y="215"/>
                    <a:pt x="319" y="215"/>
                  </a:cubicBezTo>
                  <a:cubicBezTo>
                    <a:pt x="319" y="215"/>
                    <a:pt x="320" y="214"/>
                    <a:pt x="319" y="213"/>
                  </a:cubicBezTo>
                  <a:cubicBezTo>
                    <a:pt x="319" y="213"/>
                    <a:pt x="318" y="212"/>
                    <a:pt x="317" y="212"/>
                  </a:cubicBezTo>
                  <a:cubicBezTo>
                    <a:pt x="318" y="212"/>
                    <a:pt x="317" y="210"/>
                    <a:pt x="317" y="209"/>
                  </a:cubicBezTo>
                  <a:cubicBezTo>
                    <a:pt x="320" y="210"/>
                    <a:pt x="321" y="209"/>
                    <a:pt x="323" y="210"/>
                  </a:cubicBezTo>
                  <a:cubicBezTo>
                    <a:pt x="324" y="210"/>
                    <a:pt x="324" y="212"/>
                    <a:pt x="327" y="212"/>
                  </a:cubicBezTo>
                  <a:cubicBezTo>
                    <a:pt x="327" y="212"/>
                    <a:pt x="330" y="210"/>
                    <a:pt x="331" y="209"/>
                  </a:cubicBezTo>
                  <a:cubicBezTo>
                    <a:pt x="322" y="207"/>
                    <a:pt x="316" y="204"/>
                    <a:pt x="313" y="197"/>
                  </a:cubicBezTo>
                  <a:cubicBezTo>
                    <a:pt x="312" y="197"/>
                    <a:pt x="313" y="195"/>
                    <a:pt x="312" y="195"/>
                  </a:cubicBezTo>
                  <a:cubicBezTo>
                    <a:pt x="310" y="194"/>
                    <a:pt x="310" y="194"/>
                    <a:pt x="310" y="194"/>
                  </a:cubicBezTo>
                  <a:cubicBezTo>
                    <a:pt x="310" y="192"/>
                    <a:pt x="313" y="190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10" y="186"/>
                    <a:pt x="311" y="186"/>
                    <a:pt x="311" y="186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6"/>
                    <a:pt x="312" y="182"/>
                    <a:pt x="312" y="182"/>
                  </a:cubicBezTo>
                  <a:cubicBezTo>
                    <a:pt x="312" y="182"/>
                    <a:pt x="311" y="182"/>
                    <a:pt x="311" y="181"/>
                  </a:cubicBezTo>
                  <a:cubicBezTo>
                    <a:pt x="311" y="180"/>
                    <a:pt x="311" y="180"/>
                    <a:pt x="311" y="180"/>
                  </a:cubicBezTo>
                  <a:cubicBezTo>
                    <a:pt x="311" y="180"/>
                    <a:pt x="313" y="179"/>
                    <a:pt x="313" y="179"/>
                  </a:cubicBezTo>
                  <a:cubicBezTo>
                    <a:pt x="314" y="177"/>
                    <a:pt x="313" y="174"/>
                    <a:pt x="313" y="173"/>
                  </a:cubicBezTo>
                  <a:cubicBezTo>
                    <a:pt x="314" y="172"/>
                    <a:pt x="316" y="172"/>
                    <a:pt x="316" y="171"/>
                  </a:cubicBezTo>
                  <a:cubicBezTo>
                    <a:pt x="316" y="171"/>
                    <a:pt x="316" y="170"/>
                    <a:pt x="316" y="169"/>
                  </a:cubicBezTo>
                  <a:cubicBezTo>
                    <a:pt x="316" y="169"/>
                    <a:pt x="315" y="168"/>
                    <a:pt x="315" y="168"/>
                  </a:cubicBezTo>
                  <a:cubicBezTo>
                    <a:pt x="314" y="168"/>
                    <a:pt x="312" y="168"/>
                    <a:pt x="311" y="168"/>
                  </a:cubicBezTo>
                  <a:cubicBezTo>
                    <a:pt x="310" y="168"/>
                    <a:pt x="309" y="166"/>
                    <a:pt x="309" y="166"/>
                  </a:cubicBezTo>
                  <a:cubicBezTo>
                    <a:pt x="306" y="165"/>
                    <a:pt x="303" y="167"/>
                    <a:pt x="302" y="167"/>
                  </a:cubicBezTo>
                  <a:cubicBezTo>
                    <a:pt x="301" y="163"/>
                    <a:pt x="301" y="163"/>
                    <a:pt x="301" y="163"/>
                  </a:cubicBezTo>
                  <a:cubicBezTo>
                    <a:pt x="302" y="164"/>
                    <a:pt x="306" y="167"/>
                    <a:pt x="309" y="165"/>
                  </a:cubicBezTo>
                  <a:cubicBezTo>
                    <a:pt x="309" y="165"/>
                    <a:pt x="308" y="164"/>
                    <a:pt x="310" y="164"/>
                  </a:cubicBezTo>
                  <a:cubicBezTo>
                    <a:pt x="310" y="164"/>
                    <a:pt x="311" y="166"/>
                    <a:pt x="311" y="167"/>
                  </a:cubicBezTo>
                  <a:cubicBezTo>
                    <a:pt x="313" y="167"/>
                    <a:pt x="316" y="166"/>
                    <a:pt x="316" y="166"/>
                  </a:cubicBezTo>
                  <a:cubicBezTo>
                    <a:pt x="317" y="165"/>
                    <a:pt x="319" y="165"/>
                    <a:pt x="319" y="163"/>
                  </a:cubicBezTo>
                  <a:cubicBezTo>
                    <a:pt x="320" y="163"/>
                    <a:pt x="319" y="162"/>
                    <a:pt x="319" y="161"/>
                  </a:cubicBezTo>
                  <a:cubicBezTo>
                    <a:pt x="318" y="162"/>
                    <a:pt x="319" y="160"/>
                    <a:pt x="319" y="159"/>
                  </a:cubicBezTo>
                  <a:cubicBezTo>
                    <a:pt x="319" y="159"/>
                    <a:pt x="320" y="161"/>
                    <a:pt x="321" y="161"/>
                  </a:cubicBezTo>
                  <a:cubicBezTo>
                    <a:pt x="321" y="161"/>
                    <a:pt x="322" y="160"/>
                    <a:pt x="323" y="161"/>
                  </a:cubicBezTo>
                  <a:cubicBezTo>
                    <a:pt x="325" y="159"/>
                    <a:pt x="322" y="159"/>
                    <a:pt x="323" y="157"/>
                  </a:cubicBezTo>
                  <a:cubicBezTo>
                    <a:pt x="324" y="157"/>
                    <a:pt x="326" y="157"/>
                    <a:pt x="327" y="157"/>
                  </a:cubicBezTo>
                  <a:cubicBezTo>
                    <a:pt x="327" y="156"/>
                    <a:pt x="327" y="156"/>
                    <a:pt x="327" y="156"/>
                  </a:cubicBezTo>
                  <a:cubicBezTo>
                    <a:pt x="327" y="155"/>
                    <a:pt x="326" y="152"/>
                    <a:pt x="325" y="151"/>
                  </a:cubicBezTo>
                  <a:cubicBezTo>
                    <a:pt x="326" y="151"/>
                    <a:pt x="327" y="150"/>
                    <a:pt x="328" y="151"/>
                  </a:cubicBezTo>
                  <a:cubicBezTo>
                    <a:pt x="329" y="154"/>
                    <a:pt x="329" y="154"/>
                    <a:pt x="329" y="154"/>
                  </a:cubicBezTo>
                  <a:cubicBezTo>
                    <a:pt x="332" y="152"/>
                    <a:pt x="332" y="152"/>
                    <a:pt x="332" y="152"/>
                  </a:cubicBezTo>
                  <a:cubicBezTo>
                    <a:pt x="333" y="150"/>
                    <a:pt x="332" y="149"/>
                    <a:pt x="333" y="148"/>
                  </a:cubicBezTo>
                  <a:cubicBezTo>
                    <a:pt x="334" y="148"/>
                    <a:pt x="335" y="148"/>
                    <a:pt x="335" y="148"/>
                  </a:cubicBezTo>
                  <a:cubicBezTo>
                    <a:pt x="335" y="147"/>
                    <a:pt x="336" y="145"/>
                    <a:pt x="335" y="146"/>
                  </a:cubicBezTo>
                  <a:cubicBezTo>
                    <a:pt x="334" y="145"/>
                    <a:pt x="335" y="144"/>
                    <a:pt x="334" y="144"/>
                  </a:cubicBezTo>
                  <a:cubicBezTo>
                    <a:pt x="336" y="144"/>
                    <a:pt x="337" y="144"/>
                    <a:pt x="339" y="143"/>
                  </a:cubicBezTo>
                  <a:cubicBezTo>
                    <a:pt x="339" y="142"/>
                    <a:pt x="339" y="141"/>
                    <a:pt x="339" y="141"/>
                  </a:cubicBezTo>
                  <a:cubicBezTo>
                    <a:pt x="340" y="141"/>
                    <a:pt x="343" y="141"/>
                    <a:pt x="345" y="142"/>
                  </a:cubicBezTo>
                  <a:cubicBezTo>
                    <a:pt x="345" y="140"/>
                    <a:pt x="344" y="139"/>
                    <a:pt x="346" y="139"/>
                  </a:cubicBezTo>
                  <a:cubicBezTo>
                    <a:pt x="347" y="139"/>
                    <a:pt x="349" y="141"/>
                    <a:pt x="351" y="140"/>
                  </a:cubicBezTo>
                  <a:cubicBezTo>
                    <a:pt x="352" y="140"/>
                    <a:pt x="351" y="137"/>
                    <a:pt x="351" y="137"/>
                  </a:cubicBezTo>
                  <a:cubicBezTo>
                    <a:pt x="352" y="136"/>
                    <a:pt x="353" y="137"/>
                    <a:pt x="354" y="137"/>
                  </a:cubicBezTo>
                  <a:cubicBezTo>
                    <a:pt x="355" y="137"/>
                    <a:pt x="355" y="134"/>
                    <a:pt x="356" y="134"/>
                  </a:cubicBezTo>
                  <a:cubicBezTo>
                    <a:pt x="357" y="133"/>
                    <a:pt x="358" y="134"/>
                    <a:pt x="359" y="134"/>
                  </a:cubicBezTo>
                  <a:cubicBezTo>
                    <a:pt x="360" y="132"/>
                    <a:pt x="360" y="132"/>
                    <a:pt x="360" y="132"/>
                  </a:cubicBezTo>
                  <a:cubicBezTo>
                    <a:pt x="360" y="132"/>
                    <a:pt x="367" y="130"/>
                    <a:pt x="367" y="130"/>
                  </a:cubicBezTo>
                  <a:cubicBezTo>
                    <a:pt x="369" y="129"/>
                    <a:pt x="369" y="131"/>
                    <a:pt x="372" y="130"/>
                  </a:cubicBezTo>
                  <a:cubicBezTo>
                    <a:pt x="374" y="130"/>
                    <a:pt x="378" y="126"/>
                    <a:pt x="380" y="126"/>
                  </a:cubicBezTo>
                  <a:cubicBezTo>
                    <a:pt x="381" y="126"/>
                    <a:pt x="382" y="128"/>
                    <a:pt x="383" y="128"/>
                  </a:cubicBezTo>
                  <a:cubicBezTo>
                    <a:pt x="383" y="128"/>
                    <a:pt x="384" y="126"/>
                    <a:pt x="384" y="126"/>
                  </a:cubicBezTo>
                  <a:cubicBezTo>
                    <a:pt x="385" y="126"/>
                    <a:pt x="386" y="126"/>
                    <a:pt x="387" y="126"/>
                  </a:cubicBezTo>
                  <a:cubicBezTo>
                    <a:pt x="387" y="126"/>
                    <a:pt x="389" y="124"/>
                    <a:pt x="389" y="124"/>
                  </a:cubicBezTo>
                  <a:cubicBezTo>
                    <a:pt x="393" y="123"/>
                    <a:pt x="396" y="124"/>
                    <a:pt x="401" y="123"/>
                  </a:cubicBezTo>
                  <a:cubicBezTo>
                    <a:pt x="401" y="123"/>
                    <a:pt x="403" y="121"/>
                    <a:pt x="404" y="121"/>
                  </a:cubicBezTo>
                  <a:cubicBezTo>
                    <a:pt x="405" y="121"/>
                    <a:pt x="407" y="121"/>
                    <a:pt x="408" y="121"/>
                  </a:cubicBezTo>
                  <a:cubicBezTo>
                    <a:pt x="408" y="121"/>
                    <a:pt x="409" y="119"/>
                    <a:pt x="410" y="119"/>
                  </a:cubicBezTo>
                  <a:cubicBezTo>
                    <a:pt x="411" y="119"/>
                    <a:pt x="412" y="119"/>
                    <a:pt x="412" y="119"/>
                  </a:cubicBezTo>
                  <a:cubicBezTo>
                    <a:pt x="413" y="119"/>
                    <a:pt x="413" y="117"/>
                    <a:pt x="413" y="117"/>
                  </a:cubicBezTo>
                  <a:cubicBezTo>
                    <a:pt x="415" y="116"/>
                    <a:pt x="415" y="117"/>
                    <a:pt x="416" y="116"/>
                  </a:cubicBezTo>
                  <a:cubicBezTo>
                    <a:pt x="417" y="115"/>
                    <a:pt x="418" y="111"/>
                    <a:pt x="418" y="109"/>
                  </a:cubicBezTo>
                  <a:cubicBezTo>
                    <a:pt x="418" y="108"/>
                    <a:pt x="415" y="108"/>
                    <a:pt x="415" y="108"/>
                  </a:cubicBezTo>
                  <a:cubicBezTo>
                    <a:pt x="415" y="107"/>
                    <a:pt x="415" y="105"/>
                    <a:pt x="414" y="105"/>
                  </a:cubicBezTo>
                  <a:cubicBezTo>
                    <a:pt x="414" y="104"/>
                    <a:pt x="411" y="104"/>
                    <a:pt x="410" y="104"/>
                  </a:cubicBezTo>
                  <a:close/>
                  <a:moveTo>
                    <a:pt x="1027" y="120"/>
                  </a:moveTo>
                  <a:cubicBezTo>
                    <a:pt x="1025" y="121"/>
                    <a:pt x="1021" y="127"/>
                    <a:pt x="1019" y="128"/>
                  </a:cubicBezTo>
                  <a:cubicBezTo>
                    <a:pt x="1019" y="128"/>
                    <a:pt x="1019" y="128"/>
                    <a:pt x="1019" y="128"/>
                  </a:cubicBezTo>
                  <a:cubicBezTo>
                    <a:pt x="1018" y="129"/>
                    <a:pt x="1019" y="130"/>
                    <a:pt x="1019" y="132"/>
                  </a:cubicBezTo>
                  <a:cubicBezTo>
                    <a:pt x="1018" y="132"/>
                    <a:pt x="1016" y="133"/>
                    <a:pt x="1016" y="134"/>
                  </a:cubicBezTo>
                  <a:cubicBezTo>
                    <a:pt x="1016" y="137"/>
                    <a:pt x="1017" y="138"/>
                    <a:pt x="1017" y="140"/>
                  </a:cubicBezTo>
                  <a:cubicBezTo>
                    <a:pt x="1017" y="140"/>
                    <a:pt x="1016" y="139"/>
                    <a:pt x="1016" y="140"/>
                  </a:cubicBezTo>
                  <a:cubicBezTo>
                    <a:pt x="1016" y="141"/>
                    <a:pt x="1018" y="141"/>
                    <a:pt x="1018" y="142"/>
                  </a:cubicBezTo>
                  <a:cubicBezTo>
                    <a:pt x="1018" y="142"/>
                    <a:pt x="1018" y="143"/>
                    <a:pt x="1018" y="144"/>
                  </a:cubicBezTo>
                  <a:cubicBezTo>
                    <a:pt x="1019" y="144"/>
                    <a:pt x="1019" y="144"/>
                    <a:pt x="1019" y="144"/>
                  </a:cubicBezTo>
                  <a:cubicBezTo>
                    <a:pt x="1018" y="144"/>
                    <a:pt x="1020" y="146"/>
                    <a:pt x="1017" y="146"/>
                  </a:cubicBezTo>
                  <a:cubicBezTo>
                    <a:pt x="1017" y="146"/>
                    <a:pt x="1017" y="146"/>
                    <a:pt x="1017" y="146"/>
                  </a:cubicBezTo>
                  <a:cubicBezTo>
                    <a:pt x="1018" y="147"/>
                    <a:pt x="1019" y="146"/>
                    <a:pt x="1020" y="147"/>
                  </a:cubicBezTo>
                  <a:cubicBezTo>
                    <a:pt x="1021" y="147"/>
                    <a:pt x="1021" y="150"/>
                    <a:pt x="1021" y="150"/>
                  </a:cubicBezTo>
                  <a:cubicBezTo>
                    <a:pt x="1023" y="152"/>
                    <a:pt x="1026" y="152"/>
                    <a:pt x="1029" y="153"/>
                  </a:cubicBezTo>
                  <a:cubicBezTo>
                    <a:pt x="1030" y="152"/>
                    <a:pt x="1033" y="149"/>
                    <a:pt x="1034" y="147"/>
                  </a:cubicBezTo>
                  <a:cubicBezTo>
                    <a:pt x="1034" y="146"/>
                    <a:pt x="1034" y="145"/>
                    <a:pt x="1034" y="144"/>
                  </a:cubicBezTo>
                  <a:cubicBezTo>
                    <a:pt x="1035" y="144"/>
                    <a:pt x="1035" y="144"/>
                    <a:pt x="1035" y="144"/>
                  </a:cubicBezTo>
                  <a:cubicBezTo>
                    <a:pt x="1040" y="138"/>
                    <a:pt x="1040" y="138"/>
                    <a:pt x="1040" y="138"/>
                  </a:cubicBezTo>
                  <a:cubicBezTo>
                    <a:pt x="1040" y="137"/>
                    <a:pt x="1039" y="132"/>
                    <a:pt x="1039" y="132"/>
                  </a:cubicBezTo>
                  <a:cubicBezTo>
                    <a:pt x="1038" y="131"/>
                    <a:pt x="1036" y="130"/>
                    <a:pt x="1035" y="130"/>
                  </a:cubicBezTo>
                  <a:cubicBezTo>
                    <a:pt x="1035" y="129"/>
                    <a:pt x="1035" y="127"/>
                    <a:pt x="1035" y="126"/>
                  </a:cubicBezTo>
                  <a:cubicBezTo>
                    <a:pt x="1034" y="126"/>
                    <a:pt x="1033" y="126"/>
                    <a:pt x="1032" y="126"/>
                  </a:cubicBezTo>
                  <a:cubicBezTo>
                    <a:pt x="1031" y="126"/>
                    <a:pt x="1030" y="123"/>
                    <a:pt x="1029" y="123"/>
                  </a:cubicBezTo>
                  <a:cubicBezTo>
                    <a:pt x="1028" y="122"/>
                    <a:pt x="1028" y="123"/>
                    <a:pt x="1027" y="122"/>
                  </a:cubicBezTo>
                  <a:cubicBezTo>
                    <a:pt x="1027" y="122"/>
                    <a:pt x="1028" y="119"/>
                    <a:pt x="1027" y="120"/>
                  </a:cubicBezTo>
                  <a:close/>
                  <a:moveTo>
                    <a:pt x="727" y="122"/>
                  </a:moveTo>
                  <a:cubicBezTo>
                    <a:pt x="731" y="123"/>
                    <a:pt x="728" y="125"/>
                    <a:pt x="730" y="126"/>
                  </a:cubicBezTo>
                  <a:cubicBezTo>
                    <a:pt x="731" y="126"/>
                    <a:pt x="731" y="125"/>
                    <a:pt x="732" y="126"/>
                  </a:cubicBezTo>
                  <a:cubicBezTo>
                    <a:pt x="732" y="127"/>
                    <a:pt x="732" y="127"/>
                    <a:pt x="732" y="127"/>
                  </a:cubicBezTo>
                  <a:cubicBezTo>
                    <a:pt x="731" y="127"/>
                    <a:pt x="729" y="129"/>
                    <a:pt x="728" y="129"/>
                  </a:cubicBezTo>
                  <a:cubicBezTo>
                    <a:pt x="727" y="129"/>
                    <a:pt x="726" y="129"/>
                    <a:pt x="726" y="129"/>
                  </a:cubicBezTo>
                  <a:cubicBezTo>
                    <a:pt x="725" y="129"/>
                    <a:pt x="724" y="131"/>
                    <a:pt x="724" y="132"/>
                  </a:cubicBezTo>
                  <a:cubicBezTo>
                    <a:pt x="722" y="132"/>
                    <a:pt x="720" y="132"/>
                    <a:pt x="718" y="133"/>
                  </a:cubicBezTo>
                  <a:cubicBezTo>
                    <a:pt x="718" y="133"/>
                    <a:pt x="718" y="135"/>
                    <a:pt x="718" y="136"/>
                  </a:cubicBezTo>
                  <a:cubicBezTo>
                    <a:pt x="716" y="137"/>
                    <a:pt x="714" y="136"/>
                    <a:pt x="714" y="138"/>
                  </a:cubicBezTo>
                  <a:cubicBezTo>
                    <a:pt x="713" y="138"/>
                    <a:pt x="714" y="139"/>
                    <a:pt x="714" y="140"/>
                  </a:cubicBezTo>
                  <a:cubicBezTo>
                    <a:pt x="713" y="140"/>
                    <a:pt x="712" y="140"/>
                    <a:pt x="712" y="140"/>
                  </a:cubicBezTo>
                  <a:cubicBezTo>
                    <a:pt x="710" y="137"/>
                    <a:pt x="712" y="137"/>
                    <a:pt x="706" y="136"/>
                  </a:cubicBezTo>
                  <a:cubicBezTo>
                    <a:pt x="708" y="133"/>
                    <a:pt x="707" y="132"/>
                    <a:pt x="708" y="129"/>
                  </a:cubicBezTo>
                  <a:cubicBezTo>
                    <a:pt x="708" y="129"/>
                    <a:pt x="709" y="128"/>
                    <a:pt x="710" y="128"/>
                  </a:cubicBezTo>
                  <a:cubicBezTo>
                    <a:pt x="710" y="129"/>
                    <a:pt x="711" y="130"/>
                    <a:pt x="712" y="131"/>
                  </a:cubicBezTo>
                  <a:cubicBezTo>
                    <a:pt x="715" y="130"/>
                    <a:pt x="719" y="130"/>
                    <a:pt x="722" y="129"/>
                  </a:cubicBezTo>
                  <a:cubicBezTo>
                    <a:pt x="724" y="128"/>
                    <a:pt x="726" y="127"/>
                    <a:pt x="728" y="126"/>
                  </a:cubicBezTo>
                  <a:cubicBezTo>
                    <a:pt x="727" y="126"/>
                    <a:pt x="728" y="124"/>
                    <a:pt x="726" y="125"/>
                  </a:cubicBezTo>
                  <a:cubicBezTo>
                    <a:pt x="726" y="124"/>
                    <a:pt x="726" y="122"/>
                    <a:pt x="727" y="122"/>
                  </a:cubicBezTo>
                  <a:close/>
                  <a:moveTo>
                    <a:pt x="1063" y="127"/>
                  </a:moveTo>
                  <a:cubicBezTo>
                    <a:pt x="1063" y="128"/>
                    <a:pt x="1065" y="129"/>
                    <a:pt x="1065" y="130"/>
                  </a:cubicBezTo>
                  <a:cubicBezTo>
                    <a:pt x="1066" y="132"/>
                    <a:pt x="1064" y="136"/>
                    <a:pt x="1065" y="138"/>
                  </a:cubicBezTo>
                  <a:cubicBezTo>
                    <a:pt x="1065" y="139"/>
                    <a:pt x="1067" y="141"/>
                    <a:pt x="1067" y="142"/>
                  </a:cubicBezTo>
                  <a:cubicBezTo>
                    <a:pt x="1068" y="142"/>
                    <a:pt x="1069" y="142"/>
                    <a:pt x="1070" y="142"/>
                  </a:cubicBezTo>
                  <a:cubicBezTo>
                    <a:pt x="1071" y="141"/>
                    <a:pt x="1072" y="140"/>
                    <a:pt x="1073" y="139"/>
                  </a:cubicBezTo>
                  <a:cubicBezTo>
                    <a:pt x="1074" y="138"/>
                    <a:pt x="1075" y="138"/>
                    <a:pt x="1077" y="138"/>
                  </a:cubicBezTo>
                  <a:cubicBezTo>
                    <a:pt x="1078" y="134"/>
                    <a:pt x="1078" y="129"/>
                    <a:pt x="1072" y="130"/>
                  </a:cubicBezTo>
                  <a:cubicBezTo>
                    <a:pt x="1072" y="130"/>
                    <a:pt x="1071" y="131"/>
                    <a:pt x="1069" y="131"/>
                  </a:cubicBezTo>
                  <a:cubicBezTo>
                    <a:pt x="1068" y="131"/>
                    <a:pt x="1067" y="128"/>
                    <a:pt x="1066" y="128"/>
                  </a:cubicBezTo>
                  <a:cubicBezTo>
                    <a:pt x="1065" y="127"/>
                    <a:pt x="1064" y="127"/>
                    <a:pt x="1063" y="127"/>
                  </a:cubicBezTo>
                  <a:close/>
                  <a:moveTo>
                    <a:pt x="1101" y="128"/>
                  </a:moveTo>
                  <a:cubicBezTo>
                    <a:pt x="1101" y="130"/>
                    <a:pt x="1101" y="133"/>
                    <a:pt x="1100" y="136"/>
                  </a:cubicBezTo>
                  <a:cubicBezTo>
                    <a:pt x="1101" y="136"/>
                    <a:pt x="1106" y="139"/>
                    <a:pt x="1106" y="140"/>
                  </a:cubicBezTo>
                  <a:cubicBezTo>
                    <a:pt x="1108" y="140"/>
                    <a:pt x="1111" y="139"/>
                    <a:pt x="1112" y="140"/>
                  </a:cubicBezTo>
                  <a:cubicBezTo>
                    <a:pt x="1113" y="140"/>
                    <a:pt x="1113" y="141"/>
                    <a:pt x="1114" y="142"/>
                  </a:cubicBezTo>
                  <a:cubicBezTo>
                    <a:pt x="1115" y="142"/>
                    <a:pt x="1121" y="141"/>
                    <a:pt x="1123" y="140"/>
                  </a:cubicBezTo>
                  <a:cubicBezTo>
                    <a:pt x="1124" y="140"/>
                    <a:pt x="1123" y="139"/>
                    <a:pt x="1124" y="138"/>
                  </a:cubicBezTo>
                  <a:cubicBezTo>
                    <a:pt x="1125" y="137"/>
                    <a:pt x="1128" y="136"/>
                    <a:pt x="1131" y="136"/>
                  </a:cubicBezTo>
                  <a:cubicBezTo>
                    <a:pt x="1130" y="133"/>
                    <a:pt x="1130" y="133"/>
                    <a:pt x="1130" y="133"/>
                  </a:cubicBezTo>
                  <a:cubicBezTo>
                    <a:pt x="1130" y="133"/>
                    <a:pt x="1128" y="131"/>
                    <a:pt x="1128" y="131"/>
                  </a:cubicBezTo>
                  <a:cubicBezTo>
                    <a:pt x="1126" y="130"/>
                    <a:pt x="1121" y="130"/>
                    <a:pt x="1118" y="130"/>
                  </a:cubicBezTo>
                  <a:cubicBezTo>
                    <a:pt x="1118" y="129"/>
                    <a:pt x="1116" y="128"/>
                    <a:pt x="1116" y="128"/>
                  </a:cubicBezTo>
                  <a:cubicBezTo>
                    <a:pt x="1114" y="127"/>
                    <a:pt x="1111" y="129"/>
                    <a:pt x="1110" y="129"/>
                  </a:cubicBezTo>
                  <a:cubicBezTo>
                    <a:pt x="1106" y="129"/>
                    <a:pt x="1104" y="128"/>
                    <a:pt x="1101" y="128"/>
                  </a:cubicBezTo>
                  <a:close/>
                  <a:moveTo>
                    <a:pt x="1040" y="152"/>
                  </a:moveTo>
                  <a:cubicBezTo>
                    <a:pt x="1040" y="152"/>
                    <a:pt x="1039" y="153"/>
                    <a:pt x="1039" y="154"/>
                  </a:cubicBezTo>
                  <a:cubicBezTo>
                    <a:pt x="1038" y="156"/>
                    <a:pt x="1040" y="155"/>
                    <a:pt x="1040" y="156"/>
                  </a:cubicBezTo>
                  <a:cubicBezTo>
                    <a:pt x="1039" y="156"/>
                    <a:pt x="1042" y="157"/>
                    <a:pt x="1042" y="157"/>
                  </a:cubicBezTo>
                  <a:cubicBezTo>
                    <a:pt x="1042" y="157"/>
                    <a:pt x="1043" y="157"/>
                    <a:pt x="1043" y="156"/>
                  </a:cubicBezTo>
                  <a:cubicBezTo>
                    <a:pt x="1043" y="156"/>
                    <a:pt x="1043" y="155"/>
                    <a:pt x="1043" y="154"/>
                  </a:cubicBezTo>
                  <a:cubicBezTo>
                    <a:pt x="1043" y="154"/>
                    <a:pt x="1042" y="152"/>
                    <a:pt x="1043" y="152"/>
                  </a:cubicBezTo>
                  <a:cubicBezTo>
                    <a:pt x="1042" y="152"/>
                    <a:pt x="1040" y="152"/>
                    <a:pt x="1040" y="152"/>
                  </a:cubicBezTo>
                  <a:close/>
                  <a:moveTo>
                    <a:pt x="1053" y="155"/>
                  </a:moveTo>
                  <a:cubicBezTo>
                    <a:pt x="1052" y="155"/>
                    <a:pt x="1051" y="157"/>
                    <a:pt x="1051" y="157"/>
                  </a:cubicBezTo>
                  <a:cubicBezTo>
                    <a:pt x="1049" y="158"/>
                    <a:pt x="1046" y="158"/>
                    <a:pt x="1045" y="159"/>
                  </a:cubicBezTo>
                  <a:cubicBezTo>
                    <a:pt x="1043" y="161"/>
                    <a:pt x="1044" y="163"/>
                    <a:pt x="1041" y="164"/>
                  </a:cubicBezTo>
                  <a:cubicBezTo>
                    <a:pt x="1040" y="165"/>
                    <a:pt x="1039" y="165"/>
                    <a:pt x="1037" y="165"/>
                  </a:cubicBezTo>
                  <a:cubicBezTo>
                    <a:pt x="1038" y="167"/>
                    <a:pt x="1038" y="167"/>
                    <a:pt x="1038" y="167"/>
                  </a:cubicBezTo>
                  <a:cubicBezTo>
                    <a:pt x="1039" y="168"/>
                    <a:pt x="1041" y="167"/>
                    <a:pt x="1043" y="167"/>
                  </a:cubicBezTo>
                  <a:cubicBezTo>
                    <a:pt x="1043" y="168"/>
                    <a:pt x="1045" y="169"/>
                    <a:pt x="1046" y="169"/>
                  </a:cubicBezTo>
                  <a:cubicBezTo>
                    <a:pt x="1049" y="170"/>
                    <a:pt x="1049" y="168"/>
                    <a:pt x="1052" y="168"/>
                  </a:cubicBezTo>
                  <a:cubicBezTo>
                    <a:pt x="1052" y="168"/>
                    <a:pt x="1054" y="170"/>
                    <a:pt x="1055" y="170"/>
                  </a:cubicBezTo>
                  <a:cubicBezTo>
                    <a:pt x="1059" y="171"/>
                    <a:pt x="1064" y="171"/>
                    <a:pt x="1068" y="171"/>
                  </a:cubicBezTo>
                  <a:cubicBezTo>
                    <a:pt x="1068" y="169"/>
                    <a:pt x="1069" y="166"/>
                    <a:pt x="1068" y="163"/>
                  </a:cubicBezTo>
                  <a:cubicBezTo>
                    <a:pt x="1067" y="162"/>
                    <a:pt x="1065" y="162"/>
                    <a:pt x="1064" y="161"/>
                  </a:cubicBezTo>
                  <a:cubicBezTo>
                    <a:pt x="1063" y="161"/>
                    <a:pt x="1063" y="160"/>
                    <a:pt x="1063" y="159"/>
                  </a:cubicBezTo>
                  <a:cubicBezTo>
                    <a:pt x="1060" y="157"/>
                    <a:pt x="1059" y="157"/>
                    <a:pt x="1055" y="156"/>
                  </a:cubicBezTo>
                  <a:cubicBezTo>
                    <a:pt x="1055" y="156"/>
                    <a:pt x="1053" y="155"/>
                    <a:pt x="1053" y="155"/>
                  </a:cubicBezTo>
                  <a:close/>
                  <a:moveTo>
                    <a:pt x="1387" y="202"/>
                  </a:moveTo>
                  <a:cubicBezTo>
                    <a:pt x="1385" y="204"/>
                    <a:pt x="1385" y="205"/>
                    <a:pt x="1382" y="206"/>
                  </a:cubicBezTo>
                  <a:cubicBezTo>
                    <a:pt x="1382" y="206"/>
                    <a:pt x="1381" y="206"/>
                    <a:pt x="1380" y="206"/>
                  </a:cubicBezTo>
                  <a:cubicBezTo>
                    <a:pt x="1376" y="211"/>
                    <a:pt x="1376" y="211"/>
                    <a:pt x="1376" y="211"/>
                  </a:cubicBezTo>
                  <a:cubicBezTo>
                    <a:pt x="1375" y="212"/>
                    <a:pt x="1376" y="213"/>
                    <a:pt x="1376" y="213"/>
                  </a:cubicBezTo>
                  <a:cubicBezTo>
                    <a:pt x="1379" y="214"/>
                    <a:pt x="1384" y="215"/>
                    <a:pt x="1387" y="215"/>
                  </a:cubicBezTo>
                  <a:cubicBezTo>
                    <a:pt x="1388" y="214"/>
                    <a:pt x="1389" y="212"/>
                    <a:pt x="1392" y="212"/>
                  </a:cubicBezTo>
                  <a:cubicBezTo>
                    <a:pt x="1392" y="213"/>
                    <a:pt x="1392" y="213"/>
                    <a:pt x="1392" y="213"/>
                  </a:cubicBezTo>
                  <a:cubicBezTo>
                    <a:pt x="1395" y="214"/>
                    <a:pt x="1402" y="214"/>
                    <a:pt x="1405" y="215"/>
                  </a:cubicBezTo>
                  <a:cubicBezTo>
                    <a:pt x="1405" y="212"/>
                    <a:pt x="1406" y="211"/>
                    <a:pt x="1405" y="209"/>
                  </a:cubicBezTo>
                  <a:cubicBezTo>
                    <a:pt x="1404" y="209"/>
                    <a:pt x="1403" y="207"/>
                    <a:pt x="1403" y="207"/>
                  </a:cubicBezTo>
                  <a:cubicBezTo>
                    <a:pt x="1400" y="205"/>
                    <a:pt x="1396" y="206"/>
                    <a:pt x="1393" y="205"/>
                  </a:cubicBezTo>
                  <a:cubicBezTo>
                    <a:pt x="1391" y="205"/>
                    <a:pt x="1389" y="203"/>
                    <a:pt x="1387" y="202"/>
                  </a:cubicBezTo>
                  <a:close/>
                  <a:moveTo>
                    <a:pt x="1285" y="219"/>
                  </a:moveTo>
                  <a:cubicBezTo>
                    <a:pt x="1284" y="220"/>
                    <a:pt x="1284" y="219"/>
                    <a:pt x="1283" y="220"/>
                  </a:cubicBezTo>
                  <a:cubicBezTo>
                    <a:pt x="1282" y="221"/>
                    <a:pt x="1283" y="222"/>
                    <a:pt x="1283" y="223"/>
                  </a:cubicBezTo>
                  <a:cubicBezTo>
                    <a:pt x="1285" y="225"/>
                    <a:pt x="1287" y="227"/>
                    <a:pt x="1291" y="225"/>
                  </a:cubicBezTo>
                  <a:cubicBezTo>
                    <a:pt x="1291" y="225"/>
                    <a:pt x="1291" y="224"/>
                    <a:pt x="1292" y="223"/>
                  </a:cubicBezTo>
                  <a:lnTo>
                    <a:pt x="1285" y="219"/>
                  </a:lnTo>
                  <a:close/>
                  <a:moveTo>
                    <a:pt x="133" y="335"/>
                  </a:moveTo>
                  <a:cubicBezTo>
                    <a:pt x="134" y="335"/>
                    <a:pt x="136" y="336"/>
                    <a:pt x="136" y="336"/>
                  </a:cubicBezTo>
                  <a:cubicBezTo>
                    <a:pt x="137" y="337"/>
                    <a:pt x="139" y="336"/>
                    <a:pt x="141" y="336"/>
                  </a:cubicBezTo>
                  <a:cubicBezTo>
                    <a:pt x="141" y="337"/>
                    <a:pt x="142" y="338"/>
                    <a:pt x="143" y="338"/>
                  </a:cubicBezTo>
                  <a:cubicBezTo>
                    <a:pt x="143" y="341"/>
                    <a:pt x="141" y="344"/>
                    <a:pt x="143" y="347"/>
                  </a:cubicBezTo>
                  <a:cubicBezTo>
                    <a:pt x="143" y="348"/>
                    <a:pt x="145" y="349"/>
                    <a:pt x="146" y="350"/>
                  </a:cubicBezTo>
                  <a:cubicBezTo>
                    <a:pt x="146" y="350"/>
                    <a:pt x="149" y="354"/>
                    <a:pt x="148" y="354"/>
                  </a:cubicBezTo>
                  <a:cubicBezTo>
                    <a:pt x="146" y="355"/>
                    <a:pt x="147" y="356"/>
                    <a:pt x="147" y="358"/>
                  </a:cubicBezTo>
                  <a:cubicBezTo>
                    <a:pt x="146" y="359"/>
                    <a:pt x="145" y="359"/>
                    <a:pt x="145" y="360"/>
                  </a:cubicBezTo>
                  <a:cubicBezTo>
                    <a:pt x="145" y="360"/>
                    <a:pt x="144" y="361"/>
                    <a:pt x="144" y="361"/>
                  </a:cubicBezTo>
                  <a:cubicBezTo>
                    <a:pt x="144" y="360"/>
                    <a:pt x="142" y="358"/>
                    <a:pt x="141" y="357"/>
                  </a:cubicBezTo>
                  <a:cubicBezTo>
                    <a:pt x="141" y="356"/>
                    <a:pt x="139" y="353"/>
                    <a:pt x="138" y="353"/>
                  </a:cubicBezTo>
                  <a:cubicBezTo>
                    <a:pt x="138" y="353"/>
                    <a:pt x="136" y="353"/>
                    <a:pt x="136" y="353"/>
                  </a:cubicBezTo>
                  <a:cubicBezTo>
                    <a:pt x="135" y="352"/>
                    <a:pt x="136" y="351"/>
                    <a:pt x="135" y="350"/>
                  </a:cubicBezTo>
                  <a:cubicBezTo>
                    <a:pt x="135" y="349"/>
                    <a:pt x="132" y="349"/>
                    <a:pt x="131" y="348"/>
                  </a:cubicBezTo>
                  <a:cubicBezTo>
                    <a:pt x="131" y="348"/>
                    <a:pt x="131" y="346"/>
                    <a:pt x="131" y="346"/>
                  </a:cubicBezTo>
                  <a:cubicBezTo>
                    <a:pt x="132" y="347"/>
                    <a:pt x="133" y="346"/>
                    <a:pt x="134" y="346"/>
                  </a:cubicBezTo>
                  <a:cubicBezTo>
                    <a:pt x="134" y="347"/>
                    <a:pt x="134" y="348"/>
                    <a:pt x="135" y="348"/>
                  </a:cubicBezTo>
                  <a:cubicBezTo>
                    <a:pt x="136" y="354"/>
                    <a:pt x="136" y="348"/>
                    <a:pt x="134" y="346"/>
                  </a:cubicBezTo>
                  <a:cubicBezTo>
                    <a:pt x="135" y="346"/>
                    <a:pt x="135" y="346"/>
                    <a:pt x="135" y="346"/>
                  </a:cubicBezTo>
                  <a:cubicBezTo>
                    <a:pt x="135" y="346"/>
                    <a:pt x="135" y="346"/>
                    <a:pt x="135" y="345"/>
                  </a:cubicBezTo>
                  <a:cubicBezTo>
                    <a:pt x="140" y="344"/>
                    <a:pt x="138" y="349"/>
                    <a:pt x="139" y="339"/>
                  </a:cubicBezTo>
                  <a:cubicBezTo>
                    <a:pt x="138" y="339"/>
                    <a:pt x="137" y="339"/>
                    <a:pt x="135" y="340"/>
                  </a:cubicBezTo>
                  <a:cubicBezTo>
                    <a:pt x="135" y="340"/>
                    <a:pt x="135" y="340"/>
                    <a:pt x="135" y="340"/>
                  </a:cubicBezTo>
                  <a:cubicBezTo>
                    <a:pt x="134" y="340"/>
                    <a:pt x="134" y="338"/>
                    <a:pt x="133" y="338"/>
                  </a:cubicBezTo>
                  <a:cubicBezTo>
                    <a:pt x="133" y="338"/>
                    <a:pt x="134" y="336"/>
                    <a:pt x="133" y="336"/>
                  </a:cubicBezTo>
                  <a:cubicBezTo>
                    <a:pt x="132" y="336"/>
                    <a:pt x="132" y="335"/>
                    <a:pt x="133" y="335"/>
                  </a:cubicBezTo>
                  <a:close/>
                  <a:moveTo>
                    <a:pt x="99" y="347"/>
                  </a:moveTo>
                  <a:cubicBezTo>
                    <a:pt x="101" y="347"/>
                    <a:pt x="99" y="348"/>
                    <a:pt x="100" y="348"/>
                  </a:cubicBezTo>
                  <a:cubicBezTo>
                    <a:pt x="101" y="349"/>
                    <a:pt x="103" y="348"/>
                    <a:pt x="104" y="348"/>
                  </a:cubicBezTo>
                  <a:cubicBezTo>
                    <a:pt x="104" y="349"/>
                    <a:pt x="105" y="351"/>
                    <a:pt x="105" y="352"/>
                  </a:cubicBezTo>
                  <a:cubicBezTo>
                    <a:pt x="106" y="352"/>
                    <a:pt x="107" y="352"/>
                    <a:pt x="108" y="352"/>
                  </a:cubicBezTo>
                  <a:cubicBezTo>
                    <a:pt x="113" y="356"/>
                    <a:pt x="114" y="360"/>
                    <a:pt x="117" y="366"/>
                  </a:cubicBezTo>
                  <a:cubicBezTo>
                    <a:pt x="115" y="366"/>
                    <a:pt x="115" y="365"/>
                    <a:pt x="113" y="365"/>
                  </a:cubicBezTo>
                  <a:cubicBezTo>
                    <a:pt x="113" y="367"/>
                    <a:pt x="114" y="368"/>
                    <a:pt x="113" y="369"/>
                  </a:cubicBezTo>
                  <a:cubicBezTo>
                    <a:pt x="112" y="369"/>
                    <a:pt x="111" y="368"/>
                    <a:pt x="111" y="368"/>
                  </a:cubicBezTo>
                  <a:cubicBezTo>
                    <a:pt x="108" y="368"/>
                    <a:pt x="108" y="369"/>
                    <a:pt x="105" y="372"/>
                  </a:cubicBezTo>
                  <a:cubicBezTo>
                    <a:pt x="104" y="371"/>
                    <a:pt x="103" y="371"/>
                    <a:pt x="101" y="371"/>
                  </a:cubicBezTo>
                  <a:cubicBezTo>
                    <a:pt x="101" y="370"/>
                    <a:pt x="102" y="368"/>
                    <a:pt x="101" y="367"/>
                  </a:cubicBezTo>
                  <a:cubicBezTo>
                    <a:pt x="101" y="365"/>
                    <a:pt x="97" y="364"/>
                    <a:pt x="97" y="362"/>
                  </a:cubicBezTo>
                  <a:cubicBezTo>
                    <a:pt x="96" y="360"/>
                    <a:pt x="97" y="359"/>
                    <a:pt x="96" y="357"/>
                  </a:cubicBezTo>
                  <a:cubicBezTo>
                    <a:pt x="96" y="356"/>
                    <a:pt x="93" y="356"/>
                    <a:pt x="93" y="355"/>
                  </a:cubicBezTo>
                  <a:cubicBezTo>
                    <a:pt x="92" y="354"/>
                    <a:pt x="92" y="353"/>
                    <a:pt x="91" y="352"/>
                  </a:cubicBezTo>
                  <a:cubicBezTo>
                    <a:pt x="93" y="352"/>
                    <a:pt x="93" y="352"/>
                    <a:pt x="93" y="352"/>
                  </a:cubicBezTo>
                  <a:cubicBezTo>
                    <a:pt x="93" y="351"/>
                    <a:pt x="94" y="349"/>
                    <a:pt x="94" y="349"/>
                  </a:cubicBezTo>
                  <a:cubicBezTo>
                    <a:pt x="94" y="349"/>
                    <a:pt x="95" y="349"/>
                    <a:pt x="95" y="350"/>
                  </a:cubicBezTo>
                  <a:cubicBezTo>
                    <a:pt x="96" y="350"/>
                    <a:pt x="97" y="350"/>
                    <a:pt x="97" y="350"/>
                  </a:cubicBezTo>
                  <a:cubicBezTo>
                    <a:pt x="98" y="348"/>
                    <a:pt x="97" y="347"/>
                    <a:pt x="99" y="347"/>
                  </a:cubicBezTo>
                  <a:close/>
                  <a:moveTo>
                    <a:pt x="1245" y="386"/>
                  </a:moveTo>
                  <a:cubicBezTo>
                    <a:pt x="1245" y="387"/>
                    <a:pt x="1244" y="388"/>
                    <a:pt x="1243" y="389"/>
                  </a:cubicBezTo>
                  <a:cubicBezTo>
                    <a:pt x="1242" y="389"/>
                    <a:pt x="1240" y="390"/>
                    <a:pt x="1239" y="391"/>
                  </a:cubicBezTo>
                  <a:cubicBezTo>
                    <a:pt x="1239" y="392"/>
                    <a:pt x="1239" y="395"/>
                    <a:pt x="1239" y="397"/>
                  </a:cubicBezTo>
                  <a:cubicBezTo>
                    <a:pt x="1237" y="396"/>
                    <a:pt x="1240" y="399"/>
                    <a:pt x="1240" y="399"/>
                  </a:cubicBezTo>
                  <a:cubicBezTo>
                    <a:pt x="1242" y="396"/>
                    <a:pt x="1244" y="394"/>
                    <a:pt x="1247" y="391"/>
                  </a:cubicBezTo>
                  <a:cubicBezTo>
                    <a:pt x="1247" y="390"/>
                    <a:pt x="1247" y="388"/>
                    <a:pt x="1247" y="386"/>
                  </a:cubicBezTo>
                  <a:lnTo>
                    <a:pt x="1245" y="386"/>
                  </a:lnTo>
                  <a:close/>
                  <a:moveTo>
                    <a:pt x="75" y="403"/>
                  </a:moveTo>
                  <a:cubicBezTo>
                    <a:pt x="76" y="404"/>
                    <a:pt x="76" y="405"/>
                    <a:pt x="75" y="405"/>
                  </a:cubicBezTo>
                  <a:cubicBezTo>
                    <a:pt x="75" y="405"/>
                    <a:pt x="73" y="403"/>
                    <a:pt x="75" y="403"/>
                  </a:cubicBezTo>
                  <a:close/>
                  <a:moveTo>
                    <a:pt x="775" y="439"/>
                  </a:moveTo>
                  <a:cubicBezTo>
                    <a:pt x="776" y="439"/>
                    <a:pt x="776" y="439"/>
                    <a:pt x="776" y="439"/>
                  </a:cubicBezTo>
                  <a:cubicBezTo>
                    <a:pt x="776" y="439"/>
                    <a:pt x="777" y="441"/>
                    <a:pt x="777" y="441"/>
                  </a:cubicBezTo>
                  <a:cubicBezTo>
                    <a:pt x="777" y="443"/>
                    <a:pt x="775" y="443"/>
                    <a:pt x="775" y="444"/>
                  </a:cubicBezTo>
                  <a:cubicBezTo>
                    <a:pt x="775" y="445"/>
                    <a:pt x="775" y="453"/>
                    <a:pt x="775" y="453"/>
                  </a:cubicBezTo>
                  <a:cubicBezTo>
                    <a:pt x="775" y="454"/>
                    <a:pt x="777" y="455"/>
                    <a:pt x="776" y="457"/>
                  </a:cubicBezTo>
                  <a:cubicBezTo>
                    <a:pt x="776" y="458"/>
                    <a:pt x="774" y="460"/>
                    <a:pt x="773" y="460"/>
                  </a:cubicBezTo>
                  <a:cubicBezTo>
                    <a:pt x="773" y="461"/>
                    <a:pt x="773" y="463"/>
                    <a:pt x="772" y="465"/>
                  </a:cubicBezTo>
                  <a:cubicBezTo>
                    <a:pt x="771" y="464"/>
                    <a:pt x="771" y="463"/>
                    <a:pt x="770" y="463"/>
                  </a:cubicBezTo>
                  <a:cubicBezTo>
                    <a:pt x="770" y="463"/>
                    <a:pt x="769" y="464"/>
                    <a:pt x="768" y="464"/>
                  </a:cubicBezTo>
                  <a:cubicBezTo>
                    <a:pt x="768" y="465"/>
                    <a:pt x="768" y="465"/>
                    <a:pt x="768" y="466"/>
                  </a:cubicBezTo>
                  <a:cubicBezTo>
                    <a:pt x="768" y="466"/>
                    <a:pt x="764" y="469"/>
                    <a:pt x="767" y="469"/>
                  </a:cubicBezTo>
                  <a:cubicBezTo>
                    <a:pt x="767" y="469"/>
                    <a:pt x="769" y="468"/>
                    <a:pt x="769" y="468"/>
                  </a:cubicBezTo>
                  <a:cubicBezTo>
                    <a:pt x="769" y="468"/>
                    <a:pt x="769" y="470"/>
                    <a:pt x="769" y="470"/>
                  </a:cubicBezTo>
                  <a:cubicBezTo>
                    <a:pt x="768" y="471"/>
                    <a:pt x="766" y="471"/>
                    <a:pt x="765" y="472"/>
                  </a:cubicBezTo>
                  <a:cubicBezTo>
                    <a:pt x="765" y="472"/>
                    <a:pt x="764" y="476"/>
                    <a:pt x="763" y="477"/>
                  </a:cubicBezTo>
                  <a:cubicBezTo>
                    <a:pt x="762" y="477"/>
                    <a:pt x="759" y="476"/>
                    <a:pt x="758" y="477"/>
                  </a:cubicBezTo>
                  <a:cubicBezTo>
                    <a:pt x="758" y="477"/>
                    <a:pt x="758" y="479"/>
                    <a:pt x="758" y="479"/>
                  </a:cubicBezTo>
                  <a:cubicBezTo>
                    <a:pt x="758" y="480"/>
                    <a:pt x="753" y="484"/>
                    <a:pt x="753" y="484"/>
                  </a:cubicBezTo>
                  <a:cubicBezTo>
                    <a:pt x="751" y="484"/>
                    <a:pt x="751" y="483"/>
                    <a:pt x="749" y="483"/>
                  </a:cubicBezTo>
                  <a:cubicBezTo>
                    <a:pt x="747" y="485"/>
                    <a:pt x="745" y="487"/>
                    <a:pt x="744" y="489"/>
                  </a:cubicBezTo>
                  <a:cubicBezTo>
                    <a:pt x="743" y="490"/>
                    <a:pt x="744" y="492"/>
                    <a:pt x="743" y="493"/>
                  </a:cubicBezTo>
                  <a:cubicBezTo>
                    <a:pt x="741" y="493"/>
                    <a:pt x="741" y="493"/>
                    <a:pt x="741" y="493"/>
                  </a:cubicBezTo>
                  <a:cubicBezTo>
                    <a:pt x="741" y="493"/>
                    <a:pt x="740" y="495"/>
                    <a:pt x="740" y="495"/>
                  </a:cubicBezTo>
                  <a:cubicBezTo>
                    <a:pt x="738" y="498"/>
                    <a:pt x="734" y="501"/>
                    <a:pt x="728" y="500"/>
                  </a:cubicBezTo>
                  <a:cubicBezTo>
                    <a:pt x="727" y="500"/>
                    <a:pt x="724" y="498"/>
                    <a:pt x="723" y="497"/>
                  </a:cubicBezTo>
                  <a:cubicBezTo>
                    <a:pt x="723" y="496"/>
                    <a:pt x="723" y="496"/>
                    <a:pt x="723" y="496"/>
                  </a:cubicBezTo>
                  <a:cubicBezTo>
                    <a:pt x="731" y="495"/>
                    <a:pt x="733" y="493"/>
                    <a:pt x="737" y="488"/>
                  </a:cubicBezTo>
                  <a:cubicBezTo>
                    <a:pt x="738" y="487"/>
                    <a:pt x="739" y="486"/>
                    <a:pt x="740" y="485"/>
                  </a:cubicBezTo>
                  <a:cubicBezTo>
                    <a:pt x="742" y="482"/>
                    <a:pt x="742" y="479"/>
                    <a:pt x="744" y="478"/>
                  </a:cubicBezTo>
                  <a:cubicBezTo>
                    <a:pt x="746" y="477"/>
                    <a:pt x="748" y="477"/>
                    <a:pt x="749" y="475"/>
                  </a:cubicBezTo>
                  <a:cubicBezTo>
                    <a:pt x="750" y="474"/>
                    <a:pt x="750" y="473"/>
                    <a:pt x="751" y="472"/>
                  </a:cubicBezTo>
                  <a:cubicBezTo>
                    <a:pt x="752" y="471"/>
                    <a:pt x="754" y="471"/>
                    <a:pt x="755" y="470"/>
                  </a:cubicBezTo>
                  <a:cubicBezTo>
                    <a:pt x="757" y="468"/>
                    <a:pt x="758" y="466"/>
                    <a:pt x="759" y="464"/>
                  </a:cubicBezTo>
                  <a:cubicBezTo>
                    <a:pt x="760" y="463"/>
                    <a:pt x="763" y="462"/>
                    <a:pt x="763" y="461"/>
                  </a:cubicBezTo>
                  <a:cubicBezTo>
                    <a:pt x="764" y="459"/>
                    <a:pt x="764" y="457"/>
                    <a:pt x="765" y="456"/>
                  </a:cubicBezTo>
                  <a:cubicBezTo>
                    <a:pt x="765" y="455"/>
                    <a:pt x="767" y="455"/>
                    <a:pt x="767" y="454"/>
                  </a:cubicBezTo>
                  <a:cubicBezTo>
                    <a:pt x="768" y="453"/>
                    <a:pt x="767" y="451"/>
                    <a:pt x="768" y="449"/>
                  </a:cubicBezTo>
                  <a:cubicBezTo>
                    <a:pt x="768" y="449"/>
                    <a:pt x="770" y="448"/>
                    <a:pt x="770" y="448"/>
                  </a:cubicBezTo>
                  <a:cubicBezTo>
                    <a:pt x="772" y="446"/>
                    <a:pt x="771" y="444"/>
                    <a:pt x="772" y="441"/>
                  </a:cubicBezTo>
                  <a:cubicBezTo>
                    <a:pt x="772" y="441"/>
                    <a:pt x="774" y="439"/>
                    <a:pt x="775" y="439"/>
                  </a:cubicBezTo>
                  <a:close/>
                  <a:moveTo>
                    <a:pt x="1016" y="449"/>
                  </a:moveTo>
                  <a:cubicBezTo>
                    <a:pt x="1012" y="453"/>
                    <a:pt x="1013" y="454"/>
                    <a:pt x="1018" y="456"/>
                  </a:cubicBezTo>
                  <a:cubicBezTo>
                    <a:pt x="1019" y="455"/>
                    <a:pt x="1019" y="453"/>
                    <a:pt x="1021" y="452"/>
                  </a:cubicBezTo>
                  <a:cubicBezTo>
                    <a:pt x="1019" y="451"/>
                    <a:pt x="1018" y="450"/>
                    <a:pt x="1016" y="449"/>
                  </a:cubicBezTo>
                  <a:close/>
                  <a:moveTo>
                    <a:pt x="1063" y="459"/>
                  </a:moveTo>
                  <a:cubicBezTo>
                    <a:pt x="1062" y="460"/>
                    <a:pt x="1062" y="461"/>
                    <a:pt x="1062" y="463"/>
                  </a:cubicBezTo>
                  <a:cubicBezTo>
                    <a:pt x="1061" y="463"/>
                    <a:pt x="1060" y="462"/>
                    <a:pt x="1059" y="463"/>
                  </a:cubicBezTo>
                  <a:cubicBezTo>
                    <a:pt x="1060" y="467"/>
                    <a:pt x="1060" y="469"/>
                    <a:pt x="1061" y="474"/>
                  </a:cubicBezTo>
                  <a:cubicBezTo>
                    <a:pt x="1059" y="475"/>
                    <a:pt x="1058" y="476"/>
                    <a:pt x="1056" y="477"/>
                  </a:cubicBezTo>
                  <a:cubicBezTo>
                    <a:pt x="1056" y="477"/>
                    <a:pt x="1056" y="479"/>
                    <a:pt x="1056" y="480"/>
                  </a:cubicBezTo>
                  <a:cubicBezTo>
                    <a:pt x="1056" y="480"/>
                    <a:pt x="1054" y="481"/>
                    <a:pt x="1054" y="481"/>
                  </a:cubicBezTo>
                  <a:cubicBezTo>
                    <a:pt x="1053" y="484"/>
                    <a:pt x="1055" y="485"/>
                    <a:pt x="1055" y="487"/>
                  </a:cubicBezTo>
                  <a:cubicBezTo>
                    <a:pt x="1054" y="489"/>
                    <a:pt x="1053" y="490"/>
                    <a:pt x="1053" y="493"/>
                  </a:cubicBezTo>
                  <a:cubicBezTo>
                    <a:pt x="1053" y="494"/>
                    <a:pt x="1055" y="497"/>
                    <a:pt x="1055" y="498"/>
                  </a:cubicBezTo>
                  <a:cubicBezTo>
                    <a:pt x="1056" y="502"/>
                    <a:pt x="1055" y="503"/>
                    <a:pt x="1055" y="507"/>
                  </a:cubicBezTo>
                  <a:cubicBezTo>
                    <a:pt x="1055" y="507"/>
                    <a:pt x="1057" y="512"/>
                    <a:pt x="1057" y="512"/>
                  </a:cubicBezTo>
                  <a:cubicBezTo>
                    <a:pt x="1057" y="516"/>
                    <a:pt x="1055" y="521"/>
                    <a:pt x="1055" y="524"/>
                  </a:cubicBezTo>
                  <a:cubicBezTo>
                    <a:pt x="1055" y="526"/>
                    <a:pt x="1056" y="530"/>
                    <a:pt x="1056" y="531"/>
                  </a:cubicBezTo>
                  <a:cubicBezTo>
                    <a:pt x="1056" y="531"/>
                    <a:pt x="1055" y="532"/>
                    <a:pt x="1055" y="532"/>
                  </a:cubicBezTo>
                  <a:cubicBezTo>
                    <a:pt x="1055" y="535"/>
                    <a:pt x="1056" y="538"/>
                    <a:pt x="1057" y="540"/>
                  </a:cubicBezTo>
                  <a:cubicBezTo>
                    <a:pt x="1057" y="542"/>
                    <a:pt x="1057" y="546"/>
                    <a:pt x="1056" y="548"/>
                  </a:cubicBezTo>
                  <a:cubicBezTo>
                    <a:pt x="1055" y="550"/>
                    <a:pt x="1055" y="550"/>
                    <a:pt x="1055" y="550"/>
                  </a:cubicBezTo>
                  <a:cubicBezTo>
                    <a:pt x="1054" y="553"/>
                    <a:pt x="1055" y="554"/>
                    <a:pt x="1055" y="556"/>
                  </a:cubicBezTo>
                  <a:cubicBezTo>
                    <a:pt x="1054" y="558"/>
                    <a:pt x="1054" y="558"/>
                    <a:pt x="1054" y="558"/>
                  </a:cubicBezTo>
                  <a:cubicBezTo>
                    <a:pt x="1053" y="560"/>
                    <a:pt x="1053" y="563"/>
                    <a:pt x="1053" y="566"/>
                  </a:cubicBezTo>
                  <a:cubicBezTo>
                    <a:pt x="1053" y="566"/>
                    <a:pt x="1054" y="566"/>
                    <a:pt x="1055" y="566"/>
                  </a:cubicBezTo>
                  <a:cubicBezTo>
                    <a:pt x="1055" y="565"/>
                    <a:pt x="1055" y="565"/>
                    <a:pt x="1055" y="564"/>
                  </a:cubicBezTo>
                  <a:cubicBezTo>
                    <a:pt x="1056" y="562"/>
                    <a:pt x="1056" y="558"/>
                    <a:pt x="1058" y="558"/>
                  </a:cubicBezTo>
                  <a:cubicBezTo>
                    <a:pt x="1058" y="557"/>
                    <a:pt x="1059" y="558"/>
                    <a:pt x="1060" y="558"/>
                  </a:cubicBezTo>
                  <a:cubicBezTo>
                    <a:pt x="1060" y="559"/>
                    <a:pt x="1060" y="559"/>
                    <a:pt x="1061" y="560"/>
                  </a:cubicBezTo>
                  <a:cubicBezTo>
                    <a:pt x="1061" y="561"/>
                    <a:pt x="1062" y="561"/>
                    <a:pt x="1063" y="562"/>
                  </a:cubicBezTo>
                  <a:cubicBezTo>
                    <a:pt x="1063" y="562"/>
                    <a:pt x="1064" y="563"/>
                    <a:pt x="1064" y="563"/>
                  </a:cubicBezTo>
                  <a:cubicBezTo>
                    <a:pt x="1065" y="564"/>
                    <a:pt x="1064" y="565"/>
                    <a:pt x="1065" y="567"/>
                  </a:cubicBezTo>
                  <a:cubicBezTo>
                    <a:pt x="1067" y="566"/>
                    <a:pt x="1067" y="566"/>
                    <a:pt x="1067" y="566"/>
                  </a:cubicBezTo>
                  <a:cubicBezTo>
                    <a:pt x="1066" y="563"/>
                    <a:pt x="1067" y="559"/>
                    <a:pt x="1066" y="557"/>
                  </a:cubicBezTo>
                  <a:cubicBezTo>
                    <a:pt x="1063" y="556"/>
                    <a:pt x="1063" y="556"/>
                    <a:pt x="1063" y="556"/>
                  </a:cubicBezTo>
                  <a:cubicBezTo>
                    <a:pt x="1062" y="552"/>
                    <a:pt x="1060" y="549"/>
                    <a:pt x="1060" y="544"/>
                  </a:cubicBezTo>
                  <a:cubicBezTo>
                    <a:pt x="1060" y="540"/>
                    <a:pt x="1062" y="536"/>
                    <a:pt x="1063" y="532"/>
                  </a:cubicBezTo>
                  <a:cubicBezTo>
                    <a:pt x="1064" y="530"/>
                    <a:pt x="1063" y="528"/>
                    <a:pt x="1064" y="525"/>
                  </a:cubicBezTo>
                  <a:cubicBezTo>
                    <a:pt x="1067" y="516"/>
                    <a:pt x="1073" y="524"/>
                    <a:pt x="1076" y="527"/>
                  </a:cubicBezTo>
                  <a:cubicBezTo>
                    <a:pt x="1076" y="525"/>
                    <a:pt x="1076" y="523"/>
                    <a:pt x="1075" y="522"/>
                  </a:cubicBezTo>
                  <a:cubicBezTo>
                    <a:pt x="1074" y="522"/>
                    <a:pt x="1074" y="522"/>
                    <a:pt x="1074" y="522"/>
                  </a:cubicBezTo>
                  <a:cubicBezTo>
                    <a:pt x="1073" y="520"/>
                    <a:pt x="1074" y="519"/>
                    <a:pt x="1072" y="517"/>
                  </a:cubicBezTo>
                  <a:cubicBezTo>
                    <a:pt x="1072" y="517"/>
                    <a:pt x="1071" y="517"/>
                    <a:pt x="1070" y="517"/>
                  </a:cubicBezTo>
                  <a:cubicBezTo>
                    <a:pt x="1067" y="513"/>
                    <a:pt x="1067" y="513"/>
                    <a:pt x="1067" y="513"/>
                  </a:cubicBezTo>
                  <a:cubicBezTo>
                    <a:pt x="1066" y="510"/>
                    <a:pt x="1069" y="510"/>
                    <a:pt x="1069" y="508"/>
                  </a:cubicBezTo>
                  <a:cubicBezTo>
                    <a:pt x="1069" y="506"/>
                    <a:pt x="1067" y="501"/>
                    <a:pt x="1067" y="501"/>
                  </a:cubicBezTo>
                  <a:cubicBezTo>
                    <a:pt x="1066" y="498"/>
                    <a:pt x="1067" y="494"/>
                    <a:pt x="1068" y="491"/>
                  </a:cubicBezTo>
                  <a:cubicBezTo>
                    <a:pt x="1068" y="491"/>
                    <a:pt x="1065" y="491"/>
                    <a:pt x="1067" y="490"/>
                  </a:cubicBezTo>
                  <a:cubicBezTo>
                    <a:pt x="1067" y="490"/>
                    <a:pt x="1068" y="485"/>
                    <a:pt x="1069" y="485"/>
                  </a:cubicBezTo>
                  <a:cubicBezTo>
                    <a:pt x="1069" y="479"/>
                    <a:pt x="1065" y="478"/>
                    <a:pt x="1065" y="474"/>
                  </a:cubicBezTo>
                  <a:cubicBezTo>
                    <a:pt x="1064" y="469"/>
                    <a:pt x="1067" y="469"/>
                    <a:pt x="1066" y="464"/>
                  </a:cubicBezTo>
                  <a:cubicBezTo>
                    <a:pt x="1066" y="463"/>
                    <a:pt x="1064" y="461"/>
                    <a:pt x="1063" y="459"/>
                  </a:cubicBezTo>
                  <a:close/>
                  <a:moveTo>
                    <a:pt x="1176" y="505"/>
                  </a:moveTo>
                  <a:cubicBezTo>
                    <a:pt x="1175" y="505"/>
                    <a:pt x="1174" y="507"/>
                    <a:pt x="1174" y="507"/>
                  </a:cubicBezTo>
                  <a:cubicBezTo>
                    <a:pt x="1171" y="508"/>
                    <a:pt x="1169" y="507"/>
                    <a:pt x="1170" y="509"/>
                  </a:cubicBezTo>
                  <a:cubicBezTo>
                    <a:pt x="1171" y="510"/>
                    <a:pt x="1170" y="511"/>
                    <a:pt x="1172" y="510"/>
                  </a:cubicBezTo>
                  <a:cubicBezTo>
                    <a:pt x="1172" y="510"/>
                    <a:pt x="1180" y="504"/>
                    <a:pt x="1176" y="505"/>
                  </a:cubicBezTo>
                  <a:close/>
                  <a:moveTo>
                    <a:pt x="1164" y="518"/>
                  </a:moveTo>
                  <a:cubicBezTo>
                    <a:pt x="1164" y="520"/>
                    <a:pt x="1164" y="520"/>
                    <a:pt x="1164" y="520"/>
                  </a:cubicBezTo>
                  <a:cubicBezTo>
                    <a:pt x="1164" y="520"/>
                    <a:pt x="1164" y="521"/>
                    <a:pt x="1165" y="521"/>
                  </a:cubicBezTo>
                  <a:cubicBezTo>
                    <a:pt x="1165" y="521"/>
                    <a:pt x="1167" y="517"/>
                    <a:pt x="1164" y="518"/>
                  </a:cubicBezTo>
                  <a:close/>
                  <a:moveTo>
                    <a:pt x="1158" y="528"/>
                  </a:moveTo>
                  <a:cubicBezTo>
                    <a:pt x="1159" y="529"/>
                    <a:pt x="1159" y="529"/>
                    <a:pt x="1159" y="529"/>
                  </a:cubicBezTo>
                  <a:cubicBezTo>
                    <a:pt x="1159" y="528"/>
                    <a:pt x="1159" y="528"/>
                    <a:pt x="1158" y="528"/>
                  </a:cubicBezTo>
                  <a:close/>
                  <a:moveTo>
                    <a:pt x="1140" y="550"/>
                  </a:moveTo>
                  <a:cubicBezTo>
                    <a:pt x="1139" y="551"/>
                    <a:pt x="1138" y="553"/>
                    <a:pt x="1138" y="554"/>
                  </a:cubicBezTo>
                  <a:cubicBezTo>
                    <a:pt x="1132" y="562"/>
                    <a:pt x="1141" y="552"/>
                    <a:pt x="1141" y="552"/>
                  </a:cubicBezTo>
                  <a:cubicBezTo>
                    <a:pt x="1141" y="552"/>
                    <a:pt x="1141" y="551"/>
                    <a:pt x="1141" y="550"/>
                  </a:cubicBezTo>
                  <a:lnTo>
                    <a:pt x="1140" y="550"/>
                  </a:lnTo>
                  <a:close/>
                  <a:moveTo>
                    <a:pt x="1125" y="562"/>
                  </a:moveTo>
                  <a:cubicBezTo>
                    <a:pt x="1124" y="562"/>
                    <a:pt x="1122" y="564"/>
                    <a:pt x="1121" y="565"/>
                  </a:cubicBezTo>
                  <a:cubicBezTo>
                    <a:pt x="1120" y="565"/>
                    <a:pt x="1120" y="565"/>
                    <a:pt x="1120" y="565"/>
                  </a:cubicBezTo>
                  <a:cubicBezTo>
                    <a:pt x="1120" y="566"/>
                    <a:pt x="1121" y="567"/>
                    <a:pt x="1120" y="568"/>
                  </a:cubicBezTo>
                  <a:cubicBezTo>
                    <a:pt x="1120" y="568"/>
                    <a:pt x="1117" y="572"/>
                    <a:pt x="1120" y="571"/>
                  </a:cubicBezTo>
                  <a:cubicBezTo>
                    <a:pt x="1122" y="570"/>
                    <a:pt x="1125" y="566"/>
                    <a:pt x="1126" y="564"/>
                  </a:cubicBezTo>
                  <a:cubicBezTo>
                    <a:pt x="1126" y="563"/>
                    <a:pt x="1126" y="561"/>
                    <a:pt x="1125" y="562"/>
                  </a:cubicBezTo>
                  <a:close/>
                  <a:moveTo>
                    <a:pt x="1111" y="570"/>
                  </a:moveTo>
                  <a:cubicBezTo>
                    <a:pt x="1110" y="572"/>
                    <a:pt x="1110" y="574"/>
                    <a:pt x="1109" y="576"/>
                  </a:cubicBezTo>
                  <a:cubicBezTo>
                    <a:pt x="1109" y="577"/>
                    <a:pt x="1107" y="577"/>
                    <a:pt x="1107" y="577"/>
                  </a:cubicBezTo>
                  <a:cubicBezTo>
                    <a:pt x="1106" y="576"/>
                    <a:pt x="1107" y="576"/>
                    <a:pt x="1105" y="575"/>
                  </a:cubicBezTo>
                  <a:cubicBezTo>
                    <a:pt x="1104" y="575"/>
                    <a:pt x="1104" y="577"/>
                    <a:pt x="1104" y="578"/>
                  </a:cubicBezTo>
                  <a:cubicBezTo>
                    <a:pt x="1103" y="578"/>
                    <a:pt x="1101" y="577"/>
                    <a:pt x="1101" y="578"/>
                  </a:cubicBezTo>
                  <a:cubicBezTo>
                    <a:pt x="1101" y="580"/>
                    <a:pt x="1101" y="580"/>
                    <a:pt x="1101" y="580"/>
                  </a:cubicBezTo>
                  <a:cubicBezTo>
                    <a:pt x="1100" y="581"/>
                    <a:pt x="1098" y="582"/>
                    <a:pt x="1097" y="583"/>
                  </a:cubicBezTo>
                  <a:cubicBezTo>
                    <a:pt x="1096" y="584"/>
                    <a:pt x="1098" y="584"/>
                    <a:pt x="1098" y="584"/>
                  </a:cubicBezTo>
                  <a:cubicBezTo>
                    <a:pt x="1099" y="584"/>
                    <a:pt x="1100" y="582"/>
                    <a:pt x="1101" y="582"/>
                  </a:cubicBezTo>
                  <a:cubicBezTo>
                    <a:pt x="1102" y="581"/>
                    <a:pt x="1104" y="581"/>
                    <a:pt x="1105" y="580"/>
                  </a:cubicBezTo>
                  <a:cubicBezTo>
                    <a:pt x="1106" y="580"/>
                    <a:pt x="1106" y="579"/>
                    <a:pt x="1106" y="578"/>
                  </a:cubicBezTo>
                  <a:cubicBezTo>
                    <a:pt x="1108" y="577"/>
                    <a:pt x="1110" y="578"/>
                    <a:pt x="1111" y="577"/>
                  </a:cubicBezTo>
                  <a:cubicBezTo>
                    <a:pt x="1113" y="575"/>
                    <a:pt x="1112" y="573"/>
                    <a:pt x="1112" y="570"/>
                  </a:cubicBezTo>
                  <a:lnTo>
                    <a:pt x="1111" y="570"/>
                  </a:lnTo>
                  <a:close/>
                  <a:moveTo>
                    <a:pt x="1090" y="586"/>
                  </a:moveTo>
                  <a:cubicBezTo>
                    <a:pt x="1089" y="588"/>
                    <a:pt x="1088" y="589"/>
                    <a:pt x="1087" y="590"/>
                  </a:cubicBezTo>
                  <a:cubicBezTo>
                    <a:pt x="1087" y="590"/>
                    <a:pt x="1084" y="597"/>
                    <a:pt x="1086" y="595"/>
                  </a:cubicBezTo>
                  <a:cubicBezTo>
                    <a:pt x="1088" y="594"/>
                    <a:pt x="1087" y="592"/>
                    <a:pt x="1088" y="591"/>
                  </a:cubicBezTo>
                  <a:cubicBezTo>
                    <a:pt x="1089" y="590"/>
                    <a:pt x="1091" y="589"/>
                    <a:pt x="1092" y="588"/>
                  </a:cubicBezTo>
                  <a:cubicBezTo>
                    <a:pt x="1093" y="588"/>
                    <a:pt x="1093" y="588"/>
                    <a:pt x="1093" y="588"/>
                  </a:cubicBezTo>
                  <a:cubicBezTo>
                    <a:pt x="1093" y="586"/>
                    <a:pt x="1093" y="586"/>
                    <a:pt x="1093" y="586"/>
                  </a:cubicBezTo>
                  <a:cubicBezTo>
                    <a:pt x="1092" y="586"/>
                    <a:pt x="1091" y="586"/>
                    <a:pt x="1090" y="586"/>
                  </a:cubicBezTo>
                  <a:close/>
                  <a:moveTo>
                    <a:pt x="1094" y="594"/>
                  </a:moveTo>
                  <a:cubicBezTo>
                    <a:pt x="1094" y="594"/>
                    <a:pt x="1095" y="596"/>
                    <a:pt x="1095" y="596"/>
                  </a:cubicBezTo>
                  <a:cubicBezTo>
                    <a:pt x="1096" y="596"/>
                    <a:pt x="1096" y="595"/>
                    <a:pt x="1096" y="595"/>
                  </a:cubicBezTo>
                  <a:cubicBezTo>
                    <a:pt x="1098" y="594"/>
                    <a:pt x="1096" y="594"/>
                    <a:pt x="1094" y="594"/>
                  </a:cubicBezTo>
                  <a:close/>
                  <a:moveTo>
                    <a:pt x="256" y="229"/>
                  </a:moveTo>
                  <a:cubicBezTo>
                    <a:pt x="255" y="230"/>
                    <a:pt x="253" y="230"/>
                    <a:pt x="253" y="231"/>
                  </a:cubicBezTo>
                  <a:cubicBezTo>
                    <a:pt x="253" y="232"/>
                    <a:pt x="253" y="233"/>
                    <a:pt x="253" y="234"/>
                  </a:cubicBezTo>
                  <a:cubicBezTo>
                    <a:pt x="251" y="234"/>
                    <a:pt x="253" y="236"/>
                    <a:pt x="253" y="236"/>
                  </a:cubicBezTo>
                  <a:cubicBezTo>
                    <a:pt x="253" y="237"/>
                    <a:pt x="253" y="238"/>
                    <a:pt x="253" y="239"/>
                  </a:cubicBezTo>
                  <a:cubicBezTo>
                    <a:pt x="253" y="239"/>
                    <a:pt x="255" y="239"/>
                    <a:pt x="256" y="240"/>
                  </a:cubicBezTo>
                  <a:cubicBezTo>
                    <a:pt x="257" y="240"/>
                    <a:pt x="257" y="241"/>
                    <a:pt x="259" y="241"/>
                  </a:cubicBezTo>
                  <a:cubicBezTo>
                    <a:pt x="260" y="240"/>
                    <a:pt x="265" y="233"/>
                    <a:pt x="262" y="231"/>
                  </a:cubicBezTo>
                  <a:cubicBezTo>
                    <a:pt x="261" y="230"/>
                    <a:pt x="257" y="230"/>
                    <a:pt x="256" y="229"/>
                  </a:cubicBezTo>
                  <a:close/>
                  <a:moveTo>
                    <a:pt x="167" y="302"/>
                  </a:moveTo>
                  <a:cubicBezTo>
                    <a:pt x="168" y="302"/>
                    <a:pt x="167" y="304"/>
                    <a:pt x="167" y="304"/>
                  </a:cubicBezTo>
                  <a:cubicBezTo>
                    <a:pt x="165" y="305"/>
                    <a:pt x="166" y="303"/>
                    <a:pt x="167" y="302"/>
                  </a:cubicBezTo>
                  <a:close/>
                  <a:moveTo>
                    <a:pt x="128" y="319"/>
                  </a:moveTo>
                  <a:cubicBezTo>
                    <a:pt x="130" y="319"/>
                    <a:pt x="132" y="321"/>
                    <a:pt x="134" y="322"/>
                  </a:cubicBezTo>
                  <a:cubicBezTo>
                    <a:pt x="135" y="323"/>
                    <a:pt x="135" y="323"/>
                    <a:pt x="136" y="324"/>
                  </a:cubicBezTo>
                  <a:cubicBezTo>
                    <a:pt x="139" y="323"/>
                    <a:pt x="137" y="326"/>
                    <a:pt x="137" y="326"/>
                  </a:cubicBezTo>
                  <a:cubicBezTo>
                    <a:pt x="131" y="326"/>
                    <a:pt x="131" y="326"/>
                    <a:pt x="131" y="326"/>
                  </a:cubicBezTo>
                  <a:cubicBezTo>
                    <a:pt x="130" y="324"/>
                    <a:pt x="130" y="323"/>
                    <a:pt x="129" y="322"/>
                  </a:cubicBezTo>
                  <a:cubicBezTo>
                    <a:pt x="129" y="322"/>
                    <a:pt x="126" y="319"/>
                    <a:pt x="128" y="319"/>
                  </a:cubicBezTo>
                  <a:close/>
                  <a:moveTo>
                    <a:pt x="155" y="366"/>
                  </a:moveTo>
                  <a:cubicBezTo>
                    <a:pt x="159" y="366"/>
                    <a:pt x="160" y="371"/>
                    <a:pt x="154" y="370"/>
                  </a:cubicBezTo>
                  <a:cubicBezTo>
                    <a:pt x="151" y="369"/>
                    <a:pt x="151" y="365"/>
                    <a:pt x="155" y="366"/>
                  </a:cubicBezTo>
                  <a:close/>
                  <a:moveTo>
                    <a:pt x="158" y="382"/>
                  </a:moveTo>
                  <a:cubicBezTo>
                    <a:pt x="158" y="382"/>
                    <a:pt x="162" y="388"/>
                    <a:pt x="159" y="387"/>
                  </a:cubicBezTo>
                  <a:cubicBezTo>
                    <a:pt x="158" y="387"/>
                    <a:pt x="158" y="385"/>
                    <a:pt x="157" y="385"/>
                  </a:cubicBezTo>
                  <a:cubicBezTo>
                    <a:pt x="156" y="384"/>
                    <a:pt x="155" y="385"/>
                    <a:pt x="154" y="386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5" y="384"/>
                    <a:pt x="156" y="385"/>
                    <a:pt x="157" y="384"/>
                  </a:cubicBezTo>
                  <a:cubicBezTo>
                    <a:pt x="157" y="384"/>
                    <a:pt x="157" y="383"/>
                    <a:pt x="158" y="382"/>
                  </a:cubicBezTo>
                  <a:close/>
                  <a:moveTo>
                    <a:pt x="161" y="387"/>
                  </a:moveTo>
                  <a:cubicBezTo>
                    <a:pt x="164" y="390"/>
                    <a:pt x="164" y="390"/>
                    <a:pt x="169" y="391"/>
                  </a:cubicBezTo>
                  <a:cubicBezTo>
                    <a:pt x="168" y="393"/>
                    <a:pt x="168" y="393"/>
                    <a:pt x="167" y="393"/>
                  </a:cubicBezTo>
                  <a:cubicBezTo>
                    <a:pt x="167" y="395"/>
                    <a:pt x="168" y="396"/>
                    <a:pt x="168" y="397"/>
                  </a:cubicBezTo>
                  <a:cubicBezTo>
                    <a:pt x="168" y="398"/>
                    <a:pt x="166" y="396"/>
                    <a:pt x="165" y="397"/>
                  </a:cubicBezTo>
                  <a:cubicBezTo>
                    <a:pt x="165" y="397"/>
                    <a:pt x="165" y="399"/>
                    <a:pt x="165" y="399"/>
                  </a:cubicBezTo>
                  <a:cubicBezTo>
                    <a:pt x="164" y="399"/>
                    <a:pt x="162" y="400"/>
                    <a:pt x="162" y="400"/>
                  </a:cubicBezTo>
                  <a:cubicBezTo>
                    <a:pt x="160" y="400"/>
                    <a:pt x="156" y="396"/>
                    <a:pt x="155" y="395"/>
                  </a:cubicBezTo>
                  <a:cubicBezTo>
                    <a:pt x="154" y="394"/>
                    <a:pt x="154" y="392"/>
                    <a:pt x="153" y="391"/>
                  </a:cubicBezTo>
                  <a:cubicBezTo>
                    <a:pt x="148" y="387"/>
                    <a:pt x="157" y="392"/>
                    <a:pt x="157" y="392"/>
                  </a:cubicBezTo>
                  <a:cubicBezTo>
                    <a:pt x="157" y="392"/>
                    <a:pt x="158" y="391"/>
                    <a:pt x="160" y="391"/>
                  </a:cubicBezTo>
                  <a:cubicBezTo>
                    <a:pt x="160" y="390"/>
                    <a:pt x="160" y="388"/>
                    <a:pt x="161" y="387"/>
                  </a:cubicBezTo>
                  <a:close/>
                  <a:moveTo>
                    <a:pt x="754" y="473"/>
                  </a:moveTo>
                  <a:cubicBezTo>
                    <a:pt x="753" y="473"/>
                    <a:pt x="753" y="474"/>
                    <a:pt x="755" y="474"/>
                  </a:cubicBezTo>
                  <a:cubicBezTo>
                    <a:pt x="755" y="474"/>
                    <a:pt x="756" y="472"/>
                    <a:pt x="754" y="473"/>
                  </a:cubicBezTo>
                  <a:close/>
                  <a:moveTo>
                    <a:pt x="1126" y="199"/>
                  </a:moveTo>
                  <a:cubicBezTo>
                    <a:pt x="1126" y="199"/>
                    <a:pt x="1125" y="202"/>
                    <a:pt x="1126" y="201"/>
                  </a:cubicBezTo>
                  <a:cubicBezTo>
                    <a:pt x="1127" y="201"/>
                    <a:pt x="1127" y="198"/>
                    <a:pt x="1126" y="199"/>
                  </a:cubicBezTo>
                  <a:close/>
                  <a:moveTo>
                    <a:pt x="1129" y="199"/>
                  </a:moveTo>
                  <a:cubicBezTo>
                    <a:pt x="1129" y="199"/>
                    <a:pt x="1129" y="201"/>
                    <a:pt x="1128" y="201"/>
                  </a:cubicBezTo>
                  <a:cubicBezTo>
                    <a:pt x="1127" y="203"/>
                    <a:pt x="1125" y="204"/>
                    <a:pt x="1123" y="205"/>
                  </a:cubicBezTo>
                  <a:cubicBezTo>
                    <a:pt x="1118" y="209"/>
                    <a:pt x="1118" y="211"/>
                    <a:pt x="1118" y="211"/>
                  </a:cubicBezTo>
                  <a:cubicBezTo>
                    <a:pt x="1117" y="212"/>
                    <a:pt x="1120" y="212"/>
                    <a:pt x="1120" y="212"/>
                  </a:cubicBezTo>
                  <a:cubicBezTo>
                    <a:pt x="1121" y="212"/>
                    <a:pt x="1128" y="204"/>
                    <a:pt x="1130" y="203"/>
                  </a:cubicBezTo>
                  <a:cubicBezTo>
                    <a:pt x="1130" y="203"/>
                    <a:pt x="1131" y="198"/>
                    <a:pt x="1129" y="199"/>
                  </a:cubicBezTo>
                  <a:close/>
                  <a:moveTo>
                    <a:pt x="1136" y="202"/>
                  </a:moveTo>
                  <a:cubicBezTo>
                    <a:pt x="1135" y="205"/>
                    <a:pt x="1134" y="208"/>
                    <a:pt x="1133" y="211"/>
                  </a:cubicBezTo>
                  <a:cubicBezTo>
                    <a:pt x="1135" y="211"/>
                    <a:pt x="1140" y="212"/>
                    <a:pt x="1144" y="211"/>
                  </a:cubicBezTo>
                  <a:cubicBezTo>
                    <a:pt x="1145" y="211"/>
                    <a:pt x="1146" y="208"/>
                    <a:pt x="1144" y="209"/>
                  </a:cubicBezTo>
                  <a:cubicBezTo>
                    <a:pt x="1141" y="203"/>
                    <a:pt x="1142" y="205"/>
                    <a:pt x="1136" y="202"/>
                  </a:cubicBezTo>
                  <a:close/>
                  <a:moveTo>
                    <a:pt x="1130" y="205"/>
                  </a:moveTo>
                  <a:cubicBezTo>
                    <a:pt x="1130" y="205"/>
                    <a:pt x="1129" y="206"/>
                    <a:pt x="1128" y="207"/>
                  </a:cubicBezTo>
                  <a:cubicBezTo>
                    <a:pt x="1127" y="209"/>
                    <a:pt x="1127" y="209"/>
                    <a:pt x="1127" y="209"/>
                  </a:cubicBezTo>
                  <a:cubicBezTo>
                    <a:pt x="1129" y="209"/>
                    <a:pt x="1131" y="209"/>
                    <a:pt x="1132" y="209"/>
                  </a:cubicBezTo>
                  <a:cubicBezTo>
                    <a:pt x="1131" y="208"/>
                    <a:pt x="1132" y="205"/>
                    <a:pt x="1132" y="205"/>
                  </a:cubicBezTo>
                  <a:cubicBezTo>
                    <a:pt x="1132" y="205"/>
                    <a:pt x="1131" y="205"/>
                    <a:pt x="1130" y="205"/>
                  </a:cubicBezTo>
                  <a:close/>
                  <a:moveTo>
                    <a:pt x="1126" y="209"/>
                  </a:moveTo>
                  <a:cubicBezTo>
                    <a:pt x="1125" y="210"/>
                    <a:pt x="1123" y="212"/>
                    <a:pt x="1126" y="211"/>
                  </a:cubicBezTo>
                  <a:cubicBezTo>
                    <a:pt x="1126" y="211"/>
                    <a:pt x="1127" y="209"/>
                    <a:pt x="1126" y="209"/>
                  </a:cubicBezTo>
                  <a:close/>
                  <a:moveTo>
                    <a:pt x="1217" y="227"/>
                  </a:moveTo>
                  <a:cubicBezTo>
                    <a:pt x="1218" y="228"/>
                    <a:pt x="1218" y="228"/>
                    <a:pt x="1218" y="228"/>
                  </a:cubicBezTo>
                  <a:cubicBezTo>
                    <a:pt x="1218" y="227"/>
                    <a:pt x="1219" y="227"/>
                    <a:pt x="1217" y="227"/>
                  </a:cubicBezTo>
                  <a:close/>
                  <a:moveTo>
                    <a:pt x="1219" y="232"/>
                  </a:moveTo>
                  <a:cubicBezTo>
                    <a:pt x="1219" y="232"/>
                    <a:pt x="1219" y="234"/>
                    <a:pt x="1219" y="234"/>
                  </a:cubicBezTo>
                  <a:cubicBezTo>
                    <a:pt x="1221" y="235"/>
                    <a:pt x="1220" y="232"/>
                    <a:pt x="1219" y="232"/>
                  </a:cubicBezTo>
                  <a:close/>
                  <a:moveTo>
                    <a:pt x="803" y="151"/>
                  </a:moveTo>
                  <a:cubicBezTo>
                    <a:pt x="803" y="152"/>
                    <a:pt x="803" y="152"/>
                    <a:pt x="803" y="152"/>
                  </a:cubicBezTo>
                  <a:cubicBezTo>
                    <a:pt x="802" y="152"/>
                    <a:pt x="800" y="152"/>
                    <a:pt x="799" y="152"/>
                  </a:cubicBezTo>
                  <a:cubicBezTo>
                    <a:pt x="799" y="154"/>
                    <a:pt x="799" y="154"/>
                    <a:pt x="799" y="154"/>
                  </a:cubicBezTo>
                  <a:cubicBezTo>
                    <a:pt x="799" y="154"/>
                    <a:pt x="798" y="155"/>
                    <a:pt x="798" y="157"/>
                  </a:cubicBezTo>
                  <a:cubicBezTo>
                    <a:pt x="799" y="157"/>
                    <a:pt x="801" y="157"/>
                    <a:pt x="802" y="157"/>
                  </a:cubicBezTo>
                  <a:cubicBezTo>
                    <a:pt x="803" y="157"/>
                    <a:pt x="803" y="155"/>
                    <a:pt x="804" y="155"/>
                  </a:cubicBezTo>
                  <a:cubicBezTo>
                    <a:pt x="804" y="154"/>
                    <a:pt x="804" y="153"/>
                    <a:pt x="804" y="153"/>
                  </a:cubicBezTo>
                  <a:cubicBezTo>
                    <a:pt x="804" y="153"/>
                    <a:pt x="806" y="151"/>
                    <a:pt x="803" y="151"/>
                  </a:cubicBezTo>
                  <a:close/>
                  <a:moveTo>
                    <a:pt x="785" y="166"/>
                  </a:moveTo>
                  <a:cubicBezTo>
                    <a:pt x="785" y="166"/>
                    <a:pt x="784" y="168"/>
                    <a:pt x="784" y="168"/>
                  </a:cubicBezTo>
                  <a:cubicBezTo>
                    <a:pt x="783" y="169"/>
                    <a:pt x="784" y="166"/>
                    <a:pt x="785" y="166"/>
                  </a:cubicBezTo>
                  <a:close/>
                  <a:moveTo>
                    <a:pt x="925" y="169"/>
                  </a:moveTo>
                  <a:cubicBezTo>
                    <a:pt x="925" y="172"/>
                    <a:pt x="925" y="172"/>
                    <a:pt x="925" y="172"/>
                  </a:cubicBezTo>
                  <a:cubicBezTo>
                    <a:pt x="926" y="172"/>
                    <a:pt x="927" y="172"/>
                    <a:pt x="928" y="172"/>
                  </a:cubicBezTo>
                  <a:cubicBezTo>
                    <a:pt x="927" y="169"/>
                    <a:pt x="927" y="169"/>
                    <a:pt x="927" y="169"/>
                  </a:cubicBezTo>
                  <a:cubicBezTo>
                    <a:pt x="927" y="169"/>
                    <a:pt x="925" y="170"/>
                    <a:pt x="925" y="169"/>
                  </a:cubicBezTo>
                  <a:close/>
                  <a:moveTo>
                    <a:pt x="808" y="173"/>
                  </a:moveTo>
                  <a:cubicBezTo>
                    <a:pt x="808" y="173"/>
                    <a:pt x="810" y="174"/>
                    <a:pt x="810" y="174"/>
                  </a:cubicBezTo>
                  <a:cubicBezTo>
                    <a:pt x="810" y="175"/>
                    <a:pt x="810" y="176"/>
                    <a:pt x="811" y="177"/>
                  </a:cubicBezTo>
                  <a:cubicBezTo>
                    <a:pt x="809" y="179"/>
                    <a:pt x="807" y="182"/>
                    <a:pt x="805" y="184"/>
                  </a:cubicBezTo>
                  <a:cubicBezTo>
                    <a:pt x="804" y="184"/>
                    <a:pt x="806" y="185"/>
                    <a:pt x="805" y="186"/>
                  </a:cubicBezTo>
                  <a:cubicBezTo>
                    <a:pt x="804" y="186"/>
                    <a:pt x="804" y="186"/>
                    <a:pt x="804" y="186"/>
                  </a:cubicBezTo>
                  <a:cubicBezTo>
                    <a:pt x="804" y="186"/>
                    <a:pt x="804" y="183"/>
                    <a:pt x="803" y="183"/>
                  </a:cubicBezTo>
                  <a:cubicBezTo>
                    <a:pt x="803" y="183"/>
                    <a:pt x="805" y="181"/>
                    <a:pt x="805" y="181"/>
                  </a:cubicBezTo>
                  <a:cubicBezTo>
                    <a:pt x="807" y="176"/>
                    <a:pt x="801" y="178"/>
                    <a:pt x="808" y="175"/>
                  </a:cubicBezTo>
                  <a:cubicBezTo>
                    <a:pt x="808" y="174"/>
                    <a:pt x="807" y="174"/>
                    <a:pt x="808" y="173"/>
                  </a:cubicBezTo>
                  <a:close/>
                  <a:moveTo>
                    <a:pt x="918" y="173"/>
                  </a:moveTo>
                  <a:cubicBezTo>
                    <a:pt x="918" y="173"/>
                    <a:pt x="916" y="176"/>
                    <a:pt x="918" y="175"/>
                  </a:cubicBezTo>
                  <a:cubicBezTo>
                    <a:pt x="919" y="175"/>
                    <a:pt x="921" y="172"/>
                    <a:pt x="918" y="173"/>
                  </a:cubicBezTo>
                  <a:close/>
                  <a:moveTo>
                    <a:pt x="921" y="173"/>
                  </a:moveTo>
                  <a:cubicBezTo>
                    <a:pt x="920" y="173"/>
                    <a:pt x="922" y="174"/>
                    <a:pt x="922" y="174"/>
                  </a:cubicBezTo>
                  <a:cubicBezTo>
                    <a:pt x="921" y="174"/>
                    <a:pt x="923" y="172"/>
                    <a:pt x="921" y="173"/>
                  </a:cubicBezTo>
                  <a:close/>
                  <a:moveTo>
                    <a:pt x="929" y="173"/>
                  </a:moveTo>
                  <a:cubicBezTo>
                    <a:pt x="928" y="174"/>
                    <a:pt x="926" y="176"/>
                    <a:pt x="929" y="175"/>
                  </a:cubicBezTo>
                  <a:cubicBezTo>
                    <a:pt x="929" y="175"/>
                    <a:pt x="931" y="173"/>
                    <a:pt x="929" y="173"/>
                  </a:cubicBezTo>
                  <a:close/>
                  <a:moveTo>
                    <a:pt x="895" y="174"/>
                  </a:moveTo>
                  <a:cubicBezTo>
                    <a:pt x="894" y="176"/>
                    <a:pt x="894" y="176"/>
                    <a:pt x="894" y="176"/>
                  </a:cubicBezTo>
                  <a:cubicBezTo>
                    <a:pt x="898" y="176"/>
                    <a:pt x="897" y="174"/>
                    <a:pt x="895" y="174"/>
                  </a:cubicBezTo>
                  <a:close/>
                  <a:moveTo>
                    <a:pt x="931" y="175"/>
                  </a:moveTo>
                  <a:cubicBezTo>
                    <a:pt x="930" y="175"/>
                    <a:pt x="931" y="176"/>
                    <a:pt x="932" y="176"/>
                  </a:cubicBezTo>
                  <a:cubicBezTo>
                    <a:pt x="935" y="176"/>
                    <a:pt x="936" y="174"/>
                    <a:pt x="931" y="175"/>
                  </a:cubicBezTo>
                  <a:close/>
                  <a:moveTo>
                    <a:pt x="912" y="175"/>
                  </a:moveTo>
                  <a:cubicBezTo>
                    <a:pt x="912" y="177"/>
                    <a:pt x="910" y="181"/>
                    <a:pt x="912" y="181"/>
                  </a:cubicBezTo>
                  <a:cubicBezTo>
                    <a:pt x="912" y="181"/>
                    <a:pt x="913" y="179"/>
                    <a:pt x="913" y="179"/>
                  </a:cubicBezTo>
                  <a:cubicBezTo>
                    <a:pt x="914" y="179"/>
                    <a:pt x="915" y="179"/>
                    <a:pt x="916" y="179"/>
                  </a:cubicBezTo>
                  <a:cubicBezTo>
                    <a:pt x="915" y="178"/>
                    <a:pt x="915" y="177"/>
                    <a:pt x="914" y="175"/>
                  </a:cubicBezTo>
                  <a:cubicBezTo>
                    <a:pt x="914" y="175"/>
                    <a:pt x="912" y="176"/>
                    <a:pt x="912" y="175"/>
                  </a:cubicBezTo>
                  <a:close/>
                  <a:moveTo>
                    <a:pt x="938" y="176"/>
                  </a:moveTo>
                  <a:cubicBezTo>
                    <a:pt x="938" y="176"/>
                    <a:pt x="936" y="177"/>
                    <a:pt x="936" y="177"/>
                  </a:cubicBezTo>
                  <a:cubicBezTo>
                    <a:pt x="936" y="178"/>
                    <a:pt x="936" y="178"/>
                    <a:pt x="936" y="178"/>
                  </a:cubicBezTo>
                  <a:cubicBezTo>
                    <a:pt x="938" y="179"/>
                    <a:pt x="939" y="179"/>
                    <a:pt x="942" y="179"/>
                  </a:cubicBezTo>
                  <a:cubicBezTo>
                    <a:pt x="942" y="179"/>
                    <a:pt x="942" y="178"/>
                    <a:pt x="942" y="177"/>
                  </a:cubicBezTo>
                  <a:cubicBezTo>
                    <a:pt x="943" y="178"/>
                    <a:pt x="943" y="177"/>
                    <a:pt x="943" y="176"/>
                  </a:cubicBezTo>
                  <a:cubicBezTo>
                    <a:pt x="941" y="176"/>
                    <a:pt x="938" y="176"/>
                    <a:pt x="938" y="176"/>
                  </a:cubicBezTo>
                  <a:close/>
                  <a:moveTo>
                    <a:pt x="926" y="178"/>
                  </a:moveTo>
                  <a:cubicBezTo>
                    <a:pt x="926" y="178"/>
                    <a:pt x="920" y="185"/>
                    <a:pt x="925" y="183"/>
                  </a:cubicBezTo>
                  <a:cubicBezTo>
                    <a:pt x="925" y="181"/>
                    <a:pt x="925" y="181"/>
                    <a:pt x="925" y="181"/>
                  </a:cubicBezTo>
                  <a:cubicBezTo>
                    <a:pt x="927" y="180"/>
                    <a:pt x="930" y="176"/>
                    <a:pt x="926" y="178"/>
                  </a:cubicBezTo>
                  <a:close/>
                  <a:moveTo>
                    <a:pt x="889" y="179"/>
                  </a:moveTo>
                  <a:cubicBezTo>
                    <a:pt x="891" y="180"/>
                    <a:pt x="891" y="180"/>
                    <a:pt x="891" y="180"/>
                  </a:cubicBezTo>
                  <a:cubicBezTo>
                    <a:pt x="893" y="180"/>
                    <a:pt x="892" y="179"/>
                    <a:pt x="893" y="179"/>
                  </a:cubicBezTo>
                  <a:cubicBezTo>
                    <a:pt x="892" y="179"/>
                    <a:pt x="890" y="179"/>
                    <a:pt x="889" y="179"/>
                  </a:cubicBezTo>
                  <a:close/>
                  <a:moveTo>
                    <a:pt x="919" y="181"/>
                  </a:moveTo>
                  <a:cubicBezTo>
                    <a:pt x="919" y="182"/>
                    <a:pt x="918" y="183"/>
                    <a:pt x="918" y="183"/>
                  </a:cubicBezTo>
                  <a:cubicBezTo>
                    <a:pt x="919" y="184"/>
                    <a:pt x="919" y="185"/>
                    <a:pt x="920" y="185"/>
                  </a:cubicBezTo>
                  <a:cubicBezTo>
                    <a:pt x="923" y="186"/>
                    <a:pt x="919" y="181"/>
                    <a:pt x="919" y="181"/>
                  </a:cubicBezTo>
                  <a:close/>
                  <a:moveTo>
                    <a:pt x="933" y="181"/>
                  </a:moveTo>
                  <a:cubicBezTo>
                    <a:pt x="934" y="183"/>
                    <a:pt x="934" y="183"/>
                    <a:pt x="934" y="183"/>
                  </a:cubicBezTo>
                  <a:cubicBezTo>
                    <a:pt x="934" y="183"/>
                    <a:pt x="935" y="181"/>
                    <a:pt x="933" y="181"/>
                  </a:cubicBezTo>
                  <a:close/>
                  <a:moveTo>
                    <a:pt x="939" y="182"/>
                  </a:moveTo>
                  <a:cubicBezTo>
                    <a:pt x="939" y="184"/>
                    <a:pt x="938" y="185"/>
                    <a:pt x="939" y="186"/>
                  </a:cubicBezTo>
                  <a:cubicBezTo>
                    <a:pt x="940" y="187"/>
                    <a:pt x="940" y="187"/>
                    <a:pt x="940" y="187"/>
                  </a:cubicBezTo>
                  <a:cubicBezTo>
                    <a:pt x="943" y="187"/>
                    <a:pt x="943" y="187"/>
                    <a:pt x="943" y="187"/>
                  </a:cubicBezTo>
                  <a:cubicBezTo>
                    <a:pt x="943" y="187"/>
                    <a:pt x="943" y="185"/>
                    <a:pt x="943" y="185"/>
                  </a:cubicBezTo>
                  <a:cubicBezTo>
                    <a:pt x="942" y="184"/>
                    <a:pt x="941" y="183"/>
                    <a:pt x="941" y="182"/>
                  </a:cubicBezTo>
                  <a:cubicBezTo>
                    <a:pt x="940" y="182"/>
                    <a:pt x="939" y="182"/>
                    <a:pt x="939" y="182"/>
                  </a:cubicBezTo>
                  <a:close/>
                  <a:moveTo>
                    <a:pt x="931" y="183"/>
                  </a:moveTo>
                  <a:cubicBezTo>
                    <a:pt x="930" y="185"/>
                    <a:pt x="929" y="186"/>
                    <a:pt x="928" y="187"/>
                  </a:cubicBezTo>
                  <a:cubicBezTo>
                    <a:pt x="936" y="189"/>
                    <a:pt x="940" y="188"/>
                    <a:pt x="931" y="183"/>
                  </a:cubicBezTo>
                  <a:close/>
                  <a:moveTo>
                    <a:pt x="922" y="186"/>
                  </a:moveTo>
                  <a:cubicBezTo>
                    <a:pt x="921" y="186"/>
                    <a:pt x="920" y="189"/>
                    <a:pt x="920" y="189"/>
                  </a:cubicBezTo>
                  <a:cubicBezTo>
                    <a:pt x="921" y="189"/>
                    <a:pt x="921" y="190"/>
                    <a:pt x="922" y="191"/>
                  </a:cubicBezTo>
                  <a:cubicBezTo>
                    <a:pt x="922" y="190"/>
                    <a:pt x="923" y="190"/>
                    <a:pt x="924" y="190"/>
                  </a:cubicBezTo>
                  <a:cubicBezTo>
                    <a:pt x="924" y="189"/>
                    <a:pt x="924" y="189"/>
                    <a:pt x="924" y="189"/>
                  </a:cubicBezTo>
                  <a:cubicBezTo>
                    <a:pt x="923" y="188"/>
                    <a:pt x="922" y="186"/>
                    <a:pt x="922" y="186"/>
                  </a:cubicBezTo>
                  <a:close/>
                  <a:moveTo>
                    <a:pt x="932" y="189"/>
                  </a:moveTo>
                  <a:cubicBezTo>
                    <a:pt x="933" y="191"/>
                    <a:pt x="933" y="191"/>
                    <a:pt x="933" y="191"/>
                  </a:cubicBezTo>
                  <a:cubicBezTo>
                    <a:pt x="934" y="191"/>
                    <a:pt x="936" y="191"/>
                    <a:pt x="936" y="191"/>
                  </a:cubicBezTo>
                  <a:cubicBezTo>
                    <a:pt x="936" y="189"/>
                    <a:pt x="936" y="189"/>
                    <a:pt x="936" y="189"/>
                  </a:cubicBezTo>
                  <a:cubicBezTo>
                    <a:pt x="935" y="189"/>
                    <a:pt x="933" y="190"/>
                    <a:pt x="932" y="189"/>
                  </a:cubicBezTo>
                  <a:close/>
                  <a:moveTo>
                    <a:pt x="938" y="191"/>
                  </a:moveTo>
                  <a:cubicBezTo>
                    <a:pt x="938" y="191"/>
                    <a:pt x="935" y="194"/>
                    <a:pt x="938" y="193"/>
                  </a:cubicBezTo>
                  <a:cubicBezTo>
                    <a:pt x="938" y="193"/>
                    <a:pt x="940" y="190"/>
                    <a:pt x="938" y="191"/>
                  </a:cubicBezTo>
                  <a:close/>
                  <a:moveTo>
                    <a:pt x="619" y="28"/>
                  </a:moveTo>
                  <a:cubicBezTo>
                    <a:pt x="618" y="29"/>
                    <a:pt x="618" y="29"/>
                    <a:pt x="618" y="29"/>
                  </a:cubicBezTo>
                  <a:cubicBezTo>
                    <a:pt x="613" y="31"/>
                    <a:pt x="616" y="33"/>
                    <a:pt x="620" y="33"/>
                  </a:cubicBezTo>
                  <a:cubicBezTo>
                    <a:pt x="622" y="33"/>
                    <a:pt x="624" y="31"/>
                    <a:pt x="626" y="30"/>
                  </a:cubicBezTo>
                  <a:cubicBezTo>
                    <a:pt x="626" y="30"/>
                    <a:pt x="624" y="30"/>
                    <a:pt x="625" y="29"/>
                  </a:cubicBezTo>
                  <a:cubicBezTo>
                    <a:pt x="624" y="29"/>
                    <a:pt x="622" y="29"/>
                    <a:pt x="621" y="29"/>
                  </a:cubicBezTo>
                  <a:cubicBezTo>
                    <a:pt x="620" y="29"/>
                    <a:pt x="620" y="28"/>
                    <a:pt x="619" y="28"/>
                  </a:cubicBezTo>
                  <a:close/>
                  <a:moveTo>
                    <a:pt x="626" y="52"/>
                  </a:moveTo>
                  <a:cubicBezTo>
                    <a:pt x="625" y="53"/>
                    <a:pt x="627" y="55"/>
                    <a:pt x="626" y="56"/>
                  </a:cubicBezTo>
                  <a:cubicBezTo>
                    <a:pt x="626" y="56"/>
                    <a:pt x="624" y="57"/>
                    <a:pt x="624" y="57"/>
                  </a:cubicBezTo>
                  <a:cubicBezTo>
                    <a:pt x="624" y="59"/>
                    <a:pt x="624" y="60"/>
                    <a:pt x="625" y="61"/>
                  </a:cubicBezTo>
                  <a:cubicBezTo>
                    <a:pt x="626" y="62"/>
                    <a:pt x="626" y="62"/>
                    <a:pt x="626" y="62"/>
                  </a:cubicBezTo>
                  <a:cubicBezTo>
                    <a:pt x="626" y="63"/>
                    <a:pt x="625" y="62"/>
                    <a:pt x="625" y="64"/>
                  </a:cubicBezTo>
                  <a:cubicBezTo>
                    <a:pt x="628" y="64"/>
                    <a:pt x="638" y="64"/>
                    <a:pt x="642" y="62"/>
                  </a:cubicBezTo>
                  <a:cubicBezTo>
                    <a:pt x="648" y="59"/>
                    <a:pt x="637" y="56"/>
                    <a:pt x="635" y="55"/>
                  </a:cubicBezTo>
                  <a:cubicBezTo>
                    <a:pt x="634" y="55"/>
                    <a:pt x="634" y="53"/>
                    <a:pt x="633" y="52"/>
                  </a:cubicBezTo>
                  <a:cubicBezTo>
                    <a:pt x="632" y="52"/>
                    <a:pt x="627" y="52"/>
                    <a:pt x="626" y="52"/>
                  </a:cubicBezTo>
                  <a:close/>
                  <a:moveTo>
                    <a:pt x="668" y="113"/>
                  </a:moveTo>
                  <a:cubicBezTo>
                    <a:pt x="668" y="113"/>
                    <a:pt x="668" y="114"/>
                    <a:pt x="668" y="114"/>
                  </a:cubicBezTo>
                  <a:cubicBezTo>
                    <a:pt x="666" y="114"/>
                    <a:pt x="665" y="114"/>
                    <a:pt x="664" y="114"/>
                  </a:cubicBezTo>
                  <a:cubicBezTo>
                    <a:pt x="664" y="114"/>
                    <a:pt x="661" y="114"/>
                    <a:pt x="660" y="114"/>
                  </a:cubicBezTo>
                  <a:cubicBezTo>
                    <a:pt x="659" y="116"/>
                    <a:pt x="659" y="116"/>
                    <a:pt x="659" y="116"/>
                  </a:cubicBezTo>
                  <a:cubicBezTo>
                    <a:pt x="661" y="116"/>
                    <a:pt x="664" y="119"/>
                    <a:pt x="668" y="118"/>
                  </a:cubicBezTo>
                  <a:cubicBezTo>
                    <a:pt x="668" y="118"/>
                    <a:pt x="675" y="113"/>
                    <a:pt x="668" y="113"/>
                  </a:cubicBezTo>
                  <a:close/>
                  <a:moveTo>
                    <a:pt x="636" y="119"/>
                  </a:moveTo>
                  <a:cubicBezTo>
                    <a:pt x="636" y="121"/>
                    <a:pt x="636" y="121"/>
                    <a:pt x="636" y="121"/>
                  </a:cubicBezTo>
                  <a:cubicBezTo>
                    <a:pt x="639" y="121"/>
                    <a:pt x="639" y="119"/>
                    <a:pt x="636" y="119"/>
                  </a:cubicBezTo>
                  <a:close/>
                  <a:moveTo>
                    <a:pt x="575" y="165"/>
                  </a:moveTo>
                  <a:cubicBezTo>
                    <a:pt x="578" y="164"/>
                    <a:pt x="577" y="166"/>
                    <a:pt x="577" y="166"/>
                  </a:cubicBezTo>
                  <a:cubicBezTo>
                    <a:pt x="576" y="166"/>
                    <a:pt x="575" y="166"/>
                    <a:pt x="575" y="166"/>
                  </a:cubicBezTo>
                  <a:cubicBezTo>
                    <a:pt x="574" y="167"/>
                    <a:pt x="574" y="168"/>
                    <a:pt x="573" y="169"/>
                  </a:cubicBezTo>
                  <a:cubicBezTo>
                    <a:pt x="571" y="170"/>
                    <a:pt x="574" y="165"/>
                    <a:pt x="575" y="165"/>
                  </a:cubicBezTo>
                  <a:close/>
                  <a:moveTo>
                    <a:pt x="724" y="184"/>
                  </a:moveTo>
                  <a:cubicBezTo>
                    <a:pt x="727" y="184"/>
                    <a:pt x="733" y="186"/>
                    <a:pt x="726" y="187"/>
                  </a:cubicBezTo>
                  <a:cubicBezTo>
                    <a:pt x="723" y="187"/>
                    <a:pt x="721" y="184"/>
                    <a:pt x="724" y="184"/>
                  </a:cubicBezTo>
                  <a:close/>
                  <a:moveTo>
                    <a:pt x="712" y="192"/>
                  </a:moveTo>
                  <a:cubicBezTo>
                    <a:pt x="712" y="192"/>
                    <a:pt x="713" y="193"/>
                    <a:pt x="713" y="194"/>
                  </a:cubicBezTo>
                  <a:cubicBezTo>
                    <a:pt x="711" y="194"/>
                    <a:pt x="710" y="192"/>
                    <a:pt x="712" y="192"/>
                  </a:cubicBezTo>
                  <a:close/>
                  <a:moveTo>
                    <a:pt x="442" y="160"/>
                  </a:moveTo>
                  <a:cubicBezTo>
                    <a:pt x="442" y="161"/>
                    <a:pt x="440" y="161"/>
                    <a:pt x="440" y="161"/>
                  </a:cubicBezTo>
                  <a:cubicBezTo>
                    <a:pt x="440" y="163"/>
                    <a:pt x="441" y="164"/>
                    <a:pt x="440" y="165"/>
                  </a:cubicBezTo>
                  <a:cubicBezTo>
                    <a:pt x="440" y="166"/>
                    <a:pt x="438" y="167"/>
                    <a:pt x="438" y="167"/>
                  </a:cubicBezTo>
                  <a:cubicBezTo>
                    <a:pt x="438" y="167"/>
                    <a:pt x="439" y="168"/>
                    <a:pt x="438" y="169"/>
                  </a:cubicBezTo>
                  <a:cubicBezTo>
                    <a:pt x="439" y="169"/>
                    <a:pt x="442" y="169"/>
                    <a:pt x="441" y="169"/>
                  </a:cubicBezTo>
                  <a:cubicBezTo>
                    <a:pt x="447" y="167"/>
                    <a:pt x="446" y="168"/>
                    <a:pt x="446" y="161"/>
                  </a:cubicBezTo>
                  <a:cubicBezTo>
                    <a:pt x="445" y="161"/>
                    <a:pt x="444" y="161"/>
                    <a:pt x="442" y="160"/>
                  </a:cubicBezTo>
                  <a:close/>
                  <a:moveTo>
                    <a:pt x="515" y="166"/>
                  </a:moveTo>
                  <a:cubicBezTo>
                    <a:pt x="514" y="167"/>
                    <a:pt x="513" y="168"/>
                    <a:pt x="512" y="169"/>
                  </a:cubicBezTo>
                  <a:cubicBezTo>
                    <a:pt x="512" y="170"/>
                    <a:pt x="511" y="171"/>
                    <a:pt x="512" y="171"/>
                  </a:cubicBezTo>
                  <a:cubicBezTo>
                    <a:pt x="512" y="172"/>
                    <a:pt x="513" y="172"/>
                    <a:pt x="514" y="173"/>
                  </a:cubicBezTo>
                  <a:cubicBezTo>
                    <a:pt x="514" y="173"/>
                    <a:pt x="515" y="174"/>
                    <a:pt x="515" y="174"/>
                  </a:cubicBezTo>
                  <a:cubicBezTo>
                    <a:pt x="516" y="174"/>
                    <a:pt x="517" y="174"/>
                    <a:pt x="518" y="174"/>
                  </a:cubicBezTo>
                  <a:cubicBezTo>
                    <a:pt x="519" y="172"/>
                    <a:pt x="520" y="169"/>
                    <a:pt x="518" y="167"/>
                  </a:cubicBezTo>
                  <a:cubicBezTo>
                    <a:pt x="518" y="166"/>
                    <a:pt x="516" y="167"/>
                    <a:pt x="515" y="166"/>
                  </a:cubicBezTo>
                  <a:close/>
                  <a:moveTo>
                    <a:pt x="470" y="171"/>
                  </a:moveTo>
                  <a:cubicBezTo>
                    <a:pt x="470" y="172"/>
                    <a:pt x="470" y="174"/>
                    <a:pt x="471" y="174"/>
                  </a:cubicBezTo>
                  <a:cubicBezTo>
                    <a:pt x="472" y="174"/>
                    <a:pt x="471" y="174"/>
                    <a:pt x="472" y="173"/>
                  </a:cubicBezTo>
                  <a:cubicBezTo>
                    <a:pt x="473" y="173"/>
                    <a:pt x="472" y="171"/>
                    <a:pt x="472" y="171"/>
                  </a:cubicBezTo>
                  <a:cubicBezTo>
                    <a:pt x="471" y="171"/>
                    <a:pt x="470" y="172"/>
                    <a:pt x="470" y="171"/>
                  </a:cubicBezTo>
                  <a:close/>
                  <a:moveTo>
                    <a:pt x="506" y="177"/>
                  </a:moveTo>
                  <a:cubicBezTo>
                    <a:pt x="505" y="178"/>
                    <a:pt x="503" y="181"/>
                    <a:pt x="502" y="181"/>
                  </a:cubicBezTo>
                  <a:cubicBezTo>
                    <a:pt x="501" y="182"/>
                    <a:pt x="501" y="181"/>
                    <a:pt x="500" y="182"/>
                  </a:cubicBezTo>
                  <a:cubicBezTo>
                    <a:pt x="500" y="183"/>
                    <a:pt x="501" y="184"/>
                    <a:pt x="500" y="185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5"/>
                    <a:pt x="504" y="183"/>
                    <a:pt x="505" y="183"/>
                  </a:cubicBezTo>
                  <a:cubicBezTo>
                    <a:pt x="507" y="182"/>
                    <a:pt x="508" y="183"/>
                    <a:pt x="509" y="183"/>
                  </a:cubicBezTo>
                  <a:cubicBezTo>
                    <a:pt x="510" y="182"/>
                    <a:pt x="511" y="181"/>
                    <a:pt x="512" y="181"/>
                  </a:cubicBezTo>
                  <a:cubicBezTo>
                    <a:pt x="512" y="180"/>
                    <a:pt x="512" y="179"/>
                    <a:pt x="512" y="179"/>
                  </a:cubicBezTo>
                  <a:cubicBezTo>
                    <a:pt x="510" y="178"/>
                    <a:pt x="508" y="177"/>
                    <a:pt x="506" y="177"/>
                  </a:cubicBezTo>
                  <a:close/>
                  <a:moveTo>
                    <a:pt x="505" y="211"/>
                  </a:moveTo>
                  <a:cubicBezTo>
                    <a:pt x="506" y="212"/>
                    <a:pt x="506" y="212"/>
                    <a:pt x="506" y="212"/>
                  </a:cubicBezTo>
                  <a:cubicBezTo>
                    <a:pt x="509" y="213"/>
                    <a:pt x="508" y="213"/>
                    <a:pt x="505" y="214"/>
                  </a:cubicBezTo>
                  <a:cubicBezTo>
                    <a:pt x="505" y="214"/>
                    <a:pt x="503" y="210"/>
                    <a:pt x="505" y="211"/>
                  </a:cubicBezTo>
                  <a:close/>
                  <a:moveTo>
                    <a:pt x="321" y="211"/>
                  </a:moveTo>
                  <a:cubicBezTo>
                    <a:pt x="322" y="212"/>
                    <a:pt x="322" y="213"/>
                    <a:pt x="322" y="213"/>
                  </a:cubicBezTo>
                  <a:cubicBezTo>
                    <a:pt x="323" y="214"/>
                    <a:pt x="325" y="214"/>
                    <a:pt x="324" y="213"/>
                  </a:cubicBezTo>
                  <a:cubicBezTo>
                    <a:pt x="323" y="212"/>
                    <a:pt x="322" y="212"/>
                    <a:pt x="321" y="211"/>
                  </a:cubicBezTo>
                  <a:close/>
                  <a:moveTo>
                    <a:pt x="338" y="216"/>
                  </a:moveTo>
                  <a:cubicBezTo>
                    <a:pt x="338" y="216"/>
                    <a:pt x="338" y="219"/>
                    <a:pt x="338" y="219"/>
                  </a:cubicBezTo>
                  <a:cubicBezTo>
                    <a:pt x="338" y="219"/>
                    <a:pt x="337" y="219"/>
                    <a:pt x="337" y="219"/>
                  </a:cubicBezTo>
                  <a:cubicBezTo>
                    <a:pt x="337" y="219"/>
                    <a:pt x="337" y="222"/>
                    <a:pt x="337" y="221"/>
                  </a:cubicBezTo>
                  <a:cubicBezTo>
                    <a:pt x="338" y="222"/>
                    <a:pt x="337" y="223"/>
                    <a:pt x="337" y="223"/>
                  </a:cubicBezTo>
                  <a:cubicBezTo>
                    <a:pt x="338" y="224"/>
                    <a:pt x="339" y="225"/>
                    <a:pt x="339" y="225"/>
                  </a:cubicBezTo>
                  <a:cubicBezTo>
                    <a:pt x="340" y="226"/>
                    <a:pt x="343" y="224"/>
                    <a:pt x="345" y="225"/>
                  </a:cubicBezTo>
                  <a:cubicBezTo>
                    <a:pt x="345" y="225"/>
                    <a:pt x="347" y="229"/>
                    <a:pt x="347" y="229"/>
                  </a:cubicBezTo>
                  <a:cubicBezTo>
                    <a:pt x="348" y="229"/>
                    <a:pt x="350" y="229"/>
                    <a:pt x="351" y="229"/>
                  </a:cubicBezTo>
                  <a:cubicBezTo>
                    <a:pt x="351" y="229"/>
                    <a:pt x="353" y="230"/>
                    <a:pt x="354" y="229"/>
                  </a:cubicBezTo>
                  <a:cubicBezTo>
                    <a:pt x="354" y="229"/>
                    <a:pt x="355" y="228"/>
                    <a:pt x="355" y="228"/>
                  </a:cubicBezTo>
                  <a:cubicBezTo>
                    <a:pt x="354" y="225"/>
                    <a:pt x="353" y="224"/>
                    <a:pt x="349" y="222"/>
                  </a:cubicBezTo>
                  <a:cubicBezTo>
                    <a:pt x="348" y="221"/>
                    <a:pt x="346" y="221"/>
                    <a:pt x="345" y="220"/>
                  </a:cubicBezTo>
                  <a:cubicBezTo>
                    <a:pt x="344" y="219"/>
                    <a:pt x="342" y="216"/>
                    <a:pt x="341" y="216"/>
                  </a:cubicBezTo>
                  <a:cubicBezTo>
                    <a:pt x="340" y="216"/>
                    <a:pt x="339" y="216"/>
                    <a:pt x="338" y="216"/>
                  </a:cubicBezTo>
                  <a:close/>
                  <a:moveTo>
                    <a:pt x="0" y="456"/>
                  </a:moveTo>
                  <a:cubicBezTo>
                    <a:pt x="0" y="456"/>
                    <a:pt x="3" y="459"/>
                    <a:pt x="10" y="461"/>
                  </a:cubicBezTo>
                  <a:cubicBezTo>
                    <a:pt x="16" y="463"/>
                    <a:pt x="18" y="462"/>
                    <a:pt x="21" y="462"/>
                  </a:cubicBezTo>
                  <a:cubicBezTo>
                    <a:pt x="25" y="462"/>
                    <a:pt x="26" y="463"/>
                    <a:pt x="26" y="463"/>
                  </a:cubicBezTo>
                  <a:cubicBezTo>
                    <a:pt x="30" y="461"/>
                    <a:pt x="30" y="461"/>
                    <a:pt x="30" y="461"/>
                  </a:cubicBezTo>
                  <a:cubicBezTo>
                    <a:pt x="28" y="453"/>
                    <a:pt x="28" y="453"/>
                    <a:pt x="28" y="453"/>
                  </a:cubicBezTo>
                  <a:cubicBezTo>
                    <a:pt x="28" y="453"/>
                    <a:pt x="20" y="453"/>
                    <a:pt x="18" y="451"/>
                  </a:cubicBezTo>
                  <a:cubicBezTo>
                    <a:pt x="16" y="449"/>
                    <a:pt x="11" y="443"/>
                    <a:pt x="11" y="443"/>
                  </a:cubicBezTo>
                  <a:cubicBezTo>
                    <a:pt x="10" y="444"/>
                    <a:pt x="9" y="445"/>
                    <a:pt x="8" y="445"/>
                  </a:cubicBezTo>
                  <a:cubicBezTo>
                    <a:pt x="8" y="445"/>
                    <a:pt x="10" y="440"/>
                    <a:pt x="8" y="441"/>
                  </a:cubicBezTo>
                  <a:cubicBezTo>
                    <a:pt x="8" y="441"/>
                    <a:pt x="6" y="442"/>
                    <a:pt x="8" y="442"/>
                  </a:cubicBezTo>
                  <a:cubicBezTo>
                    <a:pt x="7" y="443"/>
                    <a:pt x="6" y="443"/>
                    <a:pt x="5" y="444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3" y="445"/>
                    <a:pt x="3" y="447"/>
                    <a:pt x="2" y="449"/>
                  </a:cubicBezTo>
                  <a:cubicBezTo>
                    <a:pt x="3" y="449"/>
                    <a:pt x="4" y="448"/>
                    <a:pt x="4" y="449"/>
                  </a:cubicBezTo>
                  <a:cubicBezTo>
                    <a:pt x="4" y="449"/>
                    <a:pt x="3" y="450"/>
                    <a:pt x="2" y="450"/>
                  </a:cubicBezTo>
                  <a:cubicBezTo>
                    <a:pt x="2" y="451"/>
                    <a:pt x="3" y="452"/>
                    <a:pt x="2" y="453"/>
                  </a:cubicBezTo>
                  <a:cubicBezTo>
                    <a:pt x="2" y="453"/>
                    <a:pt x="1" y="454"/>
                    <a:pt x="0" y="454"/>
                  </a:cubicBezTo>
                  <a:cubicBezTo>
                    <a:pt x="0" y="455"/>
                    <a:pt x="0" y="455"/>
                    <a:pt x="0" y="456"/>
                  </a:cubicBezTo>
                  <a:close/>
                  <a:moveTo>
                    <a:pt x="354" y="46"/>
                  </a:moveTo>
                  <a:cubicBezTo>
                    <a:pt x="356" y="47"/>
                    <a:pt x="358" y="49"/>
                    <a:pt x="360" y="48"/>
                  </a:cubicBezTo>
                  <a:cubicBezTo>
                    <a:pt x="362" y="47"/>
                    <a:pt x="360" y="41"/>
                    <a:pt x="359" y="40"/>
                  </a:cubicBezTo>
                  <a:cubicBezTo>
                    <a:pt x="361" y="40"/>
                    <a:pt x="363" y="41"/>
                    <a:pt x="365" y="40"/>
                  </a:cubicBezTo>
                  <a:cubicBezTo>
                    <a:pt x="366" y="39"/>
                    <a:pt x="366" y="39"/>
                    <a:pt x="366" y="39"/>
                  </a:cubicBezTo>
                  <a:cubicBezTo>
                    <a:pt x="367" y="39"/>
                    <a:pt x="368" y="39"/>
                    <a:pt x="369" y="40"/>
                  </a:cubicBezTo>
                  <a:cubicBezTo>
                    <a:pt x="369" y="39"/>
                    <a:pt x="369" y="38"/>
                    <a:pt x="369" y="37"/>
                  </a:cubicBezTo>
                  <a:cubicBezTo>
                    <a:pt x="369" y="36"/>
                    <a:pt x="367" y="34"/>
                    <a:pt x="366" y="33"/>
                  </a:cubicBezTo>
                  <a:cubicBezTo>
                    <a:pt x="365" y="33"/>
                    <a:pt x="364" y="34"/>
                    <a:pt x="363" y="34"/>
                  </a:cubicBezTo>
                  <a:cubicBezTo>
                    <a:pt x="361" y="32"/>
                    <a:pt x="366" y="31"/>
                    <a:pt x="359" y="31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5" y="32"/>
                    <a:pt x="355" y="31"/>
                    <a:pt x="353" y="31"/>
                  </a:cubicBezTo>
                  <a:cubicBezTo>
                    <a:pt x="353" y="32"/>
                    <a:pt x="352" y="35"/>
                    <a:pt x="351" y="36"/>
                  </a:cubicBezTo>
                  <a:cubicBezTo>
                    <a:pt x="350" y="38"/>
                    <a:pt x="347" y="38"/>
                    <a:pt x="347" y="41"/>
                  </a:cubicBezTo>
                  <a:cubicBezTo>
                    <a:pt x="346" y="46"/>
                    <a:pt x="348" y="48"/>
                    <a:pt x="353" y="47"/>
                  </a:cubicBezTo>
                  <a:lnTo>
                    <a:pt x="354" y="4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1" name="Freeform 92">
              <a:extLst>
                <a:ext uri="{FF2B5EF4-FFF2-40B4-BE49-F238E27FC236}">
                  <a16:creationId xmlns:a16="http://schemas.microsoft.com/office/drawing/2014/main" id="{633DE98B-FE9B-4287-A6F9-BA8476831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075" y="2878877"/>
              <a:ext cx="199220" cy="159376"/>
            </a:xfrm>
            <a:custGeom>
              <a:avLst/>
              <a:gdLst>
                <a:gd name="T0" fmla="*/ 74 w 74"/>
                <a:gd name="T1" fmla="*/ 39 h 59"/>
                <a:gd name="T2" fmla="*/ 69 w 74"/>
                <a:gd name="T3" fmla="*/ 39 h 59"/>
                <a:gd name="T4" fmla="*/ 66 w 74"/>
                <a:gd name="T5" fmla="*/ 39 h 59"/>
                <a:gd name="T6" fmla="*/ 64 w 74"/>
                <a:gd name="T7" fmla="*/ 38 h 59"/>
                <a:gd name="T8" fmla="*/ 62 w 74"/>
                <a:gd name="T9" fmla="*/ 37 h 59"/>
                <a:gd name="T10" fmla="*/ 61 w 74"/>
                <a:gd name="T11" fmla="*/ 32 h 59"/>
                <a:gd name="T12" fmla="*/ 61 w 74"/>
                <a:gd name="T13" fmla="*/ 27 h 59"/>
                <a:gd name="T14" fmla="*/ 61 w 74"/>
                <a:gd name="T15" fmla="*/ 23 h 59"/>
                <a:gd name="T16" fmla="*/ 61 w 74"/>
                <a:gd name="T17" fmla="*/ 18 h 59"/>
                <a:gd name="T18" fmla="*/ 57 w 74"/>
                <a:gd name="T19" fmla="*/ 12 h 59"/>
                <a:gd name="T20" fmla="*/ 54 w 74"/>
                <a:gd name="T21" fmla="*/ 6 h 59"/>
                <a:gd name="T22" fmla="*/ 48 w 74"/>
                <a:gd name="T23" fmla="*/ 0 h 59"/>
                <a:gd name="T24" fmla="*/ 45 w 74"/>
                <a:gd name="T25" fmla="*/ 3 h 59"/>
                <a:gd name="T26" fmla="*/ 41 w 74"/>
                <a:gd name="T27" fmla="*/ 5 h 59"/>
                <a:gd name="T28" fmla="*/ 36 w 74"/>
                <a:gd name="T29" fmla="*/ 8 h 59"/>
                <a:gd name="T30" fmla="*/ 33 w 74"/>
                <a:gd name="T31" fmla="*/ 7 h 59"/>
                <a:gd name="T32" fmla="*/ 27 w 74"/>
                <a:gd name="T33" fmla="*/ 5 h 59"/>
                <a:gd name="T34" fmla="*/ 22 w 74"/>
                <a:gd name="T35" fmla="*/ 3 h 59"/>
                <a:gd name="T36" fmla="*/ 18 w 74"/>
                <a:gd name="T37" fmla="*/ 2 h 59"/>
                <a:gd name="T38" fmla="*/ 17 w 74"/>
                <a:gd name="T39" fmla="*/ 10 h 59"/>
                <a:gd name="T40" fmla="*/ 12 w 74"/>
                <a:gd name="T41" fmla="*/ 14 h 59"/>
                <a:gd name="T42" fmla="*/ 8 w 74"/>
                <a:gd name="T43" fmla="*/ 30 h 59"/>
                <a:gd name="T44" fmla="*/ 2 w 74"/>
                <a:gd name="T45" fmla="*/ 35 h 59"/>
                <a:gd name="T46" fmla="*/ 0 w 74"/>
                <a:gd name="T47" fmla="*/ 35 h 59"/>
                <a:gd name="T48" fmla="*/ 4 w 74"/>
                <a:gd name="T49" fmla="*/ 41 h 59"/>
                <a:gd name="T50" fmla="*/ 5 w 74"/>
                <a:gd name="T51" fmla="*/ 44 h 59"/>
                <a:gd name="T52" fmla="*/ 8 w 74"/>
                <a:gd name="T53" fmla="*/ 46 h 59"/>
                <a:gd name="T54" fmla="*/ 12 w 74"/>
                <a:gd name="T55" fmla="*/ 45 h 59"/>
                <a:gd name="T56" fmla="*/ 17 w 74"/>
                <a:gd name="T57" fmla="*/ 46 h 59"/>
                <a:gd name="T58" fmla="*/ 17 w 74"/>
                <a:gd name="T59" fmla="*/ 48 h 59"/>
                <a:gd name="T60" fmla="*/ 16 w 74"/>
                <a:gd name="T61" fmla="*/ 51 h 59"/>
                <a:gd name="T62" fmla="*/ 20 w 74"/>
                <a:gd name="T63" fmla="*/ 53 h 59"/>
                <a:gd name="T64" fmla="*/ 24 w 74"/>
                <a:gd name="T65" fmla="*/ 55 h 59"/>
                <a:gd name="T66" fmla="*/ 26 w 74"/>
                <a:gd name="T67" fmla="*/ 59 h 59"/>
                <a:gd name="T68" fmla="*/ 31 w 74"/>
                <a:gd name="T69" fmla="*/ 58 h 59"/>
                <a:gd name="T70" fmla="*/ 39 w 74"/>
                <a:gd name="T71" fmla="*/ 58 h 59"/>
                <a:gd name="T72" fmla="*/ 44 w 74"/>
                <a:gd name="T73" fmla="*/ 56 h 59"/>
                <a:gd name="T74" fmla="*/ 49 w 74"/>
                <a:gd name="T75" fmla="*/ 53 h 59"/>
                <a:gd name="T76" fmla="*/ 55 w 74"/>
                <a:gd name="T77" fmla="*/ 55 h 59"/>
                <a:gd name="T78" fmla="*/ 62 w 74"/>
                <a:gd name="T79" fmla="*/ 54 h 59"/>
                <a:gd name="T80" fmla="*/ 65 w 74"/>
                <a:gd name="T81" fmla="*/ 56 h 59"/>
                <a:gd name="T82" fmla="*/ 68 w 74"/>
                <a:gd name="T83" fmla="*/ 54 h 59"/>
                <a:gd name="T84" fmla="*/ 67 w 74"/>
                <a:gd name="T85" fmla="*/ 51 h 59"/>
                <a:gd name="T86" fmla="*/ 69 w 74"/>
                <a:gd name="T87" fmla="*/ 49 h 59"/>
                <a:gd name="T88" fmla="*/ 71 w 74"/>
                <a:gd name="T89" fmla="*/ 51 h 59"/>
                <a:gd name="T90" fmla="*/ 72 w 74"/>
                <a:gd name="T91" fmla="*/ 49 h 59"/>
                <a:gd name="T92" fmla="*/ 72 w 74"/>
                <a:gd name="T93" fmla="*/ 43 h 59"/>
                <a:gd name="T94" fmla="*/ 73 w 74"/>
                <a:gd name="T95" fmla="*/ 42 h 59"/>
                <a:gd name="T96" fmla="*/ 72 w 74"/>
                <a:gd name="T97" fmla="*/ 42 h 59"/>
                <a:gd name="T98" fmla="*/ 72 w 74"/>
                <a:gd name="T99" fmla="*/ 40 h 59"/>
                <a:gd name="T100" fmla="*/ 74 w 74"/>
                <a:gd name="T101" fmla="*/ 41 h 59"/>
                <a:gd name="T102" fmla="*/ 74 w 74"/>
                <a:gd name="T103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59">
                  <a:moveTo>
                    <a:pt x="74" y="39"/>
                  </a:moveTo>
                  <a:cubicBezTo>
                    <a:pt x="74" y="39"/>
                    <a:pt x="70" y="38"/>
                    <a:pt x="69" y="39"/>
                  </a:cubicBezTo>
                  <a:cubicBezTo>
                    <a:pt x="69" y="41"/>
                    <a:pt x="66" y="39"/>
                    <a:pt x="66" y="39"/>
                  </a:cubicBezTo>
                  <a:cubicBezTo>
                    <a:pt x="66" y="39"/>
                    <a:pt x="65" y="39"/>
                    <a:pt x="64" y="38"/>
                  </a:cubicBezTo>
                  <a:cubicBezTo>
                    <a:pt x="64" y="38"/>
                    <a:pt x="63" y="38"/>
                    <a:pt x="62" y="37"/>
                  </a:cubicBezTo>
                  <a:cubicBezTo>
                    <a:pt x="60" y="36"/>
                    <a:pt x="63" y="33"/>
                    <a:pt x="61" y="32"/>
                  </a:cubicBezTo>
                  <a:cubicBezTo>
                    <a:pt x="60" y="32"/>
                    <a:pt x="62" y="29"/>
                    <a:pt x="61" y="27"/>
                  </a:cubicBezTo>
                  <a:cubicBezTo>
                    <a:pt x="61" y="25"/>
                    <a:pt x="63" y="25"/>
                    <a:pt x="61" y="23"/>
                  </a:cubicBezTo>
                  <a:cubicBezTo>
                    <a:pt x="60" y="22"/>
                    <a:pt x="62" y="20"/>
                    <a:pt x="61" y="18"/>
                  </a:cubicBezTo>
                  <a:cubicBezTo>
                    <a:pt x="60" y="16"/>
                    <a:pt x="60" y="15"/>
                    <a:pt x="57" y="12"/>
                  </a:cubicBezTo>
                  <a:cubicBezTo>
                    <a:pt x="55" y="9"/>
                    <a:pt x="55" y="10"/>
                    <a:pt x="54" y="6"/>
                  </a:cubicBezTo>
                  <a:cubicBezTo>
                    <a:pt x="53" y="3"/>
                    <a:pt x="48" y="0"/>
                    <a:pt x="48" y="0"/>
                  </a:cubicBezTo>
                  <a:cubicBezTo>
                    <a:pt x="48" y="0"/>
                    <a:pt x="45" y="1"/>
                    <a:pt x="45" y="3"/>
                  </a:cubicBezTo>
                  <a:cubicBezTo>
                    <a:pt x="44" y="5"/>
                    <a:pt x="43" y="5"/>
                    <a:pt x="41" y="5"/>
                  </a:cubicBezTo>
                  <a:cubicBezTo>
                    <a:pt x="39" y="5"/>
                    <a:pt x="39" y="7"/>
                    <a:pt x="36" y="8"/>
                  </a:cubicBezTo>
                  <a:cubicBezTo>
                    <a:pt x="34" y="9"/>
                    <a:pt x="34" y="9"/>
                    <a:pt x="33" y="7"/>
                  </a:cubicBezTo>
                  <a:cubicBezTo>
                    <a:pt x="31" y="5"/>
                    <a:pt x="30" y="5"/>
                    <a:pt x="27" y="5"/>
                  </a:cubicBezTo>
                  <a:cubicBezTo>
                    <a:pt x="24" y="5"/>
                    <a:pt x="23" y="5"/>
                    <a:pt x="22" y="3"/>
                  </a:cubicBezTo>
                  <a:cubicBezTo>
                    <a:pt x="21" y="1"/>
                    <a:pt x="18" y="2"/>
                    <a:pt x="18" y="2"/>
                  </a:cubicBezTo>
                  <a:cubicBezTo>
                    <a:pt x="18" y="2"/>
                    <a:pt x="18" y="8"/>
                    <a:pt x="17" y="10"/>
                  </a:cubicBezTo>
                  <a:cubicBezTo>
                    <a:pt x="17" y="12"/>
                    <a:pt x="16" y="12"/>
                    <a:pt x="12" y="14"/>
                  </a:cubicBezTo>
                  <a:cubicBezTo>
                    <a:pt x="9" y="17"/>
                    <a:pt x="11" y="24"/>
                    <a:pt x="8" y="30"/>
                  </a:cubicBezTo>
                  <a:cubicBezTo>
                    <a:pt x="5" y="35"/>
                    <a:pt x="2" y="35"/>
                    <a:pt x="2" y="35"/>
                  </a:cubicBezTo>
                  <a:cubicBezTo>
                    <a:pt x="2" y="35"/>
                    <a:pt x="1" y="35"/>
                    <a:pt x="0" y="35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3" y="44"/>
                    <a:pt x="5" y="44"/>
                  </a:cubicBezTo>
                  <a:cubicBezTo>
                    <a:pt x="7" y="44"/>
                    <a:pt x="7" y="44"/>
                    <a:pt x="8" y="46"/>
                  </a:cubicBezTo>
                  <a:cubicBezTo>
                    <a:pt x="10" y="49"/>
                    <a:pt x="11" y="46"/>
                    <a:pt x="12" y="45"/>
                  </a:cubicBezTo>
                  <a:cubicBezTo>
                    <a:pt x="13" y="44"/>
                    <a:pt x="15" y="45"/>
                    <a:pt x="17" y="46"/>
                  </a:cubicBezTo>
                  <a:cubicBezTo>
                    <a:pt x="20" y="48"/>
                    <a:pt x="19" y="48"/>
                    <a:pt x="17" y="48"/>
                  </a:cubicBezTo>
                  <a:cubicBezTo>
                    <a:pt x="14" y="48"/>
                    <a:pt x="14" y="50"/>
                    <a:pt x="16" y="51"/>
                  </a:cubicBezTo>
                  <a:cubicBezTo>
                    <a:pt x="17" y="53"/>
                    <a:pt x="20" y="53"/>
                    <a:pt x="20" y="53"/>
                  </a:cubicBezTo>
                  <a:cubicBezTo>
                    <a:pt x="20" y="53"/>
                    <a:pt x="26" y="54"/>
                    <a:pt x="24" y="55"/>
                  </a:cubicBezTo>
                  <a:cubicBezTo>
                    <a:pt x="22" y="57"/>
                    <a:pt x="22" y="59"/>
                    <a:pt x="26" y="59"/>
                  </a:cubicBezTo>
                  <a:cubicBezTo>
                    <a:pt x="31" y="59"/>
                    <a:pt x="28" y="57"/>
                    <a:pt x="31" y="58"/>
                  </a:cubicBezTo>
                  <a:cubicBezTo>
                    <a:pt x="35" y="59"/>
                    <a:pt x="34" y="59"/>
                    <a:pt x="39" y="58"/>
                  </a:cubicBezTo>
                  <a:cubicBezTo>
                    <a:pt x="43" y="57"/>
                    <a:pt x="42" y="58"/>
                    <a:pt x="44" y="56"/>
                  </a:cubicBezTo>
                  <a:cubicBezTo>
                    <a:pt x="46" y="54"/>
                    <a:pt x="47" y="52"/>
                    <a:pt x="49" y="53"/>
                  </a:cubicBezTo>
                  <a:cubicBezTo>
                    <a:pt x="51" y="53"/>
                    <a:pt x="52" y="56"/>
                    <a:pt x="55" y="55"/>
                  </a:cubicBezTo>
                  <a:cubicBezTo>
                    <a:pt x="59" y="53"/>
                    <a:pt x="59" y="53"/>
                    <a:pt x="62" y="54"/>
                  </a:cubicBezTo>
                  <a:cubicBezTo>
                    <a:pt x="63" y="54"/>
                    <a:pt x="65" y="56"/>
                    <a:pt x="65" y="5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2"/>
                    <a:pt x="67" y="53"/>
                    <a:pt x="67" y="51"/>
                  </a:cubicBezTo>
                  <a:cubicBezTo>
                    <a:pt x="68" y="51"/>
                    <a:pt x="69" y="51"/>
                    <a:pt x="69" y="49"/>
                  </a:cubicBezTo>
                  <a:cubicBezTo>
                    <a:pt x="69" y="49"/>
                    <a:pt x="70" y="50"/>
                    <a:pt x="71" y="51"/>
                  </a:cubicBezTo>
                  <a:cubicBezTo>
                    <a:pt x="71" y="50"/>
                    <a:pt x="71" y="49"/>
                    <a:pt x="72" y="49"/>
                  </a:cubicBezTo>
                  <a:cubicBezTo>
                    <a:pt x="72" y="47"/>
                    <a:pt x="72" y="45"/>
                    <a:pt x="72" y="43"/>
                  </a:cubicBezTo>
                  <a:cubicBezTo>
                    <a:pt x="72" y="43"/>
                    <a:pt x="73" y="43"/>
                    <a:pt x="73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0"/>
                    <a:pt x="72" y="40"/>
                  </a:cubicBezTo>
                  <a:cubicBezTo>
                    <a:pt x="72" y="40"/>
                    <a:pt x="73" y="40"/>
                    <a:pt x="74" y="41"/>
                  </a:cubicBezTo>
                  <a:cubicBezTo>
                    <a:pt x="74" y="41"/>
                    <a:pt x="74" y="41"/>
                    <a:pt x="74" y="39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2" name="Freeform 94">
              <a:extLst>
                <a:ext uri="{FF2B5EF4-FFF2-40B4-BE49-F238E27FC236}">
                  <a16:creationId xmlns:a16="http://schemas.microsoft.com/office/drawing/2014/main" id="{2D66974C-6BDD-4FFC-B4DA-37792E54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795" y="3598817"/>
              <a:ext cx="21982" cy="32974"/>
            </a:xfrm>
            <a:custGeom>
              <a:avLst/>
              <a:gdLst>
                <a:gd name="T0" fmla="*/ 0 w 8"/>
                <a:gd name="T1" fmla="*/ 8 h 12"/>
                <a:gd name="T2" fmla="*/ 0 w 8"/>
                <a:gd name="T3" fmla="*/ 6 h 12"/>
                <a:gd name="T4" fmla="*/ 5 w 8"/>
                <a:gd name="T5" fmla="*/ 0 h 12"/>
                <a:gd name="T6" fmla="*/ 7 w 8"/>
                <a:gd name="T7" fmla="*/ 0 h 12"/>
                <a:gd name="T8" fmla="*/ 7 w 8"/>
                <a:gd name="T9" fmla="*/ 12 h 12"/>
                <a:gd name="T10" fmla="*/ 4 w 8"/>
                <a:gd name="T11" fmla="*/ 11 h 12"/>
                <a:gd name="T12" fmla="*/ 0 w 8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8"/>
                  </a:moveTo>
                  <a:cubicBezTo>
                    <a:pt x="0" y="8"/>
                    <a:pt x="0" y="6"/>
                    <a:pt x="0" y="6"/>
                  </a:cubicBezTo>
                  <a:cubicBezTo>
                    <a:pt x="4" y="4"/>
                    <a:pt x="4" y="4"/>
                    <a:pt x="5" y="0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8" y="3"/>
                    <a:pt x="8" y="7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3" name="Freeform 95">
              <a:extLst>
                <a:ext uri="{FF2B5EF4-FFF2-40B4-BE49-F238E27FC236}">
                  <a16:creationId xmlns:a16="http://schemas.microsoft.com/office/drawing/2014/main" id="{CF71EBEF-50D9-4C0B-A0B3-B89AFBE1E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795" y="3598817"/>
              <a:ext cx="21982" cy="32974"/>
            </a:xfrm>
            <a:custGeom>
              <a:avLst/>
              <a:gdLst>
                <a:gd name="T0" fmla="*/ 0 w 8"/>
                <a:gd name="T1" fmla="*/ 8 h 12"/>
                <a:gd name="T2" fmla="*/ 0 w 8"/>
                <a:gd name="T3" fmla="*/ 6 h 12"/>
                <a:gd name="T4" fmla="*/ 5 w 8"/>
                <a:gd name="T5" fmla="*/ 0 h 12"/>
                <a:gd name="T6" fmla="*/ 7 w 8"/>
                <a:gd name="T7" fmla="*/ 0 h 12"/>
                <a:gd name="T8" fmla="*/ 7 w 8"/>
                <a:gd name="T9" fmla="*/ 12 h 12"/>
                <a:gd name="T10" fmla="*/ 4 w 8"/>
                <a:gd name="T11" fmla="*/ 11 h 12"/>
                <a:gd name="T12" fmla="*/ 0 w 8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8"/>
                  </a:moveTo>
                  <a:cubicBezTo>
                    <a:pt x="0" y="8"/>
                    <a:pt x="0" y="6"/>
                    <a:pt x="0" y="6"/>
                  </a:cubicBezTo>
                  <a:cubicBezTo>
                    <a:pt x="4" y="4"/>
                    <a:pt x="4" y="4"/>
                    <a:pt x="5" y="0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8" y="3"/>
                    <a:pt x="8" y="7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4" name="Freeform 96">
              <a:extLst>
                <a:ext uri="{FF2B5EF4-FFF2-40B4-BE49-F238E27FC236}">
                  <a16:creationId xmlns:a16="http://schemas.microsoft.com/office/drawing/2014/main" id="{1FAB8289-A934-4891-A649-21D4D47B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25" y="3811774"/>
              <a:ext cx="39844" cy="21982"/>
            </a:xfrm>
            <a:custGeom>
              <a:avLst/>
              <a:gdLst>
                <a:gd name="T0" fmla="*/ 1 w 15"/>
                <a:gd name="T1" fmla="*/ 1 h 8"/>
                <a:gd name="T2" fmla="*/ 0 w 15"/>
                <a:gd name="T3" fmla="*/ 4 h 8"/>
                <a:gd name="T4" fmla="*/ 2 w 15"/>
                <a:gd name="T5" fmla="*/ 6 h 8"/>
                <a:gd name="T6" fmla="*/ 11 w 15"/>
                <a:gd name="T7" fmla="*/ 4 h 8"/>
                <a:gd name="T8" fmla="*/ 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5" y="0"/>
                    <a:pt x="5" y="1"/>
                    <a:pt x="1" y="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5" name="Freeform 98">
              <a:extLst>
                <a:ext uri="{FF2B5EF4-FFF2-40B4-BE49-F238E27FC236}">
                  <a16:creationId xmlns:a16="http://schemas.microsoft.com/office/drawing/2014/main" id="{59377FC8-B5F3-4567-BB61-78B1010B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511" y="3089089"/>
              <a:ext cx="72818" cy="167620"/>
            </a:xfrm>
            <a:custGeom>
              <a:avLst/>
              <a:gdLst>
                <a:gd name="T0" fmla="*/ 21 w 27"/>
                <a:gd name="T1" fmla="*/ 59 h 62"/>
                <a:gd name="T2" fmla="*/ 23 w 27"/>
                <a:gd name="T3" fmla="*/ 53 h 62"/>
                <a:gd name="T4" fmla="*/ 20 w 27"/>
                <a:gd name="T5" fmla="*/ 51 h 62"/>
                <a:gd name="T6" fmla="*/ 21 w 27"/>
                <a:gd name="T7" fmla="*/ 45 h 62"/>
                <a:gd name="T8" fmla="*/ 21 w 27"/>
                <a:gd name="T9" fmla="*/ 41 h 62"/>
                <a:gd name="T10" fmla="*/ 22 w 27"/>
                <a:gd name="T11" fmla="*/ 34 h 62"/>
                <a:gd name="T12" fmla="*/ 22 w 27"/>
                <a:gd name="T13" fmla="*/ 28 h 62"/>
                <a:gd name="T14" fmla="*/ 23 w 27"/>
                <a:gd name="T15" fmla="*/ 23 h 62"/>
                <a:gd name="T16" fmla="*/ 22 w 27"/>
                <a:gd name="T17" fmla="*/ 14 h 62"/>
                <a:gd name="T18" fmla="*/ 25 w 27"/>
                <a:gd name="T19" fmla="*/ 8 h 62"/>
                <a:gd name="T20" fmla="*/ 24 w 27"/>
                <a:gd name="T21" fmla="*/ 5 h 62"/>
                <a:gd name="T22" fmla="*/ 21 w 27"/>
                <a:gd name="T23" fmla="*/ 3 h 62"/>
                <a:gd name="T24" fmla="*/ 15 w 27"/>
                <a:gd name="T25" fmla="*/ 4 h 62"/>
                <a:gd name="T26" fmla="*/ 13 w 27"/>
                <a:gd name="T27" fmla="*/ 2 h 62"/>
                <a:gd name="T28" fmla="*/ 8 w 27"/>
                <a:gd name="T29" fmla="*/ 3 h 62"/>
                <a:gd name="T30" fmla="*/ 9 w 27"/>
                <a:gd name="T31" fmla="*/ 20 h 62"/>
                <a:gd name="T32" fmla="*/ 6 w 27"/>
                <a:gd name="T33" fmla="*/ 22 h 62"/>
                <a:gd name="T34" fmla="*/ 7 w 27"/>
                <a:gd name="T35" fmla="*/ 26 h 62"/>
                <a:gd name="T36" fmla="*/ 5 w 27"/>
                <a:gd name="T37" fmla="*/ 28 h 62"/>
                <a:gd name="T38" fmla="*/ 5 w 27"/>
                <a:gd name="T39" fmla="*/ 31 h 62"/>
                <a:gd name="T40" fmla="*/ 3 w 27"/>
                <a:gd name="T41" fmla="*/ 32 h 62"/>
                <a:gd name="T42" fmla="*/ 2 w 27"/>
                <a:gd name="T43" fmla="*/ 36 h 62"/>
                <a:gd name="T44" fmla="*/ 3 w 27"/>
                <a:gd name="T45" fmla="*/ 40 h 62"/>
                <a:gd name="T46" fmla="*/ 5 w 27"/>
                <a:gd name="T47" fmla="*/ 38 h 62"/>
                <a:gd name="T48" fmla="*/ 5 w 27"/>
                <a:gd name="T49" fmla="*/ 41 h 62"/>
                <a:gd name="T50" fmla="*/ 3 w 27"/>
                <a:gd name="T51" fmla="*/ 42 h 62"/>
                <a:gd name="T52" fmla="*/ 3 w 27"/>
                <a:gd name="T53" fmla="*/ 44 h 62"/>
                <a:gd name="T54" fmla="*/ 5 w 27"/>
                <a:gd name="T55" fmla="*/ 44 h 62"/>
                <a:gd name="T56" fmla="*/ 7 w 27"/>
                <a:gd name="T57" fmla="*/ 50 h 62"/>
                <a:gd name="T58" fmla="*/ 7 w 27"/>
                <a:gd name="T59" fmla="*/ 51 h 62"/>
                <a:gd name="T60" fmla="*/ 5 w 27"/>
                <a:gd name="T61" fmla="*/ 60 h 62"/>
                <a:gd name="T62" fmla="*/ 13 w 27"/>
                <a:gd name="T63" fmla="*/ 60 h 62"/>
                <a:gd name="T64" fmla="*/ 15 w 27"/>
                <a:gd name="T65" fmla="*/ 62 h 62"/>
                <a:gd name="T66" fmla="*/ 21 w 27"/>
                <a:gd name="T6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62">
                  <a:moveTo>
                    <a:pt x="21" y="59"/>
                  </a:moveTo>
                  <a:cubicBezTo>
                    <a:pt x="21" y="59"/>
                    <a:pt x="21" y="56"/>
                    <a:pt x="23" y="53"/>
                  </a:cubicBezTo>
                  <a:cubicBezTo>
                    <a:pt x="24" y="51"/>
                    <a:pt x="22" y="53"/>
                    <a:pt x="20" y="51"/>
                  </a:cubicBezTo>
                  <a:cubicBezTo>
                    <a:pt x="18" y="48"/>
                    <a:pt x="20" y="48"/>
                    <a:pt x="21" y="45"/>
                  </a:cubicBezTo>
                  <a:cubicBezTo>
                    <a:pt x="22" y="41"/>
                    <a:pt x="22" y="44"/>
                    <a:pt x="21" y="41"/>
                  </a:cubicBezTo>
                  <a:cubicBezTo>
                    <a:pt x="17" y="36"/>
                    <a:pt x="20" y="37"/>
                    <a:pt x="22" y="34"/>
                  </a:cubicBezTo>
                  <a:cubicBezTo>
                    <a:pt x="23" y="32"/>
                    <a:pt x="22" y="31"/>
                    <a:pt x="22" y="28"/>
                  </a:cubicBezTo>
                  <a:cubicBezTo>
                    <a:pt x="22" y="25"/>
                    <a:pt x="20" y="26"/>
                    <a:pt x="23" y="23"/>
                  </a:cubicBezTo>
                  <a:cubicBezTo>
                    <a:pt x="25" y="22"/>
                    <a:pt x="24" y="18"/>
                    <a:pt x="22" y="14"/>
                  </a:cubicBezTo>
                  <a:cubicBezTo>
                    <a:pt x="20" y="11"/>
                    <a:pt x="23" y="12"/>
                    <a:pt x="25" y="8"/>
                  </a:cubicBezTo>
                  <a:cubicBezTo>
                    <a:pt x="27" y="4"/>
                    <a:pt x="26" y="5"/>
                    <a:pt x="24" y="5"/>
                  </a:cubicBezTo>
                  <a:cubicBezTo>
                    <a:pt x="22" y="4"/>
                    <a:pt x="24" y="3"/>
                    <a:pt x="21" y="3"/>
                  </a:cubicBezTo>
                  <a:cubicBezTo>
                    <a:pt x="18" y="3"/>
                    <a:pt x="19" y="3"/>
                    <a:pt x="15" y="4"/>
                  </a:cubicBezTo>
                  <a:cubicBezTo>
                    <a:pt x="11" y="4"/>
                    <a:pt x="14" y="4"/>
                    <a:pt x="13" y="2"/>
                  </a:cubicBezTo>
                  <a:cubicBezTo>
                    <a:pt x="12" y="0"/>
                    <a:pt x="8" y="3"/>
                    <a:pt x="8" y="3"/>
                  </a:cubicBezTo>
                  <a:cubicBezTo>
                    <a:pt x="9" y="7"/>
                    <a:pt x="10" y="16"/>
                    <a:pt x="9" y="20"/>
                  </a:cubicBezTo>
                  <a:cubicBezTo>
                    <a:pt x="9" y="21"/>
                    <a:pt x="6" y="22"/>
                    <a:pt x="6" y="22"/>
                  </a:cubicBezTo>
                  <a:cubicBezTo>
                    <a:pt x="6" y="23"/>
                    <a:pt x="7" y="24"/>
                    <a:pt x="7" y="26"/>
                  </a:cubicBezTo>
                  <a:cubicBezTo>
                    <a:pt x="7" y="26"/>
                    <a:pt x="5" y="28"/>
                    <a:pt x="5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5" y="31"/>
                    <a:pt x="3" y="32"/>
                    <a:pt x="3" y="32"/>
                  </a:cubicBezTo>
                  <a:cubicBezTo>
                    <a:pt x="2" y="33"/>
                    <a:pt x="4" y="35"/>
                    <a:pt x="2" y="36"/>
                  </a:cubicBezTo>
                  <a:cubicBezTo>
                    <a:pt x="0" y="37"/>
                    <a:pt x="3" y="40"/>
                    <a:pt x="3" y="40"/>
                  </a:cubicBezTo>
                  <a:cubicBezTo>
                    <a:pt x="3" y="40"/>
                    <a:pt x="5" y="38"/>
                    <a:pt x="5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4" y="42"/>
                    <a:pt x="3" y="43"/>
                    <a:pt x="3" y="44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6" y="45"/>
                    <a:pt x="5" y="49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4"/>
                    <a:pt x="5" y="56"/>
                    <a:pt x="5" y="60"/>
                  </a:cubicBezTo>
                  <a:cubicBezTo>
                    <a:pt x="7" y="60"/>
                    <a:pt x="10" y="59"/>
                    <a:pt x="13" y="60"/>
                  </a:cubicBezTo>
                  <a:cubicBezTo>
                    <a:pt x="14" y="60"/>
                    <a:pt x="13" y="62"/>
                    <a:pt x="15" y="62"/>
                  </a:cubicBezTo>
                  <a:cubicBezTo>
                    <a:pt x="17" y="62"/>
                    <a:pt x="20" y="59"/>
                    <a:pt x="21" y="59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6" name="Freeform 100">
              <a:extLst>
                <a:ext uri="{FF2B5EF4-FFF2-40B4-BE49-F238E27FC236}">
                  <a16:creationId xmlns:a16="http://schemas.microsoft.com/office/drawing/2014/main" id="{5D7D0257-2717-497C-80EA-80A57695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083" y="2657674"/>
              <a:ext cx="258298" cy="210210"/>
            </a:xfrm>
            <a:custGeom>
              <a:avLst/>
              <a:gdLst>
                <a:gd name="T0" fmla="*/ 49 w 96"/>
                <a:gd name="T1" fmla="*/ 6 h 78"/>
                <a:gd name="T2" fmla="*/ 48 w 96"/>
                <a:gd name="T3" fmla="*/ 3 h 78"/>
                <a:gd name="T4" fmla="*/ 45 w 96"/>
                <a:gd name="T5" fmla="*/ 4 h 78"/>
                <a:gd name="T6" fmla="*/ 42 w 96"/>
                <a:gd name="T7" fmla="*/ 6 h 78"/>
                <a:gd name="T8" fmla="*/ 39 w 96"/>
                <a:gd name="T9" fmla="*/ 4 h 78"/>
                <a:gd name="T10" fmla="*/ 39 w 96"/>
                <a:gd name="T11" fmla="*/ 2 h 78"/>
                <a:gd name="T12" fmla="*/ 41 w 96"/>
                <a:gd name="T13" fmla="*/ 3 h 78"/>
                <a:gd name="T14" fmla="*/ 41 w 96"/>
                <a:gd name="T15" fmla="*/ 2 h 78"/>
                <a:gd name="T16" fmla="*/ 39 w 96"/>
                <a:gd name="T17" fmla="*/ 0 h 78"/>
                <a:gd name="T18" fmla="*/ 30 w 96"/>
                <a:gd name="T19" fmla="*/ 2 h 78"/>
                <a:gd name="T20" fmla="*/ 27 w 96"/>
                <a:gd name="T21" fmla="*/ 4 h 78"/>
                <a:gd name="T22" fmla="*/ 23 w 96"/>
                <a:gd name="T23" fmla="*/ 4 h 78"/>
                <a:gd name="T24" fmla="*/ 20 w 96"/>
                <a:gd name="T25" fmla="*/ 8 h 78"/>
                <a:gd name="T26" fmla="*/ 17 w 96"/>
                <a:gd name="T27" fmla="*/ 7 h 78"/>
                <a:gd name="T28" fmla="*/ 15 w 96"/>
                <a:gd name="T29" fmla="*/ 8 h 78"/>
                <a:gd name="T30" fmla="*/ 7 w 96"/>
                <a:gd name="T31" fmla="*/ 10 h 78"/>
                <a:gd name="T32" fmla="*/ 3 w 96"/>
                <a:gd name="T33" fmla="*/ 10 h 78"/>
                <a:gd name="T34" fmla="*/ 1 w 96"/>
                <a:gd name="T35" fmla="*/ 20 h 78"/>
                <a:gd name="T36" fmla="*/ 4 w 96"/>
                <a:gd name="T37" fmla="*/ 26 h 78"/>
                <a:gd name="T38" fmla="*/ 3 w 96"/>
                <a:gd name="T39" fmla="*/ 32 h 78"/>
                <a:gd name="T40" fmla="*/ 5 w 96"/>
                <a:gd name="T41" fmla="*/ 37 h 78"/>
                <a:gd name="T42" fmla="*/ 5 w 96"/>
                <a:gd name="T43" fmla="*/ 48 h 78"/>
                <a:gd name="T44" fmla="*/ 8 w 96"/>
                <a:gd name="T45" fmla="*/ 49 h 78"/>
                <a:gd name="T46" fmla="*/ 13 w 96"/>
                <a:gd name="T47" fmla="*/ 50 h 78"/>
                <a:gd name="T48" fmla="*/ 17 w 96"/>
                <a:gd name="T49" fmla="*/ 52 h 78"/>
                <a:gd name="T50" fmla="*/ 23 w 96"/>
                <a:gd name="T51" fmla="*/ 56 h 78"/>
                <a:gd name="T52" fmla="*/ 28 w 96"/>
                <a:gd name="T53" fmla="*/ 57 h 78"/>
                <a:gd name="T54" fmla="*/ 33 w 96"/>
                <a:gd name="T55" fmla="*/ 61 h 78"/>
                <a:gd name="T56" fmla="*/ 36 w 96"/>
                <a:gd name="T57" fmla="*/ 66 h 78"/>
                <a:gd name="T58" fmla="*/ 40 w 96"/>
                <a:gd name="T59" fmla="*/ 66 h 78"/>
                <a:gd name="T60" fmla="*/ 45 w 96"/>
                <a:gd name="T61" fmla="*/ 66 h 78"/>
                <a:gd name="T62" fmla="*/ 50 w 96"/>
                <a:gd name="T63" fmla="*/ 69 h 78"/>
                <a:gd name="T64" fmla="*/ 56 w 96"/>
                <a:gd name="T65" fmla="*/ 69 h 78"/>
                <a:gd name="T66" fmla="*/ 61 w 96"/>
                <a:gd name="T67" fmla="*/ 67 h 78"/>
                <a:gd name="T68" fmla="*/ 69 w 96"/>
                <a:gd name="T69" fmla="*/ 63 h 78"/>
                <a:gd name="T70" fmla="*/ 75 w 96"/>
                <a:gd name="T71" fmla="*/ 67 h 78"/>
                <a:gd name="T72" fmla="*/ 80 w 96"/>
                <a:gd name="T73" fmla="*/ 70 h 78"/>
                <a:gd name="T74" fmla="*/ 82 w 96"/>
                <a:gd name="T75" fmla="*/ 74 h 78"/>
                <a:gd name="T76" fmla="*/ 86 w 96"/>
                <a:gd name="T77" fmla="*/ 78 h 78"/>
                <a:gd name="T78" fmla="*/ 91 w 96"/>
                <a:gd name="T79" fmla="*/ 74 h 78"/>
                <a:gd name="T80" fmla="*/ 90 w 96"/>
                <a:gd name="T81" fmla="*/ 68 h 78"/>
                <a:gd name="T82" fmla="*/ 92 w 96"/>
                <a:gd name="T83" fmla="*/ 63 h 78"/>
                <a:gd name="T84" fmla="*/ 94 w 96"/>
                <a:gd name="T85" fmla="*/ 58 h 78"/>
                <a:gd name="T86" fmla="*/ 91 w 96"/>
                <a:gd name="T87" fmla="*/ 51 h 78"/>
                <a:gd name="T88" fmla="*/ 93 w 96"/>
                <a:gd name="T89" fmla="*/ 45 h 78"/>
                <a:gd name="T90" fmla="*/ 93 w 96"/>
                <a:gd name="T91" fmla="*/ 42 h 78"/>
                <a:gd name="T92" fmla="*/ 93 w 96"/>
                <a:gd name="T93" fmla="*/ 36 h 78"/>
                <a:gd name="T94" fmla="*/ 92 w 96"/>
                <a:gd name="T95" fmla="*/ 29 h 78"/>
                <a:gd name="T96" fmla="*/ 94 w 96"/>
                <a:gd name="T97" fmla="*/ 21 h 78"/>
                <a:gd name="T98" fmla="*/ 92 w 96"/>
                <a:gd name="T99" fmla="*/ 14 h 78"/>
                <a:gd name="T100" fmla="*/ 90 w 96"/>
                <a:gd name="T101" fmla="*/ 11 h 78"/>
                <a:gd name="T102" fmla="*/ 79 w 96"/>
                <a:gd name="T103" fmla="*/ 10 h 78"/>
                <a:gd name="T104" fmla="*/ 75 w 96"/>
                <a:gd name="T105" fmla="*/ 12 h 78"/>
                <a:gd name="T106" fmla="*/ 70 w 96"/>
                <a:gd name="T107" fmla="*/ 11 h 78"/>
                <a:gd name="T108" fmla="*/ 59 w 96"/>
                <a:gd name="T109" fmla="*/ 10 h 78"/>
                <a:gd name="T110" fmla="*/ 49 w 96"/>
                <a:gd name="T111" fmla="*/ 5 h 78"/>
                <a:gd name="T112" fmla="*/ 49 w 96"/>
                <a:gd name="T11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" h="78">
                  <a:moveTo>
                    <a:pt x="49" y="6"/>
                  </a:moveTo>
                  <a:cubicBezTo>
                    <a:pt x="46" y="5"/>
                    <a:pt x="48" y="3"/>
                    <a:pt x="48" y="3"/>
                  </a:cubicBezTo>
                  <a:cubicBezTo>
                    <a:pt x="47" y="3"/>
                    <a:pt x="46" y="3"/>
                    <a:pt x="45" y="4"/>
                  </a:cubicBezTo>
                  <a:cubicBezTo>
                    <a:pt x="44" y="5"/>
                    <a:pt x="43" y="6"/>
                    <a:pt x="42" y="6"/>
                  </a:cubicBezTo>
                  <a:cubicBezTo>
                    <a:pt x="40" y="6"/>
                    <a:pt x="40" y="4"/>
                    <a:pt x="39" y="4"/>
                  </a:cubicBezTo>
                  <a:cubicBezTo>
                    <a:pt x="39" y="4"/>
                    <a:pt x="39" y="2"/>
                    <a:pt x="39" y="2"/>
                  </a:cubicBezTo>
                  <a:cubicBezTo>
                    <a:pt x="40" y="3"/>
                    <a:pt x="41" y="3"/>
                    <a:pt x="41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3" y="1"/>
                    <a:pt x="39" y="0"/>
                    <a:pt x="39" y="0"/>
                  </a:cubicBezTo>
                  <a:cubicBezTo>
                    <a:pt x="38" y="0"/>
                    <a:pt x="31" y="1"/>
                    <a:pt x="30" y="2"/>
                  </a:cubicBezTo>
                  <a:cubicBezTo>
                    <a:pt x="29" y="2"/>
                    <a:pt x="28" y="4"/>
                    <a:pt x="27" y="4"/>
                  </a:cubicBezTo>
                  <a:cubicBezTo>
                    <a:pt x="26" y="5"/>
                    <a:pt x="24" y="4"/>
                    <a:pt x="23" y="4"/>
                  </a:cubicBezTo>
                  <a:cubicBezTo>
                    <a:pt x="22" y="5"/>
                    <a:pt x="22" y="7"/>
                    <a:pt x="20" y="8"/>
                  </a:cubicBezTo>
                  <a:cubicBezTo>
                    <a:pt x="19" y="8"/>
                    <a:pt x="19" y="7"/>
                    <a:pt x="17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9"/>
                    <a:pt x="9" y="10"/>
                    <a:pt x="7" y="10"/>
                  </a:cubicBezTo>
                  <a:cubicBezTo>
                    <a:pt x="5" y="10"/>
                    <a:pt x="4" y="10"/>
                    <a:pt x="3" y="10"/>
                  </a:cubicBezTo>
                  <a:cubicBezTo>
                    <a:pt x="3" y="10"/>
                    <a:pt x="3" y="18"/>
                    <a:pt x="1" y="20"/>
                  </a:cubicBezTo>
                  <a:cubicBezTo>
                    <a:pt x="0" y="22"/>
                    <a:pt x="4" y="26"/>
                    <a:pt x="4" y="26"/>
                  </a:cubicBezTo>
                  <a:cubicBezTo>
                    <a:pt x="4" y="26"/>
                    <a:pt x="3" y="29"/>
                    <a:pt x="3" y="32"/>
                  </a:cubicBezTo>
                  <a:cubicBezTo>
                    <a:pt x="3" y="35"/>
                    <a:pt x="5" y="35"/>
                    <a:pt x="5" y="37"/>
                  </a:cubicBezTo>
                  <a:cubicBezTo>
                    <a:pt x="5" y="39"/>
                    <a:pt x="5" y="48"/>
                    <a:pt x="5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11" y="50"/>
                    <a:pt x="13" y="50"/>
                  </a:cubicBezTo>
                  <a:cubicBezTo>
                    <a:pt x="15" y="50"/>
                    <a:pt x="15" y="53"/>
                    <a:pt x="17" y="52"/>
                  </a:cubicBezTo>
                  <a:cubicBezTo>
                    <a:pt x="19" y="51"/>
                    <a:pt x="20" y="55"/>
                    <a:pt x="23" y="56"/>
                  </a:cubicBezTo>
                  <a:cubicBezTo>
                    <a:pt x="25" y="58"/>
                    <a:pt x="26" y="58"/>
                    <a:pt x="28" y="57"/>
                  </a:cubicBezTo>
                  <a:cubicBezTo>
                    <a:pt x="30" y="56"/>
                    <a:pt x="32" y="62"/>
                    <a:pt x="33" y="61"/>
                  </a:cubicBezTo>
                  <a:cubicBezTo>
                    <a:pt x="34" y="60"/>
                    <a:pt x="36" y="66"/>
                    <a:pt x="36" y="66"/>
                  </a:cubicBezTo>
                  <a:cubicBezTo>
                    <a:pt x="36" y="66"/>
                    <a:pt x="36" y="66"/>
                    <a:pt x="40" y="66"/>
                  </a:cubicBezTo>
                  <a:cubicBezTo>
                    <a:pt x="43" y="66"/>
                    <a:pt x="41" y="65"/>
                    <a:pt x="45" y="66"/>
                  </a:cubicBezTo>
                  <a:cubicBezTo>
                    <a:pt x="47" y="67"/>
                    <a:pt x="48" y="68"/>
                    <a:pt x="50" y="69"/>
                  </a:cubicBezTo>
                  <a:cubicBezTo>
                    <a:pt x="53" y="70"/>
                    <a:pt x="55" y="72"/>
                    <a:pt x="56" y="69"/>
                  </a:cubicBezTo>
                  <a:cubicBezTo>
                    <a:pt x="57" y="66"/>
                    <a:pt x="59" y="68"/>
                    <a:pt x="61" y="67"/>
                  </a:cubicBezTo>
                  <a:cubicBezTo>
                    <a:pt x="65" y="66"/>
                    <a:pt x="67" y="61"/>
                    <a:pt x="69" y="63"/>
                  </a:cubicBezTo>
                  <a:cubicBezTo>
                    <a:pt x="72" y="65"/>
                    <a:pt x="73" y="67"/>
                    <a:pt x="75" y="67"/>
                  </a:cubicBezTo>
                  <a:cubicBezTo>
                    <a:pt x="77" y="67"/>
                    <a:pt x="77" y="69"/>
                    <a:pt x="80" y="70"/>
                  </a:cubicBezTo>
                  <a:cubicBezTo>
                    <a:pt x="82" y="71"/>
                    <a:pt x="81" y="71"/>
                    <a:pt x="82" y="74"/>
                  </a:cubicBezTo>
                  <a:cubicBezTo>
                    <a:pt x="83" y="76"/>
                    <a:pt x="86" y="78"/>
                    <a:pt x="86" y="78"/>
                  </a:cubicBezTo>
                  <a:cubicBezTo>
                    <a:pt x="86" y="78"/>
                    <a:pt x="91" y="76"/>
                    <a:pt x="91" y="74"/>
                  </a:cubicBezTo>
                  <a:cubicBezTo>
                    <a:pt x="90" y="72"/>
                    <a:pt x="88" y="70"/>
                    <a:pt x="90" y="68"/>
                  </a:cubicBezTo>
                  <a:cubicBezTo>
                    <a:pt x="91" y="66"/>
                    <a:pt x="91" y="65"/>
                    <a:pt x="92" y="63"/>
                  </a:cubicBezTo>
                  <a:cubicBezTo>
                    <a:pt x="93" y="61"/>
                    <a:pt x="94" y="58"/>
                    <a:pt x="94" y="58"/>
                  </a:cubicBezTo>
                  <a:cubicBezTo>
                    <a:pt x="94" y="58"/>
                    <a:pt x="90" y="53"/>
                    <a:pt x="91" y="51"/>
                  </a:cubicBezTo>
                  <a:cubicBezTo>
                    <a:pt x="92" y="49"/>
                    <a:pt x="93" y="48"/>
                    <a:pt x="93" y="45"/>
                  </a:cubicBezTo>
                  <a:cubicBezTo>
                    <a:pt x="92" y="42"/>
                    <a:pt x="94" y="43"/>
                    <a:pt x="93" y="42"/>
                  </a:cubicBezTo>
                  <a:cubicBezTo>
                    <a:pt x="92" y="40"/>
                    <a:pt x="90" y="37"/>
                    <a:pt x="93" y="36"/>
                  </a:cubicBezTo>
                  <a:cubicBezTo>
                    <a:pt x="93" y="36"/>
                    <a:pt x="92" y="31"/>
                    <a:pt x="92" y="29"/>
                  </a:cubicBezTo>
                  <a:cubicBezTo>
                    <a:pt x="92" y="27"/>
                    <a:pt x="96" y="23"/>
                    <a:pt x="94" y="21"/>
                  </a:cubicBezTo>
                  <a:cubicBezTo>
                    <a:pt x="92" y="19"/>
                    <a:pt x="92" y="14"/>
                    <a:pt x="92" y="14"/>
                  </a:cubicBezTo>
                  <a:cubicBezTo>
                    <a:pt x="92" y="14"/>
                    <a:pt x="93" y="12"/>
                    <a:pt x="90" y="11"/>
                  </a:cubicBezTo>
                  <a:cubicBezTo>
                    <a:pt x="88" y="10"/>
                    <a:pt x="79" y="10"/>
                    <a:pt x="79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4" y="11"/>
                    <a:pt x="70" y="11"/>
                  </a:cubicBezTo>
                  <a:cubicBezTo>
                    <a:pt x="67" y="11"/>
                    <a:pt x="65" y="12"/>
                    <a:pt x="59" y="10"/>
                  </a:cubicBezTo>
                  <a:cubicBezTo>
                    <a:pt x="52" y="8"/>
                    <a:pt x="49" y="5"/>
                    <a:pt x="49" y="5"/>
                  </a:cubicBezTo>
                  <a:cubicBezTo>
                    <a:pt x="49" y="5"/>
                    <a:pt x="49" y="6"/>
                    <a:pt x="49" y="6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7" name="Freeform 102">
              <a:extLst>
                <a:ext uri="{FF2B5EF4-FFF2-40B4-BE49-F238E27FC236}">
                  <a16:creationId xmlns:a16="http://schemas.microsoft.com/office/drawing/2014/main" id="{EE7B454C-3D48-4EC1-8650-EA6A8C6CB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1593" y="3817270"/>
              <a:ext cx="221203" cy="386074"/>
            </a:xfrm>
            <a:custGeom>
              <a:avLst/>
              <a:gdLst>
                <a:gd name="T0" fmla="*/ 68 w 82"/>
                <a:gd name="T1" fmla="*/ 108 h 143"/>
                <a:gd name="T2" fmla="*/ 60 w 82"/>
                <a:gd name="T3" fmla="*/ 114 h 143"/>
                <a:gd name="T4" fmla="*/ 54 w 82"/>
                <a:gd name="T5" fmla="*/ 111 h 143"/>
                <a:gd name="T6" fmla="*/ 49 w 82"/>
                <a:gd name="T7" fmla="*/ 115 h 143"/>
                <a:gd name="T8" fmla="*/ 41 w 82"/>
                <a:gd name="T9" fmla="*/ 127 h 143"/>
                <a:gd name="T10" fmla="*/ 48 w 82"/>
                <a:gd name="T11" fmla="*/ 124 h 143"/>
                <a:gd name="T12" fmla="*/ 60 w 82"/>
                <a:gd name="T13" fmla="*/ 127 h 143"/>
                <a:gd name="T14" fmla="*/ 69 w 82"/>
                <a:gd name="T15" fmla="*/ 139 h 143"/>
                <a:gd name="T16" fmla="*/ 75 w 82"/>
                <a:gd name="T17" fmla="*/ 135 h 143"/>
                <a:gd name="T18" fmla="*/ 79 w 82"/>
                <a:gd name="T19" fmla="*/ 120 h 143"/>
                <a:gd name="T20" fmla="*/ 73 w 82"/>
                <a:gd name="T21" fmla="*/ 102 h 143"/>
                <a:gd name="T22" fmla="*/ 65 w 82"/>
                <a:gd name="T23" fmla="*/ 98 h 143"/>
                <a:gd name="T24" fmla="*/ 47 w 82"/>
                <a:gd name="T25" fmla="*/ 89 h 143"/>
                <a:gd name="T26" fmla="*/ 50 w 82"/>
                <a:gd name="T27" fmla="*/ 92 h 143"/>
                <a:gd name="T28" fmla="*/ 52 w 82"/>
                <a:gd name="T29" fmla="*/ 94 h 143"/>
                <a:gd name="T30" fmla="*/ 51 w 82"/>
                <a:gd name="T31" fmla="*/ 86 h 143"/>
                <a:gd name="T32" fmla="*/ 56 w 82"/>
                <a:gd name="T33" fmla="*/ 97 h 143"/>
                <a:gd name="T34" fmla="*/ 59 w 82"/>
                <a:gd name="T35" fmla="*/ 84 h 143"/>
                <a:gd name="T36" fmla="*/ 15 w 82"/>
                <a:gd name="T37" fmla="*/ 92 h 143"/>
                <a:gd name="T38" fmla="*/ 8 w 82"/>
                <a:gd name="T39" fmla="*/ 103 h 143"/>
                <a:gd name="T40" fmla="*/ 0 w 82"/>
                <a:gd name="T41" fmla="*/ 113 h 143"/>
                <a:gd name="T42" fmla="*/ 15 w 82"/>
                <a:gd name="T43" fmla="*/ 99 h 143"/>
                <a:gd name="T44" fmla="*/ 21 w 82"/>
                <a:gd name="T45" fmla="*/ 91 h 143"/>
                <a:gd name="T46" fmla="*/ 65 w 82"/>
                <a:gd name="T47" fmla="*/ 81 h 143"/>
                <a:gd name="T48" fmla="*/ 68 w 82"/>
                <a:gd name="T49" fmla="*/ 86 h 143"/>
                <a:gd name="T50" fmla="*/ 70 w 82"/>
                <a:gd name="T51" fmla="*/ 93 h 143"/>
                <a:gd name="T52" fmla="*/ 70 w 82"/>
                <a:gd name="T53" fmla="*/ 86 h 143"/>
                <a:gd name="T54" fmla="*/ 42 w 82"/>
                <a:gd name="T55" fmla="*/ 78 h 143"/>
                <a:gd name="T56" fmla="*/ 49 w 82"/>
                <a:gd name="T57" fmla="*/ 85 h 143"/>
                <a:gd name="T58" fmla="*/ 53 w 82"/>
                <a:gd name="T59" fmla="*/ 72 h 143"/>
                <a:gd name="T60" fmla="*/ 53 w 82"/>
                <a:gd name="T61" fmla="*/ 72 h 143"/>
                <a:gd name="T62" fmla="*/ 23 w 82"/>
                <a:gd name="T63" fmla="*/ 72 h 143"/>
                <a:gd name="T64" fmla="*/ 41 w 82"/>
                <a:gd name="T65" fmla="*/ 68 h 143"/>
                <a:gd name="T66" fmla="*/ 67 w 82"/>
                <a:gd name="T67" fmla="*/ 76 h 143"/>
                <a:gd name="T68" fmla="*/ 75 w 82"/>
                <a:gd name="T69" fmla="*/ 83 h 143"/>
                <a:gd name="T70" fmla="*/ 70 w 82"/>
                <a:gd name="T71" fmla="*/ 69 h 143"/>
                <a:gd name="T72" fmla="*/ 28 w 82"/>
                <a:gd name="T73" fmla="*/ 58 h 143"/>
                <a:gd name="T74" fmla="*/ 37 w 82"/>
                <a:gd name="T75" fmla="*/ 71 h 143"/>
                <a:gd name="T76" fmla="*/ 61 w 82"/>
                <a:gd name="T77" fmla="*/ 53 h 143"/>
                <a:gd name="T78" fmla="*/ 28 w 82"/>
                <a:gd name="T79" fmla="*/ 13 h 143"/>
                <a:gd name="T80" fmla="*/ 25 w 82"/>
                <a:gd name="T81" fmla="*/ 30 h 143"/>
                <a:gd name="T82" fmla="*/ 25 w 82"/>
                <a:gd name="T83" fmla="*/ 34 h 143"/>
                <a:gd name="T84" fmla="*/ 32 w 82"/>
                <a:gd name="T85" fmla="*/ 42 h 143"/>
                <a:gd name="T86" fmla="*/ 43 w 82"/>
                <a:gd name="T87" fmla="*/ 55 h 143"/>
                <a:gd name="T88" fmla="*/ 50 w 82"/>
                <a:gd name="T89" fmla="*/ 56 h 143"/>
                <a:gd name="T90" fmla="*/ 58 w 82"/>
                <a:gd name="T91" fmla="*/ 66 h 143"/>
                <a:gd name="T92" fmla="*/ 55 w 82"/>
                <a:gd name="T93" fmla="*/ 50 h 143"/>
                <a:gd name="T94" fmla="*/ 49 w 82"/>
                <a:gd name="T95" fmla="*/ 47 h 143"/>
                <a:gd name="T96" fmla="*/ 39 w 82"/>
                <a:gd name="T97" fmla="*/ 49 h 143"/>
                <a:gd name="T98" fmla="*/ 40 w 82"/>
                <a:gd name="T99" fmla="*/ 30 h 143"/>
                <a:gd name="T100" fmla="*/ 47 w 82"/>
                <a:gd name="T101" fmla="*/ 20 h 143"/>
                <a:gd name="T102" fmla="*/ 44 w 82"/>
                <a:gd name="T10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43">
                  <a:moveTo>
                    <a:pt x="73" y="102"/>
                  </a:moveTo>
                  <a:cubicBezTo>
                    <a:pt x="72" y="103"/>
                    <a:pt x="72" y="103"/>
                    <a:pt x="71" y="103"/>
                  </a:cubicBezTo>
                  <a:cubicBezTo>
                    <a:pt x="72" y="103"/>
                    <a:pt x="71" y="109"/>
                    <a:pt x="71" y="109"/>
                  </a:cubicBezTo>
                  <a:cubicBezTo>
                    <a:pt x="70" y="110"/>
                    <a:pt x="68" y="108"/>
                    <a:pt x="68" y="108"/>
                  </a:cubicBezTo>
                  <a:cubicBezTo>
                    <a:pt x="68" y="109"/>
                    <a:pt x="66" y="109"/>
                    <a:pt x="66" y="109"/>
                  </a:cubicBezTo>
                  <a:cubicBezTo>
                    <a:pt x="65" y="111"/>
                    <a:pt x="66" y="112"/>
                    <a:pt x="65" y="113"/>
                  </a:cubicBezTo>
                  <a:cubicBezTo>
                    <a:pt x="64" y="112"/>
                    <a:pt x="62" y="111"/>
                    <a:pt x="61" y="111"/>
                  </a:cubicBezTo>
                  <a:cubicBezTo>
                    <a:pt x="60" y="112"/>
                    <a:pt x="61" y="114"/>
                    <a:pt x="60" y="114"/>
                  </a:cubicBezTo>
                  <a:cubicBezTo>
                    <a:pt x="59" y="114"/>
                    <a:pt x="55" y="115"/>
                    <a:pt x="55" y="115"/>
                  </a:cubicBezTo>
                  <a:cubicBezTo>
                    <a:pt x="54" y="115"/>
                    <a:pt x="55" y="113"/>
                    <a:pt x="55" y="113"/>
                  </a:cubicBezTo>
                  <a:cubicBezTo>
                    <a:pt x="55" y="113"/>
                    <a:pt x="55" y="112"/>
                    <a:pt x="55" y="111"/>
                  </a:cubicBezTo>
                  <a:cubicBezTo>
                    <a:pt x="55" y="111"/>
                    <a:pt x="54" y="111"/>
                    <a:pt x="54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2"/>
                    <a:pt x="49" y="112"/>
                    <a:pt x="49" y="113"/>
                  </a:cubicBezTo>
                  <a:cubicBezTo>
                    <a:pt x="48" y="113"/>
                    <a:pt x="49" y="115"/>
                    <a:pt x="49" y="115"/>
                  </a:cubicBezTo>
                  <a:cubicBezTo>
                    <a:pt x="47" y="116"/>
                    <a:pt x="44" y="117"/>
                    <a:pt x="42" y="117"/>
                  </a:cubicBezTo>
                  <a:cubicBezTo>
                    <a:pt x="42" y="119"/>
                    <a:pt x="43" y="121"/>
                    <a:pt x="42" y="123"/>
                  </a:cubicBezTo>
                  <a:cubicBezTo>
                    <a:pt x="42" y="124"/>
                    <a:pt x="40" y="125"/>
                    <a:pt x="40" y="125"/>
                  </a:cubicBezTo>
                  <a:cubicBezTo>
                    <a:pt x="40" y="127"/>
                    <a:pt x="41" y="126"/>
                    <a:pt x="41" y="127"/>
                  </a:cubicBezTo>
                  <a:cubicBezTo>
                    <a:pt x="41" y="127"/>
                    <a:pt x="43" y="127"/>
                    <a:pt x="43" y="127"/>
                  </a:cubicBezTo>
                  <a:cubicBezTo>
                    <a:pt x="44" y="126"/>
                    <a:pt x="43" y="126"/>
                    <a:pt x="44" y="125"/>
                  </a:cubicBezTo>
                  <a:cubicBezTo>
                    <a:pt x="45" y="124"/>
                    <a:pt x="46" y="123"/>
                    <a:pt x="47" y="121"/>
                  </a:cubicBezTo>
                  <a:cubicBezTo>
                    <a:pt x="48" y="122"/>
                    <a:pt x="47" y="122"/>
                    <a:pt x="48" y="124"/>
                  </a:cubicBezTo>
                  <a:cubicBezTo>
                    <a:pt x="51" y="124"/>
                    <a:pt x="53" y="124"/>
                    <a:pt x="55" y="124"/>
                  </a:cubicBezTo>
                  <a:cubicBezTo>
                    <a:pt x="55" y="124"/>
                    <a:pt x="55" y="122"/>
                    <a:pt x="57" y="123"/>
                  </a:cubicBezTo>
                  <a:cubicBezTo>
                    <a:pt x="57" y="123"/>
                    <a:pt x="59" y="125"/>
                    <a:pt x="59" y="125"/>
                  </a:cubicBezTo>
                  <a:cubicBezTo>
                    <a:pt x="60" y="124"/>
                    <a:pt x="60" y="126"/>
                    <a:pt x="60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8" y="129"/>
                    <a:pt x="56" y="133"/>
                    <a:pt x="58" y="136"/>
                  </a:cubicBezTo>
                  <a:cubicBezTo>
                    <a:pt x="58" y="137"/>
                    <a:pt x="61" y="137"/>
                    <a:pt x="61" y="137"/>
                  </a:cubicBezTo>
                  <a:cubicBezTo>
                    <a:pt x="65" y="140"/>
                    <a:pt x="63" y="140"/>
                    <a:pt x="69" y="139"/>
                  </a:cubicBezTo>
                  <a:cubicBezTo>
                    <a:pt x="68" y="140"/>
                    <a:pt x="69" y="143"/>
                    <a:pt x="69" y="143"/>
                  </a:cubicBezTo>
                  <a:cubicBezTo>
                    <a:pt x="70" y="143"/>
                    <a:pt x="72" y="143"/>
                    <a:pt x="72" y="142"/>
                  </a:cubicBezTo>
                  <a:cubicBezTo>
                    <a:pt x="74" y="139"/>
                    <a:pt x="73" y="135"/>
                    <a:pt x="71" y="132"/>
                  </a:cubicBezTo>
                  <a:cubicBezTo>
                    <a:pt x="71" y="132"/>
                    <a:pt x="74" y="131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1"/>
                    <a:pt x="75" y="130"/>
                    <a:pt x="74" y="127"/>
                  </a:cubicBezTo>
                  <a:cubicBezTo>
                    <a:pt x="75" y="126"/>
                    <a:pt x="77" y="125"/>
                    <a:pt x="77" y="124"/>
                  </a:cubicBezTo>
                  <a:cubicBezTo>
                    <a:pt x="78" y="123"/>
                    <a:pt x="78" y="120"/>
                    <a:pt x="79" y="120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82" y="117"/>
                    <a:pt x="80" y="115"/>
                    <a:pt x="79" y="113"/>
                  </a:cubicBezTo>
                  <a:cubicBezTo>
                    <a:pt x="78" y="110"/>
                    <a:pt x="77" y="107"/>
                    <a:pt x="77" y="103"/>
                  </a:cubicBezTo>
                  <a:cubicBezTo>
                    <a:pt x="75" y="103"/>
                    <a:pt x="74" y="103"/>
                    <a:pt x="73" y="102"/>
                  </a:cubicBezTo>
                  <a:close/>
                  <a:moveTo>
                    <a:pt x="61" y="93"/>
                  </a:moveTo>
                  <a:cubicBezTo>
                    <a:pt x="61" y="94"/>
                    <a:pt x="60" y="95"/>
                    <a:pt x="59" y="95"/>
                  </a:cubicBezTo>
                  <a:cubicBezTo>
                    <a:pt x="59" y="95"/>
                    <a:pt x="59" y="97"/>
                    <a:pt x="59" y="97"/>
                  </a:cubicBezTo>
                  <a:cubicBezTo>
                    <a:pt x="62" y="98"/>
                    <a:pt x="63" y="98"/>
                    <a:pt x="65" y="98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5" y="96"/>
                    <a:pt x="65" y="94"/>
                    <a:pt x="64" y="93"/>
                  </a:cubicBezTo>
                  <a:cubicBezTo>
                    <a:pt x="63" y="93"/>
                    <a:pt x="62" y="94"/>
                    <a:pt x="61" y="93"/>
                  </a:cubicBezTo>
                  <a:close/>
                  <a:moveTo>
                    <a:pt x="47" y="89"/>
                  </a:moveTo>
                  <a:cubicBezTo>
                    <a:pt x="47" y="89"/>
                    <a:pt x="46" y="90"/>
                    <a:pt x="48" y="90"/>
                  </a:cubicBezTo>
                  <a:cubicBezTo>
                    <a:pt x="48" y="89"/>
                    <a:pt x="49" y="89"/>
                    <a:pt x="47" y="89"/>
                  </a:cubicBezTo>
                  <a:close/>
                  <a:moveTo>
                    <a:pt x="51" y="86"/>
                  </a:moveTo>
                  <a:cubicBezTo>
                    <a:pt x="51" y="87"/>
                    <a:pt x="50" y="89"/>
                    <a:pt x="50" y="92"/>
                  </a:cubicBezTo>
                  <a:cubicBezTo>
                    <a:pt x="46" y="94"/>
                    <a:pt x="41" y="94"/>
                    <a:pt x="45" y="99"/>
                  </a:cubicBezTo>
                  <a:cubicBezTo>
                    <a:pt x="46" y="101"/>
                    <a:pt x="47" y="100"/>
                    <a:pt x="49" y="101"/>
                  </a:cubicBezTo>
                  <a:cubicBezTo>
                    <a:pt x="50" y="102"/>
                    <a:pt x="51" y="103"/>
                    <a:pt x="52" y="103"/>
                  </a:cubicBezTo>
                  <a:cubicBezTo>
                    <a:pt x="52" y="103"/>
                    <a:pt x="52" y="96"/>
                    <a:pt x="52" y="94"/>
                  </a:cubicBezTo>
                  <a:cubicBezTo>
                    <a:pt x="52" y="94"/>
                    <a:pt x="55" y="90"/>
                    <a:pt x="55" y="89"/>
                  </a:cubicBezTo>
                  <a:cubicBezTo>
                    <a:pt x="56" y="89"/>
                    <a:pt x="55" y="88"/>
                    <a:pt x="55" y="88"/>
                  </a:cubicBezTo>
                  <a:cubicBezTo>
                    <a:pt x="54" y="87"/>
                    <a:pt x="54" y="86"/>
                    <a:pt x="54" y="86"/>
                  </a:cubicBezTo>
                  <a:cubicBezTo>
                    <a:pt x="53" y="86"/>
                    <a:pt x="52" y="86"/>
                    <a:pt x="51" y="86"/>
                  </a:cubicBezTo>
                  <a:close/>
                  <a:moveTo>
                    <a:pt x="59" y="84"/>
                  </a:moveTo>
                  <a:cubicBezTo>
                    <a:pt x="58" y="85"/>
                    <a:pt x="59" y="86"/>
                    <a:pt x="59" y="87"/>
                  </a:cubicBezTo>
                  <a:cubicBezTo>
                    <a:pt x="58" y="89"/>
                    <a:pt x="50" y="96"/>
                    <a:pt x="55" y="99"/>
                  </a:cubicBezTo>
                  <a:cubicBezTo>
                    <a:pt x="55" y="98"/>
                    <a:pt x="56" y="97"/>
                    <a:pt x="56" y="97"/>
                  </a:cubicBezTo>
                  <a:cubicBezTo>
                    <a:pt x="57" y="96"/>
                    <a:pt x="56" y="95"/>
                    <a:pt x="57" y="93"/>
                  </a:cubicBezTo>
                  <a:cubicBezTo>
                    <a:pt x="57" y="93"/>
                    <a:pt x="59" y="92"/>
                    <a:pt x="59" y="92"/>
                  </a:cubicBezTo>
                  <a:cubicBezTo>
                    <a:pt x="61" y="91"/>
                    <a:pt x="60" y="88"/>
                    <a:pt x="60" y="84"/>
                  </a:cubicBezTo>
                  <a:lnTo>
                    <a:pt x="59" y="84"/>
                  </a:lnTo>
                  <a:close/>
                  <a:moveTo>
                    <a:pt x="19" y="82"/>
                  </a:moveTo>
                  <a:cubicBezTo>
                    <a:pt x="19" y="82"/>
                    <a:pt x="19" y="85"/>
                    <a:pt x="19" y="86"/>
                  </a:cubicBezTo>
                  <a:cubicBezTo>
                    <a:pt x="19" y="86"/>
                    <a:pt x="15" y="89"/>
                    <a:pt x="15" y="89"/>
                  </a:cubicBezTo>
                  <a:cubicBezTo>
                    <a:pt x="14" y="91"/>
                    <a:pt x="16" y="91"/>
                    <a:pt x="15" y="92"/>
                  </a:cubicBezTo>
                  <a:cubicBezTo>
                    <a:pt x="15" y="93"/>
                    <a:pt x="13" y="94"/>
                    <a:pt x="13" y="94"/>
                  </a:cubicBezTo>
                  <a:cubicBezTo>
                    <a:pt x="12" y="96"/>
                    <a:pt x="12" y="98"/>
                    <a:pt x="11" y="99"/>
                  </a:cubicBezTo>
                  <a:cubicBezTo>
                    <a:pt x="10" y="100"/>
                    <a:pt x="8" y="101"/>
                    <a:pt x="8" y="101"/>
                  </a:cubicBezTo>
                  <a:cubicBezTo>
                    <a:pt x="8" y="102"/>
                    <a:pt x="8" y="103"/>
                    <a:pt x="8" y="103"/>
                  </a:cubicBezTo>
                  <a:cubicBezTo>
                    <a:pt x="7" y="104"/>
                    <a:pt x="6" y="104"/>
                    <a:pt x="5" y="104"/>
                  </a:cubicBezTo>
                  <a:cubicBezTo>
                    <a:pt x="4" y="104"/>
                    <a:pt x="5" y="106"/>
                    <a:pt x="4" y="106"/>
                  </a:cubicBezTo>
                  <a:cubicBezTo>
                    <a:pt x="4" y="106"/>
                    <a:pt x="3" y="106"/>
                    <a:pt x="2" y="106"/>
                  </a:cubicBezTo>
                  <a:cubicBezTo>
                    <a:pt x="1" y="108"/>
                    <a:pt x="1" y="110"/>
                    <a:pt x="0" y="113"/>
                  </a:cubicBezTo>
                  <a:cubicBezTo>
                    <a:pt x="2" y="110"/>
                    <a:pt x="9" y="107"/>
                    <a:pt x="11" y="105"/>
                  </a:cubicBezTo>
                  <a:cubicBezTo>
                    <a:pt x="12" y="104"/>
                    <a:pt x="11" y="103"/>
                    <a:pt x="11" y="103"/>
                  </a:cubicBezTo>
                  <a:cubicBezTo>
                    <a:pt x="12" y="102"/>
                    <a:pt x="14" y="100"/>
                    <a:pt x="14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8"/>
                    <a:pt x="14" y="97"/>
                    <a:pt x="15" y="97"/>
                  </a:cubicBezTo>
                  <a:cubicBezTo>
                    <a:pt x="16" y="96"/>
                    <a:pt x="18" y="96"/>
                    <a:pt x="19" y="95"/>
                  </a:cubicBezTo>
                  <a:cubicBezTo>
                    <a:pt x="19" y="94"/>
                    <a:pt x="19" y="93"/>
                    <a:pt x="19" y="92"/>
                  </a:cubicBezTo>
                  <a:cubicBezTo>
                    <a:pt x="20" y="92"/>
                    <a:pt x="21" y="92"/>
                    <a:pt x="21" y="91"/>
                  </a:cubicBezTo>
                  <a:cubicBezTo>
                    <a:pt x="22" y="91"/>
                    <a:pt x="22" y="84"/>
                    <a:pt x="21" y="84"/>
                  </a:cubicBezTo>
                  <a:cubicBezTo>
                    <a:pt x="21" y="84"/>
                    <a:pt x="21" y="82"/>
                    <a:pt x="21" y="82"/>
                  </a:cubicBezTo>
                  <a:lnTo>
                    <a:pt x="19" y="82"/>
                  </a:lnTo>
                  <a:close/>
                  <a:moveTo>
                    <a:pt x="65" y="81"/>
                  </a:moveTo>
                  <a:cubicBezTo>
                    <a:pt x="65" y="81"/>
                    <a:pt x="64" y="83"/>
                    <a:pt x="65" y="84"/>
                  </a:cubicBezTo>
                  <a:cubicBezTo>
                    <a:pt x="65" y="84"/>
                    <a:pt x="67" y="84"/>
                    <a:pt x="67" y="84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68" y="86"/>
                    <a:pt x="68" y="86"/>
                  </a:cubicBezTo>
                  <a:cubicBezTo>
                    <a:pt x="66" y="86"/>
                    <a:pt x="67" y="88"/>
                    <a:pt x="67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90"/>
                    <a:pt x="69" y="91"/>
                    <a:pt x="69" y="91"/>
                  </a:cubicBezTo>
                  <a:cubicBezTo>
                    <a:pt x="70" y="92"/>
                    <a:pt x="69" y="93"/>
                    <a:pt x="70" y="93"/>
                  </a:cubicBezTo>
                  <a:cubicBezTo>
                    <a:pt x="70" y="94"/>
                    <a:pt x="72" y="94"/>
                    <a:pt x="73" y="94"/>
                  </a:cubicBezTo>
                  <a:cubicBezTo>
                    <a:pt x="72" y="93"/>
                    <a:pt x="71" y="93"/>
                    <a:pt x="71" y="92"/>
                  </a:cubicBezTo>
                  <a:cubicBezTo>
                    <a:pt x="71" y="90"/>
                    <a:pt x="72" y="91"/>
                    <a:pt x="72" y="89"/>
                  </a:cubicBezTo>
                  <a:cubicBezTo>
                    <a:pt x="72" y="88"/>
                    <a:pt x="70" y="87"/>
                    <a:pt x="70" y="86"/>
                  </a:cubicBezTo>
                  <a:cubicBezTo>
                    <a:pt x="70" y="85"/>
                    <a:pt x="71" y="84"/>
                    <a:pt x="71" y="84"/>
                  </a:cubicBezTo>
                  <a:cubicBezTo>
                    <a:pt x="71" y="83"/>
                    <a:pt x="71" y="82"/>
                    <a:pt x="70" y="82"/>
                  </a:cubicBezTo>
                  <a:cubicBezTo>
                    <a:pt x="68" y="81"/>
                    <a:pt x="67" y="81"/>
                    <a:pt x="65" y="81"/>
                  </a:cubicBezTo>
                  <a:close/>
                  <a:moveTo>
                    <a:pt x="42" y="78"/>
                  </a:moveTo>
                  <a:cubicBezTo>
                    <a:pt x="41" y="83"/>
                    <a:pt x="41" y="86"/>
                    <a:pt x="40" y="91"/>
                  </a:cubicBezTo>
                  <a:cubicBezTo>
                    <a:pt x="42" y="90"/>
                    <a:pt x="45" y="88"/>
                    <a:pt x="46" y="88"/>
                  </a:cubicBezTo>
                  <a:cubicBezTo>
                    <a:pt x="46" y="87"/>
                    <a:pt x="48" y="88"/>
                    <a:pt x="48" y="88"/>
                  </a:cubicBezTo>
                  <a:cubicBezTo>
                    <a:pt x="49" y="87"/>
                    <a:pt x="48" y="85"/>
                    <a:pt x="49" y="85"/>
                  </a:cubicBezTo>
                  <a:cubicBezTo>
                    <a:pt x="49" y="85"/>
                    <a:pt x="50" y="84"/>
                    <a:pt x="50" y="84"/>
                  </a:cubicBezTo>
                  <a:cubicBezTo>
                    <a:pt x="50" y="83"/>
                    <a:pt x="50" y="81"/>
                    <a:pt x="50" y="80"/>
                  </a:cubicBezTo>
                  <a:cubicBezTo>
                    <a:pt x="47" y="79"/>
                    <a:pt x="45" y="79"/>
                    <a:pt x="42" y="78"/>
                  </a:cubicBezTo>
                  <a:close/>
                  <a:moveTo>
                    <a:pt x="53" y="72"/>
                  </a:moveTo>
                  <a:cubicBezTo>
                    <a:pt x="53" y="73"/>
                    <a:pt x="53" y="73"/>
                    <a:pt x="53" y="73"/>
                  </a:cubicBezTo>
                  <a:cubicBezTo>
                    <a:pt x="52" y="72"/>
                    <a:pt x="52" y="75"/>
                    <a:pt x="52" y="76"/>
                  </a:cubicBezTo>
                  <a:cubicBezTo>
                    <a:pt x="54" y="76"/>
                    <a:pt x="57" y="77"/>
                    <a:pt x="58" y="77"/>
                  </a:cubicBezTo>
                  <a:cubicBezTo>
                    <a:pt x="65" y="77"/>
                    <a:pt x="53" y="72"/>
                    <a:pt x="53" y="72"/>
                  </a:cubicBezTo>
                  <a:close/>
                  <a:moveTo>
                    <a:pt x="23" y="72"/>
                  </a:move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8" y="75"/>
                    <a:pt x="25" y="74"/>
                  </a:cubicBezTo>
                  <a:cubicBezTo>
                    <a:pt x="25" y="73"/>
                    <a:pt x="24" y="72"/>
                    <a:pt x="23" y="72"/>
                  </a:cubicBezTo>
                  <a:close/>
                  <a:moveTo>
                    <a:pt x="41" y="68"/>
                  </a:moveTo>
                  <a:cubicBezTo>
                    <a:pt x="41" y="68"/>
                    <a:pt x="42" y="71"/>
                    <a:pt x="42" y="71"/>
                  </a:cubicBezTo>
                  <a:cubicBezTo>
                    <a:pt x="44" y="72"/>
                    <a:pt x="43" y="70"/>
                    <a:pt x="43" y="69"/>
                  </a:cubicBezTo>
                  <a:cubicBezTo>
                    <a:pt x="42" y="69"/>
                    <a:pt x="42" y="69"/>
                    <a:pt x="41" y="68"/>
                  </a:cubicBezTo>
                  <a:close/>
                  <a:moveTo>
                    <a:pt x="65" y="66"/>
                  </a:moveTo>
                  <a:cubicBezTo>
                    <a:pt x="65" y="67"/>
                    <a:pt x="63" y="68"/>
                    <a:pt x="63" y="69"/>
                  </a:cubicBezTo>
                  <a:cubicBezTo>
                    <a:pt x="63" y="70"/>
                    <a:pt x="62" y="70"/>
                    <a:pt x="63" y="71"/>
                  </a:cubicBezTo>
                  <a:cubicBezTo>
                    <a:pt x="63" y="72"/>
                    <a:pt x="67" y="75"/>
                    <a:pt x="67" y="76"/>
                  </a:cubicBezTo>
                  <a:cubicBezTo>
                    <a:pt x="68" y="78"/>
                    <a:pt x="67" y="79"/>
                    <a:pt x="68" y="80"/>
                  </a:cubicBezTo>
                  <a:cubicBezTo>
                    <a:pt x="69" y="80"/>
                    <a:pt x="72" y="81"/>
                    <a:pt x="72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81"/>
                    <a:pt x="74" y="82"/>
                    <a:pt x="75" y="83"/>
                  </a:cubicBezTo>
                  <a:cubicBezTo>
                    <a:pt x="74" y="81"/>
                    <a:pt x="72" y="79"/>
                    <a:pt x="71" y="78"/>
                  </a:cubicBezTo>
                  <a:cubicBezTo>
                    <a:pt x="71" y="77"/>
                    <a:pt x="70" y="76"/>
                    <a:pt x="70" y="76"/>
                  </a:cubicBezTo>
                  <a:cubicBezTo>
                    <a:pt x="70" y="75"/>
                    <a:pt x="72" y="70"/>
                    <a:pt x="71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67"/>
                    <a:pt x="70" y="67"/>
                    <a:pt x="69" y="66"/>
                  </a:cubicBezTo>
                  <a:cubicBezTo>
                    <a:pt x="68" y="66"/>
                    <a:pt x="66" y="67"/>
                    <a:pt x="65" y="66"/>
                  </a:cubicBezTo>
                  <a:close/>
                  <a:moveTo>
                    <a:pt x="29" y="57"/>
                  </a:moveTo>
                  <a:cubicBezTo>
                    <a:pt x="29" y="57"/>
                    <a:pt x="28" y="58"/>
                    <a:pt x="28" y="58"/>
                  </a:cubicBezTo>
                  <a:cubicBezTo>
                    <a:pt x="24" y="58"/>
                    <a:pt x="30" y="59"/>
                    <a:pt x="30" y="60"/>
                  </a:cubicBezTo>
                  <a:cubicBezTo>
                    <a:pt x="31" y="61"/>
                    <a:pt x="31" y="65"/>
                    <a:pt x="33" y="66"/>
                  </a:cubicBezTo>
                  <a:cubicBezTo>
                    <a:pt x="34" y="66"/>
                    <a:pt x="35" y="66"/>
                    <a:pt x="36" y="66"/>
                  </a:cubicBezTo>
                  <a:cubicBezTo>
                    <a:pt x="36" y="69"/>
                    <a:pt x="34" y="69"/>
                    <a:pt x="37" y="71"/>
                  </a:cubicBezTo>
                  <a:cubicBezTo>
                    <a:pt x="41" y="68"/>
                    <a:pt x="36" y="56"/>
                    <a:pt x="29" y="57"/>
                  </a:cubicBezTo>
                  <a:close/>
                  <a:moveTo>
                    <a:pt x="61" y="53"/>
                  </a:moveTo>
                  <a:cubicBezTo>
                    <a:pt x="61" y="53"/>
                    <a:pt x="61" y="55"/>
                    <a:pt x="61" y="56"/>
                  </a:cubicBezTo>
                  <a:cubicBezTo>
                    <a:pt x="64" y="57"/>
                    <a:pt x="63" y="53"/>
                    <a:pt x="61" y="53"/>
                  </a:cubicBezTo>
                  <a:close/>
                  <a:moveTo>
                    <a:pt x="32" y="0"/>
                  </a:moveTo>
                  <a:cubicBezTo>
                    <a:pt x="32" y="1"/>
                    <a:pt x="30" y="5"/>
                    <a:pt x="30" y="5"/>
                  </a:cubicBezTo>
                  <a:cubicBezTo>
                    <a:pt x="30" y="5"/>
                    <a:pt x="31" y="7"/>
                    <a:pt x="31" y="8"/>
                  </a:cubicBezTo>
                  <a:cubicBezTo>
                    <a:pt x="31" y="9"/>
                    <a:pt x="28" y="12"/>
                    <a:pt x="28" y="13"/>
                  </a:cubicBezTo>
                  <a:cubicBezTo>
                    <a:pt x="28" y="17"/>
                    <a:pt x="30" y="18"/>
                    <a:pt x="29" y="22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7" y="24"/>
                    <a:pt x="27" y="26"/>
                    <a:pt x="28" y="29"/>
                  </a:cubicBezTo>
                  <a:cubicBezTo>
                    <a:pt x="27" y="29"/>
                    <a:pt x="27" y="30"/>
                    <a:pt x="25" y="30"/>
                  </a:cubicBezTo>
                  <a:cubicBezTo>
                    <a:pt x="25" y="30"/>
                    <a:pt x="24" y="28"/>
                    <a:pt x="23" y="28"/>
                  </a:cubicBezTo>
                  <a:cubicBezTo>
                    <a:pt x="22" y="27"/>
                    <a:pt x="24" y="29"/>
                    <a:pt x="22" y="28"/>
                  </a:cubicBezTo>
                  <a:cubicBezTo>
                    <a:pt x="23" y="30"/>
                    <a:pt x="22" y="31"/>
                    <a:pt x="23" y="32"/>
                  </a:cubicBezTo>
                  <a:cubicBezTo>
                    <a:pt x="23" y="33"/>
                    <a:pt x="25" y="34"/>
                    <a:pt x="25" y="34"/>
                  </a:cubicBezTo>
                  <a:cubicBezTo>
                    <a:pt x="25" y="36"/>
                    <a:pt x="24" y="38"/>
                    <a:pt x="25" y="40"/>
                  </a:cubicBezTo>
                  <a:cubicBezTo>
                    <a:pt x="25" y="40"/>
                    <a:pt x="28" y="44"/>
                    <a:pt x="29" y="45"/>
                  </a:cubicBezTo>
                  <a:cubicBezTo>
                    <a:pt x="30" y="44"/>
                    <a:pt x="29" y="44"/>
                    <a:pt x="30" y="42"/>
                  </a:cubicBezTo>
                  <a:cubicBezTo>
                    <a:pt x="31" y="42"/>
                    <a:pt x="32" y="43"/>
                    <a:pt x="32" y="42"/>
                  </a:cubicBezTo>
                  <a:cubicBezTo>
                    <a:pt x="30" y="52"/>
                    <a:pt x="31" y="50"/>
                    <a:pt x="35" y="57"/>
                  </a:cubicBezTo>
                  <a:cubicBezTo>
                    <a:pt x="35" y="57"/>
                    <a:pt x="37" y="57"/>
                    <a:pt x="37" y="56"/>
                  </a:cubicBezTo>
                  <a:cubicBezTo>
                    <a:pt x="39" y="55"/>
                    <a:pt x="38" y="53"/>
                    <a:pt x="42" y="54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6"/>
                    <a:pt x="46" y="58"/>
                    <a:pt x="47" y="59"/>
                  </a:cubicBezTo>
                  <a:cubicBezTo>
                    <a:pt x="53" y="58"/>
                    <a:pt x="43" y="55"/>
                    <a:pt x="49" y="54"/>
                  </a:cubicBezTo>
                  <a:cubicBezTo>
                    <a:pt x="50" y="55"/>
                    <a:pt x="49" y="55"/>
                    <a:pt x="50" y="56"/>
                  </a:cubicBezTo>
                  <a:cubicBezTo>
                    <a:pt x="51" y="57"/>
                    <a:pt x="51" y="57"/>
                    <a:pt x="52" y="58"/>
                  </a:cubicBezTo>
                  <a:cubicBezTo>
                    <a:pt x="53" y="59"/>
                    <a:pt x="53" y="61"/>
                    <a:pt x="54" y="62"/>
                  </a:cubicBezTo>
                  <a:cubicBezTo>
                    <a:pt x="54" y="63"/>
                    <a:pt x="56" y="62"/>
                    <a:pt x="56" y="62"/>
                  </a:cubicBezTo>
                  <a:cubicBezTo>
                    <a:pt x="57" y="63"/>
                    <a:pt x="57" y="65"/>
                    <a:pt x="58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1" y="57"/>
                    <a:pt x="58" y="61"/>
                    <a:pt x="57" y="56"/>
                  </a:cubicBezTo>
                  <a:cubicBezTo>
                    <a:pt x="56" y="54"/>
                    <a:pt x="58" y="54"/>
                    <a:pt x="57" y="52"/>
                  </a:cubicBezTo>
                  <a:cubicBezTo>
                    <a:pt x="57" y="51"/>
                    <a:pt x="56" y="50"/>
                    <a:pt x="55" y="50"/>
                  </a:cubicBezTo>
                  <a:cubicBezTo>
                    <a:pt x="55" y="50"/>
                    <a:pt x="53" y="52"/>
                    <a:pt x="53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49"/>
                    <a:pt x="51" y="48"/>
                  </a:cubicBezTo>
                  <a:cubicBezTo>
                    <a:pt x="50" y="48"/>
                    <a:pt x="51" y="47"/>
                    <a:pt x="49" y="47"/>
                  </a:cubicBezTo>
                  <a:cubicBezTo>
                    <a:pt x="49" y="47"/>
                    <a:pt x="49" y="48"/>
                    <a:pt x="49" y="48"/>
                  </a:cubicBezTo>
                  <a:cubicBezTo>
                    <a:pt x="47" y="49"/>
                    <a:pt x="46" y="48"/>
                    <a:pt x="45" y="48"/>
                  </a:cubicBezTo>
                  <a:cubicBezTo>
                    <a:pt x="44" y="48"/>
                    <a:pt x="42" y="50"/>
                    <a:pt x="41" y="50"/>
                  </a:cubicBezTo>
                  <a:cubicBezTo>
                    <a:pt x="41" y="50"/>
                    <a:pt x="40" y="49"/>
                    <a:pt x="39" y="49"/>
                  </a:cubicBezTo>
                  <a:cubicBezTo>
                    <a:pt x="39" y="48"/>
                    <a:pt x="39" y="45"/>
                    <a:pt x="38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2"/>
                    <a:pt x="37" y="37"/>
                    <a:pt x="37" y="37"/>
                  </a:cubicBezTo>
                  <a:cubicBezTo>
                    <a:pt x="38" y="33"/>
                    <a:pt x="37" y="31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8"/>
                    <a:pt x="43" y="24"/>
                    <a:pt x="43" y="22"/>
                  </a:cubicBezTo>
                  <a:cubicBezTo>
                    <a:pt x="44" y="23"/>
                    <a:pt x="45" y="23"/>
                    <a:pt x="45" y="23"/>
                  </a:cubicBezTo>
                  <a:cubicBezTo>
                    <a:pt x="46" y="23"/>
                    <a:pt x="46" y="21"/>
                    <a:pt x="47" y="20"/>
                  </a:cubicBezTo>
                  <a:cubicBezTo>
                    <a:pt x="46" y="18"/>
                    <a:pt x="46" y="16"/>
                    <a:pt x="45" y="14"/>
                  </a:cubicBezTo>
                  <a:cubicBezTo>
                    <a:pt x="45" y="14"/>
                    <a:pt x="43" y="13"/>
                    <a:pt x="43" y="12"/>
                  </a:cubicBezTo>
                  <a:cubicBezTo>
                    <a:pt x="42" y="9"/>
                    <a:pt x="43" y="5"/>
                    <a:pt x="45" y="3"/>
                  </a:cubicBezTo>
                  <a:cubicBezTo>
                    <a:pt x="45" y="3"/>
                    <a:pt x="44" y="2"/>
                    <a:pt x="44" y="1"/>
                  </a:cubicBezTo>
                  <a:cubicBezTo>
                    <a:pt x="42" y="2"/>
                    <a:pt x="38" y="6"/>
                    <a:pt x="35" y="2"/>
                  </a:cubicBezTo>
                  <a:cubicBezTo>
                    <a:pt x="35" y="2"/>
                    <a:pt x="36" y="1"/>
                    <a:pt x="35" y="0"/>
                  </a:cubicBezTo>
                  <a:cubicBezTo>
                    <a:pt x="34" y="0"/>
                    <a:pt x="33" y="1"/>
                    <a:pt x="32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8" name="Freeform 104">
              <a:extLst>
                <a:ext uri="{FF2B5EF4-FFF2-40B4-BE49-F238E27FC236}">
                  <a16:creationId xmlns:a16="http://schemas.microsoft.com/office/drawing/2014/main" id="{FC91D64B-7906-4662-8EBF-4CDDD1C65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069" y="4366841"/>
              <a:ext cx="288525" cy="520719"/>
            </a:xfrm>
            <a:custGeom>
              <a:avLst/>
              <a:gdLst>
                <a:gd name="T0" fmla="*/ 103 w 107"/>
                <a:gd name="T1" fmla="*/ 163 h 193"/>
                <a:gd name="T2" fmla="*/ 101 w 107"/>
                <a:gd name="T3" fmla="*/ 154 h 193"/>
                <a:gd name="T4" fmla="*/ 104 w 107"/>
                <a:gd name="T5" fmla="*/ 140 h 193"/>
                <a:gd name="T6" fmla="*/ 89 w 107"/>
                <a:gd name="T7" fmla="*/ 126 h 193"/>
                <a:gd name="T8" fmla="*/ 89 w 107"/>
                <a:gd name="T9" fmla="*/ 98 h 193"/>
                <a:gd name="T10" fmla="*/ 75 w 107"/>
                <a:gd name="T11" fmla="*/ 102 h 193"/>
                <a:gd name="T12" fmla="*/ 67 w 107"/>
                <a:gd name="T13" fmla="*/ 93 h 193"/>
                <a:gd name="T14" fmla="*/ 63 w 107"/>
                <a:gd name="T15" fmla="*/ 84 h 193"/>
                <a:gd name="T16" fmla="*/ 60 w 107"/>
                <a:gd name="T17" fmla="*/ 74 h 193"/>
                <a:gd name="T18" fmla="*/ 64 w 107"/>
                <a:gd name="T19" fmla="*/ 69 h 193"/>
                <a:gd name="T20" fmla="*/ 69 w 107"/>
                <a:gd name="T21" fmla="*/ 56 h 193"/>
                <a:gd name="T22" fmla="*/ 84 w 107"/>
                <a:gd name="T23" fmla="*/ 47 h 193"/>
                <a:gd name="T24" fmla="*/ 93 w 107"/>
                <a:gd name="T25" fmla="*/ 43 h 193"/>
                <a:gd name="T26" fmla="*/ 86 w 107"/>
                <a:gd name="T27" fmla="*/ 41 h 193"/>
                <a:gd name="T28" fmla="*/ 91 w 107"/>
                <a:gd name="T29" fmla="*/ 22 h 193"/>
                <a:gd name="T30" fmla="*/ 78 w 107"/>
                <a:gd name="T31" fmla="*/ 19 h 193"/>
                <a:gd name="T32" fmla="*/ 73 w 107"/>
                <a:gd name="T33" fmla="*/ 20 h 193"/>
                <a:gd name="T34" fmla="*/ 69 w 107"/>
                <a:gd name="T35" fmla="*/ 14 h 193"/>
                <a:gd name="T36" fmla="*/ 60 w 107"/>
                <a:gd name="T37" fmla="*/ 10 h 193"/>
                <a:gd name="T38" fmla="*/ 55 w 107"/>
                <a:gd name="T39" fmla="*/ 0 h 193"/>
                <a:gd name="T40" fmla="*/ 46 w 107"/>
                <a:gd name="T41" fmla="*/ 3 h 193"/>
                <a:gd name="T42" fmla="*/ 50 w 107"/>
                <a:gd name="T43" fmla="*/ 10 h 193"/>
                <a:gd name="T44" fmla="*/ 49 w 107"/>
                <a:gd name="T45" fmla="*/ 16 h 193"/>
                <a:gd name="T46" fmla="*/ 31 w 107"/>
                <a:gd name="T47" fmla="*/ 34 h 193"/>
                <a:gd name="T48" fmla="*/ 22 w 107"/>
                <a:gd name="T49" fmla="*/ 49 h 193"/>
                <a:gd name="T50" fmla="*/ 15 w 107"/>
                <a:gd name="T51" fmla="*/ 52 h 193"/>
                <a:gd name="T52" fmla="*/ 9 w 107"/>
                <a:gd name="T53" fmla="*/ 49 h 193"/>
                <a:gd name="T54" fmla="*/ 9 w 107"/>
                <a:gd name="T55" fmla="*/ 43 h 193"/>
                <a:gd name="T56" fmla="*/ 7 w 107"/>
                <a:gd name="T57" fmla="*/ 38 h 193"/>
                <a:gd name="T58" fmla="*/ 0 w 107"/>
                <a:gd name="T59" fmla="*/ 49 h 193"/>
                <a:gd name="T60" fmla="*/ 3 w 107"/>
                <a:gd name="T61" fmla="*/ 52 h 193"/>
                <a:gd name="T62" fmla="*/ 2 w 107"/>
                <a:gd name="T63" fmla="*/ 56 h 193"/>
                <a:gd name="T64" fmla="*/ 3 w 107"/>
                <a:gd name="T65" fmla="*/ 64 h 193"/>
                <a:gd name="T66" fmla="*/ 15 w 107"/>
                <a:gd name="T67" fmla="*/ 74 h 193"/>
                <a:gd name="T68" fmla="*/ 20 w 107"/>
                <a:gd name="T69" fmla="*/ 80 h 193"/>
                <a:gd name="T70" fmla="*/ 26 w 107"/>
                <a:gd name="T71" fmla="*/ 87 h 193"/>
                <a:gd name="T72" fmla="*/ 30 w 107"/>
                <a:gd name="T73" fmla="*/ 94 h 193"/>
                <a:gd name="T74" fmla="*/ 33 w 107"/>
                <a:gd name="T75" fmla="*/ 99 h 193"/>
                <a:gd name="T76" fmla="*/ 35 w 107"/>
                <a:gd name="T77" fmla="*/ 106 h 193"/>
                <a:gd name="T78" fmla="*/ 36 w 107"/>
                <a:gd name="T79" fmla="*/ 119 h 193"/>
                <a:gd name="T80" fmla="*/ 40 w 107"/>
                <a:gd name="T81" fmla="*/ 129 h 193"/>
                <a:gd name="T82" fmla="*/ 46 w 107"/>
                <a:gd name="T83" fmla="*/ 137 h 193"/>
                <a:gd name="T84" fmla="*/ 47 w 107"/>
                <a:gd name="T85" fmla="*/ 150 h 193"/>
                <a:gd name="T86" fmla="*/ 54 w 107"/>
                <a:gd name="T87" fmla="*/ 162 h 193"/>
                <a:gd name="T88" fmla="*/ 66 w 107"/>
                <a:gd name="T89" fmla="*/ 171 h 193"/>
                <a:gd name="T90" fmla="*/ 69 w 107"/>
                <a:gd name="T91" fmla="*/ 173 h 193"/>
                <a:gd name="T92" fmla="*/ 75 w 107"/>
                <a:gd name="T93" fmla="*/ 175 h 193"/>
                <a:gd name="T94" fmla="*/ 83 w 107"/>
                <a:gd name="T95" fmla="*/ 181 h 193"/>
                <a:gd name="T96" fmla="*/ 88 w 107"/>
                <a:gd name="T97" fmla="*/ 183 h 193"/>
                <a:gd name="T98" fmla="*/ 93 w 107"/>
                <a:gd name="T99" fmla="*/ 189 h 193"/>
                <a:gd name="T100" fmla="*/ 100 w 107"/>
                <a:gd name="T101" fmla="*/ 190 h 193"/>
                <a:gd name="T102" fmla="*/ 100 w 107"/>
                <a:gd name="T103" fmla="*/ 182 h 193"/>
                <a:gd name="T104" fmla="*/ 105 w 107"/>
                <a:gd name="T105" fmla="*/ 170 h 193"/>
                <a:gd name="T106" fmla="*/ 101 w 107"/>
                <a:gd name="T107" fmla="*/ 166 h 193"/>
                <a:gd name="T108" fmla="*/ 98 w 107"/>
                <a:gd name="T109" fmla="*/ 161 h 193"/>
                <a:gd name="T110" fmla="*/ 103 w 107"/>
                <a:gd name="T111" fmla="*/ 164 h 193"/>
                <a:gd name="T112" fmla="*/ 104 w 107"/>
                <a:gd name="T113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93">
                  <a:moveTo>
                    <a:pt x="104" y="167"/>
                  </a:moveTo>
                  <a:cubicBezTo>
                    <a:pt x="104" y="167"/>
                    <a:pt x="104" y="164"/>
                    <a:pt x="103" y="163"/>
                  </a:cubicBezTo>
                  <a:cubicBezTo>
                    <a:pt x="102" y="161"/>
                    <a:pt x="103" y="159"/>
                    <a:pt x="103" y="159"/>
                  </a:cubicBezTo>
                  <a:cubicBezTo>
                    <a:pt x="103" y="159"/>
                    <a:pt x="102" y="157"/>
                    <a:pt x="101" y="154"/>
                  </a:cubicBezTo>
                  <a:cubicBezTo>
                    <a:pt x="100" y="152"/>
                    <a:pt x="102" y="147"/>
                    <a:pt x="102" y="147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0"/>
                    <a:pt x="91" y="96"/>
                    <a:pt x="89" y="98"/>
                  </a:cubicBezTo>
                  <a:cubicBezTo>
                    <a:pt x="87" y="100"/>
                    <a:pt x="83" y="102"/>
                    <a:pt x="8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3" y="101"/>
                    <a:pt x="73" y="98"/>
                  </a:cubicBezTo>
                  <a:cubicBezTo>
                    <a:pt x="73" y="96"/>
                    <a:pt x="68" y="95"/>
                    <a:pt x="67" y="93"/>
                  </a:cubicBezTo>
                  <a:cubicBezTo>
                    <a:pt x="66" y="90"/>
                    <a:pt x="62" y="88"/>
                    <a:pt x="62" y="88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4"/>
                    <a:pt x="63" y="80"/>
                    <a:pt x="62" y="80"/>
                  </a:cubicBezTo>
                  <a:cubicBezTo>
                    <a:pt x="60" y="79"/>
                    <a:pt x="60" y="75"/>
                    <a:pt x="60" y="74"/>
                  </a:cubicBezTo>
                  <a:cubicBezTo>
                    <a:pt x="60" y="72"/>
                    <a:pt x="64" y="74"/>
                    <a:pt x="64" y="74"/>
                  </a:cubicBezTo>
                  <a:cubicBezTo>
                    <a:pt x="64" y="74"/>
                    <a:pt x="64" y="71"/>
                    <a:pt x="64" y="69"/>
                  </a:cubicBezTo>
                  <a:cubicBezTo>
                    <a:pt x="64" y="67"/>
                    <a:pt x="65" y="66"/>
                    <a:pt x="67" y="63"/>
                  </a:cubicBezTo>
                  <a:cubicBezTo>
                    <a:pt x="68" y="61"/>
                    <a:pt x="68" y="58"/>
                    <a:pt x="69" y="56"/>
                  </a:cubicBezTo>
                  <a:cubicBezTo>
                    <a:pt x="70" y="53"/>
                    <a:pt x="74" y="52"/>
                    <a:pt x="76" y="50"/>
                  </a:cubicBezTo>
                  <a:cubicBezTo>
                    <a:pt x="78" y="48"/>
                    <a:pt x="82" y="48"/>
                    <a:pt x="84" y="47"/>
                  </a:cubicBezTo>
                  <a:cubicBezTo>
                    <a:pt x="86" y="46"/>
                    <a:pt x="88" y="46"/>
                    <a:pt x="91" y="46"/>
                  </a:cubicBezTo>
                  <a:cubicBezTo>
                    <a:pt x="93" y="46"/>
                    <a:pt x="93" y="43"/>
                    <a:pt x="93" y="43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5"/>
                    <a:pt x="93" y="22"/>
                    <a:pt x="91" y="22"/>
                  </a:cubicBezTo>
                  <a:cubicBezTo>
                    <a:pt x="89" y="22"/>
                    <a:pt x="85" y="21"/>
                    <a:pt x="84" y="20"/>
                  </a:cubicBezTo>
                  <a:cubicBezTo>
                    <a:pt x="83" y="18"/>
                    <a:pt x="78" y="19"/>
                    <a:pt x="78" y="19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4" y="20"/>
                    <a:pt x="73" y="20"/>
                  </a:cubicBezTo>
                  <a:cubicBezTo>
                    <a:pt x="71" y="20"/>
                    <a:pt x="70" y="17"/>
                    <a:pt x="70" y="17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0" y="11"/>
                    <a:pt x="60" y="10"/>
                  </a:cubicBezTo>
                  <a:cubicBezTo>
                    <a:pt x="61" y="8"/>
                    <a:pt x="58" y="5"/>
                    <a:pt x="57" y="5"/>
                  </a:cubicBezTo>
                  <a:cubicBezTo>
                    <a:pt x="55" y="5"/>
                    <a:pt x="55" y="0"/>
                    <a:pt x="5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7"/>
                    <a:pt x="50" y="10"/>
                  </a:cubicBezTo>
                  <a:cubicBezTo>
                    <a:pt x="51" y="13"/>
                    <a:pt x="50" y="16"/>
                    <a:pt x="50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23"/>
                    <a:pt x="42" y="27"/>
                  </a:cubicBezTo>
                  <a:cubicBezTo>
                    <a:pt x="36" y="31"/>
                    <a:pt x="33" y="33"/>
                    <a:pt x="31" y="34"/>
                  </a:cubicBezTo>
                  <a:cubicBezTo>
                    <a:pt x="30" y="36"/>
                    <a:pt x="30" y="37"/>
                    <a:pt x="28" y="39"/>
                  </a:cubicBezTo>
                  <a:cubicBezTo>
                    <a:pt x="26" y="42"/>
                    <a:pt x="24" y="43"/>
                    <a:pt x="22" y="49"/>
                  </a:cubicBezTo>
                  <a:cubicBezTo>
                    <a:pt x="21" y="52"/>
                    <a:pt x="18" y="53"/>
                    <a:pt x="18" y="53"/>
                  </a:cubicBezTo>
                  <a:cubicBezTo>
                    <a:pt x="18" y="53"/>
                    <a:pt x="16" y="54"/>
                    <a:pt x="15" y="52"/>
                  </a:cubicBezTo>
                  <a:cubicBezTo>
                    <a:pt x="14" y="49"/>
                    <a:pt x="13" y="47"/>
                    <a:pt x="13" y="47"/>
                  </a:cubicBezTo>
                  <a:cubicBezTo>
                    <a:pt x="13" y="47"/>
                    <a:pt x="11" y="49"/>
                    <a:pt x="9" y="49"/>
                  </a:cubicBezTo>
                  <a:cubicBezTo>
                    <a:pt x="7" y="49"/>
                    <a:pt x="5" y="46"/>
                    <a:pt x="5" y="4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" y="41"/>
                    <a:pt x="2" y="43"/>
                    <a:pt x="1" y="46"/>
                  </a:cubicBezTo>
                  <a:cubicBezTo>
                    <a:pt x="1" y="47"/>
                    <a:pt x="1" y="50"/>
                    <a:pt x="0" y="49"/>
                  </a:cubicBezTo>
                  <a:cubicBezTo>
                    <a:pt x="0" y="49"/>
                    <a:pt x="1" y="51"/>
                    <a:pt x="2" y="52"/>
                  </a:cubicBezTo>
                  <a:cubicBezTo>
                    <a:pt x="2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2"/>
                    <a:pt x="2" y="55"/>
                    <a:pt x="2" y="56"/>
                  </a:cubicBezTo>
                  <a:cubicBezTo>
                    <a:pt x="2" y="56"/>
                    <a:pt x="4" y="58"/>
                    <a:pt x="4" y="58"/>
                  </a:cubicBezTo>
                  <a:cubicBezTo>
                    <a:pt x="5" y="60"/>
                    <a:pt x="4" y="63"/>
                    <a:pt x="3" y="64"/>
                  </a:cubicBezTo>
                  <a:cubicBezTo>
                    <a:pt x="7" y="67"/>
                    <a:pt x="10" y="69"/>
                    <a:pt x="13" y="73"/>
                  </a:cubicBezTo>
                  <a:cubicBezTo>
                    <a:pt x="13" y="73"/>
                    <a:pt x="15" y="74"/>
                    <a:pt x="15" y="74"/>
                  </a:cubicBezTo>
                  <a:cubicBezTo>
                    <a:pt x="15" y="75"/>
                    <a:pt x="15" y="76"/>
                    <a:pt x="15" y="76"/>
                  </a:cubicBezTo>
                  <a:cubicBezTo>
                    <a:pt x="16" y="78"/>
                    <a:pt x="19" y="78"/>
                    <a:pt x="20" y="80"/>
                  </a:cubicBezTo>
                  <a:cubicBezTo>
                    <a:pt x="20" y="80"/>
                    <a:pt x="20" y="81"/>
                    <a:pt x="20" y="82"/>
                  </a:cubicBezTo>
                  <a:cubicBezTo>
                    <a:pt x="22" y="84"/>
                    <a:pt x="24" y="85"/>
                    <a:pt x="26" y="87"/>
                  </a:cubicBezTo>
                  <a:cubicBezTo>
                    <a:pt x="27" y="89"/>
                    <a:pt x="28" y="91"/>
                    <a:pt x="29" y="93"/>
                  </a:cubicBezTo>
                  <a:cubicBezTo>
                    <a:pt x="29" y="93"/>
                    <a:pt x="30" y="93"/>
                    <a:pt x="30" y="94"/>
                  </a:cubicBezTo>
                  <a:cubicBezTo>
                    <a:pt x="31" y="95"/>
                    <a:pt x="30" y="96"/>
                    <a:pt x="31" y="98"/>
                  </a:cubicBezTo>
                  <a:cubicBezTo>
                    <a:pt x="31" y="98"/>
                    <a:pt x="33" y="98"/>
                    <a:pt x="33" y="99"/>
                  </a:cubicBezTo>
                  <a:cubicBezTo>
                    <a:pt x="33" y="100"/>
                    <a:pt x="33" y="102"/>
                    <a:pt x="33" y="104"/>
                  </a:cubicBezTo>
                  <a:cubicBezTo>
                    <a:pt x="33" y="104"/>
                    <a:pt x="35" y="106"/>
                    <a:pt x="35" y="106"/>
                  </a:cubicBezTo>
                  <a:cubicBezTo>
                    <a:pt x="35" y="108"/>
                    <a:pt x="35" y="109"/>
                    <a:pt x="35" y="111"/>
                  </a:cubicBezTo>
                  <a:cubicBezTo>
                    <a:pt x="35" y="111"/>
                    <a:pt x="39" y="119"/>
                    <a:pt x="36" y="119"/>
                  </a:cubicBezTo>
                  <a:cubicBezTo>
                    <a:pt x="38" y="122"/>
                    <a:pt x="41" y="123"/>
                    <a:pt x="40" y="127"/>
                  </a:cubicBezTo>
                  <a:cubicBezTo>
                    <a:pt x="40" y="127"/>
                    <a:pt x="40" y="129"/>
                    <a:pt x="40" y="129"/>
                  </a:cubicBezTo>
                  <a:cubicBezTo>
                    <a:pt x="41" y="129"/>
                    <a:pt x="42" y="129"/>
                    <a:pt x="43" y="129"/>
                  </a:cubicBezTo>
                  <a:cubicBezTo>
                    <a:pt x="44" y="131"/>
                    <a:pt x="45" y="135"/>
                    <a:pt x="46" y="137"/>
                  </a:cubicBezTo>
                  <a:cubicBezTo>
                    <a:pt x="46" y="138"/>
                    <a:pt x="47" y="138"/>
                    <a:pt x="48" y="139"/>
                  </a:cubicBezTo>
                  <a:cubicBezTo>
                    <a:pt x="49" y="143"/>
                    <a:pt x="48" y="147"/>
                    <a:pt x="47" y="150"/>
                  </a:cubicBezTo>
                  <a:cubicBezTo>
                    <a:pt x="49" y="152"/>
                    <a:pt x="52" y="155"/>
                    <a:pt x="54" y="159"/>
                  </a:cubicBezTo>
                  <a:cubicBezTo>
                    <a:pt x="54" y="160"/>
                    <a:pt x="53" y="161"/>
                    <a:pt x="54" y="162"/>
                  </a:cubicBezTo>
                  <a:cubicBezTo>
                    <a:pt x="55" y="163"/>
                    <a:pt x="60" y="165"/>
                    <a:pt x="61" y="167"/>
                  </a:cubicBezTo>
                  <a:cubicBezTo>
                    <a:pt x="63" y="168"/>
                    <a:pt x="65" y="169"/>
                    <a:pt x="66" y="171"/>
                  </a:cubicBezTo>
                  <a:cubicBezTo>
                    <a:pt x="67" y="171"/>
                    <a:pt x="66" y="172"/>
                    <a:pt x="67" y="173"/>
                  </a:cubicBezTo>
                  <a:cubicBezTo>
                    <a:pt x="67" y="173"/>
                    <a:pt x="68" y="173"/>
                    <a:pt x="69" y="173"/>
                  </a:cubicBezTo>
                  <a:cubicBezTo>
                    <a:pt x="69" y="173"/>
                    <a:pt x="70" y="174"/>
                    <a:pt x="71" y="175"/>
                  </a:cubicBezTo>
                  <a:cubicBezTo>
                    <a:pt x="72" y="175"/>
                    <a:pt x="73" y="175"/>
                    <a:pt x="75" y="175"/>
                  </a:cubicBezTo>
                  <a:cubicBezTo>
                    <a:pt x="75" y="175"/>
                    <a:pt x="75" y="177"/>
                    <a:pt x="75" y="177"/>
                  </a:cubicBezTo>
                  <a:cubicBezTo>
                    <a:pt x="79" y="178"/>
                    <a:pt x="80" y="179"/>
                    <a:pt x="83" y="181"/>
                  </a:cubicBezTo>
                  <a:cubicBezTo>
                    <a:pt x="83" y="181"/>
                    <a:pt x="84" y="180"/>
                    <a:pt x="85" y="181"/>
                  </a:cubicBezTo>
                  <a:cubicBezTo>
                    <a:pt x="86" y="181"/>
                    <a:pt x="87" y="183"/>
                    <a:pt x="88" y="183"/>
                  </a:cubicBezTo>
                  <a:cubicBezTo>
                    <a:pt x="89" y="183"/>
                    <a:pt x="90" y="183"/>
                    <a:pt x="90" y="183"/>
                  </a:cubicBezTo>
                  <a:cubicBezTo>
                    <a:pt x="92" y="185"/>
                    <a:pt x="91" y="187"/>
                    <a:pt x="93" y="189"/>
                  </a:cubicBezTo>
                  <a:cubicBezTo>
                    <a:pt x="93" y="190"/>
                    <a:pt x="95" y="192"/>
                    <a:pt x="97" y="193"/>
                  </a:cubicBezTo>
                  <a:cubicBezTo>
                    <a:pt x="97" y="193"/>
                    <a:pt x="99" y="192"/>
                    <a:pt x="100" y="190"/>
                  </a:cubicBezTo>
                  <a:cubicBezTo>
                    <a:pt x="100" y="188"/>
                    <a:pt x="102" y="187"/>
                    <a:pt x="102" y="187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2"/>
                    <a:pt x="104" y="177"/>
                    <a:pt x="105" y="175"/>
                  </a:cubicBezTo>
                  <a:cubicBezTo>
                    <a:pt x="107" y="173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4" y="169"/>
                    <a:pt x="102" y="167"/>
                    <a:pt x="101" y="166"/>
                  </a:cubicBezTo>
                  <a:cubicBezTo>
                    <a:pt x="100" y="166"/>
                    <a:pt x="99" y="167"/>
                    <a:pt x="98" y="167"/>
                  </a:cubicBezTo>
                  <a:cubicBezTo>
                    <a:pt x="98" y="165"/>
                    <a:pt x="98" y="164"/>
                    <a:pt x="98" y="161"/>
                  </a:cubicBezTo>
                  <a:cubicBezTo>
                    <a:pt x="99" y="161"/>
                    <a:pt x="100" y="161"/>
                    <a:pt x="100" y="161"/>
                  </a:cubicBezTo>
                  <a:cubicBezTo>
                    <a:pt x="101" y="162"/>
                    <a:pt x="102" y="163"/>
                    <a:pt x="103" y="164"/>
                  </a:cubicBezTo>
                  <a:cubicBezTo>
                    <a:pt x="103" y="164"/>
                    <a:pt x="102" y="166"/>
                    <a:pt x="103" y="166"/>
                  </a:cubicBezTo>
                  <a:cubicBezTo>
                    <a:pt x="103" y="166"/>
                    <a:pt x="103" y="167"/>
                    <a:pt x="104" y="16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9" name="Freeform 106">
              <a:extLst>
                <a:ext uri="{FF2B5EF4-FFF2-40B4-BE49-F238E27FC236}">
                  <a16:creationId xmlns:a16="http://schemas.microsoft.com/office/drawing/2014/main" id="{B4E8506C-AD30-442E-844A-95416A28C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100" y="4917788"/>
              <a:ext cx="184104" cy="247306"/>
            </a:xfrm>
            <a:custGeom>
              <a:avLst/>
              <a:gdLst>
                <a:gd name="T0" fmla="*/ 35 w 68"/>
                <a:gd name="T1" fmla="*/ 5 h 92"/>
                <a:gd name="T2" fmla="*/ 31 w 68"/>
                <a:gd name="T3" fmla="*/ 2 h 92"/>
                <a:gd name="T4" fmla="*/ 23 w 68"/>
                <a:gd name="T5" fmla="*/ 0 h 92"/>
                <a:gd name="T6" fmla="*/ 13 w 68"/>
                <a:gd name="T7" fmla="*/ 1 h 92"/>
                <a:gd name="T8" fmla="*/ 8 w 68"/>
                <a:gd name="T9" fmla="*/ 9 h 92"/>
                <a:gd name="T10" fmla="*/ 5 w 68"/>
                <a:gd name="T11" fmla="*/ 15 h 92"/>
                <a:gd name="T12" fmla="*/ 5 w 68"/>
                <a:gd name="T13" fmla="*/ 18 h 92"/>
                <a:gd name="T14" fmla="*/ 0 w 68"/>
                <a:gd name="T15" fmla="*/ 30 h 92"/>
                <a:gd name="T16" fmla="*/ 5 w 68"/>
                <a:gd name="T17" fmla="*/ 33 h 92"/>
                <a:gd name="T18" fmla="*/ 7 w 68"/>
                <a:gd name="T19" fmla="*/ 37 h 92"/>
                <a:gd name="T20" fmla="*/ 10 w 68"/>
                <a:gd name="T21" fmla="*/ 42 h 92"/>
                <a:gd name="T22" fmla="*/ 14 w 68"/>
                <a:gd name="T23" fmla="*/ 45 h 92"/>
                <a:gd name="T24" fmla="*/ 18 w 68"/>
                <a:gd name="T25" fmla="*/ 52 h 92"/>
                <a:gd name="T26" fmla="*/ 23 w 68"/>
                <a:gd name="T27" fmla="*/ 56 h 92"/>
                <a:gd name="T28" fmla="*/ 29 w 68"/>
                <a:gd name="T29" fmla="*/ 58 h 92"/>
                <a:gd name="T30" fmla="*/ 32 w 68"/>
                <a:gd name="T31" fmla="*/ 61 h 92"/>
                <a:gd name="T32" fmla="*/ 38 w 68"/>
                <a:gd name="T33" fmla="*/ 68 h 92"/>
                <a:gd name="T34" fmla="*/ 38 w 68"/>
                <a:gd name="T35" fmla="*/ 74 h 92"/>
                <a:gd name="T36" fmla="*/ 34 w 68"/>
                <a:gd name="T37" fmla="*/ 82 h 92"/>
                <a:gd name="T38" fmla="*/ 31 w 68"/>
                <a:gd name="T39" fmla="*/ 89 h 92"/>
                <a:gd name="T40" fmla="*/ 34 w 68"/>
                <a:gd name="T41" fmla="*/ 89 h 92"/>
                <a:gd name="T42" fmla="*/ 40 w 68"/>
                <a:gd name="T43" fmla="*/ 90 h 92"/>
                <a:gd name="T44" fmla="*/ 46 w 68"/>
                <a:gd name="T45" fmla="*/ 91 h 92"/>
                <a:gd name="T46" fmla="*/ 53 w 68"/>
                <a:gd name="T47" fmla="*/ 92 h 92"/>
                <a:gd name="T48" fmla="*/ 58 w 68"/>
                <a:gd name="T49" fmla="*/ 91 h 92"/>
                <a:gd name="T50" fmla="*/ 59 w 68"/>
                <a:gd name="T51" fmla="*/ 89 h 92"/>
                <a:gd name="T52" fmla="*/ 64 w 68"/>
                <a:gd name="T53" fmla="*/ 84 h 92"/>
                <a:gd name="T54" fmla="*/ 64 w 68"/>
                <a:gd name="T55" fmla="*/ 76 h 92"/>
                <a:gd name="T56" fmla="*/ 66 w 68"/>
                <a:gd name="T57" fmla="*/ 71 h 92"/>
                <a:gd name="T58" fmla="*/ 67 w 68"/>
                <a:gd name="T59" fmla="*/ 61 h 92"/>
                <a:gd name="T60" fmla="*/ 68 w 68"/>
                <a:gd name="T61" fmla="*/ 52 h 92"/>
                <a:gd name="T62" fmla="*/ 63 w 68"/>
                <a:gd name="T63" fmla="*/ 53 h 92"/>
                <a:gd name="T64" fmla="*/ 61 w 68"/>
                <a:gd name="T65" fmla="*/ 48 h 92"/>
                <a:gd name="T66" fmla="*/ 61 w 68"/>
                <a:gd name="T67" fmla="*/ 38 h 92"/>
                <a:gd name="T68" fmla="*/ 57 w 68"/>
                <a:gd name="T69" fmla="*/ 34 h 92"/>
                <a:gd name="T70" fmla="*/ 54 w 68"/>
                <a:gd name="T71" fmla="*/ 31 h 92"/>
                <a:gd name="T72" fmla="*/ 53 w 68"/>
                <a:gd name="T73" fmla="*/ 29 h 92"/>
                <a:gd name="T74" fmla="*/ 51 w 68"/>
                <a:gd name="T75" fmla="*/ 30 h 92"/>
                <a:gd name="T76" fmla="*/ 41 w 68"/>
                <a:gd name="T77" fmla="*/ 28 h 92"/>
                <a:gd name="T78" fmla="*/ 40 w 68"/>
                <a:gd name="T79" fmla="*/ 20 h 92"/>
                <a:gd name="T80" fmla="*/ 39 w 68"/>
                <a:gd name="T81" fmla="*/ 12 h 92"/>
                <a:gd name="T82" fmla="*/ 37 w 68"/>
                <a:gd name="T83" fmla="*/ 9 h 92"/>
                <a:gd name="T84" fmla="*/ 35 w 68"/>
                <a:gd name="T85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" h="92">
                  <a:moveTo>
                    <a:pt x="35" y="5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8" y="7"/>
                    <a:pt x="8" y="9"/>
                  </a:cubicBezTo>
                  <a:cubicBezTo>
                    <a:pt x="8" y="10"/>
                    <a:pt x="5" y="15"/>
                    <a:pt x="5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6"/>
                    <a:pt x="7" y="37"/>
                  </a:cubicBezTo>
                  <a:cubicBezTo>
                    <a:pt x="8" y="39"/>
                    <a:pt x="8" y="41"/>
                    <a:pt x="10" y="42"/>
                  </a:cubicBezTo>
                  <a:cubicBezTo>
                    <a:pt x="12" y="42"/>
                    <a:pt x="12" y="44"/>
                    <a:pt x="14" y="45"/>
                  </a:cubicBezTo>
                  <a:cubicBezTo>
                    <a:pt x="15" y="47"/>
                    <a:pt x="15" y="52"/>
                    <a:pt x="18" y="52"/>
                  </a:cubicBezTo>
                  <a:cubicBezTo>
                    <a:pt x="20" y="52"/>
                    <a:pt x="20" y="53"/>
                    <a:pt x="23" y="56"/>
                  </a:cubicBezTo>
                  <a:cubicBezTo>
                    <a:pt x="25" y="59"/>
                    <a:pt x="27" y="56"/>
                    <a:pt x="29" y="58"/>
                  </a:cubicBezTo>
                  <a:cubicBezTo>
                    <a:pt x="31" y="60"/>
                    <a:pt x="31" y="61"/>
                    <a:pt x="32" y="61"/>
                  </a:cubicBezTo>
                  <a:cubicBezTo>
                    <a:pt x="34" y="62"/>
                    <a:pt x="35" y="66"/>
                    <a:pt x="38" y="68"/>
                  </a:cubicBezTo>
                  <a:cubicBezTo>
                    <a:pt x="41" y="69"/>
                    <a:pt x="38" y="71"/>
                    <a:pt x="38" y="74"/>
                  </a:cubicBezTo>
                  <a:cubicBezTo>
                    <a:pt x="38" y="77"/>
                    <a:pt x="36" y="80"/>
                    <a:pt x="34" y="82"/>
                  </a:cubicBezTo>
                  <a:cubicBezTo>
                    <a:pt x="33" y="85"/>
                    <a:pt x="31" y="89"/>
                    <a:pt x="31" y="89"/>
                  </a:cubicBezTo>
                  <a:cubicBezTo>
                    <a:pt x="31" y="89"/>
                    <a:pt x="32" y="90"/>
                    <a:pt x="34" y="89"/>
                  </a:cubicBezTo>
                  <a:cubicBezTo>
                    <a:pt x="36" y="89"/>
                    <a:pt x="38" y="89"/>
                    <a:pt x="40" y="90"/>
                  </a:cubicBezTo>
                  <a:cubicBezTo>
                    <a:pt x="42" y="92"/>
                    <a:pt x="44" y="91"/>
                    <a:pt x="46" y="91"/>
                  </a:cubicBezTo>
                  <a:cubicBezTo>
                    <a:pt x="48" y="91"/>
                    <a:pt x="51" y="91"/>
                    <a:pt x="53" y="92"/>
                  </a:cubicBezTo>
                  <a:cubicBezTo>
                    <a:pt x="56" y="92"/>
                    <a:pt x="58" y="91"/>
                    <a:pt x="58" y="91"/>
                  </a:cubicBezTo>
                  <a:cubicBezTo>
                    <a:pt x="58" y="91"/>
                    <a:pt x="59" y="91"/>
                    <a:pt x="59" y="89"/>
                  </a:cubicBezTo>
                  <a:cubicBezTo>
                    <a:pt x="60" y="87"/>
                    <a:pt x="62" y="86"/>
                    <a:pt x="64" y="84"/>
                  </a:cubicBezTo>
                  <a:cubicBezTo>
                    <a:pt x="65" y="83"/>
                    <a:pt x="65" y="77"/>
                    <a:pt x="64" y="76"/>
                  </a:cubicBezTo>
                  <a:cubicBezTo>
                    <a:pt x="63" y="74"/>
                    <a:pt x="66" y="71"/>
                    <a:pt x="66" y="71"/>
                  </a:cubicBezTo>
                  <a:cubicBezTo>
                    <a:pt x="66" y="71"/>
                    <a:pt x="65" y="63"/>
                    <a:pt x="67" y="61"/>
                  </a:cubicBezTo>
                  <a:cubicBezTo>
                    <a:pt x="68" y="59"/>
                    <a:pt x="68" y="54"/>
                    <a:pt x="68" y="52"/>
                  </a:cubicBezTo>
                  <a:cubicBezTo>
                    <a:pt x="68" y="51"/>
                    <a:pt x="65" y="52"/>
                    <a:pt x="63" y="53"/>
                  </a:cubicBezTo>
                  <a:cubicBezTo>
                    <a:pt x="62" y="54"/>
                    <a:pt x="61" y="51"/>
                    <a:pt x="61" y="48"/>
                  </a:cubicBezTo>
                  <a:cubicBezTo>
                    <a:pt x="61" y="45"/>
                    <a:pt x="61" y="42"/>
                    <a:pt x="61" y="38"/>
                  </a:cubicBezTo>
                  <a:cubicBezTo>
                    <a:pt x="61" y="35"/>
                    <a:pt x="60" y="34"/>
                    <a:pt x="57" y="34"/>
                  </a:cubicBezTo>
                  <a:cubicBezTo>
                    <a:pt x="54" y="34"/>
                    <a:pt x="54" y="31"/>
                    <a:pt x="54" y="3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41" y="30"/>
                    <a:pt x="41" y="28"/>
                  </a:cubicBezTo>
                  <a:cubicBezTo>
                    <a:pt x="41" y="25"/>
                    <a:pt x="39" y="24"/>
                    <a:pt x="40" y="20"/>
                  </a:cubicBezTo>
                  <a:cubicBezTo>
                    <a:pt x="40" y="17"/>
                    <a:pt x="41" y="14"/>
                    <a:pt x="39" y="12"/>
                  </a:cubicBezTo>
                  <a:cubicBezTo>
                    <a:pt x="38" y="10"/>
                    <a:pt x="37" y="9"/>
                    <a:pt x="37" y="9"/>
                  </a:cubicBezTo>
                  <a:lnTo>
                    <a:pt x="35" y="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0" name="Freeform 108">
              <a:extLst>
                <a:ext uri="{FF2B5EF4-FFF2-40B4-BE49-F238E27FC236}">
                  <a16:creationId xmlns:a16="http://schemas.microsoft.com/office/drawing/2014/main" id="{C2BECFCC-98A2-4CA5-8585-EEB29C0CE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5669" y="4432791"/>
              <a:ext cx="355849" cy="247306"/>
            </a:xfrm>
            <a:custGeom>
              <a:avLst/>
              <a:gdLst>
                <a:gd name="T0" fmla="*/ 0 w 132"/>
                <a:gd name="T1" fmla="*/ 48 h 92"/>
                <a:gd name="T2" fmla="*/ 11 w 132"/>
                <a:gd name="T3" fmla="*/ 75 h 92"/>
                <a:gd name="T4" fmla="*/ 23 w 132"/>
                <a:gd name="T5" fmla="*/ 72 h 92"/>
                <a:gd name="T6" fmla="*/ 24 w 132"/>
                <a:gd name="T7" fmla="*/ 65 h 92"/>
                <a:gd name="T8" fmla="*/ 31 w 132"/>
                <a:gd name="T9" fmla="*/ 62 h 92"/>
                <a:gd name="T10" fmla="*/ 49 w 132"/>
                <a:gd name="T11" fmla="*/ 71 h 92"/>
                <a:gd name="T12" fmla="*/ 51 w 132"/>
                <a:gd name="T13" fmla="*/ 76 h 92"/>
                <a:gd name="T14" fmla="*/ 60 w 132"/>
                <a:gd name="T15" fmla="*/ 84 h 92"/>
                <a:gd name="T16" fmla="*/ 65 w 132"/>
                <a:gd name="T17" fmla="*/ 88 h 92"/>
                <a:gd name="T18" fmla="*/ 76 w 132"/>
                <a:gd name="T19" fmla="*/ 90 h 92"/>
                <a:gd name="T20" fmla="*/ 83 w 132"/>
                <a:gd name="T21" fmla="*/ 88 h 92"/>
                <a:gd name="T22" fmla="*/ 79 w 132"/>
                <a:gd name="T23" fmla="*/ 83 h 92"/>
                <a:gd name="T24" fmla="*/ 72 w 132"/>
                <a:gd name="T25" fmla="*/ 76 h 92"/>
                <a:gd name="T26" fmla="*/ 65 w 132"/>
                <a:gd name="T27" fmla="*/ 69 h 92"/>
                <a:gd name="T28" fmla="*/ 57 w 132"/>
                <a:gd name="T29" fmla="*/ 54 h 92"/>
                <a:gd name="T30" fmla="*/ 61 w 132"/>
                <a:gd name="T31" fmla="*/ 50 h 92"/>
                <a:gd name="T32" fmla="*/ 61 w 132"/>
                <a:gd name="T33" fmla="*/ 44 h 92"/>
                <a:gd name="T34" fmla="*/ 56 w 132"/>
                <a:gd name="T35" fmla="*/ 42 h 92"/>
                <a:gd name="T36" fmla="*/ 51 w 132"/>
                <a:gd name="T37" fmla="*/ 38 h 92"/>
                <a:gd name="T38" fmla="*/ 43 w 132"/>
                <a:gd name="T39" fmla="*/ 31 h 92"/>
                <a:gd name="T40" fmla="*/ 30 w 132"/>
                <a:gd name="T41" fmla="*/ 18 h 92"/>
                <a:gd name="T42" fmla="*/ 20 w 132"/>
                <a:gd name="T43" fmla="*/ 15 h 92"/>
                <a:gd name="T44" fmla="*/ 3 w 132"/>
                <a:gd name="T45" fmla="*/ 6 h 92"/>
                <a:gd name="T46" fmla="*/ 89 w 132"/>
                <a:gd name="T47" fmla="*/ 86 h 92"/>
                <a:gd name="T48" fmla="*/ 85 w 132"/>
                <a:gd name="T49" fmla="*/ 80 h 92"/>
                <a:gd name="T50" fmla="*/ 87 w 132"/>
                <a:gd name="T51" fmla="*/ 80 h 92"/>
                <a:gd name="T52" fmla="*/ 61 w 132"/>
                <a:gd name="T53" fmla="*/ 38 h 92"/>
                <a:gd name="T54" fmla="*/ 60 w 132"/>
                <a:gd name="T55" fmla="*/ 36 h 92"/>
                <a:gd name="T56" fmla="*/ 53 w 132"/>
                <a:gd name="T57" fmla="*/ 32 h 92"/>
                <a:gd name="T58" fmla="*/ 121 w 132"/>
                <a:gd name="T59" fmla="*/ 44 h 92"/>
                <a:gd name="T60" fmla="*/ 123 w 132"/>
                <a:gd name="T61" fmla="*/ 50 h 92"/>
                <a:gd name="T62" fmla="*/ 129 w 132"/>
                <a:gd name="T63" fmla="*/ 44 h 92"/>
                <a:gd name="T64" fmla="*/ 123 w 132"/>
                <a:gd name="T65" fmla="*/ 38 h 92"/>
                <a:gd name="T66" fmla="*/ 118 w 132"/>
                <a:gd name="T67" fmla="*/ 32 h 92"/>
                <a:gd name="T68" fmla="*/ 92 w 132"/>
                <a:gd name="T69" fmla="*/ 30 h 92"/>
                <a:gd name="T70" fmla="*/ 83 w 132"/>
                <a:gd name="T71" fmla="*/ 33 h 92"/>
                <a:gd name="T72" fmla="*/ 68 w 132"/>
                <a:gd name="T73" fmla="*/ 40 h 92"/>
                <a:gd name="T74" fmla="*/ 81 w 132"/>
                <a:gd name="T75" fmla="*/ 43 h 92"/>
                <a:gd name="T76" fmla="*/ 94 w 132"/>
                <a:gd name="T77" fmla="*/ 38 h 92"/>
                <a:gd name="T78" fmla="*/ 99 w 132"/>
                <a:gd name="T79" fmla="*/ 31 h 92"/>
                <a:gd name="T80" fmla="*/ 101 w 132"/>
                <a:gd name="T81" fmla="*/ 26 h 92"/>
                <a:gd name="T82" fmla="*/ 97 w 132"/>
                <a:gd name="T83" fmla="*/ 24 h 92"/>
                <a:gd name="T84" fmla="*/ 102 w 132"/>
                <a:gd name="T85" fmla="*/ 22 h 92"/>
                <a:gd name="T86" fmla="*/ 105 w 132"/>
                <a:gd name="T87" fmla="*/ 26 h 92"/>
                <a:gd name="T88" fmla="*/ 88 w 132"/>
                <a:gd name="T89" fmla="*/ 11 h 92"/>
                <a:gd name="T90" fmla="*/ 97 w 132"/>
                <a:gd name="T91" fmla="*/ 13 h 92"/>
                <a:gd name="T92" fmla="*/ 81 w 132"/>
                <a:gd name="T93" fmla="*/ 8 h 92"/>
                <a:gd name="T94" fmla="*/ 85 w 132"/>
                <a:gd name="T95" fmla="*/ 6 h 92"/>
                <a:gd name="T96" fmla="*/ 50 w 132"/>
                <a:gd name="T97" fmla="*/ 3 h 92"/>
                <a:gd name="T98" fmla="*/ 51 w 132"/>
                <a:gd name="T9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92">
                  <a:moveTo>
                    <a:pt x="1" y="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5" y="75"/>
                    <a:pt x="9" y="75"/>
                    <a:pt x="11" y="75"/>
                  </a:cubicBezTo>
                  <a:cubicBezTo>
                    <a:pt x="11" y="75"/>
                    <a:pt x="13" y="73"/>
                    <a:pt x="13" y="73"/>
                  </a:cubicBezTo>
                  <a:cubicBezTo>
                    <a:pt x="14" y="73"/>
                    <a:pt x="14" y="74"/>
                    <a:pt x="14" y="74"/>
                  </a:cubicBezTo>
                  <a:cubicBezTo>
                    <a:pt x="17" y="75"/>
                    <a:pt x="22" y="73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5" y="70"/>
                    <a:pt x="25" y="70"/>
                  </a:cubicBezTo>
                  <a:cubicBezTo>
                    <a:pt x="25" y="68"/>
                    <a:pt x="24" y="67"/>
                    <a:pt x="24" y="65"/>
                  </a:cubicBezTo>
                  <a:cubicBezTo>
                    <a:pt x="24" y="65"/>
                    <a:pt x="26" y="62"/>
                    <a:pt x="26" y="62"/>
                  </a:cubicBezTo>
                  <a:cubicBezTo>
                    <a:pt x="28" y="62"/>
                    <a:pt x="26" y="62"/>
                    <a:pt x="27" y="63"/>
                  </a:cubicBezTo>
                  <a:cubicBezTo>
                    <a:pt x="29" y="64"/>
                    <a:pt x="28" y="62"/>
                    <a:pt x="31" y="62"/>
                  </a:cubicBezTo>
                  <a:cubicBezTo>
                    <a:pt x="32" y="62"/>
                    <a:pt x="34" y="64"/>
                    <a:pt x="35" y="64"/>
                  </a:cubicBezTo>
                  <a:cubicBezTo>
                    <a:pt x="38" y="65"/>
                    <a:pt x="40" y="63"/>
                    <a:pt x="43" y="65"/>
                  </a:cubicBezTo>
                  <a:cubicBezTo>
                    <a:pt x="44" y="65"/>
                    <a:pt x="49" y="70"/>
                    <a:pt x="49" y="71"/>
                  </a:cubicBezTo>
                  <a:cubicBezTo>
                    <a:pt x="50" y="72"/>
                    <a:pt x="49" y="74"/>
                    <a:pt x="49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80"/>
                    <a:pt x="54" y="77"/>
                    <a:pt x="56" y="79"/>
                  </a:cubicBezTo>
                  <a:cubicBezTo>
                    <a:pt x="56" y="79"/>
                    <a:pt x="56" y="80"/>
                    <a:pt x="56" y="81"/>
                  </a:cubicBezTo>
                  <a:cubicBezTo>
                    <a:pt x="56" y="82"/>
                    <a:pt x="60" y="82"/>
                    <a:pt x="60" y="84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1" y="87"/>
                    <a:pt x="62" y="86"/>
                    <a:pt x="63" y="86"/>
                  </a:cubicBezTo>
                  <a:cubicBezTo>
                    <a:pt x="63" y="86"/>
                    <a:pt x="65" y="88"/>
                    <a:pt x="65" y="88"/>
                  </a:cubicBezTo>
                  <a:cubicBezTo>
                    <a:pt x="67" y="89"/>
                    <a:pt x="67" y="87"/>
                    <a:pt x="68" y="88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90"/>
                    <a:pt x="74" y="89"/>
                    <a:pt x="76" y="90"/>
                  </a:cubicBezTo>
                  <a:cubicBezTo>
                    <a:pt x="76" y="90"/>
                    <a:pt x="77" y="91"/>
                    <a:pt x="77" y="92"/>
                  </a:cubicBezTo>
                  <a:cubicBezTo>
                    <a:pt x="79" y="92"/>
                    <a:pt x="81" y="92"/>
                    <a:pt x="83" y="92"/>
                  </a:cubicBezTo>
                  <a:cubicBezTo>
                    <a:pt x="83" y="91"/>
                    <a:pt x="83" y="90"/>
                    <a:pt x="83" y="88"/>
                  </a:cubicBezTo>
                  <a:cubicBezTo>
                    <a:pt x="82" y="88"/>
                    <a:pt x="81" y="88"/>
                    <a:pt x="79" y="88"/>
                  </a:cubicBezTo>
                  <a:cubicBezTo>
                    <a:pt x="79" y="87"/>
                    <a:pt x="79" y="86"/>
                    <a:pt x="78" y="86"/>
                  </a:cubicBezTo>
                  <a:cubicBezTo>
                    <a:pt x="78" y="84"/>
                    <a:pt x="79" y="84"/>
                    <a:pt x="79" y="83"/>
                  </a:cubicBezTo>
                  <a:cubicBezTo>
                    <a:pt x="78" y="83"/>
                    <a:pt x="77" y="82"/>
                    <a:pt x="77" y="82"/>
                  </a:cubicBezTo>
                  <a:cubicBezTo>
                    <a:pt x="75" y="81"/>
                    <a:pt x="75" y="82"/>
                    <a:pt x="74" y="82"/>
                  </a:cubicBezTo>
                  <a:cubicBezTo>
                    <a:pt x="73" y="80"/>
                    <a:pt x="72" y="78"/>
                    <a:pt x="72" y="76"/>
                  </a:cubicBezTo>
                  <a:cubicBezTo>
                    <a:pt x="70" y="75"/>
                    <a:pt x="69" y="75"/>
                    <a:pt x="67" y="75"/>
                  </a:cubicBezTo>
                  <a:cubicBezTo>
                    <a:pt x="66" y="74"/>
                    <a:pt x="67" y="72"/>
                    <a:pt x="67" y="71"/>
                  </a:cubicBezTo>
                  <a:cubicBezTo>
                    <a:pt x="67" y="70"/>
                    <a:pt x="65" y="69"/>
                    <a:pt x="65" y="69"/>
                  </a:cubicBezTo>
                  <a:cubicBezTo>
                    <a:pt x="65" y="68"/>
                    <a:pt x="65" y="67"/>
                    <a:pt x="65" y="66"/>
                  </a:cubicBezTo>
                  <a:cubicBezTo>
                    <a:pt x="64" y="65"/>
                    <a:pt x="63" y="66"/>
                    <a:pt x="61" y="65"/>
                  </a:cubicBezTo>
                  <a:cubicBezTo>
                    <a:pt x="57" y="63"/>
                    <a:pt x="56" y="59"/>
                    <a:pt x="57" y="54"/>
                  </a:cubicBezTo>
                  <a:cubicBezTo>
                    <a:pt x="55" y="55"/>
                    <a:pt x="56" y="51"/>
                    <a:pt x="56" y="51"/>
                  </a:cubicBezTo>
                  <a:cubicBezTo>
                    <a:pt x="57" y="51"/>
                    <a:pt x="58" y="52"/>
                    <a:pt x="59" y="52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8"/>
                    <a:pt x="62" y="46"/>
                    <a:pt x="62" y="45"/>
                  </a:cubicBezTo>
                  <a:cubicBezTo>
                    <a:pt x="62" y="45"/>
                    <a:pt x="61" y="44"/>
                    <a:pt x="61" y="44"/>
                  </a:cubicBezTo>
                  <a:cubicBezTo>
                    <a:pt x="60" y="43"/>
                    <a:pt x="61" y="43"/>
                    <a:pt x="60" y="42"/>
                  </a:cubicBezTo>
                  <a:cubicBezTo>
                    <a:pt x="58" y="42"/>
                    <a:pt x="58" y="41"/>
                    <a:pt x="57" y="41"/>
                  </a:cubicBezTo>
                  <a:cubicBezTo>
                    <a:pt x="57" y="41"/>
                    <a:pt x="56" y="42"/>
                    <a:pt x="56" y="42"/>
                  </a:cubicBezTo>
                  <a:cubicBezTo>
                    <a:pt x="56" y="42"/>
                    <a:pt x="54" y="42"/>
                    <a:pt x="54" y="42"/>
                  </a:cubicBezTo>
                  <a:cubicBezTo>
                    <a:pt x="54" y="41"/>
                    <a:pt x="53" y="40"/>
                    <a:pt x="53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2" y="36"/>
                    <a:pt x="51" y="36"/>
                  </a:cubicBezTo>
                  <a:cubicBezTo>
                    <a:pt x="49" y="35"/>
                    <a:pt x="45" y="36"/>
                    <a:pt x="43" y="34"/>
                  </a:cubicBezTo>
                  <a:cubicBezTo>
                    <a:pt x="42" y="33"/>
                    <a:pt x="44" y="32"/>
                    <a:pt x="43" y="31"/>
                  </a:cubicBezTo>
                  <a:cubicBezTo>
                    <a:pt x="43" y="29"/>
                    <a:pt x="39" y="24"/>
                    <a:pt x="38" y="23"/>
                  </a:cubicBezTo>
                  <a:cubicBezTo>
                    <a:pt x="37" y="22"/>
                    <a:pt x="35" y="23"/>
                    <a:pt x="34" y="23"/>
                  </a:cubicBezTo>
                  <a:cubicBezTo>
                    <a:pt x="32" y="22"/>
                    <a:pt x="32" y="18"/>
                    <a:pt x="30" y="18"/>
                  </a:cubicBezTo>
                  <a:cubicBezTo>
                    <a:pt x="29" y="17"/>
                    <a:pt x="27" y="18"/>
                    <a:pt x="26" y="18"/>
                  </a:cubicBezTo>
                  <a:cubicBezTo>
                    <a:pt x="26" y="18"/>
                    <a:pt x="24" y="15"/>
                    <a:pt x="24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19" y="15"/>
                    <a:pt x="18" y="13"/>
                    <a:pt x="18" y="13"/>
                  </a:cubicBezTo>
                  <a:cubicBezTo>
                    <a:pt x="15" y="12"/>
                    <a:pt x="12" y="12"/>
                    <a:pt x="10" y="11"/>
                  </a:cubicBezTo>
                  <a:cubicBezTo>
                    <a:pt x="7" y="10"/>
                    <a:pt x="5" y="8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6"/>
                    <a:pt x="1" y="6"/>
                  </a:cubicBezTo>
                  <a:close/>
                  <a:moveTo>
                    <a:pt x="89" y="86"/>
                  </a:moveTo>
                  <a:cubicBezTo>
                    <a:pt x="88" y="86"/>
                    <a:pt x="88" y="88"/>
                    <a:pt x="89" y="88"/>
                  </a:cubicBezTo>
                  <a:cubicBezTo>
                    <a:pt x="89" y="88"/>
                    <a:pt x="91" y="85"/>
                    <a:pt x="89" y="86"/>
                  </a:cubicBezTo>
                  <a:close/>
                  <a:moveTo>
                    <a:pt x="85" y="80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6" y="81"/>
                    <a:pt x="86" y="82"/>
                    <a:pt x="87" y="82"/>
                  </a:cubicBezTo>
                  <a:cubicBezTo>
                    <a:pt x="87" y="82"/>
                    <a:pt x="87" y="80"/>
                    <a:pt x="87" y="80"/>
                  </a:cubicBezTo>
                  <a:cubicBezTo>
                    <a:pt x="86" y="80"/>
                    <a:pt x="86" y="80"/>
                    <a:pt x="85" y="80"/>
                  </a:cubicBezTo>
                  <a:close/>
                  <a:moveTo>
                    <a:pt x="60" y="36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3" y="38"/>
                    <a:pt x="62" y="38"/>
                  </a:cubicBezTo>
                  <a:cubicBezTo>
                    <a:pt x="62" y="38"/>
                    <a:pt x="64" y="37"/>
                    <a:pt x="63" y="36"/>
                  </a:cubicBezTo>
                  <a:cubicBezTo>
                    <a:pt x="62" y="36"/>
                    <a:pt x="61" y="36"/>
                    <a:pt x="60" y="36"/>
                  </a:cubicBezTo>
                  <a:close/>
                  <a:moveTo>
                    <a:pt x="53" y="32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5" y="32"/>
                    <a:pt x="53" y="32"/>
                  </a:cubicBezTo>
                  <a:close/>
                  <a:moveTo>
                    <a:pt x="118" y="32"/>
                  </a:moveTo>
                  <a:cubicBezTo>
                    <a:pt x="118" y="35"/>
                    <a:pt x="117" y="37"/>
                    <a:pt x="118" y="40"/>
                  </a:cubicBezTo>
                  <a:cubicBezTo>
                    <a:pt x="118" y="41"/>
                    <a:pt x="120" y="42"/>
                    <a:pt x="121" y="44"/>
                  </a:cubicBezTo>
                  <a:cubicBezTo>
                    <a:pt x="121" y="44"/>
                    <a:pt x="120" y="46"/>
                    <a:pt x="121" y="46"/>
                  </a:cubicBezTo>
                  <a:cubicBezTo>
                    <a:pt x="121" y="47"/>
                    <a:pt x="122" y="47"/>
                    <a:pt x="123" y="48"/>
                  </a:cubicBezTo>
                  <a:cubicBezTo>
                    <a:pt x="123" y="48"/>
                    <a:pt x="123" y="49"/>
                    <a:pt x="123" y="50"/>
                  </a:cubicBezTo>
                  <a:cubicBezTo>
                    <a:pt x="124" y="51"/>
                    <a:pt x="128" y="52"/>
                    <a:pt x="129" y="53"/>
                  </a:cubicBezTo>
                  <a:cubicBezTo>
                    <a:pt x="130" y="52"/>
                    <a:pt x="131" y="51"/>
                    <a:pt x="132" y="50"/>
                  </a:cubicBezTo>
                  <a:cubicBezTo>
                    <a:pt x="131" y="49"/>
                    <a:pt x="130" y="46"/>
                    <a:pt x="129" y="44"/>
                  </a:cubicBezTo>
                  <a:cubicBezTo>
                    <a:pt x="129" y="44"/>
                    <a:pt x="128" y="44"/>
                    <a:pt x="127" y="44"/>
                  </a:cubicBezTo>
                  <a:cubicBezTo>
                    <a:pt x="127" y="44"/>
                    <a:pt x="124" y="41"/>
                    <a:pt x="123" y="40"/>
                  </a:cubicBezTo>
                  <a:cubicBezTo>
                    <a:pt x="123" y="40"/>
                    <a:pt x="123" y="38"/>
                    <a:pt x="123" y="38"/>
                  </a:cubicBezTo>
                  <a:cubicBezTo>
                    <a:pt x="123" y="37"/>
                    <a:pt x="120" y="36"/>
                    <a:pt x="120" y="36"/>
                  </a:cubicBezTo>
                  <a:cubicBezTo>
                    <a:pt x="119" y="34"/>
                    <a:pt x="120" y="33"/>
                    <a:pt x="119" y="32"/>
                  </a:cubicBezTo>
                  <a:lnTo>
                    <a:pt x="118" y="32"/>
                  </a:lnTo>
                  <a:close/>
                  <a:moveTo>
                    <a:pt x="97" y="24"/>
                  </a:moveTo>
                  <a:cubicBezTo>
                    <a:pt x="92" y="28"/>
                    <a:pt x="97" y="26"/>
                    <a:pt x="95" y="29"/>
                  </a:cubicBezTo>
                  <a:cubicBezTo>
                    <a:pt x="95" y="30"/>
                    <a:pt x="92" y="30"/>
                    <a:pt x="92" y="30"/>
                  </a:cubicBezTo>
                  <a:cubicBezTo>
                    <a:pt x="92" y="31"/>
                    <a:pt x="92" y="32"/>
                    <a:pt x="92" y="32"/>
                  </a:cubicBezTo>
                  <a:cubicBezTo>
                    <a:pt x="91" y="36"/>
                    <a:pt x="88" y="36"/>
                    <a:pt x="84" y="36"/>
                  </a:cubicBezTo>
                  <a:cubicBezTo>
                    <a:pt x="83" y="34"/>
                    <a:pt x="83" y="35"/>
                    <a:pt x="83" y="33"/>
                  </a:cubicBezTo>
                  <a:cubicBezTo>
                    <a:pt x="81" y="36"/>
                    <a:pt x="79" y="39"/>
                    <a:pt x="74" y="39"/>
                  </a:cubicBezTo>
                  <a:cubicBezTo>
                    <a:pt x="73" y="39"/>
                    <a:pt x="72" y="37"/>
                    <a:pt x="70" y="38"/>
                  </a:cubicBezTo>
                  <a:cubicBezTo>
                    <a:pt x="70" y="38"/>
                    <a:pt x="68" y="40"/>
                    <a:pt x="68" y="40"/>
                  </a:cubicBezTo>
                  <a:cubicBezTo>
                    <a:pt x="69" y="40"/>
                    <a:pt x="71" y="41"/>
                    <a:pt x="73" y="42"/>
                  </a:cubicBezTo>
                  <a:cubicBezTo>
                    <a:pt x="73" y="42"/>
                    <a:pt x="73" y="43"/>
                    <a:pt x="74" y="44"/>
                  </a:cubicBezTo>
                  <a:cubicBezTo>
                    <a:pt x="76" y="44"/>
                    <a:pt x="80" y="43"/>
                    <a:pt x="81" y="43"/>
                  </a:cubicBezTo>
                  <a:cubicBezTo>
                    <a:pt x="84" y="43"/>
                    <a:pt x="87" y="44"/>
                    <a:pt x="89" y="42"/>
                  </a:cubicBezTo>
                  <a:cubicBezTo>
                    <a:pt x="90" y="42"/>
                    <a:pt x="91" y="40"/>
                    <a:pt x="91" y="40"/>
                  </a:cubicBezTo>
                  <a:cubicBezTo>
                    <a:pt x="92" y="39"/>
                    <a:pt x="93" y="39"/>
                    <a:pt x="94" y="38"/>
                  </a:cubicBezTo>
                  <a:cubicBezTo>
                    <a:pt x="94" y="37"/>
                    <a:pt x="94" y="36"/>
                    <a:pt x="95" y="36"/>
                  </a:cubicBezTo>
                  <a:cubicBezTo>
                    <a:pt x="96" y="35"/>
                    <a:pt x="97" y="36"/>
                    <a:pt x="99" y="35"/>
                  </a:cubicBezTo>
                  <a:cubicBezTo>
                    <a:pt x="99" y="34"/>
                    <a:pt x="100" y="32"/>
                    <a:pt x="99" y="31"/>
                  </a:cubicBezTo>
                  <a:cubicBezTo>
                    <a:pt x="99" y="31"/>
                    <a:pt x="100" y="31"/>
                    <a:pt x="101" y="30"/>
                  </a:cubicBezTo>
                  <a:cubicBezTo>
                    <a:pt x="101" y="30"/>
                    <a:pt x="101" y="28"/>
                    <a:pt x="101" y="28"/>
                  </a:cubicBezTo>
                  <a:cubicBezTo>
                    <a:pt x="101" y="28"/>
                    <a:pt x="100" y="26"/>
                    <a:pt x="101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4"/>
                    <a:pt x="99" y="24"/>
                  </a:cubicBezTo>
                  <a:cubicBezTo>
                    <a:pt x="99" y="23"/>
                    <a:pt x="98" y="24"/>
                    <a:pt x="97" y="24"/>
                  </a:cubicBezTo>
                  <a:close/>
                  <a:moveTo>
                    <a:pt x="98" y="16"/>
                  </a:moveTo>
                  <a:cubicBezTo>
                    <a:pt x="98" y="17"/>
                    <a:pt x="98" y="18"/>
                    <a:pt x="99" y="18"/>
                  </a:cubicBezTo>
                  <a:cubicBezTo>
                    <a:pt x="99" y="19"/>
                    <a:pt x="102" y="21"/>
                    <a:pt x="102" y="22"/>
                  </a:cubicBezTo>
                  <a:cubicBezTo>
                    <a:pt x="103" y="27"/>
                    <a:pt x="100" y="25"/>
                    <a:pt x="103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7"/>
                    <a:pt x="105" y="27"/>
                    <a:pt x="105" y="26"/>
                  </a:cubicBezTo>
                  <a:cubicBezTo>
                    <a:pt x="107" y="20"/>
                    <a:pt x="102" y="18"/>
                    <a:pt x="98" y="16"/>
                  </a:cubicBezTo>
                  <a:close/>
                  <a:moveTo>
                    <a:pt x="87" y="9"/>
                  </a:moveTo>
                  <a:cubicBezTo>
                    <a:pt x="88" y="9"/>
                    <a:pt x="88" y="11"/>
                    <a:pt x="88" y="11"/>
                  </a:cubicBezTo>
                  <a:cubicBezTo>
                    <a:pt x="90" y="13"/>
                    <a:pt x="92" y="13"/>
                    <a:pt x="95" y="14"/>
                  </a:cubicBezTo>
                  <a:cubicBezTo>
                    <a:pt x="94" y="15"/>
                    <a:pt x="97" y="15"/>
                    <a:pt x="97" y="15"/>
                  </a:cubicBezTo>
                  <a:cubicBezTo>
                    <a:pt x="97" y="15"/>
                    <a:pt x="97" y="13"/>
                    <a:pt x="97" y="13"/>
                  </a:cubicBezTo>
                  <a:cubicBezTo>
                    <a:pt x="93" y="11"/>
                    <a:pt x="92" y="10"/>
                    <a:pt x="87" y="9"/>
                  </a:cubicBezTo>
                  <a:close/>
                  <a:moveTo>
                    <a:pt x="81" y="6"/>
                  </a:moveTo>
                  <a:cubicBezTo>
                    <a:pt x="81" y="6"/>
                    <a:pt x="80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4" y="9"/>
                    <a:pt x="85" y="9"/>
                  </a:cubicBezTo>
                  <a:cubicBezTo>
                    <a:pt x="85" y="9"/>
                    <a:pt x="86" y="7"/>
                    <a:pt x="85" y="6"/>
                  </a:cubicBezTo>
                  <a:cubicBezTo>
                    <a:pt x="83" y="6"/>
                    <a:pt x="82" y="7"/>
                    <a:pt x="81" y="6"/>
                  </a:cubicBezTo>
                  <a:close/>
                  <a:moveTo>
                    <a:pt x="51" y="0"/>
                  </a:moveTo>
                  <a:cubicBezTo>
                    <a:pt x="51" y="0"/>
                    <a:pt x="50" y="2"/>
                    <a:pt x="50" y="3"/>
                  </a:cubicBezTo>
                  <a:cubicBezTo>
                    <a:pt x="53" y="3"/>
                    <a:pt x="55" y="3"/>
                    <a:pt x="57" y="3"/>
                  </a:cubicBezTo>
                  <a:cubicBezTo>
                    <a:pt x="57" y="3"/>
                    <a:pt x="55" y="2"/>
                    <a:pt x="55" y="2"/>
                  </a:cubicBezTo>
                  <a:cubicBezTo>
                    <a:pt x="54" y="1"/>
                    <a:pt x="52" y="1"/>
                    <a:pt x="51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" name="Freeform 110">
              <a:extLst>
                <a:ext uri="{FF2B5EF4-FFF2-40B4-BE49-F238E27FC236}">
                  <a16:creationId xmlns:a16="http://schemas.microsoft.com/office/drawing/2014/main" id="{DDD476C4-F6A8-4FF3-8DAB-931630FBC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600" y="4078318"/>
              <a:ext cx="137391" cy="78313"/>
            </a:xfrm>
            <a:custGeom>
              <a:avLst/>
              <a:gdLst>
                <a:gd name="T0" fmla="*/ 50 w 51"/>
                <a:gd name="T1" fmla="*/ 14 h 29"/>
                <a:gd name="T2" fmla="*/ 46 w 51"/>
                <a:gd name="T3" fmla="*/ 12 h 29"/>
                <a:gd name="T4" fmla="*/ 46 w 51"/>
                <a:gd name="T5" fmla="*/ 9 h 29"/>
                <a:gd name="T6" fmla="*/ 42 w 51"/>
                <a:gd name="T7" fmla="*/ 6 h 29"/>
                <a:gd name="T8" fmla="*/ 42 w 51"/>
                <a:gd name="T9" fmla="*/ 3 h 29"/>
                <a:gd name="T10" fmla="*/ 41 w 51"/>
                <a:gd name="T11" fmla="*/ 4 h 29"/>
                <a:gd name="T12" fmla="*/ 41 w 51"/>
                <a:gd name="T13" fmla="*/ 2 h 29"/>
                <a:gd name="T14" fmla="*/ 31 w 51"/>
                <a:gd name="T15" fmla="*/ 0 h 29"/>
                <a:gd name="T16" fmla="*/ 30 w 51"/>
                <a:gd name="T17" fmla="*/ 3 h 29"/>
                <a:gd name="T18" fmla="*/ 22 w 51"/>
                <a:gd name="T19" fmla="*/ 5 h 29"/>
                <a:gd name="T20" fmla="*/ 18 w 51"/>
                <a:gd name="T21" fmla="*/ 8 h 29"/>
                <a:gd name="T22" fmla="*/ 8 w 51"/>
                <a:gd name="T23" fmla="*/ 6 h 29"/>
                <a:gd name="T24" fmla="*/ 6 w 51"/>
                <a:gd name="T25" fmla="*/ 4 h 29"/>
                <a:gd name="T26" fmla="*/ 6 w 51"/>
                <a:gd name="T27" fmla="*/ 0 h 29"/>
                <a:gd name="T28" fmla="*/ 3 w 51"/>
                <a:gd name="T29" fmla="*/ 1 h 29"/>
                <a:gd name="T30" fmla="*/ 1 w 51"/>
                <a:gd name="T31" fmla="*/ 0 h 29"/>
                <a:gd name="T32" fmla="*/ 1 w 51"/>
                <a:gd name="T33" fmla="*/ 5 h 29"/>
                <a:gd name="T34" fmla="*/ 3 w 51"/>
                <a:gd name="T35" fmla="*/ 11 h 29"/>
                <a:gd name="T36" fmla="*/ 2 w 51"/>
                <a:gd name="T37" fmla="*/ 15 h 29"/>
                <a:gd name="T38" fmla="*/ 4 w 51"/>
                <a:gd name="T39" fmla="*/ 14 h 29"/>
                <a:gd name="T40" fmla="*/ 4 w 51"/>
                <a:gd name="T41" fmla="*/ 13 h 29"/>
                <a:gd name="T42" fmla="*/ 6 w 51"/>
                <a:gd name="T43" fmla="*/ 13 h 29"/>
                <a:gd name="T44" fmla="*/ 7 w 51"/>
                <a:gd name="T45" fmla="*/ 15 h 29"/>
                <a:gd name="T46" fmla="*/ 12 w 51"/>
                <a:gd name="T47" fmla="*/ 14 h 29"/>
                <a:gd name="T48" fmla="*/ 14 w 51"/>
                <a:gd name="T49" fmla="*/ 20 h 29"/>
                <a:gd name="T50" fmla="*/ 20 w 51"/>
                <a:gd name="T51" fmla="*/ 24 h 29"/>
                <a:gd name="T52" fmla="*/ 24 w 51"/>
                <a:gd name="T53" fmla="*/ 24 h 29"/>
                <a:gd name="T54" fmla="*/ 25 w 51"/>
                <a:gd name="T55" fmla="*/ 21 h 29"/>
                <a:gd name="T56" fmla="*/ 27 w 51"/>
                <a:gd name="T57" fmla="*/ 21 h 29"/>
                <a:gd name="T58" fmla="*/ 27 w 51"/>
                <a:gd name="T59" fmla="*/ 18 h 29"/>
                <a:gd name="T60" fmla="*/ 25 w 51"/>
                <a:gd name="T61" fmla="*/ 16 h 29"/>
                <a:gd name="T62" fmla="*/ 23 w 51"/>
                <a:gd name="T63" fmla="*/ 16 h 29"/>
                <a:gd name="T64" fmla="*/ 22 w 51"/>
                <a:gd name="T65" fmla="*/ 14 h 29"/>
                <a:gd name="T66" fmla="*/ 27 w 51"/>
                <a:gd name="T67" fmla="*/ 13 h 29"/>
                <a:gd name="T68" fmla="*/ 32 w 51"/>
                <a:gd name="T69" fmla="*/ 6 h 29"/>
                <a:gd name="T70" fmla="*/ 35 w 51"/>
                <a:gd name="T71" fmla="*/ 8 h 29"/>
                <a:gd name="T72" fmla="*/ 39 w 51"/>
                <a:gd name="T73" fmla="*/ 16 h 29"/>
                <a:gd name="T74" fmla="*/ 44 w 51"/>
                <a:gd name="T75" fmla="*/ 14 h 29"/>
                <a:gd name="T76" fmla="*/ 44 w 51"/>
                <a:gd name="T77" fmla="*/ 17 h 29"/>
                <a:gd name="T78" fmla="*/ 41 w 51"/>
                <a:gd name="T79" fmla="*/ 20 h 29"/>
                <a:gd name="T80" fmla="*/ 48 w 51"/>
                <a:gd name="T81" fmla="*/ 29 h 29"/>
                <a:gd name="T82" fmla="*/ 48 w 51"/>
                <a:gd name="T83" fmla="*/ 28 h 29"/>
                <a:gd name="T84" fmla="*/ 49 w 51"/>
                <a:gd name="T85" fmla="*/ 26 h 29"/>
                <a:gd name="T86" fmla="*/ 51 w 51"/>
                <a:gd name="T87" fmla="*/ 21 h 29"/>
                <a:gd name="T88" fmla="*/ 49 w 51"/>
                <a:gd name="T89" fmla="*/ 18 h 29"/>
                <a:gd name="T90" fmla="*/ 50 w 51"/>
                <a:gd name="T91" fmla="*/ 14 h 29"/>
                <a:gd name="T92" fmla="*/ 26 w 51"/>
                <a:gd name="T93" fmla="*/ 22 h 29"/>
                <a:gd name="T94" fmla="*/ 24 w 51"/>
                <a:gd name="T95" fmla="*/ 25 h 29"/>
                <a:gd name="T96" fmla="*/ 26 w 51"/>
                <a:gd name="T97" fmla="*/ 24 h 29"/>
                <a:gd name="T98" fmla="*/ 27 w 51"/>
                <a:gd name="T99" fmla="*/ 24 h 29"/>
                <a:gd name="T100" fmla="*/ 27 w 51"/>
                <a:gd name="T101" fmla="*/ 22 h 29"/>
                <a:gd name="T102" fmla="*/ 27 w 51"/>
                <a:gd name="T103" fmla="*/ 24 h 29"/>
                <a:gd name="T104" fmla="*/ 26 w 51"/>
                <a:gd name="T105" fmla="*/ 22 h 29"/>
                <a:gd name="T106" fmla="*/ 12 w 51"/>
                <a:gd name="T107" fmla="*/ 22 h 29"/>
                <a:gd name="T108" fmla="*/ 13 w 51"/>
                <a:gd name="T109" fmla="*/ 24 h 29"/>
                <a:gd name="T110" fmla="*/ 12 w 51"/>
                <a:gd name="T1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29">
                  <a:moveTo>
                    <a:pt x="50" y="14"/>
                  </a:moveTo>
                  <a:cubicBezTo>
                    <a:pt x="49" y="13"/>
                    <a:pt x="47" y="12"/>
                    <a:pt x="46" y="12"/>
                  </a:cubicBezTo>
                  <a:cubicBezTo>
                    <a:pt x="46" y="11"/>
                    <a:pt x="47" y="10"/>
                    <a:pt x="46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3"/>
                    <a:pt x="42" y="3"/>
                  </a:cubicBezTo>
                  <a:cubicBezTo>
                    <a:pt x="42" y="3"/>
                    <a:pt x="42" y="4"/>
                    <a:pt x="41" y="4"/>
                  </a:cubicBezTo>
                  <a:cubicBezTo>
                    <a:pt x="41" y="4"/>
                    <a:pt x="41" y="2"/>
                    <a:pt x="41" y="2"/>
                  </a:cubicBezTo>
                  <a:cubicBezTo>
                    <a:pt x="38" y="0"/>
                    <a:pt x="34" y="1"/>
                    <a:pt x="31" y="0"/>
                  </a:cubicBezTo>
                  <a:cubicBezTo>
                    <a:pt x="30" y="0"/>
                    <a:pt x="30" y="3"/>
                    <a:pt x="30" y="3"/>
                  </a:cubicBezTo>
                  <a:cubicBezTo>
                    <a:pt x="27" y="4"/>
                    <a:pt x="24" y="4"/>
                    <a:pt x="22" y="5"/>
                  </a:cubicBezTo>
                  <a:cubicBezTo>
                    <a:pt x="21" y="6"/>
                    <a:pt x="19" y="8"/>
                    <a:pt x="18" y="8"/>
                  </a:cubicBezTo>
                  <a:cubicBezTo>
                    <a:pt x="13" y="9"/>
                    <a:pt x="16" y="4"/>
                    <a:pt x="8" y="6"/>
                  </a:cubicBezTo>
                  <a:cubicBezTo>
                    <a:pt x="8" y="6"/>
                    <a:pt x="7" y="5"/>
                    <a:pt x="6" y="4"/>
                  </a:cubicBezTo>
                  <a:cubicBezTo>
                    <a:pt x="6" y="3"/>
                    <a:pt x="7" y="2"/>
                    <a:pt x="6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3"/>
                    <a:pt x="1" y="5"/>
                  </a:cubicBezTo>
                  <a:cubicBezTo>
                    <a:pt x="0" y="7"/>
                    <a:pt x="3" y="9"/>
                    <a:pt x="3" y="11"/>
                  </a:cubicBezTo>
                  <a:cubicBezTo>
                    <a:pt x="2" y="12"/>
                    <a:pt x="2" y="15"/>
                    <a:pt x="2" y="15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4"/>
                    <a:pt x="6" y="15"/>
                    <a:pt x="7" y="15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3" y="16"/>
                    <a:pt x="14" y="18"/>
                    <a:pt x="14" y="20"/>
                  </a:cubicBezTo>
                  <a:cubicBezTo>
                    <a:pt x="20" y="20"/>
                    <a:pt x="18" y="18"/>
                    <a:pt x="20" y="24"/>
                  </a:cubicBezTo>
                  <a:cubicBezTo>
                    <a:pt x="22" y="24"/>
                    <a:pt x="22" y="24"/>
                    <a:pt x="24" y="24"/>
                  </a:cubicBezTo>
                  <a:cubicBezTo>
                    <a:pt x="24" y="23"/>
                    <a:pt x="24" y="21"/>
                    <a:pt x="25" y="21"/>
                  </a:cubicBezTo>
                  <a:cubicBezTo>
                    <a:pt x="25" y="21"/>
                    <a:pt x="27" y="21"/>
                    <a:pt x="27" y="21"/>
                  </a:cubicBezTo>
                  <a:cubicBezTo>
                    <a:pt x="27" y="21"/>
                    <a:pt x="27" y="19"/>
                    <a:pt x="27" y="18"/>
                  </a:cubicBezTo>
                  <a:cubicBezTo>
                    <a:pt x="26" y="18"/>
                    <a:pt x="25" y="17"/>
                    <a:pt x="25" y="16"/>
                  </a:cubicBezTo>
                  <a:cubicBezTo>
                    <a:pt x="25" y="16"/>
                    <a:pt x="23" y="17"/>
                    <a:pt x="23" y="16"/>
                  </a:cubicBezTo>
                  <a:cubicBezTo>
                    <a:pt x="22" y="16"/>
                    <a:pt x="23" y="15"/>
                    <a:pt x="22" y="14"/>
                  </a:cubicBezTo>
                  <a:cubicBezTo>
                    <a:pt x="23" y="14"/>
                    <a:pt x="26" y="14"/>
                    <a:pt x="27" y="13"/>
                  </a:cubicBezTo>
                  <a:cubicBezTo>
                    <a:pt x="29" y="12"/>
                    <a:pt x="30" y="8"/>
                    <a:pt x="32" y="6"/>
                  </a:cubicBezTo>
                  <a:cubicBezTo>
                    <a:pt x="33" y="7"/>
                    <a:pt x="34" y="7"/>
                    <a:pt x="35" y="8"/>
                  </a:cubicBezTo>
                  <a:cubicBezTo>
                    <a:pt x="36" y="9"/>
                    <a:pt x="38" y="14"/>
                    <a:pt x="39" y="16"/>
                  </a:cubicBezTo>
                  <a:cubicBezTo>
                    <a:pt x="41" y="15"/>
                    <a:pt x="42" y="15"/>
                    <a:pt x="44" y="14"/>
                  </a:cubicBezTo>
                  <a:cubicBezTo>
                    <a:pt x="44" y="15"/>
                    <a:pt x="45" y="17"/>
                    <a:pt x="44" y="17"/>
                  </a:cubicBezTo>
                  <a:cubicBezTo>
                    <a:pt x="43" y="18"/>
                    <a:pt x="41" y="17"/>
                    <a:pt x="41" y="20"/>
                  </a:cubicBezTo>
                  <a:cubicBezTo>
                    <a:pt x="40" y="25"/>
                    <a:pt x="43" y="27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51" y="24"/>
                    <a:pt x="51" y="21"/>
                  </a:cubicBezTo>
                  <a:cubicBezTo>
                    <a:pt x="51" y="19"/>
                    <a:pt x="49" y="18"/>
                    <a:pt x="49" y="18"/>
                  </a:cubicBezTo>
                  <a:lnTo>
                    <a:pt x="50" y="14"/>
                  </a:lnTo>
                  <a:close/>
                  <a:moveTo>
                    <a:pt x="26" y="22"/>
                  </a:moveTo>
                  <a:cubicBezTo>
                    <a:pt x="25" y="23"/>
                    <a:pt x="25" y="24"/>
                    <a:pt x="24" y="25"/>
                  </a:cubicBezTo>
                  <a:cubicBezTo>
                    <a:pt x="25" y="25"/>
                    <a:pt x="27" y="24"/>
                    <a:pt x="26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2"/>
                    <a:pt x="27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2"/>
                    <a:pt x="26" y="22"/>
                  </a:cubicBezTo>
                  <a:close/>
                  <a:moveTo>
                    <a:pt x="12" y="22"/>
                  </a:moveTo>
                  <a:cubicBezTo>
                    <a:pt x="12" y="22"/>
                    <a:pt x="13" y="24"/>
                    <a:pt x="13" y="24"/>
                  </a:cubicBezTo>
                  <a:cubicBezTo>
                    <a:pt x="15" y="25"/>
                    <a:pt x="14" y="23"/>
                    <a:pt x="12" y="2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2" name="Freeform 112">
              <a:extLst>
                <a:ext uri="{FF2B5EF4-FFF2-40B4-BE49-F238E27FC236}">
                  <a16:creationId xmlns:a16="http://schemas.microsoft.com/office/drawing/2014/main" id="{01AF0C5F-98DB-4766-AA07-52D1A2705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223" y="3270447"/>
              <a:ext cx="355849" cy="398439"/>
            </a:xfrm>
            <a:custGeom>
              <a:avLst/>
              <a:gdLst>
                <a:gd name="T0" fmla="*/ 130 w 132"/>
                <a:gd name="T1" fmla="*/ 17 h 148"/>
                <a:gd name="T2" fmla="*/ 126 w 132"/>
                <a:gd name="T3" fmla="*/ 22 h 148"/>
                <a:gd name="T4" fmla="*/ 115 w 132"/>
                <a:gd name="T5" fmla="*/ 27 h 148"/>
                <a:gd name="T6" fmla="*/ 111 w 132"/>
                <a:gd name="T7" fmla="*/ 31 h 148"/>
                <a:gd name="T8" fmla="*/ 106 w 132"/>
                <a:gd name="T9" fmla="*/ 31 h 148"/>
                <a:gd name="T10" fmla="*/ 99 w 132"/>
                <a:gd name="T11" fmla="*/ 34 h 148"/>
                <a:gd name="T12" fmla="*/ 101 w 132"/>
                <a:gd name="T13" fmla="*/ 41 h 148"/>
                <a:gd name="T14" fmla="*/ 104 w 132"/>
                <a:gd name="T15" fmla="*/ 52 h 148"/>
                <a:gd name="T16" fmla="*/ 111 w 132"/>
                <a:gd name="T17" fmla="*/ 58 h 148"/>
                <a:gd name="T18" fmla="*/ 109 w 132"/>
                <a:gd name="T19" fmla="*/ 67 h 148"/>
                <a:gd name="T20" fmla="*/ 105 w 132"/>
                <a:gd name="T21" fmla="*/ 77 h 148"/>
                <a:gd name="T22" fmla="*/ 101 w 132"/>
                <a:gd name="T23" fmla="*/ 85 h 148"/>
                <a:gd name="T24" fmla="*/ 95 w 132"/>
                <a:gd name="T25" fmla="*/ 91 h 148"/>
                <a:gd name="T26" fmla="*/ 86 w 132"/>
                <a:gd name="T27" fmla="*/ 100 h 148"/>
                <a:gd name="T28" fmla="*/ 79 w 132"/>
                <a:gd name="T29" fmla="*/ 106 h 148"/>
                <a:gd name="T30" fmla="*/ 75 w 132"/>
                <a:gd name="T31" fmla="*/ 108 h 148"/>
                <a:gd name="T32" fmla="*/ 70 w 132"/>
                <a:gd name="T33" fmla="*/ 116 h 148"/>
                <a:gd name="T34" fmla="*/ 73 w 132"/>
                <a:gd name="T35" fmla="*/ 120 h 148"/>
                <a:gd name="T36" fmla="*/ 72 w 132"/>
                <a:gd name="T37" fmla="*/ 127 h 148"/>
                <a:gd name="T38" fmla="*/ 77 w 132"/>
                <a:gd name="T39" fmla="*/ 132 h 148"/>
                <a:gd name="T40" fmla="*/ 75 w 132"/>
                <a:gd name="T41" fmla="*/ 142 h 148"/>
                <a:gd name="T42" fmla="*/ 67 w 132"/>
                <a:gd name="T43" fmla="*/ 142 h 148"/>
                <a:gd name="T44" fmla="*/ 62 w 132"/>
                <a:gd name="T45" fmla="*/ 148 h 148"/>
                <a:gd name="T46" fmla="*/ 58 w 132"/>
                <a:gd name="T47" fmla="*/ 146 h 148"/>
                <a:gd name="T48" fmla="*/ 54 w 132"/>
                <a:gd name="T49" fmla="*/ 146 h 148"/>
                <a:gd name="T50" fmla="*/ 51 w 132"/>
                <a:gd name="T51" fmla="*/ 139 h 148"/>
                <a:gd name="T52" fmla="*/ 45 w 132"/>
                <a:gd name="T53" fmla="*/ 131 h 148"/>
                <a:gd name="T54" fmla="*/ 44 w 132"/>
                <a:gd name="T55" fmla="*/ 128 h 148"/>
                <a:gd name="T56" fmla="*/ 34 w 132"/>
                <a:gd name="T57" fmla="*/ 128 h 148"/>
                <a:gd name="T58" fmla="*/ 18 w 132"/>
                <a:gd name="T59" fmla="*/ 131 h 148"/>
                <a:gd name="T60" fmla="*/ 9 w 132"/>
                <a:gd name="T61" fmla="*/ 131 h 148"/>
                <a:gd name="T62" fmla="*/ 4 w 132"/>
                <a:gd name="T63" fmla="*/ 132 h 148"/>
                <a:gd name="T64" fmla="*/ 0 w 132"/>
                <a:gd name="T65" fmla="*/ 134 h 148"/>
                <a:gd name="T66" fmla="*/ 7 w 132"/>
                <a:gd name="T67" fmla="*/ 116 h 148"/>
                <a:gd name="T68" fmla="*/ 17 w 132"/>
                <a:gd name="T69" fmla="*/ 113 h 148"/>
                <a:gd name="T70" fmla="*/ 21 w 132"/>
                <a:gd name="T71" fmla="*/ 107 h 148"/>
                <a:gd name="T72" fmla="*/ 16 w 132"/>
                <a:gd name="T73" fmla="*/ 100 h 148"/>
                <a:gd name="T74" fmla="*/ 10 w 132"/>
                <a:gd name="T75" fmla="*/ 95 h 148"/>
                <a:gd name="T76" fmla="*/ 5 w 132"/>
                <a:gd name="T77" fmla="*/ 86 h 148"/>
                <a:gd name="T78" fmla="*/ 2 w 132"/>
                <a:gd name="T79" fmla="*/ 75 h 148"/>
                <a:gd name="T80" fmla="*/ 15 w 132"/>
                <a:gd name="T81" fmla="*/ 79 h 148"/>
                <a:gd name="T82" fmla="*/ 26 w 132"/>
                <a:gd name="T83" fmla="*/ 79 h 148"/>
                <a:gd name="T84" fmla="*/ 31 w 132"/>
                <a:gd name="T85" fmla="*/ 76 h 148"/>
                <a:gd name="T86" fmla="*/ 37 w 132"/>
                <a:gd name="T87" fmla="*/ 72 h 148"/>
                <a:gd name="T88" fmla="*/ 42 w 132"/>
                <a:gd name="T89" fmla="*/ 65 h 148"/>
                <a:gd name="T90" fmla="*/ 50 w 132"/>
                <a:gd name="T91" fmla="*/ 59 h 148"/>
                <a:gd name="T92" fmla="*/ 54 w 132"/>
                <a:gd name="T93" fmla="*/ 55 h 148"/>
                <a:gd name="T94" fmla="*/ 55 w 132"/>
                <a:gd name="T95" fmla="*/ 49 h 148"/>
                <a:gd name="T96" fmla="*/ 59 w 132"/>
                <a:gd name="T97" fmla="*/ 48 h 148"/>
                <a:gd name="T98" fmla="*/ 66 w 132"/>
                <a:gd name="T99" fmla="*/ 49 h 148"/>
                <a:gd name="T100" fmla="*/ 67 w 132"/>
                <a:gd name="T101" fmla="*/ 42 h 148"/>
                <a:gd name="T102" fmla="*/ 71 w 132"/>
                <a:gd name="T103" fmla="*/ 34 h 148"/>
                <a:gd name="T104" fmla="*/ 70 w 132"/>
                <a:gd name="T105" fmla="*/ 27 h 148"/>
                <a:gd name="T106" fmla="*/ 78 w 132"/>
                <a:gd name="T107" fmla="*/ 27 h 148"/>
                <a:gd name="T108" fmla="*/ 77 w 132"/>
                <a:gd name="T109" fmla="*/ 18 h 148"/>
                <a:gd name="T110" fmla="*/ 80 w 132"/>
                <a:gd name="T111" fmla="*/ 11 h 148"/>
                <a:gd name="T112" fmla="*/ 95 w 132"/>
                <a:gd name="T113" fmla="*/ 4 h 148"/>
                <a:gd name="T114" fmla="*/ 106 w 132"/>
                <a:gd name="T115" fmla="*/ 2 h 148"/>
                <a:gd name="T116" fmla="*/ 111 w 132"/>
                <a:gd name="T117" fmla="*/ 0 h 148"/>
                <a:gd name="T118" fmla="*/ 127 w 132"/>
                <a:gd name="T119" fmla="*/ 6 h 148"/>
                <a:gd name="T120" fmla="*/ 132 w 132"/>
                <a:gd name="T121" fmla="*/ 12 h 148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7727 w 10000"/>
                <a:gd name="connsiteY10" fmla="*/ 2230 h 10000"/>
                <a:gd name="connsiteX11" fmla="*/ 7500 w 10000"/>
                <a:gd name="connsiteY11" fmla="*/ 2297 h 10000"/>
                <a:gd name="connsiteX12" fmla="*/ 7424 w 10000"/>
                <a:gd name="connsiteY12" fmla="*/ 2568 h 10000"/>
                <a:gd name="connsiteX13" fmla="*/ 7652 w 10000"/>
                <a:gd name="connsiteY13" fmla="*/ 2770 h 10000"/>
                <a:gd name="connsiteX14" fmla="*/ 7803 w 10000"/>
                <a:gd name="connsiteY14" fmla="*/ 3311 h 10000"/>
                <a:gd name="connsiteX15" fmla="*/ 7879 w 10000"/>
                <a:gd name="connsiteY15" fmla="*/ 3514 h 10000"/>
                <a:gd name="connsiteX16" fmla="*/ 8409 w 10000"/>
                <a:gd name="connsiteY16" fmla="*/ 3919 h 10000"/>
                <a:gd name="connsiteX17" fmla="*/ 8409 w 10000"/>
                <a:gd name="connsiteY17" fmla="*/ 4257 h 10000"/>
                <a:gd name="connsiteX18" fmla="*/ 8258 w 10000"/>
                <a:gd name="connsiteY18" fmla="*/ 4527 h 10000"/>
                <a:gd name="connsiteX19" fmla="*/ 8030 w 10000"/>
                <a:gd name="connsiteY19" fmla="*/ 4797 h 10000"/>
                <a:gd name="connsiteX20" fmla="*/ 7955 w 10000"/>
                <a:gd name="connsiteY20" fmla="*/ 5203 h 10000"/>
                <a:gd name="connsiteX21" fmla="*/ 7955 w 10000"/>
                <a:gd name="connsiteY21" fmla="*/ 5541 h 10000"/>
                <a:gd name="connsiteX22" fmla="*/ 7652 w 10000"/>
                <a:gd name="connsiteY22" fmla="*/ 5743 h 10000"/>
                <a:gd name="connsiteX23" fmla="*/ 7424 w 10000"/>
                <a:gd name="connsiteY23" fmla="*/ 5946 h 10000"/>
                <a:gd name="connsiteX24" fmla="*/ 7197 w 10000"/>
                <a:gd name="connsiteY24" fmla="*/ 6149 h 10000"/>
                <a:gd name="connsiteX25" fmla="*/ 6818 w 10000"/>
                <a:gd name="connsiteY25" fmla="*/ 6351 h 10000"/>
                <a:gd name="connsiteX26" fmla="*/ 6515 w 10000"/>
                <a:gd name="connsiteY26" fmla="*/ 6757 h 10000"/>
                <a:gd name="connsiteX27" fmla="*/ 6288 w 10000"/>
                <a:gd name="connsiteY27" fmla="*/ 7095 h 10000"/>
                <a:gd name="connsiteX28" fmla="*/ 5985 w 10000"/>
                <a:gd name="connsiteY28" fmla="*/ 7162 h 10000"/>
                <a:gd name="connsiteX29" fmla="*/ 5833 w 10000"/>
                <a:gd name="connsiteY29" fmla="*/ 6959 h 10000"/>
                <a:gd name="connsiteX30" fmla="*/ 5682 w 10000"/>
                <a:gd name="connsiteY30" fmla="*/ 7297 h 10000"/>
                <a:gd name="connsiteX31" fmla="*/ 5455 w 10000"/>
                <a:gd name="connsiteY31" fmla="*/ 7500 h 10000"/>
                <a:gd name="connsiteX32" fmla="*/ 5303 w 10000"/>
                <a:gd name="connsiteY32" fmla="*/ 7838 h 10000"/>
                <a:gd name="connsiteX33" fmla="*/ 5455 w 10000"/>
                <a:gd name="connsiteY33" fmla="*/ 7973 h 10000"/>
                <a:gd name="connsiteX34" fmla="*/ 5530 w 10000"/>
                <a:gd name="connsiteY34" fmla="*/ 8108 h 10000"/>
                <a:gd name="connsiteX35" fmla="*/ 5455 w 10000"/>
                <a:gd name="connsiteY35" fmla="*/ 8311 h 10000"/>
                <a:gd name="connsiteX36" fmla="*/ 5455 w 10000"/>
                <a:gd name="connsiteY36" fmla="*/ 8581 h 10000"/>
                <a:gd name="connsiteX37" fmla="*/ 5758 w 10000"/>
                <a:gd name="connsiteY37" fmla="*/ 8649 h 10000"/>
                <a:gd name="connsiteX38" fmla="*/ 5833 w 10000"/>
                <a:gd name="connsiteY38" fmla="*/ 8919 h 10000"/>
                <a:gd name="connsiteX39" fmla="*/ 5909 w 10000"/>
                <a:gd name="connsiteY39" fmla="*/ 9662 h 10000"/>
                <a:gd name="connsiteX40" fmla="*/ 5682 w 10000"/>
                <a:gd name="connsiteY40" fmla="*/ 9595 h 10000"/>
                <a:gd name="connsiteX41" fmla="*/ 5303 w 10000"/>
                <a:gd name="connsiteY41" fmla="*/ 9595 h 10000"/>
                <a:gd name="connsiteX42" fmla="*/ 5076 w 10000"/>
                <a:gd name="connsiteY42" fmla="*/ 9595 h 10000"/>
                <a:gd name="connsiteX43" fmla="*/ 4773 w 10000"/>
                <a:gd name="connsiteY43" fmla="*/ 9730 h 10000"/>
                <a:gd name="connsiteX44" fmla="*/ 4697 w 10000"/>
                <a:gd name="connsiteY44" fmla="*/ 10000 h 10000"/>
                <a:gd name="connsiteX45" fmla="*/ 4394 w 10000"/>
                <a:gd name="connsiteY45" fmla="*/ 10000 h 10000"/>
                <a:gd name="connsiteX46" fmla="*/ 4394 w 10000"/>
                <a:gd name="connsiteY46" fmla="*/ 9865 h 10000"/>
                <a:gd name="connsiteX47" fmla="*/ 4318 w 10000"/>
                <a:gd name="connsiteY47" fmla="*/ 9797 h 10000"/>
                <a:gd name="connsiteX48" fmla="*/ 4091 w 10000"/>
                <a:gd name="connsiteY48" fmla="*/ 9865 h 10000"/>
                <a:gd name="connsiteX49" fmla="*/ 4015 w 10000"/>
                <a:gd name="connsiteY49" fmla="*/ 9662 h 10000"/>
                <a:gd name="connsiteX50" fmla="*/ 3864 w 10000"/>
                <a:gd name="connsiteY50" fmla="*/ 9392 h 10000"/>
                <a:gd name="connsiteX51" fmla="*/ 3409 w 10000"/>
                <a:gd name="connsiteY51" fmla="*/ 9257 h 10000"/>
                <a:gd name="connsiteX52" fmla="*/ 3409 w 10000"/>
                <a:gd name="connsiteY52" fmla="*/ 8851 h 10000"/>
                <a:gd name="connsiteX53" fmla="*/ 3333 w 10000"/>
                <a:gd name="connsiteY53" fmla="*/ 8851 h 10000"/>
                <a:gd name="connsiteX54" fmla="*/ 3333 w 10000"/>
                <a:gd name="connsiteY54" fmla="*/ 8649 h 10000"/>
                <a:gd name="connsiteX55" fmla="*/ 2879 w 10000"/>
                <a:gd name="connsiteY55" fmla="*/ 8716 h 10000"/>
                <a:gd name="connsiteX56" fmla="*/ 2576 w 10000"/>
                <a:gd name="connsiteY56" fmla="*/ 8649 h 10000"/>
                <a:gd name="connsiteX57" fmla="*/ 2197 w 10000"/>
                <a:gd name="connsiteY57" fmla="*/ 8851 h 10000"/>
                <a:gd name="connsiteX58" fmla="*/ 1364 w 10000"/>
                <a:gd name="connsiteY58" fmla="*/ 8851 h 10000"/>
                <a:gd name="connsiteX59" fmla="*/ 1288 w 10000"/>
                <a:gd name="connsiteY59" fmla="*/ 8986 h 10000"/>
                <a:gd name="connsiteX60" fmla="*/ 682 w 10000"/>
                <a:gd name="connsiteY60" fmla="*/ 8851 h 10000"/>
                <a:gd name="connsiteX61" fmla="*/ 606 w 10000"/>
                <a:gd name="connsiteY61" fmla="*/ 8986 h 10000"/>
                <a:gd name="connsiteX62" fmla="*/ 303 w 10000"/>
                <a:gd name="connsiteY62" fmla="*/ 8919 h 10000"/>
                <a:gd name="connsiteX63" fmla="*/ 303 w 10000"/>
                <a:gd name="connsiteY63" fmla="*/ 9054 h 10000"/>
                <a:gd name="connsiteX64" fmla="*/ 0 w 10000"/>
                <a:gd name="connsiteY64" fmla="*/ 9054 h 10000"/>
                <a:gd name="connsiteX65" fmla="*/ 76 w 10000"/>
                <a:gd name="connsiteY65" fmla="*/ 8378 h 10000"/>
                <a:gd name="connsiteX66" fmla="*/ 530 w 10000"/>
                <a:gd name="connsiteY66" fmla="*/ 7838 h 10000"/>
                <a:gd name="connsiteX67" fmla="*/ 909 w 10000"/>
                <a:gd name="connsiteY67" fmla="*/ 7770 h 10000"/>
                <a:gd name="connsiteX68" fmla="*/ 1288 w 10000"/>
                <a:gd name="connsiteY68" fmla="*/ 7635 h 10000"/>
                <a:gd name="connsiteX69" fmla="*/ 1591 w 10000"/>
                <a:gd name="connsiteY69" fmla="*/ 7432 h 10000"/>
                <a:gd name="connsiteX70" fmla="*/ 1591 w 10000"/>
                <a:gd name="connsiteY70" fmla="*/ 7230 h 10000"/>
                <a:gd name="connsiteX71" fmla="*/ 1288 w 10000"/>
                <a:gd name="connsiteY71" fmla="*/ 7095 h 10000"/>
                <a:gd name="connsiteX72" fmla="*/ 1212 w 10000"/>
                <a:gd name="connsiteY72" fmla="*/ 6757 h 10000"/>
                <a:gd name="connsiteX73" fmla="*/ 1061 w 10000"/>
                <a:gd name="connsiteY73" fmla="*/ 6486 h 10000"/>
                <a:gd name="connsiteX74" fmla="*/ 758 w 10000"/>
                <a:gd name="connsiteY74" fmla="*/ 6419 h 10000"/>
                <a:gd name="connsiteX75" fmla="*/ 455 w 10000"/>
                <a:gd name="connsiteY75" fmla="*/ 6014 h 10000"/>
                <a:gd name="connsiteX76" fmla="*/ 379 w 10000"/>
                <a:gd name="connsiteY76" fmla="*/ 5811 h 10000"/>
                <a:gd name="connsiteX77" fmla="*/ 455 w 10000"/>
                <a:gd name="connsiteY77" fmla="*/ 5676 h 10000"/>
                <a:gd name="connsiteX78" fmla="*/ 152 w 10000"/>
                <a:gd name="connsiteY78" fmla="*/ 5068 h 10000"/>
                <a:gd name="connsiteX79" fmla="*/ 833 w 10000"/>
                <a:gd name="connsiteY79" fmla="*/ 5405 h 10000"/>
                <a:gd name="connsiteX80" fmla="*/ 1136 w 10000"/>
                <a:gd name="connsiteY80" fmla="*/ 5338 h 10000"/>
                <a:gd name="connsiteX81" fmla="*/ 1364 w 10000"/>
                <a:gd name="connsiteY81" fmla="*/ 5338 h 10000"/>
                <a:gd name="connsiteX82" fmla="*/ 1970 w 10000"/>
                <a:gd name="connsiteY82" fmla="*/ 5338 h 10000"/>
                <a:gd name="connsiteX83" fmla="*/ 2273 w 10000"/>
                <a:gd name="connsiteY83" fmla="*/ 5405 h 10000"/>
                <a:gd name="connsiteX84" fmla="*/ 2348 w 10000"/>
                <a:gd name="connsiteY84" fmla="*/ 5135 h 10000"/>
                <a:gd name="connsiteX85" fmla="*/ 2727 w 10000"/>
                <a:gd name="connsiteY85" fmla="*/ 5068 h 10000"/>
                <a:gd name="connsiteX86" fmla="*/ 2803 w 10000"/>
                <a:gd name="connsiteY86" fmla="*/ 4865 h 10000"/>
                <a:gd name="connsiteX87" fmla="*/ 2879 w 10000"/>
                <a:gd name="connsiteY87" fmla="*/ 4595 h 10000"/>
                <a:gd name="connsiteX88" fmla="*/ 3182 w 10000"/>
                <a:gd name="connsiteY88" fmla="*/ 4392 h 10000"/>
                <a:gd name="connsiteX89" fmla="*/ 3636 w 10000"/>
                <a:gd name="connsiteY89" fmla="*/ 3919 h 10000"/>
                <a:gd name="connsiteX90" fmla="*/ 3788 w 10000"/>
                <a:gd name="connsiteY90" fmla="*/ 3986 h 10000"/>
                <a:gd name="connsiteX91" fmla="*/ 4015 w 10000"/>
                <a:gd name="connsiteY91" fmla="*/ 3919 h 10000"/>
                <a:gd name="connsiteX92" fmla="*/ 4091 w 10000"/>
                <a:gd name="connsiteY92" fmla="*/ 3716 h 10000"/>
                <a:gd name="connsiteX93" fmla="*/ 3864 w 10000"/>
                <a:gd name="connsiteY93" fmla="*/ 3514 h 10000"/>
                <a:gd name="connsiteX94" fmla="*/ 4167 w 10000"/>
                <a:gd name="connsiteY94" fmla="*/ 3311 h 10000"/>
                <a:gd name="connsiteX95" fmla="*/ 4394 w 10000"/>
                <a:gd name="connsiteY95" fmla="*/ 3108 h 10000"/>
                <a:gd name="connsiteX96" fmla="*/ 4470 w 10000"/>
                <a:gd name="connsiteY96" fmla="*/ 3243 h 10000"/>
                <a:gd name="connsiteX97" fmla="*/ 4773 w 10000"/>
                <a:gd name="connsiteY97" fmla="*/ 3311 h 10000"/>
                <a:gd name="connsiteX98" fmla="*/ 5000 w 10000"/>
                <a:gd name="connsiteY98" fmla="*/ 3311 h 10000"/>
                <a:gd name="connsiteX99" fmla="*/ 5076 w 10000"/>
                <a:gd name="connsiteY99" fmla="*/ 3041 h 10000"/>
                <a:gd name="connsiteX100" fmla="*/ 5076 w 10000"/>
                <a:gd name="connsiteY100" fmla="*/ 2838 h 10000"/>
                <a:gd name="connsiteX101" fmla="*/ 5379 w 10000"/>
                <a:gd name="connsiteY101" fmla="*/ 2568 h 10000"/>
                <a:gd name="connsiteX102" fmla="*/ 5379 w 10000"/>
                <a:gd name="connsiteY102" fmla="*/ 2297 h 10000"/>
                <a:gd name="connsiteX103" fmla="*/ 5152 w 10000"/>
                <a:gd name="connsiteY103" fmla="*/ 2027 h 10000"/>
                <a:gd name="connsiteX104" fmla="*/ 5303 w 10000"/>
                <a:gd name="connsiteY104" fmla="*/ 1824 h 10000"/>
                <a:gd name="connsiteX105" fmla="*/ 5530 w 10000"/>
                <a:gd name="connsiteY105" fmla="*/ 1892 h 10000"/>
                <a:gd name="connsiteX106" fmla="*/ 5909 w 10000"/>
                <a:gd name="connsiteY106" fmla="*/ 1824 h 10000"/>
                <a:gd name="connsiteX107" fmla="*/ 5985 w 10000"/>
                <a:gd name="connsiteY107" fmla="*/ 1419 h 10000"/>
                <a:gd name="connsiteX108" fmla="*/ 5833 w 10000"/>
                <a:gd name="connsiteY108" fmla="*/ 1216 h 10000"/>
                <a:gd name="connsiteX109" fmla="*/ 6061 w 10000"/>
                <a:gd name="connsiteY109" fmla="*/ 1081 h 10000"/>
                <a:gd name="connsiteX110" fmla="*/ 6061 w 10000"/>
                <a:gd name="connsiteY110" fmla="*/ 743 h 10000"/>
                <a:gd name="connsiteX111" fmla="*/ 6818 w 10000"/>
                <a:gd name="connsiteY111" fmla="*/ 338 h 10000"/>
                <a:gd name="connsiteX112" fmla="*/ 7197 w 10000"/>
                <a:gd name="connsiteY112" fmla="*/ 270 h 10000"/>
                <a:gd name="connsiteX113" fmla="*/ 7652 w 10000"/>
                <a:gd name="connsiteY113" fmla="*/ 135 h 10000"/>
                <a:gd name="connsiteX114" fmla="*/ 8030 w 10000"/>
                <a:gd name="connsiteY114" fmla="*/ 135 h 10000"/>
                <a:gd name="connsiteX115" fmla="*/ 8258 w 10000"/>
                <a:gd name="connsiteY115" fmla="*/ 135 h 10000"/>
                <a:gd name="connsiteX116" fmla="*/ 8409 w 10000"/>
                <a:gd name="connsiteY116" fmla="*/ 0 h 10000"/>
                <a:gd name="connsiteX117" fmla="*/ 8864 w 10000"/>
                <a:gd name="connsiteY117" fmla="*/ 0 h 10000"/>
                <a:gd name="connsiteX118" fmla="*/ 9621 w 10000"/>
                <a:gd name="connsiteY118" fmla="*/ 405 h 10000"/>
                <a:gd name="connsiteX119" fmla="*/ 9773 w 10000"/>
                <a:gd name="connsiteY119" fmla="*/ 608 h 10000"/>
                <a:gd name="connsiteX120" fmla="*/ 10000 w 10000"/>
                <a:gd name="connsiteY120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7727 w 10000"/>
                <a:gd name="connsiteY10" fmla="*/ 2230 h 10000"/>
                <a:gd name="connsiteX11" fmla="*/ 7500 w 10000"/>
                <a:gd name="connsiteY11" fmla="*/ 2297 h 10000"/>
                <a:gd name="connsiteX12" fmla="*/ 7424 w 10000"/>
                <a:gd name="connsiteY12" fmla="*/ 2568 h 10000"/>
                <a:gd name="connsiteX13" fmla="*/ 7803 w 10000"/>
                <a:gd name="connsiteY13" fmla="*/ 3311 h 10000"/>
                <a:gd name="connsiteX14" fmla="*/ 7879 w 10000"/>
                <a:gd name="connsiteY14" fmla="*/ 3514 h 10000"/>
                <a:gd name="connsiteX15" fmla="*/ 8409 w 10000"/>
                <a:gd name="connsiteY15" fmla="*/ 3919 h 10000"/>
                <a:gd name="connsiteX16" fmla="*/ 8409 w 10000"/>
                <a:gd name="connsiteY16" fmla="*/ 4257 h 10000"/>
                <a:gd name="connsiteX17" fmla="*/ 8258 w 10000"/>
                <a:gd name="connsiteY17" fmla="*/ 4527 h 10000"/>
                <a:gd name="connsiteX18" fmla="*/ 8030 w 10000"/>
                <a:gd name="connsiteY18" fmla="*/ 4797 h 10000"/>
                <a:gd name="connsiteX19" fmla="*/ 7955 w 10000"/>
                <a:gd name="connsiteY19" fmla="*/ 5203 h 10000"/>
                <a:gd name="connsiteX20" fmla="*/ 7955 w 10000"/>
                <a:gd name="connsiteY20" fmla="*/ 5541 h 10000"/>
                <a:gd name="connsiteX21" fmla="*/ 7652 w 10000"/>
                <a:gd name="connsiteY21" fmla="*/ 5743 h 10000"/>
                <a:gd name="connsiteX22" fmla="*/ 7424 w 10000"/>
                <a:gd name="connsiteY22" fmla="*/ 5946 h 10000"/>
                <a:gd name="connsiteX23" fmla="*/ 7197 w 10000"/>
                <a:gd name="connsiteY23" fmla="*/ 6149 h 10000"/>
                <a:gd name="connsiteX24" fmla="*/ 6818 w 10000"/>
                <a:gd name="connsiteY24" fmla="*/ 6351 h 10000"/>
                <a:gd name="connsiteX25" fmla="*/ 6515 w 10000"/>
                <a:gd name="connsiteY25" fmla="*/ 6757 h 10000"/>
                <a:gd name="connsiteX26" fmla="*/ 6288 w 10000"/>
                <a:gd name="connsiteY26" fmla="*/ 7095 h 10000"/>
                <a:gd name="connsiteX27" fmla="*/ 5985 w 10000"/>
                <a:gd name="connsiteY27" fmla="*/ 7162 h 10000"/>
                <a:gd name="connsiteX28" fmla="*/ 5833 w 10000"/>
                <a:gd name="connsiteY28" fmla="*/ 6959 h 10000"/>
                <a:gd name="connsiteX29" fmla="*/ 5682 w 10000"/>
                <a:gd name="connsiteY29" fmla="*/ 7297 h 10000"/>
                <a:gd name="connsiteX30" fmla="*/ 5455 w 10000"/>
                <a:gd name="connsiteY30" fmla="*/ 7500 h 10000"/>
                <a:gd name="connsiteX31" fmla="*/ 5303 w 10000"/>
                <a:gd name="connsiteY31" fmla="*/ 7838 h 10000"/>
                <a:gd name="connsiteX32" fmla="*/ 5455 w 10000"/>
                <a:gd name="connsiteY32" fmla="*/ 7973 h 10000"/>
                <a:gd name="connsiteX33" fmla="*/ 5530 w 10000"/>
                <a:gd name="connsiteY33" fmla="*/ 8108 h 10000"/>
                <a:gd name="connsiteX34" fmla="*/ 5455 w 10000"/>
                <a:gd name="connsiteY34" fmla="*/ 8311 h 10000"/>
                <a:gd name="connsiteX35" fmla="*/ 5455 w 10000"/>
                <a:gd name="connsiteY35" fmla="*/ 8581 h 10000"/>
                <a:gd name="connsiteX36" fmla="*/ 5758 w 10000"/>
                <a:gd name="connsiteY36" fmla="*/ 8649 h 10000"/>
                <a:gd name="connsiteX37" fmla="*/ 5833 w 10000"/>
                <a:gd name="connsiteY37" fmla="*/ 8919 h 10000"/>
                <a:gd name="connsiteX38" fmla="*/ 5909 w 10000"/>
                <a:gd name="connsiteY38" fmla="*/ 9662 h 10000"/>
                <a:gd name="connsiteX39" fmla="*/ 5682 w 10000"/>
                <a:gd name="connsiteY39" fmla="*/ 9595 h 10000"/>
                <a:gd name="connsiteX40" fmla="*/ 5303 w 10000"/>
                <a:gd name="connsiteY40" fmla="*/ 9595 h 10000"/>
                <a:gd name="connsiteX41" fmla="*/ 5076 w 10000"/>
                <a:gd name="connsiteY41" fmla="*/ 9595 h 10000"/>
                <a:gd name="connsiteX42" fmla="*/ 4773 w 10000"/>
                <a:gd name="connsiteY42" fmla="*/ 9730 h 10000"/>
                <a:gd name="connsiteX43" fmla="*/ 4697 w 10000"/>
                <a:gd name="connsiteY43" fmla="*/ 10000 h 10000"/>
                <a:gd name="connsiteX44" fmla="*/ 4394 w 10000"/>
                <a:gd name="connsiteY44" fmla="*/ 10000 h 10000"/>
                <a:gd name="connsiteX45" fmla="*/ 4394 w 10000"/>
                <a:gd name="connsiteY45" fmla="*/ 9865 h 10000"/>
                <a:gd name="connsiteX46" fmla="*/ 4318 w 10000"/>
                <a:gd name="connsiteY46" fmla="*/ 9797 h 10000"/>
                <a:gd name="connsiteX47" fmla="*/ 4091 w 10000"/>
                <a:gd name="connsiteY47" fmla="*/ 9865 h 10000"/>
                <a:gd name="connsiteX48" fmla="*/ 4015 w 10000"/>
                <a:gd name="connsiteY48" fmla="*/ 9662 h 10000"/>
                <a:gd name="connsiteX49" fmla="*/ 3864 w 10000"/>
                <a:gd name="connsiteY49" fmla="*/ 9392 h 10000"/>
                <a:gd name="connsiteX50" fmla="*/ 3409 w 10000"/>
                <a:gd name="connsiteY50" fmla="*/ 9257 h 10000"/>
                <a:gd name="connsiteX51" fmla="*/ 3409 w 10000"/>
                <a:gd name="connsiteY51" fmla="*/ 8851 h 10000"/>
                <a:gd name="connsiteX52" fmla="*/ 3333 w 10000"/>
                <a:gd name="connsiteY52" fmla="*/ 8851 h 10000"/>
                <a:gd name="connsiteX53" fmla="*/ 3333 w 10000"/>
                <a:gd name="connsiteY53" fmla="*/ 8649 h 10000"/>
                <a:gd name="connsiteX54" fmla="*/ 2879 w 10000"/>
                <a:gd name="connsiteY54" fmla="*/ 8716 h 10000"/>
                <a:gd name="connsiteX55" fmla="*/ 2576 w 10000"/>
                <a:gd name="connsiteY55" fmla="*/ 8649 h 10000"/>
                <a:gd name="connsiteX56" fmla="*/ 2197 w 10000"/>
                <a:gd name="connsiteY56" fmla="*/ 8851 h 10000"/>
                <a:gd name="connsiteX57" fmla="*/ 1364 w 10000"/>
                <a:gd name="connsiteY57" fmla="*/ 8851 h 10000"/>
                <a:gd name="connsiteX58" fmla="*/ 1288 w 10000"/>
                <a:gd name="connsiteY58" fmla="*/ 8986 h 10000"/>
                <a:gd name="connsiteX59" fmla="*/ 682 w 10000"/>
                <a:gd name="connsiteY59" fmla="*/ 8851 h 10000"/>
                <a:gd name="connsiteX60" fmla="*/ 606 w 10000"/>
                <a:gd name="connsiteY60" fmla="*/ 8986 h 10000"/>
                <a:gd name="connsiteX61" fmla="*/ 303 w 10000"/>
                <a:gd name="connsiteY61" fmla="*/ 8919 h 10000"/>
                <a:gd name="connsiteX62" fmla="*/ 303 w 10000"/>
                <a:gd name="connsiteY62" fmla="*/ 9054 h 10000"/>
                <a:gd name="connsiteX63" fmla="*/ 0 w 10000"/>
                <a:gd name="connsiteY63" fmla="*/ 9054 h 10000"/>
                <a:gd name="connsiteX64" fmla="*/ 76 w 10000"/>
                <a:gd name="connsiteY64" fmla="*/ 8378 h 10000"/>
                <a:gd name="connsiteX65" fmla="*/ 530 w 10000"/>
                <a:gd name="connsiteY65" fmla="*/ 7838 h 10000"/>
                <a:gd name="connsiteX66" fmla="*/ 909 w 10000"/>
                <a:gd name="connsiteY66" fmla="*/ 7770 h 10000"/>
                <a:gd name="connsiteX67" fmla="*/ 1288 w 10000"/>
                <a:gd name="connsiteY67" fmla="*/ 7635 h 10000"/>
                <a:gd name="connsiteX68" fmla="*/ 1591 w 10000"/>
                <a:gd name="connsiteY68" fmla="*/ 7432 h 10000"/>
                <a:gd name="connsiteX69" fmla="*/ 1591 w 10000"/>
                <a:gd name="connsiteY69" fmla="*/ 7230 h 10000"/>
                <a:gd name="connsiteX70" fmla="*/ 1288 w 10000"/>
                <a:gd name="connsiteY70" fmla="*/ 7095 h 10000"/>
                <a:gd name="connsiteX71" fmla="*/ 1212 w 10000"/>
                <a:gd name="connsiteY71" fmla="*/ 6757 h 10000"/>
                <a:gd name="connsiteX72" fmla="*/ 1061 w 10000"/>
                <a:gd name="connsiteY72" fmla="*/ 6486 h 10000"/>
                <a:gd name="connsiteX73" fmla="*/ 758 w 10000"/>
                <a:gd name="connsiteY73" fmla="*/ 6419 h 10000"/>
                <a:gd name="connsiteX74" fmla="*/ 455 w 10000"/>
                <a:gd name="connsiteY74" fmla="*/ 6014 h 10000"/>
                <a:gd name="connsiteX75" fmla="*/ 379 w 10000"/>
                <a:gd name="connsiteY75" fmla="*/ 5811 h 10000"/>
                <a:gd name="connsiteX76" fmla="*/ 455 w 10000"/>
                <a:gd name="connsiteY76" fmla="*/ 5676 h 10000"/>
                <a:gd name="connsiteX77" fmla="*/ 152 w 10000"/>
                <a:gd name="connsiteY77" fmla="*/ 5068 h 10000"/>
                <a:gd name="connsiteX78" fmla="*/ 833 w 10000"/>
                <a:gd name="connsiteY78" fmla="*/ 5405 h 10000"/>
                <a:gd name="connsiteX79" fmla="*/ 1136 w 10000"/>
                <a:gd name="connsiteY79" fmla="*/ 5338 h 10000"/>
                <a:gd name="connsiteX80" fmla="*/ 1364 w 10000"/>
                <a:gd name="connsiteY80" fmla="*/ 5338 h 10000"/>
                <a:gd name="connsiteX81" fmla="*/ 1970 w 10000"/>
                <a:gd name="connsiteY81" fmla="*/ 5338 h 10000"/>
                <a:gd name="connsiteX82" fmla="*/ 2273 w 10000"/>
                <a:gd name="connsiteY82" fmla="*/ 5405 h 10000"/>
                <a:gd name="connsiteX83" fmla="*/ 2348 w 10000"/>
                <a:gd name="connsiteY83" fmla="*/ 5135 h 10000"/>
                <a:gd name="connsiteX84" fmla="*/ 2727 w 10000"/>
                <a:gd name="connsiteY84" fmla="*/ 5068 h 10000"/>
                <a:gd name="connsiteX85" fmla="*/ 2803 w 10000"/>
                <a:gd name="connsiteY85" fmla="*/ 4865 h 10000"/>
                <a:gd name="connsiteX86" fmla="*/ 2879 w 10000"/>
                <a:gd name="connsiteY86" fmla="*/ 4595 h 10000"/>
                <a:gd name="connsiteX87" fmla="*/ 3182 w 10000"/>
                <a:gd name="connsiteY87" fmla="*/ 4392 h 10000"/>
                <a:gd name="connsiteX88" fmla="*/ 3636 w 10000"/>
                <a:gd name="connsiteY88" fmla="*/ 3919 h 10000"/>
                <a:gd name="connsiteX89" fmla="*/ 3788 w 10000"/>
                <a:gd name="connsiteY89" fmla="*/ 3986 h 10000"/>
                <a:gd name="connsiteX90" fmla="*/ 4015 w 10000"/>
                <a:gd name="connsiteY90" fmla="*/ 3919 h 10000"/>
                <a:gd name="connsiteX91" fmla="*/ 4091 w 10000"/>
                <a:gd name="connsiteY91" fmla="*/ 3716 h 10000"/>
                <a:gd name="connsiteX92" fmla="*/ 3864 w 10000"/>
                <a:gd name="connsiteY92" fmla="*/ 3514 h 10000"/>
                <a:gd name="connsiteX93" fmla="*/ 4167 w 10000"/>
                <a:gd name="connsiteY93" fmla="*/ 3311 h 10000"/>
                <a:gd name="connsiteX94" fmla="*/ 4394 w 10000"/>
                <a:gd name="connsiteY94" fmla="*/ 3108 h 10000"/>
                <a:gd name="connsiteX95" fmla="*/ 4470 w 10000"/>
                <a:gd name="connsiteY95" fmla="*/ 3243 h 10000"/>
                <a:gd name="connsiteX96" fmla="*/ 4773 w 10000"/>
                <a:gd name="connsiteY96" fmla="*/ 3311 h 10000"/>
                <a:gd name="connsiteX97" fmla="*/ 5000 w 10000"/>
                <a:gd name="connsiteY97" fmla="*/ 3311 h 10000"/>
                <a:gd name="connsiteX98" fmla="*/ 5076 w 10000"/>
                <a:gd name="connsiteY98" fmla="*/ 3041 h 10000"/>
                <a:gd name="connsiteX99" fmla="*/ 5076 w 10000"/>
                <a:gd name="connsiteY99" fmla="*/ 2838 h 10000"/>
                <a:gd name="connsiteX100" fmla="*/ 5379 w 10000"/>
                <a:gd name="connsiteY100" fmla="*/ 2568 h 10000"/>
                <a:gd name="connsiteX101" fmla="*/ 5379 w 10000"/>
                <a:gd name="connsiteY101" fmla="*/ 2297 h 10000"/>
                <a:gd name="connsiteX102" fmla="*/ 5152 w 10000"/>
                <a:gd name="connsiteY102" fmla="*/ 2027 h 10000"/>
                <a:gd name="connsiteX103" fmla="*/ 5303 w 10000"/>
                <a:gd name="connsiteY103" fmla="*/ 1824 h 10000"/>
                <a:gd name="connsiteX104" fmla="*/ 5530 w 10000"/>
                <a:gd name="connsiteY104" fmla="*/ 1892 h 10000"/>
                <a:gd name="connsiteX105" fmla="*/ 5909 w 10000"/>
                <a:gd name="connsiteY105" fmla="*/ 1824 h 10000"/>
                <a:gd name="connsiteX106" fmla="*/ 5985 w 10000"/>
                <a:gd name="connsiteY106" fmla="*/ 1419 h 10000"/>
                <a:gd name="connsiteX107" fmla="*/ 5833 w 10000"/>
                <a:gd name="connsiteY107" fmla="*/ 1216 h 10000"/>
                <a:gd name="connsiteX108" fmla="*/ 6061 w 10000"/>
                <a:gd name="connsiteY108" fmla="*/ 1081 h 10000"/>
                <a:gd name="connsiteX109" fmla="*/ 6061 w 10000"/>
                <a:gd name="connsiteY109" fmla="*/ 743 h 10000"/>
                <a:gd name="connsiteX110" fmla="*/ 6818 w 10000"/>
                <a:gd name="connsiteY110" fmla="*/ 338 h 10000"/>
                <a:gd name="connsiteX111" fmla="*/ 7197 w 10000"/>
                <a:gd name="connsiteY111" fmla="*/ 270 h 10000"/>
                <a:gd name="connsiteX112" fmla="*/ 7652 w 10000"/>
                <a:gd name="connsiteY112" fmla="*/ 135 h 10000"/>
                <a:gd name="connsiteX113" fmla="*/ 8030 w 10000"/>
                <a:gd name="connsiteY113" fmla="*/ 135 h 10000"/>
                <a:gd name="connsiteX114" fmla="*/ 8258 w 10000"/>
                <a:gd name="connsiteY114" fmla="*/ 135 h 10000"/>
                <a:gd name="connsiteX115" fmla="*/ 8409 w 10000"/>
                <a:gd name="connsiteY115" fmla="*/ 0 h 10000"/>
                <a:gd name="connsiteX116" fmla="*/ 8864 w 10000"/>
                <a:gd name="connsiteY116" fmla="*/ 0 h 10000"/>
                <a:gd name="connsiteX117" fmla="*/ 9621 w 10000"/>
                <a:gd name="connsiteY117" fmla="*/ 405 h 10000"/>
                <a:gd name="connsiteX118" fmla="*/ 9773 w 10000"/>
                <a:gd name="connsiteY118" fmla="*/ 608 h 10000"/>
                <a:gd name="connsiteX119" fmla="*/ 10000 w 10000"/>
                <a:gd name="connsiteY119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7727 w 10000"/>
                <a:gd name="connsiteY10" fmla="*/ 2230 h 10000"/>
                <a:gd name="connsiteX11" fmla="*/ 7500 w 10000"/>
                <a:gd name="connsiteY11" fmla="*/ 2297 h 10000"/>
                <a:gd name="connsiteX12" fmla="*/ 7424 w 10000"/>
                <a:gd name="connsiteY12" fmla="*/ 2568 h 10000"/>
                <a:gd name="connsiteX13" fmla="*/ 7803 w 10000"/>
                <a:gd name="connsiteY13" fmla="*/ 3311 h 10000"/>
                <a:gd name="connsiteX14" fmla="*/ 8409 w 10000"/>
                <a:gd name="connsiteY14" fmla="*/ 3919 h 10000"/>
                <a:gd name="connsiteX15" fmla="*/ 8409 w 10000"/>
                <a:gd name="connsiteY15" fmla="*/ 4257 h 10000"/>
                <a:gd name="connsiteX16" fmla="*/ 8258 w 10000"/>
                <a:gd name="connsiteY16" fmla="*/ 4527 h 10000"/>
                <a:gd name="connsiteX17" fmla="*/ 8030 w 10000"/>
                <a:gd name="connsiteY17" fmla="*/ 4797 h 10000"/>
                <a:gd name="connsiteX18" fmla="*/ 7955 w 10000"/>
                <a:gd name="connsiteY18" fmla="*/ 5203 h 10000"/>
                <a:gd name="connsiteX19" fmla="*/ 7955 w 10000"/>
                <a:gd name="connsiteY19" fmla="*/ 5541 h 10000"/>
                <a:gd name="connsiteX20" fmla="*/ 7652 w 10000"/>
                <a:gd name="connsiteY20" fmla="*/ 5743 h 10000"/>
                <a:gd name="connsiteX21" fmla="*/ 7424 w 10000"/>
                <a:gd name="connsiteY21" fmla="*/ 5946 h 10000"/>
                <a:gd name="connsiteX22" fmla="*/ 7197 w 10000"/>
                <a:gd name="connsiteY22" fmla="*/ 6149 h 10000"/>
                <a:gd name="connsiteX23" fmla="*/ 6818 w 10000"/>
                <a:gd name="connsiteY23" fmla="*/ 6351 h 10000"/>
                <a:gd name="connsiteX24" fmla="*/ 6515 w 10000"/>
                <a:gd name="connsiteY24" fmla="*/ 6757 h 10000"/>
                <a:gd name="connsiteX25" fmla="*/ 6288 w 10000"/>
                <a:gd name="connsiteY25" fmla="*/ 7095 h 10000"/>
                <a:gd name="connsiteX26" fmla="*/ 5985 w 10000"/>
                <a:gd name="connsiteY26" fmla="*/ 7162 h 10000"/>
                <a:gd name="connsiteX27" fmla="*/ 5833 w 10000"/>
                <a:gd name="connsiteY27" fmla="*/ 6959 h 10000"/>
                <a:gd name="connsiteX28" fmla="*/ 5682 w 10000"/>
                <a:gd name="connsiteY28" fmla="*/ 7297 h 10000"/>
                <a:gd name="connsiteX29" fmla="*/ 5455 w 10000"/>
                <a:gd name="connsiteY29" fmla="*/ 7500 h 10000"/>
                <a:gd name="connsiteX30" fmla="*/ 5303 w 10000"/>
                <a:gd name="connsiteY30" fmla="*/ 7838 h 10000"/>
                <a:gd name="connsiteX31" fmla="*/ 5455 w 10000"/>
                <a:gd name="connsiteY31" fmla="*/ 7973 h 10000"/>
                <a:gd name="connsiteX32" fmla="*/ 5530 w 10000"/>
                <a:gd name="connsiteY32" fmla="*/ 8108 h 10000"/>
                <a:gd name="connsiteX33" fmla="*/ 5455 w 10000"/>
                <a:gd name="connsiteY33" fmla="*/ 8311 h 10000"/>
                <a:gd name="connsiteX34" fmla="*/ 5455 w 10000"/>
                <a:gd name="connsiteY34" fmla="*/ 8581 h 10000"/>
                <a:gd name="connsiteX35" fmla="*/ 5758 w 10000"/>
                <a:gd name="connsiteY35" fmla="*/ 8649 h 10000"/>
                <a:gd name="connsiteX36" fmla="*/ 5833 w 10000"/>
                <a:gd name="connsiteY36" fmla="*/ 8919 h 10000"/>
                <a:gd name="connsiteX37" fmla="*/ 5909 w 10000"/>
                <a:gd name="connsiteY37" fmla="*/ 9662 h 10000"/>
                <a:gd name="connsiteX38" fmla="*/ 5682 w 10000"/>
                <a:gd name="connsiteY38" fmla="*/ 9595 h 10000"/>
                <a:gd name="connsiteX39" fmla="*/ 5303 w 10000"/>
                <a:gd name="connsiteY39" fmla="*/ 9595 h 10000"/>
                <a:gd name="connsiteX40" fmla="*/ 5076 w 10000"/>
                <a:gd name="connsiteY40" fmla="*/ 9595 h 10000"/>
                <a:gd name="connsiteX41" fmla="*/ 4773 w 10000"/>
                <a:gd name="connsiteY41" fmla="*/ 9730 h 10000"/>
                <a:gd name="connsiteX42" fmla="*/ 4697 w 10000"/>
                <a:gd name="connsiteY42" fmla="*/ 10000 h 10000"/>
                <a:gd name="connsiteX43" fmla="*/ 4394 w 10000"/>
                <a:gd name="connsiteY43" fmla="*/ 10000 h 10000"/>
                <a:gd name="connsiteX44" fmla="*/ 4394 w 10000"/>
                <a:gd name="connsiteY44" fmla="*/ 9865 h 10000"/>
                <a:gd name="connsiteX45" fmla="*/ 4318 w 10000"/>
                <a:gd name="connsiteY45" fmla="*/ 9797 h 10000"/>
                <a:gd name="connsiteX46" fmla="*/ 4091 w 10000"/>
                <a:gd name="connsiteY46" fmla="*/ 9865 h 10000"/>
                <a:gd name="connsiteX47" fmla="*/ 4015 w 10000"/>
                <a:gd name="connsiteY47" fmla="*/ 9662 h 10000"/>
                <a:gd name="connsiteX48" fmla="*/ 3864 w 10000"/>
                <a:gd name="connsiteY48" fmla="*/ 9392 h 10000"/>
                <a:gd name="connsiteX49" fmla="*/ 3409 w 10000"/>
                <a:gd name="connsiteY49" fmla="*/ 9257 h 10000"/>
                <a:gd name="connsiteX50" fmla="*/ 3409 w 10000"/>
                <a:gd name="connsiteY50" fmla="*/ 8851 h 10000"/>
                <a:gd name="connsiteX51" fmla="*/ 3333 w 10000"/>
                <a:gd name="connsiteY51" fmla="*/ 8851 h 10000"/>
                <a:gd name="connsiteX52" fmla="*/ 3333 w 10000"/>
                <a:gd name="connsiteY52" fmla="*/ 8649 h 10000"/>
                <a:gd name="connsiteX53" fmla="*/ 2879 w 10000"/>
                <a:gd name="connsiteY53" fmla="*/ 8716 h 10000"/>
                <a:gd name="connsiteX54" fmla="*/ 2576 w 10000"/>
                <a:gd name="connsiteY54" fmla="*/ 8649 h 10000"/>
                <a:gd name="connsiteX55" fmla="*/ 2197 w 10000"/>
                <a:gd name="connsiteY55" fmla="*/ 8851 h 10000"/>
                <a:gd name="connsiteX56" fmla="*/ 1364 w 10000"/>
                <a:gd name="connsiteY56" fmla="*/ 8851 h 10000"/>
                <a:gd name="connsiteX57" fmla="*/ 1288 w 10000"/>
                <a:gd name="connsiteY57" fmla="*/ 8986 h 10000"/>
                <a:gd name="connsiteX58" fmla="*/ 682 w 10000"/>
                <a:gd name="connsiteY58" fmla="*/ 8851 h 10000"/>
                <a:gd name="connsiteX59" fmla="*/ 606 w 10000"/>
                <a:gd name="connsiteY59" fmla="*/ 8986 h 10000"/>
                <a:gd name="connsiteX60" fmla="*/ 303 w 10000"/>
                <a:gd name="connsiteY60" fmla="*/ 8919 h 10000"/>
                <a:gd name="connsiteX61" fmla="*/ 303 w 10000"/>
                <a:gd name="connsiteY61" fmla="*/ 9054 h 10000"/>
                <a:gd name="connsiteX62" fmla="*/ 0 w 10000"/>
                <a:gd name="connsiteY62" fmla="*/ 9054 h 10000"/>
                <a:gd name="connsiteX63" fmla="*/ 76 w 10000"/>
                <a:gd name="connsiteY63" fmla="*/ 8378 h 10000"/>
                <a:gd name="connsiteX64" fmla="*/ 530 w 10000"/>
                <a:gd name="connsiteY64" fmla="*/ 7838 h 10000"/>
                <a:gd name="connsiteX65" fmla="*/ 909 w 10000"/>
                <a:gd name="connsiteY65" fmla="*/ 7770 h 10000"/>
                <a:gd name="connsiteX66" fmla="*/ 1288 w 10000"/>
                <a:gd name="connsiteY66" fmla="*/ 7635 h 10000"/>
                <a:gd name="connsiteX67" fmla="*/ 1591 w 10000"/>
                <a:gd name="connsiteY67" fmla="*/ 7432 h 10000"/>
                <a:gd name="connsiteX68" fmla="*/ 1591 w 10000"/>
                <a:gd name="connsiteY68" fmla="*/ 7230 h 10000"/>
                <a:gd name="connsiteX69" fmla="*/ 1288 w 10000"/>
                <a:gd name="connsiteY69" fmla="*/ 7095 h 10000"/>
                <a:gd name="connsiteX70" fmla="*/ 1212 w 10000"/>
                <a:gd name="connsiteY70" fmla="*/ 6757 h 10000"/>
                <a:gd name="connsiteX71" fmla="*/ 1061 w 10000"/>
                <a:gd name="connsiteY71" fmla="*/ 6486 h 10000"/>
                <a:gd name="connsiteX72" fmla="*/ 758 w 10000"/>
                <a:gd name="connsiteY72" fmla="*/ 6419 h 10000"/>
                <a:gd name="connsiteX73" fmla="*/ 455 w 10000"/>
                <a:gd name="connsiteY73" fmla="*/ 6014 h 10000"/>
                <a:gd name="connsiteX74" fmla="*/ 379 w 10000"/>
                <a:gd name="connsiteY74" fmla="*/ 5811 h 10000"/>
                <a:gd name="connsiteX75" fmla="*/ 455 w 10000"/>
                <a:gd name="connsiteY75" fmla="*/ 5676 h 10000"/>
                <a:gd name="connsiteX76" fmla="*/ 152 w 10000"/>
                <a:gd name="connsiteY76" fmla="*/ 5068 h 10000"/>
                <a:gd name="connsiteX77" fmla="*/ 833 w 10000"/>
                <a:gd name="connsiteY77" fmla="*/ 5405 h 10000"/>
                <a:gd name="connsiteX78" fmla="*/ 1136 w 10000"/>
                <a:gd name="connsiteY78" fmla="*/ 5338 h 10000"/>
                <a:gd name="connsiteX79" fmla="*/ 1364 w 10000"/>
                <a:gd name="connsiteY79" fmla="*/ 5338 h 10000"/>
                <a:gd name="connsiteX80" fmla="*/ 1970 w 10000"/>
                <a:gd name="connsiteY80" fmla="*/ 5338 h 10000"/>
                <a:gd name="connsiteX81" fmla="*/ 2273 w 10000"/>
                <a:gd name="connsiteY81" fmla="*/ 5405 h 10000"/>
                <a:gd name="connsiteX82" fmla="*/ 2348 w 10000"/>
                <a:gd name="connsiteY82" fmla="*/ 5135 h 10000"/>
                <a:gd name="connsiteX83" fmla="*/ 2727 w 10000"/>
                <a:gd name="connsiteY83" fmla="*/ 5068 h 10000"/>
                <a:gd name="connsiteX84" fmla="*/ 2803 w 10000"/>
                <a:gd name="connsiteY84" fmla="*/ 4865 h 10000"/>
                <a:gd name="connsiteX85" fmla="*/ 2879 w 10000"/>
                <a:gd name="connsiteY85" fmla="*/ 4595 h 10000"/>
                <a:gd name="connsiteX86" fmla="*/ 3182 w 10000"/>
                <a:gd name="connsiteY86" fmla="*/ 4392 h 10000"/>
                <a:gd name="connsiteX87" fmla="*/ 3636 w 10000"/>
                <a:gd name="connsiteY87" fmla="*/ 3919 h 10000"/>
                <a:gd name="connsiteX88" fmla="*/ 3788 w 10000"/>
                <a:gd name="connsiteY88" fmla="*/ 3986 h 10000"/>
                <a:gd name="connsiteX89" fmla="*/ 4015 w 10000"/>
                <a:gd name="connsiteY89" fmla="*/ 3919 h 10000"/>
                <a:gd name="connsiteX90" fmla="*/ 4091 w 10000"/>
                <a:gd name="connsiteY90" fmla="*/ 3716 h 10000"/>
                <a:gd name="connsiteX91" fmla="*/ 3864 w 10000"/>
                <a:gd name="connsiteY91" fmla="*/ 3514 h 10000"/>
                <a:gd name="connsiteX92" fmla="*/ 4167 w 10000"/>
                <a:gd name="connsiteY92" fmla="*/ 3311 h 10000"/>
                <a:gd name="connsiteX93" fmla="*/ 4394 w 10000"/>
                <a:gd name="connsiteY93" fmla="*/ 3108 h 10000"/>
                <a:gd name="connsiteX94" fmla="*/ 4470 w 10000"/>
                <a:gd name="connsiteY94" fmla="*/ 3243 h 10000"/>
                <a:gd name="connsiteX95" fmla="*/ 4773 w 10000"/>
                <a:gd name="connsiteY95" fmla="*/ 3311 h 10000"/>
                <a:gd name="connsiteX96" fmla="*/ 5000 w 10000"/>
                <a:gd name="connsiteY96" fmla="*/ 3311 h 10000"/>
                <a:gd name="connsiteX97" fmla="*/ 5076 w 10000"/>
                <a:gd name="connsiteY97" fmla="*/ 3041 h 10000"/>
                <a:gd name="connsiteX98" fmla="*/ 5076 w 10000"/>
                <a:gd name="connsiteY98" fmla="*/ 2838 h 10000"/>
                <a:gd name="connsiteX99" fmla="*/ 5379 w 10000"/>
                <a:gd name="connsiteY99" fmla="*/ 2568 h 10000"/>
                <a:gd name="connsiteX100" fmla="*/ 5379 w 10000"/>
                <a:gd name="connsiteY100" fmla="*/ 2297 h 10000"/>
                <a:gd name="connsiteX101" fmla="*/ 5152 w 10000"/>
                <a:gd name="connsiteY101" fmla="*/ 2027 h 10000"/>
                <a:gd name="connsiteX102" fmla="*/ 5303 w 10000"/>
                <a:gd name="connsiteY102" fmla="*/ 1824 h 10000"/>
                <a:gd name="connsiteX103" fmla="*/ 5530 w 10000"/>
                <a:gd name="connsiteY103" fmla="*/ 1892 h 10000"/>
                <a:gd name="connsiteX104" fmla="*/ 5909 w 10000"/>
                <a:gd name="connsiteY104" fmla="*/ 1824 h 10000"/>
                <a:gd name="connsiteX105" fmla="*/ 5985 w 10000"/>
                <a:gd name="connsiteY105" fmla="*/ 1419 h 10000"/>
                <a:gd name="connsiteX106" fmla="*/ 5833 w 10000"/>
                <a:gd name="connsiteY106" fmla="*/ 1216 h 10000"/>
                <a:gd name="connsiteX107" fmla="*/ 6061 w 10000"/>
                <a:gd name="connsiteY107" fmla="*/ 1081 h 10000"/>
                <a:gd name="connsiteX108" fmla="*/ 6061 w 10000"/>
                <a:gd name="connsiteY108" fmla="*/ 743 h 10000"/>
                <a:gd name="connsiteX109" fmla="*/ 6818 w 10000"/>
                <a:gd name="connsiteY109" fmla="*/ 338 h 10000"/>
                <a:gd name="connsiteX110" fmla="*/ 7197 w 10000"/>
                <a:gd name="connsiteY110" fmla="*/ 270 h 10000"/>
                <a:gd name="connsiteX111" fmla="*/ 7652 w 10000"/>
                <a:gd name="connsiteY111" fmla="*/ 135 h 10000"/>
                <a:gd name="connsiteX112" fmla="*/ 8030 w 10000"/>
                <a:gd name="connsiteY112" fmla="*/ 135 h 10000"/>
                <a:gd name="connsiteX113" fmla="*/ 8258 w 10000"/>
                <a:gd name="connsiteY113" fmla="*/ 135 h 10000"/>
                <a:gd name="connsiteX114" fmla="*/ 8409 w 10000"/>
                <a:gd name="connsiteY114" fmla="*/ 0 h 10000"/>
                <a:gd name="connsiteX115" fmla="*/ 8864 w 10000"/>
                <a:gd name="connsiteY115" fmla="*/ 0 h 10000"/>
                <a:gd name="connsiteX116" fmla="*/ 9621 w 10000"/>
                <a:gd name="connsiteY116" fmla="*/ 405 h 10000"/>
                <a:gd name="connsiteX117" fmla="*/ 9773 w 10000"/>
                <a:gd name="connsiteY117" fmla="*/ 608 h 10000"/>
                <a:gd name="connsiteX118" fmla="*/ 10000 w 10000"/>
                <a:gd name="connsiteY118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7727 w 10000"/>
                <a:gd name="connsiteY10" fmla="*/ 2230 h 10000"/>
                <a:gd name="connsiteX11" fmla="*/ 7500 w 10000"/>
                <a:gd name="connsiteY11" fmla="*/ 2297 h 10000"/>
                <a:gd name="connsiteX12" fmla="*/ 7424 w 10000"/>
                <a:gd name="connsiteY12" fmla="*/ 2568 h 10000"/>
                <a:gd name="connsiteX13" fmla="*/ 8114 w 10000"/>
                <a:gd name="connsiteY13" fmla="*/ 3126 h 10000"/>
                <a:gd name="connsiteX14" fmla="*/ 8409 w 10000"/>
                <a:gd name="connsiteY14" fmla="*/ 3919 h 10000"/>
                <a:gd name="connsiteX15" fmla="*/ 8409 w 10000"/>
                <a:gd name="connsiteY15" fmla="*/ 4257 h 10000"/>
                <a:gd name="connsiteX16" fmla="*/ 8258 w 10000"/>
                <a:gd name="connsiteY16" fmla="*/ 4527 h 10000"/>
                <a:gd name="connsiteX17" fmla="*/ 8030 w 10000"/>
                <a:gd name="connsiteY17" fmla="*/ 4797 h 10000"/>
                <a:gd name="connsiteX18" fmla="*/ 7955 w 10000"/>
                <a:gd name="connsiteY18" fmla="*/ 5203 h 10000"/>
                <a:gd name="connsiteX19" fmla="*/ 7955 w 10000"/>
                <a:gd name="connsiteY19" fmla="*/ 5541 h 10000"/>
                <a:gd name="connsiteX20" fmla="*/ 7652 w 10000"/>
                <a:gd name="connsiteY20" fmla="*/ 5743 h 10000"/>
                <a:gd name="connsiteX21" fmla="*/ 7424 w 10000"/>
                <a:gd name="connsiteY21" fmla="*/ 5946 h 10000"/>
                <a:gd name="connsiteX22" fmla="*/ 7197 w 10000"/>
                <a:gd name="connsiteY22" fmla="*/ 6149 h 10000"/>
                <a:gd name="connsiteX23" fmla="*/ 6818 w 10000"/>
                <a:gd name="connsiteY23" fmla="*/ 6351 h 10000"/>
                <a:gd name="connsiteX24" fmla="*/ 6515 w 10000"/>
                <a:gd name="connsiteY24" fmla="*/ 6757 h 10000"/>
                <a:gd name="connsiteX25" fmla="*/ 6288 w 10000"/>
                <a:gd name="connsiteY25" fmla="*/ 7095 h 10000"/>
                <a:gd name="connsiteX26" fmla="*/ 5985 w 10000"/>
                <a:gd name="connsiteY26" fmla="*/ 7162 h 10000"/>
                <a:gd name="connsiteX27" fmla="*/ 5833 w 10000"/>
                <a:gd name="connsiteY27" fmla="*/ 6959 h 10000"/>
                <a:gd name="connsiteX28" fmla="*/ 5682 w 10000"/>
                <a:gd name="connsiteY28" fmla="*/ 7297 h 10000"/>
                <a:gd name="connsiteX29" fmla="*/ 5455 w 10000"/>
                <a:gd name="connsiteY29" fmla="*/ 7500 h 10000"/>
                <a:gd name="connsiteX30" fmla="*/ 5303 w 10000"/>
                <a:gd name="connsiteY30" fmla="*/ 7838 h 10000"/>
                <a:gd name="connsiteX31" fmla="*/ 5455 w 10000"/>
                <a:gd name="connsiteY31" fmla="*/ 7973 h 10000"/>
                <a:gd name="connsiteX32" fmla="*/ 5530 w 10000"/>
                <a:gd name="connsiteY32" fmla="*/ 8108 h 10000"/>
                <a:gd name="connsiteX33" fmla="*/ 5455 w 10000"/>
                <a:gd name="connsiteY33" fmla="*/ 8311 h 10000"/>
                <a:gd name="connsiteX34" fmla="*/ 5455 w 10000"/>
                <a:gd name="connsiteY34" fmla="*/ 8581 h 10000"/>
                <a:gd name="connsiteX35" fmla="*/ 5758 w 10000"/>
                <a:gd name="connsiteY35" fmla="*/ 8649 h 10000"/>
                <a:gd name="connsiteX36" fmla="*/ 5833 w 10000"/>
                <a:gd name="connsiteY36" fmla="*/ 8919 h 10000"/>
                <a:gd name="connsiteX37" fmla="*/ 5909 w 10000"/>
                <a:gd name="connsiteY37" fmla="*/ 9662 h 10000"/>
                <a:gd name="connsiteX38" fmla="*/ 5682 w 10000"/>
                <a:gd name="connsiteY38" fmla="*/ 9595 h 10000"/>
                <a:gd name="connsiteX39" fmla="*/ 5303 w 10000"/>
                <a:gd name="connsiteY39" fmla="*/ 9595 h 10000"/>
                <a:gd name="connsiteX40" fmla="*/ 5076 w 10000"/>
                <a:gd name="connsiteY40" fmla="*/ 9595 h 10000"/>
                <a:gd name="connsiteX41" fmla="*/ 4773 w 10000"/>
                <a:gd name="connsiteY41" fmla="*/ 9730 h 10000"/>
                <a:gd name="connsiteX42" fmla="*/ 4697 w 10000"/>
                <a:gd name="connsiteY42" fmla="*/ 10000 h 10000"/>
                <a:gd name="connsiteX43" fmla="*/ 4394 w 10000"/>
                <a:gd name="connsiteY43" fmla="*/ 10000 h 10000"/>
                <a:gd name="connsiteX44" fmla="*/ 4394 w 10000"/>
                <a:gd name="connsiteY44" fmla="*/ 9865 h 10000"/>
                <a:gd name="connsiteX45" fmla="*/ 4318 w 10000"/>
                <a:gd name="connsiteY45" fmla="*/ 9797 h 10000"/>
                <a:gd name="connsiteX46" fmla="*/ 4091 w 10000"/>
                <a:gd name="connsiteY46" fmla="*/ 9865 h 10000"/>
                <a:gd name="connsiteX47" fmla="*/ 4015 w 10000"/>
                <a:gd name="connsiteY47" fmla="*/ 9662 h 10000"/>
                <a:gd name="connsiteX48" fmla="*/ 3864 w 10000"/>
                <a:gd name="connsiteY48" fmla="*/ 9392 h 10000"/>
                <a:gd name="connsiteX49" fmla="*/ 3409 w 10000"/>
                <a:gd name="connsiteY49" fmla="*/ 9257 h 10000"/>
                <a:gd name="connsiteX50" fmla="*/ 3409 w 10000"/>
                <a:gd name="connsiteY50" fmla="*/ 8851 h 10000"/>
                <a:gd name="connsiteX51" fmla="*/ 3333 w 10000"/>
                <a:gd name="connsiteY51" fmla="*/ 8851 h 10000"/>
                <a:gd name="connsiteX52" fmla="*/ 3333 w 10000"/>
                <a:gd name="connsiteY52" fmla="*/ 8649 h 10000"/>
                <a:gd name="connsiteX53" fmla="*/ 2879 w 10000"/>
                <a:gd name="connsiteY53" fmla="*/ 8716 h 10000"/>
                <a:gd name="connsiteX54" fmla="*/ 2576 w 10000"/>
                <a:gd name="connsiteY54" fmla="*/ 8649 h 10000"/>
                <a:gd name="connsiteX55" fmla="*/ 2197 w 10000"/>
                <a:gd name="connsiteY55" fmla="*/ 8851 h 10000"/>
                <a:gd name="connsiteX56" fmla="*/ 1364 w 10000"/>
                <a:gd name="connsiteY56" fmla="*/ 8851 h 10000"/>
                <a:gd name="connsiteX57" fmla="*/ 1288 w 10000"/>
                <a:gd name="connsiteY57" fmla="*/ 8986 h 10000"/>
                <a:gd name="connsiteX58" fmla="*/ 682 w 10000"/>
                <a:gd name="connsiteY58" fmla="*/ 8851 h 10000"/>
                <a:gd name="connsiteX59" fmla="*/ 606 w 10000"/>
                <a:gd name="connsiteY59" fmla="*/ 8986 h 10000"/>
                <a:gd name="connsiteX60" fmla="*/ 303 w 10000"/>
                <a:gd name="connsiteY60" fmla="*/ 8919 h 10000"/>
                <a:gd name="connsiteX61" fmla="*/ 303 w 10000"/>
                <a:gd name="connsiteY61" fmla="*/ 9054 h 10000"/>
                <a:gd name="connsiteX62" fmla="*/ 0 w 10000"/>
                <a:gd name="connsiteY62" fmla="*/ 9054 h 10000"/>
                <a:gd name="connsiteX63" fmla="*/ 76 w 10000"/>
                <a:gd name="connsiteY63" fmla="*/ 8378 h 10000"/>
                <a:gd name="connsiteX64" fmla="*/ 530 w 10000"/>
                <a:gd name="connsiteY64" fmla="*/ 7838 h 10000"/>
                <a:gd name="connsiteX65" fmla="*/ 909 w 10000"/>
                <a:gd name="connsiteY65" fmla="*/ 7770 h 10000"/>
                <a:gd name="connsiteX66" fmla="*/ 1288 w 10000"/>
                <a:gd name="connsiteY66" fmla="*/ 7635 h 10000"/>
                <a:gd name="connsiteX67" fmla="*/ 1591 w 10000"/>
                <a:gd name="connsiteY67" fmla="*/ 7432 h 10000"/>
                <a:gd name="connsiteX68" fmla="*/ 1591 w 10000"/>
                <a:gd name="connsiteY68" fmla="*/ 7230 h 10000"/>
                <a:gd name="connsiteX69" fmla="*/ 1288 w 10000"/>
                <a:gd name="connsiteY69" fmla="*/ 7095 h 10000"/>
                <a:gd name="connsiteX70" fmla="*/ 1212 w 10000"/>
                <a:gd name="connsiteY70" fmla="*/ 6757 h 10000"/>
                <a:gd name="connsiteX71" fmla="*/ 1061 w 10000"/>
                <a:gd name="connsiteY71" fmla="*/ 6486 h 10000"/>
                <a:gd name="connsiteX72" fmla="*/ 758 w 10000"/>
                <a:gd name="connsiteY72" fmla="*/ 6419 h 10000"/>
                <a:gd name="connsiteX73" fmla="*/ 455 w 10000"/>
                <a:gd name="connsiteY73" fmla="*/ 6014 h 10000"/>
                <a:gd name="connsiteX74" fmla="*/ 379 w 10000"/>
                <a:gd name="connsiteY74" fmla="*/ 5811 h 10000"/>
                <a:gd name="connsiteX75" fmla="*/ 455 w 10000"/>
                <a:gd name="connsiteY75" fmla="*/ 5676 h 10000"/>
                <a:gd name="connsiteX76" fmla="*/ 152 w 10000"/>
                <a:gd name="connsiteY76" fmla="*/ 5068 h 10000"/>
                <a:gd name="connsiteX77" fmla="*/ 833 w 10000"/>
                <a:gd name="connsiteY77" fmla="*/ 5405 h 10000"/>
                <a:gd name="connsiteX78" fmla="*/ 1136 w 10000"/>
                <a:gd name="connsiteY78" fmla="*/ 5338 h 10000"/>
                <a:gd name="connsiteX79" fmla="*/ 1364 w 10000"/>
                <a:gd name="connsiteY79" fmla="*/ 5338 h 10000"/>
                <a:gd name="connsiteX80" fmla="*/ 1970 w 10000"/>
                <a:gd name="connsiteY80" fmla="*/ 5338 h 10000"/>
                <a:gd name="connsiteX81" fmla="*/ 2273 w 10000"/>
                <a:gd name="connsiteY81" fmla="*/ 5405 h 10000"/>
                <a:gd name="connsiteX82" fmla="*/ 2348 w 10000"/>
                <a:gd name="connsiteY82" fmla="*/ 5135 h 10000"/>
                <a:gd name="connsiteX83" fmla="*/ 2727 w 10000"/>
                <a:gd name="connsiteY83" fmla="*/ 5068 h 10000"/>
                <a:gd name="connsiteX84" fmla="*/ 2803 w 10000"/>
                <a:gd name="connsiteY84" fmla="*/ 4865 h 10000"/>
                <a:gd name="connsiteX85" fmla="*/ 2879 w 10000"/>
                <a:gd name="connsiteY85" fmla="*/ 4595 h 10000"/>
                <a:gd name="connsiteX86" fmla="*/ 3182 w 10000"/>
                <a:gd name="connsiteY86" fmla="*/ 4392 h 10000"/>
                <a:gd name="connsiteX87" fmla="*/ 3636 w 10000"/>
                <a:gd name="connsiteY87" fmla="*/ 3919 h 10000"/>
                <a:gd name="connsiteX88" fmla="*/ 3788 w 10000"/>
                <a:gd name="connsiteY88" fmla="*/ 3986 h 10000"/>
                <a:gd name="connsiteX89" fmla="*/ 4015 w 10000"/>
                <a:gd name="connsiteY89" fmla="*/ 3919 h 10000"/>
                <a:gd name="connsiteX90" fmla="*/ 4091 w 10000"/>
                <a:gd name="connsiteY90" fmla="*/ 3716 h 10000"/>
                <a:gd name="connsiteX91" fmla="*/ 3864 w 10000"/>
                <a:gd name="connsiteY91" fmla="*/ 3514 h 10000"/>
                <a:gd name="connsiteX92" fmla="*/ 4167 w 10000"/>
                <a:gd name="connsiteY92" fmla="*/ 3311 h 10000"/>
                <a:gd name="connsiteX93" fmla="*/ 4394 w 10000"/>
                <a:gd name="connsiteY93" fmla="*/ 3108 h 10000"/>
                <a:gd name="connsiteX94" fmla="*/ 4470 w 10000"/>
                <a:gd name="connsiteY94" fmla="*/ 3243 h 10000"/>
                <a:gd name="connsiteX95" fmla="*/ 4773 w 10000"/>
                <a:gd name="connsiteY95" fmla="*/ 3311 h 10000"/>
                <a:gd name="connsiteX96" fmla="*/ 5000 w 10000"/>
                <a:gd name="connsiteY96" fmla="*/ 3311 h 10000"/>
                <a:gd name="connsiteX97" fmla="*/ 5076 w 10000"/>
                <a:gd name="connsiteY97" fmla="*/ 3041 h 10000"/>
                <a:gd name="connsiteX98" fmla="*/ 5076 w 10000"/>
                <a:gd name="connsiteY98" fmla="*/ 2838 h 10000"/>
                <a:gd name="connsiteX99" fmla="*/ 5379 w 10000"/>
                <a:gd name="connsiteY99" fmla="*/ 2568 h 10000"/>
                <a:gd name="connsiteX100" fmla="*/ 5379 w 10000"/>
                <a:gd name="connsiteY100" fmla="*/ 2297 h 10000"/>
                <a:gd name="connsiteX101" fmla="*/ 5152 w 10000"/>
                <a:gd name="connsiteY101" fmla="*/ 2027 h 10000"/>
                <a:gd name="connsiteX102" fmla="*/ 5303 w 10000"/>
                <a:gd name="connsiteY102" fmla="*/ 1824 h 10000"/>
                <a:gd name="connsiteX103" fmla="*/ 5530 w 10000"/>
                <a:gd name="connsiteY103" fmla="*/ 1892 h 10000"/>
                <a:gd name="connsiteX104" fmla="*/ 5909 w 10000"/>
                <a:gd name="connsiteY104" fmla="*/ 1824 h 10000"/>
                <a:gd name="connsiteX105" fmla="*/ 5985 w 10000"/>
                <a:gd name="connsiteY105" fmla="*/ 1419 h 10000"/>
                <a:gd name="connsiteX106" fmla="*/ 5833 w 10000"/>
                <a:gd name="connsiteY106" fmla="*/ 1216 h 10000"/>
                <a:gd name="connsiteX107" fmla="*/ 6061 w 10000"/>
                <a:gd name="connsiteY107" fmla="*/ 1081 h 10000"/>
                <a:gd name="connsiteX108" fmla="*/ 6061 w 10000"/>
                <a:gd name="connsiteY108" fmla="*/ 743 h 10000"/>
                <a:gd name="connsiteX109" fmla="*/ 6818 w 10000"/>
                <a:gd name="connsiteY109" fmla="*/ 338 h 10000"/>
                <a:gd name="connsiteX110" fmla="*/ 7197 w 10000"/>
                <a:gd name="connsiteY110" fmla="*/ 270 h 10000"/>
                <a:gd name="connsiteX111" fmla="*/ 7652 w 10000"/>
                <a:gd name="connsiteY111" fmla="*/ 135 h 10000"/>
                <a:gd name="connsiteX112" fmla="*/ 8030 w 10000"/>
                <a:gd name="connsiteY112" fmla="*/ 135 h 10000"/>
                <a:gd name="connsiteX113" fmla="*/ 8258 w 10000"/>
                <a:gd name="connsiteY113" fmla="*/ 135 h 10000"/>
                <a:gd name="connsiteX114" fmla="*/ 8409 w 10000"/>
                <a:gd name="connsiteY114" fmla="*/ 0 h 10000"/>
                <a:gd name="connsiteX115" fmla="*/ 8864 w 10000"/>
                <a:gd name="connsiteY115" fmla="*/ 0 h 10000"/>
                <a:gd name="connsiteX116" fmla="*/ 9621 w 10000"/>
                <a:gd name="connsiteY116" fmla="*/ 405 h 10000"/>
                <a:gd name="connsiteX117" fmla="*/ 9773 w 10000"/>
                <a:gd name="connsiteY117" fmla="*/ 608 h 10000"/>
                <a:gd name="connsiteX118" fmla="*/ 10000 w 10000"/>
                <a:gd name="connsiteY118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7727 w 10000"/>
                <a:gd name="connsiteY10" fmla="*/ 2230 h 10000"/>
                <a:gd name="connsiteX11" fmla="*/ 7500 w 10000"/>
                <a:gd name="connsiteY11" fmla="*/ 2297 h 10000"/>
                <a:gd name="connsiteX12" fmla="*/ 8114 w 10000"/>
                <a:gd name="connsiteY12" fmla="*/ 3126 h 10000"/>
                <a:gd name="connsiteX13" fmla="*/ 8409 w 10000"/>
                <a:gd name="connsiteY13" fmla="*/ 3919 h 10000"/>
                <a:gd name="connsiteX14" fmla="*/ 8409 w 10000"/>
                <a:gd name="connsiteY14" fmla="*/ 4257 h 10000"/>
                <a:gd name="connsiteX15" fmla="*/ 8258 w 10000"/>
                <a:gd name="connsiteY15" fmla="*/ 4527 h 10000"/>
                <a:gd name="connsiteX16" fmla="*/ 8030 w 10000"/>
                <a:gd name="connsiteY16" fmla="*/ 4797 h 10000"/>
                <a:gd name="connsiteX17" fmla="*/ 7955 w 10000"/>
                <a:gd name="connsiteY17" fmla="*/ 5203 h 10000"/>
                <a:gd name="connsiteX18" fmla="*/ 7955 w 10000"/>
                <a:gd name="connsiteY18" fmla="*/ 5541 h 10000"/>
                <a:gd name="connsiteX19" fmla="*/ 7652 w 10000"/>
                <a:gd name="connsiteY19" fmla="*/ 5743 h 10000"/>
                <a:gd name="connsiteX20" fmla="*/ 7424 w 10000"/>
                <a:gd name="connsiteY20" fmla="*/ 5946 h 10000"/>
                <a:gd name="connsiteX21" fmla="*/ 7197 w 10000"/>
                <a:gd name="connsiteY21" fmla="*/ 6149 h 10000"/>
                <a:gd name="connsiteX22" fmla="*/ 6818 w 10000"/>
                <a:gd name="connsiteY22" fmla="*/ 6351 h 10000"/>
                <a:gd name="connsiteX23" fmla="*/ 6515 w 10000"/>
                <a:gd name="connsiteY23" fmla="*/ 6757 h 10000"/>
                <a:gd name="connsiteX24" fmla="*/ 6288 w 10000"/>
                <a:gd name="connsiteY24" fmla="*/ 7095 h 10000"/>
                <a:gd name="connsiteX25" fmla="*/ 5985 w 10000"/>
                <a:gd name="connsiteY25" fmla="*/ 7162 h 10000"/>
                <a:gd name="connsiteX26" fmla="*/ 5833 w 10000"/>
                <a:gd name="connsiteY26" fmla="*/ 6959 h 10000"/>
                <a:gd name="connsiteX27" fmla="*/ 5682 w 10000"/>
                <a:gd name="connsiteY27" fmla="*/ 7297 h 10000"/>
                <a:gd name="connsiteX28" fmla="*/ 5455 w 10000"/>
                <a:gd name="connsiteY28" fmla="*/ 7500 h 10000"/>
                <a:gd name="connsiteX29" fmla="*/ 5303 w 10000"/>
                <a:gd name="connsiteY29" fmla="*/ 7838 h 10000"/>
                <a:gd name="connsiteX30" fmla="*/ 5455 w 10000"/>
                <a:gd name="connsiteY30" fmla="*/ 7973 h 10000"/>
                <a:gd name="connsiteX31" fmla="*/ 5530 w 10000"/>
                <a:gd name="connsiteY31" fmla="*/ 8108 h 10000"/>
                <a:gd name="connsiteX32" fmla="*/ 5455 w 10000"/>
                <a:gd name="connsiteY32" fmla="*/ 8311 h 10000"/>
                <a:gd name="connsiteX33" fmla="*/ 5455 w 10000"/>
                <a:gd name="connsiteY33" fmla="*/ 8581 h 10000"/>
                <a:gd name="connsiteX34" fmla="*/ 5758 w 10000"/>
                <a:gd name="connsiteY34" fmla="*/ 8649 h 10000"/>
                <a:gd name="connsiteX35" fmla="*/ 5833 w 10000"/>
                <a:gd name="connsiteY35" fmla="*/ 8919 h 10000"/>
                <a:gd name="connsiteX36" fmla="*/ 5909 w 10000"/>
                <a:gd name="connsiteY36" fmla="*/ 9662 h 10000"/>
                <a:gd name="connsiteX37" fmla="*/ 5682 w 10000"/>
                <a:gd name="connsiteY37" fmla="*/ 9595 h 10000"/>
                <a:gd name="connsiteX38" fmla="*/ 5303 w 10000"/>
                <a:gd name="connsiteY38" fmla="*/ 9595 h 10000"/>
                <a:gd name="connsiteX39" fmla="*/ 5076 w 10000"/>
                <a:gd name="connsiteY39" fmla="*/ 9595 h 10000"/>
                <a:gd name="connsiteX40" fmla="*/ 4773 w 10000"/>
                <a:gd name="connsiteY40" fmla="*/ 9730 h 10000"/>
                <a:gd name="connsiteX41" fmla="*/ 4697 w 10000"/>
                <a:gd name="connsiteY41" fmla="*/ 10000 h 10000"/>
                <a:gd name="connsiteX42" fmla="*/ 4394 w 10000"/>
                <a:gd name="connsiteY42" fmla="*/ 10000 h 10000"/>
                <a:gd name="connsiteX43" fmla="*/ 4394 w 10000"/>
                <a:gd name="connsiteY43" fmla="*/ 9865 h 10000"/>
                <a:gd name="connsiteX44" fmla="*/ 4318 w 10000"/>
                <a:gd name="connsiteY44" fmla="*/ 9797 h 10000"/>
                <a:gd name="connsiteX45" fmla="*/ 4091 w 10000"/>
                <a:gd name="connsiteY45" fmla="*/ 9865 h 10000"/>
                <a:gd name="connsiteX46" fmla="*/ 4015 w 10000"/>
                <a:gd name="connsiteY46" fmla="*/ 9662 h 10000"/>
                <a:gd name="connsiteX47" fmla="*/ 3864 w 10000"/>
                <a:gd name="connsiteY47" fmla="*/ 9392 h 10000"/>
                <a:gd name="connsiteX48" fmla="*/ 3409 w 10000"/>
                <a:gd name="connsiteY48" fmla="*/ 9257 h 10000"/>
                <a:gd name="connsiteX49" fmla="*/ 3409 w 10000"/>
                <a:gd name="connsiteY49" fmla="*/ 8851 h 10000"/>
                <a:gd name="connsiteX50" fmla="*/ 3333 w 10000"/>
                <a:gd name="connsiteY50" fmla="*/ 8851 h 10000"/>
                <a:gd name="connsiteX51" fmla="*/ 3333 w 10000"/>
                <a:gd name="connsiteY51" fmla="*/ 8649 h 10000"/>
                <a:gd name="connsiteX52" fmla="*/ 2879 w 10000"/>
                <a:gd name="connsiteY52" fmla="*/ 8716 h 10000"/>
                <a:gd name="connsiteX53" fmla="*/ 2576 w 10000"/>
                <a:gd name="connsiteY53" fmla="*/ 8649 h 10000"/>
                <a:gd name="connsiteX54" fmla="*/ 2197 w 10000"/>
                <a:gd name="connsiteY54" fmla="*/ 8851 h 10000"/>
                <a:gd name="connsiteX55" fmla="*/ 1364 w 10000"/>
                <a:gd name="connsiteY55" fmla="*/ 8851 h 10000"/>
                <a:gd name="connsiteX56" fmla="*/ 1288 w 10000"/>
                <a:gd name="connsiteY56" fmla="*/ 8986 h 10000"/>
                <a:gd name="connsiteX57" fmla="*/ 682 w 10000"/>
                <a:gd name="connsiteY57" fmla="*/ 8851 h 10000"/>
                <a:gd name="connsiteX58" fmla="*/ 606 w 10000"/>
                <a:gd name="connsiteY58" fmla="*/ 8986 h 10000"/>
                <a:gd name="connsiteX59" fmla="*/ 303 w 10000"/>
                <a:gd name="connsiteY59" fmla="*/ 8919 h 10000"/>
                <a:gd name="connsiteX60" fmla="*/ 303 w 10000"/>
                <a:gd name="connsiteY60" fmla="*/ 9054 h 10000"/>
                <a:gd name="connsiteX61" fmla="*/ 0 w 10000"/>
                <a:gd name="connsiteY61" fmla="*/ 9054 h 10000"/>
                <a:gd name="connsiteX62" fmla="*/ 76 w 10000"/>
                <a:gd name="connsiteY62" fmla="*/ 8378 h 10000"/>
                <a:gd name="connsiteX63" fmla="*/ 530 w 10000"/>
                <a:gd name="connsiteY63" fmla="*/ 7838 h 10000"/>
                <a:gd name="connsiteX64" fmla="*/ 909 w 10000"/>
                <a:gd name="connsiteY64" fmla="*/ 7770 h 10000"/>
                <a:gd name="connsiteX65" fmla="*/ 1288 w 10000"/>
                <a:gd name="connsiteY65" fmla="*/ 7635 h 10000"/>
                <a:gd name="connsiteX66" fmla="*/ 1591 w 10000"/>
                <a:gd name="connsiteY66" fmla="*/ 7432 h 10000"/>
                <a:gd name="connsiteX67" fmla="*/ 1591 w 10000"/>
                <a:gd name="connsiteY67" fmla="*/ 7230 h 10000"/>
                <a:gd name="connsiteX68" fmla="*/ 1288 w 10000"/>
                <a:gd name="connsiteY68" fmla="*/ 7095 h 10000"/>
                <a:gd name="connsiteX69" fmla="*/ 1212 w 10000"/>
                <a:gd name="connsiteY69" fmla="*/ 6757 h 10000"/>
                <a:gd name="connsiteX70" fmla="*/ 1061 w 10000"/>
                <a:gd name="connsiteY70" fmla="*/ 6486 h 10000"/>
                <a:gd name="connsiteX71" fmla="*/ 758 w 10000"/>
                <a:gd name="connsiteY71" fmla="*/ 6419 h 10000"/>
                <a:gd name="connsiteX72" fmla="*/ 455 w 10000"/>
                <a:gd name="connsiteY72" fmla="*/ 6014 h 10000"/>
                <a:gd name="connsiteX73" fmla="*/ 379 w 10000"/>
                <a:gd name="connsiteY73" fmla="*/ 5811 h 10000"/>
                <a:gd name="connsiteX74" fmla="*/ 455 w 10000"/>
                <a:gd name="connsiteY74" fmla="*/ 5676 h 10000"/>
                <a:gd name="connsiteX75" fmla="*/ 152 w 10000"/>
                <a:gd name="connsiteY75" fmla="*/ 5068 h 10000"/>
                <a:gd name="connsiteX76" fmla="*/ 833 w 10000"/>
                <a:gd name="connsiteY76" fmla="*/ 5405 h 10000"/>
                <a:gd name="connsiteX77" fmla="*/ 1136 w 10000"/>
                <a:gd name="connsiteY77" fmla="*/ 5338 h 10000"/>
                <a:gd name="connsiteX78" fmla="*/ 1364 w 10000"/>
                <a:gd name="connsiteY78" fmla="*/ 5338 h 10000"/>
                <a:gd name="connsiteX79" fmla="*/ 1970 w 10000"/>
                <a:gd name="connsiteY79" fmla="*/ 5338 h 10000"/>
                <a:gd name="connsiteX80" fmla="*/ 2273 w 10000"/>
                <a:gd name="connsiteY80" fmla="*/ 5405 h 10000"/>
                <a:gd name="connsiteX81" fmla="*/ 2348 w 10000"/>
                <a:gd name="connsiteY81" fmla="*/ 5135 h 10000"/>
                <a:gd name="connsiteX82" fmla="*/ 2727 w 10000"/>
                <a:gd name="connsiteY82" fmla="*/ 5068 h 10000"/>
                <a:gd name="connsiteX83" fmla="*/ 2803 w 10000"/>
                <a:gd name="connsiteY83" fmla="*/ 4865 h 10000"/>
                <a:gd name="connsiteX84" fmla="*/ 2879 w 10000"/>
                <a:gd name="connsiteY84" fmla="*/ 4595 h 10000"/>
                <a:gd name="connsiteX85" fmla="*/ 3182 w 10000"/>
                <a:gd name="connsiteY85" fmla="*/ 4392 h 10000"/>
                <a:gd name="connsiteX86" fmla="*/ 3636 w 10000"/>
                <a:gd name="connsiteY86" fmla="*/ 3919 h 10000"/>
                <a:gd name="connsiteX87" fmla="*/ 3788 w 10000"/>
                <a:gd name="connsiteY87" fmla="*/ 3986 h 10000"/>
                <a:gd name="connsiteX88" fmla="*/ 4015 w 10000"/>
                <a:gd name="connsiteY88" fmla="*/ 3919 h 10000"/>
                <a:gd name="connsiteX89" fmla="*/ 4091 w 10000"/>
                <a:gd name="connsiteY89" fmla="*/ 3716 h 10000"/>
                <a:gd name="connsiteX90" fmla="*/ 3864 w 10000"/>
                <a:gd name="connsiteY90" fmla="*/ 3514 h 10000"/>
                <a:gd name="connsiteX91" fmla="*/ 4167 w 10000"/>
                <a:gd name="connsiteY91" fmla="*/ 3311 h 10000"/>
                <a:gd name="connsiteX92" fmla="*/ 4394 w 10000"/>
                <a:gd name="connsiteY92" fmla="*/ 3108 h 10000"/>
                <a:gd name="connsiteX93" fmla="*/ 4470 w 10000"/>
                <a:gd name="connsiteY93" fmla="*/ 3243 h 10000"/>
                <a:gd name="connsiteX94" fmla="*/ 4773 w 10000"/>
                <a:gd name="connsiteY94" fmla="*/ 3311 h 10000"/>
                <a:gd name="connsiteX95" fmla="*/ 5000 w 10000"/>
                <a:gd name="connsiteY95" fmla="*/ 3311 h 10000"/>
                <a:gd name="connsiteX96" fmla="*/ 5076 w 10000"/>
                <a:gd name="connsiteY96" fmla="*/ 3041 h 10000"/>
                <a:gd name="connsiteX97" fmla="*/ 5076 w 10000"/>
                <a:gd name="connsiteY97" fmla="*/ 2838 h 10000"/>
                <a:gd name="connsiteX98" fmla="*/ 5379 w 10000"/>
                <a:gd name="connsiteY98" fmla="*/ 2568 h 10000"/>
                <a:gd name="connsiteX99" fmla="*/ 5379 w 10000"/>
                <a:gd name="connsiteY99" fmla="*/ 2297 h 10000"/>
                <a:gd name="connsiteX100" fmla="*/ 5152 w 10000"/>
                <a:gd name="connsiteY100" fmla="*/ 2027 h 10000"/>
                <a:gd name="connsiteX101" fmla="*/ 5303 w 10000"/>
                <a:gd name="connsiteY101" fmla="*/ 1824 h 10000"/>
                <a:gd name="connsiteX102" fmla="*/ 5530 w 10000"/>
                <a:gd name="connsiteY102" fmla="*/ 1892 h 10000"/>
                <a:gd name="connsiteX103" fmla="*/ 5909 w 10000"/>
                <a:gd name="connsiteY103" fmla="*/ 1824 h 10000"/>
                <a:gd name="connsiteX104" fmla="*/ 5985 w 10000"/>
                <a:gd name="connsiteY104" fmla="*/ 1419 h 10000"/>
                <a:gd name="connsiteX105" fmla="*/ 5833 w 10000"/>
                <a:gd name="connsiteY105" fmla="*/ 1216 h 10000"/>
                <a:gd name="connsiteX106" fmla="*/ 6061 w 10000"/>
                <a:gd name="connsiteY106" fmla="*/ 1081 h 10000"/>
                <a:gd name="connsiteX107" fmla="*/ 6061 w 10000"/>
                <a:gd name="connsiteY107" fmla="*/ 743 h 10000"/>
                <a:gd name="connsiteX108" fmla="*/ 6818 w 10000"/>
                <a:gd name="connsiteY108" fmla="*/ 338 h 10000"/>
                <a:gd name="connsiteX109" fmla="*/ 7197 w 10000"/>
                <a:gd name="connsiteY109" fmla="*/ 270 h 10000"/>
                <a:gd name="connsiteX110" fmla="*/ 7652 w 10000"/>
                <a:gd name="connsiteY110" fmla="*/ 135 h 10000"/>
                <a:gd name="connsiteX111" fmla="*/ 8030 w 10000"/>
                <a:gd name="connsiteY111" fmla="*/ 135 h 10000"/>
                <a:gd name="connsiteX112" fmla="*/ 8258 w 10000"/>
                <a:gd name="connsiteY112" fmla="*/ 135 h 10000"/>
                <a:gd name="connsiteX113" fmla="*/ 8409 w 10000"/>
                <a:gd name="connsiteY113" fmla="*/ 0 h 10000"/>
                <a:gd name="connsiteX114" fmla="*/ 8864 w 10000"/>
                <a:gd name="connsiteY114" fmla="*/ 0 h 10000"/>
                <a:gd name="connsiteX115" fmla="*/ 9621 w 10000"/>
                <a:gd name="connsiteY115" fmla="*/ 405 h 10000"/>
                <a:gd name="connsiteX116" fmla="*/ 9773 w 10000"/>
                <a:gd name="connsiteY116" fmla="*/ 608 h 10000"/>
                <a:gd name="connsiteX117" fmla="*/ 10000 w 10000"/>
                <a:gd name="connsiteY117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7727 w 10000"/>
                <a:gd name="connsiteY10" fmla="*/ 2230 h 10000"/>
                <a:gd name="connsiteX11" fmla="*/ 8114 w 10000"/>
                <a:gd name="connsiteY11" fmla="*/ 3126 h 10000"/>
                <a:gd name="connsiteX12" fmla="*/ 8409 w 10000"/>
                <a:gd name="connsiteY12" fmla="*/ 3919 h 10000"/>
                <a:gd name="connsiteX13" fmla="*/ 8409 w 10000"/>
                <a:gd name="connsiteY13" fmla="*/ 4257 h 10000"/>
                <a:gd name="connsiteX14" fmla="*/ 8258 w 10000"/>
                <a:gd name="connsiteY14" fmla="*/ 4527 h 10000"/>
                <a:gd name="connsiteX15" fmla="*/ 8030 w 10000"/>
                <a:gd name="connsiteY15" fmla="*/ 4797 h 10000"/>
                <a:gd name="connsiteX16" fmla="*/ 7955 w 10000"/>
                <a:gd name="connsiteY16" fmla="*/ 5203 h 10000"/>
                <a:gd name="connsiteX17" fmla="*/ 7955 w 10000"/>
                <a:gd name="connsiteY17" fmla="*/ 5541 h 10000"/>
                <a:gd name="connsiteX18" fmla="*/ 7652 w 10000"/>
                <a:gd name="connsiteY18" fmla="*/ 5743 h 10000"/>
                <a:gd name="connsiteX19" fmla="*/ 7424 w 10000"/>
                <a:gd name="connsiteY19" fmla="*/ 5946 h 10000"/>
                <a:gd name="connsiteX20" fmla="*/ 7197 w 10000"/>
                <a:gd name="connsiteY20" fmla="*/ 6149 h 10000"/>
                <a:gd name="connsiteX21" fmla="*/ 6818 w 10000"/>
                <a:gd name="connsiteY21" fmla="*/ 6351 h 10000"/>
                <a:gd name="connsiteX22" fmla="*/ 6515 w 10000"/>
                <a:gd name="connsiteY22" fmla="*/ 6757 h 10000"/>
                <a:gd name="connsiteX23" fmla="*/ 6288 w 10000"/>
                <a:gd name="connsiteY23" fmla="*/ 7095 h 10000"/>
                <a:gd name="connsiteX24" fmla="*/ 5985 w 10000"/>
                <a:gd name="connsiteY24" fmla="*/ 7162 h 10000"/>
                <a:gd name="connsiteX25" fmla="*/ 5833 w 10000"/>
                <a:gd name="connsiteY25" fmla="*/ 6959 h 10000"/>
                <a:gd name="connsiteX26" fmla="*/ 5682 w 10000"/>
                <a:gd name="connsiteY26" fmla="*/ 7297 h 10000"/>
                <a:gd name="connsiteX27" fmla="*/ 5455 w 10000"/>
                <a:gd name="connsiteY27" fmla="*/ 7500 h 10000"/>
                <a:gd name="connsiteX28" fmla="*/ 5303 w 10000"/>
                <a:gd name="connsiteY28" fmla="*/ 7838 h 10000"/>
                <a:gd name="connsiteX29" fmla="*/ 5455 w 10000"/>
                <a:gd name="connsiteY29" fmla="*/ 7973 h 10000"/>
                <a:gd name="connsiteX30" fmla="*/ 5530 w 10000"/>
                <a:gd name="connsiteY30" fmla="*/ 8108 h 10000"/>
                <a:gd name="connsiteX31" fmla="*/ 5455 w 10000"/>
                <a:gd name="connsiteY31" fmla="*/ 8311 h 10000"/>
                <a:gd name="connsiteX32" fmla="*/ 5455 w 10000"/>
                <a:gd name="connsiteY32" fmla="*/ 8581 h 10000"/>
                <a:gd name="connsiteX33" fmla="*/ 5758 w 10000"/>
                <a:gd name="connsiteY33" fmla="*/ 8649 h 10000"/>
                <a:gd name="connsiteX34" fmla="*/ 5833 w 10000"/>
                <a:gd name="connsiteY34" fmla="*/ 8919 h 10000"/>
                <a:gd name="connsiteX35" fmla="*/ 5909 w 10000"/>
                <a:gd name="connsiteY35" fmla="*/ 9662 h 10000"/>
                <a:gd name="connsiteX36" fmla="*/ 5682 w 10000"/>
                <a:gd name="connsiteY36" fmla="*/ 9595 h 10000"/>
                <a:gd name="connsiteX37" fmla="*/ 5303 w 10000"/>
                <a:gd name="connsiteY37" fmla="*/ 9595 h 10000"/>
                <a:gd name="connsiteX38" fmla="*/ 5076 w 10000"/>
                <a:gd name="connsiteY38" fmla="*/ 9595 h 10000"/>
                <a:gd name="connsiteX39" fmla="*/ 4773 w 10000"/>
                <a:gd name="connsiteY39" fmla="*/ 9730 h 10000"/>
                <a:gd name="connsiteX40" fmla="*/ 4697 w 10000"/>
                <a:gd name="connsiteY40" fmla="*/ 10000 h 10000"/>
                <a:gd name="connsiteX41" fmla="*/ 4394 w 10000"/>
                <a:gd name="connsiteY41" fmla="*/ 10000 h 10000"/>
                <a:gd name="connsiteX42" fmla="*/ 4394 w 10000"/>
                <a:gd name="connsiteY42" fmla="*/ 9865 h 10000"/>
                <a:gd name="connsiteX43" fmla="*/ 4318 w 10000"/>
                <a:gd name="connsiteY43" fmla="*/ 9797 h 10000"/>
                <a:gd name="connsiteX44" fmla="*/ 4091 w 10000"/>
                <a:gd name="connsiteY44" fmla="*/ 9865 h 10000"/>
                <a:gd name="connsiteX45" fmla="*/ 4015 w 10000"/>
                <a:gd name="connsiteY45" fmla="*/ 9662 h 10000"/>
                <a:gd name="connsiteX46" fmla="*/ 3864 w 10000"/>
                <a:gd name="connsiteY46" fmla="*/ 9392 h 10000"/>
                <a:gd name="connsiteX47" fmla="*/ 3409 w 10000"/>
                <a:gd name="connsiteY47" fmla="*/ 9257 h 10000"/>
                <a:gd name="connsiteX48" fmla="*/ 3409 w 10000"/>
                <a:gd name="connsiteY48" fmla="*/ 8851 h 10000"/>
                <a:gd name="connsiteX49" fmla="*/ 3333 w 10000"/>
                <a:gd name="connsiteY49" fmla="*/ 8851 h 10000"/>
                <a:gd name="connsiteX50" fmla="*/ 3333 w 10000"/>
                <a:gd name="connsiteY50" fmla="*/ 8649 h 10000"/>
                <a:gd name="connsiteX51" fmla="*/ 2879 w 10000"/>
                <a:gd name="connsiteY51" fmla="*/ 8716 h 10000"/>
                <a:gd name="connsiteX52" fmla="*/ 2576 w 10000"/>
                <a:gd name="connsiteY52" fmla="*/ 8649 h 10000"/>
                <a:gd name="connsiteX53" fmla="*/ 2197 w 10000"/>
                <a:gd name="connsiteY53" fmla="*/ 8851 h 10000"/>
                <a:gd name="connsiteX54" fmla="*/ 1364 w 10000"/>
                <a:gd name="connsiteY54" fmla="*/ 8851 h 10000"/>
                <a:gd name="connsiteX55" fmla="*/ 1288 w 10000"/>
                <a:gd name="connsiteY55" fmla="*/ 8986 h 10000"/>
                <a:gd name="connsiteX56" fmla="*/ 682 w 10000"/>
                <a:gd name="connsiteY56" fmla="*/ 8851 h 10000"/>
                <a:gd name="connsiteX57" fmla="*/ 606 w 10000"/>
                <a:gd name="connsiteY57" fmla="*/ 8986 h 10000"/>
                <a:gd name="connsiteX58" fmla="*/ 303 w 10000"/>
                <a:gd name="connsiteY58" fmla="*/ 8919 h 10000"/>
                <a:gd name="connsiteX59" fmla="*/ 303 w 10000"/>
                <a:gd name="connsiteY59" fmla="*/ 9054 h 10000"/>
                <a:gd name="connsiteX60" fmla="*/ 0 w 10000"/>
                <a:gd name="connsiteY60" fmla="*/ 9054 h 10000"/>
                <a:gd name="connsiteX61" fmla="*/ 76 w 10000"/>
                <a:gd name="connsiteY61" fmla="*/ 8378 h 10000"/>
                <a:gd name="connsiteX62" fmla="*/ 530 w 10000"/>
                <a:gd name="connsiteY62" fmla="*/ 7838 h 10000"/>
                <a:gd name="connsiteX63" fmla="*/ 909 w 10000"/>
                <a:gd name="connsiteY63" fmla="*/ 7770 h 10000"/>
                <a:gd name="connsiteX64" fmla="*/ 1288 w 10000"/>
                <a:gd name="connsiteY64" fmla="*/ 7635 h 10000"/>
                <a:gd name="connsiteX65" fmla="*/ 1591 w 10000"/>
                <a:gd name="connsiteY65" fmla="*/ 7432 h 10000"/>
                <a:gd name="connsiteX66" fmla="*/ 1591 w 10000"/>
                <a:gd name="connsiteY66" fmla="*/ 7230 h 10000"/>
                <a:gd name="connsiteX67" fmla="*/ 1288 w 10000"/>
                <a:gd name="connsiteY67" fmla="*/ 7095 h 10000"/>
                <a:gd name="connsiteX68" fmla="*/ 1212 w 10000"/>
                <a:gd name="connsiteY68" fmla="*/ 6757 h 10000"/>
                <a:gd name="connsiteX69" fmla="*/ 1061 w 10000"/>
                <a:gd name="connsiteY69" fmla="*/ 6486 h 10000"/>
                <a:gd name="connsiteX70" fmla="*/ 758 w 10000"/>
                <a:gd name="connsiteY70" fmla="*/ 6419 h 10000"/>
                <a:gd name="connsiteX71" fmla="*/ 455 w 10000"/>
                <a:gd name="connsiteY71" fmla="*/ 6014 h 10000"/>
                <a:gd name="connsiteX72" fmla="*/ 379 w 10000"/>
                <a:gd name="connsiteY72" fmla="*/ 5811 h 10000"/>
                <a:gd name="connsiteX73" fmla="*/ 455 w 10000"/>
                <a:gd name="connsiteY73" fmla="*/ 5676 h 10000"/>
                <a:gd name="connsiteX74" fmla="*/ 152 w 10000"/>
                <a:gd name="connsiteY74" fmla="*/ 5068 h 10000"/>
                <a:gd name="connsiteX75" fmla="*/ 833 w 10000"/>
                <a:gd name="connsiteY75" fmla="*/ 5405 h 10000"/>
                <a:gd name="connsiteX76" fmla="*/ 1136 w 10000"/>
                <a:gd name="connsiteY76" fmla="*/ 5338 h 10000"/>
                <a:gd name="connsiteX77" fmla="*/ 1364 w 10000"/>
                <a:gd name="connsiteY77" fmla="*/ 5338 h 10000"/>
                <a:gd name="connsiteX78" fmla="*/ 1970 w 10000"/>
                <a:gd name="connsiteY78" fmla="*/ 5338 h 10000"/>
                <a:gd name="connsiteX79" fmla="*/ 2273 w 10000"/>
                <a:gd name="connsiteY79" fmla="*/ 5405 h 10000"/>
                <a:gd name="connsiteX80" fmla="*/ 2348 w 10000"/>
                <a:gd name="connsiteY80" fmla="*/ 5135 h 10000"/>
                <a:gd name="connsiteX81" fmla="*/ 2727 w 10000"/>
                <a:gd name="connsiteY81" fmla="*/ 5068 h 10000"/>
                <a:gd name="connsiteX82" fmla="*/ 2803 w 10000"/>
                <a:gd name="connsiteY82" fmla="*/ 4865 h 10000"/>
                <a:gd name="connsiteX83" fmla="*/ 2879 w 10000"/>
                <a:gd name="connsiteY83" fmla="*/ 4595 h 10000"/>
                <a:gd name="connsiteX84" fmla="*/ 3182 w 10000"/>
                <a:gd name="connsiteY84" fmla="*/ 4392 h 10000"/>
                <a:gd name="connsiteX85" fmla="*/ 3636 w 10000"/>
                <a:gd name="connsiteY85" fmla="*/ 3919 h 10000"/>
                <a:gd name="connsiteX86" fmla="*/ 3788 w 10000"/>
                <a:gd name="connsiteY86" fmla="*/ 3986 h 10000"/>
                <a:gd name="connsiteX87" fmla="*/ 4015 w 10000"/>
                <a:gd name="connsiteY87" fmla="*/ 3919 h 10000"/>
                <a:gd name="connsiteX88" fmla="*/ 4091 w 10000"/>
                <a:gd name="connsiteY88" fmla="*/ 3716 h 10000"/>
                <a:gd name="connsiteX89" fmla="*/ 3864 w 10000"/>
                <a:gd name="connsiteY89" fmla="*/ 3514 h 10000"/>
                <a:gd name="connsiteX90" fmla="*/ 4167 w 10000"/>
                <a:gd name="connsiteY90" fmla="*/ 3311 h 10000"/>
                <a:gd name="connsiteX91" fmla="*/ 4394 w 10000"/>
                <a:gd name="connsiteY91" fmla="*/ 3108 h 10000"/>
                <a:gd name="connsiteX92" fmla="*/ 4470 w 10000"/>
                <a:gd name="connsiteY92" fmla="*/ 3243 h 10000"/>
                <a:gd name="connsiteX93" fmla="*/ 4773 w 10000"/>
                <a:gd name="connsiteY93" fmla="*/ 3311 h 10000"/>
                <a:gd name="connsiteX94" fmla="*/ 5000 w 10000"/>
                <a:gd name="connsiteY94" fmla="*/ 3311 h 10000"/>
                <a:gd name="connsiteX95" fmla="*/ 5076 w 10000"/>
                <a:gd name="connsiteY95" fmla="*/ 3041 h 10000"/>
                <a:gd name="connsiteX96" fmla="*/ 5076 w 10000"/>
                <a:gd name="connsiteY96" fmla="*/ 2838 h 10000"/>
                <a:gd name="connsiteX97" fmla="*/ 5379 w 10000"/>
                <a:gd name="connsiteY97" fmla="*/ 2568 h 10000"/>
                <a:gd name="connsiteX98" fmla="*/ 5379 w 10000"/>
                <a:gd name="connsiteY98" fmla="*/ 2297 h 10000"/>
                <a:gd name="connsiteX99" fmla="*/ 5152 w 10000"/>
                <a:gd name="connsiteY99" fmla="*/ 2027 h 10000"/>
                <a:gd name="connsiteX100" fmla="*/ 5303 w 10000"/>
                <a:gd name="connsiteY100" fmla="*/ 1824 h 10000"/>
                <a:gd name="connsiteX101" fmla="*/ 5530 w 10000"/>
                <a:gd name="connsiteY101" fmla="*/ 1892 h 10000"/>
                <a:gd name="connsiteX102" fmla="*/ 5909 w 10000"/>
                <a:gd name="connsiteY102" fmla="*/ 1824 h 10000"/>
                <a:gd name="connsiteX103" fmla="*/ 5985 w 10000"/>
                <a:gd name="connsiteY103" fmla="*/ 1419 h 10000"/>
                <a:gd name="connsiteX104" fmla="*/ 5833 w 10000"/>
                <a:gd name="connsiteY104" fmla="*/ 1216 h 10000"/>
                <a:gd name="connsiteX105" fmla="*/ 6061 w 10000"/>
                <a:gd name="connsiteY105" fmla="*/ 1081 h 10000"/>
                <a:gd name="connsiteX106" fmla="*/ 6061 w 10000"/>
                <a:gd name="connsiteY106" fmla="*/ 743 h 10000"/>
                <a:gd name="connsiteX107" fmla="*/ 6818 w 10000"/>
                <a:gd name="connsiteY107" fmla="*/ 338 h 10000"/>
                <a:gd name="connsiteX108" fmla="*/ 7197 w 10000"/>
                <a:gd name="connsiteY108" fmla="*/ 270 h 10000"/>
                <a:gd name="connsiteX109" fmla="*/ 7652 w 10000"/>
                <a:gd name="connsiteY109" fmla="*/ 135 h 10000"/>
                <a:gd name="connsiteX110" fmla="*/ 8030 w 10000"/>
                <a:gd name="connsiteY110" fmla="*/ 135 h 10000"/>
                <a:gd name="connsiteX111" fmla="*/ 8258 w 10000"/>
                <a:gd name="connsiteY111" fmla="*/ 135 h 10000"/>
                <a:gd name="connsiteX112" fmla="*/ 8409 w 10000"/>
                <a:gd name="connsiteY112" fmla="*/ 0 h 10000"/>
                <a:gd name="connsiteX113" fmla="*/ 8864 w 10000"/>
                <a:gd name="connsiteY113" fmla="*/ 0 h 10000"/>
                <a:gd name="connsiteX114" fmla="*/ 9621 w 10000"/>
                <a:gd name="connsiteY114" fmla="*/ 405 h 10000"/>
                <a:gd name="connsiteX115" fmla="*/ 9773 w 10000"/>
                <a:gd name="connsiteY115" fmla="*/ 608 h 10000"/>
                <a:gd name="connsiteX116" fmla="*/ 10000 w 10000"/>
                <a:gd name="connsiteY116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8114 w 10000"/>
                <a:gd name="connsiteY10" fmla="*/ 3126 h 10000"/>
                <a:gd name="connsiteX11" fmla="*/ 8409 w 10000"/>
                <a:gd name="connsiteY11" fmla="*/ 3919 h 10000"/>
                <a:gd name="connsiteX12" fmla="*/ 8409 w 10000"/>
                <a:gd name="connsiteY12" fmla="*/ 4257 h 10000"/>
                <a:gd name="connsiteX13" fmla="*/ 8258 w 10000"/>
                <a:gd name="connsiteY13" fmla="*/ 4527 h 10000"/>
                <a:gd name="connsiteX14" fmla="*/ 8030 w 10000"/>
                <a:gd name="connsiteY14" fmla="*/ 4797 h 10000"/>
                <a:gd name="connsiteX15" fmla="*/ 7955 w 10000"/>
                <a:gd name="connsiteY15" fmla="*/ 5203 h 10000"/>
                <a:gd name="connsiteX16" fmla="*/ 7955 w 10000"/>
                <a:gd name="connsiteY16" fmla="*/ 5541 h 10000"/>
                <a:gd name="connsiteX17" fmla="*/ 7652 w 10000"/>
                <a:gd name="connsiteY17" fmla="*/ 5743 h 10000"/>
                <a:gd name="connsiteX18" fmla="*/ 7424 w 10000"/>
                <a:gd name="connsiteY18" fmla="*/ 5946 h 10000"/>
                <a:gd name="connsiteX19" fmla="*/ 7197 w 10000"/>
                <a:gd name="connsiteY19" fmla="*/ 6149 h 10000"/>
                <a:gd name="connsiteX20" fmla="*/ 6818 w 10000"/>
                <a:gd name="connsiteY20" fmla="*/ 6351 h 10000"/>
                <a:gd name="connsiteX21" fmla="*/ 6515 w 10000"/>
                <a:gd name="connsiteY21" fmla="*/ 6757 h 10000"/>
                <a:gd name="connsiteX22" fmla="*/ 6288 w 10000"/>
                <a:gd name="connsiteY22" fmla="*/ 7095 h 10000"/>
                <a:gd name="connsiteX23" fmla="*/ 5985 w 10000"/>
                <a:gd name="connsiteY23" fmla="*/ 7162 h 10000"/>
                <a:gd name="connsiteX24" fmla="*/ 5833 w 10000"/>
                <a:gd name="connsiteY24" fmla="*/ 6959 h 10000"/>
                <a:gd name="connsiteX25" fmla="*/ 5682 w 10000"/>
                <a:gd name="connsiteY25" fmla="*/ 7297 h 10000"/>
                <a:gd name="connsiteX26" fmla="*/ 5455 w 10000"/>
                <a:gd name="connsiteY26" fmla="*/ 7500 h 10000"/>
                <a:gd name="connsiteX27" fmla="*/ 5303 w 10000"/>
                <a:gd name="connsiteY27" fmla="*/ 7838 h 10000"/>
                <a:gd name="connsiteX28" fmla="*/ 5455 w 10000"/>
                <a:gd name="connsiteY28" fmla="*/ 7973 h 10000"/>
                <a:gd name="connsiteX29" fmla="*/ 5530 w 10000"/>
                <a:gd name="connsiteY29" fmla="*/ 8108 h 10000"/>
                <a:gd name="connsiteX30" fmla="*/ 5455 w 10000"/>
                <a:gd name="connsiteY30" fmla="*/ 8311 h 10000"/>
                <a:gd name="connsiteX31" fmla="*/ 5455 w 10000"/>
                <a:gd name="connsiteY31" fmla="*/ 8581 h 10000"/>
                <a:gd name="connsiteX32" fmla="*/ 5758 w 10000"/>
                <a:gd name="connsiteY32" fmla="*/ 8649 h 10000"/>
                <a:gd name="connsiteX33" fmla="*/ 5833 w 10000"/>
                <a:gd name="connsiteY33" fmla="*/ 8919 h 10000"/>
                <a:gd name="connsiteX34" fmla="*/ 5909 w 10000"/>
                <a:gd name="connsiteY34" fmla="*/ 9662 h 10000"/>
                <a:gd name="connsiteX35" fmla="*/ 5682 w 10000"/>
                <a:gd name="connsiteY35" fmla="*/ 9595 h 10000"/>
                <a:gd name="connsiteX36" fmla="*/ 5303 w 10000"/>
                <a:gd name="connsiteY36" fmla="*/ 9595 h 10000"/>
                <a:gd name="connsiteX37" fmla="*/ 5076 w 10000"/>
                <a:gd name="connsiteY37" fmla="*/ 9595 h 10000"/>
                <a:gd name="connsiteX38" fmla="*/ 4773 w 10000"/>
                <a:gd name="connsiteY38" fmla="*/ 9730 h 10000"/>
                <a:gd name="connsiteX39" fmla="*/ 4697 w 10000"/>
                <a:gd name="connsiteY39" fmla="*/ 10000 h 10000"/>
                <a:gd name="connsiteX40" fmla="*/ 4394 w 10000"/>
                <a:gd name="connsiteY40" fmla="*/ 10000 h 10000"/>
                <a:gd name="connsiteX41" fmla="*/ 4394 w 10000"/>
                <a:gd name="connsiteY41" fmla="*/ 9865 h 10000"/>
                <a:gd name="connsiteX42" fmla="*/ 4318 w 10000"/>
                <a:gd name="connsiteY42" fmla="*/ 9797 h 10000"/>
                <a:gd name="connsiteX43" fmla="*/ 4091 w 10000"/>
                <a:gd name="connsiteY43" fmla="*/ 9865 h 10000"/>
                <a:gd name="connsiteX44" fmla="*/ 4015 w 10000"/>
                <a:gd name="connsiteY44" fmla="*/ 9662 h 10000"/>
                <a:gd name="connsiteX45" fmla="*/ 3864 w 10000"/>
                <a:gd name="connsiteY45" fmla="*/ 9392 h 10000"/>
                <a:gd name="connsiteX46" fmla="*/ 3409 w 10000"/>
                <a:gd name="connsiteY46" fmla="*/ 9257 h 10000"/>
                <a:gd name="connsiteX47" fmla="*/ 3409 w 10000"/>
                <a:gd name="connsiteY47" fmla="*/ 8851 h 10000"/>
                <a:gd name="connsiteX48" fmla="*/ 3333 w 10000"/>
                <a:gd name="connsiteY48" fmla="*/ 8851 h 10000"/>
                <a:gd name="connsiteX49" fmla="*/ 3333 w 10000"/>
                <a:gd name="connsiteY49" fmla="*/ 8649 h 10000"/>
                <a:gd name="connsiteX50" fmla="*/ 2879 w 10000"/>
                <a:gd name="connsiteY50" fmla="*/ 8716 h 10000"/>
                <a:gd name="connsiteX51" fmla="*/ 2576 w 10000"/>
                <a:gd name="connsiteY51" fmla="*/ 8649 h 10000"/>
                <a:gd name="connsiteX52" fmla="*/ 2197 w 10000"/>
                <a:gd name="connsiteY52" fmla="*/ 8851 h 10000"/>
                <a:gd name="connsiteX53" fmla="*/ 1364 w 10000"/>
                <a:gd name="connsiteY53" fmla="*/ 8851 h 10000"/>
                <a:gd name="connsiteX54" fmla="*/ 1288 w 10000"/>
                <a:gd name="connsiteY54" fmla="*/ 8986 h 10000"/>
                <a:gd name="connsiteX55" fmla="*/ 682 w 10000"/>
                <a:gd name="connsiteY55" fmla="*/ 8851 h 10000"/>
                <a:gd name="connsiteX56" fmla="*/ 606 w 10000"/>
                <a:gd name="connsiteY56" fmla="*/ 8986 h 10000"/>
                <a:gd name="connsiteX57" fmla="*/ 303 w 10000"/>
                <a:gd name="connsiteY57" fmla="*/ 8919 h 10000"/>
                <a:gd name="connsiteX58" fmla="*/ 303 w 10000"/>
                <a:gd name="connsiteY58" fmla="*/ 9054 h 10000"/>
                <a:gd name="connsiteX59" fmla="*/ 0 w 10000"/>
                <a:gd name="connsiteY59" fmla="*/ 9054 h 10000"/>
                <a:gd name="connsiteX60" fmla="*/ 76 w 10000"/>
                <a:gd name="connsiteY60" fmla="*/ 8378 h 10000"/>
                <a:gd name="connsiteX61" fmla="*/ 530 w 10000"/>
                <a:gd name="connsiteY61" fmla="*/ 7838 h 10000"/>
                <a:gd name="connsiteX62" fmla="*/ 909 w 10000"/>
                <a:gd name="connsiteY62" fmla="*/ 7770 h 10000"/>
                <a:gd name="connsiteX63" fmla="*/ 1288 w 10000"/>
                <a:gd name="connsiteY63" fmla="*/ 7635 h 10000"/>
                <a:gd name="connsiteX64" fmla="*/ 1591 w 10000"/>
                <a:gd name="connsiteY64" fmla="*/ 7432 h 10000"/>
                <a:gd name="connsiteX65" fmla="*/ 1591 w 10000"/>
                <a:gd name="connsiteY65" fmla="*/ 7230 h 10000"/>
                <a:gd name="connsiteX66" fmla="*/ 1288 w 10000"/>
                <a:gd name="connsiteY66" fmla="*/ 7095 h 10000"/>
                <a:gd name="connsiteX67" fmla="*/ 1212 w 10000"/>
                <a:gd name="connsiteY67" fmla="*/ 6757 h 10000"/>
                <a:gd name="connsiteX68" fmla="*/ 1061 w 10000"/>
                <a:gd name="connsiteY68" fmla="*/ 6486 h 10000"/>
                <a:gd name="connsiteX69" fmla="*/ 758 w 10000"/>
                <a:gd name="connsiteY69" fmla="*/ 6419 h 10000"/>
                <a:gd name="connsiteX70" fmla="*/ 455 w 10000"/>
                <a:gd name="connsiteY70" fmla="*/ 6014 h 10000"/>
                <a:gd name="connsiteX71" fmla="*/ 379 w 10000"/>
                <a:gd name="connsiteY71" fmla="*/ 5811 h 10000"/>
                <a:gd name="connsiteX72" fmla="*/ 455 w 10000"/>
                <a:gd name="connsiteY72" fmla="*/ 5676 h 10000"/>
                <a:gd name="connsiteX73" fmla="*/ 152 w 10000"/>
                <a:gd name="connsiteY73" fmla="*/ 5068 h 10000"/>
                <a:gd name="connsiteX74" fmla="*/ 833 w 10000"/>
                <a:gd name="connsiteY74" fmla="*/ 5405 h 10000"/>
                <a:gd name="connsiteX75" fmla="*/ 1136 w 10000"/>
                <a:gd name="connsiteY75" fmla="*/ 5338 h 10000"/>
                <a:gd name="connsiteX76" fmla="*/ 1364 w 10000"/>
                <a:gd name="connsiteY76" fmla="*/ 5338 h 10000"/>
                <a:gd name="connsiteX77" fmla="*/ 1970 w 10000"/>
                <a:gd name="connsiteY77" fmla="*/ 5338 h 10000"/>
                <a:gd name="connsiteX78" fmla="*/ 2273 w 10000"/>
                <a:gd name="connsiteY78" fmla="*/ 5405 h 10000"/>
                <a:gd name="connsiteX79" fmla="*/ 2348 w 10000"/>
                <a:gd name="connsiteY79" fmla="*/ 5135 h 10000"/>
                <a:gd name="connsiteX80" fmla="*/ 2727 w 10000"/>
                <a:gd name="connsiteY80" fmla="*/ 5068 h 10000"/>
                <a:gd name="connsiteX81" fmla="*/ 2803 w 10000"/>
                <a:gd name="connsiteY81" fmla="*/ 4865 h 10000"/>
                <a:gd name="connsiteX82" fmla="*/ 2879 w 10000"/>
                <a:gd name="connsiteY82" fmla="*/ 4595 h 10000"/>
                <a:gd name="connsiteX83" fmla="*/ 3182 w 10000"/>
                <a:gd name="connsiteY83" fmla="*/ 4392 h 10000"/>
                <a:gd name="connsiteX84" fmla="*/ 3636 w 10000"/>
                <a:gd name="connsiteY84" fmla="*/ 3919 h 10000"/>
                <a:gd name="connsiteX85" fmla="*/ 3788 w 10000"/>
                <a:gd name="connsiteY85" fmla="*/ 3986 h 10000"/>
                <a:gd name="connsiteX86" fmla="*/ 4015 w 10000"/>
                <a:gd name="connsiteY86" fmla="*/ 3919 h 10000"/>
                <a:gd name="connsiteX87" fmla="*/ 4091 w 10000"/>
                <a:gd name="connsiteY87" fmla="*/ 3716 h 10000"/>
                <a:gd name="connsiteX88" fmla="*/ 3864 w 10000"/>
                <a:gd name="connsiteY88" fmla="*/ 3514 h 10000"/>
                <a:gd name="connsiteX89" fmla="*/ 4167 w 10000"/>
                <a:gd name="connsiteY89" fmla="*/ 3311 h 10000"/>
                <a:gd name="connsiteX90" fmla="*/ 4394 w 10000"/>
                <a:gd name="connsiteY90" fmla="*/ 3108 h 10000"/>
                <a:gd name="connsiteX91" fmla="*/ 4470 w 10000"/>
                <a:gd name="connsiteY91" fmla="*/ 3243 h 10000"/>
                <a:gd name="connsiteX92" fmla="*/ 4773 w 10000"/>
                <a:gd name="connsiteY92" fmla="*/ 3311 h 10000"/>
                <a:gd name="connsiteX93" fmla="*/ 5000 w 10000"/>
                <a:gd name="connsiteY93" fmla="*/ 3311 h 10000"/>
                <a:gd name="connsiteX94" fmla="*/ 5076 w 10000"/>
                <a:gd name="connsiteY94" fmla="*/ 3041 h 10000"/>
                <a:gd name="connsiteX95" fmla="*/ 5076 w 10000"/>
                <a:gd name="connsiteY95" fmla="*/ 2838 h 10000"/>
                <a:gd name="connsiteX96" fmla="*/ 5379 w 10000"/>
                <a:gd name="connsiteY96" fmla="*/ 2568 h 10000"/>
                <a:gd name="connsiteX97" fmla="*/ 5379 w 10000"/>
                <a:gd name="connsiteY97" fmla="*/ 2297 h 10000"/>
                <a:gd name="connsiteX98" fmla="*/ 5152 w 10000"/>
                <a:gd name="connsiteY98" fmla="*/ 2027 h 10000"/>
                <a:gd name="connsiteX99" fmla="*/ 5303 w 10000"/>
                <a:gd name="connsiteY99" fmla="*/ 1824 h 10000"/>
                <a:gd name="connsiteX100" fmla="*/ 5530 w 10000"/>
                <a:gd name="connsiteY100" fmla="*/ 1892 h 10000"/>
                <a:gd name="connsiteX101" fmla="*/ 5909 w 10000"/>
                <a:gd name="connsiteY101" fmla="*/ 1824 h 10000"/>
                <a:gd name="connsiteX102" fmla="*/ 5985 w 10000"/>
                <a:gd name="connsiteY102" fmla="*/ 1419 h 10000"/>
                <a:gd name="connsiteX103" fmla="*/ 5833 w 10000"/>
                <a:gd name="connsiteY103" fmla="*/ 1216 h 10000"/>
                <a:gd name="connsiteX104" fmla="*/ 6061 w 10000"/>
                <a:gd name="connsiteY104" fmla="*/ 1081 h 10000"/>
                <a:gd name="connsiteX105" fmla="*/ 6061 w 10000"/>
                <a:gd name="connsiteY105" fmla="*/ 743 h 10000"/>
                <a:gd name="connsiteX106" fmla="*/ 6818 w 10000"/>
                <a:gd name="connsiteY106" fmla="*/ 338 h 10000"/>
                <a:gd name="connsiteX107" fmla="*/ 7197 w 10000"/>
                <a:gd name="connsiteY107" fmla="*/ 270 h 10000"/>
                <a:gd name="connsiteX108" fmla="*/ 7652 w 10000"/>
                <a:gd name="connsiteY108" fmla="*/ 135 h 10000"/>
                <a:gd name="connsiteX109" fmla="*/ 8030 w 10000"/>
                <a:gd name="connsiteY109" fmla="*/ 135 h 10000"/>
                <a:gd name="connsiteX110" fmla="*/ 8258 w 10000"/>
                <a:gd name="connsiteY110" fmla="*/ 135 h 10000"/>
                <a:gd name="connsiteX111" fmla="*/ 8409 w 10000"/>
                <a:gd name="connsiteY111" fmla="*/ 0 h 10000"/>
                <a:gd name="connsiteX112" fmla="*/ 8864 w 10000"/>
                <a:gd name="connsiteY112" fmla="*/ 0 h 10000"/>
                <a:gd name="connsiteX113" fmla="*/ 9621 w 10000"/>
                <a:gd name="connsiteY113" fmla="*/ 405 h 10000"/>
                <a:gd name="connsiteX114" fmla="*/ 9773 w 10000"/>
                <a:gd name="connsiteY114" fmla="*/ 608 h 10000"/>
                <a:gd name="connsiteX115" fmla="*/ 10000 w 10000"/>
                <a:gd name="connsiteY115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8114 w 10000"/>
                <a:gd name="connsiteY10" fmla="*/ 3126 h 10000"/>
                <a:gd name="connsiteX11" fmla="*/ 8720 w 10000"/>
                <a:gd name="connsiteY11" fmla="*/ 3827 h 10000"/>
                <a:gd name="connsiteX12" fmla="*/ 8409 w 10000"/>
                <a:gd name="connsiteY12" fmla="*/ 4257 h 10000"/>
                <a:gd name="connsiteX13" fmla="*/ 8258 w 10000"/>
                <a:gd name="connsiteY13" fmla="*/ 4527 h 10000"/>
                <a:gd name="connsiteX14" fmla="*/ 8030 w 10000"/>
                <a:gd name="connsiteY14" fmla="*/ 4797 h 10000"/>
                <a:gd name="connsiteX15" fmla="*/ 7955 w 10000"/>
                <a:gd name="connsiteY15" fmla="*/ 5203 h 10000"/>
                <a:gd name="connsiteX16" fmla="*/ 7955 w 10000"/>
                <a:gd name="connsiteY16" fmla="*/ 5541 h 10000"/>
                <a:gd name="connsiteX17" fmla="*/ 7652 w 10000"/>
                <a:gd name="connsiteY17" fmla="*/ 5743 h 10000"/>
                <a:gd name="connsiteX18" fmla="*/ 7424 w 10000"/>
                <a:gd name="connsiteY18" fmla="*/ 5946 h 10000"/>
                <a:gd name="connsiteX19" fmla="*/ 7197 w 10000"/>
                <a:gd name="connsiteY19" fmla="*/ 6149 h 10000"/>
                <a:gd name="connsiteX20" fmla="*/ 6818 w 10000"/>
                <a:gd name="connsiteY20" fmla="*/ 6351 h 10000"/>
                <a:gd name="connsiteX21" fmla="*/ 6515 w 10000"/>
                <a:gd name="connsiteY21" fmla="*/ 6757 h 10000"/>
                <a:gd name="connsiteX22" fmla="*/ 6288 w 10000"/>
                <a:gd name="connsiteY22" fmla="*/ 7095 h 10000"/>
                <a:gd name="connsiteX23" fmla="*/ 5985 w 10000"/>
                <a:gd name="connsiteY23" fmla="*/ 7162 h 10000"/>
                <a:gd name="connsiteX24" fmla="*/ 5833 w 10000"/>
                <a:gd name="connsiteY24" fmla="*/ 6959 h 10000"/>
                <a:gd name="connsiteX25" fmla="*/ 5682 w 10000"/>
                <a:gd name="connsiteY25" fmla="*/ 7297 h 10000"/>
                <a:gd name="connsiteX26" fmla="*/ 5455 w 10000"/>
                <a:gd name="connsiteY26" fmla="*/ 7500 h 10000"/>
                <a:gd name="connsiteX27" fmla="*/ 5303 w 10000"/>
                <a:gd name="connsiteY27" fmla="*/ 7838 h 10000"/>
                <a:gd name="connsiteX28" fmla="*/ 5455 w 10000"/>
                <a:gd name="connsiteY28" fmla="*/ 7973 h 10000"/>
                <a:gd name="connsiteX29" fmla="*/ 5530 w 10000"/>
                <a:gd name="connsiteY29" fmla="*/ 8108 h 10000"/>
                <a:gd name="connsiteX30" fmla="*/ 5455 w 10000"/>
                <a:gd name="connsiteY30" fmla="*/ 8311 h 10000"/>
                <a:gd name="connsiteX31" fmla="*/ 5455 w 10000"/>
                <a:gd name="connsiteY31" fmla="*/ 8581 h 10000"/>
                <a:gd name="connsiteX32" fmla="*/ 5758 w 10000"/>
                <a:gd name="connsiteY32" fmla="*/ 8649 h 10000"/>
                <a:gd name="connsiteX33" fmla="*/ 5833 w 10000"/>
                <a:gd name="connsiteY33" fmla="*/ 8919 h 10000"/>
                <a:gd name="connsiteX34" fmla="*/ 5909 w 10000"/>
                <a:gd name="connsiteY34" fmla="*/ 9662 h 10000"/>
                <a:gd name="connsiteX35" fmla="*/ 5682 w 10000"/>
                <a:gd name="connsiteY35" fmla="*/ 9595 h 10000"/>
                <a:gd name="connsiteX36" fmla="*/ 5303 w 10000"/>
                <a:gd name="connsiteY36" fmla="*/ 9595 h 10000"/>
                <a:gd name="connsiteX37" fmla="*/ 5076 w 10000"/>
                <a:gd name="connsiteY37" fmla="*/ 9595 h 10000"/>
                <a:gd name="connsiteX38" fmla="*/ 4773 w 10000"/>
                <a:gd name="connsiteY38" fmla="*/ 9730 h 10000"/>
                <a:gd name="connsiteX39" fmla="*/ 4697 w 10000"/>
                <a:gd name="connsiteY39" fmla="*/ 10000 h 10000"/>
                <a:gd name="connsiteX40" fmla="*/ 4394 w 10000"/>
                <a:gd name="connsiteY40" fmla="*/ 10000 h 10000"/>
                <a:gd name="connsiteX41" fmla="*/ 4394 w 10000"/>
                <a:gd name="connsiteY41" fmla="*/ 9865 h 10000"/>
                <a:gd name="connsiteX42" fmla="*/ 4318 w 10000"/>
                <a:gd name="connsiteY42" fmla="*/ 9797 h 10000"/>
                <a:gd name="connsiteX43" fmla="*/ 4091 w 10000"/>
                <a:gd name="connsiteY43" fmla="*/ 9865 h 10000"/>
                <a:gd name="connsiteX44" fmla="*/ 4015 w 10000"/>
                <a:gd name="connsiteY44" fmla="*/ 9662 h 10000"/>
                <a:gd name="connsiteX45" fmla="*/ 3864 w 10000"/>
                <a:gd name="connsiteY45" fmla="*/ 9392 h 10000"/>
                <a:gd name="connsiteX46" fmla="*/ 3409 w 10000"/>
                <a:gd name="connsiteY46" fmla="*/ 9257 h 10000"/>
                <a:gd name="connsiteX47" fmla="*/ 3409 w 10000"/>
                <a:gd name="connsiteY47" fmla="*/ 8851 h 10000"/>
                <a:gd name="connsiteX48" fmla="*/ 3333 w 10000"/>
                <a:gd name="connsiteY48" fmla="*/ 8851 h 10000"/>
                <a:gd name="connsiteX49" fmla="*/ 3333 w 10000"/>
                <a:gd name="connsiteY49" fmla="*/ 8649 h 10000"/>
                <a:gd name="connsiteX50" fmla="*/ 2879 w 10000"/>
                <a:gd name="connsiteY50" fmla="*/ 8716 h 10000"/>
                <a:gd name="connsiteX51" fmla="*/ 2576 w 10000"/>
                <a:gd name="connsiteY51" fmla="*/ 8649 h 10000"/>
                <a:gd name="connsiteX52" fmla="*/ 2197 w 10000"/>
                <a:gd name="connsiteY52" fmla="*/ 8851 h 10000"/>
                <a:gd name="connsiteX53" fmla="*/ 1364 w 10000"/>
                <a:gd name="connsiteY53" fmla="*/ 8851 h 10000"/>
                <a:gd name="connsiteX54" fmla="*/ 1288 w 10000"/>
                <a:gd name="connsiteY54" fmla="*/ 8986 h 10000"/>
                <a:gd name="connsiteX55" fmla="*/ 682 w 10000"/>
                <a:gd name="connsiteY55" fmla="*/ 8851 h 10000"/>
                <a:gd name="connsiteX56" fmla="*/ 606 w 10000"/>
                <a:gd name="connsiteY56" fmla="*/ 8986 h 10000"/>
                <a:gd name="connsiteX57" fmla="*/ 303 w 10000"/>
                <a:gd name="connsiteY57" fmla="*/ 8919 h 10000"/>
                <a:gd name="connsiteX58" fmla="*/ 303 w 10000"/>
                <a:gd name="connsiteY58" fmla="*/ 9054 h 10000"/>
                <a:gd name="connsiteX59" fmla="*/ 0 w 10000"/>
                <a:gd name="connsiteY59" fmla="*/ 9054 h 10000"/>
                <a:gd name="connsiteX60" fmla="*/ 76 w 10000"/>
                <a:gd name="connsiteY60" fmla="*/ 8378 h 10000"/>
                <a:gd name="connsiteX61" fmla="*/ 530 w 10000"/>
                <a:gd name="connsiteY61" fmla="*/ 7838 h 10000"/>
                <a:gd name="connsiteX62" fmla="*/ 909 w 10000"/>
                <a:gd name="connsiteY62" fmla="*/ 7770 h 10000"/>
                <a:gd name="connsiteX63" fmla="*/ 1288 w 10000"/>
                <a:gd name="connsiteY63" fmla="*/ 7635 h 10000"/>
                <a:gd name="connsiteX64" fmla="*/ 1591 w 10000"/>
                <a:gd name="connsiteY64" fmla="*/ 7432 h 10000"/>
                <a:gd name="connsiteX65" fmla="*/ 1591 w 10000"/>
                <a:gd name="connsiteY65" fmla="*/ 7230 h 10000"/>
                <a:gd name="connsiteX66" fmla="*/ 1288 w 10000"/>
                <a:gd name="connsiteY66" fmla="*/ 7095 h 10000"/>
                <a:gd name="connsiteX67" fmla="*/ 1212 w 10000"/>
                <a:gd name="connsiteY67" fmla="*/ 6757 h 10000"/>
                <a:gd name="connsiteX68" fmla="*/ 1061 w 10000"/>
                <a:gd name="connsiteY68" fmla="*/ 6486 h 10000"/>
                <a:gd name="connsiteX69" fmla="*/ 758 w 10000"/>
                <a:gd name="connsiteY69" fmla="*/ 6419 h 10000"/>
                <a:gd name="connsiteX70" fmla="*/ 455 w 10000"/>
                <a:gd name="connsiteY70" fmla="*/ 6014 h 10000"/>
                <a:gd name="connsiteX71" fmla="*/ 379 w 10000"/>
                <a:gd name="connsiteY71" fmla="*/ 5811 h 10000"/>
                <a:gd name="connsiteX72" fmla="*/ 455 w 10000"/>
                <a:gd name="connsiteY72" fmla="*/ 5676 h 10000"/>
                <a:gd name="connsiteX73" fmla="*/ 152 w 10000"/>
                <a:gd name="connsiteY73" fmla="*/ 5068 h 10000"/>
                <a:gd name="connsiteX74" fmla="*/ 833 w 10000"/>
                <a:gd name="connsiteY74" fmla="*/ 5405 h 10000"/>
                <a:gd name="connsiteX75" fmla="*/ 1136 w 10000"/>
                <a:gd name="connsiteY75" fmla="*/ 5338 h 10000"/>
                <a:gd name="connsiteX76" fmla="*/ 1364 w 10000"/>
                <a:gd name="connsiteY76" fmla="*/ 5338 h 10000"/>
                <a:gd name="connsiteX77" fmla="*/ 1970 w 10000"/>
                <a:gd name="connsiteY77" fmla="*/ 5338 h 10000"/>
                <a:gd name="connsiteX78" fmla="*/ 2273 w 10000"/>
                <a:gd name="connsiteY78" fmla="*/ 5405 h 10000"/>
                <a:gd name="connsiteX79" fmla="*/ 2348 w 10000"/>
                <a:gd name="connsiteY79" fmla="*/ 5135 h 10000"/>
                <a:gd name="connsiteX80" fmla="*/ 2727 w 10000"/>
                <a:gd name="connsiteY80" fmla="*/ 5068 h 10000"/>
                <a:gd name="connsiteX81" fmla="*/ 2803 w 10000"/>
                <a:gd name="connsiteY81" fmla="*/ 4865 h 10000"/>
                <a:gd name="connsiteX82" fmla="*/ 2879 w 10000"/>
                <a:gd name="connsiteY82" fmla="*/ 4595 h 10000"/>
                <a:gd name="connsiteX83" fmla="*/ 3182 w 10000"/>
                <a:gd name="connsiteY83" fmla="*/ 4392 h 10000"/>
                <a:gd name="connsiteX84" fmla="*/ 3636 w 10000"/>
                <a:gd name="connsiteY84" fmla="*/ 3919 h 10000"/>
                <a:gd name="connsiteX85" fmla="*/ 3788 w 10000"/>
                <a:gd name="connsiteY85" fmla="*/ 3986 h 10000"/>
                <a:gd name="connsiteX86" fmla="*/ 4015 w 10000"/>
                <a:gd name="connsiteY86" fmla="*/ 3919 h 10000"/>
                <a:gd name="connsiteX87" fmla="*/ 4091 w 10000"/>
                <a:gd name="connsiteY87" fmla="*/ 3716 h 10000"/>
                <a:gd name="connsiteX88" fmla="*/ 3864 w 10000"/>
                <a:gd name="connsiteY88" fmla="*/ 3514 h 10000"/>
                <a:gd name="connsiteX89" fmla="*/ 4167 w 10000"/>
                <a:gd name="connsiteY89" fmla="*/ 3311 h 10000"/>
                <a:gd name="connsiteX90" fmla="*/ 4394 w 10000"/>
                <a:gd name="connsiteY90" fmla="*/ 3108 h 10000"/>
                <a:gd name="connsiteX91" fmla="*/ 4470 w 10000"/>
                <a:gd name="connsiteY91" fmla="*/ 3243 h 10000"/>
                <a:gd name="connsiteX92" fmla="*/ 4773 w 10000"/>
                <a:gd name="connsiteY92" fmla="*/ 3311 h 10000"/>
                <a:gd name="connsiteX93" fmla="*/ 5000 w 10000"/>
                <a:gd name="connsiteY93" fmla="*/ 3311 h 10000"/>
                <a:gd name="connsiteX94" fmla="*/ 5076 w 10000"/>
                <a:gd name="connsiteY94" fmla="*/ 3041 h 10000"/>
                <a:gd name="connsiteX95" fmla="*/ 5076 w 10000"/>
                <a:gd name="connsiteY95" fmla="*/ 2838 h 10000"/>
                <a:gd name="connsiteX96" fmla="*/ 5379 w 10000"/>
                <a:gd name="connsiteY96" fmla="*/ 2568 h 10000"/>
                <a:gd name="connsiteX97" fmla="*/ 5379 w 10000"/>
                <a:gd name="connsiteY97" fmla="*/ 2297 h 10000"/>
                <a:gd name="connsiteX98" fmla="*/ 5152 w 10000"/>
                <a:gd name="connsiteY98" fmla="*/ 2027 h 10000"/>
                <a:gd name="connsiteX99" fmla="*/ 5303 w 10000"/>
                <a:gd name="connsiteY99" fmla="*/ 1824 h 10000"/>
                <a:gd name="connsiteX100" fmla="*/ 5530 w 10000"/>
                <a:gd name="connsiteY100" fmla="*/ 1892 h 10000"/>
                <a:gd name="connsiteX101" fmla="*/ 5909 w 10000"/>
                <a:gd name="connsiteY101" fmla="*/ 1824 h 10000"/>
                <a:gd name="connsiteX102" fmla="*/ 5985 w 10000"/>
                <a:gd name="connsiteY102" fmla="*/ 1419 h 10000"/>
                <a:gd name="connsiteX103" fmla="*/ 5833 w 10000"/>
                <a:gd name="connsiteY103" fmla="*/ 1216 h 10000"/>
                <a:gd name="connsiteX104" fmla="*/ 6061 w 10000"/>
                <a:gd name="connsiteY104" fmla="*/ 1081 h 10000"/>
                <a:gd name="connsiteX105" fmla="*/ 6061 w 10000"/>
                <a:gd name="connsiteY105" fmla="*/ 743 h 10000"/>
                <a:gd name="connsiteX106" fmla="*/ 6818 w 10000"/>
                <a:gd name="connsiteY106" fmla="*/ 338 h 10000"/>
                <a:gd name="connsiteX107" fmla="*/ 7197 w 10000"/>
                <a:gd name="connsiteY107" fmla="*/ 270 h 10000"/>
                <a:gd name="connsiteX108" fmla="*/ 7652 w 10000"/>
                <a:gd name="connsiteY108" fmla="*/ 135 h 10000"/>
                <a:gd name="connsiteX109" fmla="*/ 8030 w 10000"/>
                <a:gd name="connsiteY109" fmla="*/ 135 h 10000"/>
                <a:gd name="connsiteX110" fmla="*/ 8258 w 10000"/>
                <a:gd name="connsiteY110" fmla="*/ 135 h 10000"/>
                <a:gd name="connsiteX111" fmla="*/ 8409 w 10000"/>
                <a:gd name="connsiteY111" fmla="*/ 0 h 10000"/>
                <a:gd name="connsiteX112" fmla="*/ 8864 w 10000"/>
                <a:gd name="connsiteY112" fmla="*/ 0 h 10000"/>
                <a:gd name="connsiteX113" fmla="*/ 9621 w 10000"/>
                <a:gd name="connsiteY113" fmla="*/ 405 h 10000"/>
                <a:gd name="connsiteX114" fmla="*/ 9773 w 10000"/>
                <a:gd name="connsiteY114" fmla="*/ 608 h 10000"/>
                <a:gd name="connsiteX115" fmla="*/ 10000 w 10000"/>
                <a:gd name="connsiteY115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8030 w 10000"/>
                <a:gd name="connsiteY9" fmla="*/ 2095 h 10000"/>
                <a:gd name="connsiteX10" fmla="*/ 8062 w 10000"/>
                <a:gd name="connsiteY10" fmla="*/ 2987 h 10000"/>
                <a:gd name="connsiteX11" fmla="*/ 8720 w 10000"/>
                <a:gd name="connsiteY11" fmla="*/ 3827 h 10000"/>
                <a:gd name="connsiteX12" fmla="*/ 8409 w 10000"/>
                <a:gd name="connsiteY12" fmla="*/ 4257 h 10000"/>
                <a:gd name="connsiteX13" fmla="*/ 8258 w 10000"/>
                <a:gd name="connsiteY13" fmla="*/ 4527 h 10000"/>
                <a:gd name="connsiteX14" fmla="*/ 8030 w 10000"/>
                <a:gd name="connsiteY14" fmla="*/ 4797 h 10000"/>
                <a:gd name="connsiteX15" fmla="*/ 7955 w 10000"/>
                <a:gd name="connsiteY15" fmla="*/ 5203 h 10000"/>
                <a:gd name="connsiteX16" fmla="*/ 7955 w 10000"/>
                <a:gd name="connsiteY16" fmla="*/ 5541 h 10000"/>
                <a:gd name="connsiteX17" fmla="*/ 7652 w 10000"/>
                <a:gd name="connsiteY17" fmla="*/ 5743 h 10000"/>
                <a:gd name="connsiteX18" fmla="*/ 7424 w 10000"/>
                <a:gd name="connsiteY18" fmla="*/ 5946 h 10000"/>
                <a:gd name="connsiteX19" fmla="*/ 7197 w 10000"/>
                <a:gd name="connsiteY19" fmla="*/ 6149 h 10000"/>
                <a:gd name="connsiteX20" fmla="*/ 6818 w 10000"/>
                <a:gd name="connsiteY20" fmla="*/ 6351 h 10000"/>
                <a:gd name="connsiteX21" fmla="*/ 6515 w 10000"/>
                <a:gd name="connsiteY21" fmla="*/ 6757 h 10000"/>
                <a:gd name="connsiteX22" fmla="*/ 6288 w 10000"/>
                <a:gd name="connsiteY22" fmla="*/ 7095 h 10000"/>
                <a:gd name="connsiteX23" fmla="*/ 5985 w 10000"/>
                <a:gd name="connsiteY23" fmla="*/ 7162 h 10000"/>
                <a:gd name="connsiteX24" fmla="*/ 5833 w 10000"/>
                <a:gd name="connsiteY24" fmla="*/ 6959 h 10000"/>
                <a:gd name="connsiteX25" fmla="*/ 5682 w 10000"/>
                <a:gd name="connsiteY25" fmla="*/ 7297 h 10000"/>
                <a:gd name="connsiteX26" fmla="*/ 5455 w 10000"/>
                <a:gd name="connsiteY26" fmla="*/ 7500 h 10000"/>
                <a:gd name="connsiteX27" fmla="*/ 5303 w 10000"/>
                <a:gd name="connsiteY27" fmla="*/ 7838 h 10000"/>
                <a:gd name="connsiteX28" fmla="*/ 5455 w 10000"/>
                <a:gd name="connsiteY28" fmla="*/ 7973 h 10000"/>
                <a:gd name="connsiteX29" fmla="*/ 5530 w 10000"/>
                <a:gd name="connsiteY29" fmla="*/ 8108 h 10000"/>
                <a:gd name="connsiteX30" fmla="*/ 5455 w 10000"/>
                <a:gd name="connsiteY30" fmla="*/ 8311 h 10000"/>
                <a:gd name="connsiteX31" fmla="*/ 5455 w 10000"/>
                <a:gd name="connsiteY31" fmla="*/ 8581 h 10000"/>
                <a:gd name="connsiteX32" fmla="*/ 5758 w 10000"/>
                <a:gd name="connsiteY32" fmla="*/ 8649 h 10000"/>
                <a:gd name="connsiteX33" fmla="*/ 5833 w 10000"/>
                <a:gd name="connsiteY33" fmla="*/ 8919 h 10000"/>
                <a:gd name="connsiteX34" fmla="*/ 5909 w 10000"/>
                <a:gd name="connsiteY34" fmla="*/ 9662 h 10000"/>
                <a:gd name="connsiteX35" fmla="*/ 5682 w 10000"/>
                <a:gd name="connsiteY35" fmla="*/ 9595 h 10000"/>
                <a:gd name="connsiteX36" fmla="*/ 5303 w 10000"/>
                <a:gd name="connsiteY36" fmla="*/ 9595 h 10000"/>
                <a:gd name="connsiteX37" fmla="*/ 5076 w 10000"/>
                <a:gd name="connsiteY37" fmla="*/ 9595 h 10000"/>
                <a:gd name="connsiteX38" fmla="*/ 4773 w 10000"/>
                <a:gd name="connsiteY38" fmla="*/ 9730 h 10000"/>
                <a:gd name="connsiteX39" fmla="*/ 4697 w 10000"/>
                <a:gd name="connsiteY39" fmla="*/ 10000 h 10000"/>
                <a:gd name="connsiteX40" fmla="*/ 4394 w 10000"/>
                <a:gd name="connsiteY40" fmla="*/ 10000 h 10000"/>
                <a:gd name="connsiteX41" fmla="*/ 4394 w 10000"/>
                <a:gd name="connsiteY41" fmla="*/ 9865 h 10000"/>
                <a:gd name="connsiteX42" fmla="*/ 4318 w 10000"/>
                <a:gd name="connsiteY42" fmla="*/ 9797 h 10000"/>
                <a:gd name="connsiteX43" fmla="*/ 4091 w 10000"/>
                <a:gd name="connsiteY43" fmla="*/ 9865 h 10000"/>
                <a:gd name="connsiteX44" fmla="*/ 4015 w 10000"/>
                <a:gd name="connsiteY44" fmla="*/ 9662 h 10000"/>
                <a:gd name="connsiteX45" fmla="*/ 3864 w 10000"/>
                <a:gd name="connsiteY45" fmla="*/ 9392 h 10000"/>
                <a:gd name="connsiteX46" fmla="*/ 3409 w 10000"/>
                <a:gd name="connsiteY46" fmla="*/ 9257 h 10000"/>
                <a:gd name="connsiteX47" fmla="*/ 3409 w 10000"/>
                <a:gd name="connsiteY47" fmla="*/ 8851 h 10000"/>
                <a:gd name="connsiteX48" fmla="*/ 3333 w 10000"/>
                <a:gd name="connsiteY48" fmla="*/ 8851 h 10000"/>
                <a:gd name="connsiteX49" fmla="*/ 3333 w 10000"/>
                <a:gd name="connsiteY49" fmla="*/ 8649 h 10000"/>
                <a:gd name="connsiteX50" fmla="*/ 2879 w 10000"/>
                <a:gd name="connsiteY50" fmla="*/ 8716 h 10000"/>
                <a:gd name="connsiteX51" fmla="*/ 2576 w 10000"/>
                <a:gd name="connsiteY51" fmla="*/ 8649 h 10000"/>
                <a:gd name="connsiteX52" fmla="*/ 2197 w 10000"/>
                <a:gd name="connsiteY52" fmla="*/ 8851 h 10000"/>
                <a:gd name="connsiteX53" fmla="*/ 1364 w 10000"/>
                <a:gd name="connsiteY53" fmla="*/ 8851 h 10000"/>
                <a:gd name="connsiteX54" fmla="*/ 1288 w 10000"/>
                <a:gd name="connsiteY54" fmla="*/ 8986 h 10000"/>
                <a:gd name="connsiteX55" fmla="*/ 682 w 10000"/>
                <a:gd name="connsiteY55" fmla="*/ 8851 h 10000"/>
                <a:gd name="connsiteX56" fmla="*/ 606 w 10000"/>
                <a:gd name="connsiteY56" fmla="*/ 8986 h 10000"/>
                <a:gd name="connsiteX57" fmla="*/ 303 w 10000"/>
                <a:gd name="connsiteY57" fmla="*/ 8919 h 10000"/>
                <a:gd name="connsiteX58" fmla="*/ 303 w 10000"/>
                <a:gd name="connsiteY58" fmla="*/ 9054 h 10000"/>
                <a:gd name="connsiteX59" fmla="*/ 0 w 10000"/>
                <a:gd name="connsiteY59" fmla="*/ 9054 h 10000"/>
                <a:gd name="connsiteX60" fmla="*/ 76 w 10000"/>
                <a:gd name="connsiteY60" fmla="*/ 8378 h 10000"/>
                <a:gd name="connsiteX61" fmla="*/ 530 w 10000"/>
                <a:gd name="connsiteY61" fmla="*/ 7838 h 10000"/>
                <a:gd name="connsiteX62" fmla="*/ 909 w 10000"/>
                <a:gd name="connsiteY62" fmla="*/ 7770 h 10000"/>
                <a:gd name="connsiteX63" fmla="*/ 1288 w 10000"/>
                <a:gd name="connsiteY63" fmla="*/ 7635 h 10000"/>
                <a:gd name="connsiteX64" fmla="*/ 1591 w 10000"/>
                <a:gd name="connsiteY64" fmla="*/ 7432 h 10000"/>
                <a:gd name="connsiteX65" fmla="*/ 1591 w 10000"/>
                <a:gd name="connsiteY65" fmla="*/ 7230 h 10000"/>
                <a:gd name="connsiteX66" fmla="*/ 1288 w 10000"/>
                <a:gd name="connsiteY66" fmla="*/ 7095 h 10000"/>
                <a:gd name="connsiteX67" fmla="*/ 1212 w 10000"/>
                <a:gd name="connsiteY67" fmla="*/ 6757 h 10000"/>
                <a:gd name="connsiteX68" fmla="*/ 1061 w 10000"/>
                <a:gd name="connsiteY68" fmla="*/ 6486 h 10000"/>
                <a:gd name="connsiteX69" fmla="*/ 758 w 10000"/>
                <a:gd name="connsiteY69" fmla="*/ 6419 h 10000"/>
                <a:gd name="connsiteX70" fmla="*/ 455 w 10000"/>
                <a:gd name="connsiteY70" fmla="*/ 6014 h 10000"/>
                <a:gd name="connsiteX71" fmla="*/ 379 w 10000"/>
                <a:gd name="connsiteY71" fmla="*/ 5811 h 10000"/>
                <a:gd name="connsiteX72" fmla="*/ 455 w 10000"/>
                <a:gd name="connsiteY72" fmla="*/ 5676 h 10000"/>
                <a:gd name="connsiteX73" fmla="*/ 152 w 10000"/>
                <a:gd name="connsiteY73" fmla="*/ 5068 h 10000"/>
                <a:gd name="connsiteX74" fmla="*/ 833 w 10000"/>
                <a:gd name="connsiteY74" fmla="*/ 5405 h 10000"/>
                <a:gd name="connsiteX75" fmla="*/ 1136 w 10000"/>
                <a:gd name="connsiteY75" fmla="*/ 5338 h 10000"/>
                <a:gd name="connsiteX76" fmla="*/ 1364 w 10000"/>
                <a:gd name="connsiteY76" fmla="*/ 5338 h 10000"/>
                <a:gd name="connsiteX77" fmla="*/ 1970 w 10000"/>
                <a:gd name="connsiteY77" fmla="*/ 5338 h 10000"/>
                <a:gd name="connsiteX78" fmla="*/ 2273 w 10000"/>
                <a:gd name="connsiteY78" fmla="*/ 5405 h 10000"/>
                <a:gd name="connsiteX79" fmla="*/ 2348 w 10000"/>
                <a:gd name="connsiteY79" fmla="*/ 5135 h 10000"/>
                <a:gd name="connsiteX80" fmla="*/ 2727 w 10000"/>
                <a:gd name="connsiteY80" fmla="*/ 5068 h 10000"/>
                <a:gd name="connsiteX81" fmla="*/ 2803 w 10000"/>
                <a:gd name="connsiteY81" fmla="*/ 4865 h 10000"/>
                <a:gd name="connsiteX82" fmla="*/ 2879 w 10000"/>
                <a:gd name="connsiteY82" fmla="*/ 4595 h 10000"/>
                <a:gd name="connsiteX83" fmla="*/ 3182 w 10000"/>
                <a:gd name="connsiteY83" fmla="*/ 4392 h 10000"/>
                <a:gd name="connsiteX84" fmla="*/ 3636 w 10000"/>
                <a:gd name="connsiteY84" fmla="*/ 3919 h 10000"/>
                <a:gd name="connsiteX85" fmla="*/ 3788 w 10000"/>
                <a:gd name="connsiteY85" fmla="*/ 3986 h 10000"/>
                <a:gd name="connsiteX86" fmla="*/ 4015 w 10000"/>
                <a:gd name="connsiteY86" fmla="*/ 3919 h 10000"/>
                <a:gd name="connsiteX87" fmla="*/ 4091 w 10000"/>
                <a:gd name="connsiteY87" fmla="*/ 3716 h 10000"/>
                <a:gd name="connsiteX88" fmla="*/ 3864 w 10000"/>
                <a:gd name="connsiteY88" fmla="*/ 3514 h 10000"/>
                <a:gd name="connsiteX89" fmla="*/ 4167 w 10000"/>
                <a:gd name="connsiteY89" fmla="*/ 3311 h 10000"/>
                <a:gd name="connsiteX90" fmla="*/ 4394 w 10000"/>
                <a:gd name="connsiteY90" fmla="*/ 3108 h 10000"/>
                <a:gd name="connsiteX91" fmla="*/ 4470 w 10000"/>
                <a:gd name="connsiteY91" fmla="*/ 3243 h 10000"/>
                <a:gd name="connsiteX92" fmla="*/ 4773 w 10000"/>
                <a:gd name="connsiteY92" fmla="*/ 3311 h 10000"/>
                <a:gd name="connsiteX93" fmla="*/ 5000 w 10000"/>
                <a:gd name="connsiteY93" fmla="*/ 3311 h 10000"/>
                <a:gd name="connsiteX94" fmla="*/ 5076 w 10000"/>
                <a:gd name="connsiteY94" fmla="*/ 3041 h 10000"/>
                <a:gd name="connsiteX95" fmla="*/ 5076 w 10000"/>
                <a:gd name="connsiteY95" fmla="*/ 2838 h 10000"/>
                <a:gd name="connsiteX96" fmla="*/ 5379 w 10000"/>
                <a:gd name="connsiteY96" fmla="*/ 2568 h 10000"/>
                <a:gd name="connsiteX97" fmla="*/ 5379 w 10000"/>
                <a:gd name="connsiteY97" fmla="*/ 2297 h 10000"/>
                <a:gd name="connsiteX98" fmla="*/ 5152 w 10000"/>
                <a:gd name="connsiteY98" fmla="*/ 2027 h 10000"/>
                <a:gd name="connsiteX99" fmla="*/ 5303 w 10000"/>
                <a:gd name="connsiteY99" fmla="*/ 1824 h 10000"/>
                <a:gd name="connsiteX100" fmla="*/ 5530 w 10000"/>
                <a:gd name="connsiteY100" fmla="*/ 1892 h 10000"/>
                <a:gd name="connsiteX101" fmla="*/ 5909 w 10000"/>
                <a:gd name="connsiteY101" fmla="*/ 1824 h 10000"/>
                <a:gd name="connsiteX102" fmla="*/ 5985 w 10000"/>
                <a:gd name="connsiteY102" fmla="*/ 1419 h 10000"/>
                <a:gd name="connsiteX103" fmla="*/ 5833 w 10000"/>
                <a:gd name="connsiteY103" fmla="*/ 1216 h 10000"/>
                <a:gd name="connsiteX104" fmla="*/ 6061 w 10000"/>
                <a:gd name="connsiteY104" fmla="*/ 1081 h 10000"/>
                <a:gd name="connsiteX105" fmla="*/ 6061 w 10000"/>
                <a:gd name="connsiteY105" fmla="*/ 743 h 10000"/>
                <a:gd name="connsiteX106" fmla="*/ 6818 w 10000"/>
                <a:gd name="connsiteY106" fmla="*/ 338 h 10000"/>
                <a:gd name="connsiteX107" fmla="*/ 7197 w 10000"/>
                <a:gd name="connsiteY107" fmla="*/ 270 h 10000"/>
                <a:gd name="connsiteX108" fmla="*/ 7652 w 10000"/>
                <a:gd name="connsiteY108" fmla="*/ 135 h 10000"/>
                <a:gd name="connsiteX109" fmla="*/ 8030 w 10000"/>
                <a:gd name="connsiteY109" fmla="*/ 135 h 10000"/>
                <a:gd name="connsiteX110" fmla="*/ 8258 w 10000"/>
                <a:gd name="connsiteY110" fmla="*/ 135 h 10000"/>
                <a:gd name="connsiteX111" fmla="*/ 8409 w 10000"/>
                <a:gd name="connsiteY111" fmla="*/ 0 h 10000"/>
                <a:gd name="connsiteX112" fmla="*/ 8864 w 10000"/>
                <a:gd name="connsiteY112" fmla="*/ 0 h 10000"/>
                <a:gd name="connsiteX113" fmla="*/ 9621 w 10000"/>
                <a:gd name="connsiteY113" fmla="*/ 405 h 10000"/>
                <a:gd name="connsiteX114" fmla="*/ 9773 w 10000"/>
                <a:gd name="connsiteY114" fmla="*/ 608 h 10000"/>
                <a:gd name="connsiteX115" fmla="*/ 10000 w 10000"/>
                <a:gd name="connsiteY115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062 w 10000"/>
                <a:gd name="connsiteY10" fmla="*/ 2987 h 10000"/>
                <a:gd name="connsiteX11" fmla="*/ 8720 w 10000"/>
                <a:gd name="connsiteY11" fmla="*/ 3827 h 10000"/>
                <a:gd name="connsiteX12" fmla="*/ 8409 w 10000"/>
                <a:gd name="connsiteY12" fmla="*/ 4257 h 10000"/>
                <a:gd name="connsiteX13" fmla="*/ 8258 w 10000"/>
                <a:gd name="connsiteY13" fmla="*/ 4527 h 10000"/>
                <a:gd name="connsiteX14" fmla="*/ 8030 w 10000"/>
                <a:gd name="connsiteY14" fmla="*/ 4797 h 10000"/>
                <a:gd name="connsiteX15" fmla="*/ 7955 w 10000"/>
                <a:gd name="connsiteY15" fmla="*/ 5203 h 10000"/>
                <a:gd name="connsiteX16" fmla="*/ 7955 w 10000"/>
                <a:gd name="connsiteY16" fmla="*/ 5541 h 10000"/>
                <a:gd name="connsiteX17" fmla="*/ 7652 w 10000"/>
                <a:gd name="connsiteY17" fmla="*/ 5743 h 10000"/>
                <a:gd name="connsiteX18" fmla="*/ 7424 w 10000"/>
                <a:gd name="connsiteY18" fmla="*/ 5946 h 10000"/>
                <a:gd name="connsiteX19" fmla="*/ 7197 w 10000"/>
                <a:gd name="connsiteY19" fmla="*/ 6149 h 10000"/>
                <a:gd name="connsiteX20" fmla="*/ 6818 w 10000"/>
                <a:gd name="connsiteY20" fmla="*/ 6351 h 10000"/>
                <a:gd name="connsiteX21" fmla="*/ 6515 w 10000"/>
                <a:gd name="connsiteY21" fmla="*/ 6757 h 10000"/>
                <a:gd name="connsiteX22" fmla="*/ 6288 w 10000"/>
                <a:gd name="connsiteY22" fmla="*/ 7095 h 10000"/>
                <a:gd name="connsiteX23" fmla="*/ 5985 w 10000"/>
                <a:gd name="connsiteY23" fmla="*/ 7162 h 10000"/>
                <a:gd name="connsiteX24" fmla="*/ 5833 w 10000"/>
                <a:gd name="connsiteY24" fmla="*/ 6959 h 10000"/>
                <a:gd name="connsiteX25" fmla="*/ 5682 w 10000"/>
                <a:gd name="connsiteY25" fmla="*/ 7297 h 10000"/>
                <a:gd name="connsiteX26" fmla="*/ 5455 w 10000"/>
                <a:gd name="connsiteY26" fmla="*/ 7500 h 10000"/>
                <a:gd name="connsiteX27" fmla="*/ 5303 w 10000"/>
                <a:gd name="connsiteY27" fmla="*/ 7838 h 10000"/>
                <a:gd name="connsiteX28" fmla="*/ 5455 w 10000"/>
                <a:gd name="connsiteY28" fmla="*/ 7973 h 10000"/>
                <a:gd name="connsiteX29" fmla="*/ 5530 w 10000"/>
                <a:gd name="connsiteY29" fmla="*/ 8108 h 10000"/>
                <a:gd name="connsiteX30" fmla="*/ 5455 w 10000"/>
                <a:gd name="connsiteY30" fmla="*/ 8311 h 10000"/>
                <a:gd name="connsiteX31" fmla="*/ 5455 w 10000"/>
                <a:gd name="connsiteY31" fmla="*/ 8581 h 10000"/>
                <a:gd name="connsiteX32" fmla="*/ 5758 w 10000"/>
                <a:gd name="connsiteY32" fmla="*/ 8649 h 10000"/>
                <a:gd name="connsiteX33" fmla="*/ 5833 w 10000"/>
                <a:gd name="connsiteY33" fmla="*/ 8919 h 10000"/>
                <a:gd name="connsiteX34" fmla="*/ 5909 w 10000"/>
                <a:gd name="connsiteY34" fmla="*/ 9662 h 10000"/>
                <a:gd name="connsiteX35" fmla="*/ 5682 w 10000"/>
                <a:gd name="connsiteY35" fmla="*/ 9595 h 10000"/>
                <a:gd name="connsiteX36" fmla="*/ 5303 w 10000"/>
                <a:gd name="connsiteY36" fmla="*/ 9595 h 10000"/>
                <a:gd name="connsiteX37" fmla="*/ 5076 w 10000"/>
                <a:gd name="connsiteY37" fmla="*/ 9595 h 10000"/>
                <a:gd name="connsiteX38" fmla="*/ 4773 w 10000"/>
                <a:gd name="connsiteY38" fmla="*/ 9730 h 10000"/>
                <a:gd name="connsiteX39" fmla="*/ 4697 w 10000"/>
                <a:gd name="connsiteY39" fmla="*/ 10000 h 10000"/>
                <a:gd name="connsiteX40" fmla="*/ 4394 w 10000"/>
                <a:gd name="connsiteY40" fmla="*/ 10000 h 10000"/>
                <a:gd name="connsiteX41" fmla="*/ 4394 w 10000"/>
                <a:gd name="connsiteY41" fmla="*/ 9865 h 10000"/>
                <a:gd name="connsiteX42" fmla="*/ 4318 w 10000"/>
                <a:gd name="connsiteY42" fmla="*/ 9797 h 10000"/>
                <a:gd name="connsiteX43" fmla="*/ 4091 w 10000"/>
                <a:gd name="connsiteY43" fmla="*/ 9865 h 10000"/>
                <a:gd name="connsiteX44" fmla="*/ 4015 w 10000"/>
                <a:gd name="connsiteY44" fmla="*/ 9662 h 10000"/>
                <a:gd name="connsiteX45" fmla="*/ 3864 w 10000"/>
                <a:gd name="connsiteY45" fmla="*/ 9392 h 10000"/>
                <a:gd name="connsiteX46" fmla="*/ 3409 w 10000"/>
                <a:gd name="connsiteY46" fmla="*/ 9257 h 10000"/>
                <a:gd name="connsiteX47" fmla="*/ 3409 w 10000"/>
                <a:gd name="connsiteY47" fmla="*/ 8851 h 10000"/>
                <a:gd name="connsiteX48" fmla="*/ 3333 w 10000"/>
                <a:gd name="connsiteY48" fmla="*/ 8851 h 10000"/>
                <a:gd name="connsiteX49" fmla="*/ 3333 w 10000"/>
                <a:gd name="connsiteY49" fmla="*/ 8649 h 10000"/>
                <a:gd name="connsiteX50" fmla="*/ 2879 w 10000"/>
                <a:gd name="connsiteY50" fmla="*/ 8716 h 10000"/>
                <a:gd name="connsiteX51" fmla="*/ 2576 w 10000"/>
                <a:gd name="connsiteY51" fmla="*/ 8649 h 10000"/>
                <a:gd name="connsiteX52" fmla="*/ 2197 w 10000"/>
                <a:gd name="connsiteY52" fmla="*/ 8851 h 10000"/>
                <a:gd name="connsiteX53" fmla="*/ 1364 w 10000"/>
                <a:gd name="connsiteY53" fmla="*/ 8851 h 10000"/>
                <a:gd name="connsiteX54" fmla="*/ 1288 w 10000"/>
                <a:gd name="connsiteY54" fmla="*/ 8986 h 10000"/>
                <a:gd name="connsiteX55" fmla="*/ 682 w 10000"/>
                <a:gd name="connsiteY55" fmla="*/ 8851 h 10000"/>
                <a:gd name="connsiteX56" fmla="*/ 606 w 10000"/>
                <a:gd name="connsiteY56" fmla="*/ 8986 h 10000"/>
                <a:gd name="connsiteX57" fmla="*/ 303 w 10000"/>
                <a:gd name="connsiteY57" fmla="*/ 8919 h 10000"/>
                <a:gd name="connsiteX58" fmla="*/ 303 w 10000"/>
                <a:gd name="connsiteY58" fmla="*/ 9054 h 10000"/>
                <a:gd name="connsiteX59" fmla="*/ 0 w 10000"/>
                <a:gd name="connsiteY59" fmla="*/ 9054 h 10000"/>
                <a:gd name="connsiteX60" fmla="*/ 76 w 10000"/>
                <a:gd name="connsiteY60" fmla="*/ 8378 h 10000"/>
                <a:gd name="connsiteX61" fmla="*/ 530 w 10000"/>
                <a:gd name="connsiteY61" fmla="*/ 7838 h 10000"/>
                <a:gd name="connsiteX62" fmla="*/ 909 w 10000"/>
                <a:gd name="connsiteY62" fmla="*/ 7770 h 10000"/>
                <a:gd name="connsiteX63" fmla="*/ 1288 w 10000"/>
                <a:gd name="connsiteY63" fmla="*/ 7635 h 10000"/>
                <a:gd name="connsiteX64" fmla="*/ 1591 w 10000"/>
                <a:gd name="connsiteY64" fmla="*/ 7432 h 10000"/>
                <a:gd name="connsiteX65" fmla="*/ 1591 w 10000"/>
                <a:gd name="connsiteY65" fmla="*/ 7230 h 10000"/>
                <a:gd name="connsiteX66" fmla="*/ 1288 w 10000"/>
                <a:gd name="connsiteY66" fmla="*/ 7095 h 10000"/>
                <a:gd name="connsiteX67" fmla="*/ 1212 w 10000"/>
                <a:gd name="connsiteY67" fmla="*/ 6757 h 10000"/>
                <a:gd name="connsiteX68" fmla="*/ 1061 w 10000"/>
                <a:gd name="connsiteY68" fmla="*/ 6486 h 10000"/>
                <a:gd name="connsiteX69" fmla="*/ 758 w 10000"/>
                <a:gd name="connsiteY69" fmla="*/ 6419 h 10000"/>
                <a:gd name="connsiteX70" fmla="*/ 455 w 10000"/>
                <a:gd name="connsiteY70" fmla="*/ 6014 h 10000"/>
                <a:gd name="connsiteX71" fmla="*/ 379 w 10000"/>
                <a:gd name="connsiteY71" fmla="*/ 5811 h 10000"/>
                <a:gd name="connsiteX72" fmla="*/ 455 w 10000"/>
                <a:gd name="connsiteY72" fmla="*/ 5676 h 10000"/>
                <a:gd name="connsiteX73" fmla="*/ 152 w 10000"/>
                <a:gd name="connsiteY73" fmla="*/ 5068 h 10000"/>
                <a:gd name="connsiteX74" fmla="*/ 833 w 10000"/>
                <a:gd name="connsiteY74" fmla="*/ 5405 h 10000"/>
                <a:gd name="connsiteX75" fmla="*/ 1136 w 10000"/>
                <a:gd name="connsiteY75" fmla="*/ 5338 h 10000"/>
                <a:gd name="connsiteX76" fmla="*/ 1364 w 10000"/>
                <a:gd name="connsiteY76" fmla="*/ 5338 h 10000"/>
                <a:gd name="connsiteX77" fmla="*/ 1970 w 10000"/>
                <a:gd name="connsiteY77" fmla="*/ 5338 h 10000"/>
                <a:gd name="connsiteX78" fmla="*/ 2273 w 10000"/>
                <a:gd name="connsiteY78" fmla="*/ 5405 h 10000"/>
                <a:gd name="connsiteX79" fmla="*/ 2348 w 10000"/>
                <a:gd name="connsiteY79" fmla="*/ 5135 h 10000"/>
                <a:gd name="connsiteX80" fmla="*/ 2727 w 10000"/>
                <a:gd name="connsiteY80" fmla="*/ 5068 h 10000"/>
                <a:gd name="connsiteX81" fmla="*/ 2803 w 10000"/>
                <a:gd name="connsiteY81" fmla="*/ 4865 h 10000"/>
                <a:gd name="connsiteX82" fmla="*/ 2879 w 10000"/>
                <a:gd name="connsiteY82" fmla="*/ 4595 h 10000"/>
                <a:gd name="connsiteX83" fmla="*/ 3182 w 10000"/>
                <a:gd name="connsiteY83" fmla="*/ 4392 h 10000"/>
                <a:gd name="connsiteX84" fmla="*/ 3636 w 10000"/>
                <a:gd name="connsiteY84" fmla="*/ 3919 h 10000"/>
                <a:gd name="connsiteX85" fmla="*/ 3788 w 10000"/>
                <a:gd name="connsiteY85" fmla="*/ 3986 h 10000"/>
                <a:gd name="connsiteX86" fmla="*/ 4015 w 10000"/>
                <a:gd name="connsiteY86" fmla="*/ 3919 h 10000"/>
                <a:gd name="connsiteX87" fmla="*/ 4091 w 10000"/>
                <a:gd name="connsiteY87" fmla="*/ 3716 h 10000"/>
                <a:gd name="connsiteX88" fmla="*/ 3864 w 10000"/>
                <a:gd name="connsiteY88" fmla="*/ 3514 h 10000"/>
                <a:gd name="connsiteX89" fmla="*/ 4167 w 10000"/>
                <a:gd name="connsiteY89" fmla="*/ 3311 h 10000"/>
                <a:gd name="connsiteX90" fmla="*/ 4394 w 10000"/>
                <a:gd name="connsiteY90" fmla="*/ 3108 h 10000"/>
                <a:gd name="connsiteX91" fmla="*/ 4470 w 10000"/>
                <a:gd name="connsiteY91" fmla="*/ 3243 h 10000"/>
                <a:gd name="connsiteX92" fmla="*/ 4773 w 10000"/>
                <a:gd name="connsiteY92" fmla="*/ 3311 h 10000"/>
                <a:gd name="connsiteX93" fmla="*/ 5000 w 10000"/>
                <a:gd name="connsiteY93" fmla="*/ 3311 h 10000"/>
                <a:gd name="connsiteX94" fmla="*/ 5076 w 10000"/>
                <a:gd name="connsiteY94" fmla="*/ 3041 h 10000"/>
                <a:gd name="connsiteX95" fmla="*/ 5076 w 10000"/>
                <a:gd name="connsiteY95" fmla="*/ 2838 h 10000"/>
                <a:gd name="connsiteX96" fmla="*/ 5379 w 10000"/>
                <a:gd name="connsiteY96" fmla="*/ 2568 h 10000"/>
                <a:gd name="connsiteX97" fmla="*/ 5379 w 10000"/>
                <a:gd name="connsiteY97" fmla="*/ 2297 h 10000"/>
                <a:gd name="connsiteX98" fmla="*/ 5152 w 10000"/>
                <a:gd name="connsiteY98" fmla="*/ 2027 h 10000"/>
                <a:gd name="connsiteX99" fmla="*/ 5303 w 10000"/>
                <a:gd name="connsiteY99" fmla="*/ 1824 h 10000"/>
                <a:gd name="connsiteX100" fmla="*/ 5530 w 10000"/>
                <a:gd name="connsiteY100" fmla="*/ 1892 h 10000"/>
                <a:gd name="connsiteX101" fmla="*/ 5909 w 10000"/>
                <a:gd name="connsiteY101" fmla="*/ 1824 h 10000"/>
                <a:gd name="connsiteX102" fmla="*/ 5985 w 10000"/>
                <a:gd name="connsiteY102" fmla="*/ 1419 h 10000"/>
                <a:gd name="connsiteX103" fmla="*/ 5833 w 10000"/>
                <a:gd name="connsiteY103" fmla="*/ 1216 h 10000"/>
                <a:gd name="connsiteX104" fmla="*/ 6061 w 10000"/>
                <a:gd name="connsiteY104" fmla="*/ 1081 h 10000"/>
                <a:gd name="connsiteX105" fmla="*/ 6061 w 10000"/>
                <a:gd name="connsiteY105" fmla="*/ 743 h 10000"/>
                <a:gd name="connsiteX106" fmla="*/ 6818 w 10000"/>
                <a:gd name="connsiteY106" fmla="*/ 338 h 10000"/>
                <a:gd name="connsiteX107" fmla="*/ 7197 w 10000"/>
                <a:gd name="connsiteY107" fmla="*/ 270 h 10000"/>
                <a:gd name="connsiteX108" fmla="*/ 7652 w 10000"/>
                <a:gd name="connsiteY108" fmla="*/ 135 h 10000"/>
                <a:gd name="connsiteX109" fmla="*/ 8030 w 10000"/>
                <a:gd name="connsiteY109" fmla="*/ 135 h 10000"/>
                <a:gd name="connsiteX110" fmla="*/ 8258 w 10000"/>
                <a:gd name="connsiteY110" fmla="*/ 135 h 10000"/>
                <a:gd name="connsiteX111" fmla="*/ 8409 w 10000"/>
                <a:gd name="connsiteY111" fmla="*/ 0 h 10000"/>
                <a:gd name="connsiteX112" fmla="*/ 8864 w 10000"/>
                <a:gd name="connsiteY112" fmla="*/ 0 h 10000"/>
                <a:gd name="connsiteX113" fmla="*/ 9621 w 10000"/>
                <a:gd name="connsiteY113" fmla="*/ 405 h 10000"/>
                <a:gd name="connsiteX114" fmla="*/ 9773 w 10000"/>
                <a:gd name="connsiteY114" fmla="*/ 608 h 10000"/>
                <a:gd name="connsiteX115" fmla="*/ 10000 w 10000"/>
                <a:gd name="connsiteY115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818 w 10000"/>
                <a:gd name="connsiteY19" fmla="*/ 6351 h 10000"/>
                <a:gd name="connsiteX20" fmla="*/ 6515 w 10000"/>
                <a:gd name="connsiteY20" fmla="*/ 6757 h 10000"/>
                <a:gd name="connsiteX21" fmla="*/ 6288 w 10000"/>
                <a:gd name="connsiteY21" fmla="*/ 7095 h 10000"/>
                <a:gd name="connsiteX22" fmla="*/ 5985 w 10000"/>
                <a:gd name="connsiteY22" fmla="*/ 7162 h 10000"/>
                <a:gd name="connsiteX23" fmla="*/ 5833 w 10000"/>
                <a:gd name="connsiteY23" fmla="*/ 6959 h 10000"/>
                <a:gd name="connsiteX24" fmla="*/ 5682 w 10000"/>
                <a:gd name="connsiteY24" fmla="*/ 7297 h 10000"/>
                <a:gd name="connsiteX25" fmla="*/ 5455 w 10000"/>
                <a:gd name="connsiteY25" fmla="*/ 7500 h 10000"/>
                <a:gd name="connsiteX26" fmla="*/ 5303 w 10000"/>
                <a:gd name="connsiteY26" fmla="*/ 7838 h 10000"/>
                <a:gd name="connsiteX27" fmla="*/ 5455 w 10000"/>
                <a:gd name="connsiteY27" fmla="*/ 7973 h 10000"/>
                <a:gd name="connsiteX28" fmla="*/ 5530 w 10000"/>
                <a:gd name="connsiteY28" fmla="*/ 8108 h 10000"/>
                <a:gd name="connsiteX29" fmla="*/ 5455 w 10000"/>
                <a:gd name="connsiteY29" fmla="*/ 8311 h 10000"/>
                <a:gd name="connsiteX30" fmla="*/ 5455 w 10000"/>
                <a:gd name="connsiteY30" fmla="*/ 8581 h 10000"/>
                <a:gd name="connsiteX31" fmla="*/ 5758 w 10000"/>
                <a:gd name="connsiteY31" fmla="*/ 8649 h 10000"/>
                <a:gd name="connsiteX32" fmla="*/ 5833 w 10000"/>
                <a:gd name="connsiteY32" fmla="*/ 8919 h 10000"/>
                <a:gd name="connsiteX33" fmla="*/ 5909 w 10000"/>
                <a:gd name="connsiteY33" fmla="*/ 9662 h 10000"/>
                <a:gd name="connsiteX34" fmla="*/ 5682 w 10000"/>
                <a:gd name="connsiteY34" fmla="*/ 9595 h 10000"/>
                <a:gd name="connsiteX35" fmla="*/ 5303 w 10000"/>
                <a:gd name="connsiteY35" fmla="*/ 9595 h 10000"/>
                <a:gd name="connsiteX36" fmla="*/ 5076 w 10000"/>
                <a:gd name="connsiteY36" fmla="*/ 9595 h 10000"/>
                <a:gd name="connsiteX37" fmla="*/ 4773 w 10000"/>
                <a:gd name="connsiteY37" fmla="*/ 9730 h 10000"/>
                <a:gd name="connsiteX38" fmla="*/ 4697 w 10000"/>
                <a:gd name="connsiteY38" fmla="*/ 10000 h 10000"/>
                <a:gd name="connsiteX39" fmla="*/ 4394 w 10000"/>
                <a:gd name="connsiteY39" fmla="*/ 10000 h 10000"/>
                <a:gd name="connsiteX40" fmla="*/ 4394 w 10000"/>
                <a:gd name="connsiteY40" fmla="*/ 9865 h 10000"/>
                <a:gd name="connsiteX41" fmla="*/ 4318 w 10000"/>
                <a:gd name="connsiteY41" fmla="*/ 9797 h 10000"/>
                <a:gd name="connsiteX42" fmla="*/ 4091 w 10000"/>
                <a:gd name="connsiteY42" fmla="*/ 9865 h 10000"/>
                <a:gd name="connsiteX43" fmla="*/ 4015 w 10000"/>
                <a:gd name="connsiteY43" fmla="*/ 9662 h 10000"/>
                <a:gd name="connsiteX44" fmla="*/ 3864 w 10000"/>
                <a:gd name="connsiteY44" fmla="*/ 9392 h 10000"/>
                <a:gd name="connsiteX45" fmla="*/ 3409 w 10000"/>
                <a:gd name="connsiteY45" fmla="*/ 9257 h 10000"/>
                <a:gd name="connsiteX46" fmla="*/ 3409 w 10000"/>
                <a:gd name="connsiteY46" fmla="*/ 8851 h 10000"/>
                <a:gd name="connsiteX47" fmla="*/ 3333 w 10000"/>
                <a:gd name="connsiteY47" fmla="*/ 8851 h 10000"/>
                <a:gd name="connsiteX48" fmla="*/ 3333 w 10000"/>
                <a:gd name="connsiteY48" fmla="*/ 8649 h 10000"/>
                <a:gd name="connsiteX49" fmla="*/ 2879 w 10000"/>
                <a:gd name="connsiteY49" fmla="*/ 8716 h 10000"/>
                <a:gd name="connsiteX50" fmla="*/ 2576 w 10000"/>
                <a:gd name="connsiteY50" fmla="*/ 8649 h 10000"/>
                <a:gd name="connsiteX51" fmla="*/ 2197 w 10000"/>
                <a:gd name="connsiteY51" fmla="*/ 8851 h 10000"/>
                <a:gd name="connsiteX52" fmla="*/ 1364 w 10000"/>
                <a:gd name="connsiteY52" fmla="*/ 8851 h 10000"/>
                <a:gd name="connsiteX53" fmla="*/ 1288 w 10000"/>
                <a:gd name="connsiteY53" fmla="*/ 8986 h 10000"/>
                <a:gd name="connsiteX54" fmla="*/ 682 w 10000"/>
                <a:gd name="connsiteY54" fmla="*/ 8851 h 10000"/>
                <a:gd name="connsiteX55" fmla="*/ 606 w 10000"/>
                <a:gd name="connsiteY55" fmla="*/ 8986 h 10000"/>
                <a:gd name="connsiteX56" fmla="*/ 303 w 10000"/>
                <a:gd name="connsiteY56" fmla="*/ 8919 h 10000"/>
                <a:gd name="connsiteX57" fmla="*/ 303 w 10000"/>
                <a:gd name="connsiteY57" fmla="*/ 9054 h 10000"/>
                <a:gd name="connsiteX58" fmla="*/ 0 w 10000"/>
                <a:gd name="connsiteY58" fmla="*/ 9054 h 10000"/>
                <a:gd name="connsiteX59" fmla="*/ 76 w 10000"/>
                <a:gd name="connsiteY59" fmla="*/ 8378 h 10000"/>
                <a:gd name="connsiteX60" fmla="*/ 530 w 10000"/>
                <a:gd name="connsiteY60" fmla="*/ 7838 h 10000"/>
                <a:gd name="connsiteX61" fmla="*/ 909 w 10000"/>
                <a:gd name="connsiteY61" fmla="*/ 7770 h 10000"/>
                <a:gd name="connsiteX62" fmla="*/ 1288 w 10000"/>
                <a:gd name="connsiteY62" fmla="*/ 7635 h 10000"/>
                <a:gd name="connsiteX63" fmla="*/ 1591 w 10000"/>
                <a:gd name="connsiteY63" fmla="*/ 7432 h 10000"/>
                <a:gd name="connsiteX64" fmla="*/ 1591 w 10000"/>
                <a:gd name="connsiteY64" fmla="*/ 7230 h 10000"/>
                <a:gd name="connsiteX65" fmla="*/ 1288 w 10000"/>
                <a:gd name="connsiteY65" fmla="*/ 7095 h 10000"/>
                <a:gd name="connsiteX66" fmla="*/ 1212 w 10000"/>
                <a:gd name="connsiteY66" fmla="*/ 6757 h 10000"/>
                <a:gd name="connsiteX67" fmla="*/ 1061 w 10000"/>
                <a:gd name="connsiteY67" fmla="*/ 6486 h 10000"/>
                <a:gd name="connsiteX68" fmla="*/ 758 w 10000"/>
                <a:gd name="connsiteY68" fmla="*/ 6419 h 10000"/>
                <a:gd name="connsiteX69" fmla="*/ 455 w 10000"/>
                <a:gd name="connsiteY69" fmla="*/ 6014 h 10000"/>
                <a:gd name="connsiteX70" fmla="*/ 379 w 10000"/>
                <a:gd name="connsiteY70" fmla="*/ 5811 h 10000"/>
                <a:gd name="connsiteX71" fmla="*/ 455 w 10000"/>
                <a:gd name="connsiteY71" fmla="*/ 5676 h 10000"/>
                <a:gd name="connsiteX72" fmla="*/ 152 w 10000"/>
                <a:gd name="connsiteY72" fmla="*/ 5068 h 10000"/>
                <a:gd name="connsiteX73" fmla="*/ 833 w 10000"/>
                <a:gd name="connsiteY73" fmla="*/ 5405 h 10000"/>
                <a:gd name="connsiteX74" fmla="*/ 1136 w 10000"/>
                <a:gd name="connsiteY74" fmla="*/ 5338 h 10000"/>
                <a:gd name="connsiteX75" fmla="*/ 1364 w 10000"/>
                <a:gd name="connsiteY75" fmla="*/ 5338 h 10000"/>
                <a:gd name="connsiteX76" fmla="*/ 1970 w 10000"/>
                <a:gd name="connsiteY76" fmla="*/ 5338 h 10000"/>
                <a:gd name="connsiteX77" fmla="*/ 2273 w 10000"/>
                <a:gd name="connsiteY77" fmla="*/ 5405 h 10000"/>
                <a:gd name="connsiteX78" fmla="*/ 2348 w 10000"/>
                <a:gd name="connsiteY78" fmla="*/ 5135 h 10000"/>
                <a:gd name="connsiteX79" fmla="*/ 2727 w 10000"/>
                <a:gd name="connsiteY79" fmla="*/ 5068 h 10000"/>
                <a:gd name="connsiteX80" fmla="*/ 2803 w 10000"/>
                <a:gd name="connsiteY80" fmla="*/ 4865 h 10000"/>
                <a:gd name="connsiteX81" fmla="*/ 2879 w 10000"/>
                <a:gd name="connsiteY81" fmla="*/ 4595 h 10000"/>
                <a:gd name="connsiteX82" fmla="*/ 3182 w 10000"/>
                <a:gd name="connsiteY82" fmla="*/ 4392 h 10000"/>
                <a:gd name="connsiteX83" fmla="*/ 3636 w 10000"/>
                <a:gd name="connsiteY83" fmla="*/ 3919 h 10000"/>
                <a:gd name="connsiteX84" fmla="*/ 3788 w 10000"/>
                <a:gd name="connsiteY84" fmla="*/ 3986 h 10000"/>
                <a:gd name="connsiteX85" fmla="*/ 4015 w 10000"/>
                <a:gd name="connsiteY85" fmla="*/ 3919 h 10000"/>
                <a:gd name="connsiteX86" fmla="*/ 4091 w 10000"/>
                <a:gd name="connsiteY86" fmla="*/ 3716 h 10000"/>
                <a:gd name="connsiteX87" fmla="*/ 3864 w 10000"/>
                <a:gd name="connsiteY87" fmla="*/ 3514 h 10000"/>
                <a:gd name="connsiteX88" fmla="*/ 4167 w 10000"/>
                <a:gd name="connsiteY88" fmla="*/ 3311 h 10000"/>
                <a:gd name="connsiteX89" fmla="*/ 4394 w 10000"/>
                <a:gd name="connsiteY89" fmla="*/ 3108 h 10000"/>
                <a:gd name="connsiteX90" fmla="*/ 4470 w 10000"/>
                <a:gd name="connsiteY90" fmla="*/ 3243 h 10000"/>
                <a:gd name="connsiteX91" fmla="*/ 4773 w 10000"/>
                <a:gd name="connsiteY91" fmla="*/ 3311 h 10000"/>
                <a:gd name="connsiteX92" fmla="*/ 5000 w 10000"/>
                <a:gd name="connsiteY92" fmla="*/ 3311 h 10000"/>
                <a:gd name="connsiteX93" fmla="*/ 5076 w 10000"/>
                <a:gd name="connsiteY93" fmla="*/ 3041 h 10000"/>
                <a:gd name="connsiteX94" fmla="*/ 5076 w 10000"/>
                <a:gd name="connsiteY94" fmla="*/ 2838 h 10000"/>
                <a:gd name="connsiteX95" fmla="*/ 5379 w 10000"/>
                <a:gd name="connsiteY95" fmla="*/ 2568 h 10000"/>
                <a:gd name="connsiteX96" fmla="*/ 5379 w 10000"/>
                <a:gd name="connsiteY96" fmla="*/ 2297 h 10000"/>
                <a:gd name="connsiteX97" fmla="*/ 5152 w 10000"/>
                <a:gd name="connsiteY97" fmla="*/ 2027 h 10000"/>
                <a:gd name="connsiteX98" fmla="*/ 5303 w 10000"/>
                <a:gd name="connsiteY98" fmla="*/ 1824 h 10000"/>
                <a:gd name="connsiteX99" fmla="*/ 5530 w 10000"/>
                <a:gd name="connsiteY99" fmla="*/ 1892 h 10000"/>
                <a:gd name="connsiteX100" fmla="*/ 5909 w 10000"/>
                <a:gd name="connsiteY100" fmla="*/ 1824 h 10000"/>
                <a:gd name="connsiteX101" fmla="*/ 5985 w 10000"/>
                <a:gd name="connsiteY101" fmla="*/ 1419 h 10000"/>
                <a:gd name="connsiteX102" fmla="*/ 5833 w 10000"/>
                <a:gd name="connsiteY102" fmla="*/ 1216 h 10000"/>
                <a:gd name="connsiteX103" fmla="*/ 6061 w 10000"/>
                <a:gd name="connsiteY103" fmla="*/ 1081 h 10000"/>
                <a:gd name="connsiteX104" fmla="*/ 6061 w 10000"/>
                <a:gd name="connsiteY104" fmla="*/ 743 h 10000"/>
                <a:gd name="connsiteX105" fmla="*/ 6818 w 10000"/>
                <a:gd name="connsiteY105" fmla="*/ 338 h 10000"/>
                <a:gd name="connsiteX106" fmla="*/ 7197 w 10000"/>
                <a:gd name="connsiteY106" fmla="*/ 270 h 10000"/>
                <a:gd name="connsiteX107" fmla="*/ 7652 w 10000"/>
                <a:gd name="connsiteY107" fmla="*/ 135 h 10000"/>
                <a:gd name="connsiteX108" fmla="*/ 8030 w 10000"/>
                <a:gd name="connsiteY108" fmla="*/ 135 h 10000"/>
                <a:gd name="connsiteX109" fmla="*/ 8258 w 10000"/>
                <a:gd name="connsiteY109" fmla="*/ 135 h 10000"/>
                <a:gd name="connsiteX110" fmla="*/ 8409 w 10000"/>
                <a:gd name="connsiteY110" fmla="*/ 0 h 10000"/>
                <a:gd name="connsiteX111" fmla="*/ 8864 w 10000"/>
                <a:gd name="connsiteY111" fmla="*/ 0 h 10000"/>
                <a:gd name="connsiteX112" fmla="*/ 9621 w 10000"/>
                <a:gd name="connsiteY112" fmla="*/ 405 h 10000"/>
                <a:gd name="connsiteX113" fmla="*/ 9773 w 10000"/>
                <a:gd name="connsiteY113" fmla="*/ 608 h 10000"/>
                <a:gd name="connsiteX114" fmla="*/ 10000 w 10000"/>
                <a:gd name="connsiteY114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818 w 10000"/>
                <a:gd name="connsiteY19" fmla="*/ 6351 h 10000"/>
                <a:gd name="connsiteX20" fmla="*/ 6515 w 10000"/>
                <a:gd name="connsiteY20" fmla="*/ 6757 h 10000"/>
                <a:gd name="connsiteX21" fmla="*/ 6288 w 10000"/>
                <a:gd name="connsiteY21" fmla="*/ 7095 h 10000"/>
                <a:gd name="connsiteX22" fmla="*/ 5985 w 10000"/>
                <a:gd name="connsiteY22" fmla="*/ 7162 h 10000"/>
                <a:gd name="connsiteX23" fmla="*/ 5833 w 10000"/>
                <a:gd name="connsiteY23" fmla="*/ 6959 h 10000"/>
                <a:gd name="connsiteX24" fmla="*/ 5682 w 10000"/>
                <a:gd name="connsiteY24" fmla="*/ 7297 h 10000"/>
                <a:gd name="connsiteX25" fmla="*/ 5455 w 10000"/>
                <a:gd name="connsiteY25" fmla="*/ 7500 h 10000"/>
                <a:gd name="connsiteX26" fmla="*/ 5303 w 10000"/>
                <a:gd name="connsiteY26" fmla="*/ 7838 h 10000"/>
                <a:gd name="connsiteX27" fmla="*/ 5455 w 10000"/>
                <a:gd name="connsiteY27" fmla="*/ 7973 h 10000"/>
                <a:gd name="connsiteX28" fmla="*/ 5530 w 10000"/>
                <a:gd name="connsiteY28" fmla="*/ 8108 h 10000"/>
                <a:gd name="connsiteX29" fmla="*/ 5455 w 10000"/>
                <a:gd name="connsiteY29" fmla="*/ 8311 h 10000"/>
                <a:gd name="connsiteX30" fmla="*/ 5455 w 10000"/>
                <a:gd name="connsiteY30" fmla="*/ 8581 h 10000"/>
                <a:gd name="connsiteX31" fmla="*/ 5758 w 10000"/>
                <a:gd name="connsiteY31" fmla="*/ 8649 h 10000"/>
                <a:gd name="connsiteX32" fmla="*/ 5833 w 10000"/>
                <a:gd name="connsiteY32" fmla="*/ 8919 h 10000"/>
                <a:gd name="connsiteX33" fmla="*/ 5909 w 10000"/>
                <a:gd name="connsiteY33" fmla="*/ 9662 h 10000"/>
                <a:gd name="connsiteX34" fmla="*/ 5682 w 10000"/>
                <a:gd name="connsiteY34" fmla="*/ 9595 h 10000"/>
                <a:gd name="connsiteX35" fmla="*/ 5076 w 10000"/>
                <a:gd name="connsiteY35" fmla="*/ 9595 h 10000"/>
                <a:gd name="connsiteX36" fmla="*/ 4773 w 10000"/>
                <a:gd name="connsiteY36" fmla="*/ 9730 h 10000"/>
                <a:gd name="connsiteX37" fmla="*/ 4697 w 10000"/>
                <a:gd name="connsiteY37" fmla="*/ 10000 h 10000"/>
                <a:gd name="connsiteX38" fmla="*/ 4394 w 10000"/>
                <a:gd name="connsiteY38" fmla="*/ 10000 h 10000"/>
                <a:gd name="connsiteX39" fmla="*/ 4394 w 10000"/>
                <a:gd name="connsiteY39" fmla="*/ 9865 h 10000"/>
                <a:gd name="connsiteX40" fmla="*/ 4318 w 10000"/>
                <a:gd name="connsiteY40" fmla="*/ 9797 h 10000"/>
                <a:gd name="connsiteX41" fmla="*/ 4091 w 10000"/>
                <a:gd name="connsiteY41" fmla="*/ 9865 h 10000"/>
                <a:gd name="connsiteX42" fmla="*/ 4015 w 10000"/>
                <a:gd name="connsiteY42" fmla="*/ 9662 h 10000"/>
                <a:gd name="connsiteX43" fmla="*/ 3864 w 10000"/>
                <a:gd name="connsiteY43" fmla="*/ 9392 h 10000"/>
                <a:gd name="connsiteX44" fmla="*/ 3409 w 10000"/>
                <a:gd name="connsiteY44" fmla="*/ 9257 h 10000"/>
                <a:gd name="connsiteX45" fmla="*/ 3409 w 10000"/>
                <a:gd name="connsiteY45" fmla="*/ 8851 h 10000"/>
                <a:gd name="connsiteX46" fmla="*/ 3333 w 10000"/>
                <a:gd name="connsiteY46" fmla="*/ 8851 h 10000"/>
                <a:gd name="connsiteX47" fmla="*/ 3333 w 10000"/>
                <a:gd name="connsiteY47" fmla="*/ 8649 h 10000"/>
                <a:gd name="connsiteX48" fmla="*/ 2879 w 10000"/>
                <a:gd name="connsiteY48" fmla="*/ 8716 h 10000"/>
                <a:gd name="connsiteX49" fmla="*/ 2576 w 10000"/>
                <a:gd name="connsiteY49" fmla="*/ 8649 h 10000"/>
                <a:gd name="connsiteX50" fmla="*/ 2197 w 10000"/>
                <a:gd name="connsiteY50" fmla="*/ 8851 h 10000"/>
                <a:gd name="connsiteX51" fmla="*/ 1364 w 10000"/>
                <a:gd name="connsiteY51" fmla="*/ 8851 h 10000"/>
                <a:gd name="connsiteX52" fmla="*/ 1288 w 10000"/>
                <a:gd name="connsiteY52" fmla="*/ 8986 h 10000"/>
                <a:gd name="connsiteX53" fmla="*/ 682 w 10000"/>
                <a:gd name="connsiteY53" fmla="*/ 8851 h 10000"/>
                <a:gd name="connsiteX54" fmla="*/ 606 w 10000"/>
                <a:gd name="connsiteY54" fmla="*/ 8986 h 10000"/>
                <a:gd name="connsiteX55" fmla="*/ 303 w 10000"/>
                <a:gd name="connsiteY55" fmla="*/ 8919 h 10000"/>
                <a:gd name="connsiteX56" fmla="*/ 303 w 10000"/>
                <a:gd name="connsiteY56" fmla="*/ 9054 h 10000"/>
                <a:gd name="connsiteX57" fmla="*/ 0 w 10000"/>
                <a:gd name="connsiteY57" fmla="*/ 9054 h 10000"/>
                <a:gd name="connsiteX58" fmla="*/ 76 w 10000"/>
                <a:gd name="connsiteY58" fmla="*/ 8378 h 10000"/>
                <a:gd name="connsiteX59" fmla="*/ 530 w 10000"/>
                <a:gd name="connsiteY59" fmla="*/ 7838 h 10000"/>
                <a:gd name="connsiteX60" fmla="*/ 909 w 10000"/>
                <a:gd name="connsiteY60" fmla="*/ 7770 h 10000"/>
                <a:gd name="connsiteX61" fmla="*/ 1288 w 10000"/>
                <a:gd name="connsiteY61" fmla="*/ 7635 h 10000"/>
                <a:gd name="connsiteX62" fmla="*/ 1591 w 10000"/>
                <a:gd name="connsiteY62" fmla="*/ 7432 h 10000"/>
                <a:gd name="connsiteX63" fmla="*/ 1591 w 10000"/>
                <a:gd name="connsiteY63" fmla="*/ 7230 h 10000"/>
                <a:gd name="connsiteX64" fmla="*/ 1288 w 10000"/>
                <a:gd name="connsiteY64" fmla="*/ 7095 h 10000"/>
                <a:gd name="connsiteX65" fmla="*/ 1212 w 10000"/>
                <a:gd name="connsiteY65" fmla="*/ 6757 h 10000"/>
                <a:gd name="connsiteX66" fmla="*/ 1061 w 10000"/>
                <a:gd name="connsiteY66" fmla="*/ 6486 h 10000"/>
                <a:gd name="connsiteX67" fmla="*/ 758 w 10000"/>
                <a:gd name="connsiteY67" fmla="*/ 6419 h 10000"/>
                <a:gd name="connsiteX68" fmla="*/ 455 w 10000"/>
                <a:gd name="connsiteY68" fmla="*/ 6014 h 10000"/>
                <a:gd name="connsiteX69" fmla="*/ 379 w 10000"/>
                <a:gd name="connsiteY69" fmla="*/ 5811 h 10000"/>
                <a:gd name="connsiteX70" fmla="*/ 455 w 10000"/>
                <a:gd name="connsiteY70" fmla="*/ 5676 h 10000"/>
                <a:gd name="connsiteX71" fmla="*/ 152 w 10000"/>
                <a:gd name="connsiteY71" fmla="*/ 5068 h 10000"/>
                <a:gd name="connsiteX72" fmla="*/ 833 w 10000"/>
                <a:gd name="connsiteY72" fmla="*/ 5405 h 10000"/>
                <a:gd name="connsiteX73" fmla="*/ 1136 w 10000"/>
                <a:gd name="connsiteY73" fmla="*/ 5338 h 10000"/>
                <a:gd name="connsiteX74" fmla="*/ 1364 w 10000"/>
                <a:gd name="connsiteY74" fmla="*/ 5338 h 10000"/>
                <a:gd name="connsiteX75" fmla="*/ 1970 w 10000"/>
                <a:gd name="connsiteY75" fmla="*/ 5338 h 10000"/>
                <a:gd name="connsiteX76" fmla="*/ 2273 w 10000"/>
                <a:gd name="connsiteY76" fmla="*/ 5405 h 10000"/>
                <a:gd name="connsiteX77" fmla="*/ 2348 w 10000"/>
                <a:gd name="connsiteY77" fmla="*/ 5135 h 10000"/>
                <a:gd name="connsiteX78" fmla="*/ 2727 w 10000"/>
                <a:gd name="connsiteY78" fmla="*/ 5068 h 10000"/>
                <a:gd name="connsiteX79" fmla="*/ 2803 w 10000"/>
                <a:gd name="connsiteY79" fmla="*/ 4865 h 10000"/>
                <a:gd name="connsiteX80" fmla="*/ 2879 w 10000"/>
                <a:gd name="connsiteY80" fmla="*/ 4595 h 10000"/>
                <a:gd name="connsiteX81" fmla="*/ 3182 w 10000"/>
                <a:gd name="connsiteY81" fmla="*/ 4392 h 10000"/>
                <a:gd name="connsiteX82" fmla="*/ 3636 w 10000"/>
                <a:gd name="connsiteY82" fmla="*/ 3919 h 10000"/>
                <a:gd name="connsiteX83" fmla="*/ 3788 w 10000"/>
                <a:gd name="connsiteY83" fmla="*/ 3986 h 10000"/>
                <a:gd name="connsiteX84" fmla="*/ 4015 w 10000"/>
                <a:gd name="connsiteY84" fmla="*/ 3919 h 10000"/>
                <a:gd name="connsiteX85" fmla="*/ 4091 w 10000"/>
                <a:gd name="connsiteY85" fmla="*/ 3716 h 10000"/>
                <a:gd name="connsiteX86" fmla="*/ 3864 w 10000"/>
                <a:gd name="connsiteY86" fmla="*/ 3514 h 10000"/>
                <a:gd name="connsiteX87" fmla="*/ 4167 w 10000"/>
                <a:gd name="connsiteY87" fmla="*/ 3311 h 10000"/>
                <a:gd name="connsiteX88" fmla="*/ 4394 w 10000"/>
                <a:gd name="connsiteY88" fmla="*/ 3108 h 10000"/>
                <a:gd name="connsiteX89" fmla="*/ 4470 w 10000"/>
                <a:gd name="connsiteY89" fmla="*/ 3243 h 10000"/>
                <a:gd name="connsiteX90" fmla="*/ 4773 w 10000"/>
                <a:gd name="connsiteY90" fmla="*/ 3311 h 10000"/>
                <a:gd name="connsiteX91" fmla="*/ 5000 w 10000"/>
                <a:gd name="connsiteY91" fmla="*/ 3311 h 10000"/>
                <a:gd name="connsiteX92" fmla="*/ 5076 w 10000"/>
                <a:gd name="connsiteY92" fmla="*/ 3041 h 10000"/>
                <a:gd name="connsiteX93" fmla="*/ 5076 w 10000"/>
                <a:gd name="connsiteY93" fmla="*/ 2838 h 10000"/>
                <a:gd name="connsiteX94" fmla="*/ 5379 w 10000"/>
                <a:gd name="connsiteY94" fmla="*/ 2568 h 10000"/>
                <a:gd name="connsiteX95" fmla="*/ 5379 w 10000"/>
                <a:gd name="connsiteY95" fmla="*/ 2297 h 10000"/>
                <a:gd name="connsiteX96" fmla="*/ 5152 w 10000"/>
                <a:gd name="connsiteY96" fmla="*/ 2027 h 10000"/>
                <a:gd name="connsiteX97" fmla="*/ 5303 w 10000"/>
                <a:gd name="connsiteY97" fmla="*/ 1824 h 10000"/>
                <a:gd name="connsiteX98" fmla="*/ 5530 w 10000"/>
                <a:gd name="connsiteY98" fmla="*/ 1892 h 10000"/>
                <a:gd name="connsiteX99" fmla="*/ 5909 w 10000"/>
                <a:gd name="connsiteY99" fmla="*/ 1824 h 10000"/>
                <a:gd name="connsiteX100" fmla="*/ 5985 w 10000"/>
                <a:gd name="connsiteY100" fmla="*/ 1419 h 10000"/>
                <a:gd name="connsiteX101" fmla="*/ 5833 w 10000"/>
                <a:gd name="connsiteY101" fmla="*/ 1216 h 10000"/>
                <a:gd name="connsiteX102" fmla="*/ 6061 w 10000"/>
                <a:gd name="connsiteY102" fmla="*/ 1081 h 10000"/>
                <a:gd name="connsiteX103" fmla="*/ 6061 w 10000"/>
                <a:gd name="connsiteY103" fmla="*/ 743 h 10000"/>
                <a:gd name="connsiteX104" fmla="*/ 6818 w 10000"/>
                <a:gd name="connsiteY104" fmla="*/ 338 h 10000"/>
                <a:gd name="connsiteX105" fmla="*/ 7197 w 10000"/>
                <a:gd name="connsiteY105" fmla="*/ 270 h 10000"/>
                <a:gd name="connsiteX106" fmla="*/ 7652 w 10000"/>
                <a:gd name="connsiteY106" fmla="*/ 135 h 10000"/>
                <a:gd name="connsiteX107" fmla="*/ 8030 w 10000"/>
                <a:gd name="connsiteY107" fmla="*/ 135 h 10000"/>
                <a:gd name="connsiteX108" fmla="*/ 8258 w 10000"/>
                <a:gd name="connsiteY108" fmla="*/ 135 h 10000"/>
                <a:gd name="connsiteX109" fmla="*/ 8409 w 10000"/>
                <a:gd name="connsiteY109" fmla="*/ 0 h 10000"/>
                <a:gd name="connsiteX110" fmla="*/ 8864 w 10000"/>
                <a:gd name="connsiteY110" fmla="*/ 0 h 10000"/>
                <a:gd name="connsiteX111" fmla="*/ 9621 w 10000"/>
                <a:gd name="connsiteY111" fmla="*/ 405 h 10000"/>
                <a:gd name="connsiteX112" fmla="*/ 9773 w 10000"/>
                <a:gd name="connsiteY112" fmla="*/ 608 h 10000"/>
                <a:gd name="connsiteX113" fmla="*/ 10000 w 10000"/>
                <a:gd name="connsiteY113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818 w 10000"/>
                <a:gd name="connsiteY19" fmla="*/ 6351 h 10000"/>
                <a:gd name="connsiteX20" fmla="*/ 6515 w 10000"/>
                <a:gd name="connsiteY20" fmla="*/ 6757 h 10000"/>
                <a:gd name="connsiteX21" fmla="*/ 6288 w 10000"/>
                <a:gd name="connsiteY21" fmla="*/ 7095 h 10000"/>
                <a:gd name="connsiteX22" fmla="*/ 5985 w 10000"/>
                <a:gd name="connsiteY22" fmla="*/ 7162 h 10000"/>
                <a:gd name="connsiteX23" fmla="*/ 5833 w 10000"/>
                <a:gd name="connsiteY23" fmla="*/ 6959 h 10000"/>
                <a:gd name="connsiteX24" fmla="*/ 5682 w 10000"/>
                <a:gd name="connsiteY24" fmla="*/ 7297 h 10000"/>
                <a:gd name="connsiteX25" fmla="*/ 5455 w 10000"/>
                <a:gd name="connsiteY25" fmla="*/ 7500 h 10000"/>
                <a:gd name="connsiteX26" fmla="*/ 5303 w 10000"/>
                <a:gd name="connsiteY26" fmla="*/ 7838 h 10000"/>
                <a:gd name="connsiteX27" fmla="*/ 5455 w 10000"/>
                <a:gd name="connsiteY27" fmla="*/ 7973 h 10000"/>
                <a:gd name="connsiteX28" fmla="*/ 5530 w 10000"/>
                <a:gd name="connsiteY28" fmla="*/ 8108 h 10000"/>
                <a:gd name="connsiteX29" fmla="*/ 5455 w 10000"/>
                <a:gd name="connsiteY29" fmla="*/ 8311 h 10000"/>
                <a:gd name="connsiteX30" fmla="*/ 5455 w 10000"/>
                <a:gd name="connsiteY30" fmla="*/ 8581 h 10000"/>
                <a:gd name="connsiteX31" fmla="*/ 5758 w 10000"/>
                <a:gd name="connsiteY31" fmla="*/ 8649 h 10000"/>
                <a:gd name="connsiteX32" fmla="*/ 5833 w 10000"/>
                <a:gd name="connsiteY32" fmla="*/ 8919 h 10000"/>
                <a:gd name="connsiteX33" fmla="*/ 5909 w 10000"/>
                <a:gd name="connsiteY33" fmla="*/ 9662 h 10000"/>
                <a:gd name="connsiteX34" fmla="*/ 5076 w 10000"/>
                <a:gd name="connsiteY34" fmla="*/ 9595 h 10000"/>
                <a:gd name="connsiteX35" fmla="*/ 4773 w 10000"/>
                <a:gd name="connsiteY35" fmla="*/ 9730 h 10000"/>
                <a:gd name="connsiteX36" fmla="*/ 4697 w 10000"/>
                <a:gd name="connsiteY36" fmla="*/ 10000 h 10000"/>
                <a:gd name="connsiteX37" fmla="*/ 4394 w 10000"/>
                <a:gd name="connsiteY37" fmla="*/ 10000 h 10000"/>
                <a:gd name="connsiteX38" fmla="*/ 4394 w 10000"/>
                <a:gd name="connsiteY38" fmla="*/ 9865 h 10000"/>
                <a:gd name="connsiteX39" fmla="*/ 4318 w 10000"/>
                <a:gd name="connsiteY39" fmla="*/ 9797 h 10000"/>
                <a:gd name="connsiteX40" fmla="*/ 4091 w 10000"/>
                <a:gd name="connsiteY40" fmla="*/ 9865 h 10000"/>
                <a:gd name="connsiteX41" fmla="*/ 4015 w 10000"/>
                <a:gd name="connsiteY41" fmla="*/ 9662 h 10000"/>
                <a:gd name="connsiteX42" fmla="*/ 3864 w 10000"/>
                <a:gd name="connsiteY42" fmla="*/ 9392 h 10000"/>
                <a:gd name="connsiteX43" fmla="*/ 3409 w 10000"/>
                <a:gd name="connsiteY43" fmla="*/ 9257 h 10000"/>
                <a:gd name="connsiteX44" fmla="*/ 3409 w 10000"/>
                <a:gd name="connsiteY44" fmla="*/ 8851 h 10000"/>
                <a:gd name="connsiteX45" fmla="*/ 3333 w 10000"/>
                <a:gd name="connsiteY45" fmla="*/ 8851 h 10000"/>
                <a:gd name="connsiteX46" fmla="*/ 3333 w 10000"/>
                <a:gd name="connsiteY46" fmla="*/ 8649 h 10000"/>
                <a:gd name="connsiteX47" fmla="*/ 2879 w 10000"/>
                <a:gd name="connsiteY47" fmla="*/ 8716 h 10000"/>
                <a:gd name="connsiteX48" fmla="*/ 2576 w 10000"/>
                <a:gd name="connsiteY48" fmla="*/ 8649 h 10000"/>
                <a:gd name="connsiteX49" fmla="*/ 2197 w 10000"/>
                <a:gd name="connsiteY49" fmla="*/ 8851 h 10000"/>
                <a:gd name="connsiteX50" fmla="*/ 1364 w 10000"/>
                <a:gd name="connsiteY50" fmla="*/ 8851 h 10000"/>
                <a:gd name="connsiteX51" fmla="*/ 1288 w 10000"/>
                <a:gd name="connsiteY51" fmla="*/ 8986 h 10000"/>
                <a:gd name="connsiteX52" fmla="*/ 682 w 10000"/>
                <a:gd name="connsiteY52" fmla="*/ 8851 h 10000"/>
                <a:gd name="connsiteX53" fmla="*/ 606 w 10000"/>
                <a:gd name="connsiteY53" fmla="*/ 8986 h 10000"/>
                <a:gd name="connsiteX54" fmla="*/ 303 w 10000"/>
                <a:gd name="connsiteY54" fmla="*/ 8919 h 10000"/>
                <a:gd name="connsiteX55" fmla="*/ 303 w 10000"/>
                <a:gd name="connsiteY55" fmla="*/ 9054 h 10000"/>
                <a:gd name="connsiteX56" fmla="*/ 0 w 10000"/>
                <a:gd name="connsiteY56" fmla="*/ 9054 h 10000"/>
                <a:gd name="connsiteX57" fmla="*/ 76 w 10000"/>
                <a:gd name="connsiteY57" fmla="*/ 8378 h 10000"/>
                <a:gd name="connsiteX58" fmla="*/ 530 w 10000"/>
                <a:gd name="connsiteY58" fmla="*/ 7838 h 10000"/>
                <a:gd name="connsiteX59" fmla="*/ 909 w 10000"/>
                <a:gd name="connsiteY59" fmla="*/ 7770 h 10000"/>
                <a:gd name="connsiteX60" fmla="*/ 1288 w 10000"/>
                <a:gd name="connsiteY60" fmla="*/ 7635 h 10000"/>
                <a:gd name="connsiteX61" fmla="*/ 1591 w 10000"/>
                <a:gd name="connsiteY61" fmla="*/ 7432 h 10000"/>
                <a:gd name="connsiteX62" fmla="*/ 1591 w 10000"/>
                <a:gd name="connsiteY62" fmla="*/ 7230 h 10000"/>
                <a:gd name="connsiteX63" fmla="*/ 1288 w 10000"/>
                <a:gd name="connsiteY63" fmla="*/ 7095 h 10000"/>
                <a:gd name="connsiteX64" fmla="*/ 1212 w 10000"/>
                <a:gd name="connsiteY64" fmla="*/ 6757 h 10000"/>
                <a:gd name="connsiteX65" fmla="*/ 1061 w 10000"/>
                <a:gd name="connsiteY65" fmla="*/ 6486 h 10000"/>
                <a:gd name="connsiteX66" fmla="*/ 758 w 10000"/>
                <a:gd name="connsiteY66" fmla="*/ 6419 h 10000"/>
                <a:gd name="connsiteX67" fmla="*/ 455 w 10000"/>
                <a:gd name="connsiteY67" fmla="*/ 6014 h 10000"/>
                <a:gd name="connsiteX68" fmla="*/ 379 w 10000"/>
                <a:gd name="connsiteY68" fmla="*/ 5811 h 10000"/>
                <a:gd name="connsiteX69" fmla="*/ 455 w 10000"/>
                <a:gd name="connsiteY69" fmla="*/ 5676 h 10000"/>
                <a:gd name="connsiteX70" fmla="*/ 152 w 10000"/>
                <a:gd name="connsiteY70" fmla="*/ 5068 h 10000"/>
                <a:gd name="connsiteX71" fmla="*/ 833 w 10000"/>
                <a:gd name="connsiteY71" fmla="*/ 5405 h 10000"/>
                <a:gd name="connsiteX72" fmla="*/ 1136 w 10000"/>
                <a:gd name="connsiteY72" fmla="*/ 5338 h 10000"/>
                <a:gd name="connsiteX73" fmla="*/ 1364 w 10000"/>
                <a:gd name="connsiteY73" fmla="*/ 5338 h 10000"/>
                <a:gd name="connsiteX74" fmla="*/ 1970 w 10000"/>
                <a:gd name="connsiteY74" fmla="*/ 5338 h 10000"/>
                <a:gd name="connsiteX75" fmla="*/ 2273 w 10000"/>
                <a:gd name="connsiteY75" fmla="*/ 5405 h 10000"/>
                <a:gd name="connsiteX76" fmla="*/ 2348 w 10000"/>
                <a:gd name="connsiteY76" fmla="*/ 5135 h 10000"/>
                <a:gd name="connsiteX77" fmla="*/ 2727 w 10000"/>
                <a:gd name="connsiteY77" fmla="*/ 5068 h 10000"/>
                <a:gd name="connsiteX78" fmla="*/ 2803 w 10000"/>
                <a:gd name="connsiteY78" fmla="*/ 4865 h 10000"/>
                <a:gd name="connsiteX79" fmla="*/ 2879 w 10000"/>
                <a:gd name="connsiteY79" fmla="*/ 4595 h 10000"/>
                <a:gd name="connsiteX80" fmla="*/ 3182 w 10000"/>
                <a:gd name="connsiteY80" fmla="*/ 4392 h 10000"/>
                <a:gd name="connsiteX81" fmla="*/ 3636 w 10000"/>
                <a:gd name="connsiteY81" fmla="*/ 3919 h 10000"/>
                <a:gd name="connsiteX82" fmla="*/ 3788 w 10000"/>
                <a:gd name="connsiteY82" fmla="*/ 3986 h 10000"/>
                <a:gd name="connsiteX83" fmla="*/ 4015 w 10000"/>
                <a:gd name="connsiteY83" fmla="*/ 3919 h 10000"/>
                <a:gd name="connsiteX84" fmla="*/ 4091 w 10000"/>
                <a:gd name="connsiteY84" fmla="*/ 3716 h 10000"/>
                <a:gd name="connsiteX85" fmla="*/ 3864 w 10000"/>
                <a:gd name="connsiteY85" fmla="*/ 3514 h 10000"/>
                <a:gd name="connsiteX86" fmla="*/ 4167 w 10000"/>
                <a:gd name="connsiteY86" fmla="*/ 3311 h 10000"/>
                <a:gd name="connsiteX87" fmla="*/ 4394 w 10000"/>
                <a:gd name="connsiteY87" fmla="*/ 3108 h 10000"/>
                <a:gd name="connsiteX88" fmla="*/ 4470 w 10000"/>
                <a:gd name="connsiteY88" fmla="*/ 3243 h 10000"/>
                <a:gd name="connsiteX89" fmla="*/ 4773 w 10000"/>
                <a:gd name="connsiteY89" fmla="*/ 3311 h 10000"/>
                <a:gd name="connsiteX90" fmla="*/ 5000 w 10000"/>
                <a:gd name="connsiteY90" fmla="*/ 3311 h 10000"/>
                <a:gd name="connsiteX91" fmla="*/ 5076 w 10000"/>
                <a:gd name="connsiteY91" fmla="*/ 3041 h 10000"/>
                <a:gd name="connsiteX92" fmla="*/ 5076 w 10000"/>
                <a:gd name="connsiteY92" fmla="*/ 2838 h 10000"/>
                <a:gd name="connsiteX93" fmla="*/ 5379 w 10000"/>
                <a:gd name="connsiteY93" fmla="*/ 2568 h 10000"/>
                <a:gd name="connsiteX94" fmla="*/ 5379 w 10000"/>
                <a:gd name="connsiteY94" fmla="*/ 2297 h 10000"/>
                <a:gd name="connsiteX95" fmla="*/ 5152 w 10000"/>
                <a:gd name="connsiteY95" fmla="*/ 2027 h 10000"/>
                <a:gd name="connsiteX96" fmla="*/ 5303 w 10000"/>
                <a:gd name="connsiteY96" fmla="*/ 1824 h 10000"/>
                <a:gd name="connsiteX97" fmla="*/ 5530 w 10000"/>
                <a:gd name="connsiteY97" fmla="*/ 1892 h 10000"/>
                <a:gd name="connsiteX98" fmla="*/ 5909 w 10000"/>
                <a:gd name="connsiteY98" fmla="*/ 1824 h 10000"/>
                <a:gd name="connsiteX99" fmla="*/ 5985 w 10000"/>
                <a:gd name="connsiteY99" fmla="*/ 1419 h 10000"/>
                <a:gd name="connsiteX100" fmla="*/ 5833 w 10000"/>
                <a:gd name="connsiteY100" fmla="*/ 1216 h 10000"/>
                <a:gd name="connsiteX101" fmla="*/ 6061 w 10000"/>
                <a:gd name="connsiteY101" fmla="*/ 1081 h 10000"/>
                <a:gd name="connsiteX102" fmla="*/ 6061 w 10000"/>
                <a:gd name="connsiteY102" fmla="*/ 743 h 10000"/>
                <a:gd name="connsiteX103" fmla="*/ 6818 w 10000"/>
                <a:gd name="connsiteY103" fmla="*/ 338 h 10000"/>
                <a:gd name="connsiteX104" fmla="*/ 7197 w 10000"/>
                <a:gd name="connsiteY104" fmla="*/ 270 h 10000"/>
                <a:gd name="connsiteX105" fmla="*/ 7652 w 10000"/>
                <a:gd name="connsiteY105" fmla="*/ 135 h 10000"/>
                <a:gd name="connsiteX106" fmla="*/ 8030 w 10000"/>
                <a:gd name="connsiteY106" fmla="*/ 135 h 10000"/>
                <a:gd name="connsiteX107" fmla="*/ 8258 w 10000"/>
                <a:gd name="connsiteY107" fmla="*/ 135 h 10000"/>
                <a:gd name="connsiteX108" fmla="*/ 8409 w 10000"/>
                <a:gd name="connsiteY108" fmla="*/ 0 h 10000"/>
                <a:gd name="connsiteX109" fmla="*/ 8864 w 10000"/>
                <a:gd name="connsiteY109" fmla="*/ 0 h 10000"/>
                <a:gd name="connsiteX110" fmla="*/ 9621 w 10000"/>
                <a:gd name="connsiteY110" fmla="*/ 405 h 10000"/>
                <a:gd name="connsiteX111" fmla="*/ 9773 w 10000"/>
                <a:gd name="connsiteY111" fmla="*/ 608 h 10000"/>
                <a:gd name="connsiteX112" fmla="*/ 10000 w 10000"/>
                <a:gd name="connsiteY112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818 w 10000"/>
                <a:gd name="connsiteY19" fmla="*/ 6351 h 10000"/>
                <a:gd name="connsiteX20" fmla="*/ 6515 w 10000"/>
                <a:gd name="connsiteY20" fmla="*/ 6757 h 10000"/>
                <a:gd name="connsiteX21" fmla="*/ 6288 w 10000"/>
                <a:gd name="connsiteY21" fmla="*/ 7095 h 10000"/>
                <a:gd name="connsiteX22" fmla="*/ 5985 w 10000"/>
                <a:gd name="connsiteY22" fmla="*/ 7162 h 10000"/>
                <a:gd name="connsiteX23" fmla="*/ 5833 w 10000"/>
                <a:gd name="connsiteY23" fmla="*/ 6959 h 10000"/>
                <a:gd name="connsiteX24" fmla="*/ 5682 w 10000"/>
                <a:gd name="connsiteY24" fmla="*/ 7297 h 10000"/>
                <a:gd name="connsiteX25" fmla="*/ 5455 w 10000"/>
                <a:gd name="connsiteY25" fmla="*/ 7500 h 10000"/>
                <a:gd name="connsiteX26" fmla="*/ 5303 w 10000"/>
                <a:gd name="connsiteY26" fmla="*/ 7838 h 10000"/>
                <a:gd name="connsiteX27" fmla="*/ 5455 w 10000"/>
                <a:gd name="connsiteY27" fmla="*/ 7973 h 10000"/>
                <a:gd name="connsiteX28" fmla="*/ 5530 w 10000"/>
                <a:gd name="connsiteY28" fmla="*/ 8108 h 10000"/>
                <a:gd name="connsiteX29" fmla="*/ 5455 w 10000"/>
                <a:gd name="connsiteY29" fmla="*/ 8311 h 10000"/>
                <a:gd name="connsiteX30" fmla="*/ 5455 w 10000"/>
                <a:gd name="connsiteY30" fmla="*/ 8581 h 10000"/>
                <a:gd name="connsiteX31" fmla="*/ 5758 w 10000"/>
                <a:gd name="connsiteY31" fmla="*/ 8649 h 10000"/>
                <a:gd name="connsiteX32" fmla="*/ 5833 w 10000"/>
                <a:gd name="connsiteY32" fmla="*/ 8919 h 10000"/>
                <a:gd name="connsiteX33" fmla="*/ 5076 w 10000"/>
                <a:gd name="connsiteY33" fmla="*/ 9595 h 10000"/>
                <a:gd name="connsiteX34" fmla="*/ 4773 w 10000"/>
                <a:gd name="connsiteY34" fmla="*/ 9730 h 10000"/>
                <a:gd name="connsiteX35" fmla="*/ 4697 w 10000"/>
                <a:gd name="connsiteY35" fmla="*/ 10000 h 10000"/>
                <a:gd name="connsiteX36" fmla="*/ 4394 w 10000"/>
                <a:gd name="connsiteY36" fmla="*/ 10000 h 10000"/>
                <a:gd name="connsiteX37" fmla="*/ 4394 w 10000"/>
                <a:gd name="connsiteY37" fmla="*/ 9865 h 10000"/>
                <a:gd name="connsiteX38" fmla="*/ 4318 w 10000"/>
                <a:gd name="connsiteY38" fmla="*/ 9797 h 10000"/>
                <a:gd name="connsiteX39" fmla="*/ 4091 w 10000"/>
                <a:gd name="connsiteY39" fmla="*/ 9865 h 10000"/>
                <a:gd name="connsiteX40" fmla="*/ 4015 w 10000"/>
                <a:gd name="connsiteY40" fmla="*/ 9662 h 10000"/>
                <a:gd name="connsiteX41" fmla="*/ 3864 w 10000"/>
                <a:gd name="connsiteY41" fmla="*/ 9392 h 10000"/>
                <a:gd name="connsiteX42" fmla="*/ 3409 w 10000"/>
                <a:gd name="connsiteY42" fmla="*/ 9257 h 10000"/>
                <a:gd name="connsiteX43" fmla="*/ 3409 w 10000"/>
                <a:gd name="connsiteY43" fmla="*/ 8851 h 10000"/>
                <a:gd name="connsiteX44" fmla="*/ 3333 w 10000"/>
                <a:gd name="connsiteY44" fmla="*/ 8851 h 10000"/>
                <a:gd name="connsiteX45" fmla="*/ 3333 w 10000"/>
                <a:gd name="connsiteY45" fmla="*/ 8649 h 10000"/>
                <a:gd name="connsiteX46" fmla="*/ 2879 w 10000"/>
                <a:gd name="connsiteY46" fmla="*/ 8716 h 10000"/>
                <a:gd name="connsiteX47" fmla="*/ 2576 w 10000"/>
                <a:gd name="connsiteY47" fmla="*/ 8649 h 10000"/>
                <a:gd name="connsiteX48" fmla="*/ 2197 w 10000"/>
                <a:gd name="connsiteY48" fmla="*/ 8851 h 10000"/>
                <a:gd name="connsiteX49" fmla="*/ 1364 w 10000"/>
                <a:gd name="connsiteY49" fmla="*/ 8851 h 10000"/>
                <a:gd name="connsiteX50" fmla="*/ 1288 w 10000"/>
                <a:gd name="connsiteY50" fmla="*/ 8986 h 10000"/>
                <a:gd name="connsiteX51" fmla="*/ 682 w 10000"/>
                <a:gd name="connsiteY51" fmla="*/ 8851 h 10000"/>
                <a:gd name="connsiteX52" fmla="*/ 606 w 10000"/>
                <a:gd name="connsiteY52" fmla="*/ 8986 h 10000"/>
                <a:gd name="connsiteX53" fmla="*/ 303 w 10000"/>
                <a:gd name="connsiteY53" fmla="*/ 8919 h 10000"/>
                <a:gd name="connsiteX54" fmla="*/ 303 w 10000"/>
                <a:gd name="connsiteY54" fmla="*/ 9054 h 10000"/>
                <a:gd name="connsiteX55" fmla="*/ 0 w 10000"/>
                <a:gd name="connsiteY55" fmla="*/ 9054 h 10000"/>
                <a:gd name="connsiteX56" fmla="*/ 76 w 10000"/>
                <a:gd name="connsiteY56" fmla="*/ 8378 h 10000"/>
                <a:gd name="connsiteX57" fmla="*/ 530 w 10000"/>
                <a:gd name="connsiteY57" fmla="*/ 7838 h 10000"/>
                <a:gd name="connsiteX58" fmla="*/ 909 w 10000"/>
                <a:gd name="connsiteY58" fmla="*/ 7770 h 10000"/>
                <a:gd name="connsiteX59" fmla="*/ 1288 w 10000"/>
                <a:gd name="connsiteY59" fmla="*/ 7635 h 10000"/>
                <a:gd name="connsiteX60" fmla="*/ 1591 w 10000"/>
                <a:gd name="connsiteY60" fmla="*/ 7432 h 10000"/>
                <a:gd name="connsiteX61" fmla="*/ 1591 w 10000"/>
                <a:gd name="connsiteY61" fmla="*/ 7230 h 10000"/>
                <a:gd name="connsiteX62" fmla="*/ 1288 w 10000"/>
                <a:gd name="connsiteY62" fmla="*/ 7095 h 10000"/>
                <a:gd name="connsiteX63" fmla="*/ 1212 w 10000"/>
                <a:gd name="connsiteY63" fmla="*/ 6757 h 10000"/>
                <a:gd name="connsiteX64" fmla="*/ 1061 w 10000"/>
                <a:gd name="connsiteY64" fmla="*/ 6486 h 10000"/>
                <a:gd name="connsiteX65" fmla="*/ 758 w 10000"/>
                <a:gd name="connsiteY65" fmla="*/ 6419 h 10000"/>
                <a:gd name="connsiteX66" fmla="*/ 455 w 10000"/>
                <a:gd name="connsiteY66" fmla="*/ 6014 h 10000"/>
                <a:gd name="connsiteX67" fmla="*/ 379 w 10000"/>
                <a:gd name="connsiteY67" fmla="*/ 5811 h 10000"/>
                <a:gd name="connsiteX68" fmla="*/ 455 w 10000"/>
                <a:gd name="connsiteY68" fmla="*/ 5676 h 10000"/>
                <a:gd name="connsiteX69" fmla="*/ 152 w 10000"/>
                <a:gd name="connsiteY69" fmla="*/ 5068 h 10000"/>
                <a:gd name="connsiteX70" fmla="*/ 833 w 10000"/>
                <a:gd name="connsiteY70" fmla="*/ 5405 h 10000"/>
                <a:gd name="connsiteX71" fmla="*/ 1136 w 10000"/>
                <a:gd name="connsiteY71" fmla="*/ 5338 h 10000"/>
                <a:gd name="connsiteX72" fmla="*/ 1364 w 10000"/>
                <a:gd name="connsiteY72" fmla="*/ 5338 h 10000"/>
                <a:gd name="connsiteX73" fmla="*/ 1970 w 10000"/>
                <a:gd name="connsiteY73" fmla="*/ 5338 h 10000"/>
                <a:gd name="connsiteX74" fmla="*/ 2273 w 10000"/>
                <a:gd name="connsiteY74" fmla="*/ 5405 h 10000"/>
                <a:gd name="connsiteX75" fmla="*/ 2348 w 10000"/>
                <a:gd name="connsiteY75" fmla="*/ 5135 h 10000"/>
                <a:gd name="connsiteX76" fmla="*/ 2727 w 10000"/>
                <a:gd name="connsiteY76" fmla="*/ 5068 h 10000"/>
                <a:gd name="connsiteX77" fmla="*/ 2803 w 10000"/>
                <a:gd name="connsiteY77" fmla="*/ 4865 h 10000"/>
                <a:gd name="connsiteX78" fmla="*/ 2879 w 10000"/>
                <a:gd name="connsiteY78" fmla="*/ 4595 h 10000"/>
                <a:gd name="connsiteX79" fmla="*/ 3182 w 10000"/>
                <a:gd name="connsiteY79" fmla="*/ 4392 h 10000"/>
                <a:gd name="connsiteX80" fmla="*/ 3636 w 10000"/>
                <a:gd name="connsiteY80" fmla="*/ 3919 h 10000"/>
                <a:gd name="connsiteX81" fmla="*/ 3788 w 10000"/>
                <a:gd name="connsiteY81" fmla="*/ 3986 h 10000"/>
                <a:gd name="connsiteX82" fmla="*/ 4015 w 10000"/>
                <a:gd name="connsiteY82" fmla="*/ 3919 h 10000"/>
                <a:gd name="connsiteX83" fmla="*/ 4091 w 10000"/>
                <a:gd name="connsiteY83" fmla="*/ 3716 h 10000"/>
                <a:gd name="connsiteX84" fmla="*/ 3864 w 10000"/>
                <a:gd name="connsiteY84" fmla="*/ 3514 h 10000"/>
                <a:gd name="connsiteX85" fmla="*/ 4167 w 10000"/>
                <a:gd name="connsiteY85" fmla="*/ 3311 h 10000"/>
                <a:gd name="connsiteX86" fmla="*/ 4394 w 10000"/>
                <a:gd name="connsiteY86" fmla="*/ 3108 h 10000"/>
                <a:gd name="connsiteX87" fmla="*/ 4470 w 10000"/>
                <a:gd name="connsiteY87" fmla="*/ 3243 h 10000"/>
                <a:gd name="connsiteX88" fmla="*/ 4773 w 10000"/>
                <a:gd name="connsiteY88" fmla="*/ 3311 h 10000"/>
                <a:gd name="connsiteX89" fmla="*/ 5000 w 10000"/>
                <a:gd name="connsiteY89" fmla="*/ 3311 h 10000"/>
                <a:gd name="connsiteX90" fmla="*/ 5076 w 10000"/>
                <a:gd name="connsiteY90" fmla="*/ 3041 h 10000"/>
                <a:gd name="connsiteX91" fmla="*/ 5076 w 10000"/>
                <a:gd name="connsiteY91" fmla="*/ 2838 h 10000"/>
                <a:gd name="connsiteX92" fmla="*/ 5379 w 10000"/>
                <a:gd name="connsiteY92" fmla="*/ 2568 h 10000"/>
                <a:gd name="connsiteX93" fmla="*/ 5379 w 10000"/>
                <a:gd name="connsiteY93" fmla="*/ 2297 h 10000"/>
                <a:gd name="connsiteX94" fmla="*/ 5152 w 10000"/>
                <a:gd name="connsiteY94" fmla="*/ 2027 h 10000"/>
                <a:gd name="connsiteX95" fmla="*/ 5303 w 10000"/>
                <a:gd name="connsiteY95" fmla="*/ 1824 h 10000"/>
                <a:gd name="connsiteX96" fmla="*/ 5530 w 10000"/>
                <a:gd name="connsiteY96" fmla="*/ 1892 h 10000"/>
                <a:gd name="connsiteX97" fmla="*/ 5909 w 10000"/>
                <a:gd name="connsiteY97" fmla="*/ 1824 h 10000"/>
                <a:gd name="connsiteX98" fmla="*/ 5985 w 10000"/>
                <a:gd name="connsiteY98" fmla="*/ 1419 h 10000"/>
                <a:gd name="connsiteX99" fmla="*/ 5833 w 10000"/>
                <a:gd name="connsiteY99" fmla="*/ 1216 h 10000"/>
                <a:gd name="connsiteX100" fmla="*/ 6061 w 10000"/>
                <a:gd name="connsiteY100" fmla="*/ 1081 h 10000"/>
                <a:gd name="connsiteX101" fmla="*/ 6061 w 10000"/>
                <a:gd name="connsiteY101" fmla="*/ 743 h 10000"/>
                <a:gd name="connsiteX102" fmla="*/ 6818 w 10000"/>
                <a:gd name="connsiteY102" fmla="*/ 338 h 10000"/>
                <a:gd name="connsiteX103" fmla="*/ 7197 w 10000"/>
                <a:gd name="connsiteY103" fmla="*/ 270 h 10000"/>
                <a:gd name="connsiteX104" fmla="*/ 7652 w 10000"/>
                <a:gd name="connsiteY104" fmla="*/ 135 h 10000"/>
                <a:gd name="connsiteX105" fmla="*/ 8030 w 10000"/>
                <a:gd name="connsiteY105" fmla="*/ 135 h 10000"/>
                <a:gd name="connsiteX106" fmla="*/ 8258 w 10000"/>
                <a:gd name="connsiteY106" fmla="*/ 135 h 10000"/>
                <a:gd name="connsiteX107" fmla="*/ 8409 w 10000"/>
                <a:gd name="connsiteY107" fmla="*/ 0 h 10000"/>
                <a:gd name="connsiteX108" fmla="*/ 8864 w 10000"/>
                <a:gd name="connsiteY108" fmla="*/ 0 h 10000"/>
                <a:gd name="connsiteX109" fmla="*/ 9621 w 10000"/>
                <a:gd name="connsiteY109" fmla="*/ 405 h 10000"/>
                <a:gd name="connsiteX110" fmla="*/ 9773 w 10000"/>
                <a:gd name="connsiteY110" fmla="*/ 608 h 10000"/>
                <a:gd name="connsiteX111" fmla="*/ 10000 w 10000"/>
                <a:gd name="connsiteY111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818 w 10000"/>
                <a:gd name="connsiteY19" fmla="*/ 6351 h 10000"/>
                <a:gd name="connsiteX20" fmla="*/ 6515 w 10000"/>
                <a:gd name="connsiteY20" fmla="*/ 6757 h 10000"/>
                <a:gd name="connsiteX21" fmla="*/ 6288 w 10000"/>
                <a:gd name="connsiteY21" fmla="*/ 7095 h 10000"/>
                <a:gd name="connsiteX22" fmla="*/ 5985 w 10000"/>
                <a:gd name="connsiteY22" fmla="*/ 7162 h 10000"/>
                <a:gd name="connsiteX23" fmla="*/ 5833 w 10000"/>
                <a:gd name="connsiteY23" fmla="*/ 6959 h 10000"/>
                <a:gd name="connsiteX24" fmla="*/ 5682 w 10000"/>
                <a:gd name="connsiteY24" fmla="*/ 7297 h 10000"/>
                <a:gd name="connsiteX25" fmla="*/ 5455 w 10000"/>
                <a:gd name="connsiteY25" fmla="*/ 7500 h 10000"/>
                <a:gd name="connsiteX26" fmla="*/ 5303 w 10000"/>
                <a:gd name="connsiteY26" fmla="*/ 7838 h 10000"/>
                <a:gd name="connsiteX27" fmla="*/ 5455 w 10000"/>
                <a:gd name="connsiteY27" fmla="*/ 7973 h 10000"/>
                <a:gd name="connsiteX28" fmla="*/ 5530 w 10000"/>
                <a:gd name="connsiteY28" fmla="*/ 8108 h 10000"/>
                <a:gd name="connsiteX29" fmla="*/ 5455 w 10000"/>
                <a:gd name="connsiteY29" fmla="*/ 8311 h 10000"/>
                <a:gd name="connsiteX30" fmla="*/ 5455 w 10000"/>
                <a:gd name="connsiteY30" fmla="*/ 8581 h 10000"/>
                <a:gd name="connsiteX31" fmla="*/ 5758 w 10000"/>
                <a:gd name="connsiteY31" fmla="*/ 8649 h 10000"/>
                <a:gd name="connsiteX32" fmla="*/ 6454 w 10000"/>
                <a:gd name="connsiteY32" fmla="*/ 9566 h 10000"/>
                <a:gd name="connsiteX33" fmla="*/ 5076 w 10000"/>
                <a:gd name="connsiteY33" fmla="*/ 9595 h 10000"/>
                <a:gd name="connsiteX34" fmla="*/ 4773 w 10000"/>
                <a:gd name="connsiteY34" fmla="*/ 9730 h 10000"/>
                <a:gd name="connsiteX35" fmla="*/ 4697 w 10000"/>
                <a:gd name="connsiteY35" fmla="*/ 10000 h 10000"/>
                <a:gd name="connsiteX36" fmla="*/ 4394 w 10000"/>
                <a:gd name="connsiteY36" fmla="*/ 10000 h 10000"/>
                <a:gd name="connsiteX37" fmla="*/ 4394 w 10000"/>
                <a:gd name="connsiteY37" fmla="*/ 9865 h 10000"/>
                <a:gd name="connsiteX38" fmla="*/ 4318 w 10000"/>
                <a:gd name="connsiteY38" fmla="*/ 9797 h 10000"/>
                <a:gd name="connsiteX39" fmla="*/ 4091 w 10000"/>
                <a:gd name="connsiteY39" fmla="*/ 9865 h 10000"/>
                <a:gd name="connsiteX40" fmla="*/ 4015 w 10000"/>
                <a:gd name="connsiteY40" fmla="*/ 9662 h 10000"/>
                <a:gd name="connsiteX41" fmla="*/ 3864 w 10000"/>
                <a:gd name="connsiteY41" fmla="*/ 9392 h 10000"/>
                <a:gd name="connsiteX42" fmla="*/ 3409 w 10000"/>
                <a:gd name="connsiteY42" fmla="*/ 9257 h 10000"/>
                <a:gd name="connsiteX43" fmla="*/ 3409 w 10000"/>
                <a:gd name="connsiteY43" fmla="*/ 8851 h 10000"/>
                <a:gd name="connsiteX44" fmla="*/ 3333 w 10000"/>
                <a:gd name="connsiteY44" fmla="*/ 8851 h 10000"/>
                <a:gd name="connsiteX45" fmla="*/ 3333 w 10000"/>
                <a:gd name="connsiteY45" fmla="*/ 8649 h 10000"/>
                <a:gd name="connsiteX46" fmla="*/ 2879 w 10000"/>
                <a:gd name="connsiteY46" fmla="*/ 8716 h 10000"/>
                <a:gd name="connsiteX47" fmla="*/ 2576 w 10000"/>
                <a:gd name="connsiteY47" fmla="*/ 8649 h 10000"/>
                <a:gd name="connsiteX48" fmla="*/ 2197 w 10000"/>
                <a:gd name="connsiteY48" fmla="*/ 8851 h 10000"/>
                <a:gd name="connsiteX49" fmla="*/ 1364 w 10000"/>
                <a:gd name="connsiteY49" fmla="*/ 8851 h 10000"/>
                <a:gd name="connsiteX50" fmla="*/ 1288 w 10000"/>
                <a:gd name="connsiteY50" fmla="*/ 8986 h 10000"/>
                <a:gd name="connsiteX51" fmla="*/ 682 w 10000"/>
                <a:gd name="connsiteY51" fmla="*/ 8851 h 10000"/>
                <a:gd name="connsiteX52" fmla="*/ 606 w 10000"/>
                <a:gd name="connsiteY52" fmla="*/ 8986 h 10000"/>
                <a:gd name="connsiteX53" fmla="*/ 303 w 10000"/>
                <a:gd name="connsiteY53" fmla="*/ 8919 h 10000"/>
                <a:gd name="connsiteX54" fmla="*/ 303 w 10000"/>
                <a:gd name="connsiteY54" fmla="*/ 9054 h 10000"/>
                <a:gd name="connsiteX55" fmla="*/ 0 w 10000"/>
                <a:gd name="connsiteY55" fmla="*/ 9054 h 10000"/>
                <a:gd name="connsiteX56" fmla="*/ 76 w 10000"/>
                <a:gd name="connsiteY56" fmla="*/ 8378 h 10000"/>
                <a:gd name="connsiteX57" fmla="*/ 530 w 10000"/>
                <a:gd name="connsiteY57" fmla="*/ 7838 h 10000"/>
                <a:gd name="connsiteX58" fmla="*/ 909 w 10000"/>
                <a:gd name="connsiteY58" fmla="*/ 7770 h 10000"/>
                <a:gd name="connsiteX59" fmla="*/ 1288 w 10000"/>
                <a:gd name="connsiteY59" fmla="*/ 7635 h 10000"/>
                <a:gd name="connsiteX60" fmla="*/ 1591 w 10000"/>
                <a:gd name="connsiteY60" fmla="*/ 7432 h 10000"/>
                <a:gd name="connsiteX61" fmla="*/ 1591 w 10000"/>
                <a:gd name="connsiteY61" fmla="*/ 7230 h 10000"/>
                <a:gd name="connsiteX62" fmla="*/ 1288 w 10000"/>
                <a:gd name="connsiteY62" fmla="*/ 7095 h 10000"/>
                <a:gd name="connsiteX63" fmla="*/ 1212 w 10000"/>
                <a:gd name="connsiteY63" fmla="*/ 6757 h 10000"/>
                <a:gd name="connsiteX64" fmla="*/ 1061 w 10000"/>
                <a:gd name="connsiteY64" fmla="*/ 6486 h 10000"/>
                <a:gd name="connsiteX65" fmla="*/ 758 w 10000"/>
                <a:gd name="connsiteY65" fmla="*/ 6419 h 10000"/>
                <a:gd name="connsiteX66" fmla="*/ 455 w 10000"/>
                <a:gd name="connsiteY66" fmla="*/ 6014 h 10000"/>
                <a:gd name="connsiteX67" fmla="*/ 379 w 10000"/>
                <a:gd name="connsiteY67" fmla="*/ 5811 h 10000"/>
                <a:gd name="connsiteX68" fmla="*/ 455 w 10000"/>
                <a:gd name="connsiteY68" fmla="*/ 5676 h 10000"/>
                <a:gd name="connsiteX69" fmla="*/ 152 w 10000"/>
                <a:gd name="connsiteY69" fmla="*/ 5068 h 10000"/>
                <a:gd name="connsiteX70" fmla="*/ 833 w 10000"/>
                <a:gd name="connsiteY70" fmla="*/ 5405 h 10000"/>
                <a:gd name="connsiteX71" fmla="*/ 1136 w 10000"/>
                <a:gd name="connsiteY71" fmla="*/ 5338 h 10000"/>
                <a:gd name="connsiteX72" fmla="*/ 1364 w 10000"/>
                <a:gd name="connsiteY72" fmla="*/ 5338 h 10000"/>
                <a:gd name="connsiteX73" fmla="*/ 1970 w 10000"/>
                <a:gd name="connsiteY73" fmla="*/ 5338 h 10000"/>
                <a:gd name="connsiteX74" fmla="*/ 2273 w 10000"/>
                <a:gd name="connsiteY74" fmla="*/ 5405 h 10000"/>
                <a:gd name="connsiteX75" fmla="*/ 2348 w 10000"/>
                <a:gd name="connsiteY75" fmla="*/ 5135 h 10000"/>
                <a:gd name="connsiteX76" fmla="*/ 2727 w 10000"/>
                <a:gd name="connsiteY76" fmla="*/ 5068 h 10000"/>
                <a:gd name="connsiteX77" fmla="*/ 2803 w 10000"/>
                <a:gd name="connsiteY77" fmla="*/ 4865 h 10000"/>
                <a:gd name="connsiteX78" fmla="*/ 2879 w 10000"/>
                <a:gd name="connsiteY78" fmla="*/ 4595 h 10000"/>
                <a:gd name="connsiteX79" fmla="*/ 3182 w 10000"/>
                <a:gd name="connsiteY79" fmla="*/ 4392 h 10000"/>
                <a:gd name="connsiteX80" fmla="*/ 3636 w 10000"/>
                <a:gd name="connsiteY80" fmla="*/ 3919 h 10000"/>
                <a:gd name="connsiteX81" fmla="*/ 3788 w 10000"/>
                <a:gd name="connsiteY81" fmla="*/ 3986 h 10000"/>
                <a:gd name="connsiteX82" fmla="*/ 4015 w 10000"/>
                <a:gd name="connsiteY82" fmla="*/ 3919 h 10000"/>
                <a:gd name="connsiteX83" fmla="*/ 4091 w 10000"/>
                <a:gd name="connsiteY83" fmla="*/ 3716 h 10000"/>
                <a:gd name="connsiteX84" fmla="*/ 3864 w 10000"/>
                <a:gd name="connsiteY84" fmla="*/ 3514 h 10000"/>
                <a:gd name="connsiteX85" fmla="*/ 4167 w 10000"/>
                <a:gd name="connsiteY85" fmla="*/ 3311 h 10000"/>
                <a:gd name="connsiteX86" fmla="*/ 4394 w 10000"/>
                <a:gd name="connsiteY86" fmla="*/ 3108 h 10000"/>
                <a:gd name="connsiteX87" fmla="*/ 4470 w 10000"/>
                <a:gd name="connsiteY87" fmla="*/ 3243 h 10000"/>
                <a:gd name="connsiteX88" fmla="*/ 4773 w 10000"/>
                <a:gd name="connsiteY88" fmla="*/ 3311 h 10000"/>
                <a:gd name="connsiteX89" fmla="*/ 5000 w 10000"/>
                <a:gd name="connsiteY89" fmla="*/ 3311 h 10000"/>
                <a:gd name="connsiteX90" fmla="*/ 5076 w 10000"/>
                <a:gd name="connsiteY90" fmla="*/ 3041 h 10000"/>
                <a:gd name="connsiteX91" fmla="*/ 5076 w 10000"/>
                <a:gd name="connsiteY91" fmla="*/ 2838 h 10000"/>
                <a:gd name="connsiteX92" fmla="*/ 5379 w 10000"/>
                <a:gd name="connsiteY92" fmla="*/ 2568 h 10000"/>
                <a:gd name="connsiteX93" fmla="*/ 5379 w 10000"/>
                <a:gd name="connsiteY93" fmla="*/ 2297 h 10000"/>
                <a:gd name="connsiteX94" fmla="*/ 5152 w 10000"/>
                <a:gd name="connsiteY94" fmla="*/ 2027 h 10000"/>
                <a:gd name="connsiteX95" fmla="*/ 5303 w 10000"/>
                <a:gd name="connsiteY95" fmla="*/ 1824 h 10000"/>
                <a:gd name="connsiteX96" fmla="*/ 5530 w 10000"/>
                <a:gd name="connsiteY96" fmla="*/ 1892 h 10000"/>
                <a:gd name="connsiteX97" fmla="*/ 5909 w 10000"/>
                <a:gd name="connsiteY97" fmla="*/ 1824 h 10000"/>
                <a:gd name="connsiteX98" fmla="*/ 5985 w 10000"/>
                <a:gd name="connsiteY98" fmla="*/ 1419 h 10000"/>
                <a:gd name="connsiteX99" fmla="*/ 5833 w 10000"/>
                <a:gd name="connsiteY99" fmla="*/ 1216 h 10000"/>
                <a:gd name="connsiteX100" fmla="*/ 6061 w 10000"/>
                <a:gd name="connsiteY100" fmla="*/ 1081 h 10000"/>
                <a:gd name="connsiteX101" fmla="*/ 6061 w 10000"/>
                <a:gd name="connsiteY101" fmla="*/ 743 h 10000"/>
                <a:gd name="connsiteX102" fmla="*/ 6818 w 10000"/>
                <a:gd name="connsiteY102" fmla="*/ 338 h 10000"/>
                <a:gd name="connsiteX103" fmla="*/ 7197 w 10000"/>
                <a:gd name="connsiteY103" fmla="*/ 270 h 10000"/>
                <a:gd name="connsiteX104" fmla="*/ 7652 w 10000"/>
                <a:gd name="connsiteY104" fmla="*/ 135 h 10000"/>
                <a:gd name="connsiteX105" fmla="*/ 8030 w 10000"/>
                <a:gd name="connsiteY105" fmla="*/ 135 h 10000"/>
                <a:gd name="connsiteX106" fmla="*/ 8258 w 10000"/>
                <a:gd name="connsiteY106" fmla="*/ 135 h 10000"/>
                <a:gd name="connsiteX107" fmla="*/ 8409 w 10000"/>
                <a:gd name="connsiteY107" fmla="*/ 0 h 10000"/>
                <a:gd name="connsiteX108" fmla="*/ 8864 w 10000"/>
                <a:gd name="connsiteY108" fmla="*/ 0 h 10000"/>
                <a:gd name="connsiteX109" fmla="*/ 9621 w 10000"/>
                <a:gd name="connsiteY109" fmla="*/ 405 h 10000"/>
                <a:gd name="connsiteX110" fmla="*/ 9773 w 10000"/>
                <a:gd name="connsiteY110" fmla="*/ 608 h 10000"/>
                <a:gd name="connsiteX111" fmla="*/ 10000 w 10000"/>
                <a:gd name="connsiteY111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818 w 10000"/>
                <a:gd name="connsiteY19" fmla="*/ 6351 h 10000"/>
                <a:gd name="connsiteX20" fmla="*/ 6288 w 10000"/>
                <a:gd name="connsiteY20" fmla="*/ 7095 h 10000"/>
                <a:gd name="connsiteX21" fmla="*/ 5985 w 10000"/>
                <a:gd name="connsiteY21" fmla="*/ 7162 h 10000"/>
                <a:gd name="connsiteX22" fmla="*/ 5833 w 10000"/>
                <a:gd name="connsiteY22" fmla="*/ 6959 h 10000"/>
                <a:gd name="connsiteX23" fmla="*/ 5682 w 10000"/>
                <a:gd name="connsiteY23" fmla="*/ 7297 h 10000"/>
                <a:gd name="connsiteX24" fmla="*/ 5455 w 10000"/>
                <a:gd name="connsiteY24" fmla="*/ 7500 h 10000"/>
                <a:gd name="connsiteX25" fmla="*/ 5303 w 10000"/>
                <a:gd name="connsiteY25" fmla="*/ 7838 h 10000"/>
                <a:gd name="connsiteX26" fmla="*/ 5455 w 10000"/>
                <a:gd name="connsiteY26" fmla="*/ 7973 h 10000"/>
                <a:gd name="connsiteX27" fmla="*/ 5530 w 10000"/>
                <a:gd name="connsiteY27" fmla="*/ 8108 h 10000"/>
                <a:gd name="connsiteX28" fmla="*/ 5455 w 10000"/>
                <a:gd name="connsiteY28" fmla="*/ 8311 h 10000"/>
                <a:gd name="connsiteX29" fmla="*/ 5455 w 10000"/>
                <a:gd name="connsiteY29" fmla="*/ 8581 h 10000"/>
                <a:gd name="connsiteX30" fmla="*/ 5758 w 10000"/>
                <a:gd name="connsiteY30" fmla="*/ 8649 h 10000"/>
                <a:gd name="connsiteX31" fmla="*/ 6454 w 10000"/>
                <a:gd name="connsiteY31" fmla="*/ 9566 h 10000"/>
                <a:gd name="connsiteX32" fmla="*/ 5076 w 10000"/>
                <a:gd name="connsiteY32" fmla="*/ 9595 h 10000"/>
                <a:gd name="connsiteX33" fmla="*/ 4773 w 10000"/>
                <a:gd name="connsiteY33" fmla="*/ 9730 h 10000"/>
                <a:gd name="connsiteX34" fmla="*/ 4697 w 10000"/>
                <a:gd name="connsiteY34" fmla="*/ 10000 h 10000"/>
                <a:gd name="connsiteX35" fmla="*/ 4394 w 10000"/>
                <a:gd name="connsiteY35" fmla="*/ 10000 h 10000"/>
                <a:gd name="connsiteX36" fmla="*/ 4394 w 10000"/>
                <a:gd name="connsiteY36" fmla="*/ 9865 h 10000"/>
                <a:gd name="connsiteX37" fmla="*/ 4318 w 10000"/>
                <a:gd name="connsiteY37" fmla="*/ 9797 h 10000"/>
                <a:gd name="connsiteX38" fmla="*/ 4091 w 10000"/>
                <a:gd name="connsiteY38" fmla="*/ 9865 h 10000"/>
                <a:gd name="connsiteX39" fmla="*/ 4015 w 10000"/>
                <a:gd name="connsiteY39" fmla="*/ 9662 h 10000"/>
                <a:gd name="connsiteX40" fmla="*/ 3864 w 10000"/>
                <a:gd name="connsiteY40" fmla="*/ 9392 h 10000"/>
                <a:gd name="connsiteX41" fmla="*/ 3409 w 10000"/>
                <a:gd name="connsiteY41" fmla="*/ 9257 h 10000"/>
                <a:gd name="connsiteX42" fmla="*/ 3409 w 10000"/>
                <a:gd name="connsiteY42" fmla="*/ 8851 h 10000"/>
                <a:gd name="connsiteX43" fmla="*/ 3333 w 10000"/>
                <a:gd name="connsiteY43" fmla="*/ 8851 h 10000"/>
                <a:gd name="connsiteX44" fmla="*/ 3333 w 10000"/>
                <a:gd name="connsiteY44" fmla="*/ 8649 h 10000"/>
                <a:gd name="connsiteX45" fmla="*/ 2879 w 10000"/>
                <a:gd name="connsiteY45" fmla="*/ 8716 h 10000"/>
                <a:gd name="connsiteX46" fmla="*/ 2576 w 10000"/>
                <a:gd name="connsiteY46" fmla="*/ 8649 h 10000"/>
                <a:gd name="connsiteX47" fmla="*/ 2197 w 10000"/>
                <a:gd name="connsiteY47" fmla="*/ 8851 h 10000"/>
                <a:gd name="connsiteX48" fmla="*/ 1364 w 10000"/>
                <a:gd name="connsiteY48" fmla="*/ 8851 h 10000"/>
                <a:gd name="connsiteX49" fmla="*/ 1288 w 10000"/>
                <a:gd name="connsiteY49" fmla="*/ 8986 h 10000"/>
                <a:gd name="connsiteX50" fmla="*/ 682 w 10000"/>
                <a:gd name="connsiteY50" fmla="*/ 8851 h 10000"/>
                <a:gd name="connsiteX51" fmla="*/ 606 w 10000"/>
                <a:gd name="connsiteY51" fmla="*/ 8986 h 10000"/>
                <a:gd name="connsiteX52" fmla="*/ 303 w 10000"/>
                <a:gd name="connsiteY52" fmla="*/ 8919 h 10000"/>
                <a:gd name="connsiteX53" fmla="*/ 303 w 10000"/>
                <a:gd name="connsiteY53" fmla="*/ 9054 h 10000"/>
                <a:gd name="connsiteX54" fmla="*/ 0 w 10000"/>
                <a:gd name="connsiteY54" fmla="*/ 9054 h 10000"/>
                <a:gd name="connsiteX55" fmla="*/ 76 w 10000"/>
                <a:gd name="connsiteY55" fmla="*/ 8378 h 10000"/>
                <a:gd name="connsiteX56" fmla="*/ 530 w 10000"/>
                <a:gd name="connsiteY56" fmla="*/ 7838 h 10000"/>
                <a:gd name="connsiteX57" fmla="*/ 909 w 10000"/>
                <a:gd name="connsiteY57" fmla="*/ 7770 h 10000"/>
                <a:gd name="connsiteX58" fmla="*/ 1288 w 10000"/>
                <a:gd name="connsiteY58" fmla="*/ 7635 h 10000"/>
                <a:gd name="connsiteX59" fmla="*/ 1591 w 10000"/>
                <a:gd name="connsiteY59" fmla="*/ 7432 h 10000"/>
                <a:gd name="connsiteX60" fmla="*/ 1591 w 10000"/>
                <a:gd name="connsiteY60" fmla="*/ 7230 h 10000"/>
                <a:gd name="connsiteX61" fmla="*/ 1288 w 10000"/>
                <a:gd name="connsiteY61" fmla="*/ 7095 h 10000"/>
                <a:gd name="connsiteX62" fmla="*/ 1212 w 10000"/>
                <a:gd name="connsiteY62" fmla="*/ 6757 h 10000"/>
                <a:gd name="connsiteX63" fmla="*/ 1061 w 10000"/>
                <a:gd name="connsiteY63" fmla="*/ 6486 h 10000"/>
                <a:gd name="connsiteX64" fmla="*/ 758 w 10000"/>
                <a:gd name="connsiteY64" fmla="*/ 6419 h 10000"/>
                <a:gd name="connsiteX65" fmla="*/ 455 w 10000"/>
                <a:gd name="connsiteY65" fmla="*/ 6014 h 10000"/>
                <a:gd name="connsiteX66" fmla="*/ 379 w 10000"/>
                <a:gd name="connsiteY66" fmla="*/ 5811 h 10000"/>
                <a:gd name="connsiteX67" fmla="*/ 455 w 10000"/>
                <a:gd name="connsiteY67" fmla="*/ 5676 h 10000"/>
                <a:gd name="connsiteX68" fmla="*/ 152 w 10000"/>
                <a:gd name="connsiteY68" fmla="*/ 5068 h 10000"/>
                <a:gd name="connsiteX69" fmla="*/ 833 w 10000"/>
                <a:gd name="connsiteY69" fmla="*/ 5405 h 10000"/>
                <a:gd name="connsiteX70" fmla="*/ 1136 w 10000"/>
                <a:gd name="connsiteY70" fmla="*/ 5338 h 10000"/>
                <a:gd name="connsiteX71" fmla="*/ 1364 w 10000"/>
                <a:gd name="connsiteY71" fmla="*/ 5338 h 10000"/>
                <a:gd name="connsiteX72" fmla="*/ 1970 w 10000"/>
                <a:gd name="connsiteY72" fmla="*/ 5338 h 10000"/>
                <a:gd name="connsiteX73" fmla="*/ 2273 w 10000"/>
                <a:gd name="connsiteY73" fmla="*/ 5405 h 10000"/>
                <a:gd name="connsiteX74" fmla="*/ 2348 w 10000"/>
                <a:gd name="connsiteY74" fmla="*/ 5135 h 10000"/>
                <a:gd name="connsiteX75" fmla="*/ 2727 w 10000"/>
                <a:gd name="connsiteY75" fmla="*/ 5068 h 10000"/>
                <a:gd name="connsiteX76" fmla="*/ 2803 w 10000"/>
                <a:gd name="connsiteY76" fmla="*/ 4865 h 10000"/>
                <a:gd name="connsiteX77" fmla="*/ 2879 w 10000"/>
                <a:gd name="connsiteY77" fmla="*/ 4595 h 10000"/>
                <a:gd name="connsiteX78" fmla="*/ 3182 w 10000"/>
                <a:gd name="connsiteY78" fmla="*/ 4392 h 10000"/>
                <a:gd name="connsiteX79" fmla="*/ 3636 w 10000"/>
                <a:gd name="connsiteY79" fmla="*/ 3919 h 10000"/>
                <a:gd name="connsiteX80" fmla="*/ 3788 w 10000"/>
                <a:gd name="connsiteY80" fmla="*/ 3986 h 10000"/>
                <a:gd name="connsiteX81" fmla="*/ 4015 w 10000"/>
                <a:gd name="connsiteY81" fmla="*/ 3919 h 10000"/>
                <a:gd name="connsiteX82" fmla="*/ 4091 w 10000"/>
                <a:gd name="connsiteY82" fmla="*/ 3716 h 10000"/>
                <a:gd name="connsiteX83" fmla="*/ 3864 w 10000"/>
                <a:gd name="connsiteY83" fmla="*/ 3514 h 10000"/>
                <a:gd name="connsiteX84" fmla="*/ 4167 w 10000"/>
                <a:gd name="connsiteY84" fmla="*/ 3311 h 10000"/>
                <a:gd name="connsiteX85" fmla="*/ 4394 w 10000"/>
                <a:gd name="connsiteY85" fmla="*/ 3108 h 10000"/>
                <a:gd name="connsiteX86" fmla="*/ 4470 w 10000"/>
                <a:gd name="connsiteY86" fmla="*/ 3243 h 10000"/>
                <a:gd name="connsiteX87" fmla="*/ 4773 w 10000"/>
                <a:gd name="connsiteY87" fmla="*/ 3311 h 10000"/>
                <a:gd name="connsiteX88" fmla="*/ 5000 w 10000"/>
                <a:gd name="connsiteY88" fmla="*/ 3311 h 10000"/>
                <a:gd name="connsiteX89" fmla="*/ 5076 w 10000"/>
                <a:gd name="connsiteY89" fmla="*/ 3041 h 10000"/>
                <a:gd name="connsiteX90" fmla="*/ 5076 w 10000"/>
                <a:gd name="connsiteY90" fmla="*/ 2838 h 10000"/>
                <a:gd name="connsiteX91" fmla="*/ 5379 w 10000"/>
                <a:gd name="connsiteY91" fmla="*/ 2568 h 10000"/>
                <a:gd name="connsiteX92" fmla="*/ 5379 w 10000"/>
                <a:gd name="connsiteY92" fmla="*/ 2297 h 10000"/>
                <a:gd name="connsiteX93" fmla="*/ 5152 w 10000"/>
                <a:gd name="connsiteY93" fmla="*/ 2027 h 10000"/>
                <a:gd name="connsiteX94" fmla="*/ 5303 w 10000"/>
                <a:gd name="connsiteY94" fmla="*/ 1824 h 10000"/>
                <a:gd name="connsiteX95" fmla="*/ 5530 w 10000"/>
                <a:gd name="connsiteY95" fmla="*/ 1892 h 10000"/>
                <a:gd name="connsiteX96" fmla="*/ 5909 w 10000"/>
                <a:gd name="connsiteY96" fmla="*/ 1824 h 10000"/>
                <a:gd name="connsiteX97" fmla="*/ 5985 w 10000"/>
                <a:gd name="connsiteY97" fmla="*/ 1419 h 10000"/>
                <a:gd name="connsiteX98" fmla="*/ 5833 w 10000"/>
                <a:gd name="connsiteY98" fmla="*/ 1216 h 10000"/>
                <a:gd name="connsiteX99" fmla="*/ 6061 w 10000"/>
                <a:gd name="connsiteY99" fmla="*/ 1081 h 10000"/>
                <a:gd name="connsiteX100" fmla="*/ 6061 w 10000"/>
                <a:gd name="connsiteY100" fmla="*/ 743 h 10000"/>
                <a:gd name="connsiteX101" fmla="*/ 6818 w 10000"/>
                <a:gd name="connsiteY101" fmla="*/ 338 h 10000"/>
                <a:gd name="connsiteX102" fmla="*/ 7197 w 10000"/>
                <a:gd name="connsiteY102" fmla="*/ 270 h 10000"/>
                <a:gd name="connsiteX103" fmla="*/ 7652 w 10000"/>
                <a:gd name="connsiteY103" fmla="*/ 135 h 10000"/>
                <a:gd name="connsiteX104" fmla="*/ 8030 w 10000"/>
                <a:gd name="connsiteY104" fmla="*/ 135 h 10000"/>
                <a:gd name="connsiteX105" fmla="*/ 8258 w 10000"/>
                <a:gd name="connsiteY105" fmla="*/ 135 h 10000"/>
                <a:gd name="connsiteX106" fmla="*/ 8409 w 10000"/>
                <a:gd name="connsiteY106" fmla="*/ 0 h 10000"/>
                <a:gd name="connsiteX107" fmla="*/ 8864 w 10000"/>
                <a:gd name="connsiteY107" fmla="*/ 0 h 10000"/>
                <a:gd name="connsiteX108" fmla="*/ 9621 w 10000"/>
                <a:gd name="connsiteY108" fmla="*/ 405 h 10000"/>
                <a:gd name="connsiteX109" fmla="*/ 9773 w 10000"/>
                <a:gd name="connsiteY109" fmla="*/ 608 h 10000"/>
                <a:gd name="connsiteX110" fmla="*/ 10000 w 10000"/>
                <a:gd name="connsiteY110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7197 w 10000"/>
                <a:gd name="connsiteY18" fmla="*/ 6149 h 10000"/>
                <a:gd name="connsiteX19" fmla="*/ 6288 w 10000"/>
                <a:gd name="connsiteY19" fmla="*/ 7095 h 10000"/>
                <a:gd name="connsiteX20" fmla="*/ 5985 w 10000"/>
                <a:gd name="connsiteY20" fmla="*/ 7162 h 10000"/>
                <a:gd name="connsiteX21" fmla="*/ 5833 w 10000"/>
                <a:gd name="connsiteY21" fmla="*/ 6959 h 10000"/>
                <a:gd name="connsiteX22" fmla="*/ 5682 w 10000"/>
                <a:gd name="connsiteY22" fmla="*/ 7297 h 10000"/>
                <a:gd name="connsiteX23" fmla="*/ 5455 w 10000"/>
                <a:gd name="connsiteY23" fmla="*/ 7500 h 10000"/>
                <a:gd name="connsiteX24" fmla="*/ 5303 w 10000"/>
                <a:gd name="connsiteY24" fmla="*/ 7838 h 10000"/>
                <a:gd name="connsiteX25" fmla="*/ 5455 w 10000"/>
                <a:gd name="connsiteY25" fmla="*/ 7973 h 10000"/>
                <a:gd name="connsiteX26" fmla="*/ 5530 w 10000"/>
                <a:gd name="connsiteY26" fmla="*/ 8108 h 10000"/>
                <a:gd name="connsiteX27" fmla="*/ 5455 w 10000"/>
                <a:gd name="connsiteY27" fmla="*/ 8311 h 10000"/>
                <a:gd name="connsiteX28" fmla="*/ 5455 w 10000"/>
                <a:gd name="connsiteY28" fmla="*/ 8581 h 10000"/>
                <a:gd name="connsiteX29" fmla="*/ 5758 w 10000"/>
                <a:gd name="connsiteY29" fmla="*/ 8649 h 10000"/>
                <a:gd name="connsiteX30" fmla="*/ 6454 w 10000"/>
                <a:gd name="connsiteY30" fmla="*/ 9566 h 10000"/>
                <a:gd name="connsiteX31" fmla="*/ 5076 w 10000"/>
                <a:gd name="connsiteY31" fmla="*/ 9595 h 10000"/>
                <a:gd name="connsiteX32" fmla="*/ 4773 w 10000"/>
                <a:gd name="connsiteY32" fmla="*/ 9730 h 10000"/>
                <a:gd name="connsiteX33" fmla="*/ 4697 w 10000"/>
                <a:gd name="connsiteY33" fmla="*/ 10000 h 10000"/>
                <a:gd name="connsiteX34" fmla="*/ 4394 w 10000"/>
                <a:gd name="connsiteY34" fmla="*/ 10000 h 10000"/>
                <a:gd name="connsiteX35" fmla="*/ 4394 w 10000"/>
                <a:gd name="connsiteY35" fmla="*/ 9865 h 10000"/>
                <a:gd name="connsiteX36" fmla="*/ 4318 w 10000"/>
                <a:gd name="connsiteY36" fmla="*/ 9797 h 10000"/>
                <a:gd name="connsiteX37" fmla="*/ 4091 w 10000"/>
                <a:gd name="connsiteY37" fmla="*/ 9865 h 10000"/>
                <a:gd name="connsiteX38" fmla="*/ 4015 w 10000"/>
                <a:gd name="connsiteY38" fmla="*/ 9662 h 10000"/>
                <a:gd name="connsiteX39" fmla="*/ 3864 w 10000"/>
                <a:gd name="connsiteY39" fmla="*/ 9392 h 10000"/>
                <a:gd name="connsiteX40" fmla="*/ 3409 w 10000"/>
                <a:gd name="connsiteY40" fmla="*/ 9257 h 10000"/>
                <a:gd name="connsiteX41" fmla="*/ 3409 w 10000"/>
                <a:gd name="connsiteY41" fmla="*/ 8851 h 10000"/>
                <a:gd name="connsiteX42" fmla="*/ 3333 w 10000"/>
                <a:gd name="connsiteY42" fmla="*/ 8851 h 10000"/>
                <a:gd name="connsiteX43" fmla="*/ 3333 w 10000"/>
                <a:gd name="connsiteY43" fmla="*/ 8649 h 10000"/>
                <a:gd name="connsiteX44" fmla="*/ 2879 w 10000"/>
                <a:gd name="connsiteY44" fmla="*/ 8716 h 10000"/>
                <a:gd name="connsiteX45" fmla="*/ 2576 w 10000"/>
                <a:gd name="connsiteY45" fmla="*/ 8649 h 10000"/>
                <a:gd name="connsiteX46" fmla="*/ 2197 w 10000"/>
                <a:gd name="connsiteY46" fmla="*/ 8851 h 10000"/>
                <a:gd name="connsiteX47" fmla="*/ 1364 w 10000"/>
                <a:gd name="connsiteY47" fmla="*/ 8851 h 10000"/>
                <a:gd name="connsiteX48" fmla="*/ 1288 w 10000"/>
                <a:gd name="connsiteY48" fmla="*/ 8986 h 10000"/>
                <a:gd name="connsiteX49" fmla="*/ 682 w 10000"/>
                <a:gd name="connsiteY49" fmla="*/ 8851 h 10000"/>
                <a:gd name="connsiteX50" fmla="*/ 606 w 10000"/>
                <a:gd name="connsiteY50" fmla="*/ 8986 h 10000"/>
                <a:gd name="connsiteX51" fmla="*/ 303 w 10000"/>
                <a:gd name="connsiteY51" fmla="*/ 8919 h 10000"/>
                <a:gd name="connsiteX52" fmla="*/ 303 w 10000"/>
                <a:gd name="connsiteY52" fmla="*/ 9054 h 10000"/>
                <a:gd name="connsiteX53" fmla="*/ 0 w 10000"/>
                <a:gd name="connsiteY53" fmla="*/ 9054 h 10000"/>
                <a:gd name="connsiteX54" fmla="*/ 76 w 10000"/>
                <a:gd name="connsiteY54" fmla="*/ 8378 h 10000"/>
                <a:gd name="connsiteX55" fmla="*/ 530 w 10000"/>
                <a:gd name="connsiteY55" fmla="*/ 7838 h 10000"/>
                <a:gd name="connsiteX56" fmla="*/ 909 w 10000"/>
                <a:gd name="connsiteY56" fmla="*/ 7770 h 10000"/>
                <a:gd name="connsiteX57" fmla="*/ 1288 w 10000"/>
                <a:gd name="connsiteY57" fmla="*/ 7635 h 10000"/>
                <a:gd name="connsiteX58" fmla="*/ 1591 w 10000"/>
                <a:gd name="connsiteY58" fmla="*/ 7432 h 10000"/>
                <a:gd name="connsiteX59" fmla="*/ 1591 w 10000"/>
                <a:gd name="connsiteY59" fmla="*/ 7230 h 10000"/>
                <a:gd name="connsiteX60" fmla="*/ 1288 w 10000"/>
                <a:gd name="connsiteY60" fmla="*/ 7095 h 10000"/>
                <a:gd name="connsiteX61" fmla="*/ 1212 w 10000"/>
                <a:gd name="connsiteY61" fmla="*/ 6757 h 10000"/>
                <a:gd name="connsiteX62" fmla="*/ 1061 w 10000"/>
                <a:gd name="connsiteY62" fmla="*/ 6486 h 10000"/>
                <a:gd name="connsiteX63" fmla="*/ 758 w 10000"/>
                <a:gd name="connsiteY63" fmla="*/ 6419 h 10000"/>
                <a:gd name="connsiteX64" fmla="*/ 455 w 10000"/>
                <a:gd name="connsiteY64" fmla="*/ 6014 h 10000"/>
                <a:gd name="connsiteX65" fmla="*/ 379 w 10000"/>
                <a:gd name="connsiteY65" fmla="*/ 5811 h 10000"/>
                <a:gd name="connsiteX66" fmla="*/ 455 w 10000"/>
                <a:gd name="connsiteY66" fmla="*/ 5676 h 10000"/>
                <a:gd name="connsiteX67" fmla="*/ 152 w 10000"/>
                <a:gd name="connsiteY67" fmla="*/ 5068 h 10000"/>
                <a:gd name="connsiteX68" fmla="*/ 833 w 10000"/>
                <a:gd name="connsiteY68" fmla="*/ 5405 h 10000"/>
                <a:gd name="connsiteX69" fmla="*/ 1136 w 10000"/>
                <a:gd name="connsiteY69" fmla="*/ 5338 h 10000"/>
                <a:gd name="connsiteX70" fmla="*/ 1364 w 10000"/>
                <a:gd name="connsiteY70" fmla="*/ 5338 h 10000"/>
                <a:gd name="connsiteX71" fmla="*/ 1970 w 10000"/>
                <a:gd name="connsiteY71" fmla="*/ 5338 h 10000"/>
                <a:gd name="connsiteX72" fmla="*/ 2273 w 10000"/>
                <a:gd name="connsiteY72" fmla="*/ 5405 h 10000"/>
                <a:gd name="connsiteX73" fmla="*/ 2348 w 10000"/>
                <a:gd name="connsiteY73" fmla="*/ 5135 h 10000"/>
                <a:gd name="connsiteX74" fmla="*/ 2727 w 10000"/>
                <a:gd name="connsiteY74" fmla="*/ 5068 h 10000"/>
                <a:gd name="connsiteX75" fmla="*/ 2803 w 10000"/>
                <a:gd name="connsiteY75" fmla="*/ 4865 h 10000"/>
                <a:gd name="connsiteX76" fmla="*/ 2879 w 10000"/>
                <a:gd name="connsiteY76" fmla="*/ 4595 h 10000"/>
                <a:gd name="connsiteX77" fmla="*/ 3182 w 10000"/>
                <a:gd name="connsiteY77" fmla="*/ 4392 h 10000"/>
                <a:gd name="connsiteX78" fmla="*/ 3636 w 10000"/>
                <a:gd name="connsiteY78" fmla="*/ 3919 h 10000"/>
                <a:gd name="connsiteX79" fmla="*/ 3788 w 10000"/>
                <a:gd name="connsiteY79" fmla="*/ 3986 h 10000"/>
                <a:gd name="connsiteX80" fmla="*/ 4015 w 10000"/>
                <a:gd name="connsiteY80" fmla="*/ 3919 h 10000"/>
                <a:gd name="connsiteX81" fmla="*/ 4091 w 10000"/>
                <a:gd name="connsiteY81" fmla="*/ 3716 h 10000"/>
                <a:gd name="connsiteX82" fmla="*/ 3864 w 10000"/>
                <a:gd name="connsiteY82" fmla="*/ 3514 h 10000"/>
                <a:gd name="connsiteX83" fmla="*/ 4167 w 10000"/>
                <a:gd name="connsiteY83" fmla="*/ 3311 h 10000"/>
                <a:gd name="connsiteX84" fmla="*/ 4394 w 10000"/>
                <a:gd name="connsiteY84" fmla="*/ 3108 h 10000"/>
                <a:gd name="connsiteX85" fmla="*/ 4470 w 10000"/>
                <a:gd name="connsiteY85" fmla="*/ 3243 h 10000"/>
                <a:gd name="connsiteX86" fmla="*/ 4773 w 10000"/>
                <a:gd name="connsiteY86" fmla="*/ 3311 h 10000"/>
                <a:gd name="connsiteX87" fmla="*/ 5000 w 10000"/>
                <a:gd name="connsiteY87" fmla="*/ 3311 h 10000"/>
                <a:gd name="connsiteX88" fmla="*/ 5076 w 10000"/>
                <a:gd name="connsiteY88" fmla="*/ 3041 h 10000"/>
                <a:gd name="connsiteX89" fmla="*/ 5076 w 10000"/>
                <a:gd name="connsiteY89" fmla="*/ 2838 h 10000"/>
                <a:gd name="connsiteX90" fmla="*/ 5379 w 10000"/>
                <a:gd name="connsiteY90" fmla="*/ 2568 h 10000"/>
                <a:gd name="connsiteX91" fmla="*/ 5379 w 10000"/>
                <a:gd name="connsiteY91" fmla="*/ 2297 h 10000"/>
                <a:gd name="connsiteX92" fmla="*/ 5152 w 10000"/>
                <a:gd name="connsiteY92" fmla="*/ 2027 h 10000"/>
                <a:gd name="connsiteX93" fmla="*/ 5303 w 10000"/>
                <a:gd name="connsiteY93" fmla="*/ 1824 h 10000"/>
                <a:gd name="connsiteX94" fmla="*/ 5530 w 10000"/>
                <a:gd name="connsiteY94" fmla="*/ 1892 h 10000"/>
                <a:gd name="connsiteX95" fmla="*/ 5909 w 10000"/>
                <a:gd name="connsiteY95" fmla="*/ 1824 h 10000"/>
                <a:gd name="connsiteX96" fmla="*/ 5985 w 10000"/>
                <a:gd name="connsiteY96" fmla="*/ 1419 h 10000"/>
                <a:gd name="connsiteX97" fmla="*/ 5833 w 10000"/>
                <a:gd name="connsiteY97" fmla="*/ 1216 h 10000"/>
                <a:gd name="connsiteX98" fmla="*/ 6061 w 10000"/>
                <a:gd name="connsiteY98" fmla="*/ 1081 h 10000"/>
                <a:gd name="connsiteX99" fmla="*/ 6061 w 10000"/>
                <a:gd name="connsiteY99" fmla="*/ 743 h 10000"/>
                <a:gd name="connsiteX100" fmla="*/ 6818 w 10000"/>
                <a:gd name="connsiteY100" fmla="*/ 338 h 10000"/>
                <a:gd name="connsiteX101" fmla="*/ 7197 w 10000"/>
                <a:gd name="connsiteY101" fmla="*/ 270 h 10000"/>
                <a:gd name="connsiteX102" fmla="*/ 7652 w 10000"/>
                <a:gd name="connsiteY102" fmla="*/ 135 h 10000"/>
                <a:gd name="connsiteX103" fmla="*/ 8030 w 10000"/>
                <a:gd name="connsiteY103" fmla="*/ 135 h 10000"/>
                <a:gd name="connsiteX104" fmla="*/ 8258 w 10000"/>
                <a:gd name="connsiteY104" fmla="*/ 135 h 10000"/>
                <a:gd name="connsiteX105" fmla="*/ 8409 w 10000"/>
                <a:gd name="connsiteY105" fmla="*/ 0 h 10000"/>
                <a:gd name="connsiteX106" fmla="*/ 8864 w 10000"/>
                <a:gd name="connsiteY106" fmla="*/ 0 h 10000"/>
                <a:gd name="connsiteX107" fmla="*/ 9621 w 10000"/>
                <a:gd name="connsiteY107" fmla="*/ 405 h 10000"/>
                <a:gd name="connsiteX108" fmla="*/ 9773 w 10000"/>
                <a:gd name="connsiteY108" fmla="*/ 608 h 10000"/>
                <a:gd name="connsiteX109" fmla="*/ 10000 w 10000"/>
                <a:gd name="connsiteY109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652 w 10000"/>
                <a:gd name="connsiteY16" fmla="*/ 5743 h 10000"/>
                <a:gd name="connsiteX17" fmla="*/ 7424 w 10000"/>
                <a:gd name="connsiteY17" fmla="*/ 5946 h 10000"/>
                <a:gd name="connsiteX18" fmla="*/ 6288 w 10000"/>
                <a:gd name="connsiteY18" fmla="*/ 7095 h 10000"/>
                <a:gd name="connsiteX19" fmla="*/ 5985 w 10000"/>
                <a:gd name="connsiteY19" fmla="*/ 7162 h 10000"/>
                <a:gd name="connsiteX20" fmla="*/ 5833 w 10000"/>
                <a:gd name="connsiteY20" fmla="*/ 6959 h 10000"/>
                <a:gd name="connsiteX21" fmla="*/ 5682 w 10000"/>
                <a:gd name="connsiteY21" fmla="*/ 7297 h 10000"/>
                <a:gd name="connsiteX22" fmla="*/ 5455 w 10000"/>
                <a:gd name="connsiteY22" fmla="*/ 7500 h 10000"/>
                <a:gd name="connsiteX23" fmla="*/ 5303 w 10000"/>
                <a:gd name="connsiteY23" fmla="*/ 7838 h 10000"/>
                <a:gd name="connsiteX24" fmla="*/ 5455 w 10000"/>
                <a:gd name="connsiteY24" fmla="*/ 7973 h 10000"/>
                <a:gd name="connsiteX25" fmla="*/ 5530 w 10000"/>
                <a:gd name="connsiteY25" fmla="*/ 8108 h 10000"/>
                <a:gd name="connsiteX26" fmla="*/ 5455 w 10000"/>
                <a:gd name="connsiteY26" fmla="*/ 8311 h 10000"/>
                <a:gd name="connsiteX27" fmla="*/ 5455 w 10000"/>
                <a:gd name="connsiteY27" fmla="*/ 8581 h 10000"/>
                <a:gd name="connsiteX28" fmla="*/ 5758 w 10000"/>
                <a:gd name="connsiteY28" fmla="*/ 8649 h 10000"/>
                <a:gd name="connsiteX29" fmla="*/ 6454 w 10000"/>
                <a:gd name="connsiteY29" fmla="*/ 9566 h 10000"/>
                <a:gd name="connsiteX30" fmla="*/ 5076 w 10000"/>
                <a:gd name="connsiteY30" fmla="*/ 9595 h 10000"/>
                <a:gd name="connsiteX31" fmla="*/ 4773 w 10000"/>
                <a:gd name="connsiteY31" fmla="*/ 9730 h 10000"/>
                <a:gd name="connsiteX32" fmla="*/ 4697 w 10000"/>
                <a:gd name="connsiteY32" fmla="*/ 10000 h 10000"/>
                <a:gd name="connsiteX33" fmla="*/ 4394 w 10000"/>
                <a:gd name="connsiteY33" fmla="*/ 10000 h 10000"/>
                <a:gd name="connsiteX34" fmla="*/ 4394 w 10000"/>
                <a:gd name="connsiteY34" fmla="*/ 9865 h 10000"/>
                <a:gd name="connsiteX35" fmla="*/ 4318 w 10000"/>
                <a:gd name="connsiteY35" fmla="*/ 9797 h 10000"/>
                <a:gd name="connsiteX36" fmla="*/ 4091 w 10000"/>
                <a:gd name="connsiteY36" fmla="*/ 9865 h 10000"/>
                <a:gd name="connsiteX37" fmla="*/ 4015 w 10000"/>
                <a:gd name="connsiteY37" fmla="*/ 9662 h 10000"/>
                <a:gd name="connsiteX38" fmla="*/ 3864 w 10000"/>
                <a:gd name="connsiteY38" fmla="*/ 9392 h 10000"/>
                <a:gd name="connsiteX39" fmla="*/ 3409 w 10000"/>
                <a:gd name="connsiteY39" fmla="*/ 9257 h 10000"/>
                <a:gd name="connsiteX40" fmla="*/ 3409 w 10000"/>
                <a:gd name="connsiteY40" fmla="*/ 8851 h 10000"/>
                <a:gd name="connsiteX41" fmla="*/ 3333 w 10000"/>
                <a:gd name="connsiteY41" fmla="*/ 8851 h 10000"/>
                <a:gd name="connsiteX42" fmla="*/ 3333 w 10000"/>
                <a:gd name="connsiteY42" fmla="*/ 8649 h 10000"/>
                <a:gd name="connsiteX43" fmla="*/ 2879 w 10000"/>
                <a:gd name="connsiteY43" fmla="*/ 8716 h 10000"/>
                <a:gd name="connsiteX44" fmla="*/ 2576 w 10000"/>
                <a:gd name="connsiteY44" fmla="*/ 8649 h 10000"/>
                <a:gd name="connsiteX45" fmla="*/ 2197 w 10000"/>
                <a:gd name="connsiteY45" fmla="*/ 8851 h 10000"/>
                <a:gd name="connsiteX46" fmla="*/ 1364 w 10000"/>
                <a:gd name="connsiteY46" fmla="*/ 8851 h 10000"/>
                <a:gd name="connsiteX47" fmla="*/ 1288 w 10000"/>
                <a:gd name="connsiteY47" fmla="*/ 8986 h 10000"/>
                <a:gd name="connsiteX48" fmla="*/ 682 w 10000"/>
                <a:gd name="connsiteY48" fmla="*/ 8851 h 10000"/>
                <a:gd name="connsiteX49" fmla="*/ 606 w 10000"/>
                <a:gd name="connsiteY49" fmla="*/ 8986 h 10000"/>
                <a:gd name="connsiteX50" fmla="*/ 303 w 10000"/>
                <a:gd name="connsiteY50" fmla="*/ 8919 h 10000"/>
                <a:gd name="connsiteX51" fmla="*/ 303 w 10000"/>
                <a:gd name="connsiteY51" fmla="*/ 9054 h 10000"/>
                <a:gd name="connsiteX52" fmla="*/ 0 w 10000"/>
                <a:gd name="connsiteY52" fmla="*/ 9054 h 10000"/>
                <a:gd name="connsiteX53" fmla="*/ 76 w 10000"/>
                <a:gd name="connsiteY53" fmla="*/ 8378 h 10000"/>
                <a:gd name="connsiteX54" fmla="*/ 530 w 10000"/>
                <a:gd name="connsiteY54" fmla="*/ 7838 h 10000"/>
                <a:gd name="connsiteX55" fmla="*/ 909 w 10000"/>
                <a:gd name="connsiteY55" fmla="*/ 7770 h 10000"/>
                <a:gd name="connsiteX56" fmla="*/ 1288 w 10000"/>
                <a:gd name="connsiteY56" fmla="*/ 7635 h 10000"/>
                <a:gd name="connsiteX57" fmla="*/ 1591 w 10000"/>
                <a:gd name="connsiteY57" fmla="*/ 7432 h 10000"/>
                <a:gd name="connsiteX58" fmla="*/ 1591 w 10000"/>
                <a:gd name="connsiteY58" fmla="*/ 7230 h 10000"/>
                <a:gd name="connsiteX59" fmla="*/ 1288 w 10000"/>
                <a:gd name="connsiteY59" fmla="*/ 7095 h 10000"/>
                <a:gd name="connsiteX60" fmla="*/ 1212 w 10000"/>
                <a:gd name="connsiteY60" fmla="*/ 6757 h 10000"/>
                <a:gd name="connsiteX61" fmla="*/ 1061 w 10000"/>
                <a:gd name="connsiteY61" fmla="*/ 6486 h 10000"/>
                <a:gd name="connsiteX62" fmla="*/ 758 w 10000"/>
                <a:gd name="connsiteY62" fmla="*/ 6419 h 10000"/>
                <a:gd name="connsiteX63" fmla="*/ 455 w 10000"/>
                <a:gd name="connsiteY63" fmla="*/ 6014 h 10000"/>
                <a:gd name="connsiteX64" fmla="*/ 379 w 10000"/>
                <a:gd name="connsiteY64" fmla="*/ 5811 h 10000"/>
                <a:gd name="connsiteX65" fmla="*/ 455 w 10000"/>
                <a:gd name="connsiteY65" fmla="*/ 5676 h 10000"/>
                <a:gd name="connsiteX66" fmla="*/ 152 w 10000"/>
                <a:gd name="connsiteY66" fmla="*/ 5068 h 10000"/>
                <a:gd name="connsiteX67" fmla="*/ 833 w 10000"/>
                <a:gd name="connsiteY67" fmla="*/ 5405 h 10000"/>
                <a:gd name="connsiteX68" fmla="*/ 1136 w 10000"/>
                <a:gd name="connsiteY68" fmla="*/ 5338 h 10000"/>
                <a:gd name="connsiteX69" fmla="*/ 1364 w 10000"/>
                <a:gd name="connsiteY69" fmla="*/ 5338 h 10000"/>
                <a:gd name="connsiteX70" fmla="*/ 1970 w 10000"/>
                <a:gd name="connsiteY70" fmla="*/ 5338 h 10000"/>
                <a:gd name="connsiteX71" fmla="*/ 2273 w 10000"/>
                <a:gd name="connsiteY71" fmla="*/ 5405 h 10000"/>
                <a:gd name="connsiteX72" fmla="*/ 2348 w 10000"/>
                <a:gd name="connsiteY72" fmla="*/ 5135 h 10000"/>
                <a:gd name="connsiteX73" fmla="*/ 2727 w 10000"/>
                <a:gd name="connsiteY73" fmla="*/ 5068 h 10000"/>
                <a:gd name="connsiteX74" fmla="*/ 2803 w 10000"/>
                <a:gd name="connsiteY74" fmla="*/ 4865 h 10000"/>
                <a:gd name="connsiteX75" fmla="*/ 2879 w 10000"/>
                <a:gd name="connsiteY75" fmla="*/ 4595 h 10000"/>
                <a:gd name="connsiteX76" fmla="*/ 3182 w 10000"/>
                <a:gd name="connsiteY76" fmla="*/ 4392 h 10000"/>
                <a:gd name="connsiteX77" fmla="*/ 3636 w 10000"/>
                <a:gd name="connsiteY77" fmla="*/ 3919 h 10000"/>
                <a:gd name="connsiteX78" fmla="*/ 3788 w 10000"/>
                <a:gd name="connsiteY78" fmla="*/ 3986 h 10000"/>
                <a:gd name="connsiteX79" fmla="*/ 4015 w 10000"/>
                <a:gd name="connsiteY79" fmla="*/ 3919 h 10000"/>
                <a:gd name="connsiteX80" fmla="*/ 4091 w 10000"/>
                <a:gd name="connsiteY80" fmla="*/ 3716 h 10000"/>
                <a:gd name="connsiteX81" fmla="*/ 3864 w 10000"/>
                <a:gd name="connsiteY81" fmla="*/ 3514 h 10000"/>
                <a:gd name="connsiteX82" fmla="*/ 4167 w 10000"/>
                <a:gd name="connsiteY82" fmla="*/ 3311 h 10000"/>
                <a:gd name="connsiteX83" fmla="*/ 4394 w 10000"/>
                <a:gd name="connsiteY83" fmla="*/ 3108 h 10000"/>
                <a:gd name="connsiteX84" fmla="*/ 4470 w 10000"/>
                <a:gd name="connsiteY84" fmla="*/ 3243 h 10000"/>
                <a:gd name="connsiteX85" fmla="*/ 4773 w 10000"/>
                <a:gd name="connsiteY85" fmla="*/ 3311 h 10000"/>
                <a:gd name="connsiteX86" fmla="*/ 5000 w 10000"/>
                <a:gd name="connsiteY86" fmla="*/ 3311 h 10000"/>
                <a:gd name="connsiteX87" fmla="*/ 5076 w 10000"/>
                <a:gd name="connsiteY87" fmla="*/ 3041 h 10000"/>
                <a:gd name="connsiteX88" fmla="*/ 5076 w 10000"/>
                <a:gd name="connsiteY88" fmla="*/ 2838 h 10000"/>
                <a:gd name="connsiteX89" fmla="*/ 5379 w 10000"/>
                <a:gd name="connsiteY89" fmla="*/ 2568 h 10000"/>
                <a:gd name="connsiteX90" fmla="*/ 5379 w 10000"/>
                <a:gd name="connsiteY90" fmla="*/ 2297 h 10000"/>
                <a:gd name="connsiteX91" fmla="*/ 5152 w 10000"/>
                <a:gd name="connsiteY91" fmla="*/ 2027 h 10000"/>
                <a:gd name="connsiteX92" fmla="*/ 5303 w 10000"/>
                <a:gd name="connsiteY92" fmla="*/ 1824 h 10000"/>
                <a:gd name="connsiteX93" fmla="*/ 5530 w 10000"/>
                <a:gd name="connsiteY93" fmla="*/ 1892 h 10000"/>
                <a:gd name="connsiteX94" fmla="*/ 5909 w 10000"/>
                <a:gd name="connsiteY94" fmla="*/ 1824 h 10000"/>
                <a:gd name="connsiteX95" fmla="*/ 5985 w 10000"/>
                <a:gd name="connsiteY95" fmla="*/ 1419 h 10000"/>
                <a:gd name="connsiteX96" fmla="*/ 5833 w 10000"/>
                <a:gd name="connsiteY96" fmla="*/ 1216 h 10000"/>
                <a:gd name="connsiteX97" fmla="*/ 6061 w 10000"/>
                <a:gd name="connsiteY97" fmla="*/ 1081 h 10000"/>
                <a:gd name="connsiteX98" fmla="*/ 6061 w 10000"/>
                <a:gd name="connsiteY98" fmla="*/ 743 h 10000"/>
                <a:gd name="connsiteX99" fmla="*/ 6818 w 10000"/>
                <a:gd name="connsiteY99" fmla="*/ 338 h 10000"/>
                <a:gd name="connsiteX100" fmla="*/ 7197 w 10000"/>
                <a:gd name="connsiteY100" fmla="*/ 270 h 10000"/>
                <a:gd name="connsiteX101" fmla="*/ 7652 w 10000"/>
                <a:gd name="connsiteY101" fmla="*/ 135 h 10000"/>
                <a:gd name="connsiteX102" fmla="*/ 8030 w 10000"/>
                <a:gd name="connsiteY102" fmla="*/ 135 h 10000"/>
                <a:gd name="connsiteX103" fmla="*/ 8258 w 10000"/>
                <a:gd name="connsiteY103" fmla="*/ 135 h 10000"/>
                <a:gd name="connsiteX104" fmla="*/ 8409 w 10000"/>
                <a:gd name="connsiteY104" fmla="*/ 0 h 10000"/>
                <a:gd name="connsiteX105" fmla="*/ 8864 w 10000"/>
                <a:gd name="connsiteY105" fmla="*/ 0 h 10000"/>
                <a:gd name="connsiteX106" fmla="*/ 9621 w 10000"/>
                <a:gd name="connsiteY106" fmla="*/ 405 h 10000"/>
                <a:gd name="connsiteX107" fmla="*/ 9773 w 10000"/>
                <a:gd name="connsiteY107" fmla="*/ 608 h 10000"/>
                <a:gd name="connsiteX108" fmla="*/ 10000 w 10000"/>
                <a:gd name="connsiteY108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424 w 10000"/>
                <a:gd name="connsiteY16" fmla="*/ 5946 h 10000"/>
                <a:gd name="connsiteX17" fmla="*/ 6288 w 10000"/>
                <a:gd name="connsiteY17" fmla="*/ 7095 h 10000"/>
                <a:gd name="connsiteX18" fmla="*/ 5985 w 10000"/>
                <a:gd name="connsiteY18" fmla="*/ 7162 h 10000"/>
                <a:gd name="connsiteX19" fmla="*/ 5833 w 10000"/>
                <a:gd name="connsiteY19" fmla="*/ 6959 h 10000"/>
                <a:gd name="connsiteX20" fmla="*/ 5682 w 10000"/>
                <a:gd name="connsiteY20" fmla="*/ 7297 h 10000"/>
                <a:gd name="connsiteX21" fmla="*/ 5455 w 10000"/>
                <a:gd name="connsiteY21" fmla="*/ 7500 h 10000"/>
                <a:gd name="connsiteX22" fmla="*/ 5303 w 10000"/>
                <a:gd name="connsiteY22" fmla="*/ 7838 h 10000"/>
                <a:gd name="connsiteX23" fmla="*/ 5455 w 10000"/>
                <a:gd name="connsiteY23" fmla="*/ 7973 h 10000"/>
                <a:gd name="connsiteX24" fmla="*/ 5530 w 10000"/>
                <a:gd name="connsiteY24" fmla="*/ 8108 h 10000"/>
                <a:gd name="connsiteX25" fmla="*/ 5455 w 10000"/>
                <a:gd name="connsiteY25" fmla="*/ 8311 h 10000"/>
                <a:gd name="connsiteX26" fmla="*/ 5455 w 10000"/>
                <a:gd name="connsiteY26" fmla="*/ 8581 h 10000"/>
                <a:gd name="connsiteX27" fmla="*/ 5758 w 10000"/>
                <a:gd name="connsiteY27" fmla="*/ 8649 h 10000"/>
                <a:gd name="connsiteX28" fmla="*/ 6454 w 10000"/>
                <a:gd name="connsiteY28" fmla="*/ 9566 h 10000"/>
                <a:gd name="connsiteX29" fmla="*/ 5076 w 10000"/>
                <a:gd name="connsiteY29" fmla="*/ 9595 h 10000"/>
                <a:gd name="connsiteX30" fmla="*/ 4773 w 10000"/>
                <a:gd name="connsiteY30" fmla="*/ 9730 h 10000"/>
                <a:gd name="connsiteX31" fmla="*/ 4697 w 10000"/>
                <a:gd name="connsiteY31" fmla="*/ 10000 h 10000"/>
                <a:gd name="connsiteX32" fmla="*/ 4394 w 10000"/>
                <a:gd name="connsiteY32" fmla="*/ 10000 h 10000"/>
                <a:gd name="connsiteX33" fmla="*/ 4394 w 10000"/>
                <a:gd name="connsiteY33" fmla="*/ 9865 h 10000"/>
                <a:gd name="connsiteX34" fmla="*/ 4318 w 10000"/>
                <a:gd name="connsiteY34" fmla="*/ 9797 h 10000"/>
                <a:gd name="connsiteX35" fmla="*/ 4091 w 10000"/>
                <a:gd name="connsiteY35" fmla="*/ 9865 h 10000"/>
                <a:gd name="connsiteX36" fmla="*/ 4015 w 10000"/>
                <a:gd name="connsiteY36" fmla="*/ 9662 h 10000"/>
                <a:gd name="connsiteX37" fmla="*/ 3864 w 10000"/>
                <a:gd name="connsiteY37" fmla="*/ 9392 h 10000"/>
                <a:gd name="connsiteX38" fmla="*/ 3409 w 10000"/>
                <a:gd name="connsiteY38" fmla="*/ 9257 h 10000"/>
                <a:gd name="connsiteX39" fmla="*/ 3409 w 10000"/>
                <a:gd name="connsiteY39" fmla="*/ 8851 h 10000"/>
                <a:gd name="connsiteX40" fmla="*/ 3333 w 10000"/>
                <a:gd name="connsiteY40" fmla="*/ 8851 h 10000"/>
                <a:gd name="connsiteX41" fmla="*/ 3333 w 10000"/>
                <a:gd name="connsiteY41" fmla="*/ 8649 h 10000"/>
                <a:gd name="connsiteX42" fmla="*/ 2879 w 10000"/>
                <a:gd name="connsiteY42" fmla="*/ 8716 h 10000"/>
                <a:gd name="connsiteX43" fmla="*/ 2576 w 10000"/>
                <a:gd name="connsiteY43" fmla="*/ 8649 h 10000"/>
                <a:gd name="connsiteX44" fmla="*/ 2197 w 10000"/>
                <a:gd name="connsiteY44" fmla="*/ 8851 h 10000"/>
                <a:gd name="connsiteX45" fmla="*/ 1364 w 10000"/>
                <a:gd name="connsiteY45" fmla="*/ 8851 h 10000"/>
                <a:gd name="connsiteX46" fmla="*/ 1288 w 10000"/>
                <a:gd name="connsiteY46" fmla="*/ 8986 h 10000"/>
                <a:gd name="connsiteX47" fmla="*/ 682 w 10000"/>
                <a:gd name="connsiteY47" fmla="*/ 8851 h 10000"/>
                <a:gd name="connsiteX48" fmla="*/ 606 w 10000"/>
                <a:gd name="connsiteY48" fmla="*/ 8986 h 10000"/>
                <a:gd name="connsiteX49" fmla="*/ 303 w 10000"/>
                <a:gd name="connsiteY49" fmla="*/ 8919 h 10000"/>
                <a:gd name="connsiteX50" fmla="*/ 303 w 10000"/>
                <a:gd name="connsiteY50" fmla="*/ 9054 h 10000"/>
                <a:gd name="connsiteX51" fmla="*/ 0 w 10000"/>
                <a:gd name="connsiteY51" fmla="*/ 9054 h 10000"/>
                <a:gd name="connsiteX52" fmla="*/ 76 w 10000"/>
                <a:gd name="connsiteY52" fmla="*/ 8378 h 10000"/>
                <a:gd name="connsiteX53" fmla="*/ 530 w 10000"/>
                <a:gd name="connsiteY53" fmla="*/ 7838 h 10000"/>
                <a:gd name="connsiteX54" fmla="*/ 909 w 10000"/>
                <a:gd name="connsiteY54" fmla="*/ 7770 h 10000"/>
                <a:gd name="connsiteX55" fmla="*/ 1288 w 10000"/>
                <a:gd name="connsiteY55" fmla="*/ 7635 h 10000"/>
                <a:gd name="connsiteX56" fmla="*/ 1591 w 10000"/>
                <a:gd name="connsiteY56" fmla="*/ 7432 h 10000"/>
                <a:gd name="connsiteX57" fmla="*/ 1591 w 10000"/>
                <a:gd name="connsiteY57" fmla="*/ 7230 h 10000"/>
                <a:gd name="connsiteX58" fmla="*/ 1288 w 10000"/>
                <a:gd name="connsiteY58" fmla="*/ 7095 h 10000"/>
                <a:gd name="connsiteX59" fmla="*/ 1212 w 10000"/>
                <a:gd name="connsiteY59" fmla="*/ 6757 h 10000"/>
                <a:gd name="connsiteX60" fmla="*/ 1061 w 10000"/>
                <a:gd name="connsiteY60" fmla="*/ 6486 h 10000"/>
                <a:gd name="connsiteX61" fmla="*/ 758 w 10000"/>
                <a:gd name="connsiteY61" fmla="*/ 6419 h 10000"/>
                <a:gd name="connsiteX62" fmla="*/ 455 w 10000"/>
                <a:gd name="connsiteY62" fmla="*/ 6014 h 10000"/>
                <a:gd name="connsiteX63" fmla="*/ 379 w 10000"/>
                <a:gd name="connsiteY63" fmla="*/ 5811 h 10000"/>
                <a:gd name="connsiteX64" fmla="*/ 455 w 10000"/>
                <a:gd name="connsiteY64" fmla="*/ 5676 h 10000"/>
                <a:gd name="connsiteX65" fmla="*/ 152 w 10000"/>
                <a:gd name="connsiteY65" fmla="*/ 5068 h 10000"/>
                <a:gd name="connsiteX66" fmla="*/ 833 w 10000"/>
                <a:gd name="connsiteY66" fmla="*/ 5405 h 10000"/>
                <a:gd name="connsiteX67" fmla="*/ 1136 w 10000"/>
                <a:gd name="connsiteY67" fmla="*/ 5338 h 10000"/>
                <a:gd name="connsiteX68" fmla="*/ 1364 w 10000"/>
                <a:gd name="connsiteY68" fmla="*/ 5338 h 10000"/>
                <a:gd name="connsiteX69" fmla="*/ 1970 w 10000"/>
                <a:gd name="connsiteY69" fmla="*/ 5338 h 10000"/>
                <a:gd name="connsiteX70" fmla="*/ 2273 w 10000"/>
                <a:gd name="connsiteY70" fmla="*/ 5405 h 10000"/>
                <a:gd name="connsiteX71" fmla="*/ 2348 w 10000"/>
                <a:gd name="connsiteY71" fmla="*/ 5135 h 10000"/>
                <a:gd name="connsiteX72" fmla="*/ 2727 w 10000"/>
                <a:gd name="connsiteY72" fmla="*/ 5068 h 10000"/>
                <a:gd name="connsiteX73" fmla="*/ 2803 w 10000"/>
                <a:gd name="connsiteY73" fmla="*/ 4865 h 10000"/>
                <a:gd name="connsiteX74" fmla="*/ 2879 w 10000"/>
                <a:gd name="connsiteY74" fmla="*/ 4595 h 10000"/>
                <a:gd name="connsiteX75" fmla="*/ 3182 w 10000"/>
                <a:gd name="connsiteY75" fmla="*/ 4392 h 10000"/>
                <a:gd name="connsiteX76" fmla="*/ 3636 w 10000"/>
                <a:gd name="connsiteY76" fmla="*/ 3919 h 10000"/>
                <a:gd name="connsiteX77" fmla="*/ 3788 w 10000"/>
                <a:gd name="connsiteY77" fmla="*/ 3986 h 10000"/>
                <a:gd name="connsiteX78" fmla="*/ 4015 w 10000"/>
                <a:gd name="connsiteY78" fmla="*/ 3919 h 10000"/>
                <a:gd name="connsiteX79" fmla="*/ 4091 w 10000"/>
                <a:gd name="connsiteY79" fmla="*/ 3716 h 10000"/>
                <a:gd name="connsiteX80" fmla="*/ 3864 w 10000"/>
                <a:gd name="connsiteY80" fmla="*/ 3514 h 10000"/>
                <a:gd name="connsiteX81" fmla="*/ 4167 w 10000"/>
                <a:gd name="connsiteY81" fmla="*/ 3311 h 10000"/>
                <a:gd name="connsiteX82" fmla="*/ 4394 w 10000"/>
                <a:gd name="connsiteY82" fmla="*/ 3108 h 10000"/>
                <a:gd name="connsiteX83" fmla="*/ 4470 w 10000"/>
                <a:gd name="connsiteY83" fmla="*/ 3243 h 10000"/>
                <a:gd name="connsiteX84" fmla="*/ 4773 w 10000"/>
                <a:gd name="connsiteY84" fmla="*/ 3311 h 10000"/>
                <a:gd name="connsiteX85" fmla="*/ 5000 w 10000"/>
                <a:gd name="connsiteY85" fmla="*/ 3311 h 10000"/>
                <a:gd name="connsiteX86" fmla="*/ 5076 w 10000"/>
                <a:gd name="connsiteY86" fmla="*/ 3041 h 10000"/>
                <a:gd name="connsiteX87" fmla="*/ 5076 w 10000"/>
                <a:gd name="connsiteY87" fmla="*/ 2838 h 10000"/>
                <a:gd name="connsiteX88" fmla="*/ 5379 w 10000"/>
                <a:gd name="connsiteY88" fmla="*/ 2568 h 10000"/>
                <a:gd name="connsiteX89" fmla="*/ 5379 w 10000"/>
                <a:gd name="connsiteY89" fmla="*/ 2297 h 10000"/>
                <a:gd name="connsiteX90" fmla="*/ 5152 w 10000"/>
                <a:gd name="connsiteY90" fmla="*/ 2027 h 10000"/>
                <a:gd name="connsiteX91" fmla="*/ 5303 w 10000"/>
                <a:gd name="connsiteY91" fmla="*/ 1824 h 10000"/>
                <a:gd name="connsiteX92" fmla="*/ 5530 w 10000"/>
                <a:gd name="connsiteY92" fmla="*/ 1892 h 10000"/>
                <a:gd name="connsiteX93" fmla="*/ 5909 w 10000"/>
                <a:gd name="connsiteY93" fmla="*/ 1824 h 10000"/>
                <a:gd name="connsiteX94" fmla="*/ 5985 w 10000"/>
                <a:gd name="connsiteY94" fmla="*/ 1419 h 10000"/>
                <a:gd name="connsiteX95" fmla="*/ 5833 w 10000"/>
                <a:gd name="connsiteY95" fmla="*/ 1216 h 10000"/>
                <a:gd name="connsiteX96" fmla="*/ 6061 w 10000"/>
                <a:gd name="connsiteY96" fmla="*/ 1081 h 10000"/>
                <a:gd name="connsiteX97" fmla="*/ 6061 w 10000"/>
                <a:gd name="connsiteY97" fmla="*/ 743 h 10000"/>
                <a:gd name="connsiteX98" fmla="*/ 6818 w 10000"/>
                <a:gd name="connsiteY98" fmla="*/ 338 h 10000"/>
                <a:gd name="connsiteX99" fmla="*/ 7197 w 10000"/>
                <a:gd name="connsiteY99" fmla="*/ 270 h 10000"/>
                <a:gd name="connsiteX100" fmla="*/ 7652 w 10000"/>
                <a:gd name="connsiteY100" fmla="*/ 135 h 10000"/>
                <a:gd name="connsiteX101" fmla="*/ 8030 w 10000"/>
                <a:gd name="connsiteY101" fmla="*/ 135 h 10000"/>
                <a:gd name="connsiteX102" fmla="*/ 8258 w 10000"/>
                <a:gd name="connsiteY102" fmla="*/ 135 h 10000"/>
                <a:gd name="connsiteX103" fmla="*/ 8409 w 10000"/>
                <a:gd name="connsiteY103" fmla="*/ 0 h 10000"/>
                <a:gd name="connsiteX104" fmla="*/ 8864 w 10000"/>
                <a:gd name="connsiteY104" fmla="*/ 0 h 10000"/>
                <a:gd name="connsiteX105" fmla="*/ 9621 w 10000"/>
                <a:gd name="connsiteY105" fmla="*/ 405 h 10000"/>
                <a:gd name="connsiteX106" fmla="*/ 9773 w 10000"/>
                <a:gd name="connsiteY106" fmla="*/ 608 h 10000"/>
                <a:gd name="connsiteX107" fmla="*/ 10000 w 10000"/>
                <a:gd name="connsiteY107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258 w 10000"/>
                <a:gd name="connsiteY12" fmla="*/ 4527 h 10000"/>
                <a:gd name="connsiteX13" fmla="*/ 8030 w 10000"/>
                <a:gd name="connsiteY13" fmla="*/ 4797 h 10000"/>
                <a:gd name="connsiteX14" fmla="*/ 7955 w 10000"/>
                <a:gd name="connsiteY14" fmla="*/ 5203 h 10000"/>
                <a:gd name="connsiteX15" fmla="*/ 7955 w 10000"/>
                <a:gd name="connsiteY15" fmla="*/ 5541 h 10000"/>
                <a:gd name="connsiteX16" fmla="*/ 7528 w 10000"/>
                <a:gd name="connsiteY16" fmla="*/ 6455 h 10000"/>
                <a:gd name="connsiteX17" fmla="*/ 6288 w 10000"/>
                <a:gd name="connsiteY17" fmla="*/ 7095 h 10000"/>
                <a:gd name="connsiteX18" fmla="*/ 5985 w 10000"/>
                <a:gd name="connsiteY18" fmla="*/ 7162 h 10000"/>
                <a:gd name="connsiteX19" fmla="*/ 5833 w 10000"/>
                <a:gd name="connsiteY19" fmla="*/ 6959 h 10000"/>
                <a:gd name="connsiteX20" fmla="*/ 5682 w 10000"/>
                <a:gd name="connsiteY20" fmla="*/ 7297 h 10000"/>
                <a:gd name="connsiteX21" fmla="*/ 5455 w 10000"/>
                <a:gd name="connsiteY21" fmla="*/ 7500 h 10000"/>
                <a:gd name="connsiteX22" fmla="*/ 5303 w 10000"/>
                <a:gd name="connsiteY22" fmla="*/ 7838 h 10000"/>
                <a:gd name="connsiteX23" fmla="*/ 5455 w 10000"/>
                <a:gd name="connsiteY23" fmla="*/ 7973 h 10000"/>
                <a:gd name="connsiteX24" fmla="*/ 5530 w 10000"/>
                <a:gd name="connsiteY24" fmla="*/ 8108 h 10000"/>
                <a:gd name="connsiteX25" fmla="*/ 5455 w 10000"/>
                <a:gd name="connsiteY25" fmla="*/ 8311 h 10000"/>
                <a:gd name="connsiteX26" fmla="*/ 5455 w 10000"/>
                <a:gd name="connsiteY26" fmla="*/ 8581 h 10000"/>
                <a:gd name="connsiteX27" fmla="*/ 5758 w 10000"/>
                <a:gd name="connsiteY27" fmla="*/ 8649 h 10000"/>
                <a:gd name="connsiteX28" fmla="*/ 6454 w 10000"/>
                <a:gd name="connsiteY28" fmla="*/ 9566 h 10000"/>
                <a:gd name="connsiteX29" fmla="*/ 5076 w 10000"/>
                <a:gd name="connsiteY29" fmla="*/ 9595 h 10000"/>
                <a:gd name="connsiteX30" fmla="*/ 4773 w 10000"/>
                <a:gd name="connsiteY30" fmla="*/ 9730 h 10000"/>
                <a:gd name="connsiteX31" fmla="*/ 4697 w 10000"/>
                <a:gd name="connsiteY31" fmla="*/ 10000 h 10000"/>
                <a:gd name="connsiteX32" fmla="*/ 4394 w 10000"/>
                <a:gd name="connsiteY32" fmla="*/ 10000 h 10000"/>
                <a:gd name="connsiteX33" fmla="*/ 4394 w 10000"/>
                <a:gd name="connsiteY33" fmla="*/ 9865 h 10000"/>
                <a:gd name="connsiteX34" fmla="*/ 4318 w 10000"/>
                <a:gd name="connsiteY34" fmla="*/ 9797 h 10000"/>
                <a:gd name="connsiteX35" fmla="*/ 4091 w 10000"/>
                <a:gd name="connsiteY35" fmla="*/ 9865 h 10000"/>
                <a:gd name="connsiteX36" fmla="*/ 4015 w 10000"/>
                <a:gd name="connsiteY36" fmla="*/ 9662 h 10000"/>
                <a:gd name="connsiteX37" fmla="*/ 3864 w 10000"/>
                <a:gd name="connsiteY37" fmla="*/ 9392 h 10000"/>
                <a:gd name="connsiteX38" fmla="*/ 3409 w 10000"/>
                <a:gd name="connsiteY38" fmla="*/ 9257 h 10000"/>
                <a:gd name="connsiteX39" fmla="*/ 3409 w 10000"/>
                <a:gd name="connsiteY39" fmla="*/ 8851 h 10000"/>
                <a:gd name="connsiteX40" fmla="*/ 3333 w 10000"/>
                <a:gd name="connsiteY40" fmla="*/ 8851 h 10000"/>
                <a:gd name="connsiteX41" fmla="*/ 3333 w 10000"/>
                <a:gd name="connsiteY41" fmla="*/ 8649 h 10000"/>
                <a:gd name="connsiteX42" fmla="*/ 2879 w 10000"/>
                <a:gd name="connsiteY42" fmla="*/ 8716 h 10000"/>
                <a:gd name="connsiteX43" fmla="*/ 2576 w 10000"/>
                <a:gd name="connsiteY43" fmla="*/ 8649 h 10000"/>
                <a:gd name="connsiteX44" fmla="*/ 2197 w 10000"/>
                <a:gd name="connsiteY44" fmla="*/ 8851 h 10000"/>
                <a:gd name="connsiteX45" fmla="*/ 1364 w 10000"/>
                <a:gd name="connsiteY45" fmla="*/ 8851 h 10000"/>
                <a:gd name="connsiteX46" fmla="*/ 1288 w 10000"/>
                <a:gd name="connsiteY46" fmla="*/ 8986 h 10000"/>
                <a:gd name="connsiteX47" fmla="*/ 682 w 10000"/>
                <a:gd name="connsiteY47" fmla="*/ 8851 h 10000"/>
                <a:gd name="connsiteX48" fmla="*/ 606 w 10000"/>
                <a:gd name="connsiteY48" fmla="*/ 8986 h 10000"/>
                <a:gd name="connsiteX49" fmla="*/ 303 w 10000"/>
                <a:gd name="connsiteY49" fmla="*/ 8919 h 10000"/>
                <a:gd name="connsiteX50" fmla="*/ 303 w 10000"/>
                <a:gd name="connsiteY50" fmla="*/ 9054 h 10000"/>
                <a:gd name="connsiteX51" fmla="*/ 0 w 10000"/>
                <a:gd name="connsiteY51" fmla="*/ 9054 h 10000"/>
                <a:gd name="connsiteX52" fmla="*/ 76 w 10000"/>
                <a:gd name="connsiteY52" fmla="*/ 8378 h 10000"/>
                <a:gd name="connsiteX53" fmla="*/ 530 w 10000"/>
                <a:gd name="connsiteY53" fmla="*/ 7838 h 10000"/>
                <a:gd name="connsiteX54" fmla="*/ 909 w 10000"/>
                <a:gd name="connsiteY54" fmla="*/ 7770 h 10000"/>
                <a:gd name="connsiteX55" fmla="*/ 1288 w 10000"/>
                <a:gd name="connsiteY55" fmla="*/ 7635 h 10000"/>
                <a:gd name="connsiteX56" fmla="*/ 1591 w 10000"/>
                <a:gd name="connsiteY56" fmla="*/ 7432 h 10000"/>
                <a:gd name="connsiteX57" fmla="*/ 1591 w 10000"/>
                <a:gd name="connsiteY57" fmla="*/ 7230 h 10000"/>
                <a:gd name="connsiteX58" fmla="*/ 1288 w 10000"/>
                <a:gd name="connsiteY58" fmla="*/ 7095 h 10000"/>
                <a:gd name="connsiteX59" fmla="*/ 1212 w 10000"/>
                <a:gd name="connsiteY59" fmla="*/ 6757 h 10000"/>
                <a:gd name="connsiteX60" fmla="*/ 1061 w 10000"/>
                <a:gd name="connsiteY60" fmla="*/ 6486 h 10000"/>
                <a:gd name="connsiteX61" fmla="*/ 758 w 10000"/>
                <a:gd name="connsiteY61" fmla="*/ 6419 h 10000"/>
                <a:gd name="connsiteX62" fmla="*/ 455 w 10000"/>
                <a:gd name="connsiteY62" fmla="*/ 6014 h 10000"/>
                <a:gd name="connsiteX63" fmla="*/ 379 w 10000"/>
                <a:gd name="connsiteY63" fmla="*/ 5811 h 10000"/>
                <a:gd name="connsiteX64" fmla="*/ 455 w 10000"/>
                <a:gd name="connsiteY64" fmla="*/ 5676 h 10000"/>
                <a:gd name="connsiteX65" fmla="*/ 152 w 10000"/>
                <a:gd name="connsiteY65" fmla="*/ 5068 h 10000"/>
                <a:gd name="connsiteX66" fmla="*/ 833 w 10000"/>
                <a:gd name="connsiteY66" fmla="*/ 5405 h 10000"/>
                <a:gd name="connsiteX67" fmla="*/ 1136 w 10000"/>
                <a:gd name="connsiteY67" fmla="*/ 5338 h 10000"/>
                <a:gd name="connsiteX68" fmla="*/ 1364 w 10000"/>
                <a:gd name="connsiteY68" fmla="*/ 5338 h 10000"/>
                <a:gd name="connsiteX69" fmla="*/ 1970 w 10000"/>
                <a:gd name="connsiteY69" fmla="*/ 5338 h 10000"/>
                <a:gd name="connsiteX70" fmla="*/ 2273 w 10000"/>
                <a:gd name="connsiteY70" fmla="*/ 5405 h 10000"/>
                <a:gd name="connsiteX71" fmla="*/ 2348 w 10000"/>
                <a:gd name="connsiteY71" fmla="*/ 5135 h 10000"/>
                <a:gd name="connsiteX72" fmla="*/ 2727 w 10000"/>
                <a:gd name="connsiteY72" fmla="*/ 5068 h 10000"/>
                <a:gd name="connsiteX73" fmla="*/ 2803 w 10000"/>
                <a:gd name="connsiteY73" fmla="*/ 4865 h 10000"/>
                <a:gd name="connsiteX74" fmla="*/ 2879 w 10000"/>
                <a:gd name="connsiteY74" fmla="*/ 4595 h 10000"/>
                <a:gd name="connsiteX75" fmla="*/ 3182 w 10000"/>
                <a:gd name="connsiteY75" fmla="*/ 4392 h 10000"/>
                <a:gd name="connsiteX76" fmla="*/ 3636 w 10000"/>
                <a:gd name="connsiteY76" fmla="*/ 3919 h 10000"/>
                <a:gd name="connsiteX77" fmla="*/ 3788 w 10000"/>
                <a:gd name="connsiteY77" fmla="*/ 3986 h 10000"/>
                <a:gd name="connsiteX78" fmla="*/ 4015 w 10000"/>
                <a:gd name="connsiteY78" fmla="*/ 3919 h 10000"/>
                <a:gd name="connsiteX79" fmla="*/ 4091 w 10000"/>
                <a:gd name="connsiteY79" fmla="*/ 3716 h 10000"/>
                <a:gd name="connsiteX80" fmla="*/ 3864 w 10000"/>
                <a:gd name="connsiteY80" fmla="*/ 3514 h 10000"/>
                <a:gd name="connsiteX81" fmla="*/ 4167 w 10000"/>
                <a:gd name="connsiteY81" fmla="*/ 3311 h 10000"/>
                <a:gd name="connsiteX82" fmla="*/ 4394 w 10000"/>
                <a:gd name="connsiteY82" fmla="*/ 3108 h 10000"/>
                <a:gd name="connsiteX83" fmla="*/ 4470 w 10000"/>
                <a:gd name="connsiteY83" fmla="*/ 3243 h 10000"/>
                <a:gd name="connsiteX84" fmla="*/ 4773 w 10000"/>
                <a:gd name="connsiteY84" fmla="*/ 3311 h 10000"/>
                <a:gd name="connsiteX85" fmla="*/ 5000 w 10000"/>
                <a:gd name="connsiteY85" fmla="*/ 3311 h 10000"/>
                <a:gd name="connsiteX86" fmla="*/ 5076 w 10000"/>
                <a:gd name="connsiteY86" fmla="*/ 3041 h 10000"/>
                <a:gd name="connsiteX87" fmla="*/ 5076 w 10000"/>
                <a:gd name="connsiteY87" fmla="*/ 2838 h 10000"/>
                <a:gd name="connsiteX88" fmla="*/ 5379 w 10000"/>
                <a:gd name="connsiteY88" fmla="*/ 2568 h 10000"/>
                <a:gd name="connsiteX89" fmla="*/ 5379 w 10000"/>
                <a:gd name="connsiteY89" fmla="*/ 2297 h 10000"/>
                <a:gd name="connsiteX90" fmla="*/ 5152 w 10000"/>
                <a:gd name="connsiteY90" fmla="*/ 2027 h 10000"/>
                <a:gd name="connsiteX91" fmla="*/ 5303 w 10000"/>
                <a:gd name="connsiteY91" fmla="*/ 1824 h 10000"/>
                <a:gd name="connsiteX92" fmla="*/ 5530 w 10000"/>
                <a:gd name="connsiteY92" fmla="*/ 1892 h 10000"/>
                <a:gd name="connsiteX93" fmla="*/ 5909 w 10000"/>
                <a:gd name="connsiteY93" fmla="*/ 1824 h 10000"/>
                <a:gd name="connsiteX94" fmla="*/ 5985 w 10000"/>
                <a:gd name="connsiteY94" fmla="*/ 1419 h 10000"/>
                <a:gd name="connsiteX95" fmla="*/ 5833 w 10000"/>
                <a:gd name="connsiteY95" fmla="*/ 1216 h 10000"/>
                <a:gd name="connsiteX96" fmla="*/ 6061 w 10000"/>
                <a:gd name="connsiteY96" fmla="*/ 1081 h 10000"/>
                <a:gd name="connsiteX97" fmla="*/ 6061 w 10000"/>
                <a:gd name="connsiteY97" fmla="*/ 743 h 10000"/>
                <a:gd name="connsiteX98" fmla="*/ 6818 w 10000"/>
                <a:gd name="connsiteY98" fmla="*/ 338 h 10000"/>
                <a:gd name="connsiteX99" fmla="*/ 7197 w 10000"/>
                <a:gd name="connsiteY99" fmla="*/ 270 h 10000"/>
                <a:gd name="connsiteX100" fmla="*/ 7652 w 10000"/>
                <a:gd name="connsiteY100" fmla="*/ 135 h 10000"/>
                <a:gd name="connsiteX101" fmla="*/ 8030 w 10000"/>
                <a:gd name="connsiteY101" fmla="*/ 135 h 10000"/>
                <a:gd name="connsiteX102" fmla="*/ 8258 w 10000"/>
                <a:gd name="connsiteY102" fmla="*/ 135 h 10000"/>
                <a:gd name="connsiteX103" fmla="*/ 8409 w 10000"/>
                <a:gd name="connsiteY103" fmla="*/ 0 h 10000"/>
                <a:gd name="connsiteX104" fmla="*/ 8864 w 10000"/>
                <a:gd name="connsiteY104" fmla="*/ 0 h 10000"/>
                <a:gd name="connsiteX105" fmla="*/ 9621 w 10000"/>
                <a:gd name="connsiteY105" fmla="*/ 405 h 10000"/>
                <a:gd name="connsiteX106" fmla="*/ 9773 w 10000"/>
                <a:gd name="connsiteY106" fmla="*/ 608 h 10000"/>
                <a:gd name="connsiteX107" fmla="*/ 10000 w 10000"/>
                <a:gd name="connsiteY107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409 w 10000"/>
                <a:gd name="connsiteY11" fmla="*/ 4257 h 10000"/>
                <a:gd name="connsiteX12" fmla="*/ 8030 w 10000"/>
                <a:gd name="connsiteY12" fmla="*/ 4797 h 10000"/>
                <a:gd name="connsiteX13" fmla="*/ 7955 w 10000"/>
                <a:gd name="connsiteY13" fmla="*/ 5203 h 10000"/>
                <a:gd name="connsiteX14" fmla="*/ 7955 w 10000"/>
                <a:gd name="connsiteY14" fmla="*/ 5541 h 10000"/>
                <a:gd name="connsiteX15" fmla="*/ 7528 w 10000"/>
                <a:gd name="connsiteY15" fmla="*/ 6455 h 10000"/>
                <a:gd name="connsiteX16" fmla="*/ 6288 w 10000"/>
                <a:gd name="connsiteY16" fmla="*/ 7095 h 10000"/>
                <a:gd name="connsiteX17" fmla="*/ 5985 w 10000"/>
                <a:gd name="connsiteY17" fmla="*/ 7162 h 10000"/>
                <a:gd name="connsiteX18" fmla="*/ 5833 w 10000"/>
                <a:gd name="connsiteY18" fmla="*/ 6959 h 10000"/>
                <a:gd name="connsiteX19" fmla="*/ 5682 w 10000"/>
                <a:gd name="connsiteY19" fmla="*/ 7297 h 10000"/>
                <a:gd name="connsiteX20" fmla="*/ 5455 w 10000"/>
                <a:gd name="connsiteY20" fmla="*/ 7500 h 10000"/>
                <a:gd name="connsiteX21" fmla="*/ 5303 w 10000"/>
                <a:gd name="connsiteY21" fmla="*/ 7838 h 10000"/>
                <a:gd name="connsiteX22" fmla="*/ 5455 w 10000"/>
                <a:gd name="connsiteY22" fmla="*/ 7973 h 10000"/>
                <a:gd name="connsiteX23" fmla="*/ 5530 w 10000"/>
                <a:gd name="connsiteY23" fmla="*/ 8108 h 10000"/>
                <a:gd name="connsiteX24" fmla="*/ 5455 w 10000"/>
                <a:gd name="connsiteY24" fmla="*/ 8311 h 10000"/>
                <a:gd name="connsiteX25" fmla="*/ 5455 w 10000"/>
                <a:gd name="connsiteY25" fmla="*/ 8581 h 10000"/>
                <a:gd name="connsiteX26" fmla="*/ 5758 w 10000"/>
                <a:gd name="connsiteY26" fmla="*/ 8649 h 10000"/>
                <a:gd name="connsiteX27" fmla="*/ 6454 w 10000"/>
                <a:gd name="connsiteY27" fmla="*/ 9566 h 10000"/>
                <a:gd name="connsiteX28" fmla="*/ 5076 w 10000"/>
                <a:gd name="connsiteY28" fmla="*/ 9595 h 10000"/>
                <a:gd name="connsiteX29" fmla="*/ 4773 w 10000"/>
                <a:gd name="connsiteY29" fmla="*/ 9730 h 10000"/>
                <a:gd name="connsiteX30" fmla="*/ 4697 w 10000"/>
                <a:gd name="connsiteY30" fmla="*/ 10000 h 10000"/>
                <a:gd name="connsiteX31" fmla="*/ 4394 w 10000"/>
                <a:gd name="connsiteY31" fmla="*/ 10000 h 10000"/>
                <a:gd name="connsiteX32" fmla="*/ 4394 w 10000"/>
                <a:gd name="connsiteY32" fmla="*/ 9865 h 10000"/>
                <a:gd name="connsiteX33" fmla="*/ 4318 w 10000"/>
                <a:gd name="connsiteY33" fmla="*/ 9797 h 10000"/>
                <a:gd name="connsiteX34" fmla="*/ 4091 w 10000"/>
                <a:gd name="connsiteY34" fmla="*/ 9865 h 10000"/>
                <a:gd name="connsiteX35" fmla="*/ 4015 w 10000"/>
                <a:gd name="connsiteY35" fmla="*/ 9662 h 10000"/>
                <a:gd name="connsiteX36" fmla="*/ 3864 w 10000"/>
                <a:gd name="connsiteY36" fmla="*/ 9392 h 10000"/>
                <a:gd name="connsiteX37" fmla="*/ 3409 w 10000"/>
                <a:gd name="connsiteY37" fmla="*/ 9257 h 10000"/>
                <a:gd name="connsiteX38" fmla="*/ 3409 w 10000"/>
                <a:gd name="connsiteY38" fmla="*/ 8851 h 10000"/>
                <a:gd name="connsiteX39" fmla="*/ 3333 w 10000"/>
                <a:gd name="connsiteY39" fmla="*/ 8851 h 10000"/>
                <a:gd name="connsiteX40" fmla="*/ 3333 w 10000"/>
                <a:gd name="connsiteY40" fmla="*/ 8649 h 10000"/>
                <a:gd name="connsiteX41" fmla="*/ 2879 w 10000"/>
                <a:gd name="connsiteY41" fmla="*/ 8716 h 10000"/>
                <a:gd name="connsiteX42" fmla="*/ 2576 w 10000"/>
                <a:gd name="connsiteY42" fmla="*/ 8649 h 10000"/>
                <a:gd name="connsiteX43" fmla="*/ 2197 w 10000"/>
                <a:gd name="connsiteY43" fmla="*/ 8851 h 10000"/>
                <a:gd name="connsiteX44" fmla="*/ 1364 w 10000"/>
                <a:gd name="connsiteY44" fmla="*/ 8851 h 10000"/>
                <a:gd name="connsiteX45" fmla="*/ 1288 w 10000"/>
                <a:gd name="connsiteY45" fmla="*/ 8986 h 10000"/>
                <a:gd name="connsiteX46" fmla="*/ 682 w 10000"/>
                <a:gd name="connsiteY46" fmla="*/ 8851 h 10000"/>
                <a:gd name="connsiteX47" fmla="*/ 606 w 10000"/>
                <a:gd name="connsiteY47" fmla="*/ 8986 h 10000"/>
                <a:gd name="connsiteX48" fmla="*/ 303 w 10000"/>
                <a:gd name="connsiteY48" fmla="*/ 8919 h 10000"/>
                <a:gd name="connsiteX49" fmla="*/ 303 w 10000"/>
                <a:gd name="connsiteY49" fmla="*/ 9054 h 10000"/>
                <a:gd name="connsiteX50" fmla="*/ 0 w 10000"/>
                <a:gd name="connsiteY50" fmla="*/ 9054 h 10000"/>
                <a:gd name="connsiteX51" fmla="*/ 76 w 10000"/>
                <a:gd name="connsiteY51" fmla="*/ 8378 h 10000"/>
                <a:gd name="connsiteX52" fmla="*/ 530 w 10000"/>
                <a:gd name="connsiteY52" fmla="*/ 7838 h 10000"/>
                <a:gd name="connsiteX53" fmla="*/ 909 w 10000"/>
                <a:gd name="connsiteY53" fmla="*/ 7770 h 10000"/>
                <a:gd name="connsiteX54" fmla="*/ 1288 w 10000"/>
                <a:gd name="connsiteY54" fmla="*/ 7635 h 10000"/>
                <a:gd name="connsiteX55" fmla="*/ 1591 w 10000"/>
                <a:gd name="connsiteY55" fmla="*/ 7432 h 10000"/>
                <a:gd name="connsiteX56" fmla="*/ 1591 w 10000"/>
                <a:gd name="connsiteY56" fmla="*/ 7230 h 10000"/>
                <a:gd name="connsiteX57" fmla="*/ 1288 w 10000"/>
                <a:gd name="connsiteY57" fmla="*/ 7095 h 10000"/>
                <a:gd name="connsiteX58" fmla="*/ 1212 w 10000"/>
                <a:gd name="connsiteY58" fmla="*/ 6757 h 10000"/>
                <a:gd name="connsiteX59" fmla="*/ 1061 w 10000"/>
                <a:gd name="connsiteY59" fmla="*/ 6486 h 10000"/>
                <a:gd name="connsiteX60" fmla="*/ 758 w 10000"/>
                <a:gd name="connsiteY60" fmla="*/ 6419 h 10000"/>
                <a:gd name="connsiteX61" fmla="*/ 455 w 10000"/>
                <a:gd name="connsiteY61" fmla="*/ 6014 h 10000"/>
                <a:gd name="connsiteX62" fmla="*/ 379 w 10000"/>
                <a:gd name="connsiteY62" fmla="*/ 5811 h 10000"/>
                <a:gd name="connsiteX63" fmla="*/ 455 w 10000"/>
                <a:gd name="connsiteY63" fmla="*/ 5676 h 10000"/>
                <a:gd name="connsiteX64" fmla="*/ 152 w 10000"/>
                <a:gd name="connsiteY64" fmla="*/ 5068 h 10000"/>
                <a:gd name="connsiteX65" fmla="*/ 833 w 10000"/>
                <a:gd name="connsiteY65" fmla="*/ 5405 h 10000"/>
                <a:gd name="connsiteX66" fmla="*/ 1136 w 10000"/>
                <a:gd name="connsiteY66" fmla="*/ 5338 h 10000"/>
                <a:gd name="connsiteX67" fmla="*/ 1364 w 10000"/>
                <a:gd name="connsiteY67" fmla="*/ 5338 h 10000"/>
                <a:gd name="connsiteX68" fmla="*/ 1970 w 10000"/>
                <a:gd name="connsiteY68" fmla="*/ 5338 h 10000"/>
                <a:gd name="connsiteX69" fmla="*/ 2273 w 10000"/>
                <a:gd name="connsiteY69" fmla="*/ 5405 h 10000"/>
                <a:gd name="connsiteX70" fmla="*/ 2348 w 10000"/>
                <a:gd name="connsiteY70" fmla="*/ 5135 h 10000"/>
                <a:gd name="connsiteX71" fmla="*/ 2727 w 10000"/>
                <a:gd name="connsiteY71" fmla="*/ 5068 h 10000"/>
                <a:gd name="connsiteX72" fmla="*/ 2803 w 10000"/>
                <a:gd name="connsiteY72" fmla="*/ 4865 h 10000"/>
                <a:gd name="connsiteX73" fmla="*/ 2879 w 10000"/>
                <a:gd name="connsiteY73" fmla="*/ 4595 h 10000"/>
                <a:gd name="connsiteX74" fmla="*/ 3182 w 10000"/>
                <a:gd name="connsiteY74" fmla="*/ 4392 h 10000"/>
                <a:gd name="connsiteX75" fmla="*/ 3636 w 10000"/>
                <a:gd name="connsiteY75" fmla="*/ 3919 h 10000"/>
                <a:gd name="connsiteX76" fmla="*/ 3788 w 10000"/>
                <a:gd name="connsiteY76" fmla="*/ 3986 h 10000"/>
                <a:gd name="connsiteX77" fmla="*/ 4015 w 10000"/>
                <a:gd name="connsiteY77" fmla="*/ 3919 h 10000"/>
                <a:gd name="connsiteX78" fmla="*/ 4091 w 10000"/>
                <a:gd name="connsiteY78" fmla="*/ 3716 h 10000"/>
                <a:gd name="connsiteX79" fmla="*/ 3864 w 10000"/>
                <a:gd name="connsiteY79" fmla="*/ 3514 h 10000"/>
                <a:gd name="connsiteX80" fmla="*/ 4167 w 10000"/>
                <a:gd name="connsiteY80" fmla="*/ 3311 h 10000"/>
                <a:gd name="connsiteX81" fmla="*/ 4394 w 10000"/>
                <a:gd name="connsiteY81" fmla="*/ 3108 h 10000"/>
                <a:gd name="connsiteX82" fmla="*/ 4470 w 10000"/>
                <a:gd name="connsiteY82" fmla="*/ 3243 h 10000"/>
                <a:gd name="connsiteX83" fmla="*/ 4773 w 10000"/>
                <a:gd name="connsiteY83" fmla="*/ 3311 h 10000"/>
                <a:gd name="connsiteX84" fmla="*/ 5000 w 10000"/>
                <a:gd name="connsiteY84" fmla="*/ 3311 h 10000"/>
                <a:gd name="connsiteX85" fmla="*/ 5076 w 10000"/>
                <a:gd name="connsiteY85" fmla="*/ 3041 h 10000"/>
                <a:gd name="connsiteX86" fmla="*/ 5076 w 10000"/>
                <a:gd name="connsiteY86" fmla="*/ 2838 h 10000"/>
                <a:gd name="connsiteX87" fmla="*/ 5379 w 10000"/>
                <a:gd name="connsiteY87" fmla="*/ 2568 h 10000"/>
                <a:gd name="connsiteX88" fmla="*/ 5379 w 10000"/>
                <a:gd name="connsiteY88" fmla="*/ 2297 h 10000"/>
                <a:gd name="connsiteX89" fmla="*/ 5152 w 10000"/>
                <a:gd name="connsiteY89" fmla="*/ 2027 h 10000"/>
                <a:gd name="connsiteX90" fmla="*/ 5303 w 10000"/>
                <a:gd name="connsiteY90" fmla="*/ 1824 h 10000"/>
                <a:gd name="connsiteX91" fmla="*/ 5530 w 10000"/>
                <a:gd name="connsiteY91" fmla="*/ 1892 h 10000"/>
                <a:gd name="connsiteX92" fmla="*/ 5909 w 10000"/>
                <a:gd name="connsiteY92" fmla="*/ 1824 h 10000"/>
                <a:gd name="connsiteX93" fmla="*/ 5985 w 10000"/>
                <a:gd name="connsiteY93" fmla="*/ 1419 h 10000"/>
                <a:gd name="connsiteX94" fmla="*/ 5833 w 10000"/>
                <a:gd name="connsiteY94" fmla="*/ 1216 h 10000"/>
                <a:gd name="connsiteX95" fmla="*/ 6061 w 10000"/>
                <a:gd name="connsiteY95" fmla="*/ 1081 h 10000"/>
                <a:gd name="connsiteX96" fmla="*/ 6061 w 10000"/>
                <a:gd name="connsiteY96" fmla="*/ 743 h 10000"/>
                <a:gd name="connsiteX97" fmla="*/ 6818 w 10000"/>
                <a:gd name="connsiteY97" fmla="*/ 338 h 10000"/>
                <a:gd name="connsiteX98" fmla="*/ 7197 w 10000"/>
                <a:gd name="connsiteY98" fmla="*/ 270 h 10000"/>
                <a:gd name="connsiteX99" fmla="*/ 7652 w 10000"/>
                <a:gd name="connsiteY99" fmla="*/ 135 h 10000"/>
                <a:gd name="connsiteX100" fmla="*/ 8030 w 10000"/>
                <a:gd name="connsiteY100" fmla="*/ 135 h 10000"/>
                <a:gd name="connsiteX101" fmla="*/ 8258 w 10000"/>
                <a:gd name="connsiteY101" fmla="*/ 135 h 10000"/>
                <a:gd name="connsiteX102" fmla="*/ 8409 w 10000"/>
                <a:gd name="connsiteY102" fmla="*/ 0 h 10000"/>
                <a:gd name="connsiteX103" fmla="*/ 8864 w 10000"/>
                <a:gd name="connsiteY103" fmla="*/ 0 h 10000"/>
                <a:gd name="connsiteX104" fmla="*/ 9621 w 10000"/>
                <a:gd name="connsiteY104" fmla="*/ 405 h 10000"/>
                <a:gd name="connsiteX105" fmla="*/ 9773 w 10000"/>
                <a:gd name="connsiteY105" fmla="*/ 608 h 10000"/>
                <a:gd name="connsiteX106" fmla="*/ 10000 w 10000"/>
                <a:gd name="connsiteY106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8030 w 10000"/>
                <a:gd name="connsiteY11" fmla="*/ 4797 h 10000"/>
                <a:gd name="connsiteX12" fmla="*/ 7955 w 10000"/>
                <a:gd name="connsiteY12" fmla="*/ 5203 h 10000"/>
                <a:gd name="connsiteX13" fmla="*/ 7955 w 10000"/>
                <a:gd name="connsiteY13" fmla="*/ 5541 h 10000"/>
                <a:gd name="connsiteX14" fmla="*/ 7528 w 10000"/>
                <a:gd name="connsiteY14" fmla="*/ 6455 h 10000"/>
                <a:gd name="connsiteX15" fmla="*/ 6288 w 10000"/>
                <a:gd name="connsiteY15" fmla="*/ 7095 h 10000"/>
                <a:gd name="connsiteX16" fmla="*/ 5985 w 10000"/>
                <a:gd name="connsiteY16" fmla="*/ 7162 h 10000"/>
                <a:gd name="connsiteX17" fmla="*/ 5833 w 10000"/>
                <a:gd name="connsiteY17" fmla="*/ 6959 h 10000"/>
                <a:gd name="connsiteX18" fmla="*/ 5682 w 10000"/>
                <a:gd name="connsiteY18" fmla="*/ 7297 h 10000"/>
                <a:gd name="connsiteX19" fmla="*/ 5455 w 10000"/>
                <a:gd name="connsiteY19" fmla="*/ 7500 h 10000"/>
                <a:gd name="connsiteX20" fmla="*/ 5303 w 10000"/>
                <a:gd name="connsiteY20" fmla="*/ 7838 h 10000"/>
                <a:gd name="connsiteX21" fmla="*/ 5455 w 10000"/>
                <a:gd name="connsiteY21" fmla="*/ 7973 h 10000"/>
                <a:gd name="connsiteX22" fmla="*/ 5530 w 10000"/>
                <a:gd name="connsiteY22" fmla="*/ 8108 h 10000"/>
                <a:gd name="connsiteX23" fmla="*/ 5455 w 10000"/>
                <a:gd name="connsiteY23" fmla="*/ 8311 h 10000"/>
                <a:gd name="connsiteX24" fmla="*/ 5455 w 10000"/>
                <a:gd name="connsiteY24" fmla="*/ 8581 h 10000"/>
                <a:gd name="connsiteX25" fmla="*/ 5758 w 10000"/>
                <a:gd name="connsiteY25" fmla="*/ 8649 h 10000"/>
                <a:gd name="connsiteX26" fmla="*/ 6454 w 10000"/>
                <a:gd name="connsiteY26" fmla="*/ 9566 h 10000"/>
                <a:gd name="connsiteX27" fmla="*/ 5076 w 10000"/>
                <a:gd name="connsiteY27" fmla="*/ 9595 h 10000"/>
                <a:gd name="connsiteX28" fmla="*/ 4773 w 10000"/>
                <a:gd name="connsiteY28" fmla="*/ 9730 h 10000"/>
                <a:gd name="connsiteX29" fmla="*/ 4697 w 10000"/>
                <a:gd name="connsiteY29" fmla="*/ 10000 h 10000"/>
                <a:gd name="connsiteX30" fmla="*/ 4394 w 10000"/>
                <a:gd name="connsiteY30" fmla="*/ 10000 h 10000"/>
                <a:gd name="connsiteX31" fmla="*/ 4394 w 10000"/>
                <a:gd name="connsiteY31" fmla="*/ 9865 h 10000"/>
                <a:gd name="connsiteX32" fmla="*/ 4318 w 10000"/>
                <a:gd name="connsiteY32" fmla="*/ 9797 h 10000"/>
                <a:gd name="connsiteX33" fmla="*/ 4091 w 10000"/>
                <a:gd name="connsiteY33" fmla="*/ 9865 h 10000"/>
                <a:gd name="connsiteX34" fmla="*/ 4015 w 10000"/>
                <a:gd name="connsiteY34" fmla="*/ 9662 h 10000"/>
                <a:gd name="connsiteX35" fmla="*/ 3864 w 10000"/>
                <a:gd name="connsiteY35" fmla="*/ 9392 h 10000"/>
                <a:gd name="connsiteX36" fmla="*/ 3409 w 10000"/>
                <a:gd name="connsiteY36" fmla="*/ 9257 h 10000"/>
                <a:gd name="connsiteX37" fmla="*/ 3409 w 10000"/>
                <a:gd name="connsiteY37" fmla="*/ 8851 h 10000"/>
                <a:gd name="connsiteX38" fmla="*/ 3333 w 10000"/>
                <a:gd name="connsiteY38" fmla="*/ 8851 h 10000"/>
                <a:gd name="connsiteX39" fmla="*/ 3333 w 10000"/>
                <a:gd name="connsiteY39" fmla="*/ 8649 h 10000"/>
                <a:gd name="connsiteX40" fmla="*/ 2879 w 10000"/>
                <a:gd name="connsiteY40" fmla="*/ 8716 h 10000"/>
                <a:gd name="connsiteX41" fmla="*/ 2576 w 10000"/>
                <a:gd name="connsiteY41" fmla="*/ 8649 h 10000"/>
                <a:gd name="connsiteX42" fmla="*/ 2197 w 10000"/>
                <a:gd name="connsiteY42" fmla="*/ 8851 h 10000"/>
                <a:gd name="connsiteX43" fmla="*/ 1364 w 10000"/>
                <a:gd name="connsiteY43" fmla="*/ 8851 h 10000"/>
                <a:gd name="connsiteX44" fmla="*/ 1288 w 10000"/>
                <a:gd name="connsiteY44" fmla="*/ 8986 h 10000"/>
                <a:gd name="connsiteX45" fmla="*/ 682 w 10000"/>
                <a:gd name="connsiteY45" fmla="*/ 8851 h 10000"/>
                <a:gd name="connsiteX46" fmla="*/ 606 w 10000"/>
                <a:gd name="connsiteY46" fmla="*/ 8986 h 10000"/>
                <a:gd name="connsiteX47" fmla="*/ 303 w 10000"/>
                <a:gd name="connsiteY47" fmla="*/ 8919 h 10000"/>
                <a:gd name="connsiteX48" fmla="*/ 303 w 10000"/>
                <a:gd name="connsiteY48" fmla="*/ 9054 h 10000"/>
                <a:gd name="connsiteX49" fmla="*/ 0 w 10000"/>
                <a:gd name="connsiteY49" fmla="*/ 9054 h 10000"/>
                <a:gd name="connsiteX50" fmla="*/ 76 w 10000"/>
                <a:gd name="connsiteY50" fmla="*/ 8378 h 10000"/>
                <a:gd name="connsiteX51" fmla="*/ 530 w 10000"/>
                <a:gd name="connsiteY51" fmla="*/ 7838 h 10000"/>
                <a:gd name="connsiteX52" fmla="*/ 909 w 10000"/>
                <a:gd name="connsiteY52" fmla="*/ 7770 h 10000"/>
                <a:gd name="connsiteX53" fmla="*/ 1288 w 10000"/>
                <a:gd name="connsiteY53" fmla="*/ 7635 h 10000"/>
                <a:gd name="connsiteX54" fmla="*/ 1591 w 10000"/>
                <a:gd name="connsiteY54" fmla="*/ 7432 h 10000"/>
                <a:gd name="connsiteX55" fmla="*/ 1591 w 10000"/>
                <a:gd name="connsiteY55" fmla="*/ 7230 h 10000"/>
                <a:gd name="connsiteX56" fmla="*/ 1288 w 10000"/>
                <a:gd name="connsiteY56" fmla="*/ 7095 h 10000"/>
                <a:gd name="connsiteX57" fmla="*/ 1212 w 10000"/>
                <a:gd name="connsiteY57" fmla="*/ 6757 h 10000"/>
                <a:gd name="connsiteX58" fmla="*/ 1061 w 10000"/>
                <a:gd name="connsiteY58" fmla="*/ 6486 h 10000"/>
                <a:gd name="connsiteX59" fmla="*/ 758 w 10000"/>
                <a:gd name="connsiteY59" fmla="*/ 6419 h 10000"/>
                <a:gd name="connsiteX60" fmla="*/ 455 w 10000"/>
                <a:gd name="connsiteY60" fmla="*/ 6014 h 10000"/>
                <a:gd name="connsiteX61" fmla="*/ 379 w 10000"/>
                <a:gd name="connsiteY61" fmla="*/ 5811 h 10000"/>
                <a:gd name="connsiteX62" fmla="*/ 455 w 10000"/>
                <a:gd name="connsiteY62" fmla="*/ 5676 h 10000"/>
                <a:gd name="connsiteX63" fmla="*/ 152 w 10000"/>
                <a:gd name="connsiteY63" fmla="*/ 5068 h 10000"/>
                <a:gd name="connsiteX64" fmla="*/ 833 w 10000"/>
                <a:gd name="connsiteY64" fmla="*/ 5405 h 10000"/>
                <a:gd name="connsiteX65" fmla="*/ 1136 w 10000"/>
                <a:gd name="connsiteY65" fmla="*/ 5338 h 10000"/>
                <a:gd name="connsiteX66" fmla="*/ 1364 w 10000"/>
                <a:gd name="connsiteY66" fmla="*/ 5338 h 10000"/>
                <a:gd name="connsiteX67" fmla="*/ 1970 w 10000"/>
                <a:gd name="connsiteY67" fmla="*/ 5338 h 10000"/>
                <a:gd name="connsiteX68" fmla="*/ 2273 w 10000"/>
                <a:gd name="connsiteY68" fmla="*/ 5405 h 10000"/>
                <a:gd name="connsiteX69" fmla="*/ 2348 w 10000"/>
                <a:gd name="connsiteY69" fmla="*/ 5135 h 10000"/>
                <a:gd name="connsiteX70" fmla="*/ 2727 w 10000"/>
                <a:gd name="connsiteY70" fmla="*/ 5068 h 10000"/>
                <a:gd name="connsiteX71" fmla="*/ 2803 w 10000"/>
                <a:gd name="connsiteY71" fmla="*/ 4865 h 10000"/>
                <a:gd name="connsiteX72" fmla="*/ 2879 w 10000"/>
                <a:gd name="connsiteY72" fmla="*/ 4595 h 10000"/>
                <a:gd name="connsiteX73" fmla="*/ 3182 w 10000"/>
                <a:gd name="connsiteY73" fmla="*/ 4392 h 10000"/>
                <a:gd name="connsiteX74" fmla="*/ 3636 w 10000"/>
                <a:gd name="connsiteY74" fmla="*/ 3919 h 10000"/>
                <a:gd name="connsiteX75" fmla="*/ 3788 w 10000"/>
                <a:gd name="connsiteY75" fmla="*/ 3986 h 10000"/>
                <a:gd name="connsiteX76" fmla="*/ 4015 w 10000"/>
                <a:gd name="connsiteY76" fmla="*/ 3919 h 10000"/>
                <a:gd name="connsiteX77" fmla="*/ 4091 w 10000"/>
                <a:gd name="connsiteY77" fmla="*/ 3716 h 10000"/>
                <a:gd name="connsiteX78" fmla="*/ 3864 w 10000"/>
                <a:gd name="connsiteY78" fmla="*/ 3514 h 10000"/>
                <a:gd name="connsiteX79" fmla="*/ 4167 w 10000"/>
                <a:gd name="connsiteY79" fmla="*/ 3311 h 10000"/>
                <a:gd name="connsiteX80" fmla="*/ 4394 w 10000"/>
                <a:gd name="connsiteY80" fmla="*/ 3108 h 10000"/>
                <a:gd name="connsiteX81" fmla="*/ 4470 w 10000"/>
                <a:gd name="connsiteY81" fmla="*/ 3243 h 10000"/>
                <a:gd name="connsiteX82" fmla="*/ 4773 w 10000"/>
                <a:gd name="connsiteY82" fmla="*/ 3311 h 10000"/>
                <a:gd name="connsiteX83" fmla="*/ 5000 w 10000"/>
                <a:gd name="connsiteY83" fmla="*/ 3311 h 10000"/>
                <a:gd name="connsiteX84" fmla="*/ 5076 w 10000"/>
                <a:gd name="connsiteY84" fmla="*/ 3041 h 10000"/>
                <a:gd name="connsiteX85" fmla="*/ 5076 w 10000"/>
                <a:gd name="connsiteY85" fmla="*/ 2838 h 10000"/>
                <a:gd name="connsiteX86" fmla="*/ 5379 w 10000"/>
                <a:gd name="connsiteY86" fmla="*/ 2568 h 10000"/>
                <a:gd name="connsiteX87" fmla="*/ 5379 w 10000"/>
                <a:gd name="connsiteY87" fmla="*/ 2297 h 10000"/>
                <a:gd name="connsiteX88" fmla="*/ 5152 w 10000"/>
                <a:gd name="connsiteY88" fmla="*/ 2027 h 10000"/>
                <a:gd name="connsiteX89" fmla="*/ 5303 w 10000"/>
                <a:gd name="connsiteY89" fmla="*/ 1824 h 10000"/>
                <a:gd name="connsiteX90" fmla="*/ 5530 w 10000"/>
                <a:gd name="connsiteY90" fmla="*/ 1892 h 10000"/>
                <a:gd name="connsiteX91" fmla="*/ 5909 w 10000"/>
                <a:gd name="connsiteY91" fmla="*/ 1824 h 10000"/>
                <a:gd name="connsiteX92" fmla="*/ 5985 w 10000"/>
                <a:gd name="connsiteY92" fmla="*/ 1419 h 10000"/>
                <a:gd name="connsiteX93" fmla="*/ 5833 w 10000"/>
                <a:gd name="connsiteY93" fmla="*/ 1216 h 10000"/>
                <a:gd name="connsiteX94" fmla="*/ 6061 w 10000"/>
                <a:gd name="connsiteY94" fmla="*/ 1081 h 10000"/>
                <a:gd name="connsiteX95" fmla="*/ 6061 w 10000"/>
                <a:gd name="connsiteY95" fmla="*/ 743 h 10000"/>
                <a:gd name="connsiteX96" fmla="*/ 6818 w 10000"/>
                <a:gd name="connsiteY96" fmla="*/ 338 h 10000"/>
                <a:gd name="connsiteX97" fmla="*/ 7197 w 10000"/>
                <a:gd name="connsiteY97" fmla="*/ 270 h 10000"/>
                <a:gd name="connsiteX98" fmla="*/ 7652 w 10000"/>
                <a:gd name="connsiteY98" fmla="*/ 135 h 10000"/>
                <a:gd name="connsiteX99" fmla="*/ 8030 w 10000"/>
                <a:gd name="connsiteY99" fmla="*/ 135 h 10000"/>
                <a:gd name="connsiteX100" fmla="*/ 8258 w 10000"/>
                <a:gd name="connsiteY100" fmla="*/ 135 h 10000"/>
                <a:gd name="connsiteX101" fmla="*/ 8409 w 10000"/>
                <a:gd name="connsiteY101" fmla="*/ 0 h 10000"/>
                <a:gd name="connsiteX102" fmla="*/ 8864 w 10000"/>
                <a:gd name="connsiteY102" fmla="*/ 0 h 10000"/>
                <a:gd name="connsiteX103" fmla="*/ 9621 w 10000"/>
                <a:gd name="connsiteY103" fmla="*/ 405 h 10000"/>
                <a:gd name="connsiteX104" fmla="*/ 9773 w 10000"/>
                <a:gd name="connsiteY104" fmla="*/ 608 h 10000"/>
                <a:gd name="connsiteX105" fmla="*/ 10000 w 10000"/>
                <a:gd name="connsiteY105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7955 w 10000"/>
                <a:gd name="connsiteY11" fmla="*/ 5203 h 10000"/>
                <a:gd name="connsiteX12" fmla="*/ 7955 w 10000"/>
                <a:gd name="connsiteY12" fmla="*/ 5541 h 10000"/>
                <a:gd name="connsiteX13" fmla="*/ 7528 w 10000"/>
                <a:gd name="connsiteY13" fmla="*/ 6455 h 10000"/>
                <a:gd name="connsiteX14" fmla="*/ 6288 w 10000"/>
                <a:gd name="connsiteY14" fmla="*/ 7095 h 10000"/>
                <a:gd name="connsiteX15" fmla="*/ 5985 w 10000"/>
                <a:gd name="connsiteY15" fmla="*/ 7162 h 10000"/>
                <a:gd name="connsiteX16" fmla="*/ 5833 w 10000"/>
                <a:gd name="connsiteY16" fmla="*/ 6959 h 10000"/>
                <a:gd name="connsiteX17" fmla="*/ 5682 w 10000"/>
                <a:gd name="connsiteY17" fmla="*/ 7297 h 10000"/>
                <a:gd name="connsiteX18" fmla="*/ 5455 w 10000"/>
                <a:gd name="connsiteY18" fmla="*/ 7500 h 10000"/>
                <a:gd name="connsiteX19" fmla="*/ 5303 w 10000"/>
                <a:gd name="connsiteY19" fmla="*/ 7838 h 10000"/>
                <a:gd name="connsiteX20" fmla="*/ 5455 w 10000"/>
                <a:gd name="connsiteY20" fmla="*/ 7973 h 10000"/>
                <a:gd name="connsiteX21" fmla="*/ 5530 w 10000"/>
                <a:gd name="connsiteY21" fmla="*/ 8108 h 10000"/>
                <a:gd name="connsiteX22" fmla="*/ 5455 w 10000"/>
                <a:gd name="connsiteY22" fmla="*/ 8311 h 10000"/>
                <a:gd name="connsiteX23" fmla="*/ 5455 w 10000"/>
                <a:gd name="connsiteY23" fmla="*/ 8581 h 10000"/>
                <a:gd name="connsiteX24" fmla="*/ 5758 w 10000"/>
                <a:gd name="connsiteY24" fmla="*/ 8649 h 10000"/>
                <a:gd name="connsiteX25" fmla="*/ 6454 w 10000"/>
                <a:gd name="connsiteY25" fmla="*/ 9566 h 10000"/>
                <a:gd name="connsiteX26" fmla="*/ 5076 w 10000"/>
                <a:gd name="connsiteY26" fmla="*/ 9595 h 10000"/>
                <a:gd name="connsiteX27" fmla="*/ 4773 w 10000"/>
                <a:gd name="connsiteY27" fmla="*/ 9730 h 10000"/>
                <a:gd name="connsiteX28" fmla="*/ 4697 w 10000"/>
                <a:gd name="connsiteY28" fmla="*/ 10000 h 10000"/>
                <a:gd name="connsiteX29" fmla="*/ 4394 w 10000"/>
                <a:gd name="connsiteY29" fmla="*/ 10000 h 10000"/>
                <a:gd name="connsiteX30" fmla="*/ 4394 w 10000"/>
                <a:gd name="connsiteY30" fmla="*/ 9865 h 10000"/>
                <a:gd name="connsiteX31" fmla="*/ 4318 w 10000"/>
                <a:gd name="connsiteY31" fmla="*/ 9797 h 10000"/>
                <a:gd name="connsiteX32" fmla="*/ 4091 w 10000"/>
                <a:gd name="connsiteY32" fmla="*/ 9865 h 10000"/>
                <a:gd name="connsiteX33" fmla="*/ 4015 w 10000"/>
                <a:gd name="connsiteY33" fmla="*/ 9662 h 10000"/>
                <a:gd name="connsiteX34" fmla="*/ 3864 w 10000"/>
                <a:gd name="connsiteY34" fmla="*/ 9392 h 10000"/>
                <a:gd name="connsiteX35" fmla="*/ 3409 w 10000"/>
                <a:gd name="connsiteY35" fmla="*/ 9257 h 10000"/>
                <a:gd name="connsiteX36" fmla="*/ 3409 w 10000"/>
                <a:gd name="connsiteY36" fmla="*/ 8851 h 10000"/>
                <a:gd name="connsiteX37" fmla="*/ 3333 w 10000"/>
                <a:gd name="connsiteY37" fmla="*/ 8851 h 10000"/>
                <a:gd name="connsiteX38" fmla="*/ 3333 w 10000"/>
                <a:gd name="connsiteY38" fmla="*/ 8649 h 10000"/>
                <a:gd name="connsiteX39" fmla="*/ 2879 w 10000"/>
                <a:gd name="connsiteY39" fmla="*/ 8716 h 10000"/>
                <a:gd name="connsiteX40" fmla="*/ 2576 w 10000"/>
                <a:gd name="connsiteY40" fmla="*/ 8649 h 10000"/>
                <a:gd name="connsiteX41" fmla="*/ 2197 w 10000"/>
                <a:gd name="connsiteY41" fmla="*/ 8851 h 10000"/>
                <a:gd name="connsiteX42" fmla="*/ 1364 w 10000"/>
                <a:gd name="connsiteY42" fmla="*/ 8851 h 10000"/>
                <a:gd name="connsiteX43" fmla="*/ 1288 w 10000"/>
                <a:gd name="connsiteY43" fmla="*/ 8986 h 10000"/>
                <a:gd name="connsiteX44" fmla="*/ 682 w 10000"/>
                <a:gd name="connsiteY44" fmla="*/ 8851 h 10000"/>
                <a:gd name="connsiteX45" fmla="*/ 606 w 10000"/>
                <a:gd name="connsiteY45" fmla="*/ 8986 h 10000"/>
                <a:gd name="connsiteX46" fmla="*/ 303 w 10000"/>
                <a:gd name="connsiteY46" fmla="*/ 8919 h 10000"/>
                <a:gd name="connsiteX47" fmla="*/ 303 w 10000"/>
                <a:gd name="connsiteY47" fmla="*/ 9054 h 10000"/>
                <a:gd name="connsiteX48" fmla="*/ 0 w 10000"/>
                <a:gd name="connsiteY48" fmla="*/ 9054 h 10000"/>
                <a:gd name="connsiteX49" fmla="*/ 76 w 10000"/>
                <a:gd name="connsiteY49" fmla="*/ 8378 h 10000"/>
                <a:gd name="connsiteX50" fmla="*/ 530 w 10000"/>
                <a:gd name="connsiteY50" fmla="*/ 7838 h 10000"/>
                <a:gd name="connsiteX51" fmla="*/ 909 w 10000"/>
                <a:gd name="connsiteY51" fmla="*/ 7770 h 10000"/>
                <a:gd name="connsiteX52" fmla="*/ 1288 w 10000"/>
                <a:gd name="connsiteY52" fmla="*/ 7635 h 10000"/>
                <a:gd name="connsiteX53" fmla="*/ 1591 w 10000"/>
                <a:gd name="connsiteY53" fmla="*/ 7432 h 10000"/>
                <a:gd name="connsiteX54" fmla="*/ 1591 w 10000"/>
                <a:gd name="connsiteY54" fmla="*/ 7230 h 10000"/>
                <a:gd name="connsiteX55" fmla="*/ 1288 w 10000"/>
                <a:gd name="connsiteY55" fmla="*/ 7095 h 10000"/>
                <a:gd name="connsiteX56" fmla="*/ 1212 w 10000"/>
                <a:gd name="connsiteY56" fmla="*/ 6757 h 10000"/>
                <a:gd name="connsiteX57" fmla="*/ 1061 w 10000"/>
                <a:gd name="connsiteY57" fmla="*/ 6486 h 10000"/>
                <a:gd name="connsiteX58" fmla="*/ 758 w 10000"/>
                <a:gd name="connsiteY58" fmla="*/ 6419 h 10000"/>
                <a:gd name="connsiteX59" fmla="*/ 455 w 10000"/>
                <a:gd name="connsiteY59" fmla="*/ 6014 h 10000"/>
                <a:gd name="connsiteX60" fmla="*/ 379 w 10000"/>
                <a:gd name="connsiteY60" fmla="*/ 5811 h 10000"/>
                <a:gd name="connsiteX61" fmla="*/ 455 w 10000"/>
                <a:gd name="connsiteY61" fmla="*/ 5676 h 10000"/>
                <a:gd name="connsiteX62" fmla="*/ 152 w 10000"/>
                <a:gd name="connsiteY62" fmla="*/ 5068 h 10000"/>
                <a:gd name="connsiteX63" fmla="*/ 833 w 10000"/>
                <a:gd name="connsiteY63" fmla="*/ 5405 h 10000"/>
                <a:gd name="connsiteX64" fmla="*/ 1136 w 10000"/>
                <a:gd name="connsiteY64" fmla="*/ 5338 h 10000"/>
                <a:gd name="connsiteX65" fmla="*/ 1364 w 10000"/>
                <a:gd name="connsiteY65" fmla="*/ 5338 h 10000"/>
                <a:gd name="connsiteX66" fmla="*/ 1970 w 10000"/>
                <a:gd name="connsiteY66" fmla="*/ 5338 h 10000"/>
                <a:gd name="connsiteX67" fmla="*/ 2273 w 10000"/>
                <a:gd name="connsiteY67" fmla="*/ 5405 h 10000"/>
                <a:gd name="connsiteX68" fmla="*/ 2348 w 10000"/>
                <a:gd name="connsiteY68" fmla="*/ 5135 h 10000"/>
                <a:gd name="connsiteX69" fmla="*/ 2727 w 10000"/>
                <a:gd name="connsiteY69" fmla="*/ 5068 h 10000"/>
                <a:gd name="connsiteX70" fmla="*/ 2803 w 10000"/>
                <a:gd name="connsiteY70" fmla="*/ 4865 h 10000"/>
                <a:gd name="connsiteX71" fmla="*/ 2879 w 10000"/>
                <a:gd name="connsiteY71" fmla="*/ 4595 h 10000"/>
                <a:gd name="connsiteX72" fmla="*/ 3182 w 10000"/>
                <a:gd name="connsiteY72" fmla="*/ 4392 h 10000"/>
                <a:gd name="connsiteX73" fmla="*/ 3636 w 10000"/>
                <a:gd name="connsiteY73" fmla="*/ 3919 h 10000"/>
                <a:gd name="connsiteX74" fmla="*/ 3788 w 10000"/>
                <a:gd name="connsiteY74" fmla="*/ 3986 h 10000"/>
                <a:gd name="connsiteX75" fmla="*/ 4015 w 10000"/>
                <a:gd name="connsiteY75" fmla="*/ 3919 h 10000"/>
                <a:gd name="connsiteX76" fmla="*/ 4091 w 10000"/>
                <a:gd name="connsiteY76" fmla="*/ 3716 h 10000"/>
                <a:gd name="connsiteX77" fmla="*/ 3864 w 10000"/>
                <a:gd name="connsiteY77" fmla="*/ 3514 h 10000"/>
                <a:gd name="connsiteX78" fmla="*/ 4167 w 10000"/>
                <a:gd name="connsiteY78" fmla="*/ 3311 h 10000"/>
                <a:gd name="connsiteX79" fmla="*/ 4394 w 10000"/>
                <a:gd name="connsiteY79" fmla="*/ 3108 h 10000"/>
                <a:gd name="connsiteX80" fmla="*/ 4470 w 10000"/>
                <a:gd name="connsiteY80" fmla="*/ 3243 h 10000"/>
                <a:gd name="connsiteX81" fmla="*/ 4773 w 10000"/>
                <a:gd name="connsiteY81" fmla="*/ 3311 h 10000"/>
                <a:gd name="connsiteX82" fmla="*/ 5000 w 10000"/>
                <a:gd name="connsiteY82" fmla="*/ 3311 h 10000"/>
                <a:gd name="connsiteX83" fmla="*/ 5076 w 10000"/>
                <a:gd name="connsiteY83" fmla="*/ 3041 h 10000"/>
                <a:gd name="connsiteX84" fmla="*/ 5076 w 10000"/>
                <a:gd name="connsiteY84" fmla="*/ 2838 h 10000"/>
                <a:gd name="connsiteX85" fmla="*/ 5379 w 10000"/>
                <a:gd name="connsiteY85" fmla="*/ 2568 h 10000"/>
                <a:gd name="connsiteX86" fmla="*/ 5379 w 10000"/>
                <a:gd name="connsiteY86" fmla="*/ 2297 h 10000"/>
                <a:gd name="connsiteX87" fmla="*/ 5152 w 10000"/>
                <a:gd name="connsiteY87" fmla="*/ 2027 h 10000"/>
                <a:gd name="connsiteX88" fmla="*/ 5303 w 10000"/>
                <a:gd name="connsiteY88" fmla="*/ 1824 h 10000"/>
                <a:gd name="connsiteX89" fmla="*/ 5530 w 10000"/>
                <a:gd name="connsiteY89" fmla="*/ 1892 h 10000"/>
                <a:gd name="connsiteX90" fmla="*/ 5909 w 10000"/>
                <a:gd name="connsiteY90" fmla="*/ 1824 h 10000"/>
                <a:gd name="connsiteX91" fmla="*/ 5985 w 10000"/>
                <a:gd name="connsiteY91" fmla="*/ 1419 h 10000"/>
                <a:gd name="connsiteX92" fmla="*/ 5833 w 10000"/>
                <a:gd name="connsiteY92" fmla="*/ 1216 h 10000"/>
                <a:gd name="connsiteX93" fmla="*/ 6061 w 10000"/>
                <a:gd name="connsiteY93" fmla="*/ 1081 h 10000"/>
                <a:gd name="connsiteX94" fmla="*/ 6061 w 10000"/>
                <a:gd name="connsiteY94" fmla="*/ 743 h 10000"/>
                <a:gd name="connsiteX95" fmla="*/ 6818 w 10000"/>
                <a:gd name="connsiteY95" fmla="*/ 338 h 10000"/>
                <a:gd name="connsiteX96" fmla="*/ 7197 w 10000"/>
                <a:gd name="connsiteY96" fmla="*/ 270 h 10000"/>
                <a:gd name="connsiteX97" fmla="*/ 7652 w 10000"/>
                <a:gd name="connsiteY97" fmla="*/ 135 h 10000"/>
                <a:gd name="connsiteX98" fmla="*/ 8030 w 10000"/>
                <a:gd name="connsiteY98" fmla="*/ 135 h 10000"/>
                <a:gd name="connsiteX99" fmla="*/ 8258 w 10000"/>
                <a:gd name="connsiteY99" fmla="*/ 135 h 10000"/>
                <a:gd name="connsiteX100" fmla="*/ 8409 w 10000"/>
                <a:gd name="connsiteY100" fmla="*/ 0 h 10000"/>
                <a:gd name="connsiteX101" fmla="*/ 8864 w 10000"/>
                <a:gd name="connsiteY101" fmla="*/ 0 h 10000"/>
                <a:gd name="connsiteX102" fmla="*/ 9621 w 10000"/>
                <a:gd name="connsiteY102" fmla="*/ 405 h 10000"/>
                <a:gd name="connsiteX103" fmla="*/ 9773 w 10000"/>
                <a:gd name="connsiteY103" fmla="*/ 608 h 10000"/>
                <a:gd name="connsiteX104" fmla="*/ 10000 w 10000"/>
                <a:gd name="connsiteY104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7955 w 10000"/>
                <a:gd name="connsiteY11" fmla="*/ 5203 h 10000"/>
                <a:gd name="connsiteX12" fmla="*/ 8214 w 10000"/>
                <a:gd name="connsiteY12" fmla="*/ 5587 h 10000"/>
                <a:gd name="connsiteX13" fmla="*/ 7528 w 10000"/>
                <a:gd name="connsiteY13" fmla="*/ 6455 h 10000"/>
                <a:gd name="connsiteX14" fmla="*/ 6288 w 10000"/>
                <a:gd name="connsiteY14" fmla="*/ 7095 h 10000"/>
                <a:gd name="connsiteX15" fmla="*/ 5985 w 10000"/>
                <a:gd name="connsiteY15" fmla="*/ 7162 h 10000"/>
                <a:gd name="connsiteX16" fmla="*/ 5833 w 10000"/>
                <a:gd name="connsiteY16" fmla="*/ 6959 h 10000"/>
                <a:gd name="connsiteX17" fmla="*/ 5682 w 10000"/>
                <a:gd name="connsiteY17" fmla="*/ 7297 h 10000"/>
                <a:gd name="connsiteX18" fmla="*/ 5455 w 10000"/>
                <a:gd name="connsiteY18" fmla="*/ 7500 h 10000"/>
                <a:gd name="connsiteX19" fmla="*/ 5303 w 10000"/>
                <a:gd name="connsiteY19" fmla="*/ 7838 h 10000"/>
                <a:gd name="connsiteX20" fmla="*/ 5455 w 10000"/>
                <a:gd name="connsiteY20" fmla="*/ 7973 h 10000"/>
                <a:gd name="connsiteX21" fmla="*/ 5530 w 10000"/>
                <a:gd name="connsiteY21" fmla="*/ 8108 h 10000"/>
                <a:gd name="connsiteX22" fmla="*/ 5455 w 10000"/>
                <a:gd name="connsiteY22" fmla="*/ 8311 h 10000"/>
                <a:gd name="connsiteX23" fmla="*/ 5455 w 10000"/>
                <a:gd name="connsiteY23" fmla="*/ 8581 h 10000"/>
                <a:gd name="connsiteX24" fmla="*/ 5758 w 10000"/>
                <a:gd name="connsiteY24" fmla="*/ 8649 h 10000"/>
                <a:gd name="connsiteX25" fmla="*/ 6454 w 10000"/>
                <a:gd name="connsiteY25" fmla="*/ 9566 h 10000"/>
                <a:gd name="connsiteX26" fmla="*/ 5076 w 10000"/>
                <a:gd name="connsiteY26" fmla="*/ 9595 h 10000"/>
                <a:gd name="connsiteX27" fmla="*/ 4773 w 10000"/>
                <a:gd name="connsiteY27" fmla="*/ 9730 h 10000"/>
                <a:gd name="connsiteX28" fmla="*/ 4697 w 10000"/>
                <a:gd name="connsiteY28" fmla="*/ 10000 h 10000"/>
                <a:gd name="connsiteX29" fmla="*/ 4394 w 10000"/>
                <a:gd name="connsiteY29" fmla="*/ 10000 h 10000"/>
                <a:gd name="connsiteX30" fmla="*/ 4394 w 10000"/>
                <a:gd name="connsiteY30" fmla="*/ 9865 h 10000"/>
                <a:gd name="connsiteX31" fmla="*/ 4318 w 10000"/>
                <a:gd name="connsiteY31" fmla="*/ 9797 h 10000"/>
                <a:gd name="connsiteX32" fmla="*/ 4091 w 10000"/>
                <a:gd name="connsiteY32" fmla="*/ 9865 h 10000"/>
                <a:gd name="connsiteX33" fmla="*/ 4015 w 10000"/>
                <a:gd name="connsiteY33" fmla="*/ 9662 h 10000"/>
                <a:gd name="connsiteX34" fmla="*/ 3864 w 10000"/>
                <a:gd name="connsiteY34" fmla="*/ 9392 h 10000"/>
                <a:gd name="connsiteX35" fmla="*/ 3409 w 10000"/>
                <a:gd name="connsiteY35" fmla="*/ 9257 h 10000"/>
                <a:gd name="connsiteX36" fmla="*/ 3409 w 10000"/>
                <a:gd name="connsiteY36" fmla="*/ 8851 h 10000"/>
                <a:gd name="connsiteX37" fmla="*/ 3333 w 10000"/>
                <a:gd name="connsiteY37" fmla="*/ 8851 h 10000"/>
                <a:gd name="connsiteX38" fmla="*/ 3333 w 10000"/>
                <a:gd name="connsiteY38" fmla="*/ 8649 h 10000"/>
                <a:gd name="connsiteX39" fmla="*/ 2879 w 10000"/>
                <a:gd name="connsiteY39" fmla="*/ 8716 h 10000"/>
                <a:gd name="connsiteX40" fmla="*/ 2576 w 10000"/>
                <a:gd name="connsiteY40" fmla="*/ 8649 h 10000"/>
                <a:gd name="connsiteX41" fmla="*/ 2197 w 10000"/>
                <a:gd name="connsiteY41" fmla="*/ 8851 h 10000"/>
                <a:gd name="connsiteX42" fmla="*/ 1364 w 10000"/>
                <a:gd name="connsiteY42" fmla="*/ 8851 h 10000"/>
                <a:gd name="connsiteX43" fmla="*/ 1288 w 10000"/>
                <a:gd name="connsiteY43" fmla="*/ 8986 h 10000"/>
                <a:gd name="connsiteX44" fmla="*/ 682 w 10000"/>
                <a:gd name="connsiteY44" fmla="*/ 8851 h 10000"/>
                <a:gd name="connsiteX45" fmla="*/ 606 w 10000"/>
                <a:gd name="connsiteY45" fmla="*/ 8986 h 10000"/>
                <a:gd name="connsiteX46" fmla="*/ 303 w 10000"/>
                <a:gd name="connsiteY46" fmla="*/ 8919 h 10000"/>
                <a:gd name="connsiteX47" fmla="*/ 303 w 10000"/>
                <a:gd name="connsiteY47" fmla="*/ 9054 h 10000"/>
                <a:gd name="connsiteX48" fmla="*/ 0 w 10000"/>
                <a:gd name="connsiteY48" fmla="*/ 9054 h 10000"/>
                <a:gd name="connsiteX49" fmla="*/ 76 w 10000"/>
                <a:gd name="connsiteY49" fmla="*/ 8378 h 10000"/>
                <a:gd name="connsiteX50" fmla="*/ 530 w 10000"/>
                <a:gd name="connsiteY50" fmla="*/ 7838 h 10000"/>
                <a:gd name="connsiteX51" fmla="*/ 909 w 10000"/>
                <a:gd name="connsiteY51" fmla="*/ 7770 h 10000"/>
                <a:gd name="connsiteX52" fmla="*/ 1288 w 10000"/>
                <a:gd name="connsiteY52" fmla="*/ 7635 h 10000"/>
                <a:gd name="connsiteX53" fmla="*/ 1591 w 10000"/>
                <a:gd name="connsiteY53" fmla="*/ 7432 h 10000"/>
                <a:gd name="connsiteX54" fmla="*/ 1591 w 10000"/>
                <a:gd name="connsiteY54" fmla="*/ 7230 h 10000"/>
                <a:gd name="connsiteX55" fmla="*/ 1288 w 10000"/>
                <a:gd name="connsiteY55" fmla="*/ 7095 h 10000"/>
                <a:gd name="connsiteX56" fmla="*/ 1212 w 10000"/>
                <a:gd name="connsiteY56" fmla="*/ 6757 h 10000"/>
                <a:gd name="connsiteX57" fmla="*/ 1061 w 10000"/>
                <a:gd name="connsiteY57" fmla="*/ 6486 h 10000"/>
                <a:gd name="connsiteX58" fmla="*/ 758 w 10000"/>
                <a:gd name="connsiteY58" fmla="*/ 6419 h 10000"/>
                <a:gd name="connsiteX59" fmla="*/ 455 w 10000"/>
                <a:gd name="connsiteY59" fmla="*/ 6014 h 10000"/>
                <a:gd name="connsiteX60" fmla="*/ 379 w 10000"/>
                <a:gd name="connsiteY60" fmla="*/ 5811 h 10000"/>
                <a:gd name="connsiteX61" fmla="*/ 455 w 10000"/>
                <a:gd name="connsiteY61" fmla="*/ 5676 h 10000"/>
                <a:gd name="connsiteX62" fmla="*/ 152 w 10000"/>
                <a:gd name="connsiteY62" fmla="*/ 5068 h 10000"/>
                <a:gd name="connsiteX63" fmla="*/ 833 w 10000"/>
                <a:gd name="connsiteY63" fmla="*/ 5405 h 10000"/>
                <a:gd name="connsiteX64" fmla="*/ 1136 w 10000"/>
                <a:gd name="connsiteY64" fmla="*/ 5338 h 10000"/>
                <a:gd name="connsiteX65" fmla="*/ 1364 w 10000"/>
                <a:gd name="connsiteY65" fmla="*/ 5338 h 10000"/>
                <a:gd name="connsiteX66" fmla="*/ 1970 w 10000"/>
                <a:gd name="connsiteY66" fmla="*/ 5338 h 10000"/>
                <a:gd name="connsiteX67" fmla="*/ 2273 w 10000"/>
                <a:gd name="connsiteY67" fmla="*/ 5405 h 10000"/>
                <a:gd name="connsiteX68" fmla="*/ 2348 w 10000"/>
                <a:gd name="connsiteY68" fmla="*/ 5135 h 10000"/>
                <a:gd name="connsiteX69" fmla="*/ 2727 w 10000"/>
                <a:gd name="connsiteY69" fmla="*/ 5068 h 10000"/>
                <a:gd name="connsiteX70" fmla="*/ 2803 w 10000"/>
                <a:gd name="connsiteY70" fmla="*/ 4865 h 10000"/>
                <a:gd name="connsiteX71" fmla="*/ 2879 w 10000"/>
                <a:gd name="connsiteY71" fmla="*/ 4595 h 10000"/>
                <a:gd name="connsiteX72" fmla="*/ 3182 w 10000"/>
                <a:gd name="connsiteY72" fmla="*/ 4392 h 10000"/>
                <a:gd name="connsiteX73" fmla="*/ 3636 w 10000"/>
                <a:gd name="connsiteY73" fmla="*/ 3919 h 10000"/>
                <a:gd name="connsiteX74" fmla="*/ 3788 w 10000"/>
                <a:gd name="connsiteY74" fmla="*/ 3986 h 10000"/>
                <a:gd name="connsiteX75" fmla="*/ 4015 w 10000"/>
                <a:gd name="connsiteY75" fmla="*/ 3919 h 10000"/>
                <a:gd name="connsiteX76" fmla="*/ 4091 w 10000"/>
                <a:gd name="connsiteY76" fmla="*/ 3716 h 10000"/>
                <a:gd name="connsiteX77" fmla="*/ 3864 w 10000"/>
                <a:gd name="connsiteY77" fmla="*/ 3514 h 10000"/>
                <a:gd name="connsiteX78" fmla="*/ 4167 w 10000"/>
                <a:gd name="connsiteY78" fmla="*/ 3311 h 10000"/>
                <a:gd name="connsiteX79" fmla="*/ 4394 w 10000"/>
                <a:gd name="connsiteY79" fmla="*/ 3108 h 10000"/>
                <a:gd name="connsiteX80" fmla="*/ 4470 w 10000"/>
                <a:gd name="connsiteY80" fmla="*/ 3243 h 10000"/>
                <a:gd name="connsiteX81" fmla="*/ 4773 w 10000"/>
                <a:gd name="connsiteY81" fmla="*/ 3311 h 10000"/>
                <a:gd name="connsiteX82" fmla="*/ 5000 w 10000"/>
                <a:gd name="connsiteY82" fmla="*/ 3311 h 10000"/>
                <a:gd name="connsiteX83" fmla="*/ 5076 w 10000"/>
                <a:gd name="connsiteY83" fmla="*/ 3041 h 10000"/>
                <a:gd name="connsiteX84" fmla="*/ 5076 w 10000"/>
                <a:gd name="connsiteY84" fmla="*/ 2838 h 10000"/>
                <a:gd name="connsiteX85" fmla="*/ 5379 w 10000"/>
                <a:gd name="connsiteY85" fmla="*/ 2568 h 10000"/>
                <a:gd name="connsiteX86" fmla="*/ 5379 w 10000"/>
                <a:gd name="connsiteY86" fmla="*/ 2297 h 10000"/>
                <a:gd name="connsiteX87" fmla="*/ 5152 w 10000"/>
                <a:gd name="connsiteY87" fmla="*/ 2027 h 10000"/>
                <a:gd name="connsiteX88" fmla="*/ 5303 w 10000"/>
                <a:gd name="connsiteY88" fmla="*/ 1824 h 10000"/>
                <a:gd name="connsiteX89" fmla="*/ 5530 w 10000"/>
                <a:gd name="connsiteY89" fmla="*/ 1892 h 10000"/>
                <a:gd name="connsiteX90" fmla="*/ 5909 w 10000"/>
                <a:gd name="connsiteY90" fmla="*/ 1824 h 10000"/>
                <a:gd name="connsiteX91" fmla="*/ 5985 w 10000"/>
                <a:gd name="connsiteY91" fmla="*/ 1419 h 10000"/>
                <a:gd name="connsiteX92" fmla="*/ 5833 w 10000"/>
                <a:gd name="connsiteY92" fmla="*/ 1216 h 10000"/>
                <a:gd name="connsiteX93" fmla="*/ 6061 w 10000"/>
                <a:gd name="connsiteY93" fmla="*/ 1081 h 10000"/>
                <a:gd name="connsiteX94" fmla="*/ 6061 w 10000"/>
                <a:gd name="connsiteY94" fmla="*/ 743 h 10000"/>
                <a:gd name="connsiteX95" fmla="*/ 6818 w 10000"/>
                <a:gd name="connsiteY95" fmla="*/ 338 h 10000"/>
                <a:gd name="connsiteX96" fmla="*/ 7197 w 10000"/>
                <a:gd name="connsiteY96" fmla="*/ 270 h 10000"/>
                <a:gd name="connsiteX97" fmla="*/ 7652 w 10000"/>
                <a:gd name="connsiteY97" fmla="*/ 135 h 10000"/>
                <a:gd name="connsiteX98" fmla="*/ 8030 w 10000"/>
                <a:gd name="connsiteY98" fmla="*/ 135 h 10000"/>
                <a:gd name="connsiteX99" fmla="*/ 8258 w 10000"/>
                <a:gd name="connsiteY99" fmla="*/ 135 h 10000"/>
                <a:gd name="connsiteX100" fmla="*/ 8409 w 10000"/>
                <a:gd name="connsiteY100" fmla="*/ 0 h 10000"/>
                <a:gd name="connsiteX101" fmla="*/ 8864 w 10000"/>
                <a:gd name="connsiteY101" fmla="*/ 0 h 10000"/>
                <a:gd name="connsiteX102" fmla="*/ 9621 w 10000"/>
                <a:gd name="connsiteY102" fmla="*/ 405 h 10000"/>
                <a:gd name="connsiteX103" fmla="*/ 9773 w 10000"/>
                <a:gd name="connsiteY103" fmla="*/ 608 h 10000"/>
                <a:gd name="connsiteX104" fmla="*/ 10000 w 10000"/>
                <a:gd name="connsiteY104" fmla="*/ 811 h 10000"/>
                <a:gd name="connsiteX0" fmla="*/ 10000 w 10000"/>
                <a:gd name="connsiteY0" fmla="*/ 811 h 10000"/>
                <a:gd name="connsiteX1" fmla="*/ 9848 w 10000"/>
                <a:gd name="connsiteY1" fmla="*/ 1149 h 10000"/>
                <a:gd name="connsiteX2" fmla="*/ 9621 w 10000"/>
                <a:gd name="connsiteY2" fmla="*/ 1351 h 10000"/>
                <a:gd name="connsiteX3" fmla="*/ 9545 w 10000"/>
                <a:gd name="connsiteY3" fmla="*/ 1486 h 10000"/>
                <a:gd name="connsiteX4" fmla="*/ 9167 w 10000"/>
                <a:gd name="connsiteY4" fmla="*/ 1757 h 10000"/>
                <a:gd name="connsiteX5" fmla="*/ 8712 w 10000"/>
                <a:gd name="connsiteY5" fmla="*/ 1824 h 10000"/>
                <a:gd name="connsiteX6" fmla="*/ 8485 w 10000"/>
                <a:gd name="connsiteY6" fmla="*/ 1959 h 10000"/>
                <a:gd name="connsiteX7" fmla="*/ 8409 w 10000"/>
                <a:gd name="connsiteY7" fmla="*/ 2095 h 10000"/>
                <a:gd name="connsiteX8" fmla="*/ 8258 w 10000"/>
                <a:gd name="connsiteY8" fmla="*/ 2230 h 10000"/>
                <a:gd name="connsiteX9" fmla="*/ 7823 w 10000"/>
                <a:gd name="connsiteY9" fmla="*/ 2372 h 10000"/>
                <a:gd name="connsiteX10" fmla="*/ 8720 w 10000"/>
                <a:gd name="connsiteY10" fmla="*/ 3827 h 10000"/>
                <a:gd name="connsiteX11" fmla="*/ 7955 w 10000"/>
                <a:gd name="connsiteY11" fmla="*/ 5203 h 10000"/>
                <a:gd name="connsiteX12" fmla="*/ 8214 w 10000"/>
                <a:gd name="connsiteY12" fmla="*/ 5587 h 10000"/>
                <a:gd name="connsiteX13" fmla="*/ 7373 w 10000"/>
                <a:gd name="connsiteY13" fmla="*/ 6455 h 10000"/>
                <a:gd name="connsiteX14" fmla="*/ 6288 w 10000"/>
                <a:gd name="connsiteY14" fmla="*/ 7095 h 10000"/>
                <a:gd name="connsiteX15" fmla="*/ 5985 w 10000"/>
                <a:gd name="connsiteY15" fmla="*/ 7162 h 10000"/>
                <a:gd name="connsiteX16" fmla="*/ 5833 w 10000"/>
                <a:gd name="connsiteY16" fmla="*/ 6959 h 10000"/>
                <a:gd name="connsiteX17" fmla="*/ 5682 w 10000"/>
                <a:gd name="connsiteY17" fmla="*/ 7297 h 10000"/>
                <a:gd name="connsiteX18" fmla="*/ 5455 w 10000"/>
                <a:gd name="connsiteY18" fmla="*/ 7500 h 10000"/>
                <a:gd name="connsiteX19" fmla="*/ 5303 w 10000"/>
                <a:gd name="connsiteY19" fmla="*/ 7838 h 10000"/>
                <a:gd name="connsiteX20" fmla="*/ 5455 w 10000"/>
                <a:gd name="connsiteY20" fmla="*/ 7973 h 10000"/>
                <a:gd name="connsiteX21" fmla="*/ 5530 w 10000"/>
                <a:gd name="connsiteY21" fmla="*/ 8108 h 10000"/>
                <a:gd name="connsiteX22" fmla="*/ 5455 w 10000"/>
                <a:gd name="connsiteY22" fmla="*/ 8311 h 10000"/>
                <a:gd name="connsiteX23" fmla="*/ 5455 w 10000"/>
                <a:gd name="connsiteY23" fmla="*/ 8581 h 10000"/>
                <a:gd name="connsiteX24" fmla="*/ 5758 w 10000"/>
                <a:gd name="connsiteY24" fmla="*/ 8649 h 10000"/>
                <a:gd name="connsiteX25" fmla="*/ 6454 w 10000"/>
                <a:gd name="connsiteY25" fmla="*/ 9566 h 10000"/>
                <a:gd name="connsiteX26" fmla="*/ 5076 w 10000"/>
                <a:gd name="connsiteY26" fmla="*/ 9595 h 10000"/>
                <a:gd name="connsiteX27" fmla="*/ 4773 w 10000"/>
                <a:gd name="connsiteY27" fmla="*/ 9730 h 10000"/>
                <a:gd name="connsiteX28" fmla="*/ 4697 w 10000"/>
                <a:gd name="connsiteY28" fmla="*/ 10000 h 10000"/>
                <a:gd name="connsiteX29" fmla="*/ 4394 w 10000"/>
                <a:gd name="connsiteY29" fmla="*/ 10000 h 10000"/>
                <a:gd name="connsiteX30" fmla="*/ 4394 w 10000"/>
                <a:gd name="connsiteY30" fmla="*/ 9865 h 10000"/>
                <a:gd name="connsiteX31" fmla="*/ 4318 w 10000"/>
                <a:gd name="connsiteY31" fmla="*/ 9797 h 10000"/>
                <a:gd name="connsiteX32" fmla="*/ 4091 w 10000"/>
                <a:gd name="connsiteY32" fmla="*/ 9865 h 10000"/>
                <a:gd name="connsiteX33" fmla="*/ 4015 w 10000"/>
                <a:gd name="connsiteY33" fmla="*/ 9662 h 10000"/>
                <a:gd name="connsiteX34" fmla="*/ 3864 w 10000"/>
                <a:gd name="connsiteY34" fmla="*/ 9392 h 10000"/>
                <a:gd name="connsiteX35" fmla="*/ 3409 w 10000"/>
                <a:gd name="connsiteY35" fmla="*/ 9257 h 10000"/>
                <a:gd name="connsiteX36" fmla="*/ 3409 w 10000"/>
                <a:gd name="connsiteY36" fmla="*/ 8851 h 10000"/>
                <a:gd name="connsiteX37" fmla="*/ 3333 w 10000"/>
                <a:gd name="connsiteY37" fmla="*/ 8851 h 10000"/>
                <a:gd name="connsiteX38" fmla="*/ 3333 w 10000"/>
                <a:gd name="connsiteY38" fmla="*/ 8649 h 10000"/>
                <a:gd name="connsiteX39" fmla="*/ 2879 w 10000"/>
                <a:gd name="connsiteY39" fmla="*/ 8716 h 10000"/>
                <a:gd name="connsiteX40" fmla="*/ 2576 w 10000"/>
                <a:gd name="connsiteY40" fmla="*/ 8649 h 10000"/>
                <a:gd name="connsiteX41" fmla="*/ 2197 w 10000"/>
                <a:gd name="connsiteY41" fmla="*/ 8851 h 10000"/>
                <a:gd name="connsiteX42" fmla="*/ 1364 w 10000"/>
                <a:gd name="connsiteY42" fmla="*/ 8851 h 10000"/>
                <a:gd name="connsiteX43" fmla="*/ 1288 w 10000"/>
                <a:gd name="connsiteY43" fmla="*/ 8986 h 10000"/>
                <a:gd name="connsiteX44" fmla="*/ 682 w 10000"/>
                <a:gd name="connsiteY44" fmla="*/ 8851 h 10000"/>
                <a:gd name="connsiteX45" fmla="*/ 606 w 10000"/>
                <a:gd name="connsiteY45" fmla="*/ 8986 h 10000"/>
                <a:gd name="connsiteX46" fmla="*/ 303 w 10000"/>
                <a:gd name="connsiteY46" fmla="*/ 8919 h 10000"/>
                <a:gd name="connsiteX47" fmla="*/ 303 w 10000"/>
                <a:gd name="connsiteY47" fmla="*/ 9054 h 10000"/>
                <a:gd name="connsiteX48" fmla="*/ 0 w 10000"/>
                <a:gd name="connsiteY48" fmla="*/ 9054 h 10000"/>
                <a:gd name="connsiteX49" fmla="*/ 76 w 10000"/>
                <a:gd name="connsiteY49" fmla="*/ 8378 h 10000"/>
                <a:gd name="connsiteX50" fmla="*/ 530 w 10000"/>
                <a:gd name="connsiteY50" fmla="*/ 7838 h 10000"/>
                <a:gd name="connsiteX51" fmla="*/ 909 w 10000"/>
                <a:gd name="connsiteY51" fmla="*/ 7770 h 10000"/>
                <a:gd name="connsiteX52" fmla="*/ 1288 w 10000"/>
                <a:gd name="connsiteY52" fmla="*/ 7635 h 10000"/>
                <a:gd name="connsiteX53" fmla="*/ 1591 w 10000"/>
                <a:gd name="connsiteY53" fmla="*/ 7432 h 10000"/>
                <a:gd name="connsiteX54" fmla="*/ 1591 w 10000"/>
                <a:gd name="connsiteY54" fmla="*/ 7230 h 10000"/>
                <a:gd name="connsiteX55" fmla="*/ 1288 w 10000"/>
                <a:gd name="connsiteY55" fmla="*/ 7095 h 10000"/>
                <a:gd name="connsiteX56" fmla="*/ 1212 w 10000"/>
                <a:gd name="connsiteY56" fmla="*/ 6757 h 10000"/>
                <a:gd name="connsiteX57" fmla="*/ 1061 w 10000"/>
                <a:gd name="connsiteY57" fmla="*/ 6486 h 10000"/>
                <a:gd name="connsiteX58" fmla="*/ 758 w 10000"/>
                <a:gd name="connsiteY58" fmla="*/ 6419 h 10000"/>
                <a:gd name="connsiteX59" fmla="*/ 455 w 10000"/>
                <a:gd name="connsiteY59" fmla="*/ 6014 h 10000"/>
                <a:gd name="connsiteX60" fmla="*/ 379 w 10000"/>
                <a:gd name="connsiteY60" fmla="*/ 5811 h 10000"/>
                <a:gd name="connsiteX61" fmla="*/ 455 w 10000"/>
                <a:gd name="connsiteY61" fmla="*/ 5676 h 10000"/>
                <a:gd name="connsiteX62" fmla="*/ 152 w 10000"/>
                <a:gd name="connsiteY62" fmla="*/ 5068 h 10000"/>
                <a:gd name="connsiteX63" fmla="*/ 833 w 10000"/>
                <a:gd name="connsiteY63" fmla="*/ 5405 h 10000"/>
                <a:gd name="connsiteX64" fmla="*/ 1136 w 10000"/>
                <a:gd name="connsiteY64" fmla="*/ 5338 h 10000"/>
                <a:gd name="connsiteX65" fmla="*/ 1364 w 10000"/>
                <a:gd name="connsiteY65" fmla="*/ 5338 h 10000"/>
                <a:gd name="connsiteX66" fmla="*/ 1970 w 10000"/>
                <a:gd name="connsiteY66" fmla="*/ 5338 h 10000"/>
                <a:gd name="connsiteX67" fmla="*/ 2273 w 10000"/>
                <a:gd name="connsiteY67" fmla="*/ 5405 h 10000"/>
                <a:gd name="connsiteX68" fmla="*/ 2348 w 10000"/>
                <a:gd name="connsiteY68" fmla="*/ 5135 h 10000"/>
                <a:gd name="connsiteX69" fmla="*/ 2727 w 10000"/>
                <a:gd name="connsiteY69" fmla="*/ 5068 h 10000"/>
                <a:gd name="connsiteX70" fmla="*/ 2803 w 10000"/>
                <a:gd name="connsiteY70" fmla="*/ 4865 h 10000"/>
                <a:gd name="connsiteX71" fmla="*/ 2879 w 10000"/>
                <a:gd name="connsiteY71" fmla="*/ 4595 h 10000"/>
                <a:gd name="connsiteX72" fmla="*/ 3182 w 10000"/>
                <a:gd name="connsiteY72" fmla="*/ 4392 h 10000"/>
                <a:gd name="connsiteX73" fmla="*/ 3636 w 10000"/>
                <a:gd name="connsiteY73" fmla="*/ 3919 h 10000"/>
                <a:gd name="connsiteX74" fmla="*/ 3788 w 10000"/>
                <a:gd name="connsiteY74" fmla="*/ 3986 h 10000"/>
                <a:gd name="connsiteX75" fmla="*/ 4015 w 10000"/>
                <a:gd name="connsiteY75" fmla="*/ 3919 h 10000"/>
                <a:gd name="connsiteX76" fmla="*/ 4091 w 10000"/>
                <a:gd name="connsiteY76" fmla="*/ 3716 h 10000"/>
                <a:gd name="connsiteX77" fmla="*/ 3864 w 10000"/>
                <a:gd name="connsiteY77" fmla="*/ 3514 h 10000"/>
                <a:gd name="connsiteX78" fmla="*/ 4167 w 10000"/>
                <a:gd name="connsiteY78" fmla="*/ 3311 h 10000"/>
                <a:gd name="connsiteX79" fmla="*/ 4394 w 10000"/>
                <a:gd name="connsiteY79" fmla="*/ 3108 h 10000"/>
                <a:gd name="connsiteX80" fmla="*/ 4470 w 10000"/>
                <a:gd name="connsiteY80" fmla="*/ 3243 h 10000"/>
                <a:gd name="connsiteX81" fmla="*/ 4773 w 10000"/>
                <a:gd name="connsiteY81" fmla="*/ 3311 h 10000"/>
                <a:gd name="connsiteX82" fmla="*/ 5000 w 10000"/>
                <a:gd name="connsiteY82" fmla="*/ 3311 h 10000"/>
                <a:gd name="connsiteX83" fmla="*/ 5076 w 10000"/>
                <a:gd name="connsiteY83" fmla="*/ 3041 h 10000"/>
                <a:gd name="connsiteX84" fmla="*/ 5076 w 10000"/>
                <a:gd name="connsiteY84" fmla="*/ 2838 h 10000"/>
                <a:gd name="connsiteX85" fmla="*/ 5379 w 10000"/>
                <a:gd name="connsiteY85" fmla="*/ 2568 h 10000"/>
                <a:gd name="connsiteX86" fmla="*/ 5379 w 10000"/>
                <a:gd name="connsiteY86" fmla="*/ 2297 h 10000"/>
                <a:gd name="connsiteX87" fmla="*/ 5152 w 10000"/>
                <a:gd name="connsiteY87" fmla="*/ 2027 h 10000"/>
                <a:gd name="connsiteX88" fmla="*/ 5303 w 10000"/>
                <a:gd name="connsiteY88" fmla="*/ 1824 h 10000"/>
                <a:gd name="connsiteX89" fmla="*/ 5530 w 10000"/>
                <a:gd name="connsiteY89" fmla="*/ 1892 h 10000"/>
                <a:gd name="connsiteX90" fmla="*/ 5909 w 10000"/>
                <a:gd name="connsiteY90" fmla="*/ 1824 h 10000"/>
                <a:gd name="connsiteX91" fmla="*/ 5985 w 10000"/>
                <a:gd name="connsiteY91" fmla="*/ 1419 h 10000"/>
                <a:gd name="connsiteX92" fmla="*/ 5833 w 10000"/>
                <a:gd name="connsiteY92" fmla="*/ 1216 h 10000"/>
                <a:gd name="connsiteX93" fmla="*/ 6061 w 10000"/>
                <a:gd name="connsiteY93" fmla="*/ 1081 h 10000"/>
                <a:gd name="connsiteX94" fmla="*/ 6061 w 10000"/>
                <a:gd name="connsiteY94" fmla="*/ 743 h 10000"/>
                <a:gd name="connsiteX95" fmla="*/ 6818 w 10000"/>
                <a:gd name="connsiteY95" fmla="*/ 338 h 10000"/>
                <a:gd name="connsiteX96" fmla="*/ 7197 w 10000"/>
                <a:gd name="connsiteY96" fmla="*/ 270 h 10000"/>
                <a:gd name="connsiteX97" fmla="*/ 7652 w 10000"/>
                <a:gd name="connsiteY97" fmla="*/ 135 h 10000"/>
                <a:gd name="connsiteX98" fmla="*/ 8030 w 10000"/>
                <a:gd name="connsiteY98" fmla="*/ 135 h 10000"/>
                <a:gd name="connsiteX99" fmla="*/ 8258 w 10000"/>
                <a:gd name="connsiteY99" fmla="*/ 135 h 10000"/>
                <a:gd name="connsiteX100" fmla="*/ 8409 w 10000"/>
                <a:gd name="connsiteY100" fmla="*/ 0 h 10000"/>
                <a:gd name="connsiteX101" fmla="*/ 8864 w 10000"/>
                <a:gd name="connsiteY101" fmla="*/ 0 h 10000"/>
                <a:gd name="connsiteX102" fmla="*/ 9621 w 10000"/>
                <a:gd name="connsiteY102" fmla="*/ 405 h 10000"/>
                <a:gd name="connsiteX103" fmla="*/ 9773 w 10000"/>
                <a:gd name="connsiteY103" fmla="*/ 608 h 10000"/>
                <a:gd name="connsiteX104" fmla="*/ 10000 w 10000"/>
                <a:gd name="connsiteY104" fmla="*/ 81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0000" h="10000">
                  <a:moveTo>
                    <a:pt x="10000" y="811"/>
                  </a:moveTo>
                  <a:lnTo>
                    <a:pt x="9848" y="1149"/>
                  </a:lnTo>
                  <a:lnTo>
                    <a:pt x="9621" y="1351"/>
                  </a:lnTo>
                  <a:cubicBezTo>
                    <a:pt x="9596" y="1396"/>
                    <a:pt x="9570" y="1441"/>
                    <a:pt x="9545" y="1486"/>
                  </a:cubicBezTo>
                  <a:lnTo>
                    <a:pt x="9167" y="1757"/>
                  </a:lnTo>
                  <a:lnTo>
                    <a:pt x="8712" y="1824"/>
                  </a:lnTo>
                  <a:lnTo>
                    <a:pt x="8485" y="1959"/>
                  </a:lnTo>
                  <a:cubicBezTo>
                    <a:pt x="8460" y="2004"/>
                    <a:pt x="8434" y="2050"/>
                    <a:pt x="8409" y="2095"/>
                  </a:cubicBezTo>
                  <a:cubicBezTo>
                    <a:pt x="8359" y="2140"/>
                    <a:pt x="8356" y="2184"/>
                    <a:pt x="8258" y="2230"/>
                  </a:cubicBezTo>
                  <a:cubicBezTo>
                    <a:pt x="8160" y="2276"/>
                    <a:pt x="7746" y="2106"/>
                    <a:pt x="7823" y="2372"/>
                  </a:cubicBezTo>
                  <a:cubicBezTo>
                    <a:pt x="7900" y="2638"/>
                    <a:pt x="8698" y="3355"/>
                    <a:pt x="8720" y="3827"/>
                  </a:cubicBezTo>
                  <a:cubicBezTo>
                    <a:pt x="8742" y="4299"/>
                    <a:pt x="8039" y="4910"/>
                    <a:pt x="7955" y="5203"/>
                  </a:cubicBezTo>
                  <a:cubicBezTo>
                    <a:pt x="7871" y="5496"/>
                    <a:pt x="8311" y="5378"/>
                    <a:pt x="8214" y="5587"/>
                  </a:cubicBezTo>
                  <a:cubicBezTo>
                    <a:pt x="8117" y="5796"/>
                    <a:pt x="7694" y="6204"/>
                    <a:pt x="7373" y="6455"/>
                  </a:cubicBezTo>
                  <a:cubicBezTo>
                    <a:pt x="7052" y="6706"/>
                    <a:pt x="6519" y="6977"/>
                    <a:pt x="6288" y="7095"/>
                  </a:cubicBezTo>
                  <a:cubicBezTo>
                    <a:pt x="6057" y="7213"/>
                    <a:pt x="6086" y="7140"/>
                    <a:pt x="5985" y="7162"/>
                  </a:cubicBezTo>
                  <a:lnTo>
                    <a:pt x="5833" y="6959"/>
                  </a:lnTo>
                  <a:cubicBezTo>
                    <a:pt x="5783" y="7072"/>
                    <a:pt x="5732" y="7184"/>
                    <a:pt x="5682" y="7297"/>
                  </a:cubicBezTo>
                  <a:lnTo>
                    <a:pt x="5455" y="7500"/>
                  </a:lnTo>
                  <a:lnTo>
                    <a:pt x="5303" y="7838"/>
                  </a:lnTo>
                  <a:lnTo>
                    <a:pt x="5455" y="7973"/>
                  </a:lnTo>
                  <a:lnTo>
                    <a:pt x="5530" y="8108"/>
                  </a:lnTo>
                  <a:cubicBezTo>
                    <a:pt x="5505" y="8176"/>
                    <a:pt x="5480" y="8243"/>
                    <a:pt x="5455" y="8311"/>
                  </a:cubicBezTo>
                  <a:lnTo>
                    <a:pt x="5455" y="8581"/>
                  </a:lnTo>
                  <a:cubicBezTo>
                    <a:pt x="5556" y="8604"/>
                    <a:pt x="5592" y="8485"/>
                    <a:pt x="5758" y="8649"/>
                  </a:cubicBezTo>
                  <a:cubicBezTo>
                    <a:pt x="5924" y="8813"/>
                    <a:pt x="6568" y="9408"/>
                    <a:pt x="6454" y="9566"/>
                  </a:cubicBezTo>
                  <a:cubicBezTo>
                    <a:pt x="6340" y="9724"/>
                    <a:pt x="5356" y="9568"/>
                    <a:pt x="5076" y="9595"/>
                  </a:cubicBezTo>
                  <a:cubicBezTo>
                    <a:pt x="4796" y="9622"/>
                    <a:pt x="4874" y="9685"/>
                    <a:pt x="4773" y="9730"/>
                  </a:cubicBezTo>
                  <a:cubicBezTo>
                    <a:pt x="4748" y="9820"/>
                    <a:pt x="4722" y="9910"/>
                    <a:pt x="4697" y="10000"/>
                  </a:cubicBezTo>
                  <a:lnTo>
                    <a:pt x="4394" y="10000"/>
                  </a:lnTo>
                  <a:lnTo>
                    <a:pt x="4394" y="9865"/>
                  </a:lnTo>
                  <a:cubicBezTo>
                    <a:pt x="4394" y="9865"/>
                    <a:pt x="4394" y="9797"/>
                    <a:pt x="4318" y="9797"/>
                  </a:cubicBezTo>
                  <a:cubicBezTo>
                    <a:pt x="4242" y="9797"/>
                    <a:pt x="4091" y="9865"/>
                    <a:pt x="4091" y="9865"/>
                  </a:cubicBezTo>
                  <a:cubicBezTo>
                    <a:pt x="4091" y="9865"/>
                    <a:pt x="4091" y="9730"/>
                    <a:pt x="4015" y="9662"/>
                  </a:cubicBezTo>
                  <a:cubicBezTo>
                    <a:pt x="4015" y="9595"/>
                    <a:pt x="4015" y="9527"/>
                    <a:pt x="3864" y="9392"/>
                  </a:cubicBezTo>
                  <a:lnTo>
                    <a:pt x="3409" y="9257"/>
                  </a:lnTo>
                  <a:cubicBezTo>
                    <a:pt x="3485" y="9189"/>
                    <a:pt x="3485" y="8919"/>
                    <a:pt x="3409" y="8851"/>
                  </a:cubicBezTo>
                  <a:lnTo>
                    <a:pt x="3333" y="8851"/>
                  </a:lnTo>
                  <a:cubicBezTo>
                    <a:pt x="3258" y="8784"/>
                    <a:pt x="3333" y="8716"/>
                    <a:pt x="3333" y="8649"/>
                  </a:cubicBezTo>
                  <a:cubicBezTo>
                    <a:pt x="3106" y="8649"/>
                    <a:pt x="2955" y="8716"/>
                    <a:pt x="2879" y="8716"/>
                  </a:cubicBezTo>
                  <a:cubicBezTo>
                    <a:pt x="2652" y="8716"/>
                    <a:pt x="2727" y="8649"/>
                    <a:pt x="2576" y="8649"/>
                  </a:cubicBezTo>
                  <a:cubicBezTo>
                    <a:pt x="2424" y="8716"/>
                    <a:pt x="2273" y="8851"/>
                    <a:pt x="2197" y="8851"/>
                  </a:cubicBezTo>
                  <a:cubicBezTo>
                    <a:pt x="1894" y="8919"/>
                    <a:pt x="1591" y="8851"/>
                    <a:pt x="1364" y="8851"/>
                  </a:cubicBezTo>
                  <a:cubicBezTo>
                    <a:pt x="1339" y="8896"/>
                    <a:pt x="1313" y="8941"/>
                    <a:pt x="1288" y="8986"/>
                  </a:cubicBezTo>
                  <a:cubicBezTo>
                    <a:pt x="1061" y="8986"/>
                    <a:pt x="833" y="8851"/>
                    <a:pt x="682" y="8851"/>
                  </a:cubicBezTo>
                  <a:cubicBezTo>
                    <a:pt x="657" y="8896"/>
                    <a:pt x="631" y="8941"/>
                    <a:pt x="606" y="8986"/>
                  </a:cubicBezTo>
                  <a:cubicBezTo>
                    <a:pt x="455" y="8986"/>
                    <a:pt x="455" y="8919"/>
                    <a:pt x="303" y="8919"/>
                  </a:cubicBezTo>
                  <a:lnTo>
                    <a:pt x="303" y="9054"/>
                  </a:lnTo>
                  <a:lnTo>
                    <a:pt x="0" y="9054"/>
                  </a:lnTo>
                  <a:cubicBezTo>
                    <a:pt x="25" y="8829"/>
                    <a:pt x="51" y="8603"/>
                    <a:pt x="76" y="8378"/>
                  </a:cubicBezTo>
                  <a:lnTo>
                    <a:pt x="530" y="7838"/>
                  </a:lnTo>
                  <a:lnTo>
                    <a:pt x="909" y="7770"/>
                  </a:lnTo>
                  <a:lnTo>
                    <a:pt x="1288" y="7635"/>
                  </a:lnTo>
                  <a:lnTo>
                    <a:pt x="1591" y="7432"/>
                  </a:lnTo>
                  <a:lnTo>
                    <a:pt x="1591" y="7230"/>
                  </a:lnTo>
                  <a:lnTo>
                    <a:pt x="1288" y="7095"/>
                  </a:lnTo>
                  <a:cubicBezTo>
                    <a:pt x="1263" y="6982"/>
                    <a:pt x="1237" y="6870"/>
                    <a:pt x="1212" y="6757"/>
                  </a:cubicBezTo>
                  <a:lnTo>
                    <a:pt x="1061" y="6486"/>
                  </a:lnTo>
                  <a:lnTo>
                    <a:pt x="758" y="6419"/>
                  </a:lnTo>
                  <a:lnTo>
                    <a:pt x="455" y="6014"/>
                  </a:lnTo>
                  <a:cubicBezTo>
                    <a:pt x="430" y="5946"/>
                    <a:pt x="404" y="5879"/>
                    <a:pt x="379" y="5811"/>
                  </a:cubicBezTo>
                  <a:cubicBezTo>
                    <a:pt x="404" y="5766"/>
                    <a:pt x="430" y="5721"/>
                    <a:pt x="455" y="5676"/>
                  </a:cubicBezTo>
                  <a:lnTo>
                    <a:pt x="152" y="5068"/>
                  </a:lnTo>
                  <a:lnTo>
                    <a:pt x="833" y="5405"/>
                  </a:lnTo>
                  <a:lnTo>
                    <a:pt x="1136" y="5338"/>
                  </a:lnTo>
                  <a:lnTo>
                    <a:pt x="1364" y="5338"/>
                  </a:lnTo>
                  <a:lnTo>
                    <a:pt x="1970" y="5338"/>
                  </a:lnTo>
                  <a:lnTo>
                    <a:pt x="2273" y="5405"/>
                  </a:lnTo>
                  <a:lnTo>
                    <a:pt x="2348" y="5135"/>
                  </a:lnTo>
                  <a:lnTo>
                    <a:pt x="2727" y="5068"/>
                  </a:lnTo>
                  <a:cubicBezTo>
                    <a:pt x="2752" y="5000"/>
                    <a:pt x="2778" y="4933"/>
                    <a:pt x="2803" y="4865"/>
                  </a:cubicBezTo>
                  <a:cubicBezTo>
                    <a:pt x="2828" y="4775"/>
                    <a:pt x="2854" y="4685"/>
                    <a:pt x="2879" y="4595"/>
                  </a:cubicBezTo>
                  <a:lnTo>
                    <a:pt x="3182" y="4392"/>
                  </a:lnTo>
                  <a:lnTo>
                    <a:pt x="3636" y="3919"/>
                  </a:lnTo>
                  <a:lnTo>
                    <a:pt x="3788" y="3986"/>
                  </a:lnTo>
                  <a:lnTo>
                    <a:pt x="4015" y="3919"/>
                  </a:lnTo>
                  <a:cubicBezTo>
                    <a:pt x="4040" y="3851"/>
                    <a:pt x="4066" y="3784"/>
                    <a:pt x="4091" y="3716"/>
                  </a:cubicBezTo>
                  <a:lnTo>
                    <a:pt x="3864" y="3514"/>
                  </a:lnTo>
                  <a:lnTo>
                    <a:pt x="4167" y="3311"/>
                  </a:lnTo>
                  <a:lnTo>
                    <a:pt x="4394" y="3108"/>
                  </a:lnTo>
                  <a:cubicBezTo>
                    <a:pt x="4419" y="3153"/>
                    <a:pt x="4445" y="3198"/>
                    <a:pt x="4470" y="3243"/>
                  </a:cubicBezTo>
                  <a:lnTo>
                    <a:pt x="4773" y="3311"/>
                  </a:lnTo>
                  <a:lnTo>
                    <a:pt x="5000" y="3311"/>
                  </a:lnTo>
                  <a:cubicBezTo>
                    <a:pt x="5025" y="3221"/>
                    <a:pt x="5051" y="3131"/>
                    <a:pt x="5076" y="3041"/>
                  </a:cubicBezTo>
                  <a:lnTo>
                    <a:pt x="5076" y="2838"/>
                  </a:lnTo>
                  <a:lnTo>
                    <a:pt x="5379" y="2568"/>
                  </a:lnTo>
                  <a:lnTo>
                    <a:pt x="5379" y="2297"/>
                  </a:lnTo>
                  <a:lnTo>
                    <a:pt x="5152" y="2027"/>
                  </a:lnTo>
                  <a:cubicBezTo>
                    <a:pt x="5202" y="1959"/>
                    <a:pt x="5253" y="1892"/>
                    <a:pt x="5303" y="1824"/>
                  </a:cubicBezTo>
                  <a:lnTo>
                    <a:pt x="5530" y="1892"/>
                  </a:lnTo>
                  <a:lnTo>
                    <a:pt x="5909" y="1824"/>
                  </a:lnTo>
                  <a:cubicBezTo>
                    <a:pt x="5934" y="1689"/>
                    <a:pt x="5960" y="1554"/>
                    <a:pt x="5985" y="1419"/>
                  </a:cubicBezTo>
                  <a:lnTo>
                    <a:pt x="5833" y="1216"/>
                  </a:lnTo>
                  <a:lnTo>
                    <a:pt x="6061" y="1081"/>
                  </a:lnTo>
                  <a:lnTo>
                    <a:pt x="6061" y="743"/>
                  </a:lnTo>
                  <a:lnTo>
                    <a:pt x="6818" y="338"/>
                  </a:lnTo>
                  <a:lnTo>
                    <a:pt x="7197" y="270"/>
                  </a:lnTo>
                  <a:lnTo>
                    <a:pt x="7652" y="135"/>
                  </a:lnTo>
                  <a:lnTo>
                    <a:pt x="8030" y="135"/>
                  </a:lnTo>
                  <a:lnTo>
                    <a:pt x="8258" y="135"/>
                  </a:lnTo>
                  <a:lnTo>
                    <a:pt x="8409" y="0"/>
                  </a:lnTo>
                  <a:lnTo>
                    <a:pt x="8864" y="0"/>
                  </a:lnTo>
                  <a:lnTo>
                    <a:pt x="9621" y="405"/>
                  </a:lnTo>
                  <a:lnTo>
                    <a:pt x="9773" y="608"/>
                  </a:lnTo>
                  <a:lnTo>
                    <a:pt x="10000" y="81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3" name="Freeform 114">
              <a:extLst>
                <a:ext uri="{FF2B5EF4-FFF2-40B4-BE49-F238E27FC236}">
                  <a16:creationId xmlns:a16="http://schemas.microsoft.com/office/drawing/2014/main" id="{F9B09972-80FA-4C58-B3BA-5FEB1E2CF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5769" y="3593320"/>
              <a:ext cx="185479" cy="280281"/>
            </a:xfrm>
            <a:custGeom>
              <a:avLst/>
              <a:gdLst>
                <a:gd name="T0" fmla="*/ 34 w 69"/>
                <a:gd name="T1" fmla="*/ 5 h 104"/>
                <a:gd name="T2" fmla="*/ 35 w 69"/>
                <a:gd name="T3" fmla="*/ 5 h 104"/>
                <a:gd name="T4" fmla="*/ 35 w 69"/>
                <a:gd name="T5" fmla="*/ 8 h 104"/>
                <a:gd name="T6" fmla="*/ 37 w 69"/>
                <a:gd name="T7" fmla="*/ 8 h 104"/>
                <a:gd name="T8" fmla="*/ 37 w 69"/>
                <a:gd name="T9" fmla="*/ 0 h 104"/>
                <a:gd name="T10" fmla="*/ 35 w 69"/>
                <a:gd name="T11" fmla="*/ 2 h 104"/>
                <a:gd name="T12" fmla="*/ 34 w 69"/>
                <a:gd name="T13" fmla="*/ 5 h 104"/>
                <a:gd name="T14" fmla="*/ 38 w 69"/>
                <a:gd name="T15" fmla="*/ 13 h 104"/>
                <a:gd name="T16" fmla="*/ 40 w 69"/>
                <a:gd name="T17" fmla="*/ 17 h 104"/>
                <a:gd name="T18" fmla="*/ 44 w 69"/>
                <a:gd name="T19" fmla="*/ 20 h 104"/>
                <a:gd name="T20" fmla="*/ 48 w 69"/>
                <a:gd name="T21" fmla="*/ 25 h 104"/>
                <a:gd name="T22" fmla="*/ 51 w 69"/>
                <a:gd name="T23" fmla="*/ 25 h 104"/>
                <a:gd name="T24" fmla="*/ 57 w 69"/>
                <a:gd name="T25" fmla="*/ 28 h 104"/>
                <a:gd name="T26" fmla="*/ 60 w 69"/>
                <a:gd name="T27" fmla="*/ 32 h 104"/>
                <a:gd name="T28" fmla="*/ 62 w 69"/>
                <a:gd name="T29" fmla="*/ 32 h 104"/>
                <a:gd name="T30" fmla="*/ 62 w 69"/>
                <a:gd name="T31" fmla="*/ 32 h 104"/>
                <a:gd name="T32" fmla="*/ 65 w 69"/>
                <a:gd name="T33" fmla="*/ 36 h 104"/>
                <a:gd name="T34" fmla="*/ 65 w 69"/>
                <a:gd name="T35" fmla="*/ 39 h 104"/>
                <a:gd name="T36" fmla="*/ 69 w 69"/>
                <a:gd name="T37" fmla="*/ 41 h 104"/>
                <a:gd name="T38" fmla="*/ 69 w 69"/>
                <a:gd name="T39" fmla="*/ 44 h 104"/>
                <a:gd name="T40" fmla="*/ 66 w 69"/>
                <a:gd name="T41" fmla="*/ 48 h 104"/>
                <a:gd name="T42" fmla="*/ 66 w 69"/>
                <a:gd name="T43" fmla="*/ 50 h 104"/>
                <a:gd name="T44" fmla="*/ 64 w 69"/>
                <a:gd name="T45" fmla="*/ 52 h 104"/>
                <a:gd name="T46" fmla="*/ 64 w 69"/>
                <a:gd name="T47" fmla="*/ 54 h 104"/>
                <a:gd name="T48" fmla="*/ 61 w 69"/>
                <a:gd name="T49" fmla="*/ 56 h 104"/>
                <a:gd name="T50" fmla="*/ 60 w 69"/>
                <a:gd name="T51" fmla="*/ 61 h 104"/>
                <a:gd name="T52" fmla="*/ 57 w 69"/>
                <a:gd name="T53" fmla="*/ 63 h 104"/>
                <a:gd name="T54" fmla="*/ 57 w 69"/>
                <a:gd name="T55" fmla="*/ 67 h 104"/>
                <a:gd name="T56" fmla="*/ 55 w 69"/>
                <a:gd name="T57" fmla="*/ 67 h 104"/>
                <a:gd name="T58" fmla="*/ 53 w 69"/>
                <a:gd name="T59" fmla="*/ 81 h 104"/>
                <a:gd name="T60" fmla="*/ 44 w 69"/>
                <a:gd name="T61" fmla="*/ 83 h 104"/>
                <a:gd name="T62" fmla="*/ 43 w 69"/>
                <a:gd name="T63" fmla="*/ 85 h 104"/>
                <a:gd name="T64" fmla="*/ 41 w 69"/>
                <a:gd name="T65" fmla="*/ 88 h 104"/>
                <a:gd name="T66" fmla="*/ 41 w 69"/>
                <a:gd name="T67" fmla="*/ 91 h 104"/>
                <a:gd name="T68" fmla="*/ 31 w 69"/>
                <a:gd name="T69" fmla="*/ 93 h 104"/>
                <a:gd name="T70" fmla="*/ 27 w 69"/>
                <a:gd name="T71" fmla="*/ 100 h 104"/>
                <a:gd name="T72" fmla="*/ 21 w 69"/>
                <a:gd name="T73" fmla="*/ 101 h 104"/>
                <a:gd name="T74" fmla="*/ 18 w 69"/>
                <a:gd name="T75" fmla="*/ 103 h 104"/>
                <a:gd name="T76" fmla="*/ 18 w 69"/>
                <a:gd name="T77" fmla="*/ 104 h 104"/>
                <a:gd name="T78" fmla="*/ 15 w 69"/>
                <a:gd name="T79" fmla="*/ 104 h 104"/>
                <a:gd name="T80" fmla="*/ 11 w 69"/>
                <a:gd name="T81" fmla="*/ 101 h 104"/>
                <a:gd name="T82" fmla="*/ 0 w 69"/>
                <a:gd name="T83" fmla="*/ 83 h 104"/>
                <a:gd name="T84" fmla="*/ 0 w 69"/>
                <a:gd name="T85" fmla="*/ 80 h 104"/>
                <a:gd name="T86" fmla="*/ 28 w 69"/>
                <a:gd name="T87" fmla="*/ 68 h 104"/>
                <a:gd name="T88" fmla="*/ 34 w 69"/>
                <a:gd name="T89" fmla="*/ 43 h 104"/>
                <a:gd name="T90" fmla="*/ 29 w 69"/>
                <a:gd name="T91" fmla="*/ 36 h 104"/>
                <a:gd name="T92" fmla="*/ 31 w 69"/>
                <a:gd name="T93" fmla="*/ 29 h 104"/>
                <a:gd name="T94" fmla="*/ 32 w 69"/>
                <a:gd name="T95" fmla="*/ 22 h 104"/>
                <a:gd name="T96" fmla="*/ 31 w 69"/>
                <a:gd name="T97" fmla="*/ 19 h 104"/>
                <a:gd name="T98" fmla="*/ 34 w 69"/>
                <a:gd name="T99" fmla="*/ 17 h 104"/>
                <a:gd name="T100" fmla="*/ 32 w 69"/>
                <a:gd name="T101" fmla="*/ 15 h 104"/>
                <a:gd name="T102" fmla="*/ 34 w 69"/>
                <a:gd name="T103" fmla="*/ 13 h 104"/>
                <a:gd name="T104" fmla="*/ 36 w 69"/>
                <a:gd name="T105" fmla="*/ 15 h 104"/>
                <a:gd name="T106" fmla="*/ 38 w 69"/>
                <a:gd name="T107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104">
                  <a:moveTo>
                    <a:pt x="34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6"/>
                    <a:pt x="37" y="3"/>
                    <a:pt x="37" y="0"/>
                  </a:cubicBezTo>
                  <a:cubicBezTo>
                    <a:pt x="37" y="1"/>
                    <a:pt x="35" y="1"/>
                    <a:pt x="35" y="2"/>
                  </a:cubicBezTo>
                  <a:cubicBezTo>
                    <a:pt x="34" y="3"/>
                    <a:pt x="35" y="4"/>
                    <a:pt x="34" y="5"/>
                  </a:cubicBezTo>
                  <a:close/>
                  <a:moveTo>
                    <a:pt x="38" y="13"/>
                  </a:moveTo>
                  <a:cubicBezTo>
                    <a:pt x="38" y="14"/>
                    <a:pt x="39" y="16"/>
                    <a:pt x="40" y="17"/>
                  </a:cubicBezTo>
                  <a:cubicBezTo>
                    <a:pt x="41" y="18"/>
                    <a:pt x="43" y="19"/>
                    <a:pt x="44" y="20"/>
                  </a:cubicBezTo>
                  <a:cubicBezTo>
                    <a:pt x="45" y="21"/>
                    <a:pt x="46" y="24"/>
                    <a:pt x="48" y="25"/>
                  </a:cubicBezTo>
                  <a:cubicBezTo>
                    <a:pt x="49" y="25"/>
                    <a:pt x="50" y="25"/>
                    <a:pt x="51" y="25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8" y="28"/>
                    <a:pt x="59" y="31"/>
                    <a:pt x="60" y="32"/>
                  </a:cubicBezTo>
                  <a:cubicBezTo>
                    <a:pt x="61" y="32"/>
                    <a:pt x="62" y="31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7"/>
                    <a:pt x="64" y="38"/>
                    <a:pt x="65" y="39"/>
                  </a:cubicBezTo>
                  <a:cubicBezTo>
                    <a:pt x="65" y="40"/>
                    <a:pt x="68" y="40"/>
                    <a:pt x="69" y="41"/>
                  </a:cubicBezTo>
                  <a:cubicBezTo>
                    <a:pt x="68" y="42"/>
                    <a:pt x="69" y="43"/>
                    <a:pt x="69" y="44"/>
                  </a:cubicBezTo>
                  <a:cubicBezTo>
                    <a:pt x="68" y="45"/>
                    <a:pt x="66" y="46"/>
                    <a:pt x="66" y="48"/>
                  </a:cubicBezTo>
                  <a:cubicBezTo>
                    <a:pt x="66" y="48"/>
                    <a:pt x="66" y="49"/>
                    <a:pt x="66" y="50"/>
                  </a:cubicBezTo>
                  <a:cubicBezTo>
                    <a:pt x="66" y="50"/>
                    <a:pt x="64" y="52"/>
                    <a:pt x="64" y="52"/>
                  </a:cubicBezTo>
                  <a:cubicBezTo>
                    <a:pt x="64" y="53"/>
                    <a:pt x="64" y="54"/>
                    <a:pt x="64" y="54"/>
                  </a:cubicBezTo>
                  <a:cubicBezTo>
                    <a:pt x="64" y="55"/>
                    <a:pt x="62" y="55"/>
                    <a:pt x="61" y="56"/>
                  </a:cubicBezTo>
                  <a:cubicBezTo>
                    <a:pt x="60" y="58"/>
                    <a:pt x="61" y="60"/>
                    <a:pt x="60" y="61"/>
                  </a:cubicBezTo>
                  <a:cubicBezTo>
                    <a:pt x="60" y="62"/>
                    <a:pt x="58" y="63"/>
                    <a:pt x="57" y="63"/>
                  </a:cubicBezTo>
                  <a:cubicBezTo>
                    <a:pt x="57" y="64"/>
                    <a:pt x="58" y="67"/>
                    <a:pt x="57" y="67"/>
                  </a:cubicBezTo>
                  <a:cubicBezTo>
                    <a:pt x="57" y="68"/>
                    <a:pt x="55" y="67"/>
                    <a:pt x="55" y="67"/>
                  </a:cubicBezTo>
                  <a:cubicBezTo>
                    <a:pt x="53" y="72"/>
                    <a:pt x="52" y="74"/>
                    <a:pt x="53" y="81"/>
                  </a:cubicBezTo>
                  <a:cubicBezTo>
                    <a:pt x="51" y="82"/>
                    <a:pt x="46" y="82"/>
                    <a:pt x="44" y="83"/>
                  </a:cubicBezTo>
                  <a:cubicBezTo>
                    <a:pt x="43" y="84"/>
                    <a:pt x="44" y="85"/>
                    <a:pt x="43" y="85"/>
                  </a:cubicBezTo>
                  <a:cubicBezTo>
                    <a:pt x="43" y="86"/>
                    <a:pt x="41" y="87"/>
                    <a:pt x="41" y="88"/>
                  </a:cubicBezTo>
                  <a:cubicBezTo>
                    <a:pt x="40" y="89"/>
                    <a:pt x="41" y="90"/>
                    <a:pt x="41" y="91"/>
                  </a:cubicBezTo>
                  <a:cubicBezTo>
                    <a:pt x="38" y="92"/>
                    <a:pt x="36" y="93"/>
                    <a:pt x="31" y="93"/>
                  </a:cubicBezTo>
                  <a:cubicBezTo>
                    <a:pt x="30" y="95"/>
                    <a:pt x="29" y="99"/>
                    <a:pt x="27" y="100"/>
                  </a:cubicBezTo>
                  <a:cubicBezTo>
                    <a:pt x="25" y="102"/>
                    <a:pt x="24" y="100"/>
                    <a:pt x="21" y="101"/>
                  </a:cubicBezTo>
                  <a:cubicBezTo>
                    <a:pt x="21" y="102"/>
                    <a:pt x="19" y="102"/>
                    <a:pt x="18" y="103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7" y="104"/>
                    <a:pt x="16" y="104"/>
                    <a:pt x="15" y="10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3" y="71"/>
                    <a:pt x="28" y="68"/>
                  </a:cubicBezTo>
                  <a:cubicBezTo>
                    <a:pt x="30" y="67"/>
                    <a:pt x="34" y="44"/>
                    <a:pt x="34" y="4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8" y="32"/>
                    <a:pt x="31" y="29"/>
                  </a:cubicBezTo>
                  <a:cubicBezTo>
                    <a:pt x="33" y="26"/>
                    <a:pt x="32" y="22"/>
                    <a:pt x="32" y="22"/>
                  </a:cubicBezTo>
                  <a:cubicBezTo>
                    <a:pt x="30" y="23"/>
                    <a:pt x="30" y="21"/>
                    <a:pt x="31" y="19"/>
                  </a:cubicBezTo>
                  <a:cubicBezTo>
                    <a:pt x="33" y="18"/>
                    <a:pt x="34" y="17"/>
                    <a:pt x="34" y="17"/>
                  </a:cubicBezTo>
                  <a:cubicBezTo>
                    <a:pt x="34" y="17"/>
                    <a:pt x="32" y="16"/>
                    <a:pt x="32" y="15"/>
                  </a:cubicBezTo>
                  <a:cubicBezTo>
                    <a:pt x="32" y="13"/>
                    <a:pt x="33" y="12"/>
                    <a:pt x="34" y="13"/>
                  </a:cubicBezTo>
                  <a:cubicBezTo>
                    <a:pt x="35" y="14"/>
                    <a:pt x="35" y="16"/>
                    <a:pt x="36" y="15"/>
                  </a:cubicBezTo>
                  <a:cubicBezTo>
                    <a:pt x="36" y="13"/>
                    <a:pt x="38" y="13"/>
                    <a:pt x="38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Freeform 116">
              <a:extLst>
                <a:ext uri="{FF2B5EF4-FFF2-40B4-BE49-F238E27FC236}">
                  <a16:creationId xmlns:a16="http://schemas.microsoft.com/office/drawing/2014/main" id="{5EC96DB0-A44D-4E91-97CA-49A3F02C6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125" y="1544792"/>
              <a:ext cx="627886" cy="991976"/>
            </a:xfrm>
            <a:custGeom>
              <a:avLst/>
              <a:gdLst>
                <a:gd name="T0" fmla="*/ 97 w 233"/>
                <a:gd name="T1" fmla="*/ 35 h 368"/>
                <a:gd name="T2" fmla="*/ 73 w 233"/>
                <a:gd name="T3" fmla="*/ 20 h 368"/>
                <a:gd name="T4" fmla="*/ 65 w 233"/>
                <a:gd name="T5" fmla="*/ 22 h 368"/>
                <a:gd name="T6" fmla="*/ 78 w 233"/>
                <a:gd name="T7" fmla="*/ 42 h 368"/>
                <a:gd name="T8" fmla="*/ 107 w 233"/>
                <a:gd name="T9" fmla="*/ 44 h 368"/>
                <a:gd name="T10" fmla="*/ 76 w 233"/>
                <a:gd name="T11" fmla="*/ 54 h 368"/>
                <a:gd name="T12" fmla="*/ 79 w 233"/>
                <a:gd name="T13" fmla="*/ 68 h 368"/>
                <a:gd name="T14" fmla="*/ 111 w 233"/>
                <a:gd name="T15" fmla="*/ 72 h 368"/>
                <a:gd name="T16" fmla="*/ 126 w 233"/>
                <a:gd name="T17" fmla="*/ 37 h 368"/>
                <a:gd name="T18" fmla="*/ 103 w 233"/>
                <a:gd name="T19" fmla="*/ 14 h 368"/>
                <a:gd name="T20" fmla="*/ 61 w 233"/>
                <a:gd name="T21" fmla="*/ 30 h 368"/>
                <a:gd name="T22" fmla="*/ 198 w 233"/>
                <a:gd name="T23" fmla="*/ 42 h 368"/>
                <a:gd name="T24" fmla="*/ 148 w 233"/>
                <a:gd name="T25" fmla="*/ 48 h 368"/>
                <a:gd name="T26" fmla="*/ 183 w 233"/>
                <a:gd name="T27" fmla="*/ 161 h 368"/>
                <a:gd name="T28" fmla="*/ 160 w 233"/>
                <a:gd name="T29" fmla="*/ 175 h 368"/>
                <a:gd name="T30" fmla="*/ 118 w 233"/>
                <a:gd name="T31" fmla="*/ 185 h 368"/>
                <a:gd name="T32" fmla="*/ 114 w 233"/>
                <a:gd name="T33" fmla="*/ 189 h 368"/>
                <a:gd name="T34" fmla="*/ 101 w 233"/>
                <a:gd name="T35" fmla="*/ 205 h 368"/>
                <a:gd name="T36" fmla="*/ 152 w 233"/>
                <a:gd name="T37" fmla="*/ 173 h 368"/>
                <a:gd name="T38" fmla="*/ 90 w 233"/>
                <a:gd name="T39" fmla="*/ 205 h 368"/>
                <a:gd name="T40" fmla="*/ 79 w 233"/>
                <a:gd name="T41" fmla="*/ 215 h 368"/>
                <a:gd name="T42" fmla="*/ 38 w 233"/>
                <a:gd name="T43" fmla="*/ 280 h 368"/>
                <a:gd name="T44" fmla="*/ 23 w 233"/>
                <a:gd name="T45" fmla="*/ 308 h 368"/>
                <a:gd name="T46" fmla="*/ 5 w 233"/>
                <a:gd name="T47" fmla="*/ 343 h 368"/>
                <a:gd name="T48" fmla="*/ 66 w 233"/>
                <a:gd name="T49" fmla="*/ 322 h 368"/>
                <a:gd name="T50" fmla="*/ 89 w 233"/>
                <a:gd name="T51" fmla="*/ 266 h 368"/>
                <a:gd name="T52" fmla="*/ 123 w 233"/>
                <a:gd name="T53" fmla="*/ 215 h 368"/>
                <a:gd name="T54" fmla="*/ 158 w 233"/>
                <a:gd name="T55" fmla="*/ 204 h 368"/>
                <a:gd name="T56" fmla="*/ 209 w 233"/>
                <a:gd name="T57" fmla="*/ 189 h 368"/>
                <a:gd name="T58" fmla="*/ 225 w 233"/>
                <a:gd name="T59" fmla="*/ 183 h 368"/>
                <a:gd name="T60" fmla="*/ 218 w 233"/>
                <a:gd name="T61" fmla="*/ 172 h 368"/>
                <a:gd name="T62" fmla="*/ 205 w 233"/>
                <a:gd name="T63" fmla="*/ 162 h 368"/>
                <a:gd name="T64" fmla="*/ 192 w 233"/>
                <a:gd name="T65" fmla="*/ 179 h 368"/>
                <a:gd name="T66" fmla="*/ 188 w 233"/>
                <a:gd name="T67" fmla="*/ 171 h 368"/>
                <a:gd name="T68" fmla="*/ 180 w 233"/>
                <a:gd name="T69" fmla="*/ 170 h 368"/>
                <a:gd name="T70" fmla="*/ 162 w 233"/>
                <a:gd name="T71" fmla="*/ 178 h 368"/>
                <a:gd name="T72" fmla="*/ 150 w 233"/>
                <a:gd name="T73" fmla="*/ 183 h 368"/>
                <a:gd name="T74" fmla="*/ 139 w 233"/>
                <a:gd name="T75" fmla="*/ 183 h 368"/>
                <a:gd name="T76" fmla="*/ 126 w 233"/>
                <a:gd name="T77" fmla="*/ 191 h 368"/>
                <a:gd name="T78" fmla="*/ 113 w 233"/>
                <a:gd name="T79" fmla="*/ 205 h 368"/>
                <a:gd name="T80" fmla="*/ 98 w 233"/>
                <a:gd name="T81" fmla="*/ 219 h 368"/>
                <a:gd name="T82" fmla="*/ 98 w 233"/>
                <a:gd name="T83" fmla="*/ 234 h 368"/>
                <a:gd name="T84" fmla="*/ 75 w 233"/>
                <a:gd name="T85" fmla="*/ 257 h 368"/>
                <a:gd name="T86" fmla="*/ 51 w 233"/>
                <a:gd name="T87" fmla="*/ 279 h 368"/>
                <a:gd name="T88" fmla="*/ 38 w 233"/>
                <a:gd name="T89" fmla="*/ 283 h 368"/>
                <a:gd name="T90" fmla="*/ 26 w 233"/>
                <a:gd name="T91" fmla="*/ 298 h 368"/>
                <a:gd name="T92" fmla="*/ 8 w 233"/>
                <a:gd name="T93" fmla="*/ 309 h 368"/>
                <a:gd name="T94" fmla="*/ 13 w 233"/>
                <a:gd name="T95" fmla="*/ 322 h 368"/>
                <a:gd name="T96" fmla="*/ 6 w 233"/>
                <a:gd name="T97" fmla="*/ 322 h 368"/>
                <a:gd name="T98" fmla="*/ 7 w 233"/>
                <a:gd name="T99" fmla="*/ 331 h 368"/>
                <a:gd name="T100" fmla="*/ 16 w 233"/>
                <a:gd name="T101" fmla="*/ 337 h 368"/>
                <a:gd name="T102" fmla="*/ 14 w 233"/>
                <a:gd name="T103" fmla="*/ 348 h 368"/>
                <a:gd name="T104" fmla="*/ 39 w 233"/>
                <a:gd name="T105" fmla="*/ 361 h 368"/>
                <a:gd name="T106" fmla="*/ 126 w 233"/>
                <a:gd name="T107" fmla="*/ 9 h 368"/>
                <a:gd name="T108" fmla="*/ 146 w 233"/>
                <a:gd name="T109" fmla="*/ 20 h 368"/>
                <a:gd name="T110" fmla="*/ 152 w 233"/>
                <a:gd name="T111" fmla="*/ 32 h 368"/>
                <a:gd name="T112" fmla="*/ 199 w 233"/>
                <a:gd name="T113" fmla="*/ 12 h 368"/>
                <a:gd name="T114" fmla="*/ 177 w 233"/>
                <a:gd name="T115" fmla="*/ 9 h 368"/>
                <a:gd name="T116" fmla="*/ 142 w 233"/>
                <a:gd name="T117" fmla="*/ 3 h 368"/>
                <a:gd name="T118" fmla="*/ 150 w 233"/>
                <a:gd name="T119" fmla="*/ 66 h 368"/>
                <a:gd name="T120" fmla="*/ 152 w 233"/>
                <a:gd name="T121" fmla="*/ 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368">
                  <a:moveTo>
                    <a:pt x="156" y="4"/>
                  </a:moveTo>
                  <a:cubicBezTo>
                    <a:pt x="156" y="5"/>
                    <a:pt x="156" y="6"/>
                    <a:pt x="156" y="6"/>
                  </a:cubicBezTo>
                  <a:cubicBezTo>
                    <a:pt x="159" y="7"/>
                    <a:pt x="158" y="5"/>
                    <a:pt x="156" y="4"/>
                  </a:cubicBezTo>
                  <a:close/>
                  <a:moveTo>
                    <a:pt x="101" y="10"/>
                  </a:moveTo>
                  <a:cubicBezTo>
                    <a:pt x="101" y="11"/>
                    <a:pt x="101" y="12"/>
                    <a:pt x="100" y="13"/>
                  </a:cubicBezTo>
                  <a:cubicBezTo>
                    <a:pt x="100" y="14"/>
                    <a:pt x="99" y="14"/>
                    <a:pt x="98" y="14"/>
                  </a:cubicBezTo>
                  <a:cubicBezTo>
                    <a:pt x="97" y="15"/>
                    <a:pt x="98" y="16"/>
                    <a:pt x="97" y="16"/>
                  </a:cubicBezTo>
                  <a:cubicBezTo>
                    <a:pt x="97" y="17"/>
                    <a:pt x="94" y="18"/>
                    <a:pt x="93" y="18"/>
                  </a:cubicBezTo>
                  <a:cubicBezTo>
                    <a:pt x="94" y="21"/>
                    <a:pt x="93" y="24"/>
                    <a:pt x="94" y="27"/>
                  </a:cubicBezTo>
                  <a:cubicBezTo>
                    <a:pt x="94" y="28"/>
                    <a:pt x="96" y="29"/>
                    <a:pt x="96" y="29"/>
                  </a:cubicBezTo>
                  <a:cubicBezTo>
                    <a:pt x="97" y="31"/>
                    <a:pt x="97" y="33"/>
                    <a:pt x="97" y="35"/>
                  </a:cubicBezTo>
                  <a:cubicBezTo>
                    <a:pt x="97" y="34"/>
                    <a:pt x="96" y="34"/>
                    <a:pt x="95" y="33"/>
                  </a:cubicBezTo>
                  <a:cubicBezTo>
                    <a:pt x="94" y="31"/>
                    <a:pt x="94" y="30"/>
                    <a:pt x="93" y="28"/>
                  </a:cubicBezTo>
                  <a:cubicBezTo>
                    <a:pt x="93" y="27"/>
                    <a:pt x="91" y="27"/>
                    <a:pt x="90" y="26"/>
                  </a:cubicBezTo>
                  <a:cubicBezTo>
                    <a:pt x="89" y="23"/>
                    <a:pt x="88" y="20"/>
                    <a:pt x="87" y="17"/>
                  </a:cubicBezTo>
                  <a:cubicBezTo>
                    <a:pt x="85" y="17"/>
                    <a:pt x="83" y="18"/>
                    <a:pt x="82" y="18"/>
                  </a:cubicBezTo>
                  <a:cubicBezTo>
                    <a:pt x="81" y="21"/>
                    <a:pt x="81" y="22"/>
                    <a:pt x="81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3"/>
                    <a:pt x="79" y="23"/>
                  </a:cubicBezTo>
                  <a:cubicBezTo>
                    <a:pt x="78" y="23"/>
                    <a:pt x="77" y="23"/>
                    <a:pt x="77" y="23"/>
                  </a:cubicBezTo>
                  <a:cubicBezTo>
                    <a:pt x="76" y="23"/>
                    <a:pt x="76" y="21"/>
                    <a:pt x="76" y="20"/>
                  </a:cubicBezTo>
                  <a:cubicBezTo>
                    <a:pt x="75" y="20"/>
                    <a:pt x="73" y="20"/>
                    <a:pt x="73" y="20"/>
                  </a:cubicBezTo>
                  <a:cubicBezTo>
                    <a:pt x="75" y="19"/>
                    <a:pt x="77" y="19"/>
                    <a:pt x="79" y="18"/>
                  </a:cubicBezTo>
                  <a:cubicBezTo>
                    <a:pt x="79" y="18"/>
                    <a:pt x="79" y="16"/>
                    <a:pt x="79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5"/>
                    <a:pt x="74" y="16"/>
                    <a:pt x="73" y="16"/>
                  </a:cubicBezTo>
                  <a:cubicBezTo>
                    <a:pt x="72" y="16"/>
                    <a:pt x="71" y="14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7"/>
                    <a:pt x="68" y="17"/>
                    <a:pt x="67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5" y="17"/>
                    <a:pt x="64" y="16"/>
                  </a:cubicBezTo>
                  <a:cubicBezTo>
                    <a:pt x="63" y="19"/>
                    <a:pt x="63" y="21"/>
                    <a:pt x="63" y="24"/>
                  </a:cubicBezTo>
                  <a:cubicBezTo>
                    <a:pt x="65" y="23"/>
                    <a:pt x="64" y="23"/>
                    <a:pt x="65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6" y="25"/>
                    <a:pt x="66" y="26"/>
                  </a:cubicBezTo>
                  <a:cubicBezTo>
                    <a:pt x="66" y="27"/>
                    <a:pt x="67" y="27"/>
                    <a:pt x="67" y="28"/>
                  </a:cubicBezTo>
                  <a:cubicBezTo>
                    <a:pt x="66" y="29"/>
                    <a:pt x="66" y="28"/>
                    <a:pt x="65" y="28"/>
                  </a:cubicBezTo>
                  <a:cubicBezTo>
                    <a:pt x="64" y="30"/>
                    <a:pt x="64" y="31"/>
                    <a:pt x="64" y="32"/>
                  </a:cubicBezTo>
                  <a:cubicBezTo>
                    <a:pt x="64" y="32"/>
                    <a:pt x="69" y="34"/>
                    <a:pt x="69" y="34"/>
                  </a:cubicBezTo>
                  <a:cubicBezTo>
                    <a:pt x="70" y="36"/>
                    <a:pt x="68" y="36"/>
                    <a:pt x="69" y="37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1" y="43"/>
                    <a:pt x="67" y="43"/>
                    <a:pt x="73" y="44"/>
                  </a:cubicBezTo>
                  <a:cubicBezTo>
                    <a:pt x="74" y="44"/>
                    <a:pt x="75" y="45"/>
                    <a:pt x="76" y="44"/>
                  </a:cubicBezTo>
                  <a:cubicBezTo>
                    <a:pt x="77" y="44"/>
                    <a:pt x="77" y="43"/>
                    <a:pt x="7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2" y="41"/>
                    <a:pt x="84" y="41"/>
                  </a:cubicBezTo>
                  <a:cubicBezTo>
                    <a:pt x="84" y="40"/>
                    <a:pt x="84" y="38"/>
                    <a:pt x="84" y="37"/>
                  </a:cubicBezTo>
                  <a:cubicBezTo>
                    <a:pt x="85" y="37"/>
                    <a:pt x="85" y="36"/>
                    <a:pt x="86" y="36"/>
                  </a:cubicBezTo>
                  <a:cubicBezTo>
                    <a:pt x="86" y="37"/>
                    <a:pt x="85" y="38"/>
                    <a:pt x="87" y="38"/>
                  </a:cubicBezTo>
                  <a:cubicBezTo>
                    <a:pt x="87" y="38"/>
                    <a:pt x="88" y="36"/>
                    <a:pt x="88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8"/>
                    <a:pt x="90" y="40"/>
                    <a:pt x="90" y="42"/>
                  </a:cubicBezTo>
                  <a:cubicBezTo>
                    <a:pt x="92" y="41"/>
                    <a:pt x="96" y="41"/>
                    <a:pt x="97" y="41"/>
                  </a:cubicBezTo>
                  <a:cubicBezTo>
                    <a:pt x="98" y="41"/>
                    <a:pt x="98" y="45"/>
                    <a:pt x="100" y="45"/>
                  </a:cubicBezTo>
                  <a:cubicBezTo>
                    <a:pt x="102" y="45"/>
                    <a:pt x="105" y="45"/>
                    <a:pt x="107" y="44"/>
                  </a:cubicBezTo>
                  <a:cubicBezTo>
                    <a:pt x="107" y="45"/>
                    <a:pt x="106" y="47"/>
                    <a:pt x="105" y="47"/>
                  </a:cubicBezTo>
                  <a:cubicBezTo>
                    <a:pt x="103" y="48"/>
                    <a:pt x="95" y="48"/>
                    <a:pt x="94" y="48"/>
                  </a:cubicBezTo>
                  <a:cubicBezTo>
                    <a:pt x="93" y="48"/>
                    <a:pt x="91" y="46"/>
                    <a:pt x="90" y="46"/>
                  </a:cubicBezTo>
                  <a:cubicBezTo>
                    <a:pt x="89" y="46"/>
                    <a:pt x="87" y="49"/>
                    <a:pt x="86" y="50"/>
                  </a:cubicBezTo>
                  <a:cubicBezTo>
                    <a:pt x="85" y="50"/>
                    <a:pt x="85" y="49"/>
                    <a:pt x="84" y="50"/>
                  </a:cubicBezTo>
                  <a:cubicBezTo>
                    <a:pt x="83" y="49"/>
                    <a:pt x="82" y="48"/>
                    <a:pt x="81" y="47"/>
                  </a:cubicBezTo>
                  <a:cubicBezTo>
                    <a:pt x="81" y="47"/>
                    <a:pt x="80" y="47"/>
                    <a:pt x="79" y="47"/>
                  </a:cubicBezTo>
                  <a:cubicBezTo>
                    <a:pt x="79" y="47"/>
                    <a:pt x="79" y="49"/>
                    <a:pt x="79" y="49"/>
                  </a:cubicBezTo>
                  <a:cubicBezTo>
                    <a:pt x="79" y="49"/>
                    <a:pt x="78" y="49"/>
                    <a:pt x="79" y="48"/>
                  </a:cubicBezTo>
                  <a:cubicBezTo>
                    <a:pt x="77" y="48"/>
                    <a:pt x="77" y="48"/>
                    <a:pt x="76" y="48"/>
                  </a:cubicBezTo>
                  <a:cubicBezTo>
                    <a:pt x="76" y="49"/>
                    <a:pt x="75" y="52"/>
                    <a:pt x="76" y="54"/>
                  </a:cubicBezTo>
                  <a:cubicBezTo>
                    <a:pt x="77" y="60"/>
                    <a:pt x="79" y="54"/>
                    <a:pt x="80" y="54"/>
                  </a:cubicBezTo>
                  <a:cubicBezTo>
                    <a:pt x="80" y="54"/>
                    <a:pt x="82" y="55"/>
                    <a:pt x="82" y="55"/>
                  </a:cubicBezTo>
                  <a:cubicBezTo>
                    <a:pt x="83" y="55"/>
                    <a:pt x="87" y="55"/>
                    <a:pt x="89" y="54"/>
                  </a:cubicBezTo>
                  <a:cubicBezTo>
                    <a:pt x="89" y="54"/>
                    <a:pt x="96" y="54"/>
                    <a:pt x="94" y="54"/>
                  </a:cubicBezTo>
                  <a:cubicBezTo>
                    <a:pt x="92" y="55"/>
                    <a:pt x="89" y="56"/>
                    <a:pt x="88" y="56"/>
                  </a:cubicBezTo>
                  <a:cubicBezTo>
                    <a:pt x="88" y="57"/>
                    <a:pt x="87" y="57"/>
                    <a:pt x="87" y="58"/>
                  </a:cubicBezTo>
                  <a:cubicBezTo>
                    <a:pt x="87" y="60"/>
                    <a:pt x="90" y="61"/>
                    <a:pt x="90" y="62"/>
                  </a:cubicBezTo>
                  <a:cubicBezTo>
                    <a:pt x="84" y="61"/>
                    <a:pt x="83" y="63"/>
                    <a:pt x="79" y="60"/>
                  </a:cubicBezTo>
                  <a:cubicBezTo>
                    <a:pt x="78" y="61"/>
                    <a:pt x="78" y="62"/>
                    <a:pt x="78" y="64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6"/>
                    <a:pt x="79" y="67"/>
                    <a:pt x="79" y="68"/>
                  </a:cubicBezTo>
                  <a:cubicBezTo>
                    <a:pt x="81" y="68"/>
                    <a:pt x="87" y="68"/>
                    <a:pt x="88" y="69"/>
                  </a:cubicBezTo>
                  <a:cubicBezTo>
                    <a:pt x="89" y="69"/>
                    <a:pt x="89" y="71"/>
                    <a:pt x="89" y="72"/>
                  </a:cubicBezTo>
                  <a:cubicBezTo>
                    <a:pt x="90" y="72"/>
                    <a:pt x="91" y="71"/>
                    <a:pt x="91" y="72"/>
                  </a:cubicBezTo>
                  <a:cubicBezTo>
                    <a:pt x="91" y="72"/>
                    <a:pt x="92" y="73"/>
                    <a:pt x="92" y="73"/>
                  </a:cubicBezTo>
                  <a:cubicBezTo>
                    <a:pt x="94" y="73"/>
                    <a:pt x="95" y="72"/>
                    <a:pt x="96" y="72"/>
                  </a:cubicBezTo>
                  <a:cubicBezTo>
                    <a:pt x="98" y="76"/>
                    <a:pt x="99" y="77"/>
                    <a:pt x="100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78"/>
                    <a:pt x="103" y="78"/>
                    <a:pt x="105" y="78"/>
                  </a:cubicBezTo>
                  <a:cubicBezTo>
                    <a:pt x="104" y="76"/>
                    <a:pt x="104" y="74"/>
                    <a:pt x="104" y="73"/>
                  </a:cubicBezTo>
                  <a:cubicBezTo>
                    <a:pt x="104" y="73"/>
                    <a:pt x="105" y="71"/>
                    <a:pt x="106" y="71"/>
                  </a:cubicBezTo>
                  <a:cubicBezTo>
                    <a:pt x="107" y="71"/>
                    <a:pt x="109" y="72"/>
                    <a:pt x="111" y="72"/>
                  </a:cubicBezTo>
                  <a:cubicBezTo>
                    <a:pt x="111" y="72"/>
                    <a:pt x="113" y="69"/>
                    <a:pt x="114" y="69"/>
                  </a:cubicBezTo>
                  <a:cubicBezTo>
                    <a:pt x="114" y="69"/>
                    <a:pt x="114" y="68"/>
                    <a:pt x="114" y="68"/>
                  </a:cubicBezTo>
                  <a:cubicBezTo>
                    <a:pt x="115" y="67"/>
                    <a:pt x="116" y="67"/>
                    <a:pt x="116" y="65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7" y="64"/>
                    <a:pt x="119" y="64"/>
                    <a:pt x="120" y="64"/>
                  </a:cubicBezTo>
                  <a:cubicBezTo>
                    <a:pt x="120" y="64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2" y="57"/>
                    <a:pt x="120" y="59"/>
                    <a:pt x="125" y="56"/>
                  </a:cubicBezTo>
                  <a:cubicBezTo>
                    <a:pt x="122" y="46"/>
                    <a:pt x="125" y="43"/>
                    <a:pt x="137" y="42"/>
                  </a:cubicBezTo>
                  <a:cubicBezTo>
                    <a:pt x="136" y="42"/>
                    <a:pt x="137" y="40"/>
                    <a:pt x="136" y="39"/>
                  </a:cubicBezTo>
                  <a:cubicBezTo>
                    <a:pt x="133" y="37"/>
                    <a:pt x="129" y="38"/>
                    <a:pt x="126" y="37"/>
                  </a:cubicBezTo>
                  <a:cubicBezTo>
                    <a:pt x="126" y="37"/>
                    <a:pt x="124" y="35"/>
                    <a:pt x="124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2" y="33"/>
                    <a:pt x="123" y="32"/>
                    <a:pt x="123" y="32"/>
                  </a:cubicBezTo>
                  <a:cubicBezTo>
                    <a:pt x="123" y="31"/>
                    <a:pt x="122" y="28"/>
                    <a:pt x="121" y="27"/>
                  </a:cubicBezTo>
                  <a:cubicBezTo>
                    <a:pt x="120" y="27"/>
                    <a:pt x="120" y="26"/>
                    <a:pt x="120" y="26"/>
                  </a:cubicBezTo>
                  <a:cubicBezTo>
                    <a:pt x="119" y="26"/>
                    <a:pt x="119" y="27"/>
                    <a:pt x="118" y="26"/>
                  </a:cubicBezTo>
                  <a:cubicBezTo>
                    <a:pt x="118" y="28"/>
                    <a:pt x="118" y="27"/>
                    <a:pt x="117" y="28"/>
                  </a:cubicBezTo>
                  <a:cubicBezTo>
                    <a:pt x="117" y="28"/>
                    <a:pt x="117" y="22"/>
                    <a:pt x="117" y="21"/>
                  </a:cubicBezTo>
                  <a:cubicBezTo>
                    <a:pt x="113" y="19"/>
                    <a:pt x="112" y="18"/>
                    <a:pt x="110" y="14"/>
                  </a:cubicBezTo>
                  <a:cubicBezTo>
                    <a:pt x="108" y="15"/>
                    <a:pt x="107" y="15"/>
                    <a:pt x="104" y="16"/>
                  </a:cubicBezTo>
                  <a:cubicBezTo>
                    <a:pt x="104" y="15"/>
                    <a:pt x="104" y="14"/>
                    <a:pt x="103" y="14"/>
                  </a:cubicBezTo>
                  <a:cubicBezTo>
                    <a:pt x="103" y="13"/>
                    <a:pt x="103" y="12"/>
                    <a:pt x="103" y="11"/>
                  </a:cubicBezTo>
                  <a:cubicBezTo>
                    <a:pt x="103" y="11"/>
                    <a:pt x="101" y="11"/>
                    <a:pt x="101" y="10"/>
                  </a:cubicBezTo>
                  <a:close/>
                  <a:moveTo>
                    <a:pt x="59" y="30"/>
                  </a:moveTo>
                  <a:cubicBezTo>
                    <a:pt x="60" y="32"/>
                    <a:pt x="59" y="34"/>
                    <a:pt x="60" y="36"/>
                  </a:cubicBezTo>
                  <a:cubicBezTo>
                    <a:pt x="60" y="37"/>
                    <a:pt x="62" y="38"/>
                    <a:pt x="63" y="39"/>
                  </a:cubicBezTo>
                  <a:cubicBezTo>
                    <a:pt x="63" y="39"/>
                    <a:pt x="62" y="41"/>
                    <a:pt x="63" y="41"/>
                  </a:cubicBezTo>
                  <a:cubicBezTo>
                    <a:pt x="64" y="42"/>
                    <a:pt x="65" y="41"/>
                    <a:pt x="66" y="42"/>
                  </a:cubicBezTo>
                  <a:cubicBezTo>
                    <a:pt x="65" y="41"/>
                    <a:pt x="66" y="40"/>
                    <a:pt x="65" y="40"/>
                  </a:cubicBezTo>
                  <a:cubicBezTo>
                    <a:pt x="64" y="39"/>
                    <a:pt x="63" y="37"/>
                    <a:pt x="63" y="35"/>
                  </a:cubicBezTo>
                  <a:cubicBezTo>
                    <a:pt x="62" y="35"/>
                    <a:pt x="61" y="34"/>
                    <a:pt x="61" y="34"/>
                  </a:cubicBezTo>
                  <a:cubicBezTo>
                    <a:pt x="60" y="32"/>
                    <a:pt x="61" y="31"/>
                    <a:pt x="61" y="30"/>
                  </a:cubicBezTo>
                  <a:lnTo>
                    <a:pt x="59" y="30"/>
                  </a:lnTo>
                  <a:close/>
                  <a:moveTo>
                    <a:pt x="209" y="34"/>
                  </a:moveTo>
                  <a:cubicBezTo>
                    <a:pt x="208" y="34"/>
                    <a:pt x="208" y="36"/>
                    <a:pt x="207" y="37"/>
                  </a:cubicBezTo>
                  <a:cubicBezTo>
                    <a:pt x="212" y="37"/>
                    <a:pt x="215" y="37"/>
                    <a:pt x="219" y="38"/>
                  </a:cubicBezTo>
                  <a:cubicBezTo>
                    <a:pt x="219" y="38"/>
                    <a:pt x="220" y="36"/>
                    <a:pt x="220" y="36"/>
                  </a:cubicBezTo>
                  <a:cubicBezTo>
                    <a:pt x="219" y="35"/>
                    <a:pt x="218" y="36"/>
                    <a:pt x="217" y="36"/>
                  </a:cubicBezTo>
                  <a:cubicBezTo>
                    <a:pt x="215" y="35"/>
                    <a:pt x="214" y="32"/>
                    <a:pt x="209" y="34"/>
                  </a:cubicBezTo>
                  <a:close/>
                  <a:moveTo>
                    <a:pt x="195" y="38"/>
                  </a:moveTo>
                  <a:cubicBezTo>
                    <a:pt x="195" y="39"/>
                    <a:pt x="194" y="40"/>
                    <a:pt x="194" y="40"/>
                  </a:cubicBezTo>
                  <a:cubicBezTo>
                    <a:pt x="195" y="41"/>
                    <a:pt x="195" y="42"/>
                    <a:pt x="196" y="42"/>
                  </a:cubicBezTo>
                  <a:cubicBezTo>
                    <a:pt x="196" y="42"/>
                    <a:pt x="199" y="43"/>
                    <a:pt x="198" y="42"/>
                  </a:cubicBezTo>
                  <a:cubicBezTo>
                    <a:pt x="196" y="41"/>
                    <a:pt x="197" y="40"/>
                    <a:pt x="196" y="38"/>
                  </a:cubicBezTo>
                  <a:lnTo>
                    <a:pt x="195" y="38"/>
                  </a:lnTo>
                  <a:close/>
                  <a:moveTo>
                    <a:pt x="135" y="45"/>
                  </a:moveTo>
                  <a:cubicBezTo>
                    <a:pt x="135" y="45"/>
                    <a:pt x="133" y="47"/>
                    <a:pt x="133" y="47"/>
                  </a:cubicBezTo>
                  <a:cubicBezTo>
                    <a:pt x="132" y="47"/>
                    <a:pt x="130" y="48"/>
                    <a:pt x="130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5" y="50"/>
                    <a:pt x="135" y="50"/>
                    <a:pt x="136" y="54"/>
                  </a:cubicBezTo>
                  <a:cubicBezTo>
                    <a:pt x="139" y="54"/>
                    <a:pt x="142" y="54"/>
                    <a:pt x="146" y="54"/>
                  </a:cubicBezTo>
                  <a:cubicBezTo>
                    <a:pt x="146" y="53"/>
                    <a:pt x="147" y="51"/>
                    <a:pt x="147" y="50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8"/>
                    <a:pt x="148" y="48"/>
                  </a:cubicBezTo>
                  <a:cubicBezTo>
                    <a:pt x="146" y="45"/>
                    <a:pt x="140" y="44"/>
                    <a:pt x="135" y="45"/>
                  </a:cubicBezTo>
                  <a:close/>
                  <a:moveTo>
                    <a:pt x="183" y="161"/>
                  </a:moveTo>
                  <a:cubicBezTo>
                    <a:pt x="182" y="162"/>
                    <a:pt x="181" y="163"/>
                    <a:pt x="181" y="163"/>
                  </a:cubicBezTo>
                  <a:cubicBezTo>
                    <a:pt x="181" y="163"/>
                    <a:pt x="181" y="165"/>
                    <a:pt x="181" y="165"/>
                  </a:cubicBezTo>
                  <a:cubicBezTo>
                    <a:pt x="181" y="165"/>
                    <a:pt x="182" y="167"/>
                    <a:pt x="182" y="167"/>
                  </a:cubicBezTo>
                  <a:cubicBezTo>
                    <a:pt x="182" y="167"/>
                    <a:pt x="183" y="165"/>
                    <a:pt x="183" y="165"/>
                  </a:cubicBezTo>
                  <a:cubicBezTo>
                    <a:pt x="184" y="166"/>
                    <a:pt x="184" y="166"/>
                    <a:pt x="186" y="166"/>
                  </a:cubicBezTo>
                  <a:cubicBezTo>
                    <a:pt x="187" y="165"/>
                    <a:pt x="187" y="165"/>
                    <a:pt x="187" y="165"/>
                  </a:cubicBezTo>
                  <a:cubicBezTo>
                    <a:pt x="187" y="165"/>
                    <a:pt x="185" y="165"/>
                    <a:pt x="185" y="165"/>
                  </a:cubicBezTo>
                  <a:cubicBezTo>
                    <a:pt x="184" y="163"/>
                    <a:pt x="185" y="163"/>
                    <a:pt x="186" y="163"/>
                  </a:cubicBezTo>
                  <a:cubicBezTo>
                    <a:pt x="185" y="162"/>
                    <a:pt x="183" y="161"/>
                    <a:pt x="183" y="161"/>
                  </a:cubicBezTo>
                  <a:close/>
                  <a:moveTo>
                    <a:pt x="155" y="163"/>
                  </a:moveTo>
                  <a:cubicBezTo>
                    <a:pt x="154" y="164"/>
                    <a:pt x="154" y="166"/>
                    <a:pt x="154" y="167"/>
                  </a:cubicBezTo>
                  <a:cubicBezTo>
                    <a:pt x="152" y="167"/>
                    <a:pt x="150" y="167"/>
                    <a:pt x="148" y="167"/>
                  </a:cubicBezTo>
                  <a:cubicBezTo>
                    <a:pt x="148" y="167"/>
                    <a:pt x="146" y="171"/>
                    <a:pt x="148" y="171"/>
                  </a:cubicBezTo>
                  <a:cubicBezTo>
                    <a:pt x="149" y="171"/>
                    <a:pt x="151" y="169"/>
                    <a:pt x="152" y="169"/>
                  </a:cubicBezTo>
                  <a:cubicBezTo>
                    <a:pt x="153" y="168"/>
                    <a:pt x="154" y="169"/>
                    <a:pt x="155" y="169"/>
                  </a:cubicBezTo>
                  <a:cubicBezTo>
                    <a:pt x="156" y="168"/>
                    <a:pt x="160" y="161"/>
                    <a:pt x="155" y="163"/>
                  </a:cubicBezTo>
                  <a:close/>
                  <a:moveTo>
                    <a:pt x="162" y="169"/>
                  </a:moveTo>
                  <a:cubicBezTo>
                    <a:pt x="162" y="171"/>
                    <a:pt x="162" y="171"/>
                    <a:pt x="162" y="171"/>
                  </a:cubicBezTo>
                  <a:cubicBezTo>
                    <a:pt x="160" y="171"/>
                    <a:pt x="159" y="170"/>
                    <a:pt x="158" y="170"/>
                  </a:cubicBezTo>
                  <a:cubicBezTo>
                    <a:pt x="159" y="174"/>
                    <a:pt x="156" y="172"/>
                    <a:pt x="160" y="175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61" y="175"/>
                    <a:pt x="166" y="170"/>
                    <a:pt x="162" y="169"/>
                  </a:cubicBezTo>
                  <a:close/>
                  <a:moveTo>
                    <a:pt x="124" y="177"/>
                  </a:moveTo>
                  <a:cubicBezTo>
                    <a:pt x="124" y="178"/>
                    <a:pt x="121" y="181"/>
                    <a:pt x="124" y="181"/>
                  </a:cubicBezTo>
                  <a:cubicBezTo>
                    <a:pt x="123" y="182"/>
                    <a:pt x="126" y="183"/>
                    <a:pt x="126" y="183"/>
                  </a:cubicBezTo>
                  <a:cubicBezTo>
                    <a:pt x="127" y="182"/>
                    <a:pt x="126" y="181"/>
                    <a:pt x="127" y="181"/>
                  </a:cubicBezTo>
                  <a:cubicBezTo>
                    <a:pt x="127" y="179"/>
                    <a:pt x="127" y="180"/>
                    <a:pt x="128" y="178"/>
                  </a:cubicBezTo>
                  <a:cubicBezTo>
                    <a:pt x="126" y="177"/>
                    <a:pt x="126" y="177"/>
                    <a:pt x="124" y="177"/>
                  </a:cubicBezTo>
                  <a:close/>
                  <a:moveTo>
                    <a:pt x="121" y="182"/>
                  </a:moveTo>
                  <a:cubicBezTo>
                    <a:pt x="120" y="182"/>
                    <a:pt x="120" y="182"/>
                    <a:pt x="118" y="183"/>
                  </a:cubicBezTo>
                  <a:cubicBezTo>
                    <a:pt x="118" y="183"/>
                    <a:pt x="119" y="185"/>
                    <a:pt x="118" y="185"/>
                  </a:cubicBezTo>
                  <a:cubicBezTo>
                    <a:pt x="117" y="184"/>
                    <a:pt x="118" y="187"/>
                    <a:pt x="118" y="187"/>
                  </a:cubicBezTo>
                  <a:cubicBezTo>
                    <a:pt x="118" y="187"/>
                    <a:pt x="120" y="188"/>
                    <a:pt x="120" y="188"/>
                  </a:cubicBezTo>
                  <a:cubicBezTo>
                    <a:pt x="124" y="185"/>
                    <a:pt x="122" y="186"/>
                    <a:pt x="123" y="182"/>
                  </a:cubicBezTo>
                  <a:cubicBezTo>
                    <a:pt x="123" y="182"/>
                    <a:pt x="121" y="182"/>
                    <a:pt x="121" y="182"/>
                  </a:cubicBezTo>
                  <a:close/>
                  <a:moveTo>
                    <a:pt x="114" y="189"/>
                  </a:moveTo>
                  <a:cubicBezTo>
                    <a:pt x="109" y="192"/>
                    <a:pt x="108" y="195"/>
                    <a:pt x="108" y="201"/>
                  </a:cubicBezTo>
                  <a:cubicBezTo>
                    <a:pt x="109" y="201"/>
                    <a:pt x="109" y="201"/>
                    <a:pt x="109" y="201"/>
                  </a:cubicBezTo>
                  <a:cubicBezTo>
                    <a:pt x="110" y="201"/>
                    <a:pt x="110" y="199"/>
                    <a:pt x="110" y="199"/>
                  </a:cubicBezTo>
                  <a:cubicBezTo>
                    <a:pt x="112" y="198"/>
                    <a:pt x="112" y="199"/>
                    <a:pt x="113" y="199"/>
                  </a:cubicBezTo>
                  <a:cubicBezTo>
                    <a:pt x="115" y="196"/>
                    <a:pt x="116" y="195"/>
                    <a:pt x="116" y="190"/>
                  </a:cubicBezTo>
                  <a:lnTo>
                    <a:pt x="114" y="189"/>
                  </a:lnTo>
                  <a:close/>
                  <a:moveTo>
                    <a:pt x="97" y="201"/>
                  </a:moveTo>
                  <a:cubicBezTo>
                    <a:pt x="95" y="206"/>
                    <a:pt x="94" y="208"/>
                    <a:pt x="92" y="213"/>
                  </a:cubicBezTo>
                  <a:cubicBezTo>
                    <a:pt x="93" y="213"/>
                    <a:pt x="94" y="211"/>
                    <a:pt x="94" y="211"/>
                  </a:cubicBezTo>
                  <a:cubicBezTo>
                    <a:pt x="95" y="211"/>
                    <a:pt x="94" y="214"/>
                    <a:pt x="94" y="214"/>
                  </a:cubicBezTo>
                  <a:cubicBezTo>
                    <a:pt x="95" y="214"/>
                    <a:pt x="96" y="214"/>
                    <a:pt x="96" y="214"/>
                  </a:cubicBezTo>
                  <a:cubicBezTo>
                    <a:pt x="96" y="214"/>
                    <a:pt x="96" y="212"/>
                    <a:pt x="96" y="212"/>
                  </a:cubicBezTo>
                  <a:cubicBezTo>
                    <a:pt x="97" y="212"/>
                    <a:pt x="99" y="212"/>
                    <a:pt x="98" y="213"/>
                  </a:cubicBezTo>
                  <a:cubicBezTo>
                    <a:pt x="101" y="210"/>
                    <a:pt x="103" y="209"/>
                    <a:pt x="105" y="206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3" y="203"/>
                    <a:pt x="102" y="203"/>
                    <a:pt x="101" y="203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0" y="205"/>
                    <a:pt x="99" y="205"/>
                    <a:pt x="98" y="205"/>
                  </a:cubicBezTo>
                  <a:cubicBezTo>
                    <a:pt x="98" y="204"/>
                    <a:pt x="99" y="202"/>
                    <a:pt x="98" y="201"/>
                  </a:cubicBezTo>
                  <a:lnTo>
                    <a:pt x="97" y="201"/>
                  </a:lnTo>
                  <a:close/>
                  <a:moveTo>
                    <a:pt x="167" y="163"/>
                  </a:moveTo>
                  <a:cubicBezTo>
                    <a:pt x="167" y="164"/>
                    <a:pt x="167" y="166"/>
                    <a:pt x="168" y="166"/>
                  </a:cubicBezTo>
                  <a:cubicBezTo>
                    <a:pt x="170" y="168"/>
                    <a:pt x="168" y="163"/>
                    <a:pt x="168" y="163"/>
                  </a:cubicBezTo>
                  <a:lnTo>
                    <a:pt x="167" y="163"/>
                  </a:lnTo>
                  <a:close/>
                  <a:moveTo>
                    <a:pt x="130" y="173"/>
                  </a:moveTo>
                  <a:cubicBezTo>
                    <a:pt x="131" y="174"/>
                    <a:pt x="130" y="175"/>
                    <a:pt x="131" y="177"/>
                  </a:cubicBezTo>
                  <a:cubicBezTo>
                    <a:pt x="136" y="177"/>
                    <a:pt x="130" y="173"/>
                    <a:pt x="130" y="173"/>
                  </a:cubicBezTo>
                  <a:close/>
                  <a:moveTo>
                    <a:pt x="152" y="173"/>
                  </a:moveTo>
                  <a:cubicBezTo>
                    <a:pt x="148" y="173"/>
                    <a:pt x="155" y="174"/>
                    <a:pt x="155" y="174"/>
                  </a:cubicBezTo>
                  <a:cubicBezTo>
                    <a:pt x="154" y="174"/>
                    <a:pt x="156" y="172"/>
                    <a:pt x="152" y="173"/>
                  </a:cubicBezTo>
                  <a:close/>
                  <a:moveTo>
                    <a:pt x="137" y="174"/>
                  </a:moveTo>
                  <a:cubicBezTo>
                    <a:pt x="137" y="175"/>
                    <a:pt x="137" y="175"/>
                    <a:pt x="137" y="175"/>
                  </a:cubicBezTo>
                  <a:cubicBezTo>
                    <a:pt x="136" y="175"/>
                    <a:pt x="137" y="177"/>
                    <a:pt x="138" y="177"/>
                  </a:cubicBezTo>
                  <a:cubicBezTo>
                    <a:pt x="138" y="177"/>
                    <a:pt x="139" y="173"/>
                    <a:pt x="137" y="174"/>
                  </a:cubicBezTo>
                  <a:close/>
                  <a:moveTo>
                    <a:pt x="105" y="195"/>
                  </a:moveTo>
                  <a:cubicBezTo>
                    <a:pt x="103" y="199"/>
                    <a:pt x="102" y="200"/>
                    <a:pt x="106" y="197"/>
                  </a:cubicBezTo>
                  <a:cubicBezTo>
                    <a:pt x="106" y="197"/>
                    <a:pt x="106" y="194"/>
                    <a:pt x="105" y="195"/>
                  </a:cubicBezTo>
                  <a:close/>
                  <a:moveTo>
                    <a:pt x="92" y="203"/>
                  </a:moveTo>
                  <a:cubicBezTo>
                    <a:pt x="91" y="203"/>
                    <a:pt x="90" y="204"/>
                    <a:pt x="90" y="205"/>
                  </a:cubicBezTo>
                  <a:cubicBezTo>
                    <a:pt x="88" y="206"/>
                    <a:pt x="92" y="205"/>
                    <a:pt x="93" y="206"/>
                  </a:cubicBezTo>
                  <a:cubicBezTo>
                    <a:pt x="93" y="204"/>
                    <a:pt x="94" y="202"/>
                    <a:pt x="92" y="203"/>
                  </a:cubicBezTo>
                  <a:close/>
                  <a:moveTo>
                    <a:pt x="89" y="210"/>
                  </a:moveTo>
                  <a:cubicBezTo>
                    <a:pt x="88" y="211"/>
                    <a:pt x="87" y="214"/>
                    <a:pt x="85" y="215"/>
                  </a:cubicBezTo>
                  <a:cubicBezTo>
                    <a:pt x="84" y="215"/>
                    <a:pt x="84" y="215"/>
                    <a:pt x="84" y="215"/>
                  </a:cubicBezTo>
                  <a:cubicBezTo>
                    <a:pt x="84" y="215"/>
                    <a:pt x="83" y="216"/>
                    <a:pt x="85" y="215"/>
                  </a:cubicBezTo>
                  <a:cubicBezTo>
                    <a:pt x="85" y="216"/>
                    <a:pt x="83" y="217"/>
                    <a:pt x="85" y="216"/>
                  </a:cubicBezTo>
                  <a:cubicBezTo>
                    <a:pt x="87" y="215"/>
                    <a:pt x="89" y="213"/>
                    <a:pt x="90" y="211"/>
                  </a:cubicBezTo>
                  <a:cubicBezTo>
                    <a:pt x="90" y="211"/>
                    <a:pt x="90" y="210"/>
                    <a:pt x="90" y="210"/>
                  </a:cubicBezTo>
                  <a:lnTo>
                    <a:pt x="89" y="210"/>
                  </a:lnTo>
                  <a:close/>
                  <a:moveTo>
                    <a:pt x="79" y="215"/>
                  </a:moveTo>
                  <a:cubicBezTo>
                    <a:pt x="79" y="217"/>
                    <a:pt x="79" y="217"/>
                    <a:pt x="79" y="217"/>
                  </a:cubicBezTo>
                  <a:cubicBezTo>
                    <a:pt x="77" y="216"/>
                    <a:pt x="79" y="218"/>
                    <a:pt x="81" y="218"/>
                  </a:cubicBezTo>
                  <a:cubicBezTo>
                    <a:pt x="82" y="218"/>
                    <a:pt x="81" y="216"/>
                    <a:pt x="81" y="216"/>
                  </a:cubicBezTo>
                  <a:lnTo>
                    <a:pt x="79" y="215"/>
                  </a:lnTo>
                  <a:close/>
                  <a:moveTo>
                    <a:pt x="87" y="249"/>
                  </a:moveTo>
                  <a:cubicBezTo>
                    <a:pt x="89" y="249"/>
                    <a:pt x="86" y="250"/>
                    <a:pt x="86" y="250"/>
                  </a:cubicBezTo>
                  <a:cubicBezTo>
                    <a:pt x="86" y="250"/>
                    <a:pt x="85" y="249"/>
                    <a:pt x="87" y="249"/>
                  </a:cubicBezTo>
                  <a:close/>
                  <a:moveTo>
                    <a:pt x="79" y="250"/>
                  </a:moveTo>
                  <a:cubicBezTo>
                    <a:pt x="78" y="250"/>
                    <a:pt x="78" y="251"/>
                    <a:pt x="80" y="252"/>
                  </a:cubicBezTo>
                  <a:cubicBezTo>
                    <a:pt x="80" y="251"/>
                    <a:pt x="80" y="250"/>
                    <a:pt x="79" y="250"/>
                  </a:cubicBezTo>
                  <a:close/>
                  <a:moveTo>
                    <a:pt x="38" y="280"/>
                  </a:moveTo>
                  <a:cubicBezTo>
                    <a:pt x="36" y="281"/>
                    <a:pt x="31" y="285"/>
                    <a:pt x="36" y="284"/>
                  </a:cubicBezTo>
                  <a:cubicBezTo>
                    <a:pt x="37" y="283"/>
                    <a:pt x="41" y="280"/>
                    <a:pt x="38" y="280"/>
                  </a:cubicBezTo>
                  <a:close/>
                  <a:moveTo>
                    <a:pt x="27" y="290"/>
                  </a:moveTo>
                  <a:cubicBezTo>
                    <a:pt x="27" y="292"/>
                    <a:pt x="27" y="292"/>
                    <a:pt x="27" y="292"/>
                  </a:cubicBezTo>
                  <a:cubicBezTo>
                    <a:pt x="29" y="292"/>
                    <a:pt x="27" y="291"/>
                    <a:pt x="27" y="290"/>
                  </a:cubicBezTo>
                  <a:close/>
                  <a:moveTo>
                    <a:pt x="35" y="292"/>
                  </a:moveTo>
                  <a:cubicBezTo>
                    <a:pt x="37" y="292"/>
                    <a:pt x="37" y="294"/>
                    <a:pt x="35" y="294"/>
                  </a:cubicBezTo>
                  <a:cubicBezTo>
                    <a:pt x="35" y="294"/>
                    <a:pt x="34" y="292"/>
                    <a:pt x="35" y="292"/>
                  </a:cubicBezTo>
                  <a:close/>
                  <a:moveTo>
                    <a:pt x="22" y="306"/>
                  </a:moveTo>
                  <a:cubicBezTo>
                    <a:pt x="21" y="306"/>
                    <a:pt x="23" y="306"/>
                    <a:pt x="23" y="306"/>
                  </a:cubicBezTo>
                  <a:cubicBezTo>
                    <a:pt x="23" y="307"/>
                    <a:pt x="23" y="307"/>
                    <a:pt x="23" y="308"/>
                  </a:cubicBezTo>
                  <a:cubicBezTo>
                    <a:pt x="22" y="308"/>
                    <a:pt x="22" y="309"/>
                    <a:pt x="21" y="309"/>
                  </a:cubicBezTo>
                  <a:cubicBezTo>
                    <a:pt x="21" y="308"/>
                    <a:pt x="21" y="305"/>
                    <a:pt x="22" y="306"/>
                  </a:cubicBezTo>
                  <a:close/>
                  <a:moveTo>
                    <a:pt x="8" y="337"/>
                  </a:moveTo>
                  <a:cubicBezTo>
                    <a:pt x="8" y="337"/>
                    <a:pt x="9" y="339"/>
                    <a:pt x="9" y="339"/>
                  </a:cubicBezTo>
                  <a:cubicBezTo>
                    <a:pt x="10" y="339"/>
                    <a:pt x="10" y="337"/>
                    <a:pt x="8" y="337"/>
                  </a:cubicBezTo>
                  <a:close/>
                  <a:moveTo>
                    <a:pt x="5" y="339"/>
                  </a:moveTo>
                  <a:cubicBezTo>
                    <a:pt x="5" y="340"/>
                    <a:pt x="5" y="340"/>
                    <a:pt x="5" y="340"/>
                  </a:cubicBezTo>
                  <a:cubicBezTo>
                    <a:pt x="6" y="340"/>
                    <a:pt x="6" y="340"/>
                    <a:pt x="6" y="340"/>
                  </a:cubicBezTo>
                  <a:cubicBezTo>
                    <a:pt x="5" y="340"/>
                    <a:pt x="7" y="339"/>
                    <a:pt x="5" y="339"/>
                  </a:cubicBezTo>
                  <a:close/>
                  <a:moveTo>
                    <a:pt x="5" y="342"/>
                  </a:moveTo>
                  <a:cubicBezTo>
                    <a:pt x="5" y="343"/>
                    <a:pt x="5" y="343"/>
                    <a:pt x="5" y="343"/>
                  </a:cubicBezTo>
                  <a:cubicBezTo>
                    <a:pt x="5" y="342"/>
                    <a:pt x="6" y="342"/>
                    <a:pt x="5" y="342"/>
                  </a:cubicBezTo>
                  <a:close/>
                  <a:moveTo>
                    <a:pt x="58" y="355"/>
                  </a:moveTo>
                  <a:cubicBezTo>
                    <a:pt x="58" y="355"/>
                    <a:pt x="58" y="354"/>
                    <a:pt x="60" y="355"/>
                  </a:cubicBezTo>
                  <a:cubicBezTo>
                    <a:pt x="62" y="356"/>
                    <a:pt x="62" y="352"/>
                    <a:pt x="62" y="350"/>
                  </a:cubicBezTo>
                  <a:cubicBezTo>
                    <a:pt x="62" y="348"/>
                    <a:pt x="60" y="347"/>
                    <a:pt x="60" y="345"/>
                  </a:cubicBezTo>
                  <a:cubicBezTo>
                    <a:pt x="60" y="342"/>
                    <a:pt x="58" y="343"/>
                    <a:pt x="61" y="342"/>
                  </a:cubicBezTo>
                  <a:cubicBezTo>
                    <a:pt x="63" y="341"/>
                    <a:pt x="61" y="339"/>
                    <a:pt x="63" y="338"/>
                  </a:cubicBezTo>
                  <a:cubicBezTo>
                    <a:pt x="65" y="337"/>
                    <a:pt x="65" y="336"/>
                    <a:pt x="63" y="334"/>
                  </a:cubicBezTo>
                  <a:cubicBezTo>
                    <a:pt x="61" y="332"/>
                    <a:pt x="63" y="331"/>
                    <a:pt x="63" y="329"/>
                  </a:cubicBezTo>
                  <a:cubicBezTo>
                    <a:pt x="63" y="327"/>
                    <a:pt x="64" y="323"/>
                    <a:pt x="64" y="323"/>
                  </a:cubicBezTo>
                  <a:cubicBezTo>
                    <a:pt x="64" y="323"/>
                    <a:pt x="64" y="324"/>
                    <a:pt x="66" y="322"/>
                  </a:cubicBezTo>
                  <a:cubicBezTo>
                    <a:pt x="68" y="321"/>
                    <a:pt x="67" y="320"/>
                    <a:pt x="67" y="317"/>
                  </a:cubicBezTo>
                  <a:cubicBezTo>
                    <a:pt x="67" y="313"/>
                    <a:pt x="66" y="312"/>
                    <a:pt x="65" y="312"/>
                  </a:cubicBezTo>
                  <a:cubicBezTo>
                    <a:pt x="64" y="312"/>
                    <a:pt x="63" y="310"/>
                    <a:pt x="65" y="308"/>
                  </a:cubicBezTo>
                  <a:cubicBezTo>
                    <a:pt x="66" y="305"/>
                    <a:pt x="65" y="302"/>
                    <a:pt x="65" y="300"/>
                  </a:cubicBezTo>
                  <a:cubicBezTo>
                    <a:pt x="65" y="298"/>
                    <a:pt x="65" y="294"/>
                    <a:pt x="65" y="293"/>
                  </a:cubicBezTo>
                  <a:cubicBezTo>
                    <a:pt x="66" y="291"/>
                    <a:pt x="65" y="289"/>
                    <a:pt x="64" y="287"/>
                  </a:cubicBezTo>
                  <a:cubicBezTo>
                    <a:pt x="63" y="285"/>
                    <a:pt x="69" y="283"/>
                    <a:pt x="69" y="281"/>
                  </a:cubicBezTo>
                  <a:cubicBezTo>
                    <a:pt x="69" y="278"/>
                    <a:pt x="73" y="275"/>
                    <a:pt x="73" y="273"/>
                  </a:cubicBezTo>
                  <a:cubicBezTo>
                    <a:pt x="73" y="271"/>
                    <a:pt x="78" y="268"/>
                    <a:pt x="80" y="267"/>
                  </a:cubicBezTo>
                  <a:cubicBezTo>
                    <a:pt x="82" y="266"/>
                    <a:pt x="84" y="271"/>
                    <a:pt x="86" y="272"/>
                  </a:cubicBezTo>
                  <a:cubicBezTo>
                    <a:pt x="88" y="273"/>
                    <a:pt x="88" y="269"/>
                    <a:pt x="89" y="266"/>
                  </a:cubicBezTo>
                  <a:cubicBezTo>
                    <a:pt x="90" y="263"/>
                    <a:pt x="88" y="259"/>
                    <a:pt x="88" y="257"/>
                  </a:cubicBezTo>
                  <a:cubicBezTo>
                    <a:pt x="88" y="256"/>
                    <a:pt x="92" y="255"/>
                    <a:pt x="94" y="253"/>
                  </a:cubicBezTo>
                  <a:cubicBezTo>
                    <a:pt x="96" y="252"/>
                    <a:pt x="98" y="244"/>
                    <a:pt x="98" y="242"/>
                  </a:cubicBezTo>
                  <a:cubicBezTo>
                    <a:pt x="98" y="240"/>
                    <a:pt x="99" y="236"/>
                    <a:pt x="101" y="236"/>
                  </a:cubicBezTo>
                  <a:cubicBezTo>
                    <a:pt x="103" y="236"/>
                    <a:pt x="104" y="236"/>
                    <a:pt x="104" y="234"/>
                  </a:cubicBezTo>
                  <a:cubicBezTo>
                    <a:pt x="104" y="232"/>
                    <a:pt x="107" y="231"/>
                    <a:pt x="108" y="230"/>
                  </a:cubicBezTo>
                  <a:cubicBezTo>
                    <a:pt x="110" y="228"/>
                    <a:pt x="111" y="228"/>
                    <a:pt x="111" y="226"/>
                  </a:cubicBezTo>
                  <a:cubicBezTo>
                    <a:pt x="111" y="223"/>
                    <a:pt x="112" y="221"/>
                    <a:pt x="113" y="219"/>
                  </a:cubicBezTo>
                  <a:cubicBezTo>
                    <a:pt x="114" y="217"/>
                    <a:pt x="116" y="215"/>
                    <a:pt x="116" y="215"/>
                  </a:cubicBezTo>
                  <a:cubicBezTo>
                    <a:pt x="116" y="215"/>
                    <a:pt x="125" y="223"/>
                    <a:pt x="123" y="220"/>
                  </a:cubicBezTo>
                  <a:cubicBezTo>
                    <a:pt x="121" y="219"/>
                    <a:pt x="124" y="217"/>
                    <a:pt x="123" y="215"/>
                  </a:cubicBezTo>
                  <a:cubicBezTo>
                    <a:pt x="122" y="213"/>
                    <a:pt x="125" y="214"/>
                    <a:pt x="126" y="213"/>
                  </a:cubicBezTo>
                  <a:cubicBezTo>
                    <a:pt x="126" y="212"/>
                    <a:pt x="130" y="214"/>
                    <a:pt x="132" y="214"/>
                  </a:cubicBezTo>
                  <a:cubicBezTo>
                    <a:pt x="133" y="215"/>
                    <a:pt x="135" y="210"/>
                    <a:pt x="135" y="210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2" y="192"/>
                    <a:pt x="147" y="196"/>
                    <a:pt x="147" y="196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0" y="202"/>
                    <a:pt x="156" y="203"/>
                    <a:pt x="158" y="204"/>
                  </a:cubicBezTo>
                  <a:cubicBezTo>
                    <a:pt x="163" y="206"/>
                    <a:pt x="163" y="203"/>
                    <a:pt x="165" y="203"/>
                  </a:cubicBezTo>
                  <a:cubicBezTo>
                    <a:pt x="168" y="203"/>
                    <a:pt x="172" y="207"/>
                    <a:pt x="172" y="207"/>
                  </a:cubicBezTo>
                  <a:cubicBezTo>
                    <a:pt x="172" y="207"/>
                    <a:pt x="178" y="207"/>
                    <a:pt x="179" y="204"/>
                  </a:cubicBezTo>
                  <a:cubicBezTo>
                    <a:pt x="181" y="200"/>
                    <a:pt x="183" y="203"/>
                    <a:pt x="184" y="200"/>
                  </a:cubicBezTo>
                  <a:cubicBezTo>
                    <a:pt x="185" y="197"/>
                    <a:pt x="184" y="199"/>
                    <a:pt x="184" y="197"/>
                  </a:cubicBezTo>
                  <a:cubicBezTo>
                    <a:pt x="184" y="195"/>
                    <a:pt x="184" y="196"/>
                    <a:pt x="184" y="194"/>
                  </a:cubicBezTo>
                  <a:cubicBezTo>
                    <a:pt x="185" y="192"/>
                    <a:pt x="184" y="188"/>
                    <a:pt x="186" y="187"/>
                  </a:cubicBezTo>
                  <a:cubicBezTo>
                    <a:pt x="188" y="187"/>
                    <a:pt x="191" y="186"/>
                    <a:pt x="191" y="186"/>
                  </a:cubicBezTo>
                  <a:cubicBezTo>
                    <a:pt x="191" y="186"/>
                    <a:pt x="196" y="184"/>
                    <a:pt x="198" y="183"/>
                  </a:cubicBezTo>
                  <a:cubicBezTo>
                    <a:pt x="200" y="182"/>
                    <a:pt x="203" y="184"/>
                    <a:pt x="203" y="184"/>
                  </a:cubicBezTo>
                  <a:cubicBezTo>
                    <a:pt x="203" y="184"/>
                    <a:pt x="207" y="188"/>
                    <a:pt x="209" y="189"/>
                  </a:cubicBezTo>
                  <a:cubicBezTo>
                    <a:pt x="213" y="190"/>
                    <a:pt x="207" y="197"/>
                    <a:pt x="207" y="197"/>
                  </a:cubicBezTo>
                  <a:cubicBezTo>
                    <a:pt x="206" y="200"/>
                    <a:pt x="211" y="198"/>
                    <a:pt x="211" y="198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4" y="194"/>
                    <a:pt x="215" y="193"/>
                    <a:pt x="217" y="192"/>
                  </a:cubicBezTo>
                  <a:cubicBezTo>
                    <a:pt x="218" y="190"/>
                    <a:pt x="218" y="190"/>
                    <a:pt x="220" y="189"/>
                  </a:cubicBezTo>
                  <a:cubicBezTo>
                    <a:pt x="222" y="188"/>
                    <a:pt x="221" y="189"/>
                    <a:pt x="221" y="189"/>
                  </a:cubicBezTo>
                  <a:cubicBezTo>
                    <a:pt x="221" y="189"/>
                    <a:pt x="225" y="188"/>
                    <a:pt x="225" y="186"/>
                  </a:cubicBezTo>
                  <a:cubicBezTo>
                    <a:pt x="225" y="186"/>
                    <a:pt x="225" y="183"/>
                    <a:pt x="227" y="186"/>
                  </a:cubicBezTo>
                  <a:cubicBezTo>
                    <a:pt x="227" y="187"/>
                    <a:pt x="233" y="188"/>
                    <a:pt x="232" y="184"/>
                  </a:cubicBezTo>
                  <a:cubicBezTo>
                    <a:pt x="231" y="183"/>
                    <a:pt x="229" y="183"/>
                    <a:pt x="228" y="183"/>
                  </a:cubicBezTo>
                  <a:cubicBezTo>
                    <a:pt x="228" y="183"/>
                    <a:pt x="225" y="183"/>
                    <a:pt x="225" y="183"/>
                  </a:cubicBezTo>
                  <a:cubicBezTo>
                    <a:pt x="224" y="185"/>
                    <a:pt x="224" y="185"/>
                    <a:pt x="223" y="186"/>
                  </a:cubicBezTo>
                  <a:cubicBezTo>
                    <a:pt x="222" y="185"/>
                    <a:pt x="222" y="184"/>
                    <a:pt x="221" y="184"/>
                  </a:cubicBezTo>
                  <a:cubicBezTo>
                    <a:pt x="221" y="185"/>
                    <a:pt x="221" y="186"/>
                    <a:pt x="220" y="187"/>
                  </a:cubicBezTo>
                  <a:cubicBezTo>
                    <a:pt x="219" y="187"/>
                    <a:pt x="218" y="187"/>
                    <a:pt x="217" y="187"/>
                  </a:cubicBezTo>
                  <a:cubicBezTo>
                    <a:pt x="216" y="187"/>
                    <a:pt x="217" y="185"/>
                    <a:pt x="217" y="185"/>
                  </a:cubicBezTo>
                  <a:cubicBezTo>
                    <a:pt x="217" y="184"/>
                    <a:pt x="215" y="183"/>
                    <a:pt x="215" y="182"/>
                  </a:cubicBezTo>
                  <a:cubicBezTo>
                    <a:pt x="218" y="182"/>
                    <a:pt x="220" y="183"/>
                    <a:pt x="222" y="181"/>
                  </a:cubicBezTo>
                  <a:cubicBezTo>
                    <a:pt x="223" y="181"/>
                    <a:pt x="223" y="179"/>
                    <a:pt x="223" y="179"/>
                  </a:cubicBezTo>
                  <a:cubicBezTo>
                    <a:pt x="225" y="178"/>
                    <a:pt x="227" y="179"/>
                    <a:pt x="229" y="179"/>
                  </a:cubicBezTo>
                  <a:cubicBezTo>
                    <a:pt x="226" y="173"/>
                    <a:pt x="228" y="174"/>
                    <a:pt x="221" y="174"/>
                  </a:cubicBezTo>
                  <a:cubicBezTo>
                    <a:pt x="224" y="168"/>
                    <a:pt x="222" y="169"/>
                    <a:pt x="218" y="172"/>
                  </a:cubicBezTo>
                  <a:cubicBezTo>
                    <a:pt x="217" y="171"/>
                    <a:pt x="216" y="167"/>
                    <a:pt x="215" y="166"/>
                  </a:cubicBezTo>
                  <a:cubicBezTo>
                    <a:pt x="215" y="166"/>
                    <a:pt x="213" y="166"/>
                    <a:pt x="213" y="165"/>
                  </a:cubicBezTo>
                  <a:cubicBezTo>
                    <a:pt x="211" y="170"/>
                    <a:pt x="211" y="169"/>
                    <a:pt x="212" y="173"/>
                  </a:cubicBezTo>
                  <a:cubicBezTo>
                    <a:pt x="211" y="174"/>
                    <a:pt x="210" y="175"/>
                    <a:pt x="209" y="175"/>
                  </a:cubicBezTo>
                  <a:cubicBezTo>
                    <a:pt x="206" y="173"/>
                    <a:pt x="212" y="168"/>
                    <a:pt x="209" y="169"/>
                  </a:cubicBezTo>
                  <a:cubicBezTo>
                    <a:pt x="209" y="169"/>
                    <a:pt x="208" y="170"/>
                    <a:pt x="207" y="170"/>
                  </a:cubicBezTo>
                  <a:cubicBezTo>
                    <a:pt x="208" y="171"/>
                    <a:pt x="207" y="171"/>
                    <a:pt x="206" y="171"/>
                  </a:cubicBezTo>
                  <a:cubicBezTo>
                    <a:pt x="206" y="169"/>
                    <a:pt x="206" y="168"/>
                    <a:pt x="205" y="167"/>
                  </a:cubicBezTo>
                  <a:cubicBezTo>
                    <a:pt x="207" y="167"/>
                    <a:pt x="211" y="166"/>
                    <a:pt x="208" y="165"/>
                  </a:cubicBezTo>
                  <a:cubicBezTo>
                    <a:pt x="208" y="165"/>
                    <a:pt x="208" y="162"/>
                    <a:pt x="208" y="162"/>
                  </a:cubicBezTo>
                  <a:cubicBezTo>
                    <a:pt x="208" y="162"/>
                    <a:pt x="204" y="162"/>
                    <a:pt x="205" y="162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3" y="160"/>
                    <a:pt x="202" y="161"/>
                    <a:pt x="201" y="161"/>
                  </a:cubicBezTo>
                  <a:cubicBezTo>
                    <a:pt x="201" y="162"/>
                    <a:pt x="202" y="163"/>
                    <a:pt x="201" y="16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4"/>
                    <a:pt x="200" y="164"/>
                    <a:pt x="199" y="165"/>
                  </a:cubicBezTo>
                  <a:cubicBezTo>
                    <a:pt x="199" y="165"/>
                    <a:pt x="199" y="167"/>
                    <a:pt x="199" y="167"/>
                  </a:cubicBezTo>
                  <a:cubicBezTo>
                    <a:pt x="199" y="167"/>
                    <a:pt x="200" y="168"/>
                    <a:pt x="200" y="169"/>
                  </a:cubicBezTo>
                  <a:cubicBezTo>
                    <a:pt x="199" y="169"/>
                    <a:pt x="198" y="169"/>
                    <a:pt x="198" y="170"/>
                  </a:cubicBezTo>
                  <a:cubicBezTo>
                    <a:pt x="196" y="171"/>
                    <a:pt x="197" y="172"/>
                    <a:pt x="196" y="174"/>
                  </a:cubicBezTo>
                  <a:cubicBezTo>
                    <a:pt x="196" y="174"/>
                    <a:pt x="192" y="176"/>
                    <a:pt x="192" y="177"/>
                  </a:cubicBezTo>
                  <a:cubicBezTo>
                    <a:pt x="192" y="177"/>
                    <a:pt x="192" y="178"/>
                    <a:pt x="192" y="179"/>
                  </a:cubicBezTo>
                  <a:cubicBezTo>
                    <a:pt x="191" y="179"/>
                    <a:pt x="192" y="174"/>
                    <a:pt x="192" y="174"/>
                  </a:cubicBezTo>
                  <a:cubicBezTo>
                    <a:pt x="192" y="173"/>
                    <a:pt x="192" y="173"/>
                    <a:pt x="192" y="173"/>
                  </a:cubicBezTo>
                  <a:cubicBezTo>
                    <a:pt x="191" y="178"/>
                    <a:pt x="193" y="174"/>
                    <a:pt x="193" y="174"/>
                  </a:cubicBezTo>
                  <a:cubicBezTo>
                    <a:pt x="193" y="173"/>
                    <a:pt x="192" y="172"/>
                    <a:pt x="192" y="171"/>
                  </a:cubicBezTo>
                  <a:cubicBezTo>
                    <a:pt x="192" y="171"/>
                    <a:pt x="194" y="169"/>
                    <a:pt x="194" y="169"/>
                  </a:cubicBezTo>
                  <a:cubicBezTo>
                    <a:pt x="194" y="167"/>
                    <a:pt x="193" y="168"/>
                    <a:pt x="194" y="166"/>
                  </a:cubicBezTo>
                  <a:cubicBezTo>
                    <a:pt x="192" y="166"/>
                    <a:pt x="192" y="166"/>
                    <a:pt x="192" y="166"/>
                  </a:cubicBezTo>
                  <a:cubicBezTo>
                    <a:pt x="192" y="166"/>
                    <a:pt x="192" y="168"/>
                    <a:pt x="192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9"/>
                    <a:pt x="190" y="171"/>
                    <a:pt x="190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7" y="173"/>
                    <a:pt x="187" y="175"/>
                    <a:pt x="186" y="177"/>
                  </a:cubicBezTo>
                  <a:cubicBezTo>
                    <a:pt x="186" y="178"/>
                    <a:pt x="184" y="178"/>
                    <a:pt x="183" y="179"/>
                  </a:cubicBezTo>
                  <a:cubicBezTo>
                    <a:pt x="182" y="180"/>
                    <a:pt x="183" y="181"/>
                    <a:pt x="182" y="183"/>
                  </a:cubicBezTo>
                  <a:cubicBezTo>
                    <a:pt x="182" y="183"/>
                    <a:pt x="181" y="184"/>
                    <a:pt x="180" y="185"/>
                  </a:cubicBezTo>
                  <a:cubicBezTo>
                    <a:pt x="179" y="185"/>
                    <a:pt x="179" y="185"/>
                    <a:pt x="178" y="185"/>
                  </a:cubicBezTo>
                  <a:cubicBezTo>
                    <a:pt x="178" y="184"/>
                    <a:pt x="180" y="178"/>
                    <a:pt x="180" y="177"/>
                  </a:cubicBezTo>
                  <a:cubicBezTo>
                    <a:pt x="181" y="176"/>
                    <a:pt x="184" y="176"/>
                    <a:pt x="184" y="175"/>
                  </a:cubicBezTo>
                  <a:cubicBezTo>
                    <a:pt x="185" y="174"/>
                    <a:pt x="185" y="171"/>
                    <a:pt x="185" y="171"/>
                  </a:cubicBezTo>
                  <a:cubicBezTo>
                    <a:pt x="183" y="170"/>
                    <a:pt x="184" y="170"/>
                    <a:pt x="182" y="171"/>
                  </a:cubicBezTo>
                  <a:cubicBezTo>
                    <a:pt x="182" y="171"/>
                    <a:pt x="182" y="169"/>
                    <a:pt x="182" y="169"/>
                  </a:cubicBezTo>
                  <a:cubicBezTo>
                    <a:pt x="180" y="168"/>
                    <a:pt x="181" y="170"/>
                    <a:pt x="180" y="170"/>
                  </a:cubicBezTo>
                  <a:cubicBezTo>
                    <a:pt x="179" y="171"/>
                    <a:pt x="176" y="167"/>
                    <a:pt x="175" y="167"/>
                  </a:cubicBezTo>
                  <a:cubicBezTo>
                    <a:pt x="175" y="167"/>
                    <a:pt x="174" y="167"/>
                    <a:pt x="174" y="167"/>
                  </a:cubicBezTo>
                  <a:cubicBezTo>
                    <a:pt x="174" y="170"/>
                    <a:pt x="174" y="171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3" y="174"/>
                    <a:pt x="174" y="174"/>
                  </a:cubicBezTo>
                  <a:cubicBezTo>
                    <a:pt x="175" y="174"/>
                    <a:pt x="172" y="175"/>
                    <a:pt x="172" y="175"/>
                  </a:cubicBezTo>
                  <a:cubicBezTo>
                    <a:pt x="171" y="174"/>
                    <a:pt x="171" y="171"/>
                    <a:pt x="171" y="171"/>
                  </a:cubicBezTo>
                  <a:cubicBezTo>
                    <a:pt x="170" y="171"/>
                    <a:pt x="169" y="171"/>
                    <a:pt x="168" y="171"/>
                  </a:cubicBezTo>
                  <a:cubicBezTo>
                    <a:pt x="168" y="172"/>
                    <a:pt x="169" y="171"/>
                    <a:pt x="169" y="173"/>
                  </a:cubicBezTo>
                  <a:cubicBezTo>
                    <a:pt x="169" y="174"/>
                    <a:pt x="164" y="178"/>
                    <a:pt x="164" y="178"/>
                  </a:cubicBezTo>
                  <a:cubicBezTo>
                    <a:pt x="163" y="178"/>
                    <a:pt x="162" y="178"/>
                    <a:pt x="162" y="178"/>
                  </a:cubicBezTo>
                  <a:cubicBezTo>
                    <a:pt x="161" y="178"/>
                    <a:pt x="161" y="181"/>
                    <a:pt x="160" y="181"/>
                  </a:cubicBezTo>
                  <a:cubicBezTo>
                    <a:pt x="158" y="181"/>
                    <a:pt x="155" y="180"/>
                    <a:pt x="154" y="178"/>
                  </a:cubicBezTo>
                  <a:cubicBezTo>
                    <a:pt x="154" y="178"/>
                    <a:pt x="155" y="176"/>
                    <a:pt x="154" y="176"/>
                  </a:cubicBezTo>
                  <a:cubicBezTo>
                    <a:pt x="153" y="175"/>
                    <a:pt x="152" y="177"/>
                    <a:pt x="151" y="177"/>
                  </a:cubicBezTo>
                  <a:cubicBezTo>
                    <a:pt x="150" y="176"/>
                    <a:pt x="150" y="174"/>
                    <a:pt x="148" y="174"/>
                  </a:cubicBezTo>
                  <a:cubicBezTo>
                    <a:pt x="147" y="174"/>
                    <a:pt x="147" y="175"/>
                    <a:pt x="147" y="176"/>
                  </a:cubicBezTo>
                  <a:cubicBezTo>
                    <a:pt x="146" y="176"/>
                    <a:pt x="144" y="176"/>
                    <a:pt x="144" y="176"/>
                  </a:cubicBezTo>
                  <a:cubicBezTo>
                    <a:pt x="144" y="176"/>
                    <a:pt x="144" y="178"/>
                    <a:pt x="144" y="178"/>
                  </a:cubicBezTo>
                  <a:cubicBezTo>
                    <a:pt x="145" y="178"/>
                    <a:pt x="145" y="179"/>
                    <a:pt x="145" y="179"/>
                  </a:cubicBezTo>
                  <a:cubicBezTo>
                    <a:pt x="147" y="180"/>
                    <a:pt x="147" y="177"/>
                    <a:pt x="149" y="180"/>
                  </a:cubicBezTo>
                  <a:cubicBezTo>
                    <a:pt x="149" y="181"/>
                    <a:pt x="150" y="183"/>
                    <a:pt x="150" y="183"/>
                  </a:cubicBezTo>
                  <a:cubicBezTo>
                    <a:pt x="151" y="184"/>
                    <a:pt x="150" y="185"/>
                    <a:pt x="149" y="185"/>
                  </a:cubicBezTo>
                  <a:cubicBezTo>
                    <a:pt x="148" y="184"/>
                    <a:pt x="147" y="182"/>
                    <a:pt x="146" y="181"/>
                  </a:cubicBezTo>
                  <a:cubicBezTo>
                    <a:pt x="145" y="181"/>
                    <a:pt x="144" y="181"/>
                    <a:pt x="143" y="181"/>
                  </a:cubicBezTo>
                  <a:cubicBezTo>
                    <a:pt x="143" y="181"/>
                    <a:pt x="142" y="182"/>
                    <a:pt x="142" y="182"/>
                  </a:cubicBezTo>
                  <a:cubicBezTo>
                    <a:pt x="143" y="183"/>
                    <a:pt x="143" y="182"/>
                    <a:pt x="144" y="183"/>
                  </a:cubicBezTo>
                  <a:cubicBezTo>
                    <a:pt x="145" y="182"/>
                    <a:pt x="144" y="184"/>
                    <a:pt x="144" y="184"/>
                  </a:cubicBezTo>
                  <a:cubicBezTo>
                    <a:pt x="145" y="184"/>
                    <a:pt x="144" y="186"/>
                    <a:pt x="143" y="187"/>
                  </a:cubicBezTo>
                  <a:cubicBezTo>
                    <a:pt x="142" y="187"/>
                    <a:pt x="142" y="186"/>
                    <a:pt x="141" y="187"/>
                  </a:cubicBezTo>
                  <a:cubicBezTo>
                    <a:pt x="141" y="186"/>
                    <a:pt x="141" y="181"/>
                    <a:pt x="140" y="181"/>
                  </a:cubicBezTo>
                  <a:cubicBezTo>
                    <a:pt x="140" y="181"/>
                    <a:pt x="139" y="183"/>
                    <a:pt x="140" y="18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83"/>
                    <a:pt x="139" y="185"/>
                    <a:pt x="139" y="185"/>
                  </a:cubicBezTo>
                  <a:cubicBezTo>
                    <a:pt x="139" y="186"/>
                    <a:pt x="137" y="186"/>
                    <a:pt x="137" y="187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7" y="183"/>
                    <a:pt x="137" y="183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5"/>
                    <a:pt x="132" y="187"/>
                    <a:pt x="130" y="189"/>
                  </a:cubicBezTo>
                  <a:cubicBezTo>
                    <a:pt x="129" y="189"/>
                    <a:pt x="129" y="188"/>
                    <a:pt x="128" y="189"/>
                  </a:cubicBezTo>
                  <a:cubicBezTo>
                    <a:pt x="128" y="187"/>
                    <a:pt x="129" y="186"/>
                    <a:pt x="128" y="185"/>
                  </a:cubicBezTo>
                  <a:cubicBezTo>
                    <a:pt x="128" y="185"/>
                    <a:pt x="127" y="186"/>
                    <a:pt x="126" y="185"/>
                  </a:cubicBezTo>
                  <a:cubicBezTo>
                    <a:pt x="125" y="187"/>
                    <a:pt x="124" y="187"/>
                    <a:pt x="124" y="190"/>
                  </a:cubicBezTo>
                  <a:cubicBezTo>
                    <a:pt x="124" y="190"/>
                    <a:pt x="126" y="190"/>
                    <a:pt x="126" y="191"/>
                  </a:cubicBezTo>
                  <a:cubicBezTo>
                    <a:pt x="126" y="192"/>
                    <a:pt x="127" y="196"/>
                    <a:pt x="126" y="196"/>
                  </a:cubicBezTo>
                  <a:cubicBezTo>
                    <a:pt x="125" y="194"/>
                    <a:pt x="125" y="193"/>
                    <a:pt x="124" y="192"/>
                  </a:cubicBezTo>
                  <a:cubicBezTo>
                    <a:pt x="121" y="190"/>
                    <a:pt x="121" y="193"/>
                    <a:pt x="123" y="194"/>
                  </a:cubicBezTo>
                  <a:cubicBezTo>
                    <a:pt x="125" y="193"/>
                    <a:pt x="122" y="196"/>
                    <a:pt x="122" y="196"/>
                  </a:cubicBezTo>
                  <a:cubicBezTo>
                    <a:pt x="122" y="196"/>
                    <a:pt x="121" y="196"/>
                    <a:pt x="122" y="195"/>
                  </a:cubicBezTo>
                  <a:cubicBezTo>
                    <a:pt x="121" y="195"/>
                    <a:pt x="120" y="195"/>
                    <a:pt x="120" y="195"/>
                  </a:cubicBezTo>
                  <a:cubicBezTo>
                    <a:pt x="119" y="194"/>
                    <a:pt x="120" y="194"/>
                    <a:pt x="118" y="193"/>
                  </a:cubicBezTo>
                  <a:cubicBezTo>
                    <a:pt x="118" y="194"/>
                    <a:pt x="118" y="197"/>
                    <a:pt x="118" y="199"/>
                  </a:cubicBezTo>
                  <a:cubicBezTo>
                    <a:pt x="115" y="199"/>
                    <a:pt x="115" y="199"/>
                    <a:pt x="115" y="199"/>
                  </a:cubicBezTo>
                  <a:cubicBezTo>
                    <a:pt x="115" y="201"/>
                    <a:pt x="115" y="202"/>
                    <a:pt x="114" y="204"/>
                  </a:cubicBezTo>
                  <a:cubicBezTo>
                    <a:pt x="113" y="205"/>
                    <a:pt x="113" y="205"/>
                    <a:pt x="113" y="205"/>
                  </a:cubicBezTo>
                  <a:cubicBezTo>
                    <a:pt x="114" y="205"/>
                    <a:pt x="114" y="209"/>
                    <a:pt x="113" y="209"/>
                  </a:cubicBezTo>
                  <a:cubicBezTo>
                    <a:pt x="113" y="210"/>
                    <a:pt x="112" y="209"/>
                    <a:pt x="111" y="209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09" y="211"/>
                    <a:pt x="107" y="211"/>
                    <a:pt x="106" y="211"/>
                  </a:cubicBezTo>
                  <a:cubicBezTo>
                    <a:pt x="105" y="211"/>
                    <a:pt x="105" y="213"/>
                    <a:pt x="104" y="213"/>
                  </a:cubicBezTo>
                  <a:cubicBezTo>
                    <a:pt x="104" y="214"/>
                    <a:pt x="104" y="215"/>
                    <a:pt x="104" y="215"/>
                  </a:cubicBezTo>
                  <a:cubicBezTo>
                    <a:pt x="105" y="215"/>
                    <a:pt x="107" y="216"/>
                    <a:pt x="109" y="215"/>
                  </a:cubicBezTo>
                  <a:cubicBezTo>
                    <a:pt x="110" y="215"/>
                    <a:pt x="110" y="213"/>
                    <a:pt x="112" y="213"/>
                  </a:cubicBezTo>
                  <a:cubicBezTo>
                    <a:pt x="113" y="213"/>
                    <a:pt x="112" y="215"/>
                    <a:pt x="112" y="215"/>
                  </a:cubicBezTo>
                  <a:cubicBezTo>
                    <a:pt x="106" y="216"/>
                    <a:pt x="107" y="216"/>
                    <a:pt x="107" y="223"/>
                  </a:cubicBezTo>
                  <a:cubicBezTo>
                    <a:pt x="104" y="218"/>
                    <a:pt x="104" y="218"/>
                    <a:pt x="98" y="219"/>
                  </a:cubicBezTo>
                  <a:cubicBezTo>
                    <a:pt x="98" y="220"/>
                    <a:pt x="98" y="220"/>
                    <a:pt x="98" y="220"/>
                  </a:cubicBezTo>
                  <a:cubicBezTo>
                    <a:pt x="100" y="220"/>
                    <a:pt x="100" y="220"/>
                    <a:pt x="100" y="220"/>
                  </a:cubicBezTo>
                  <a:cubicBezTo>
                    <a:pt x="100" y="220"/>
                    <a:pt x="101" y="220"/>
                    <a:pt x="102" y="220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99" y="221"/>
                    <a:pt x="101" y="222"/>
                    <a:pt x="100" y="223"/>
                  </a:cubicBezTo>
                  <a:cubicBezTo>
                    <a:pt x="101" y="223"/>
                    <a:pt x="102" y="222"/>
                    <a:pt x="103" y="223"/>
                  </a:cubicBezTo>
                  <a:cubicBezTo>
                    <a:pt x="103" y="224"/>
                    <a:pt x="100" y="228"/>
                    <a:pt x="104" y="227"/>
                  </a:cubicBezTo>
                  <a:cubicBezTo>
                    <a:pt x="104" y="227"/>
                    <a:pt x="104" y="228"/>
                    <a:pt x="104" y="229"/>
                  </a:cubicBezTo>
                  <a:cubicBezTo>
                    <a:pt x="102" y="229"/>
                    <a:pt x="100" y="229"/>
                    <a:pt x="98" y="229"/>
                  </a:cubicBezTo>
                  <a:cubicBezTo>
                    <a:pt x="97" y="231"/>
                    <a:pt x="96" y="232"/>
                    <a:pt x="98" y="233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97" y="235"/>
                    <a:pt x="96" y="234"/>
                    <a:pt x="95" y="234"/>
                  </a:cubicBezTo>
                  <a:cubicBezTo>
                    <a:pt x="94" y="235"/>
                    <a:pt x="94" y="237"/>
                    <a:pt x="93" y="238"/>
                  </a:cubicBezTo>
                  <a:cubicBezTo>
                    <a:pt x="92" y="238"/>
                    <a:pt x="90" y="237"/>
                    <a:pt x="88" y="238"/>
                  </a:cubicBezTo>
                  <a:cubicBezTo>
                    <a:pt x="87" y="238"/>
                    <a:pt x="88" y="240"/>
                    <a:pt x="88" y="240"/>
                  </a:cubicBezTo>
                  <a:cubicBezTo>
                    <a:pt x="86" y="241"/>
                    <a:pt x="84" y="242"/>
                    <a:pt x="82" y="243"/>
                  </a:cubicBezTo>
                  <a:cubicBezTo>
                    <a:pt x="82" y="243"/>
                    <a:pt x="82" y="245"/>
                    <a:pt x="82" y="245"/>
                  </a:cubicBezTo>
                  <a:cubicBezTo>
                    <a:pt x="85" y="245"/>
                    <a:pt x="84" y="247"/>
                    <a:pt x="82" y="246"/>
                  </a:cubicBezTo>
                  <a:cubicBezTo>
                    <a:pt x="83" y="249"/>
                    <a:pt x="82" y="249"/>
                    <a:pt x="83" y="251"/>
                  </a:cubicBezTo>
                  <a:cubicBezTo>
                    <a:pt x="83" y="251"/>
                    <a:pt x="78" y="255"/>
                    <a:pt x="78" y="255"/>
                  </a:cubicBezTo>
                  <a:cubicBezTo>
                    <a:pt x="77" y="255"/>
                    <a:pt x="76" y="255"/>
                    <a:pt x="75" y="255"/>
                  </a:cubicBezTo>
                  <a:cubicBezTo>
                    <a:pt x="75" y="255"/>
                    <a:pt x="75" y="257"/>
                    <a:pt x="75" y="257"/>
                  </a:cubicBezTo>
                  <a:cubicBezTo>
                    <a:pt x="74" y="258"/>
                    <a:pt x="72" y="257"/>
                    <a:pt x="71" y="257"/>
                  </a:cubicBezTo>
                  <a:cubicBezTo>
                    <a:pt x="71" y="257"/>
                    <a:pt x="70" y="259"/>
                    <a:pt x="69" y="259"/>
                  </a:cubicBezTo>
                  <a:cubicBezTo>
                    <a:pt x="70" y="260"/>
                    <a:pt x="73" y="264"/>
                    <a:pt x="70" y="265"/>
                  </a:cubicBezTo>
                  <a:cubicBezTo>
                    <a:pt x="68" y="265"/>
                    <a:pt x="66" y="264"/>
                    <a:pt x="65" y="264"/>
                  </a:cubicBezTo>
                  <a:cubicBezTo>
                    <a:pt x="62" y="264"/>
                    <a:pt x="64" y="267"/>
                    <a:pt x="64" y="267"/>
                  </a:cubicBezTo>
                  <a:cubicBezTo>
                    <a:pt x="63" y="268"/>
                    <a:pt x="62" y="267"/>
                    <a:pt x="61" y="268"/>
                  </a:cubicBezTo>
                  <a:cubicBezTo>
                    <a:pt x="61" y="268"/>
                    <a:pt x="61" y="270"/>
                    <a:pt x="61" y="270"/>
                  </a:cubicBezTo>
                  <a:cubicBezTo>
                    <a:pt x="59" y="270"/>
                    <a:pt x="59" y="268"/>
                    <a:pt x="58" y="269"/>
                  </a:cubicBezTo>
                  <a:cubicBezTo>
                    <a:pt x="57" y="270"/>
                    <a:pt x="58" y="271"/>
                    <a:pt x="57" y="272"/>
                  </a:cubicBezTo>
                  <a:cubicBezTo>
                    <a:pt x="57" y="272"/>
                    <a:pt x="54" y="275"/>
                    <a:pt x="53" y="275"/>
                  </a:cubicBezTo>
                  <a:cubicBezTo>
                    <a:pt x="52" y="276"/>
                    <a:pt x="52" y="278"/>
                    <a:pt x="51" y="279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0" y="280"/>
                    <a:pt x="49" y="279"/>
                    <a:pt x="48" y="280"/>
                  </a:cubicBezTo>
                  <a:cubicBezTo>
                    <a:pt x="48" y="282"/>
                    <a:pt x="49" y="282"/>
                    <a:pt x="49" y="284"/>
                  </a:cubicBezTo>
                  <a:cubicBezTo>
                    <a:pt x="54" y="282"/>
                    <a:pt x="57" y="280"/>
                    <a:pt x="61" y="277"/>
                  </a:cubicBezTo>
                  <a:cubicBezTo>
                    <a:pt x="60" y="278"/>
                    <a:pt x="60" y="279"/>
                    <a:pt x="59" y="280"/>
                  </a:cubicBezTo>
                  <a:cubicBezTo>
                    <a:pt x="58" y="282"/>
                    <a:pt x="55" y="282"/>
                    <a:pt x="54" y="284"/>
                  </a:cubicBezTo>
                  <a:cubicBezTo>
                    <a:pt x="53" y="285"/>
                    <a:pt x="54" y="286"/>
                    <a:pt x="53" y="287"/>
                  </a:cubicBezTo>
                  <a:cubicBezTo>
                    <a:pt x="51" y="287"/>
                    <a:pt x="49" y="287"/>
                    <a:pt x="47" y="286"/>
                  </a:cubicBezTo>
                  <a:cubicBezTo>
                    <a:pt x="47" y="285"/>
                    <a:pt x="47" y="284"/>
                    <a:pt x="47" y="283"/>
                  </a:cubicBezTo>
                  <a:cubicBezTo>
                    <a:pt x="47" y="283"/>
                    <a:pt x="46" y="282"/>
                    <a:pt x="45" y="282"/>
                  </a:cubicBezTo>
                  <a:cubicBezTo>
                    <a:pt x="42" y="284"/>
                    <a:pt x="43" y="285"/>
                    <a:pt x="38" y="283"/>
                  </a:cubicBezTo>
                  <a:cubicBezTo>
                    <a:pt x="38" y="287"/>
                    <a:pt x="38" y="287"/>
                    <a:pt x="38" y="287"/>
                  </a:cubicBezTo>
                  <a:cubicBezTo>
                    <a:pt x="39" y="286"/>
                    <a:pt x="38" y="289"/>
                    <a:pt x="38" y="289"/>
                  </a:cubicBezTo>
                  <a:cubicBezTo>
                    <a:pt x="37" y="289"/>
                    <a:pt x="35" y="288"/>
                    <a:pt x="35" y="289"/>
                  </a:cubicBezTo>
                  <a:cubicBezTo>
                    <a:pt x="33" y="290"/>
                    <a:pt x="36" y="293"/>
                    <a:pt x="33" y="292"/>
                  </a:cubicBezTo>
                  <a:cubicBezTo>
                    <a:pt x="33" y="291"/>
                    <a:pt x="33" y="291"/>
                    <a:pt x="32" y="291"/>
                  </a:cubicBezTo>
                  <a:cubicBezTo>
                    <a:pt x="32" y="291"/>
                    <a:pt x="32" y="294"/>
                    <a:pt x="32" y="294"/>
                  </a:cubicBezTo>
                  <a:cubicBezTo>
                    <a:pt x="31" y="295"/>
                    <a:pt x="31" y="293"/>
                    <a:pt x="31" y="293"/>
                  </a:cubicBezTo>
                  <a:cubicBezTo>
                    <a:pt x="30" y="293"/>
                    <a:pt x="24" y="293"/>
                    <a:pt x="23" y="293"/>
                  </a:cubicBezTo>
                  <a:cubicBezTo>
                    <a:pt x="23" y="293"/>
                    <a:pt x="23" y="295"/>
                    <a:pt x="23" y="296"/>
                  </a:cubicBezTo>
                  <a:cubicBezTo>
                    <a:pt x="24" y="296"/>
                    <a:pt x="25" y="296"/>
                    <a:pt x="25" y="296"/>
                  </a:cubicBezTo>
                  <a:cubicBezTo>
                    <a:pt x="25" y="297"/>
                    <a:pt x="26" y="296"/>
                    <a:pt x="26" y="298"/>
                  </a:cubicBezTo>
                  <a:cubicBezTo>
                    <a:pt x="26" y="298"/>
                    <a:pt x="23" y="300"/>
                    <a:pt x="23" y="300"/>
                  </a:cubicBezTo>
                  <a:cubicBezTo>
                    <a:pt x="23" y="300"/>
                    <a:pt x="24" y="301"/>
                    <a:pt x="23" y="302"/>
                  </a:cubicBezTo>
                  <a:cubicBezTo>
                    <a:pt x="23" y="301"/>
                    <a:pt x="22" y="300"/>
                    <a:pt x="22" y="300"/>
                  </a:cubicBezTo>
                  <a:cubicBezTo>
                    <a:pt x="21" y="300"/>
                    <a:pt x="18" y="300"/>
                    <a:pt x="17" y="300"/>
                  </a:cubicBezTo>
                  <a:cubicBezTo>
                    <a:pt x="18" y="301"/>
                    <a:pt x="16" y="304"/>
                    <a:pt x="16" y="304"/>
                  </a:cubicBezTo>
                  <a:cubicBezTo>
                    <a:pt x="19" y="304"/>
                    <a:pt x="26" y="304"/>
                    <a:pt x="19" y="306"/>
                  </a:cubicBezTo>
                  <a:cubicBezTo>
                    <a:pt x="17" y="307"/>
                    <a:pt x="18" y="306"/>
                    <a:pt x="18" y="308"/>
                  </a:cubicBezTo>
                  <a:cubicBezTo>
                    <a:pt x="17" y="307"/>
                    <a:pt x="17" y="305"/>
                    <a:pt x="15" y="306"/>
                  </a:cubicBezTo>
                  <a:cubicBezTo>
                    <a:pt x="15" y="306"/>
                    <a:pt x="15" y="308"/>
                    <a:pt x="15" y="308"/>
                  </a:cubicBezTo>
                  <a:cubicBezTo>
                    <a:pt x="12" y="307"/>
                    <a:pt x="12" y="308"/>
                    <a:pt x="9" y="308"/>
                  </a:cubicBezTo>
                  <a:cubicBezTo>
                    <a:pt x="9" y="308"/>
                    <a:pt x="8" y="309"/>
                    <a:pt x="8" y="309"/>
                  </a:cubicBezTo>
                  <a:cubicBezTo>
                    <a:pt x="7" y="309"/>
                    <a:pt x="7" y="308"/>
                    <a:pt x="6" y="308"/>
                  </a:cubicBezTo>
                  <a:cubicBezTo>
                    <a:pt x="6" y="308"/>
                    <a:pt x="6" y="311"/>
                    <a:pt x="6" y="311"/>
                  </a:cubicBezTo>
                  <a:cubicBezTo>
                    <a:pt x="9" y="311"/>
                    <a:pt x="10" y="311"/>
                    <a:pt x="13" y="312"/>
                  </a:cubicBezTo>
                  <a:cubicBezTo>
                    <a:pt x="12" y="312"/>
                    <a:pt x="15" y="312"/>
                    <a:pt x="15" y="312"/>
                  </a:cubicBezTo>
                  <a:cubicBezTo>
                    <a:pt x="15" y="312"/>
                    <a:pt x="14" y="313"/>
                    <a:pt x="14" y="314"/>
                  </a:cubicBezTo>
                  <a:cubicBezTo>
                    <a:pt x="10" y="313"/>
                    <a:pt x="6" y="313"/>
                    <a:pt x="3" y="314"/>
                  </a:cubicBezTo>
                  <a:cubicBezTo>
                    <a:pt x="4" y="317"/>
                    <a:pt x="4" y="318"/>
                    <a:pt x="3" y="321"/>
                  </a:cubicBezTo>
                  <a:cubicBezTo>
                    <a:pt x="4" y="321"/>
                    <a:pt x="5" y="321"/>
                    <a:pt x="5" y="321"/>
                  </a:cubicBezTo>
                  <a:cubicBezTo>
                    <a:pt x="7" y="320"/>
                    <a:pt x="6" y="318"/>
                    <a:pt x="9" y="320"/>
                  </a:cubicBezTo>
                  <a:cubicBezTo>
                    <a:pt x="9" y="320"/>
                    <a:pt x="10" y="321"/>
                    <a:pt x="11" y="322"/>
                  </a:cubicBezTo>
                  <a:cubicBezTo>
                    <a:pt x="11" y="321"/>
                    <a:pt x="13" y="322"/>
                    <a:pt x="13" y="322"/>
                  </a:cubicBezTo>
                  <a:cubicBezTo>
                    <a:pt x="13" y="321"/>
                    <a:pt x="13" y="320"/>
                    <a:pt x="13" y="319"/>
                  </a:cubicBezTo>
                  <a:cubicBezTo>
                    <a:pt x="14" y="319"/>
                    <a:pt x="14" y="318"/>
                    <a:pt x="15" y="318"/>
                  </a:cubicBezTo>
                  <a:cubicBezTo>
                    <a:pt x="15" y="319"/>
                    <a:pt x="16" y="320"/>
                    <a:pt x="16" y="320"/>
                  </a:cubicBezTo>
                  <a:cubicBezTo>
                    <a:pt x="17" y="320"/>
                    <a:pt x="17" y="319"/>
                    <a:pt x="19" y="320"/>
                  </a:cubicBezTo>
                  <a:cubicBezTo>
                    <a:pt x="19" y="320"/>
                    <a:pt x="19" y="321"/>
                    <a:pt x="20" y="322"/>
                  </a:cubicBezTo>
                  <a:cubicBezTo>
                    <a:pt x="21" y="321"/>
                    <a:pt x="20" y="320"/>
                    <a:pt x="22" y="320"/>
                  </a:cubicBezTo>
                  <a:cubicBezTo>
                    <a:pt x="22" y="320"/>
                    <a:pt x="22" y="321"/>
                    <a:pt x="22" y="322"/>
                  </a:cubicBezTo>
                  <a:cubicBezTo>
                    <a:pt x="21" y="322"/>
                    <a:pt x="20" y="322"/>
                    <a:pt x="19" y="322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6" y="324"/>
                    <a:pt x="17" y="322"/>
                    <a:pt x="16" y="322"/>
                  </a:cubicBezTo>
                  <a:cubicBezTo>
                    <a:pt x="16" y="322"/>
                    <a:pt x="7" y="322"/>
                    <a:pt x="6" y="322"/>
                  </a:cubicBezTo>
                  <a:cubicBezTo>
                    <a:pt x="5" y="324"/>
                    <a:pt x="5" y="324"/>
                    <a:pt x="5" y="324"/>
                  </a:cubicBezTo>
                  <a:cubicBezTo>
                    <a:pt x="3" y="324"/>
                    <a:pt x="4" y="323"/>
                    <a:pt x="3" y="323"/>
                  </a:cubicBezTo>
                  <a:cubicBezTo>
                    <a:pt x="3" y="324"/>
                    <a:pt x="3" y="324"/>
                    <a:pt x="3" y="324"/>
                  </a:cubicBezTo>
                  <a:cubicBezTo>
                    <a:pt x="4" y="325"/>
                    <a:pt x="6" y="325"/>
                    <a:pt x="7" y="326"/>
                  </a:cubicBezTo>
                  <a:cubicBezTo>
                    <a:pt x="7" y="326"/>
                    <a:pt x="8" y="327"/>
                    <a:pt x="7" y="326"/>
                  </a:cubicBezTo>
                  <a:cubicBezTo>
                    <a:pt x="7" y="326"/>
                    <a:pt x="7" y="328"/>
                    <a:pt x="7" y="328"/>
                  </a:cubicBezTo>
                  <a:cubicBezTo>
                    <a:pt x="6" y="328"/>
                    <a:pt x="4" y="328"/>
                    <a:pt x="4" y="328"/>
                  </a:cubicBezTo>
                  <a:cubicBezTo>
                    <a:pt x="3" y="329"/>
                    <a:pt x="5" y="330"/>
                    <a:pt x="5" y="330"/>
                  </a:cubicBezTo>
                  <a:cubicBezTo>
                    <a:pt x="0" y="331"/>
                    <a:pt x="5" y="330"/>
                    <a:pt x="3" y="332"/>
                  </a:cubicBezTo>
                  <a:cubicBezTo>
                    <a:pt x="4" y="331"/>
                    <a:pt x="5" y="332"/>
                    <a:pt x="7" y="332"/>
                  </a:cubicBezTo>
                  <a:cubicBezTo>
                    <a:pt x="7" y="332"/>
                    <a:pt x="7" y="331"/>
                    <a:pt x="7" y="331"/>
                  </a:cubicBezTo>
                  <a:cubicBezTo>
                    <a:pt x="8" y="331"/>
                    <a:pt x="10" y="331"/>
                    <a:pt x="9" y="332"/>
                  </a:cubicBezTo>
                  <a:cubicBezTo>
                    <a:pt x="10" y="331"/>
                    <a:pt x="10" y="333"/>
                    <a:pt x="7" y="333"/>
                  </a:cubicBezTo>
                  <a:cubicBezTo>
                    <a:pt x="7" y="333"/>
                    <a:pt x="7" y="335"/>
                    <a:pt x="7" y="335"/>
                  </a:cubicBezTo>
                  <a:cubicBezTo>
                    <a:pt x="9" y="335"/>
                    <a:pt x="9" y="334"/>
                    <a:pt x="11" y="334"/>
                  </a:cubicBezTo>
                  <a:cubicBezTo>
                    <a:pt x="11" y="335"/>
                    <a:pt x="11" y="336"/>
                    <a:pt x="11" y="337"/>
                  </a:cubicBezTo>
                  <a:cubicBezTo>
                    <a:pt x="13" y="337"/>
                    <a:pt x="13" y="337"/>
                    <a:pt x="13" y="337"/>
                  </a:cubicBezTo>
                  <a:cubicBezTo>
                    <a:pt x="14" y="336"/>
                    <a:pt x="14" y="333"/>
                    <a:pt x="17" y="332"/>
                  </a:cubicBezTo>
                  <a:cubicBezTo>
                    <a:pt x="18" y="331"/>
                    <a:pt x="20" y="331"/>
                    <a:pt x="21" y="331"/>
                  </a:cubicBezTo>
                  <a:cubicBezTo>
                    <a:pt x="22" y="331"/>
                    <a:pt x="20" y="332"/>
                    <a:pt x="19" y="334"/>
                  </a:cubicBezTo>
                  <a:cubicBezTo>
                    <a:pt x="19" y="334"/>
                    <a:pt x="17" y="333"/>
                    <a:pt x="17" y="334"/>
                  </a:cubicBezTo>
                  <a:cubicBezTo>
                    <a:pt x="16" y="334"/>
                    <a:pt x="17" y="335"/>
                    <a:pt x="16" y="337"/>
                  </a:cubicBezTo>
                  <a:cubicBezTo>
                    <a:pt x="15" y="338"/>
                    <a:pt x="15" y="338"/>
                    <a:pt x="15" y="338"/>
                  </a:cubicBezTo>
                  <a:cubicBezTo>
                    <a:pt x="14" y="338"/>
                    <a:pt x="13" y="339"/>
                    <a:pt x="13" y="340"/>
                  </a:cubicBezTo>
                  <a:cubicBezTo>
                    <a:pt x="13" y="340"/>
                    <a:pt x="14" y="342"/>
                    <a:pt x="13" y="342"/>
                  </a:cubicBezTo>
                  <a:cubicBezTo>
                    <a:pt x="12" y="344"/>
                    <a:pt x="8" y="343"/>
                    <a:pt x="7" y="344"/>
                  </a:cubicBezTo>
                  <a:cubicBezTo>
                    <a:pt x="6" y="345"/>
                    <a:pt x="6" y="347"/>
                    <a:pt x="5" y="348"/>
                  </a:cubicBezTo>
                  <a:cubicBezTo>
                    <a:pt x="6" y="348"/>
                    <a:pt x="8" y="348"/>
                    <a:pt x="9" y="348"/>
                  </a:cubicBezTo>
                  <a:cubicBezTo>
                    <a:pt x="11" y="349"/>
                    <a:pt x="7" y="350"/>
                    <a:pt x="10" y="350"/>
                  </a:cubicBezTo>
                  <a:cubicBezTo>
                    <a:pt x="10" y="349"/>
                    <a:pt x="10" y="348"/>
                    <a:pt x="10" y="348"/>
                  </a:cubicBezTo>
                  <a:cubicBezTo>
                    <a:pt x="12" y="348"/>
                    <a:pt x="12" y="347"/>
                    <a:pt x="14" y="348"/>
                  </a:cubicBezTo>
                  <a:cubicBezTo>
                    <a:pt x="14" y="347"/>
                    <a:pt x="14" y="346"/>
                    <a:pt x="15" y="346"/>
                  </a:cubicBezTo>
                  <a:cubicBezTo>
                    <a:pt x="16" y="345"/>
                    <a:pt x="15" y="348"/>
                    <a:pt x="14" y="348"/>
                  </a:cubicBezTo>
                  <a:cubicBezTo>
                    <a:pt x="16" y="349"/>
                    <a:pt x="13" y="355"/>
                    <a:pt x="13" y="356"/>
                  </a:cubicBezTo>
                  <a:cubicBezTo>
                    <a:pt x="12" y="357"/>
                    <a:pt x="11" y="356"/>
                    <a:pt x="10" y="357"/>
                  </a:cubicBezTo>
                  <a:cubicBezTo>
                    <a:pt x="10" y="358"/>
                    <a:pt x="10" y="360"/>
                    <a:pt x="10" y="361"/>
                  </a:cubicBezTo>
                  <a:cubicBezTo>
                    <a:pt x="12" y="362"/>
                    <a:pt x="15" y="367"/>
                    <a:pt x="19" y="365"/>
                  </a:cubicBezTo>
                  <a:cubicBezTo>
                    <a:pt x="20" y="365"/>
                    <a:pt x="19" y="364"/>
                    <a:pt x="21" y="364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2" y="367"/>
                    <a:pt x="25" y="368"/>
                    <a:pt x="27" y="367"/>
                  </a:cubicBezTo>
                  <a:cubicBezTo>
                    <a:pt x="27" y="367"/>
                    <a:pt x="28" y="365"/>
                    <a:pt x="29" y="365"/>
                  </a:cubicBezTo>
                  <a:cubicBezTo>
                    <a:pt x="30" y="365"/>
                    <a:pt x="31" y="365"/>
                    <a:pt x="32" y="365"/>
                  </a:cubicBezTo>
                  <a:cubicBezTo>
                    <a:pt x="33" y="364"/>
                    <a:pt x="34" y="362"/>
                    <a:pt x="35" y="362"/>
                  </a:cubicBezTo>
                  <a:cubicBezTo>
                    <a:pt x="36" y="361"/>
                    <a:pt x="38" y="362"/>
                    <a:pt x="39" y="361"/>
                  </a:cubicBezTo>
                  <a:cubicBezTo>
                    <a:pt x="40" y="360"/>
                    <a:pt x="42" y="357"/>
                    <a:pt x="43" y="357"/>
                  </a:cubicBezTo>
                  <a:cubicBezTo>
                    <a:pt x="44" y="356"/>
                    <a:pt x="46" y="357"/>
                    <a:pt x="47" y="357"/>
                  </a:cubicBezTo>
                  <a:cubicBezTo>
                    <a:pt x="50" y="356"/>
                    <a:pt x="53" y="352"/>
                    <a:pt x="56" y="351"/>
                  </a:cubicBezTo>
                  <a:cubicBezTo>
                    <a:pt x="56" y="351"/>
                    <a:pt x="58" y="351"/>
                    <a:pt x="58" y="351"/>
                  </a:cubicBezTo>
                  <a:cubicBezTo>
                    <a:pt x="58" y="352"/>
                    <a:pt x="58" y="353"/>
                    <a:pt x="58" y="355"/>
                  </a:cubicBezTo>
                  <a:close/>
                  <a:moveTo>
                    <a:pt x="134" y="1"/>
                  </a:moveTo>
                  <a:cubicBezTo>
                    <a:pt x="134" y="1"/>
                    <a:pt x="133" y="3"/>
                    <a:pt x="133" y="4"/>
                  </a:cubicBezTo>
                  <a:cubicBezTo>
                    <a:pt x="134" y="5"/>
                    <a:pt x="134" y="4"/>
                    <a:pt x="135" y="6"/>
                  </a:cubicBezTo>
                  <a:cubicBezTo>
                    <a:pt x="129" y="8"/>
                    <a:pt x="132" y="6"/>
                    <a:pt x="130" y="12"/>
                  </a:cubicBezTo>
                  <a:cubicBezTo>
                    <a:pt x="129" y="11"/>
                    <a:pt x="128" y="12"/>
                    <a:pt x="127" y="12"/>
                  </a:cubicBezTo>
                  <a:cubicBezTo>
                    <a:pt x="127" y="12"/>
                    <a:pt x="126" y="9"/>
                    <a:pt x="126" y="9"/>
                  </a:cubicBezTo>
                  <a:cubicBezTo>
                    <a:pt x="122" y="8"/>
                    <a:pt x="121" y="9"/>
                    <a:pt x="118" y="8"/>
                  </a:cubicBezTo>
                  <a:cubicBezTo>
                    <a:pt x="118" y="9"/>
                    <a:pt x="117" y="10"/>
                    <a:pt x="118" y="10"/>
                  </a:cubicBezTo>
                  <a:cubicBezTo>
                    <a:pt x="119" y="11"/>
                    <a:pt x="119" y="12"/>
                    <a:pt x="119" y="12"/>
                  </a:cubicBezTo>
                  <a:cubicBezTo>
                    <a:pt x="121" y="12"/>
                    <a:pt x="124" y="12"/>
                    <a:pt x="127" y="12"/>
                  </a:cubicBezTo>
                  <a:cubicBezTo>
                    <a:pt x="127" y="13"/>
                    <a:pt x="127" y="14"/>
                    <a:pt x="127" y="14"/>
                  </a:cubicBezTo>
                  <a:cubicBezTo>
                    <a:pt x="126" y="15"/>
                    <a:pt x="127" y="15"/>
                    <a:pt x="126" y="16"/>
                  </a:cubicBezTo>
                  <a:cubicBezTo>
                    <a:pt x="125" y="16"/>
                    <a:pt x="124" y="16"/>
                    <a:pt x="122" y="16"/>
                  </a:cubicBezTo>
                  <a:cubicBezTo>
                    <a:pt x="122" y="17"/>
                    <a:pt x="122" y="19"/>
                    <a:pt x="122" y="20"/>
                  </a:cubicBezTo>
                  <a:cubicBezTo>
                    <a:pt x="123" y="20"/>
                    <a:pt x="128" y="22"/>
                    <a:pt x="130" y="22"/>
                  </a:cubicBezTo>
                  <a:cubicBezTo>
                    <a:pt x="131" y="22"/>
                    <a:pt x="134" y="20"/>
                    <a:pt x="134" y="20"/>
                  </a:cubicBezTo>
                  <a:cubicBezTo>
                    <a:pt x="138" y="19"/>
                    <a:pt x="143" y="20"/>
                    <a:pt x="146" y="20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2" y="23"/>
                    <a:pt x="139" y="22"/>
                    <a:pt x="136" y="23"/>
                  </a:cubicBezTo>
                  <a:cubicBezTo>
                    <a:pt x="136" y="23"/>
                    <a:pt x="136" y="25"/>
                    <a:pt x="136" y="25"/>
                  </a:cubicBezTo>
                  <a:cubicBezTo>
                    <a:pt x="136" y="25"/>
                    <a:pt x="133" y="25"/>
                    <a:pt x="134" y="24"/>
                  </a:cubicBezTo>
                  <a:cubicBezTo>
                    <a:pt x="132" y="24"/>
                    <a:pt x="132" y="24"/>
                    <a:pt x="130" y="23"/>
                  </a:cubicBezTo>
                  <a:cubicBezTo>
                    <a:pt x="130" y="24"/>
                    <a:pt x="130" y="24"/>
                    <a:pt x="129" y="24"/>
                  </a:cubicBezTo>
                  <a:cubicBezTo>
                    <a:pt x="130" y="26"/>
                    <a:pt x="129" y="28"/>
                    <a:pt x="131" y="28"/>
                  </a:cubicBezTo>
                  <a:cubicBezTo>
                    <a:pt x="135" y="30"/>
                    <a:pt x="138" y="28"/>
                    <a:pt x="142" y="28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5" y="30"/>
                    <a:pt x="148" y="29"/>
                    <a:pt x="150" y="30"/>
                  </a:cubicBezTo>
                  <a:cubicBezTo>
                    <a:pt x="150" y="30"/>
                    <a:pt x="151" y="32"/>
                    <a:pt x="152" y="32"/>
                  </a:cubicBezTo>
                  <a:cubicBezTo>
                    <a:pt x="153" y="32"/>
                    <a:pt x="155" y="31"/>
                    <a:pt x="157" y="32"/>
                  </a:cubicBezTo>
                  <a:cubicBezTo>
                    <a:pt x="158" y="32"/>
                    <a:pt x="162" y="34"/>
                    <a:pt x="164" y="34"/>
                  </a:cubicBezTo>
                  <a:cubicBezTo>
                    <a:pt x="167" y="34"/>
                    <a:pt x="169" y="33"/>
                    <a:pt x="172" y="33"/>
                  </a:cubicBezTo>
                  <a:cubicBezTo>
                    <a:pt x="172" y="33"/>
                    <a:pt x="175" y="34"/>
                    <a:pt x="177" y="34"/>
                  </a:cubicBezTo>
                  <a:cubicBezTo>
                    <a:pt x="180" y="33"/>
                    <a:pt x="179" y="28"/>
                    <a:pt x="179" y="28"/>
                  </a:cubicBezTo>
                  <a:cubicBezTo>
                    <a:pt x="180" y="27"/>
                    <a:pt x="187" y="27"/>
                    <a:pt x="188" y="26"/>
                  </a:cubicBezTo>
                  <a:cubicBezTo>
                    <a:pt x="188" y="26"/>
                    <a:pt x="189" y="25"/>
                    <a:pt x="190" y="25"/>
                  </a:cubicBezTo>
                  <a:cubicBezTo>
                    <a:pt x="191" y="25"/>
                    <a:pt x="188" y="24"/>
                    <a:pt x="188" y="24"/>
                  </a:cubicBezTo>
                  <a:cubicBezTo>
                    <a:pt x="188" y="24"/>
                    <a:pt x="188" y="22"/>
                    <a:pt x="188" y="22"/>
                  </a:cubicBezTo>
                  <a:cubicBezTo>
                    <a:pt x="190" y="22"/>
                    <a:pt x="191" y="22"/>
                    <a:pt x="193" y="22"/>
                  </a:cubicBezTo>
                  <a:cubicBezTo>
                    <a:pt x="193" y="22"/>
                    <a:pt x="198" y="14"/>
                    <a:pt x="199" y="12"/>
                  </a:cubicBezTo>
                  <a:cubicBezTo>
                    <a:pt x="195" y="13"/>
                    <a:pt x="195" y="13"/>
                    <a:pt x="192" y="12"/>
                  </a:cubicBezTo>
                  <a:cubicBezTo>
                    <a:pt x="192" y="12"/>
                    <a:pt x="186" y="11"/>
                    <a:pt x="186" y="11"/>
                  </a:cubicBezTo>
                  <a:cubicBezTo>
                    <a:pt x="185" y="11"/>
                    <a:pt x="187" y="10"/>
                    <a:pt x="187" y="10"/>
                  </a:cubicBezTo>
                  <a:cubicBezTo>
                    <a:pt x="187" y="9"/>
                    <a:pt x="187" y="9"/>
                    <a:pt x="187" y="9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7" y="8"/>
                    <a:pt x="184" y="8"/>
                    <a:pt x="186" y="8"/>
                  </a:cubicBezTo>
                  <a:cubicBezTo>
                    <a:pt x="185" y="9"/>
                    <a:pt x="184" y="10"/>
                    <a:pt x="184" y="10"/>
                  </a:cubicBezTo>
                  <a:cubicBezTo>
                    <a:pt x="182" y="10"/>
                    <a:pt x="183" y="11"/>
                    <a:pt x="181" y="11"/>
                  </a:cubicBezTo>
                  <a:cubicBezTo>
                    <a:pt x="177" y="12"/>
                    <a:pt x="181" y="10"/>
                    <a:pt x="182" y="8"/>
                  </a:cubicBezTo>
                  <a:cubicBezTo>
                    <a:pt x="182" y="8"/>
                    <a:pt x="181" y="7"/>
                    <a:pt x="182" y="6"/>
                  </a:cubicBezTo>
                  <a:cubicBezTo>
                    <a:pt x="180" y="7"/>
                    <a:pt x="178" y="8"/>
                    <a:pt x="177" y="9"/>
                  </a:cubicBezTo>
                  <a:cubicBezTo>
                    <a:pt x="176" y="10"/>
                    <a:pt x="176" y="13"/>
                    <a:pt x="174" y="13"/>
                  </a:cubicBezTo>
                  <a:cubicBezTo>
                    <a:pt x="173" y="13"/>
                    <a:pt x="172" y="13"/>
                    <a:pt x="171" y="13"/>
                  </a:cubicBezTo>
                  <a:cubicBezTo>
                    <a:pt x="172" y="8"/>
                    <a:pt x="172" y="9"/>
                    <a:pt x="170" y="4"/>
                  </a:cubicBezTo>
                  <a:cubicBezTo>
                    <a:pt x="169" y="9"/>
                    <a:pt x="169" y="14"/>
                    <a:pt x="166" y="8"/>
                  </a:cubicBezTo>
                  <a:cubicBezTo>
                    <a:pt x="164" y="11"/>
                    <a:pt x="164" y="11"/>
                    <a:pt x="162" y="14"/>
                  </a:cubicBezTo>
                  <a:cubicBezTo>
                    <a:pt x="161" y="13"/>
                    <a:pt x="159" y="11"/>
                    <a:pt x="158" y="11"/>
                  </a:cubicBezTo>
                  <a:cubicBezTo>
                    <a:pt x="157" y="11"/>
                    <a:pt x="156" y="11"/>
                    <a:pt x="155" y="11"/>
                  </a:cubicBezTo>
                  <a:cubicBezTo>
                    <a:pt x="154" y="11"/>
                    <a:pt x="154" y="9"/>
                    <a:pt x="153" y="8"/>
                  </a:cubicBezTo>
                  <a:cubicBezTo>
                    <a:pt x="153" y="8"/>
                    <a:pt x="151" y="9"/>
                    <a:pt x="150" y="9"/>
                  </a:cubicBezTo>
                  <a:cubicBezTo>
                    <a:pt x="150" y="9"/>
                    <a:pt x="144" y="7"/>
                    <a:pt x="144" y="6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0" y="2"/>
                    <a:pt x="139" y="4"/>
                    <a:pt x="138" y="4"/>
                  </a:cubicBezTo>
                  <a:cubicBezTo>
                    <a:pt x="137" y="3"/>
                    <a:pt x="136" y="1"/>
                    <a:pt x="136" y="1"/>
                  </a:cubicBezTo>
                  <a:cubicBezTo>
                    <a:pt x="135" y="0"/>
                    <a:pt x="134" y="1"/>
                    <a:pt x="134" y="1"/>
                  </a:cubicBezTo>
                  <a:close/>
                  <a:moveTo>
                    <a:pt x="142" y="56"/>
                  </a:moveTo>
                  <a:cubicBezTo>
                    <a:pt x="141" y="56"/>
                    <a:pt x="140" y="57"/>
                    <a:pt x="139" y="58"/>
                  </a:cubicBezTo>
                  <a:cubicBezTo>
                    <a:pt x="139" y="57"/>
                    <a:pt x="139" y="61"/>
                    <a:pt x="139" y="61"/>
                  </a:cubicBezTo>
                  <a:cubicBezTo>
                    <a:pt x="140" y="61"/>
                    <a:pt x="141" y="61"/>
                    <a:pt x="141" y="62"/>
                  </a:cubicBezTo>
                  <a:cubicBezTo>
                    <a:pt x="141" y="62"/>
                    <a:pt x="141" y="64"/>
                    <a:pt x="140" y="64"/>
                  </a:cubicBezTo>
                  <a:cubicBezTo>
                    <a:pt x="140" y="65"/>
                    <a:pt x="138" y="65"/>
                    <a:pt x="138" y="66"/>
                  </a:cubicBezTo>
                  <a:cubicBezTo>
                    <a:pt x="138" y="66"/>
                    <a:pt x="139" y="68"/>
                    <a:pt x="138" y="68"/>
                  </a:cubicBezTo>
                  <a:cubicBezTo>
                    <a:pt x="141" y="68"/>
                    <a:pt x="148" y="65"/>
                    <a:pt x="150" y="66"/>
                  </a:cubicBezTo>
                  <a:cubicBezTo>
                    <a:pt x="150" y="66"/>
                    <a:pt x="150" y="68"/>
                    <a:pt x="150" y="68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0" y="69"/>
                    <a:pt x="152" y="69"/>
                    <a:pt x="153" y="69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56" y="67"/>
                    <a:pt x="158" y="68"/>
                    <a:pt x="159" y="68"/>
                  </a:cubicBezTo>
                  <a:cubicBezTo>
                    <a:pt x="160" y="67"/>
                    <a:pt x="161" y="66"/>
                    <a:pt x="162" y="66"/>
                  </a:cubicBezTo>
                  <a:cubicBezTo>
                    <a:pt x="164" y="65"/>
                    <a:pt x="166" y="66"/>
                    <a:pt x="168" y="66"/>
                  </a:cubicBezTo>
                  <a:cubicBezTo>
                    <a:pt x="168" y="66"/>
                    <a:pt x="170" y="64"/>
                    <a:pt x="170" y="64"/>
                  </a:cubicBezTo>
                  <a:cubicBezTo>
                    <a:pt x="171" y="63"/>
                    <a:pt x="169" y="61"/>
                    <a:pt x="170" y="60"/>
                  </a:cubicBezTo>
                  <a:cubicBezTo>
                    <a:pt x="166" y="61"/>
                    <a:pt x="164" y="62"/>
                    <a:pt x="161" y="60"/>
                  </a:cubicBezTo>
                  <a:cubicBezTo>
                    <a:pt x="158" y="59"/>
                    <a:pt x="157" y="54"/>
                    <a:pt x="152" y="54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48" y="56"/>
                    <a:pt x="146" y="54"/>
                    <a:pt x="143" y="55"/>
                  </a:cubicBezTo>
                  <a:lnTo>
                    <a:pt x="142" y="5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Freeform 118">
              <a:extLst>
                <a:ext uri="{FF2B5EF4-FFF2-40B4-BE49-F238E27FC236}">
                  <a16:creationId xmlns:a16="http://schemas.microsoft.com/office/drawing/2014/main" id="{A5DD3064-68A0-42F8-9B59-00A85D5A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073" y="3049244"/>
              <a:ext cx="140140" cy="193723"/>
            </a:xfrm>
            <a:custGeom>
              <a:avLst/>
              <a:gdLst>
                <a:gd name="T0" fmla="*/ 32 w 52"/>
                <a:gd name="T1" fmla="*/ 64 h 72"/>
                <a:gd name="T2" fmla="*/ 30 w 52"/>
                <a:gd name="T3" fmla="*/ 62 h 72"/>
                <a:gd name="T4" fmla="*/ 30 w 52"/>
                <a:gd name="T5" fmla="*/ 57 h 72"/>
                <a:gd name="T6" fmla="*/ 21 w 52"/>
                <a:gd name="T7" fmla="*/ 53 h 72"/>
                <a:gd name="T8" fmla="*/ 24 w 52"/>
                <a:gd name="T9" fmla="*/ 49 h 72"/>
                <a:gd name="T10" fmla="*/ 24 w 52"/>
                <a:gd name="T11" fmla="*/ 45 h 72"/>
                <a:gd name="T12" fmla="*/ 30 w 52"/>
                <a:gd name="T13" fmla="*/ 42 h 72"/>
                <a:gd name="T14" fmla="*/ 34 w 52"/>
                <a:gd name="T15" fmla="*/ 35 h 72"/>
                <a:gd name="T16" fmla="*/ 38 w 52"/>
                <a:gd name="T17" fmla="*/ 35 h 72"/>
                <a:gd name="T18" fmla="*/ 40 w 52"/>
                <a:gd name="T19" fmla="*/ 31 h 72"/>
                <a:gd name="T20" fmla="*/ 42 w 52"/>
                <a:gd name="T21" fmla="*/ 31 h 72"/>
                <a:gd name="T22" fmla="*/ 41 w 52"/>
                <a:gd name="T23" fmla="*/ 20 h 72"/>
                <a:gd name="T24" fmla="*/ 43 w 52"/>
                <a:gd name="T25" fmla="*/ 19 h 72"/>
                <a:gd name="T26" fmla="*/ 44 w 52"/>
                <a:gd name="T27" fmla="*/ 16 h 72"/>
                <a:gd name="T28" fmla="*/ 47 w 52"/>
                <a:gd name="T29" fmla="*/ 16 h 72"/>
                <a:gd name="T30" fmla="*/ 52 w 52"/>
                <a:gd name="T31" fmla="*/ 9 h 72"/>
                <a:gd name="T32" fmla="*/ 52 w 52"/>
                <a:gd name="T33" fmla="*/ 9 h 72"/>
                <a:gd name="T34" fmla="*/ 46 w 52"/>
                <a:gd name="T35" fmla="*/ 0 h 72"/>
                <a:gd name="T36" fmla="*/ 45 w 52"/>
                <a:gd name="T37" fmla="*/ 6 h 72"/>
                <a:gd name="T38" fmla="*/ 41 w 52"/>
                <a:gd name="T39" fmla="*/ 8 h 72"/>
                <a:gd name="T40" fmla="*/ 41 w 52"/>
                <a:gd name="T41" fmla="*/ 10 h 72"/>
                <a:gd name="T42" fmla="*/ 39 w 52"/>
                <a:gd name="T43" fmla="*/ 12 h 72"/>
                <a:gd name="T44" fmla="*/ 35 w 52"/>
                <a:gd name="T45" fmla="*/ 12 h 72"/>
                <a:gd name="T46" fmla="*/ 32 w 52"/>
                <a:gd name="T47" fmla="*/ 14 h 72"/>
                <a:gd name="T48" fmla="*/ 32 w 52"/>
                <a:gd name="T49" fmla="*/ 17 h 72"/>
                <a:gd name="T50" fmla="*/ 32 w 52"/>
                <a:gd name="T51" fmla="*/ 20 h 72"/>
                <a:gd name="T52" fmla="*/ 28 w 52"/>
                <a:gd name="T53" fmla="*/ 19 h 72"/>
                <a:gd name="T54" fmla="*/ 24 w 52"/>
                <a:gd name="T55" fmla="*/ 18 h 72"/>
                <a:gd name="T56" fmla="*/ 22 w 52"/>
                <a:gd name="T57" fmla="*/ 15 h 72"/>
                <a:gd name="T58" fmla="*/ 18 w 52"/>
                <a:gd name="T59" fmla="*/ 16 h 72"/>
                <a:gd name="T60" fmla="*/ 19 w 52"/>
                <a:gd name="T61" fmla="*/ 21 h 72"/>
                <a:gd name="T62" fmla="*/ 13 w 52"/>
                <a:gd name="T63" fmla="*/ 26 h 72"/>
                <a:gd name="T64" fmla="*/ 11 w 52"/>
                <a:gd name="T65" fmla="*/ 30 h 72"/>
                <a:gd name="T66" fmla="*/ 7 w 52"/>
                <a:gd name="T67" fmla="*/ 36 h 72"/>
                <a:gd name="T68" fmla="*/ 4 w 52"/>
                <a:gd name="T69" fmla="*/ 39 h 72"/>
                <a:gd name="T70" fmla="*/ 1 w 52"/>
                <a:gd name="T71" fmla="*/ 45 h 72"/>
                <a:gd name="T72" fmla="*/ 1 w 52"/>
                <a:gd name="T73" fmla="*/ 47 h 72"/>
                <a:gd name="T74" fmla="*/ 5 w 52"/>
                <a:gd name="T75" fmla="*/ 49 h 72"/>
                <a:gd name="T76" fmla="*/ 7 w 52"/>
                <a:gd name="T77" fmla="*/ 57 h 72"/>
                <a:gd name="T78" fmla="*/ 0 w 52"/>
                <a:gd name="T79" fmla="*/ 65 h 72"/>
                <a:gd name="T80" fmla="*/ 5 w 52"/>
                <a:gd name="T81" fmla="*/ 67 h 72"/>
                <a:gd name="T82" fmla="*/ 6 w 52"/>
                <a:gd name="T83" fmla="*/ 71 h 72"/>
                <a:gd name="T84" fmla="*/ 7 w 52"/>
                <a:gd name="T85" fmla="*/ 72 h 72"/>
                <a:gd name="T86" fmla="*/ 10 w 52"/>
                <a:gd name="T87" fmla="*/ 70 h 72"/>
                <a:gd name="T88" fmla="*/ 16 w 52"/>
                <a:gd name="T89" fmla="*/ 70 h 72"/>
                <a:gd name="T90" fmla="*/ 21 w 52"/>
                <a:gd name="T91" fmla="*/ 65 h 72"/>
                <a:gd name="T92" fmla="*/ 23 w 52"/>
                <a:gd name="T93" fmla="*/ 64 h 72"/>
                <a:gd name="T94" fmla="*/ 28 w 52"/>
                <a:gd name="T95" fmla="*/ 66 h 72"/>
                <a:gd name="T96" fmla="*/ 32 w 52"/>
                <a:gd name="T9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72">
                  <a:moveTo>
                    <a:pt x="32" y="64"/>
                  </a:move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0" y="58"/>
                    <a:pt x="30" y="57"/>
                  </a:cubicBezTo>
                  <a:cubicBezTo>
                    <a:pt x="29" y="56"/>
                    <a:pt x="22" y="53"/>
                    <a:pt x="21" y="53"/>
                  </a:cubicBezTo>
                  <a:cubicBezTo>
                    <a:pt x="22" y="52"/>
                    <a:pt x="23" y="51"/>
                    <a:pt x="24" y="49"/>
                  </a:cubicBezTo>
                  <a:cubicBezTo>
                    <a:pt x="24" y="48"/>
                    <a:pt x="23" y="46"/>
                    <a:pt x="24" y="45"/>
                  </a:cubicBezTo>
                  <a:cubicBezTo>
                    <a:pt x="24" y="44"/>
                    <a:pt x="28" y="43"/>
                    <a:pt x="30" y="42"/>
                  </a:cubicBezTo>
                  <a:cubicBezTo>
                    <a:pt x="31" y="41"/>
                    <a:pt x="33" y="36"/>
                    <a:pt x="34" y="35"/>
                  </a:cubicBezTo>
                  <a:cubicBezTo>
                    <a:pt x="35" y="35"/>
                    <a:pt x="37" y="35"/>
                    <a:pt x="38" y="35"/>
                  </a:cubicBezTo>
                  <a:cubicBezTo>
                    <a:pt x="39" y="34"/>
                    <a:pt x="39" y="32"/>
                    <a:pt x="40" y="31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3" y="27"/>
                    <a:pt x="40" y="24"/>
                    <a:pt x="41" y="20"/>
                  </a:cubicBezTo>
                  <a:cubicBezTo>
                    <a:pt x="41" y="19"/>
                    <a:pt x="42" y="19"/>
                    <a:pt x="43" y="19"/>
                  </a:cubicBezTo>
                  <a:cubicBezTo>
                    <a:pt x="43" y="19"/>
                    <a:pt x="43" y="16"/>
                    <a:pt x="44" y="16"/>
                  </a:cubicBezTo>
                  <a:cubicBezTo>
                    <a:pt x="44" y="15"/>
                    <a:pt x="46" y="16"/>
                    <a:pt x="47" y="16"/>
                  </a:cubicBezTo>
                  <a:cubicBezTo>
                    <a:pt x="48" y="15"/>
                    <a:pt x="51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7"/>
                    <a:pt x="1" y="47"/>
                  </a:cubicBezTo>
                  <a:cubicBezTo>
                    <a:pt x="2" y="48"/>
                    <a:pt x="4" y="48"/>
                    <a:pt x="5" y="49"/>
                  </a:cubicBezTo>
                  <a:cubicBezTo>
                    <a:pt x="4" y="54"/>
                    <a:pt x="4" y="54"/>
                    <a:pt x="7" y="57"/>
                  </a:cubicBezTo>
                  <a:cubicBezTo>
                    <a:pt x="1" y="59"/>
                    <a:pt x="1" y="59"/>
                    <a:pt x="0" y="65"/>
                  </a:cubicBezTo>
                  <a:cubicBezTo>
                    <a:pt x="1" y="65"/>
                    <a:pt x="3" y="66"/>
                    <a:pt x="5" y="67"/>
                  </a:cubicBezTo>
                  <a:cubicBezTo>
                    <a:pt x="3" y="69"/>
                    <a:pt x="3" y="69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2"/>
                    <a:pt x="9" y="70"/>
                    <a:pt x="10" y="70"/>
                  </a:cubicBezTo>
                  <a:cubicBezTo>
                    <a:pt x="13" y="69"/>
                    <a:pt x="13" y="70"/>
                    <a:pt x="16" y="7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6" y="66"/>
                    <a:pt x="28" y="66"/>
                  </a:cubicBezTo>
                  <a:cubicBezTo>
                    <a:pt x="30" y="66"/>
                    <a:pt x="32" y="64"/>
                    <a:pt x="32" y="6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6" name="Freeform 120">
              <a:extLst>
                <a:ext uri="{FF2B5EF4-FFF2-40B4-BE49-F238E27FC236}">
                  <a16:creationId xmlns:a16="http://schemas.microsoft.com/office/drawing/2014/main" id="{CA156D7D-3E62-4318-AF00-D509AD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792" y="3943672"/>
              <a:ext cx="281655" cy="294020"/>
            </a:xfrm>
            <a:custGeom>
              <a:avLst/>
              <a:gdLst>
                <a:gd name="T0" fmla="*/ 51 w 105"/>
                <a:gd name="T1" fmla="*/ 100 h 109"/>
                <a:gd name="T2" fmla="*/ 51 w 105"/>
                <a:gd name="T3" fmla="*/ 94 h 109"/>
                <a:gd name="T4" fmla="*/ 54 w 105"/>
                <a:gd name="T5" fmla="*/ 85 h 109"/>
                <a:gd name="T6" fmla="*/ 63 w 105"/>
                <a:gd name="T7" fmla="*/ 81 h 109"/>
                <a:gd name="T8" fmla="*/ 67 w 105"/>
                <a:gd name="T9" fmla="*/ 88 h 109"/>
                <a:gd name="T10" fmla="*/ 73 w 105"/>
                <a:gd name="T11" fmla="*/ 78 h 109"/>
                <a:gd name="T12" fmla="*/ 79 w 105"/>
                <a:gd name="T13" fmla="*/ 68 h 109"/>
                <a:gd name="T14" fmla="*/ 82 w 105"/>
                <a:gd name="T15" fmla="*/ 58 h 109"/>
                <a:gd name="T16" fmla="*/ 91 w 105"/>
                <a:gd name="T17" fmla="*/ 51 h 109"/>
                <a:gd name="T18" fmla="*/ 93 w 105"/>
                <a:gd name="T19" fmla="*/ 43 h 109"/>
                <a:gd name="T20" fmla="*/ 96 w 105"/>
                <a:gd name="T21" fmla="*/ 35 h 109"/>
                <a:gd name="T22" fmla="*/ 102 w 105"/>
                <a:gd name="T23" fmla="*/ 28 h 109"/>
                <a:gd name="T24" fmla="*/ 102 w 105"/>
                <a:gd name="T25" fmla="*/ 17 h 109"/>
                <a:gd name="T26" fmla="*/ 98 w 105"/>
                <a:gd name="T27" fmla="*/ 0 h 109"/>
                <a:gd name="T28" fmla="*/ 88 w 105"/>
                <a:gd name="T29" fmla="*/ 6 h 109"/>
                <a:gd name="T30" fmla="*/ 69 w 105"/>
                <a:gd name="T31" fmla="*/ 6 h 109"/>
                <a:gd name="T32" fmla="*/ 55 w 105"/>
                <a:gd name="T33" fmla="*/ 9 h 109"/>
                <a:gd name="T34" fmla="*/ 44 w 105"/>
                <a:gd name="T35" fmla="*/ 7 h 109"/>
                <a:gd name="T36" fmla="*/ 34 w 105"/>
                <a:gd name="T37" fmla="*/ 3 h 109"/>
                <a:gd name="T38" fmla="*/ 23 w 105"/>
                <a:gd name="T39" fmla="*/ 2 h 109"/>
                <a:gd name="T40" fmla="*/ 14 w 105"/>
                <a:gd name="T41" fmla="*/ 11 h 109"/>
                <a:gd name="T42" fmla="*/ 7 w 105"/>
                <a:gd name="T43" fmla="*/ 23 h 109"/>
                <a:gd name="T44" fmla="*/ 8 w 105"/>
                <a:gd name="T45" fmla="*/ 31 h 109"/>
                <a:gd name="T46" fmla="*/ 9 w 105"/>
                <a:gd name="T47" fmla="*/ 41 h 109"/>
                <a:gd name="T48" fmla="*/ 6 w 105"/>
                <a:gd name="T49" fmla="*/ 50 h 109"/>
                <a:gd name="T50" fmla="*/ 3 w 105"/>
                <a:gd name="T51" fmla="*/ 57 h 109"/>
                <a:gd name="T52" fmla="*/ 2 w 105"/>
                <a:gd name="T53" fmla="*/ 72 h 109"/>
                <a:gd name="T54" fmla="*/ 2 w 105"/>
                <a:gd name="T55" fmla="*/ 85 h 109"/>
                <a:gd name="T56" fmla="*/ 8 w 105"/>
                <a:gd name="T57" fmla="*/ 86 h 109"/>
                <a:gd name="T58" fmla="*/ 22 w 105"/>
                <a:gd name="T59" fmla="*/ 91 h 109"/>
                <a:gd name="T60" fmla="*/ 25 w 105"/>
                <a:gd name="T61" fmla="*/ 94 h 109"/>
                <a:gd name="T62" fmla="*/ 28 w 105"/>
                <a:gd name="T63" fmla="*/ 98 h 109"/>
                <a:gd name="T64" fmla="*/ 26 w 105"/>
                <a:gd name="T65" fmla="*/ 100 h 109"/>
                <a:gd name="T66" fmla="*/ 38 w 105"/>
                <a:gd name="T67" fmla="*/ 108 h 109"/>
                <a:gd name="T68" fmla="*/ 41 w 105"/>
                <a:gd name="T69" fmla="*/ 108 h 109"/>
                <a:gd name="T70" fmla="*/ 44 w 105"/>
                <a:gd name="T71" fmla="*/ 107 h 109"/>
                <a:gd name="T72" fmla="*/ 48 w 105"/>
                <a:gd name="T73" fmla="*/ 104 h 109"/>
                <a:gd name="T74" fmla="*/ 51 w 105"/>
                <a:gd name="T75" fmla="*/ 10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9">
                  <a:moveTo>
                    <a:pt x="51" y="104"/>
                  </a:moveTo>
                  <a:cubicBezTo>
                    <a:pt x="51" y="100"/>
                    <a:pt x="51" y="100"/>
                    <a:pt x="51" y="100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1" y="96"/>
                    <a:pt x="51" y="94"/>
                  </a:cubicBezTo>
                  <a:cubicBezTo>
                    <a:pt x="51" y="92"/>
                    <a:pt x="50" y="92"/>
                    <a:pt x="52" y="91"/>
                  </a:cubicBezTo>
                  <a:cubicBezTo>
                    <a:pt x="53" y="91"/>
                    <a:pt x="53" y="88"/>
                    <a:pt x="54" y="85"/>
                  </a:cubicBezTo>
                  <a:cubicBezTo>
                    <a:pt x="54" y="83"/>
                    <a:pt x="58" y="84"/>
                    <a:pt x="60" y="82"/>
                  </a:cubicBezTo>
                  <a:cubicBezTo>
                    <a:pt x="62" y="80"/>
                    <a:pt x="63" y="81"/>
                    <a:pt x="63" y="81"/>
                  </a:cubicBezTo>
                  <a:cubicBezTo>
                    <a:pt x="63" y="81"/>
                    <a:pt x="64" y="81"/>
                    <a:pt x="66" y="82"/>
                  </a:cubicBezTo>
                  <a:cubicBezTo>
                    <a:pt x="68" y="83"/>
                    <a:pt x="67" y="86"/>
                    <a:pt x="67" y="88"/>
                  </a:cubicBezTo>
                  <a:cubicBezTo>
                    <a:pt x="71" y="89"/>
                    <a:pt x="71" y="84"/>
                    <a:pt x="73" y="83"/>
                  </a:cubicBezTo>
                  <a:cubicBezTo>
                    <a:pt x="75" y="82"/>
                    <a:pt x="73" y="80"/>
                    <a:pt x="73" y="78"/>
                  </a:cubicBezTo>
                  <a:cubicBezTo>
                    <a:pt x="73" y="76"/>
                    <a:pt x="74" y="75"/>
                    <a:pt x="75" y="72"/>
                  </a:cubicBezTo>
                  <a:cubicBezTo>
                    <a:pt x="76" y="70"/>
                    <a:pt x="78" y="71"/>
                    <a:pt x="79" y="68"/>
                  </a:cubicBezTo>
                  <a:cubicBezTo>
                    <a:pt x="80" y="65"/>
                    <a:pt x="79" y="65"/>
                    <a:pt x="81" y="64"/>
                  </a:cubicBezTo>
                  <a:cubicBezTo>
                    <a:pt x="83" y="62"/>
                    <a:pt x="82" y="61"/>
                    <a:pt x="82" y="58"/>
                  </a:cubicBezTo>
                  <a:cubicBezTo>
                    <a:pt x="83" y="55"/>
                    <a:pt x="83" y="55"/>
                    <a:pt x="85" y="54"/>
                  </a:cubicBezTo>
                  <a:cubicBezTo>
                    <a:pt x="87" y="54"/>
                    <a:pt x="90" y="52"/>
                    <a:pt x="91" y="51"/>
                  </a:cubicBezTo>
                  <a:cubicBezTo>
                    <a:pt x="93" y="50"/>
                    <a:pt x="91" y="47"/>
                    <a:pt x="91" y="47"/>
                  </a:cubicBezTo>
                  <a:cubicBezTo>
                    <a:pt x="91" y="47"/>
                    <a:pt x="91" y="44"/>
                    <a:pt x="93" y="43"/>
                  </a:cubicBezTo>
                  <a:cubicBezTo>
                    <a:pt x="94" y="43"/>
                    <a:pt x="94" y="41"/>
                    <a:pt x="95" y="39"/>
                  </a:cubicBezTo>
                  <a:cubicBezTo>
                    <a:pt x="96" y="37"/>
                    <a:pt x="94" y="36"/>
                    <a:pt x="96" y="35"/>
                  </a:cubicBezTo>
                  <a:cubicBezTo>
                    <a:pt x="97" y="33"/>
                    <a:pt x="99" y="31"/>
                    <a:pt x="99" y="30"/>
                  </a:cubicBezTo>
                  <a:cubicBezTo>
                    <a:pt x="99" y="28"/>
                    <a:pt x="100" y="28"/>
                    <a:pt x="102" y="28"/>
                  </a:cubicBezTo>
                  <a:cubicBezTo>
                    <a:pt x="104" y="28"/>
                    <a:pt x="105" y="21"/>
                    <a:pt x="105" y="20"/>
                  </a:cubicBezTo>
                  <a:cubicBezTo>
                    <a:pt x="105" y="18"/>
                    <a:pt x="102" y="17"/>
                    <a:pt x="102" y="17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1" y="6"/>
                    <a:pt x="88" y="6"/>
                  </a:cubicBezTo>
                  <a:cubicBezTo>
                    <a:pt x="85" y="6"/>
                    <a:pt x="82" y="7"/>
                    <a:pt x="78" y="6"/>
                  </a:cubicBezTo>
                  <a:cubicBezTo>
                    <a:pt x="74" y="4"/>
                    <a:pt x="71" y="6"/>
                    <a:pt x="69" y="6"/>
                  </a:cubicBezTo>
                  <a:cubicBezTo>
                    <a:pt x="67" y="6"/>
                    <a:pt x="64" y="7"/>
                    <a:pt x="63" y="9"/>
                  </a:cubicBezTo>
                  <a:cubicBezTo>
                    <a:pt x="63" y="10"/>
                    <a:pt x="60" y="9"/>
                    <a:pt x="55" y="9"/>
                  </a:cubicBezTo>
                  <a:cubicBezTo>
                    <a:pt x="50" y="9"/>
                    <a:pt x="52" y="8"/>
                    <a:pt x="51" y="7"/>
                  </a:cubicBezTo>
                  <a:cubicBezTo>
                    <a:pt x="49" y="5"/>
                    <a:pt x="46" y="6"/>
                    <a:pt x="44" y="7"/>
                  </a:cubicBezTo>
                  <a:cubicBezTo>
                    <a:pt x="42" y="9"/>
                    <a:pt x="38" y="8"/>
                    <a:pt x="38" y="8"/>
                  </a:cubicBezTo>
                  <a:cubicBezTo>
                    <a:pt x="38" y="8"/>
                    <a:pt x="36" y="3"/>
                    <a:pt x="34" y="3"/>
                  </a:cubicBezTo>
                  <a:cubicBezTo>
                    <a:pt x="32" y="3"/>
                    <a:pt x="32" y="1"/>
                    <a:pt x="30" y="1"/>
                  </a:cubicBezTo>
                  <a:cubicBezTo>
                    <a:pt x="27" y="1"/>
                    <a:pt x="25" y="1"/>
                    <a:pt x="23" y="2"/>
                  </a:cubicBezTo>
                  <a:cubicBezTo>
                    <a:pt x="20" y="3"/>
                    <a:pt x="14" y="6"/>
                    <a:pt x="14" y="6"/>
                  </a:cubicBezTo>
                  <a:cubicBezTo>
                    <a:pt x="14" y="6"/>
                    <a:pt x="14" y="9"/>
                    <a:pt x="14" y="11"/>
                  </a:cubicBezTo>
                  <a:cubicBezTo>
                    <a:pt x="14" y="13"/>
                    <a:pt x="10" y="16"/>
                    <a:pt x="10" y="1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8"/>
                  </a:cubicBezTo>
                  <a:cubicBezTo>
                    <a:pt x="5" y="29"/>
                    <a:pt x="6" y="30"/>
                    <a:pt x="8" y="31"/>
                  </a:cubicBezTo>
                  <a:cubicBezTo>
                    <a:pt x="10" y="32"/>
                    <a:pt x="10" y="33"/>
                    <a:pt x="9" y="36"/>
                  </a:cubicBezTo>
                  <a:cubicBezTo>
                    <a:pt x="8" y="39"/>
                    <a:pt x="10" y="41"/>
                    <a:pt x="9" y="41"/>
                  </a:cubicBezTo>
                  <a:cubicBezTo>
                    <a:pt x="7" y="41"/>
                    <a:pt x="7" y="42"/>
                    <a:pt x="7" y="45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5" y="52"/>
                    <a:pt x="3" y="52"/>
                    <a:pt x="5" y="54"/>
                  </a:cubicBezTo>
                  <a:cubicBezTo>
                    <a:pt x="6" y="56"/>
                    <a:pt x="5" y="58"/>
                    <a:pt x="3" y="57"/>
                  </a:cubicBezTo>
                  <a:cubicBezTo>
                    <a:pt x="1" y="56"/>
                    <a:pt x="1" y="58"/>
                    <a:pt x="2" y="60"/>
                  </a:cubicBezTo>
                  <a:cubicBezTo>
                    <a:pt x="3" y="62"/>
                    <a:pt x="0" y="70"/>
                    <a:pt x="2" y="72"/>
                  </a:cubicBezTo>
                  <a:cubicBezTo>
                    <a:pt x="3" y="74"/>
                    <a:pt x="3" y="76"/>
                    <a:pt x="3" y="78"/>
                  </a:cubicBezTo>
                  <a:cubicBezTo>
                    <a:pt x="3" y="80"/>
                    <a:pt x="2" y="85"/>
                    <a:pt x="2" y="85"/>
                  </a:cubicBezTo>
                  <a:cubicBezTo>
                    <a:pt x="5" y="84"/>
                    <a:pt x="8" y="84"/>
                    <a:pt x="9" y="84"/>
                  </a:cubicBezTo>
                  <a:cubicBezTo>
                    <a:pt x="9" y="84"/>
                    <a:pt x="8" y="85"/>
                    <a:pt x="8" y="86"/>
                  </a:cubicBezTo>
                  <a:cubicBezTo>
                    <a:pt x="10" y="86"/>
                    <a:pt x="15" y="85"/>
                    <a:pt x="17" y="86"/>
                  </a:cubicBezTo>
                  <a:cubicBezTo>
                    <a:pt x="19" y="86"/>
                    <a:pt x="20" y="90"/>
                    <a:pt x="22" y="91"/>
                  </a:cubicBezTo>
                  <a:cubicBezTo>
                    <a:pt x="23" y="91"/>
                    <a:pt x="25" y="91"/>
                    <a:pt x="25" y="91"/>
                  </a:cubicBezTo>
                  <a:cubicBezTo>
                    <a:pt x="25" y="91"/>
                    <a:pt x="25" y="93"/>
                    <a:pt x="25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7" y="95"/>
                    <a:pt x="27" y="96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8"/>
                    <a:pt x="27" y="99"/>
                    <a:pt x="26" y="100"/>
                  </a:cubicBezTo>
                  <a:cubicBezTo>
                    <a:pt x="27" y="103"/>
                    <a:pt x="29" y="106"/>
                    <a:pt x="31" y="109"/>
                  </a:cubicBezTo>
                  <a:cubicBezTo>
                    <a:pt x="34" y="109"/>
                    <a:pt x="35" y="109"/>
                    <a:pt x="38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2" y="108"/>
                    <a:pt x="44" y="107"/>
                  </a:cubicBezTo>
                  <a:cubicBezTo>
                    <a:pt x="45" y="106"/>
                    <a:pt x="45" y="104"/>
                    <a:pt x="46" y="104"/>
                  </a:cubicBezTo>
                  <a:cubicBezTo>
                    <a:pt x="46" y="103"/>
                    <a:pt x="48" y="104"/>
                    <a:pt x="48" y="104"/>
                  </a:cubicBezTo>
                  <a:cubicBezTo>
                    <a:pt x="49" y="105"/>
                    <a:pt x="49" y="105"/>
                    <a:pt x="50" y="106"/>
                  </a:cubicBezTo>
                  <a:cubicBezTo>
                    <a:pt x="50" y="105"/>
                    <a:pt x="50" y="103"/>
                    <a:pt x="51" y="10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7" name="Freeform 122">
              <a:extLst>
                <a:ext uri="{FF2B5EF4-FFF2-40B4-BE49-F238E27FC236}">
                  <a16:creationId xmlns:a16="http://schemas.microsoft.com/office/drawing/2014/main" id="{44290C5E-28B6-415E-9376-A4FDC586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846" y="3668886"/>
              <a:ext cx="377830" cy="336613"/>
            </a:xfrm>
            <a:custGeom>
              <a:avLst/>
              <a:gdLst>
                <a:gd name="T0" fmla="*/ 130 w 140"/>
                <a:gd name="T1" fmla="*/ 5 h 125"/>
                <a:gd name="T2" fmla="*/ 123 w 140"/>
                <a:gd name="T3" fmla="*/ 10 h 125"/>
                <a:gd name="T4" fmla="*/ 122 w 140"/>
                <a:gd name="T5" fmla="*/ 12 h 125"/>
                <a:gd name="T6" fmla="*/ 102 w 140"/>
                <a:gd name="T7" fmla="*/ 0 h 125"/>
                <a:gd name="T8" fmla="*/ 55 w 140"/>
                <a:gd name="T9" fmla="*/ 35 h 125"/>
                <a:gd name="T10" fmla="*/ 50 w 140"/>
                <a:gd name="T11" fmla="*/ 44 h 125"/>
                <a:gd name="T12" fmla="*/ 38 w 140"/>
                <a:gd name="T13" fmla="*/ 46 h 125"/>
                <a:gd name="T14" fmla="*/ 39 w 140"/>
                <a:gd name="T15" fmla="*/ 71 h 125"/>
                <a:gd name="T16" fmla="*/ 36 w 140"/>
                <a:gd name="T17" fmla="*/ 73 h 125"/>
                <a:gd name="T18" fmla="*/ 36 w 140"/>
                <a:gd name="T19" fmla="*/ 78 h 125"/>
                <a:gd name="T20" fmla="*/ 35 w 140"/>
                <a:gd name="T21" fmla="*/ 80 h 125"/>
                <a:gd name="T22" fmla="*/ 30 w 140"/>
                <a:gd name="T23" fmla="*/ 80 h 125"/>
                <a:gd name="T24" fmla="*/ 19 w 140"/>
                <a:gd name="T25" fmla="*/ 84 h 125"/>
                <a:gd name="T26" fmla="*/ 10 w 140"/>
                <a:gd name="T27" fmla="*/ 86 h 125"/>
                <a:gd name="T28" fmla="*/ 4 w 140"/>
                <a:gd name="T29" fmla="*/ 87 h 125"/>
                <a:gd name="T30" fmla="*/ 3 w 140"/>
                <a:gd name="T31" fmla="*/ 89 h 125"/>
                <a:gd name="T32" fmla="*/ 2 w 140"/>
                <a:gd name="T33" fmla="*/ 88 h 125"/>
                <a:gd name="T34" fmla="*/ 0 w 140"/>
                <a:gd name="T35" fmla="*/ 92 h 125"/>
                <a:gd name="T36" fmla="*/ 3 w 140"/>
                <a:gd name="T37" fmla="*/ 96 h 125"/>
                <a:gd name="T38" fmla="*/ 9 w 140"/>
                <a:gd name="T39" fmla="*/ 100 h 125"/>
                <a:gd name="T40" fmla="*/ 9 w 140"/>
                <a:gd name="T41" fmla="*/ 103 h 125"/>
                <a:gd name="T42" fmla="*/ 13 w 140"/>
                <a:gd name="T43" fmla="*/ 111 h 125"/>
                <a:gd name="T44" fmla="*/ 16 w 140"/>
                <a:gd name="T45" fmla="*/ 111 h 125"/>
                <a:gd name="T46" fmla="*/ 15 w 140"/>
                <a:gd name="T47" fmla="*/ 115 h 125"/>
                <a:gd name="T48" fmla="*/ 17 w 140"/>
                <a:gd name="T49" fmla="*/ 123 h 125"/>
                <a:gd name="T50" fmla="*/ 21 w 140"/>
                <a:gd name="T51" fmla="*/ 119 h 125"/>
                <a:gd name="T52" fmla="*/ 25 w 140"/>
                <a:gd name="T53" fmla="*/ 120 h 125"/>
                <a:gd name="T54" fmla="*/ 26 w 140"/>
                <a:gd name="T55" fmla="*/ 123 h 125"/>
                <a:gd name="T56" fmla="*/ 31 w 140"/>
                <a:gd name="T57" fmla="*/ 125 h 125"/>
                <a:gd name="T58" fmla="*/ 34 w 140"/>
                <a:gd name="T59" fmla="*/ 118 h 125"/>
                <a:gd name="T60" fmla="*/ 38 w 140"/>
                <a:gd name="T61" fmla="*/ 113 h 125"/>
                <a:gd name="T62" fmla="*/ 38 w 140"/>
                <a:gd name="T63" fmla="*/ 108 h 125"/>
                <a:gd name="T64" fmla="*/ 47 w 140"/>
                <a:gd name="T65" fmla="*/ 104 h 125"/>
                <a:gd name="T66" fmla="*/ 54 w 140"/>
                <a:gd name="T67" fmla="*/ 103 h 125"/>
                <a:gd name="T68" fmla="*/ 58 w 140"/>
                <a:gd name="T69" fmla="*/ 105 h 125"/>
                <a:gd name="T70" fmla="*/ 62 w 140"/>
                <a:gd name="T71" fmla="*/ 110 h 125"/>
                <a:gd name="T72" fmla="*/ 68 w 140"/>
                <a:gd name="T73" fmla="*/ 109 h 125"/>
                <a:gd name="T74" fmla="*/ 75 w 140"/>
                <a:gd name="T75" fmla="*/ 109 h 125"/>
                <a:gd name="T76" fmla="*/ 79 w 140"/>
                <a:gd name="T77" fmla="*/ 111 h 125"/>
                <a:gd name="T78" fmla="*/ 87 w 140"/>
                <a:gd name="T79" fmla="*/ 111 h 125"/>
                <a:gd name="T80" fmla="*/ 93 w 140"/>
                <a:gd name="T81" fmla="*/ 108 h 125"/>
                <a:gd name="T82" fmla="*/ 102 w 140"/>
                <a:gd name="T83" fmla="*/ 108 h 125"/>
                <a:gd name="T84" fmla="*/ 112 w 140"/>
                <a:gd name="T85" fmla="*/ 108 h 125"/>
                <a:gd name="T86" fmla="*/ 117 w 140"/>
                <a:gd name="T87" fmla="*/ 104 h 125"/>
                <a:gd name="T88" fmla="*/ 122 w 140"/>
                <a:gd name="T89" fmla="*/ 102 h 125"/>
                <a:gd name="T90" fmla="*/ 122 w 140"/>
                <a:gd name="T91" fmla="*/ 92 h 125"/>
                <a:gd name="T92" fmla="*/ 135 w 140"/>
                <a:gd name="T93" fmla="*/ 81 h 125"/>
                <a:gd name="T94" fmla="*/ 135 w 140"/>
                <a:gd name="T95" fmla="*/ 45 h 125"/>
                <a:gd name="T96" fmla="*/ 138 w 140"/>
                <a:gd name="T97" fmla="*/ 36 h 125"/>
                <a:gd name="T98" fmla="*/ 135 w 140"/>
                <a:gd name="T99" fmla="*/ 27 h 125"/>
                <a:gd name="T100" fmla="*/ 130 w 140"/>
                <a:gd name="T101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25">
                  <a:moveTo>
                    <a:pt x="130" y="5"/>
                  </a:moveTo>
                  <a:cubicBezTo>
                    <a:pt x="123" y="10"/>
                    <a:pt x="123" y="10"/>
                    <a:pt x="123" y="1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6"/>
                    <a:pt x="36" y="78"/>
                  </a:cubicBezTo>
                  <a:cubicBezTo>
                    <a:pt x="36" y="80"/>
                    <a:pt x="35" y="80"/>
                    <a:pt x="35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22" y="84"/>
                    <a:pt x="19" y="84"/>
                  </a:cubicBezTo>
                  <a:cubicBezTo>
                    <a:pt x="16" y="85"/>
                    <a:pt x="11" y="85"/>
                    <a:pt x="10" y="86"/>
                  </a:cubicBezTo>
                  <a:cubicBezTo>
                    <a:pt x="8" y="87"/>
                    <a:pt x="4" y="87"/>
                    <a:pt x="4" y="87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16" y="110"/>
                    <a:pt x="16" y="111"/>
                  </a:cubicBezTo>
                  <a:cubicBezTo>
                    <a:pt x="16" y="113"/>
                    <a:pt x="15" y="115"/>
                    <a:pt x="15" y="115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19"/>
                    <a:pt x="23" y="118"/>
                    <a:pt x="25" y="120"/>
                  </a:cubicBezTo>
                  <a:cubicBezTo>
                    <a:pt x="27" y="121"/>
                    <a:pt x="26" y="123"/>
                    <a:pt x="26" y="123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8"/>
                    <a:pt x="38" y="115"/>
                    <a:pt x="38" y="113"/>
                  </a:cubicBezTo>
                  <a:cubicBezTo>
                    <a:pt x="38" y="111"/>
                    <a:pt x="38" y="108"/>
                    <a:pt x="38" y="108"/>
                  </a:cubicBezTo>
                  <a:cubicBezTo>
                    <a:pt x="38" y="108"/>
                    <a:pt x="44" y="105"/>
                    <a:pt x="47" y="104"/>
                  </a:cubicBezTo>
                  <a:cubicBezTo>
                    <a:pt x="49" y="103"/>
                    <a:pt x="51" y="103"/>
                    <a:pt x="54" y="103"/>
                  </a:cubicBezTo>
                  <a:cubicBezTo>
                    <a:pt x="56" y="103"/>
                    <a:pt x="56" y="105"/>
                    <a:pt x="58" y="105"/>
                  </a:cubicBezTo>
                  <a:cubicBezTo>
                    <a:pt x="60" y="105"/>
                    <a:pt x="62" y="110"/>
                    <a:pt x="62" y="110"/>
                  </a:cubicBezTo>
                  <a:cubicBezTo>
                    <a:pt x="62" y="110"/>
                    <a:pt x="66" y="111"/>
                    <a:pt x="68" y="109"/>
                  </a:cubicBezTo>
                  <a:cubicBezTo>
                    <a:pt x="70" y="108"/>
                    <a:pt x="73" y="107"/>
                    <a:pt x="75" y="109"/>
                  </a:cubicBezTo>
                  <a:cubicBezTo>
                    <a:pt x="76" y="110"/>
                    <a:pt x="74" y="111"/>
                    <a:pt x="79" y="111"/>
                  </a:cubicBezTo>
                  <a:cubicBezTo>
                    <a:pt x="84" y="111"/>
                    <a:pt x="87" y="112"/>
                    <a:pt x="87" y="111"/>
                  </a:cubicBezTo>
                  <a:cubicBezTo>
                    <a:pt x="88" y="109"/>
                    <a:pt x="91" y="108"/>
                    <a:pt x="93" y="108"/>
                  </a:cubicBezTo>
                  <a:cubicBezTo>
                    <a:pt x="95" y="108"/>
                    <a:pt x="98" y="106"/>
                    <a:pt x="102" y="108"/>
                  </a:cubicBezTo>
                  <a:cubicBezTo>
                    <a:pt x="106" y="109"/>
                    <a:pt x="109" y="108"/>
                    <a:pt x="112" y="108"/>
                  </a:cubicBezTo>
                  <a:cubicBezTo>
                    <a:pt x="115" y="108"/>
                    <a:pt x="117" y="104"/>
                    <a:pt x="117" y="104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1"/>
                    <a:pt x="135" y="49"/>
                    <a:pt x="135" y="45"/>
                  </a:cubicBezTo>
                  <a:cubicBezTo>
                    <a:pt x="136" y="42"/>
                    <a:pt x="136" y="39"/>
                    <a:pt x="138" y="36"/>
                  </a:cubicBezTo>
                  <a:cubicBezTo>
                    <a:pt x="140" y="34"/>
                    <a:pt x="135" y="27"/>
                    <a:pt x="135" y="27"/>
                  </a:cubicBezTo>
                  <a:lnTo>
                    <a:pt x="130" y="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8" name="Freeform 124">
              <a:extLst>
                <a:ext uri="{FF2B5EF4-FFF2-40B4-BE49-F238E27FC236}">
                  <a16:creationId xmlns:a16="http://schemas.microsoft.com/office/drawing/2014/main" id="{3B93CB49-0B9A-4F80-9126-C84F115B4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7425" y="3928558"/>
              <a:ext cx="96175" cy="109914"/>
            </a:xfrm>
            <a:custGeom>
              <a:avLst/>
              <a:gdLst>
                <a:gd name="T0" fmla="*/ 0 w 36"/>
                <a:gd name="T1" fmla="*/ 18 h 41"/>
                <a:gd name="T2" fmla="*/ 0 w 36"/>
                <a:gd name="T3" fmla="*/ 21 h 41"/>
                <a:gd name="T4" fmla="*/ 5 w 36"/>
                <a:gd name="T5" fmla="*/ 25 h 41"/>
                <a:gd name="T6" fmla="*/ 8 w 36"/>
                <a:gd name="T7" fmla="*/ 33 h 41"/>
                <a:gd name="T8" fmla="*/ 12 w 36"/>
                <a:gd name="T9" fmla="*/ 36 h 41"/>
                <a:gd name="T10" fmla="*/ 15 w 36"/>
                <a:gd name="T11" fmla="*/ 37 h 41"/>
                <a:gd name="T12" fmla="*/ 14 w 36"/>
                <a:gd name="T13" fmla="*/ 34 h 41"/>
                <a:gd name="T14" fmla="*/ 12 w 36"/>
                <a:gd name="T15" fmla="*/ 31 h 41"/>
                <a:gd name="T16" fmla="*/ 14 w 36"/>
                <a:gd name="T17" fmla="*/ 29 h 41"/>
                <a:gd name="T18" fmla="*/ 16 w 36"/>
                <a:gd name="T19" fmla="*/ 33 h 41"/>
                <a:gd name="T20" fmla="*/ 20 w 36"/>
                <a:gd name="T21" fmla="*/ 35 h 41"/>
                <a:gd name="T22" fmla="*/ 22 w 36"/>
                <a:gd name="T23" fmla="*/ 39 h 41"/>
                <a:gd name="T24" fmla="*/ 26 w 36"/>
                <a:gd name="T25" fmla="*/ 39 h 41"/>
                <a:gd name="T26" fmla="*/ 29 w 36"/>
                <a:gd name="T27" fmla="*/ 41 h 41"/>
                <a:gd name="T28" fmla="*/ 32 w 36"/>
                <a:gd name="T29" fmla="*/ 41 h 41"/>
                <a:gd name="T30" fmla="*/ 30 w 36"/>
                <a:gd name="T31" fmla="*/ 38 h 41"/>
                <a:gd name="T32" fmla="*/ 31 w 36"/>
                <a:gd name="T33" fmla="*/ 36 h 41"/>
                <a:gd name="T34" fmla="*/ 30 w 36"/>
                <a:gd name="T35" fmla="*/ 31 h 41"/>
                <a:gd name="T36" fmla="*/ 31 w 36"/>
                <a:gd name="T37" fmla="*/ 23 h 41"/>
                <a:gd name="T38" fmla="*/ 32 w 36"/>
                <a:gd name="T39" fmla="*/ 23 h 41"/>
                <a:gd name="T40" fmla="*/ 33 w 36"/>
                <a:gd name="T41" fmla="*/ 10 h 41"/>
                <a:gd name="T42" fmla="*/ 36 w 36"/>
                <a:gd name="T43" fmla="*/ 5 h 41"/>
                <a:gd name="T44" fmla="*/ 35 w 36"/>
                <a:gd name="T45" fmla="*/ 0 h 41"/>
                <a:gd name="T46" fmla="*/ 29 w 36"/>
                <a:gd name="T47" fmla="*/ 1 h 41"/>
                <a:gd name="T48" fmla="*/ 26 w 36"/>
                <a:gd name="T49" fmla="*/ 5 h 41"/>
                <a:gd name="T50" fmla="*/ 20 w 36"/>
                <a:gd name="T51" fmla="*/ 7 h 41"/>
                <a:gd name="T52" fmla="*/ 16 w 36"/>
                <a:gd name="T53" fmla="*/ 7 h 41"/>
                <a:gd name="T54" fmla="*/ 11 w 36"/>
                <a:gd name="T55" fmla="*/ 6 h 41"/>
                <a:gd name="T56" fmla="*/ 4 w 36"/>
                <a:gd name="T57" fmla="*/ 9 h 41"/>
                <a:gd name="T58" fmla="*/ 4 w 36"/>
                <a:gd name="T59" fmla="*/ 17 h 41"/>
                <a:gd name="T60" fmla="*/ 0 w 36"/>
                <a:gd name="T61" fmla="*/ 18 h 41"/>
                <a:gd name="T62" fmla="*/ 7 w 36"/>
                <a:gd name="T63" fmla="*/ 24 h 41"/>
                <a:gd name="T64" fmla="*/ 9 w 36"/>
                <a:gd name="T65" fmla="*/ 27 h 41"/>
                <a:gd name="T66" fmla="*/ 7 w 36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41">
                  <a:moveTo>
                    <a:pt x="0" y="18"/>
                  </a:moveTo>
                  <a:cubicBezTo>
                    <a:pt x="0" y="19"/>
                    <a:pt x="0" y="20"/>
                    <a:pt x="0" y="21"/>
                  </a:cubicBezTo>
                  <a:cubicBezTo>
                    <a:pt x="1" y="22"/>
                    <a:pt x="4" y="24"/>
                    <a:pt x="5" y="25"/>
                  </a:cubicBezTo>
                  <a:cubicBezTo>
                    <a:pt x="7" y="27"/>
                    <a:pt x="6" y="30"/>
                    <a:pt x="8" y="33"/>
                  </a:cubicBezTo>
                  <a:cubicBezTo>
                    <a:pt x="9" y="34"/>
                    <a:pt x="10" y="35"/>
                    <a:pt x="12" y="36"/>
                  </a:cubicBezTo>
                  <a:cubicBezTo>
                    <a:pt x="12" y="36"/>
                    <a:pt x="13" y="36"/>
                    <a:pt x="15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4" y="33"/>
                    <a:pt x="12" y="34"/>
                    <a:pt x="12" y="31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5" y="32"/>
                    <a:pt x="16" y="33"/>
                  </a:cubicBezTo>
                  <a:cubicBezTo>
                    <a:pt x="18" y="34"/>
                    <a:pt x="18" y="32"/>
                    <a:pt x="20" y="35"/>
                  </a:cubicBezTo>
                  <a:cubicBezTo>
                    <a:pt x="21" y="37"/>
                    <a:pt x="21" y="38"/>
                    <a:pt x="22" y="39"/>
                  </a:cubicBezTo>
                  <a:cubicBezTo>
                    <a:pt x="24" y="39"/>
                    <a:pt x="26" y="39"/>
                    <a:pt x="26" y="39"/>
                  </a:cubicBezTo>
                  <a:cubicBezTo>
                    <a:pt x="26" y="39"/>
                    <a:pt x="27" y="41"/>
                    <a:pt x="29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2" y="40"/>
                    <a:pt x="30" y="39"/>
                    <a:pt x="30" y="38"/>
                  </a:cubicBezTo>
                  <a:cubicBezTo>
                    <a:pt x="30" y="36"/>
                    <a:pt x="31" y="37"/>
                    <a:pt x="31" y="36"/>
                  </a:cubicBezTo>
                  <a:cubicBezTo>
                    <a:pt x="32" y="34"/>
                    <a:pt x="30" y="31"/>
                    <a:pt x="30" y="31"/>
                  </a:cubicBezTo>
                  <a:cubicBezTo>
                    <a:pt x="30" y="28"/>
                    <a:pt x="31" y="26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18"/>
                    <a:pt x="31" y="15"/>
                    <a:pt x="33" y="10"/>
                  </a:cubicBezTo>
                  <a:cubicBezTo>
                    <a:pt x="34" y="8"/>
                    <a:pt x="36" y="6"/>
                    <a:pt x="36" y="5"/>
                  </a:cubicBezTo>
                  <a:cubicBezTo>
                    <a:pt x="36" y="4"/>
                    <a:pt x="35" y="0"/>
                    <a:pt x="35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6" y="3"/>
                    <a:pt x="26" y="5"/>
                  </a:cubicBezTo>
                  <a:cubicBezTo>
                    <a:pt x="26" y="6"/>
                    <a:pt x="22" y="6"/>
                    <a:pt x="20" y="7"/>
                  </a:cubicBezTo>
                  <a:cubicBezTo>
                    <a:pt x="18" y="8"/>
                    <a:pt x="16" y="9"/>
                    <a:pt x="16" y="7"/>
                  </a:cubicBezTo>
                  <a:cubicBezTo>
                    <a:pt x="15" y="6"/>
                    <a:pt x="13" y="6"/>
                    <a:pt x="11" y="6"/>
                  </a:cubicBezTo>
                  <a:cubicBezTo>
                    <a:pt x="8" y="7"/>
                    <a:pt x="4" y="9"/>
                    <a:pt x="4" y="9"/>
                  </a:cubicBezTo>
                  <a:cubicBezTo>
                    <a:pt x="4" y="9"/>
                    <a:pt x="5" y="15"/>
                    <a:pt x="4" y="17"/>
                  </a:cubicBezTo>
                  <a:cubicBezTo>
                    <a:pt x="3" y="19"/>
                    <a:pt x="0" y="18"/>
                    <a:pt x="0" y="18"/>
                  </a:cubicBezTo>
                  <a:close/>
                  <a:moveTo>
                    <a:pt x="7" y="24"/>
                  </a:moveTo>
                  <a:cubicBezTo>
                    <a:pt x="10" y="24"/>
                    <a:pt x="14" y="26"/>
                    <a:pt x="9" y="27"/>
                  </a:cubicBezTo>
                  <a:cubicBezTo>
                    <a:pt x="9" y="27"/>
                    <a:pt x="6" y="24"/>
                    <a:pt x="7" y="2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9" name="Freeform 126">
              <a:extLst>
                <a:ext uri="{FF2B5EF4-FFF2-40B4-BE49-F238E27FC236}">
                  <a16:creationId xmlns:a16="http://schemas.microsoft.com/office/drawing/2014/main" id="{5783E083-FFE5-4461-82DE-3ABFB958B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7449" y="5400036"/>
              <a:ext cx="287151" cy="423171"/>
            </a:xfrm>
            <a:custGeom>
              <a:avLst/>
              <a:gdLst>
                <a:gd name="T0" fmla="*/ 16 w 107"/>
                <a:gd name="T1" fmla="*/ 156 h 157"/>
                <a:gd name="T2" fmla="*/ 15 w 107"/>
                <a:gd name="T3" fmla="*/ 150 h 157"/>
                <a:gd name="T4" fmla="*/ 52 w 107"/>
                <a:gd name="T5" fmla="*/ 75 h 157"/>
                <a:gd name="T6" fmla="*/ 46 w 107"/>
                <a:gd name="T7" fmla="*/ 91 h 157"/>
                <a:gd name="T8" fmla="*/ 40 w 107"/>
                <a:gd name="T9" fmla="*/ 98 h 157"/>
                <a:gd name="T10" fmla="*/ 32 w 107"/>
                <a:gd name="T11" fmla="*/ 109 h 157"/>
                <a:gd name="T12" fmla="*/ 18 w 107"/>
                <a:gd name="T13" fmla="*/ 117 h 157"/>
                <a:gd name="T14" fmla="*/ 9 w 107"/>
                <a:gd name="T15" fmla="*/ 126 h 157"/>
                <a:gd name="T16" fmla="*/ 3 w 107"/>
                <a:gd name="T17" fmla="*/ 129 h 157"/>
                <a:gd name="T18" fmla="*/ 3 w 107"/>
                <a:gd name="T19" fmla="*/ 135 h 157"/>
                <a:gd name="T20" fmla="*/ 0 w 107"/>
                <a:gd name="T21" fmla="*/ 140 h 157"/>
                <a:gd name="T22" fmla="*/ 11 w 107"/>
                <a:gd name="T23" fmla="*/ 143 h 157"/>
                <a:gd name="T24" fmla="*/ 17 w 107"/>
                <a:gd name="T25" fmla="*/ 147 h 157"/>
                <a:gd name="T26" fmla="*/ 29 w 107"/>
                <a:gd name="T27" fmla="*/ 144 h 157"/>
                <a:gd name="T28" fmla="*/ 36 w 107"/>
                <a:gd name="T29" fmla="*/ 139 h 157"/>
                <a:gd name="T30" fmla="*/ 42 w 107"/>
                <a:gd name="T31" fmla="*/ 119 h 157"/>
                <a:gd name="T32" fmla="*/ 58 w 107"/>
                <a:gd name="T33" fmla="*/ 115 h 157"/>
                <a:gd name="T34" fmla="*/ 60 w 107"/>
                <a:gd name="T35" fmla="*/ 104 h 157"/>
                <a:gd name="T36" fmla="*/ 67 w 107"/>
                <a:gd name="T37" fmla="*/ 91 h 157"/>
                <a:gd name="T38" fmla="*/ 69 w 107"/>
                <a:gd name="T39" fmla="*/ 85 h 157"/>
                <a:gd name="T40" fmla="*/ 65 w 107"/>
                <a:gd name="T41" fmla="*/ 82 h 157"/>
                <a:gd name="T42" fmla="*/ 62 w 107"/>
                <a:gd name="T43" fmla="*/ 82 h 157"/>
                <a:gd name="T44" fmla="*/ 58 w 107"/>
                <a:gd name="T45" fmla="*/ 78 h 157"/>
                <a:gd name="T46" fmla="*/ 57 w 107"/>
                <a:gd name="T47" fmla="*/ 72 h 157"/>
                <a:gd name="T48" fmla="*/ 54 w 107"/>
                <a:gd name="T49" fmla="*/ 2 h 157"/>
                <a:gd name="T50" fmla="*/ 67 w 107"/>
                <a:gd name="T51" fmla="*/ 21 h 157"/>
                <a:gd name="T52" fmla="*/ 71 w 107"/>
                <a:gd name="T53" fmla="*/ 27 h 157"/>
                <a:gd name="T54" fmla="*/ 72 w 107"/>
                <a:gd name="T55" fmla="*/ 34 h 157"/>
                <a:gd name="T56" fmla="*/ 70 w 107"/>
                <a:gd name="T57" fmla="*/ 55 h 157"/>
                <a:gd name="T58" fmla="*/ 64 w 107"/>
                <a:gd name="T59" fmla="*/ 60 h 157"/>
                <a:gd name="T60" fmla="*/ 73 w 107"/>
                <a:gd name="T61" fmla="*/ 82 h 157"/>
                <a:gd name="T62" fmla="*/ 86 w 107"/>
                <a:gd name="T63" fmla="*/ 80 h 157"/>
                <a:gd name="T64" fmla="*/ 93 w 107"/>
                <a:gd name="T65" fmla="*/ 71 h 157"/>
                <a:gd name="T66" fmla="*/ 93 w 107"/>
                <a:gd name="T67" fmla="*/ 62 h 157"/>
                <a:gd name="T68" fmla="*/ 103 w 107"/>
                <a:gd name="T69" fmla="*/ 54 h 157"/>
                <a:gd name="T70" fmla="*/ 95 w 107"/>
                <a:gd name="T71" fmla="*/ 46 h 157"/>
                <a:gd name="T72" fmla="*/ 84 w 107"/>
                <a:gd name="T73" fmla="*/ 31 h 157"/>
                <a:gd name="T74" fmla="*/ 80 w 107"/>
                <a:gd name="T75" fmla="*/ 27 h 157"/>
                <a:gd name="T76" fmla="*/ 75 w 107"/>
                <a:gd name="T77" fmla="*/ 32 h 157"/>
                <a:gd name="T78" fmla="*/ 74 w 107"/>
                <a:gd name="T79" fmla="*/ 17 h 157"/>
                <a:gd name="T80" fmla="*/ 70 w 107"/>
                <a:gd name="T81" fmla="*/ 10 h 157"/>
                <a:gd name="T82" fmla="*/ 64 w 107"/>
                <a:gd name="T83" fmla="*/ 5 h 157"/>
                <a:gd name="T84" fmla="*/ 58 w 107"/>
                <a:gd name="T8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57">
                  <a:moveTo>
                    <a:pt x="11" y="147"/>
                  </a:moveTo>
                  <a:cubicBezTo>
                    <a:pt x="11" y="150"/>
                    <a:pt x="10" y="154"/>
                    <a:pt x="9" y="157"/>
                  </a:cubicBezTo>
                  <a:cubicBezTo>
                    <a:pt x="12" y="157"/>
                    <a:pt x="15" y="156"/>
                    <a:pt x="16" y="156"/>
                  </a:cubicBezTo>
                  <a:cubicBezTo>
                    <a:pt x="16" y="155"/>
                    <a:pt x="16" y="154"/>
                    <a:pt x="17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4" y="152"/>
                    <a:pt x="15" y="151"/>
                    <a:pt x="15" y="150"/>
                  </a:cubicBezTo>
                  <a:cubicBezTo>
                    <a:pt x="14" y="149"/>
                    <a:pt x="12" y="148"/>
                    <a:pt x="11" y="147"/>
                  </a:cubicBezTo>
                  <a:close/>
                  <a:moveTo>
                    <a:pt x="54" y="72"/>
                  </a:moveTo>
                  <a:cubicBezTo>
                    <a:pt x="53" y="72"/>
                    <a:pt x="52" y="74"/>
                    <a:pt x="52" y="75"/>
                  </a:cubicBezTo>
                  <a:cubicBezTo>
                    <a:pt x="47" y="80"/>
                    <a:pt x="50" y="79"/>
                    <a:pt x="48" y="86"/>
                  </a:cubicBezTo>
                  <a:cubicBezTo>
                    <a:pt x="48" y="87"/>
                    <a:pt x="46" y="87"/>
                    <a:pt x="46" y="88"/>
                  </a:cubicBezTo>
                  <a:cubicBezTo>
                    <a:pt x="46" y="89"/>
                    <a:pt x="46" y="90"/>
                    <a:pt x="46" y="91"/>
                  </a:cubicBezTo>
                  <a:cubicBezTo>
                    <a:pt x="46" y="91"/>
                    <a:pt x="43" y="92"/>
                    <a:pt x="43" y="92"/>
                  </a:cubicBezTo>
                  <a:cubicBezTo>
                    <a:pt x="42" y="94"/>
                    <a:pt x="43" y="96"/>
                    <a:pt x="42" y="97"/>
                  </a:cubicBezTo>
                  <a:cubicBezTo>
                    <a:pt x="42" y="98"/>
                    <a:pt x="41" y="98"/>
                    <a:pt x="40" y="98"/>
                  </a:cubicBezTo>
                  <a:cubicBezTo>
                    <a:pt x="39" y="101"/>
                    <a:pt x="39" y="104"/>
                    <a:pt x="36" y="106"/>
                  </a:cubicBezTo>
                  <a:cubicBezTo>
                    <a:pt x="36" y="107"/>
                    <a:pt x="34" y="106"/>
                    <a:pt x="33" y="107"/>
                  </a:cubicBezTo>
                  <a:cubicBezTo>
                    <a:pt x="33" y="108"/>
                    <a:pt x="33" y="109"/>
                    <a:pt x="32" y="109"/>
                  </a:cubicBezTo>
                  <a:cubicBezTo>
                    <a:pt x="31" y="111"/>
                    <a:pt x="29" y="111"/>
                    <a:pt x="27" y="113"/>
                  </a:cubicBezTo>
                  <a:cubicBezTo>
                    <a:pt x="26" y="113"/>
                    <a:pt x="25" y="115"/>
                    <a:pt x="25" y="115"/>
                  </a:cubicBezTo>
                  <a:cubicBezTo>
                    <a:pt x="22" y="117"/>
                    <a:pt x="20" y="115"/>
                    <a:pt x="18" y="117"/>
                  </a:cubicBezTo>
                  <a:cubicBezTo>
                    <a:pt x="16" y="118"/>
                    <a:pt x="14" y="122"/>
                    <a:pt x="13" y="123"/>
                  </a:cubicBezTo>
                  <a:cubicBezTo>
                    <a:pt x="12" y="124"/>
                    <a:pt x="11" y="123"/>
                    <a:pt x="10" y="123"/>
                  </a:cubicBezTo>
                  <a:cubicBezTo>
                    <a:pt x="10" y="124"/>
                    <a:pt x="10" y="126"/>
                    <a:pt x="9" y="126"/>
                  </a:cubicBezTo>
                  <a:cubicBezTo>
                    <a:pt x="8" y="127"/>
                    <a:pt x="7" y="126"/>
                    <a:pt x="7" y="127"/>
                  </a:cubicBezTo>
                  <a:cubicBezTo>
                    <a:pt x="6" y="127"/>
                    <a:pt x="6" y="129"/>
                    <a:pt x="5" y="129"/>
                  </a:cubicBezTo>
                  <a:cubicBezTo>
                    <a:pt x="5" y="130"/>
                    <a:pt x="4" y="129"/>
                    <a:pt x="3" y="129"/>
                  </a:cubicBezTo>
                  <a:cubicBezTo>
                    <a:pt x="3" y="129"/>
                    <a:pt x="3" y="131"/>
                    <a:pt x="3" y="131"/>
                  </a:cubicBezTo>
                  <a:cubicBezTo>
                    <a:pt x="4" y="130"/>
                    <a:pt x="5" y="133"/>
                    <a:pt x="5" y="133"/>
                  </a:cubicBezTo>
                  <a:cubicBezTo>
                    <a:pt x="4" y="133"/>
                    <a:pt x="3" y="134"/>
                    <a:pt x="3" y="135"/>
                  </a:cubicBezTo>
                  <a:cubicBezTo>
                    <a:pt x="2" y="135"/>
                    <a:pt x="3" y="137"/>
                    <a:pt x="3" y="13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40"/>
                  </a:cubicBezTo>
                  <a:cubicBezTo>
                    <a:pt x="0" y="141"/>
                    <a:pt x="3" y="142"/>
                    <a:pt x="5" y="143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8" y="145"/>
                    <a:pt x="9" y="142"/>
                    <a:pt x="11" y="143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3" y="146"/>
                    <a:pt x="15" y="146"/>
                    <a:pt x="16" y="146"/>
                  </a:cubicBezTo>
                  <a:cubicBezTo>
                    <a:pt x="16" y="146"/>
                    <a:pt x="16" y="147"/>
                    <a:pt x="17" y="147"/>
                  </a:cubicBezTo>
                  <a:cubicBezTo>
                    <a:pt x="18" y="148"/>
                    <a:pt x="24" y="149"/>
                    <a:pt x="25" y="149"/>
                  </a:cubicBezTo>
                  <a:cubicBezTo>
                    <a:pt x="25" y="148"/>
                    <a:pt x="29" y="146"/>
                    <a:pt x="29" y="145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30" y="143"/>
                    <a:pt x="31" y="144"/>
                    <a:pt x="32" y="143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41"/>
                    <a:pt x="35" y="140"/>
                    <a:pt x="36" y="139"/>
                  </a:cubicBezTo>
                  <a:cubicBezTo>
                    <a:pt x="37" y="137"/>
                    <a:pt x="36" y="135"/>
                    <a:pt x="37" y="133"/>
                  </a:cubicBezTo>
                  <a:cubicBezTo>
                    <a:pt x="39" y="129"/>
                    <a:pt x="40" y="127"/>
                    <a:pt x="41" y="120"/>
                  </a:cubicBezTo>
                  <a:cubicBezTo>
                    <a:pt x="42" y="120"/>
                    <a:pt x="42" y="119"/>
                    <a:pt x="42" y="119"/>
                  </a:cubicBezTo>
                  <a:cubicBezTo>
                    <a:pt x="45" y="118"/>
                    <a:pt x="46" y="120"/>
                    <a:pt x="49" y="117"/>
                  </a:cubicBezTo>
                  <a:cubicBezTo>
                    <a:pt x="49" y="117"/>
                    <a:pt x="50" y="115"/>
                    <a:pt x="50" y="115"/>
                  </a:cubicBezTo>
                  <a:cubicBezTo>
                    <a:pt x="52" y="114"/>
                    <a:pt x="57" y="115"/>
                    <a:pt x="58" y="115"/>
                  </a:cubicBezTo>
                  <a:cubicBezTo>
                    <a:pt x="58" y="114"/>
                    <a:pt x="57" y="114"/>
                    <a:pt x="55" y="114"/>
                  </a:cubicBezTo>
                  <a:cubicBezTo>
                    <a:pt x="55" y="109"/>
                    <a:pt x="55" y="107"/>
                    <a:pt x="58" y="105"/>
                  </a:cubicBezTo>
                  <a:cubicBezTo>
                    <a:pt x="59" y="104"/>
                    <a:pt x="60" y="105"/>
                    <a:pt x="60" y="104"/>
                  </a:cubicBezTo>
                  <a:cubicBezTo>
                    <a:pt x="62" y="102"/>
                    <a:pt x="61" y="101"/>
                    <a:pt x="62" y="99"/>
                  </a:cubicBezTo>
                  <a:cubicBezTo>
                    <a:pt x="62" y="98"/>
                    <a:pt x="64" y="97"/>
                    <a:pt x="64" y="97"/>
                  </a:cubicBezTo>
                  <a:cubicBezTo>
                    <a:pt x="65" y="96"/>
                    <a:pt x="66" y="92"/>
                    <a:pt x="67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89"/>
                    <a:pt x="67" y="88"/>
                    <a:pt x="67" y="86"/>
                  </a:cubicBezTo>
                  <a:cubicBezTo>
                    <a:pt x="67" y="86"/>
                    <a:pt x="69" y="85"/>
                    <a:pt x="69" y="85"/>
                  </a:cubicBezTo>
                  <a:cubicBezTo>
                    <a:pt x="70" y="83"/>
                    <a:pt x="69" y="81"/>
                    <a:pt x="69" y="80"/>
                  </a:cubicBezTo>
                  <a:cubicBezTo>
                    <a:pt x="68" y="80"/>
                    <a:pt x="67" y="81"/>
                    <a:pt x="66" y="81"/>
                  </a:cubicBezTo>
                  <a:cubicBezTo>
                    <a:pt x="68" y="81"/>
                    <a:pt x="65" y="82"/>
                    <a:pt x="65" y="82"/>
                  </a:cubicBezTo>
                  <a:cubicBezTo>
                    <a:pt x="65" y="81"/>
                    <a:pt x="65" y="80"/>
                    <a:pt x="64" y="80"/>
                  </a:cubicBezTo>
                  <a:cubicBezTo>
                    <a:pt x="64" y="79"/>
                    <a:pt x="62" y="80"/>
                    <a:pt x="62" y="80"/>
                  </a:cubicBezTo>
                  <a:cubicBezTo>
                    <a:pt x="61" y="80"/>
                    <a:pt x="62" y="81"/>
                    <a:pt x="62" y="82"/>
                  </a:cubicBezTo>
                  <a:cubicBezTo>
                    <a:pt x="61" y="82"/>
                    <a:pt x="60" y="81"/>
                    <a:pt x="59" y="82"/>
                  </a:cubicBezTo>
                  <a:cubicBezTo>
                    <a:pt x="59" y="81"/>
                    <a:pt x="59" y="79"/>
                    <a:pt x="58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7" y="78"/>
                    <a:pt x="56" y="76"/>
                    <a:pt x="56" y="76"/>
                  </a:cubicBezTo>
                  <a:cubicBezTo>
                    <a:pt x="55" y="77"/>
                    <a:pt x="55" y="74"/>
                    <a:pt x="55" y="74"/>
                  </a:cubicBezTo>
                  <a:cubicBezTo>
                    <a:pt x="56" y="73"/>
                    <a:pt x="56" y="74"/>
                    <a:pt x="57" y="72"/>
                  </a:cubicBezTo>
                  <a:cubicBezTo>
                    <a:pt x="56" y="72"/>
                    <a:pt x="55" y="72"/>
                    <a:pt x="54" y="72"/>
                  </a:cubicBezTo>
                  <a:close/>
                  <a:moveTo>
                    <a:pt x="55" y="0"/>
                  </a:moveTo>
                  <a:cubicBezTo>
                    <a:pt x="55" y="1"/>
                    <a:pt x="54" y="0"/>
                    <a:pt x="54" y="2"/>
                  </a:cubicBezTo>
                  <a:cubicBezTo>
                    <a:pt x="55" y="4"/>
                    <a:pt x="59" y="6"/>
                    <a:pt x="60" y="8"/>
                  </a:cubicBezTo>
                  <a:cubicBezTo>
                    <a:pt x="61" y="10"/>
                    <a:pt x="61" y="13"/>
                    <a:pt x="62" y="15"/>
                  </a:cubicBezTo>
                  <a:cubicBezTo>
                    <a:pt x="64" y="17"/>
                    <a:pt x="66" y="19"/>
                    <a:pt x="67" y="21"/>
                  </a:cubicBezTo>
                  <a:cubicBezTo>
                    <a:pt x="68" y="22"/>
                    <a:pt x="67" y="22"/>
                    <a:pt x="68" y="23"/>
                  </a:cubicBezTo>
                  <a:cubicBezTo>
                    <a:pt x="69" y="24"/>
                    <a:pt x="69" y="23"/>
                    <a:pt x="70" y="24"/>
                  </a:cubicBezTo>
                  <a:cubicBezTo>
                    <a:pt x="70" y="25"/>
                    <a:pt x="71" y="26"/>
                    <a:pt x="71" y="27"/>
                  </a:cubicBezTo>
                  <a:cubicBezTo>
                    <a:pt x="69" y="28"/>
                    <a:pt x="70" y="30"/>
                    <a:pt x="70" y="32"/>
                  </a:cubicBezTo>
                  <a:cubicBezTo>
                    <a:pt x="71" y="33"/>
                    <a:pt x="73" y="32"/>
                    <a:pt x="74" y="33"/>
                  </a:cubicBezTo>
                  <a:cubicBezTo>
                    <a:pt x="74" y="34"/>
                    <a:pt x="73" y="34"/>
                    <a:pt x="72" y="34"/>
                  </a:cubicBezTo>
                  <a:cubicBezTo>
                    <a:pt x="73" y="39"/>
                    <a:pt x="75" y="43"/>
                    <a:pt x="73" y="48"/>
                  </a:cubicBezTo>
                  <a:cubicBezTo>
                    <a:pt x="73" y="48"/>
                    <a:pt x="71" y="49"/>
                    <a:pt x="71" y="50"/>
                  </a:cubicBezTo>
                  <a:cubicBezTo>
                    <a:pt x="70" y="51"/>
                    <a:pt x="70" y="53"/>
                    <a:pt x="70" y="55"/>
                  </a:cubicBezTo>
                  <a:cubicBezTo>
                    <a:pt x="68" y="55"/>
                    <a:pt x="66" y="56"/>
                    <a:pt x="64" y="56"/>
                  </a:cubicBezTo>
                  <a:cubicBezTo>
                    <a:pt x="64" y="58"/>
                    <a:pt x="65" y="57"/>
                    <a:pt x="64" y="58"/>
                  </a:cubicBezTo>
                  <a:cubicBezTo>
                    <a:pt x="64" y="58"/>
                    <a:pt x="64" y="59"/>
                    <a:pt x="64" y="60"/>
                  </a:cubicBezTo>
                  <a:cubicBezTo>
                    <a:pt x="69" y="63"/>
                    <a:pt x="78" y="66"/>
                    <a:pt x="76" y="76"/>
                  </a:cubicBezTo>
                  <a:cubicBezTo>
                    <a:pt x="76" y="77"/>
                    <a:pt x="73" y="79"/>
                    <a:pt x="73" y="80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8" y="83"/>
                    <a:pt x="78" y="83"/>
                  </a:cubicBezTo>
                  <a:cubicBezTo>
                    <a:pt x="79" y="84"/>
                    <a:pt x="80" y="86"/>
                    <a:pt x="80" y="86"/>
                  </a:cubicBezTo>
                  <a:cubicBezTo>
                    <a:pt x="84" y="84"/>
                    <a:pt x="84" y="85"/>
                    <a:pt x="86" y="80"/>
                  </a:cubicBezTo>
                  <a:cubicBezTo>
                    <a:pt x="86" y="80"/>
                    <a:pt x="88" y="78"/>
                    <a:pt x="88" y="78"/>
                  </a:cubicBezTo>
                  <a:cubicBezTo>
                    <a:pt x="88" y="77"/>
                    <a:pt x="87" y="75"/>
                    <a:pt x="88" y="74"/>
                  </a:cubicBezTo>
                  <a:cubicBezTo>
                    <a:pt x="89" y="72"/>
                    <a:pt x="92" y="72"/>
                    <a:pt x="93" y="71"/>
                  </a:cubicBezTo>
                  <a:cubicBezTo>
                    <a:pt x="94" y="70"/>
                    <a:pt x="93" y="68"/>
                    <a:pt x="93" y="66"/>
                  </a:cubicBezTo>
                  <a:cubicBezTo>
                    <a:pt x="93" y="66"/>
                    <a:pt x="95" y="65"/>
                    <a:pt x="95" y="64"/>
                  </a:cubicBezTo>
                  <a:cubicBezTo>
                    <a:pt x="94" y="63"/>
                    <a:pt x="94" y="63"/>
                    <a:pt x="93" y="62"/>
                  </a:cubicBezTo>
                  <a:cubicBezTo>
                    <a:pt x="98" y="58"/>
                    <a:pt x="97" y="57"/>
                    <a:pt x="102" y="60"/>
                  </a:cubicBezTo>
                  <a:cubicBezTo>
                    <a:pt x="102" y="58"/>
                    <a:pt x="101" y="56"/>
                    <a:pt x="101" y="55"/>
                  </a:cubicBezTo>
                  <a:cubicBezTo>
                    <a:pt x="101" y="55"/>
                    <a:pt x="103" y="54"/>
                    <a:pt x="103" y="54"/>
                  </a:cubicBezTo>
                  <a:cubicBezTo>
                    <a:pt x="105" y="51"/>
                    <a:pt x="106" y="47"/>
                    <a:pt x="107" y="44"/>
                  </a:cubicBezTo>
                  <a:cubicBezTo>
                    <a:pt x="102" y="38"/>
                    <a:pt x="102" y="42"/>
                    <a:pt x="96" y="44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88" y="43"/>
                    <a:pt x="88" y="43"/>
                  </a:cubicBezTo>
                  <a:cubicBezTo>
                    <a:pt x="85" y="42"/>
                    <a:pt x="86" y="40"/>
                    <a:pt x="85" y="36"/>
                  </a:cubicBezTo>
                  <a:cubicBezTo>
                    <a:pt x="85" y="36"/>
                    <a:pt x="85" y="32"/>
                    <a:pt x="84" y="31"/>
                  </a:cubicBezTo>
                  <a:cubicBezTo>
                    <a:pt x="84" y="31"/>
                    <a:pt x="82" y="32"/>
                    <a:pt x="82" y="32"/>
                  </a:cubicBezTo>
                  <a:cubicBezTo>
                    <a:pt x="82" y="30"/>
                    <a:pt x="82" y="27"/>
                    <a:pt x="82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30"/>
                    <a:pt x="79" y="33"/>
                    <a:pt x="79" y="35"/>
                  </a:cubicBezTo>
                  <a:cubicBezTo>
                    <a:pt x="79" y="35"/>
                    <a:pt x="78" y="33"/>
                    <a:pt x="78" y="33"/>
                  </a:cubicBezTo>
                  <a:cubicBezTo>
                    <a:pt x="78" y="32"/>
                    <a:pt x="76" y="32"/>
                    <a:pt x="75" y="32"/>
                  </a:cubicBezTo>
                  <a:cubicBezTo>
                    <a:pt x="75" y="28"/>
                    <a:pt x="75" y="26"/>
                    <a:pt x="75" y="24"/>
                  </a:cubicBezTo>
                  <a:cubicBezTo>
                    <a:pt x="75" y="22"/>
                    <a:pt x="72" y="21"/>
                    <a:pt x="72" y="19"/>
                  </a:cubicBezTo>
                  <a:cubicBezTo>
                    <a:pt x="72" y="18"/>
                    <a:pt x="74" y="17"/>
                    <a:pt x="74" y="17"/>
                  </a:cubicBezTo>
                  <a:cubicBezTo>
                    <a:pt x="74" y="15"/>
                    <a:pt x="73" y="14"/>
                    <a:pt x="73" y="12"/>
                  </a:cubicBezTo>
                  <a:cubicBezTo>
                    <a:pt x="71" y="12"/>
                    <a:pt x="71" y="13"/>
                    <a:pt x="70" y="13"/>
                  </a:cubicBezTo>
                  <a:cubicBezTo>
                    <a:pt x="69" y="12"/>
                    <a:pt x="70" y="11"/>
                    <a:pt x="70" y="10"/>
                  </a:cubicBezTo>
                  <a:cubicBezTo>
                    <a:pt x="70" y="10"/>
                    <a:pt x="67" y="7"/>
                    <a:pt x="67" y="7"/>
                  </a:cubicBezTo>
                  <a:cubicBezTo>
                    <a:pt x="67" y="7"/>
                    <a:pt x="65" y="7"/>
                    <a:pt x="64" y="7"/>
                  </a:cubicBezTo>
                  <a:cubicBezTo>
                    <a:pt x="65" y="7"/>
                    <a:pt x="64" y="5"/>
                    <a:pt x="64" y="5"/>
                  </a:cubicBezTo>
                  <a:cubicBezTo>
                    <a:pt x="60" y="6"/>
                    <a:pt x="64" y="10"/>
                    <a:pt x="60" y="4"/>
                  </a:cubicBezTo>
                  <a:cubicBezTo>
                    <a:pt x="59" y="4"/>
                    <a:pt x="57" y="2"/>
                    <a:pt x="57" y="2"/>
                  </a:cubicBezTo>
                  <a:cubicBezTo>
                    <a:pt x="57" y="0"/>
                    <a:pt x="58" y="1"/>
                    <a:pt x="58" y="0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0" name="Freeform 128">
              <a:extLst>
                <a:ext uri="{FF2B5EF4-FFF2-40B4-BE49-F238E27FC236}">
                  <a16:creationId xmlns:a16="http://schemas.microsoft.com/office/drawing/2014/main" id="{38672E5D-29E5-481C-91F7-2C426C2F0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401" y="2701640"/>
              <a:ext cx="103045" cy="90680"/>
            </a:xfrm>
            <a:custGeom>
              <a:avLst/>
              <a:gdLst>
                <a:gd name="T0" fmla="*/ 38 w 38"/>
                <a:gd name="T1" fmla="*/ 9 h 34"/>
                <a:gd name="T2" fmla="*/ 36 w 38"/>
                <a:gd name="T3" fmla="*/ 8 h 34"/>
                <a:gd name="T4" fmla="*/ 36 w 38"/>
                <a:gd name="T5" fmla="*/ 5 h 34"/>
                <a:gd name="T6" fmla="*/ 31 w 38"/>
                <a:gd name="T7" fmla="*/ 5 h 34"/>
                <a:gd name="T8" fmla="*/ 28 w 38"/>
                <a:gd name="T9" fmla="*/ 5 h 34"/>
                <a:gd name="T10" fmla="*/ 27 w 38"/>
                <a:gd name="T11" fmla="*/ 4 h 34"/>
                <a:gd name="T12" fmla="*/ 24 w 38"/>
                <a:gd name="T13" fmla="*/ 4 h 34"/>
                <a:gd name="T14" fmla="*/ 22 w 38"/>
                <a:gd name="T15" fmla="*/ 5 h 34"/>
                <a:gd name="T16" fmla="*/ 20 w 38"/>
                <a:gd name="T17" fmla="*/ 8 h 34"/>
                <a:gd name="T18" fmla="*/ 14 w 38"/>
                <a:gd name="T19" fmla="*/ 10 h 34"/>
                <a:gd name="T20" fmla="*/ 10 w 38"/>
                <a:gd name="T21" fmla="*/ 18 h 34"/>
                <a:gd name="T22" fmla="*/ 12 w 38"/>
                <a:gd name="T23" fmla="*/ 21 h 34"/>
                <a:gd name="T24" fmla="*/ 9 w 38"/>
                <a:gd name="T25" fmla="*/ 23 h 34"/>
                <a:gd name="T26" fmla="*/ 10 w 38"/>
                <a:gd name="T27" fmla="*/ 26 h 34"/>
                <a:gd name="T28" fmla="*/ 8 w 38"/>
                <a:gd name="T29" fmla="*/ 28 h 34"/>
                <a:gd name="T30" fmla="*/ 4 w 38"/>
                <a:gd name="T31" fmla="*/ 28 h 34"/>
                <a:gd name="T32" fmla="*/ 0 w 38"/>
                <a:gd name="T33" fmla="*/ 26 h 34"/>
                <a:gd name="T34" fmla="*/ 0 w 38"/>
                <a:gd name="T35" fmla="*/ 26 h 34"/>
                <a:gd name="T36" fmla="*/ 7 w 38"/>
                <a:gd name="T37" fmla="*/ 32 h 34"/>
                <a:gd name="T38" fmla="*/ 12 w 38"/>
                <a:gd name="T39" fmla="*/ 31 h 34"/>
                <a:gd name="T40" fmla="*/ 16 w 38"/>
                <a:gd name="T41" fmla="*/ 32 h 34"/>
                <a:gd name="T42" fmla="*/ 20 w 38"/>
                <a:gd name="T43" fmla="*/ 34 h 34"/>
                <a:gd name="T44" fmla="*/ 23 w 38"/>
                <a:gd name="T45" fmla="*/ 25 h 34"/>
                <a:gd name="T46" fmla="*/ 28 w 38"/>
                <a:gd name="T47" fmla="*/ 23 h 34"/>
                <a:gd name="T48" fmla="*/ 32 w 38"/>
                <a:gd name="T49" fmla="*/ 21 h 34"/>
                <a:gd name="T50" fmla="*/ 35 w 38"/>
                <a:gd name="T51" fmla="*/ 18 h 34"/>
                <a:gd name="T52" fmla="*/ 36 w 38"/>
                <a:gd name="T53" fmla="*/ 16 h 34"/>
                <a:gd name="T54" fmla="*/ 38 w 38"/>
                <a:gd name="T55" fmla="*/ 9 h 34"/>
                <a:gd name="T56" fmla="*/ 2 w 38"/>
                <a:gd name="T57" fmla="*/ 24 h 34"/>
                <a:gd name="T58" fmla="*/ 4 w 38"/>
                <a:gd name="T59" fmla="*/ 26 h 34"/>
                <a:gd name="T60" fmla="*/ 7 w 38"/>
                <a:gd name="T61" fmla="*/ 26 h 34"/>
                <a:gd name="T62" fmla="*/ 6 w 38"/>
                <a:gd name="T63" fmla="*/ 24 h 34"/>
                <a:gd name="T64" fmla="*/ 2 w 38"/>
                <a:gd name="T65" fmla="*/ 24 h 34"/>
                <a:gd name="T66" fmla="*/ 24 w 38"/>
                <a:gd name="T67" fmla="*/ 0 h 34"/>
                <a:gd name="T68" fmla="*/ 24 w 38"/>
                <a:gd name="T69" fmla="*/ 2 h 34"/>
                <a:gd name="T70" fmla="*/ 24 w 38"/>
                <a:gd name="T7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34">
                  <a:moveTo>
                    <a:pt x="38" y="9"/>
                  </a:moveTo>
                  <a:cubicBezTo>
                    <a:pt x="38" y="9"/>
                    <a:pt x="36" y="8"/>
                    <a:pt x="36" y="8"/>
                  </a:cubicBezTo>
                  <a:cubicBezTo>
                    <a:pt x="36" y="7"/>
                    <a:pt x="36" y="5"/>
                    <a:pt x="36" y="5"/>
                  </a:cubicBezTo>
                  <a:cubicBezTo>
                    <a:pt x="34" y="4"/>
                    <a:pt x="32" y="4"/>
                    <a:pt x="31" y="5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4" y="4"/>
                    <a:pt x="24" y="4"/>
                  </a:cubicBezTo>
                  <a:cubicBezTo>
                    <a:pt x="24" y="5"/>
                    <a:pt x="22" y="5"/>
                    <a:pt x="22" y="5"/>
                  </a:cubicBezTo>
                  <a:cubicBezTo>
                    <a:pt x="21" y="6"/>
                    <a:pt x="21" y="8"/>
                    <a:pt x="20" y="8"/>
                  </a:cubicBezTo>
                  <a:cubicBezTo>
                    <a:pt x="18" y="9"/>
                    <a:pt x="16" y="9"/>
                    <a:pt x="14" y="10"/>
                  </a:cubicBezTo>
                  <a:cubicBezTo>
                    <a:pt x="13" y="11"/>
                    <a:pt x="13" y="16"/>
                    <a:pt x="10" y="18"/>
                  </a:cubicBezTo>
                  <a:cubicBezTo>
                    <a:pt x="9" y="19"/>
                    <a:pt x="12" y="20"/>
                    <a:pt x="12" y="21"/>
                  </a:cubicBezTo>
                  <a:cubicBezTo>
                    <a:pt x="12" y="22"/>
                    <a:pt x="9" y="22"/>
                    <a:pt x="9" y="23"/>
                  </a:cubicBezTo>
                  <a:cubicBezTo>
                    <a:pt x="9" y="24"/>
                    <a:pt x="9" y="25"/>
                    <a:pt x="10" y="26"/>
                  </a:cubicBezTo>
                  <a:cubicBezTo>
                    <a:pt x="9" y="27"/>
                    <a:pt x="9" y="27"/>
                    <a:pt x="8" y="28"/>
                  </a:cubicBezTo>
                  <a:cubicBezTo>
                    <a:pt x="8" y="28"/>
                    <a:pt x="5" y="28"/>
                    <a:pt x="4" y="28"/>
                  </a:cubicBezTo>
                  <a:cubicBezTo>
                    <a:pt x="3" y="27"/>
                    <a:pt x="3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2" y="32"/>
                    <a:pt x="7" y="32"/>
                  </a:cubicBezTo>
                  <a:cubicBezTo>
                    <a:pt x="10" y="33"/>
                    <a:pt x="10" y="31"/>
                    <a:pt x="12" y="31"/>
                  </a:cubicBezTo>
                  <a:cubicBezTo>
                    <a:pt x="15" y="31"/>
                    <a:pt x="16" y="30"/>
                    <a:pt x="16" y="32"/>
                  </a:cubicBezTo>
                  <a:cubicBezTo>
                    <a:pt x="16" y="34"/>
                    <a:pt x="20" y="34"/>
                    <a:pt x="20" y="34"/>
                  </a:cubicBezTo>
                  <a:cubicBezTo>
                    <a:pt x="20" y="34"/>
                    <a:pt x="22" y="28"/>
                    <a:pt x="23" y="25"/>
                  </a:cubicBezTo>
                  <a:cubicBezTo>
                    <a:pt x="24" y="23"/>
                    <a:pt x="23" y="21"/>
                    <a:pt x="28" y="23"/>
                  </a:cubicBezTo>
                  <a:cubicBezTo>
                    <a:pt x="32" y="25"/>
                    <a:pt x="32" y="21"/>
                    <a:pt x="32" y="21"/>
                  </a:cubicBezTo>
                  <a:cubicBezTo>
                    <a:pt x="32" y="21"/>
                    <a:pt x="37" y="20"/>
                    <a:pt x="35" y="18"/>
                  </a:cubicBezTo>
                  <a:cubicBezTo>
                    <a:pt x="33" y="17"/>
                    <a:pt x="34" y="15"/>
                    <a:pt x="36" y="16"/>
                  </a:cubicBezTo>
                  <a:cubicBezTo>
                    <a:pt x="38" y="16"/>
                    <a:pt x="38" y="9"/>
                    <a:pt x="38" y="9"/>
                  </a:cubicBezTo>
                  <a:close/>
                  <a:moveTo>
                    <a:pt x="2" y="24"/>
                  </a:moveTo>
                  <a:cubicBezTo>
                    <a:pt x="2" y="24"/>
                    <a:pt x="4" y="26"/>
                    <a:pt x="4" y="26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7" y="26"/>
                    <a:pt x="7" y="24"/>
                    <a:pt x="6" y="24"/>
                  </a:cubicBezTo>
                  <a:cubicBezTo>
                    <a:pt x="5" y="23"/>
                    <a:pt x="4" y="24"/>
                    <a:pt x="2" y="24"/>
                  </a:cubicBezTo>
                  <a:close/>
                  <a:moveTo>
                    <a:pt x="24" y="0"/>
                  </a:moveTo>
                  <a:cubicBezTo>
                    <a:pt x="23" y="0"/>
                    <a:pt x="20" y="3"/>
                    <a:pt x="24" y="2"/>
                  </a:cubicBezTo>
                  <a:cubicBezTo>
                    <a:pt x="24" y="2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" name="Freeform 132">
              <a:extLst>
                <a:ext uri="{FF2B5EF4-FFF2-40B4-BE49-F238E27FC236}">
                  <a16:creationId xmlns:a16="http://schemas.microsoft.com/office/drawing/2014/main" id="{A9B402BC-E210-4E3E-9C96-E3B1B5783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0125" y="4853213"/>
              <a:ext cx="313255" cy="358596"/>
            </a:xfrm>
            <a:custGeom>
              <a:avLst/>
              <a:gdLst>
                <a:gd name="T0" fmla="*/ 2 w 116"/>
                <a:gd name="T1" fmla="*/ 5 h 133"/>
                <a:gd name="T2" fmla="*/ 1 w 116"/>
                <a:gd name="T3" fmla="*/ 15 h 133"/>
                <a:gd name="T4" fmla="*/ 8 w 116"/>
                <a:gd name="T5" fmla="*/ 23 h 133"/>
                <a:gd name="T6" fmla="*/ 10 w 116"/>
                <a:gd name="T7" fmla="*/ 30 h 133"/>
                <a:gd name="T8" fmla="*/ 12 w 116"/>
                <a:gd name="T9" fmla="*/ 39 h 133"/>
                <a:gd name="T10" fmla="*/ 18 w 116"/>
                <a:gd name="T11" fmla="*/ 45 h 133"/>
                <a:gd name="T12" fmla="*/ 20 w 116"/>
                <a:gd name="T13" fmla="*/ 53 h 133"/>
                <a:gd name="T14" fmla="*/ 24 w 116"/>
                <a:gd name="T15" fmla="*/ 58 h 133"/>
                <a:gd name="T16" fmla="*/ 24 w 116"/>
                <a:gd name="T17" fmla="*/ 60 h 133"/>
                <a:gd name="T18" fmla="*/ 23 w 116"/>
                <a:gd name="T19" fmla="*/ 64 h 133"/>
                <a:gd name="T20" fmla="*/ 24 w 116"/>
                <a:gd name="T21" fmla="*/ 70 h 133"/>
                <a:gd name="T22" fmla="*/ 24 w 116"/>
                <a:gd name="T23" fmla="*/ 72 h 133"/>
                <a:gd name="T24" fmla="*/ 24 w 116"/>
                <a:gd name="T25" fmla="*/ 82 h 133"/>
                <a:gd name="T26" fmla="*/ 28 w 116"/>
                <a:gd name="T27" fmla="*/ 96 h 133"/>
                <a:gd name="T28" fmla="*/ 28 w 116"/>
                <a:gd name="T29" fmla="*/ 100 h 133"/>
                <a:gd name="T30" fmla="*/ 29 w 116"/>
                <a:gd name="T31" fmla="*/ 110 h 133"/>
                <a:gd name="T32" fmla="*/ 35 w 116"/>
                <a:gd name="T33" fmla="*/ 124 h 133"/>
                <a:gd name="T34" fmla="*/ 39 w 116"/>
                <a:gd name="T35" fmla="*/ 128 h 133"/>
                <a:gd name="T36" fmla="*/ 45 w 116"/>
                <a:gd name="T37" fmla="*/ 127 h 133"/>
                <a:gd name="T38" fmla="*/ 49 w 116"/>
                <a:gd name="T39" fmla="*/ 129 h 133"/>
                <a:gd name="T40" fmla="*/ 58 w 116"/>
                <a:gd name="T41" fmla="*/ 131 h 133"/>
                <a:gd name="T42" fmla="*/ 67 w 116"/>
                <a:gd name="T43" fmla="*/ 126 h 133"/>
                <a:gd name="T44" fmla="*/ 68 w 116"/>
                <a:gd name="T45" fmla="*/ 53 h 133"/>
                <a:gd name="T46" fmla="*/ 78 w 116"/>
                <a:gd name="T47" fmla="*/ 17 h 133"/>
                <a:gd name="T48" fmla="*/ 104 w 116"/>
                <a:gd name="T49" fmla="*/ 15 h 133"/>
                <a:gd name="T50" fmla="*/ 112 w 116"/>
                <a:gd name="T51" fmla="*/ 13 h 133"/>
                <a:gd name="T52" fmla="*/ 113 w 116"/>
                <a:gd name="T53" fmla="*/ 9 h 133"/>
                <a:gd name="T54" fmla="*/ 98 w 116"/>
                <a:gd name="T55" fmla="*/ 9 h 133"/>
                <a:gd name="T56" fmla="*/ 73 w 116"/>
                <a:gd name="T57" fmla="*/ 11 h 133"/>
                <a:gd name="T58" fmla="*/ 63 w 116"/>
                <a:gd name="T59" fmla="*/ 9 h 133"/>
                <a:gd name="T60" fmla="*/ 55 w 116"/>
                <a:gd name="T61" fmla="*/ 4 h 133"/>
                <a:gd name="T62" fmla="*/ 12 w 116"/>
                <a:gd name="T63" fmla="*/ 0 h 133"/>
                <a:gd name="T64" fmla="*/ 1 w 116"/>
                <a:gd name="T65" fmla="*/ 2 h 133"/>
                <a:gd name="T66" fmla="*/ 24 w 116"/>
                <a:gd name="T67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33">
                  <a:moveTo>
                    <a:pt x="1" y="2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4" y="16"/>
                    <a:pt x="4" y="17"/>
                  </a:cubicBezTo>
                  <a:cubicBezTo>
                    <a:pt x="6" y="18"/>
                    <a:pt x="7" y="22"/>
                    <a:pt x="8" y="23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0" y="29"/>
                    <a:pt x="10" y="30"/>
                  </a:cubicBezTo>
                  <a:cubicBezTo>
                    <a:pt x="10" y="31"/>
                    <a:pt x="12" y="33"/>
                    <a:pt x="12" y="35"/>
                  </a:cubicBezTo>
                  <a:cubicBezTo>
                    <a:pt x="12" y="36"/>
                    <a:pt x="12" y="37"/>
                    <a:pt x="12" y="3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8" y="45"/>
                    <a:pt x="18" y="45"/>
                  </a:cubicBezTo>
                  <a:cubicBezTo>
                    <a:pt x="20" y="48"/>
                    <a:pt x="18" y="51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5"/>
                    <a:pt x="21" y="56"/>
                  </a:cubicBezTo>
                  <a:cubicBezTo>
                    <a:pt x="21" y="56"/>
                    <a:pt x="23" y="57"/>
                    <a:pt x="24" y="58"/>
                  </a:cubicBezTo>
                  <a:cubicBezTo>
                    <a:pt x="24" y="58"/>
                    <a:pt x="23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4" y="61"/>
                    <a:pt x="25" y="62"/>
                  </a:cubicBezTo>
                  <a:cubicBezTo>
                    <a:pt x="25" y="62"/>
                    <a:pt x="23" y="64"/>
                    <a:pt x="23" y="64"/>
                  </a:cubicBezTo>
                  <a:cubicBezTo>
                    <a:pt x="23" y="64"/>
                    <a:pt x="24" y="66"/>
                    <a:pt x="24" y="66"/>
                  </a:cubicBezTo>
                  <a:cubicBezTo>
                    <a:pt x="24" y="66"/>
                    <a:pt x="23" y="69"/>
                    <a:pt x="24" y="70"/>
                  </a:cubicBezTo>
                  <a:cubicBezTo>
                    <a:pt x="24" y="71"/>
                    <a:pt x="25" y="71"/>
                    <a:pt x="25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3"/>
                    <a:pt x="25" y="78"/>
                    <a:pt x="25" y="78"/>
                  </a:cubicBezTo>
                  <a:cubicBezTo>
                    <a:pt x="24" y="79"/>
                    <a:pt x="24" y="80"/>
                    <a:pt x="24" y="82"/>
                  </a:cubicBezTo>
                  <a:cubicBezTo>
                    <a:pt x="25" y="84"/>
                    <a:pt x="27" y="86"/>
                    <a:pt x="28" y="88"/>
                  </a:cubicBezTo>
                  <a:cubicBezTo>
                    <a:pt x="28" y="90"/>
                    <a:pt x="27" y="93"/>
                    <a:pt x="28" y="96"/>
                  </a:cubicBezTo>
                  <a:cubicBezTo>
                    <a:pt x="27" y="96"/>
                    <a:pt x="26" y="96"/>
                    <a:pt x="26" y="96"/>
                  </a:cubicBezTo>
                  <a:cubicBezTo>
                    <a:pt x="26" y="98"/>
                    <a:pt x="28" y="99"/>
                    <a:pt x="28" y="100"/>
                  </a:cubicBezTo>
                  <a:cubicBezTo>
                    <a:pt x="27" y="101"/>
                    <a:pt x="27" y="106"/>
                    <a:pt x="28" y="109"/>
                  </a:cubicBezTo>
                  <a:cubicBezTo>
                    <a:pt x="28" y="109"/>
                    <a:pt x="29" y="109"/>
                    <a:pt x="29" y="110"/>
                  </a:cubicBezTo>
                  <a:cubicBezTo>
                    <a:pt x="30" y="112"/>
                    <a:pt x="30" y="113"/>
                    <a:pt x="30" y="116"/>
                  </a:cubicBezTo>
                  <a:cubicBezTo>
                    <a:pt x="31" y="117"/>
                    <a:pt x="34" y="124"/>
                    <a:pt x="35" y="124"/>
                  </a:cubicBezTo>
                  <a:cubicBezTo>
                    <a:pt x="36" y="125"/>
                    <a:pt x="38" y="124"/>
                    <a:pt x="39" y="124"/>
                  </a:cubicBezTo>
                  <a:cubicBezTo>
                    <a:pt x="40" y="125"/>
                    <a:pt x="39" y="127"/>
                    <a:pt x="39" y="128"/>
                  </a:cubicBezTo>
                  <a:cubicBezTo>
                    <a:pt x="40" y="129"/>
                    <a:pt x="40" y="129"/>
                    <a:pt x="41" y="130"/>
                  </a:cubicBezTo>
                  <a:cubicBezTo>
                    <a:pt x="41" y="130"/>
                    <a:pt x="44" y="128"/>
                    <a:pt x="45" y="127"/>
                  </a:cubicBezTo>
                  <a:cubicBezTo>
                    <a:pt x="45" y="125"/>
                    <a:pt x="46" y="125"/>
                    <a:pt x="48" y="125"/>
                  </a:cubicBezTo>
                  <a:cubicBezTo>
                    <a:pt x="50" y="125"/>
                    <a:pt x="48" y="127"/>
                    <a:pt x="49" y="129"/>
                  </a:cubicBezTo>
                  <a:cubicBezTo>
                    <a:pt x="50" y="131"/>
                    <a:pt x="50" y="131"/>
                    <a:pt x="53" y="131"/>
                  </a:cubicBezTo>
                  <a:cubicBezTo>
                    <a:pt x="56" y="131"/>
                    <a:pt x="56" y="133"/>
                    <a:pt x="58" y="131"/>
                  </a:cubicBezTo>
                  <a:cubicBezTo>
                    <a:pt x="60" y="130"/>
                    <a:pt x="61" y="130"/>
                    <a:pt x="62" y="128"/>
                  </a:cubicBezTo>
                  <a:cubicBezTo>
                    <a:pt x="63" y="126"/>
                    <a:pt x="67" y="126"/>
                    <a:pt x="67" y="126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7" y="17"/>
                    <a:pt x="107" y="14"/>
                  </a:cubicBezTo>
                  <a:cubicBezTo>
                    <a:pt x="107" y="11"/>
                    <a:pt x="112" y="16"/>
                    <a:pt x="112" y="13"/>
                  </a:cubicBezTo>
                  <a:cubicBezTo>
                    <a:pt x="112" y="10"/>
                    <a:pt x="116" y="11"/>
                    <a:pt x="116" y="11"/>
                  </a:cubicBezTo>
                  <a:cubicBezTo>
                    <a:pt x="116" y="11"/>
                    <a:pt x="114" y="11"/>
                    <a:pt x="113" y="9"/>
                  </a:cubicBezTo>
                  <a:cubicBezTo>
                    <a:pt x="112" y="7"/>
                    <a:pt x="110" y="8"/>
                    <a:pt x="110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75" y="10"/>
                    <a:pt x="73" y="11"/>
                  </a:cubicBezTo>
                  <a:cubicBezTo>
                    <a:pt x="71" y="11"/>
                    <a:pt x="72" y="9"/>
                    <a:pt x="70" y="11"/>
                  </a:cubicBezTo>
                  <a:cubicBezTo>
                    <a:pt x="67" y="12"/>
                    <a:pt x="66" y="8"/>
                    <a:pt x="63" y="9"/>
                  </a:cubicBezTo>
                  <a:cubicBezTo>
                    <a:pt x="60" y="10"/>
                    <a:pt x="61" y="7"/>
                    <a:pt x="59" y="7"/>
                  </a:cubicBezTo>
                  <a:cubicBezTo>
                    <a:pt x="57" y="7"/>
                    <a:pt x="55" y="4"/>
                    <a:pt x="55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4" y="0"/>
                    <a:pt x="12" y="0"/>
                  </a:cubicBezTo>
                  <a:cubicBezTo>
                    <a:pt x="10" y="0"/>
                    <a:pt x="10" y="4"/>
                    <a:pt x="7" y="3"/>
                  </a:cubicBezTo>
                  <a:cubicBezTo>
                    <a:pt x="4" y="2"/>
                    <a:pt x="1" y="2"/>
                    <a:pt x="1" y="2"/>
                  </a:cubicBezTo>
                  <a:close/>
                  <a:moveTo>
                    <a:pt x="25" y="31"/>
                  </a:moveTo>
                  <a:cubicBezTo>
                    <a:pt x="27" y="31"/>
                    <a:pt x="25" y="32"/>
                    <a:pt x="24" y="33"/>
                  </a:cubicBezTo>
                  <a:cubicBezTo>
                    <a:pt x="25" y="32"/>
                    <a:pt x="24" y="30"/>
                    <a:pt x="25" y="3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2" name="Freeform 134">
              <a:extLst>
                <a:ext uri="{FF2B5EF4-FFF2-40B4-BE49-F238E27FC236}">
                  <a16:creationId xmlns:a16="http://schemas.microsoft.com/office/drawing/2014/main" id="{BA13A0E8-893D-491D-B0A4-152C7AF1F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359" y="3148166"/>
              <a:ext cx="20609" cy="24730"/>
            </a:xfrm>
            <a:custGeom>
              <a:avLst/>
              <a:gdLst>
                <a:gd name="T0" fmla="*/ 6 w 8"/>
                <a:gd name="T1" fmla="*/ 9 h 9"/>
                <a:gd name="T2" fmla="*/ 0 w 8"/>
                <a:gd name="T3" fmla="*/ 1 h 9"/>
                <a:gd name="T4" fmla="*/ 4 w 8"/>
                <a:gd name="T5" fmla="*/ 0 h 9"/>
                <a:gd name="T6" fmla="*/ 5 w 8"/>
                <a:gd name="T7" fmla="*/ 2 h 9"/>
                <a:gd name="T8" fmla="*/ 4 w 8"/>
                <a:gd name="T9" fmla="*/ 2 h 9"/>
                <a:gd name="T10" fmla="*/ 5 w 8"/>
                <a:gd name="T11" fmla="*/ 5 h 9"/>
                <a:gd name="T12" fmla="*/ 8 w 8"/>
                <a:gd name="T13" fmla="*/ 7 h 9"/>
                <a:gd name="T14" fmla="*/ 6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9"/>
                  </a:moveTo>
                  <a:cubicBezTo>
                    <a:pt x="4" y="7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5"/>
                    <a:pt x="8" y="6"/>
                    <a:pt x="8" y="7"/>
                  </a:cubicBezTo>
                  <a:cubicBezTo>
                    <a:pt x="8" y="8"/>
                    <a:pt x="7" y="9"/>
                    <a:pt x="6" y="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3" name="Freeform 135">
              <a:extLst>
                <a:ext uri="{FF2B5EF4-FFF2-40B4-BE49-F238E27FC236}">
                  <a16:creationId xmlns:a16="http://schemas.microsoft.com/office/drawing/2014/main" id="{9BD2D5FB-322D-4E36-9043-733FE7AA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790" y="4677349"/>
              <a:ext cx="251428" cy="461640"/>
            </a:xfrm>
            <a:custGeom>
              <a:avLst/>
              <a:gdLst>
                <a:gd name="T0" fmla="*/ 42 w 93"/>
                <a:gd name="T1" fmla="*/ 30 h 171"/>
                <a:gd name="T2" fmla="*/ 47 w 93"/>
                <a:gd name="T3" fmla="*/ 40 h 171"/>
                <a:gd name="T4" fmla="*/ 48 w 93"/>
                <a:gd name="T5" fmla="*/ 52 h 171"/>
                <a:gd name="T6" fmla="*/ 43 w 93"/>
                <a:gd name="T7" fmla="*/ 62 h 171"/>
                <a:gd name="T8" fmla="*/ 39 w 93"/>
                <a:gd name="T9" fmla="*/ 62 h 171"/>
                <a:gd name="T10" fmla="*/ 31 w 93"/>
                <a:gd name="T11" fmla="*/ 56 h 171"/>
                <a:gd name="T12" fmla="*/ 33 w 93"/>
                <a:gd name="T13" fmla="*/ 45 h 171"/>
                <a:gd name="T14" fmla="*/ 25 w 93"/>
                <a:gd name="T15" fmla="*/ 43 h 171"/>
                <a:gd name="T16" fmla="*/ 20 w 93"/>
                <a:gd name="T17" fmla="*/ 37 h 171"/>
                <a:gd name="T18" fmla="*/ 3 w 93"/>
                <a:gd name="T19" fmla="*/ 48 h 171"/>
                <a:gd name="T20" fmla="*/ 2 w 93"/>
                <a:gd name="T21" fmla="*/ 55 h 171"/>
                <a:gd name="T22" fmla="*/ 10 w 93"/>
                <a:gd name="T23" fmla="*/ 57 h 171"/>
                <a:gd name="T24" fmla="*/ 21 w 93"/>
                <a:gd name="T25" fmla="*/ 63 h 171"/>
                <a:gd name="T26" fmla="*/ 20 w 93"/>
                <a:gd name="T27" fmla="*/ 72 h 171"/>
                <a:gd name="T28" fmla="*/ 24 w 93"/>
                <a:gd name="T29" fmla="*/ 83 h 171"/>
                <a:gd name="T30" fmla="*/ 20 w 93"/>
                <a:gd name="T31" fmla="*/ 90 h 171"/>
                <a:gd name="T32" fmla="*/ 20 w 93"/>
                <a:gd name="T33" fmla="*/ 99 h 171"/>
                <a:gd name="T34" fmla="*/ 20 w 93"/>
                <a:gd name="T35" fmla="*/ 109 h 171"/>
                <a:gd name="T36" fmla="*/ 18 w 93"/>
                <a:gd name="T37" fmla="*/ 117 h 171"/>
                <a:gd name="T38" fmla="*/ 11 w 93"/>
                <a:gd name="T39" fmla="*/ 134 h 171"/>
                <a:gd name="T40" fmla="*/ 11 w 93"/>
                <a:gd name="T41" fmla="*/ 153 h 171"/>
                <a:gd name="T42" fmla="*/ 12 w 93"/>
                <a:gd name="T43" fmla="*/ 161 h 171"/>
                <a:gd name="T44" fmla="*/ 15 w 93"/>
                <a:gd name="T45" fmla="*/ 171 h 171"/>
                <a:gd name="T46" fmla="*/ 22 w 93"/>
                <a:gd name="T47" fmla="*/ 167 h 171"/>
                <a:gd name="T48" fmla="*/ 19 w 93"/>
                <a:gd name="T49" fmla="*/ 163 h 171"/>
                <a:gd name="T50" fmla="*/ 45 w 93"/>
                <a:gd name="T51" fmla="*/ 147 h 171"/>
                <a:gd name="T52" fmla="*/ 44 w 93"/>
                <a:gd name="T53" fmla="*/ 126 h 171"/>
                <a:gd name="T54" fmla="*/ 41 w 93"/>
                <a:gd name="T55" fmla="*/ 109 h 171"/>
                <a:gd name="T56" fmla="*/ 37 w 93"/>
                <a:gd name="T57" fmla="*/ 96 h 171"/>
                <a:gd name="T58" fmla="*/ 45 w 93"/>
                <a:gd name="T59" fmla="*/ 89 h 171"/>
                <a:gd name="T60" fmla="*/ 50 w 93"/>
                <a:gd name="T61" fmla="*/ 78 h 171"/>
                <a:gd name="T62" fmla="*/ 58 w 93"/>
                <a:gd name="T63" fmla="*/ 77 h 171"/>
                <a:gd name="T64" fmla="*/ 62 w 93"/>
                <a:gd name="T65" fmla="*/ 76 h 171"/>
                <a:gd name="T66" fmla="*/ 68 w 93"/>
                <a:gd name="T67" fmla="*/ 72 h 171"/>
                <a:gd name="T68" fmla="*/ 80 w 93"/>
                <a:gd name="T69" fmla="*/ 64 h 171"/>
                <a:gd name="T70" fmla="*/ 85 w 93"/>
                <a:gd name="T71" fmla="*/ 58 h 171"/>
                <a:gd name="T72" fmla="*/ 89 w 93"/>
                <a:gd name="T73" fmla="*/ 50 h 171"/>
                <a:gd name="T74" fmla="*/ 91 w 93"/>
                <a:gd name="T75" fmla="*/ 47 h 171"/>
                <a:gd name="T76" fmla="*/ 89 w 93"/>
                <a:gd name="T77" fmla="*/ 42 h 171"/>
                <a:gd name="T78" fmla="*/ 92 w 93"/>
                <a:gd name="T79" fmla="*/ 29 h 171"/>
                <a:gd name="T80" fmla="*/ 88 w 93"/>
                <a:gd name="T81" fmla="*/ 4 h 171"/>
                <a:gd name="T82" fmla="*/ 81 w 93"/>
                <a:gd name="T83" fmla="*/ 4 h 171"/>
                <a:gd name="T84" fmla="*/ 70 w 93"/>
                <a:gd name="T85" fmla="*/ 9 h 171"/>
                <a:gd name="T86" fmla="*/ 63 w 93"/>
                <a:gd name="T87" fmla="*/ 11 h 171"/>
                <a:gd name="T88" fmla="*/ 50 w 93"/>
                <a:gd name="T89" fmla="*/ 13 h 171"/>
                <a:gd name="T90" fmla="*/ 43 w 93"/>
                <a:gd name="T91" fmla="*/ 11 h 171"/>
                <a:gd name="T92" fmla="*/ 38 w 93"/>
                <a:gd name="T93" fmla="*/ 17 h 171"/>
                <a:gd name="T94" fmla="*/ 39 w 93"/>
                <a:gd name="T95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" h="171">
                  <a:moveTo>
                    <a:pt x="40" y="29"/>
                  </a:moveTo>
                  <a:cubicBezTo>
                    <a:pt x="41" y="29"/>
                    <a:pt x="41" y="29"/>
                    <a:pt x="42" y="30"/>
                  </a:cubicBezTo>
                  <a:cubicBezTo>
                    <a:pt x="43" y="32"/>
                    <a:pt x="44" y="33"/>
                    <a:pt x="44" y="36"/>
                  </a:cubicBezTo>
                  <a:cubicBezTo>
                    <a:pt x="45" y="39"/>
                    <a:pt x="46" y="39"/>
                    <a:pt x="47" y="40"/>
                  </a:cubicBezTo>
                  <a:cubicBezTo>
                    <a:pt x="49" y="41"/>
                    <a:pt x="48" y="43"/>
                    <a:pt x="47" y="47"/>
                  </a:cubicBezTo>
                  <a:cubicBezTo>
                    <a:pt x="46" y="50"/>
                    <a:pt x="48" y="49"/>
                    <a:pt x="48" y="52"/>
                  </a:cubicBezTo>
                  <a:cubicBezTo>
                    <a:pt x="47" y="55"/>
                    <a:pt x="44" y="54"/>
                    <a:pt x="43" y="54"/>
                  </a:cubicBezTo>
                  <a:cubicBezTo>
                    <a:pt x="41" y="53"/>
                    <a:pt x="42" y="60"/>
                    <a:pt x="43" y="62"/>
                  </a:cubicBezTo>
                  <a:cubicBezTo>
                    <a:pt x="45" y="63"/>
                    <a:pt x="43" y="66"/>
                    <a:pt x="41" y="66"/>
                  </a:cubicBezTo>
                  <a:cubicBezTo>
                    <a:pt x="39" y="67"/>
                    <a:pt x="39" y="62"/>
                    <a:pt x="39" y="62"/>
                  </a:cubicBezTo>
                  <a:cubicBezTo>
                    <a:pt x="39" y="62"/>
                    <a:pt x="39" y="62"/>
                    <a:pt x="37" y="61"/>
                  </a:cubicBezTo>
                  <a:cubicBezTo>
                    <a:pt x="35" y="60"/>
                    <a:pt x="33" y="58"/>
                    <a:pt x="31" y="56"/>
                  </a:cubicBezTo>
                  <a:cubicBezTo>
                    <a:pt x="30" y="55"/>
                    <a:pt x="31" y="53"/>
                    <a:pt x="32" y="52"/>
                  </a:cubicBezTo>
                  <a:cubicBezTo>
                    <a:pt x="33" y="50"/>
                    <a:pt x="33" y="47"/>
                    <a:pt x="33" y="45"/>
                  </a:cubicBezTo>
                  <a:cubicBezTo>
                    <a:pt x="33" y="43"/>
                    <a:pt x="31" y="41"/>
                    <a:pt x="31" y="41"/>
                  </a:cubicBezTo>
                  <a:cubicBezTo>
                    <a:pt x="31" y="41"/>
                    <a:pt x="27" y="43"/>
                    <a:pt x="25" y="43"/>
                  </a:cubicBezTo>
                  <a:cubicBezTo>
                    <a:pt x="24" y="44"/>
                    <a:pt x="25" y="42"/>
                    <a:pt x="24" y="40"/>
                  </a:cubicBezTo>
                  <a:cubicBezTo>
                    <a:pt x="23" y="38"/>
                    <a:pt x="20" y="37"/>
                    <a:pt x="2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4" y="46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4" y="55"/>
                    <a:pt x="6" y="55"/>
                  </a:cubicBezTo>
                  <a:cubicBezTo>
                    <a:pt x="7" y="55"/>
                    <a:pt x="9" y="56"/>
                    <a:pt x="10" y="57"/>
                  </a:cubicBezTo>
                  <a:cubicBezTo>
                    <a:pt x="12" y="58"/>
                    <a:pt x="13" y="60"/>
                    <a:pt x="16" y="60"/>
                  </a:cubicBezTo>
                  <a:cubicBezTo>
                    <a:pt x="18" y="61"/>
                    <a:pt x="19" y="62"/>
                    <a:pt x="21" y="63"/>
                  </a:cubicBezTo>
                  <a:cubicBezTo>
                    <a:pt x="22" y="64"/>
                    <a:pt x="22" y="67"/>
                    <a:pt x="22" y="67"/>
                  </a:cubicBezTo>
                  <a:cubicBezTo>
                    <a:pt x="22" y="67"/>
                    <a:pt x="20" y="69"/>
                    <a:pt x="20" y="72"/>
                  </a:cubicBezTo>
                  <a:cubicBezTo>
                    <a:pt x="21" y="74"/>
                    <a:pt x="20" y="76"/>
                    <a:pt x="21" y="79"/>
                  </a:cubicBezTo>
                  <a:cubicBezTo>
                    <a:pt x="22" y="81"/>
                    <a:pt x="24" y="83"/>
                    <a:pt x="24" y="83"/>
                  </a:cubicBezTo>
                  <a:cubicBezTo>
                    <a:pt x="24" y="83"/>
                    <a:pt x="22" y="85"/>
                    <a:pt x="21" y="86"/>
                  </a:cubicBezTo>
                  <a:cubicBezTo>
                    <a:pt x="20" y="88"/>
                    <a:pt x="18" y="89"/>
                    <a:pt x="20" y="90"/>
                  </a:cubicBezTo>
                  <a:cubicBezTo>
                    <a:pt x="21" y="92"/>
                    <a:pt x="22" y="92"/>
                    <a:pt x="21" y="94"/>
                  </a:cubicBezTo>
                  <a:cubicBezTo>
                    <a:pt x="19" y="97"/>
                    <a:pt x="21" y="96"/>
                    <a:pt x="20" y="99"/>
                  </a:cubicBezTo>
                  <a:cubicBezTo>
                    <a:pt x="19" y="102"/>
                    <a:pt x="22" y="104"/>
                    <a:pt x="21" y="106"/>
                  </a:cubicBezTo>
                  <a:cubicBezTo>
                    <a:pt x="20" y="111"/>
                    <a:pt x="20" y="107"/>
                    <a:pt x="20" y="109"/>
                  </a:cubicBezTo>
                  <a:cubicBezTo>
                    <a:pt x="20" y="111"/>
                    <a:pt x="24" y="109"/>
                    <a:pt x="22" y="111"/>
                  </a:cubicBezTo>
                  <a:cubicBezTo>
                    <a:pt x="21" y="113"/>
                    <a:pt x="18" y="117"/>
                    <a:pt x="18" y="1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3" y="132"/>
                    <a:pt x="11" y="134"/>
                  </a:cubicBezTo>
                  <a:cubicBezTo>
                    <a:pt x="10" y="137"/>
                    <a:pt x="11" y="140"/>
                    <a:pt x="12" y="144"/>
                  </a:cubicBezTo>
                  <a:cubicBezTo>
                    <a:pt x="13" y="148"/>
                    <a:pt x="12" y="151"/>
                    <a:pt x="11" y="153"/>
                  </a:cubicBezTo>
                  <a:cubicBezTo>
                    <a:pt x="11" y="155"/>
                    <a:pt x="10" y="156"/>
                    <a:pt x="11" y="158"/>
                  </a:cubicBezTo>
                  <a:cubicBezTo>
                    <a:pt x="12" y="160"/>
                    <a:pt x="12" y="161"/>
                    <a:pt x="12" y="161"/>
                  </a:cubicBezTo>
                  <a:cubicBezTo>
                    <a:pt x="12" y="161"/>
                    <a:pt x="16" y="163"/>
                    <a:pt x="16" y="165"/>
                  </a:cubicBezTo>
                  <a:cubicBezTo>
                    <a:pt x="16" y="167"/>
                    <a:pt x="15" y="171"/>
                    <a:pt x="15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0"/>
                    <a:pt x="22" y="169"/>
                    <a:pt x="22" y="167"/>
                  </a:cubicBezTo>
                  <a:cubicBezTo>
                    <a:pt x="21" y="167"/>
                    <a:pt x="19" y="167"/>
                    <a:pt x="19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25" y="156"/>
                    <a:pt x="38" y="156"/>
                    <a:pt x="44" y="149"/>
                  </a:cubicBezTo>
                  <a:cubicBezTo>
                    <a:pt x="44" y="149"/>
                    <a:pt x="45" y="147"/>
                    <a:pt x="45" y="147"/>
                  </a:cubicBezTo>
                  <a:cubicBezTo>
                    <a:pt x="46" y="145"/>
                    <a:pt x="44" y="144"/>
                    <a:pt x="44" y="143"/>
                  </a:cubicBezTo>
                  <a:cubicBezTo>
                    <a:pt x="43" y="139"/>
                    <a:pt x="45" y="130"/>
                    <a:pt x="44" y="126"/>
                  </a:cubicBezTo>
                  <a:cubicBezTo>
                    <a:pt x="44" y="125"/>
                    <a:pt x="41" y="120"/>
                    <a:pt x="41" y="118"/>
                  </a:cubicBezTo>
                  <a:cubicBezTo>
                    <a:pt x="40" y="115"/>
                    <a:pt x="41" y="110"/>
                    <a:pt x="41" y="109"/>
                  </a:cubicBezTo>
                  <a:cubicBezTo>
                    <a:pt x="40" y="108"/>
                    <a:pt x="38" y="108"/>
                    <a:pt x="38" y="108"/>
                  </a:cubicBezTo>
                  <a:cubicBezTo>
                    <a:pt x="37" y="106"/>
                    <a:pt x="37" y="98"/>
                    <a:pt x="37" y="96"/>
                  </a:cubicBezTo>
                  <a:cubicBezTo>
                    <a:pt x="37" y="96"/>
                    <a:pt x="41" y="95"/>
                    <a:pt x="42" y="94"/>
                  </a:cubicBezTo>
                  <a:cubicBezTo>
                    <a:pt x="44" y="93"/>
                    <a:pt x="43" y="90"/>
                    <a:pt x="45" y="89"/>
                  </a:cubicBezTo>
                  <a:cubicBezTo>
                    <a:pt x="45" y="88"/>
                    <a:pt x="47" y="88"/>
                    <a:pt x="48" y="88"/>
                  </a:cubicBezTo>
                  <a:cubicBezTo>
                    <a:pt x="50" y="86"/>
                    <a:pt x="50" y="80"/>
                    <a:pt x="50" y="78"/>
                  </a:cubicBezTo>
                  <a:cubicBezTo>
                    <a:pt x="53" y="78"/>
                    <a:pt x="55" y="78"/>
                    <a:pt x="57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59" y="77"/>
                    <a:pt x="61" y="77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5"/>
                    <a:pt x="65" y="75"/>
                    <a:pt x="66" y="74"/>
                  </a:cubicBezTo>
                  <a:cubicBezTo>
                    <a:pt x="66" y="74"/>
                    <a:pt x="67" y="72"/>
                    <a:pt x="68" y="72"/>
                  </a:cubicBezTo>
                  <a:cubicBezTo>
                    <a:pt x="70" y="70"/>
                    <a:pt x="73" y="71"/>
                    <a:pt x="76" y="70"/>
                  </a:cubicBezTo>
                  <a:cubicBezTo>
                    <a:pt x="78" y="69"/>
                    <a:pt x="78" y="66"/>
                    <a:pt x="80" y="64"/>
                  </a:cubicBezTo>
                  <a:cubicBezTo>
                    <a:pt x="81" y="63"/>
                    <a:pt x="83" y="64"/>
                    <a:pt x="84" y="62"/>
                  </a:cubicBezTo>
                  <a:cubicBezTo>
                    <a:pt x="85" y="61"/>
                    <a:pt x="84" y="60"/>
                    <a:pt x="85" y="58"/>
                  </a:cubicBezTo>
                  <a:cubicBezTo>
                    <a:pt x="85" y="57"/>
                    <a:pt x="87" y="57"/>
                    <a:pt x="88" y="56"/>
                  </a:cubicBezTo>
                  <a:cubicBezTo>
                    <a:pt x="89" y="54"/>
                    <a:pt x="88" y="53"/>
                    <a:pt x="89" y="50"/>
                  </a:cubicBezTo>
                  <a:cubicBezTo>
                    <a:pt x="89" y="50"/>
                    <a:pt x="91" y="50"/>
                    <a:pt x="91" y="49"/>
                  </a:cubicBezTo>
                  <a:cubicBezTo>
                    <a:pt x="91" y="48"/>
                    <a:pt x="92" y="48"/>
                    <a:pt x="91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88" y="42"/>
                    <a:pt x="89" y="42"/>
                  </a:cubicBezTo>
                  <a:cubicBezTo>
                    <a:pt x="90" y="43"/>
                    <a:pt x="90" y="31"/>
                    <a:pt x="91" y="30"/>
                  </a:cubicBezTo>
                  <a:cubicBezTo>
                    <a:pt x="91" y="30"/>
                    <a:pt x="93" y="29"/>
                    <a:pt x="92" y="29"/>
                  </a:cubicBezTo>
                  <a:cubicBezTo>
                    <a:pt x="90" y="29"/>
                    <a:pt x="91" y="21"/>
                    <a:pt x="91" y="21"/>
                  </a:cubicBezTo>
                  <a:cubicBezTo>
                    <a:pt x="90" y="16"/>
                    <a:pt x="90" y="6"/>
                    <a:pt x="88" y="4"/>
                  </a:cubicBezTo>
                  <a:cubicBezTo>
                    <a:pt x="87" y="4"/>
                    <a:pt x="88" y="2"/>
                    <a:pt x="89" y="0"/>
                  </a:cubicBezTo>
                  <a:cubicBezTo>
                    <a:pt x="89" y="0"/>
                    <a:pt x="83" y="3"/>
                    <a:pt x="81" y="4"/>
                  </a:cubicBezTo>
                  <a:cubicBezTo>
                    <a:pt x="79" y="5"/>
                    <a:pt x="77" y="5"/>
                    <a:pt x="74" y="6"/>
                  </a:cubicBezTo>
                  <a:cubicBezTo>
                    <a:pt x="72" y="6"/>
                    <a:pt x="72" y="8"/>
                    <a:pt x="70" y="9"/>
                  </a:cubicBezTo>
                  <a:cubicBezTo>
                    <a:pt x="68" y="9"/>
                    <a:pt x="68" y="10"/>
                    <a:pt x="67" y="9"/>
                  </a:cubicBezTo>
                  <a:cubicBezTo>
                    <a:pt x="65" y="8"/>
                    <a:pt x="65" y="10"/>
                    <a:pt x="63" y="11"/>
                  </a:cubicBezTo>
                  <a:cubicBezTo>
                    <a:pt x="61" y="12"/>
                    <a:pt x="59" y="12"/>
                    <a:pt x="57" y="12"/>
                  </a:cubicBezTo>
                  <a:cubicBezTo>
                    <a:pt x="54" y="12"/>
                    <a:pt x="53" y="13"/>
                    <a:pt x="50" y="13"/>
                  </a:cubicBezTo>
                  <a:cubicBezTo>
                    <a:pt x="48" y="14"/>
                    <a:pt x="48" y="10"/>
                    <a:pt x="46" y="10"/>
                  </a:cubicBezTo>
                  <a:cubicBezTo>
                    <a:pt x="44" y="9"/>
                    <a:pt x="45" y="9"/>
                    <a:pt x="43" y="11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3"/>
                    <a:pt x="38" y="15"/>
                    <a:pt x="38" y="17"/>
                  </a:cubicBezTo>
                  <a:cubicBezTo>
                    <a:pt x="38" y="17"/>
                    <a:pt x="40" y="19"/>
                    <a:pt x="40" y="19"/>
                  </a:cubicBezTo>
                  <a:cubicBezTo>
                    <a:pt x="41" y="21"/>
                    <a:pt x="39" y="23"/>
                    <a:pt x="39" y="24"/>
                  </a:cubicBezTo>
                  <a:cubicBezTo>
                    <a:pt x="39" y="25"/>
                    <a:pt x="40" y="27"/>
                    <a:pt x="40" y="2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4" name="Freeform 137">
              <a:extLst>
                <a:ext uri="{FF2B5EF4-FFF2-40B4-BE49-F238E27FC236}">
                  <a16:creationId xmlns:a16="http://schemas.microsoft.com/office/drawing/2014/main" id="{9862342A-0E63-4AF5-9996-C7E1327C8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936" y="3291054"/>
              <a:ext cx="261046" cy="259672"/>
            </a:xfrm>
            <a:custGeom>
              <a:avLst/>
              <a:gdLst>
                <a:gd name="T0" fmla="*/ 88 w 97"/>
                <a:gd name="T1" fmla="*/ 8 h 96"/>
                <a:gd name="T2" fmla="*/ 87 w 97"/>
                <a:gd name="T3" fmla="*/ 8 h 96"/>
                <a:gd name="T4" fmla="*/ 84 w 97"/>
                <a:gd name="T5" fmla="*/ 7 h 96"/>
                <a:gd name="T6" fmla="*/ 84 w 97"/>
                <a:gd name="T7" fmla="*/ 5 h 96"/>
                <a:gd name="T8" fmla="*/ 83 w 97"/>
                <a:gd name="T9" fmla="*/ 5 h 96"/>
                <a:gd name="T10" fmla="*/ 80 w 97"/>
                <a:gd name="T11" fmla="*/ 7 h 96"/>
                <a:gd name="T12" fmla="*/ 72 w 97"/>
                <a:gd name="T13" fmla="*/ 7 h 96"/>
                <a:gd name="T14" fmla="*/ 67 w 97"/>
                <a:gd name="T15" fmla="*/ 8 h 96"/>
                <a:gd name="T16" fmla="*/ 61 w 97"/>
                <a:gd name="T17" fmla="*/ 0 h 96"/>
                <a:gd name="T18" fmla="*/ 59 w 97"/>
                <a:gd name="T19" fmla="*/ 0 h 96"/>
                <a:gd name="T20" fmla="*/ 55 w 97"/>
                <a:gd name="T21" fmla="*/ 3 h 96"/>
                <a:gd name="T22" fmla="*/ 54 w 97"/>
                <a:gd name="T23" fmla="*/ 9 h 96"/>
                <a:gd name="T24" fmla="*/ 53 w 97"/>
                <a:gd name="T25" fmla="*/ 9 h 96"/>
                <a:gd name="T26" fmla="*/ 53 w 97"/>
                <a:gd name="T27" fmla="*/ 14 h 96"/>
                <a:gd name="T28" fmla="*/ 49 w 97"/>
                <a:gd name="T29" fmla="*/ 19 h 96"/>
                <a:gd name="T30" fmla="*/ 48 w 97"/>
                <a:gd name="T31" fmla="*/ 23 h 96"/>
                <a:gd name="T32" fmla="*/ 37 w 97"/>
                <a:gd name="T33" fmla="*/ 30 h 96"/>
                <a:gd name="T34" fmla="*/ 34 w 97"/>
                <a:gd name="T35" fmla="*/ 30 h 96"/>
                <a:gd name="T36" fmla="*/ 25 w 97"/>
                <a:gd name="T37" fmla="*/ 39 h 96"/>
                <a:gd name="T38" fmla="*/ 25 w 97"/>
                <a:gd name="T39" fmla="*/ 44 h 96"/>
                <a:gd name="T40" fmla="*/ 22 w 97"/>
                <a:gd name="T41" fmla="*/ 48 h 96"/>
                <a:gd name="T42" fmla="*/ 21 w 97"/>
                <a:gd name="T43" fmla="*/ 74 h 96"/>
                <a:gd name="T44" fmla="*/ 20 w 97"/>
                <a:gd name="T45" fmla="*/ 75 h 96"/>
                <a:gd name="T46" fmla="*/ 14 w 97"/>
                <a:gd name="T47" fmla="*/ 86 h 96"/>
                <a:gd name="T48" fmla="*/ 11 w 97"/>
                <a:gd name="T49" fmla="*/ 86 h 96"/>
                <a:gd name="T50" fmla="*/ 6 w 97"/>
                <a:gd name="T51" fmla="*/ 92 h 96"/>
                <a:gd name="T52" fmla="*/ 3 w 97"/>
                <a:gd name="T53" fmla="*/ 93 h 96"/>
                <a:gd name="T54" fmla="*/ 0 w 97"/>
                <a:gd name="T55" fmla="*/ 96 h 96"/>
                <a:gd name="T56" fmla="*/ 37 w 97"/>
                <a:gd name="T57" fmla="*/ 95 h 96"/>
                <a:gd name="T58" fmla="*/ 37 w 97"/>
                <a:gd name="T59" fmla="*/ 86 h 96"/>
                <a:gd name="T60" fmla="*/ 39 w 97"/>
                <a:gd name="T61" fmla="*/ 83 h 96"/>
                <a:gd name="T62" fmla="*/ 44 w 97"/>
                <a:gd name="T63" fmla="*/ 79 h 96"/>
                <a:gd name="T64" fmla="*/ 50 w 97"/>
                <a:gd name="T65" fmla="*/ 75 h 96"/>
                <a:gd name="T66" fmla="*/ 59 w 97"/>
                <a:gd name="T67" fmla="*/ 72 h 96"/>
                <a:gd name="T68" fmla="*/ 65 w 97"/>
                <a:gd name="T69" fmla="*/ 70 h 96"/>
                <a:gd name="T70" fmla="*/ 71 w 97"/>
                <a:gd name="T71" fmla="*/ 66 h 96"/>
                <a:gd name="T72" fmla="*/ 77 w 97"/>
                <a:gd name="T73" fmla="*/ 56 h 96"/>
                <a:gd name="T74" fmla="*/ 83 w 97"/>
                <a:gd name="T75" fmla="*/ 54 h 96"/>
                <a:gd name="T76" fmla="*/ 84 w 97"/>
                <a:gd name="T77" fmla="*/ 49 h 96"/>
                <a:gd name="T78" fmla="*/ 89 w 97"/>
                <a:gd name="T79" fmla="*/ 44 h 96"/>
                <a:gd name="T80" fmla="*/ 95 w 97"/>
                <a:gd name="T81" fmla="*/ 38 h 96"/>
                <a:gd name="T82" fmla="*/ 93 w 97"/>
                <a:gd name="T83" fmla="*/ 33 h 96"/>
                <a:gd name="T84" fmla="*/ 92 w 97"/>
                <a:gd name="T85" fmla="*/ 27 h 96"/>
                <a:gd name="T86" fmla="*/ 89 w 97"/>
                <a:gd name="T87" fmla="*/ 22 h 96"/>
                <a:gd name="T88" fmla="*/ 91 w 97"/>
                <a:gd name="T89" fmla="*/ 14 h 96"/>
                <a:gd name="T90" fmla="*/ 88 w 97"/>
                <a:gd name="T91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96">
                  <a:moveTo>
                    <a:pt x="88" y="8"/>
                  </a:moveTo>
                  <a:cubicBezTo>
                    <a:pt x="87" y="8"/>
                    <a:pt x="87" y="8"/>
                    <a:pt x="87" y="8"/>
                  </a:cubicBezTo>
                  <a:cubicBezTo>
                    <a:pt x="86" y="7"/>
                    <a:pt x="85" y="7"/>
                    <a:pt x="84" y="7"/>
                  </a:cubicBezTo>
                  <a:cubicBezTo>
                    <a:pt x="84" y="6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1" y="7"/>
                    <a:pt x="80" y="7"/>
                  </a:cubicBezTo>
                  <a:cubicBezTo>
                    <a:pt x="77" y="8"/>
                    <a:pt x="75" y="6"/>
                    <a:pt x="72" y="7"/>
                  </a:cubicBezTo>
                  <a:cubicBezTo>
                    <a:pt x="71" y="7"/>
                    <a:pt x="69" y="9"/>
                    <a:pt x="67" y="8"/>
                  </a:cubicBezTo>
                  <a:cubicBezTo>
                    <a:pt x="64" y="7"/>
                    <a:pt x="63" y="3"/>
                    <a:pt x="61" y="0"/>
                  </a:cubicBezTo>
                  <a:cubicBezTo>
                    <a:pt x="61" y="0"/>
                    <a:pt x="59" y="0"/>
                    <a:pt x="59" y="0"/>
                  </a:cubicBezTo>
                  <a:cubicBezTo>
                    <a:pt x="58" y="1"/>
                    <a:pt x="56" y="3"/>
                    <a:pt x="55" y="3"/>
                  </a:cubicBezTo>
                  <a:cubicBezTo>
                    <a:pt x="54" y="5"/>
                    <a:pt x="55" y="7"/>
                    <a:pt x="54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11"/>
                    <a:pt x="53" y="12"/>
                    <a:pt x="53" y="14"/>
                  </a:cubicBezTo>
                  <a:cubicBezTo>
                    <a:pt x="52" y="16"/>
                    <a:pt x="50" y="18"/>
                    <a:pt x="49" y="19"/>
                  </a:cubicBezTo>
                  <a:cubicBezTo>
                    <a:pt x="48" y="20"/>
                    <a:pt x="49" y="22"/>
                    <a:pt x="48" y="23"/>
                  </a:cubicBezTo>
                  <a:cubicBezTo>
                    <a:pt x="47" y="24"/>
                    <a:pt x="39" y="29"/>
                    <a:pt x="37" y="30"/>
                  </a:cubicBezTo>
                  <a:cubicBezTo>
                    <a:pt x="36" y="30"/>
                    <a:pt x="35" y="29"/>
                    <a:pt x="34" y="30"/>
                  </a:cubicBezTo>
                  <a:cubicBezTo>
                    <a:pt x="33" y="30"/>
                    <a:pt x="26" y="37"/>
                    <a:pt x="25" y="39"/>
                  </a:cubicBezTo>
                  <a:cubicBezTo>
                    <a:pt x="25" y="40"/>
                    <a:pt x="26" y="42"/>
                    <a:pt x="25" y="44"/>
                  </a:cubicBezTo>
                  <a:cubicBezTo>
                    <a:pt x="25" y="45"/>
                    <a:pt x="23" y="47"/>
                    <a:pt x="22" y="48"/>
                  </a:cubicBezTo>
                  <a:cubicBezTo>
                    <a:pt x="19" y="58"/>
                    <a:pt x="27" y="65"/>
                    <a:pt x="21" y="74"/>
                  </a:cubicBezTo>
                  <a:cubicBezTo>
                    <a:pt x="21" y="75"/>
                    <a:pt x="20" y="75"/>
                    <a:pt x="20" y="75"/>
                  </a:cubicBezTo>
                  <a:cubicBezTo>
                    <a:pt x="18" y="77"/>
                    <a:pt x="16" y="84"/>
                    <a:pt x="14" y="86"/>
                  </a:cubicBezTo>
                  <a:cubicBezTo>
                    <a:pt x="13" y="86"/>
                    <a:pt x="12" y="86"/>
                    <a:pt x="11" y="86"/>
                  </a:cubicBezTo>
                  <a:cubicBezTo>
                    <a:pt x="9" y="88"/>
                    <a:pt x="8" y="91"/>
                    <a:pt x="6" y="92"/>
                  </a:cubicBezTo>
                  <a:cubicBezTo>
                    <a:pt x="5" y="93"/>
                    <a:pt x="4" y="93"/>
                    <a:pt x="3" y="93"/>
                  </a:cubicBezTo>
                  <a:cubicBezTo>
                    <a:pt x="2" y="93"/>
                    <a:pt x="1" y="95"/>
                    <a:pt x="0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6"/>
                    <a:pt x="38" y="85"/>
                    <a:pt x="39" y="83"/>
                  </a:cubicBezTo>
                  <a:cubicBezTo>
                    <a:pt x="41" y="82"/>
                    <a:pt x="42" y="80"/>
                    <a:pt x="44" y="79"/>
                  </a:cubicBezTo>
                  <a:cubicBezTo>
                    <a:pt x="45" y="77"/>
                    <a:pt x="47" y="76"/>
                    <a:pt x="50" y="75"/>
                  </a:cubicBezTo>
                  <a:cubicBezTo>
                    <a:pt x="54" y="75"/>
                    <a:pt x="57" y="75"/>
                    <a:pt x="59" y="72"/>
                  </a:cubicBezTo>
                  <a:cubicBezTo>
                    <a:pt x="62" y="68"/>
                    <a:pt x="62" y="70"/>
                    <a:pt x="65" y="70"/>
                  </a:cubicBezTo>
                  <a:cubicBezTo>
                    <a:pt x="67" y="69"/>
                    <a:pt x="67" y="68"/>
                    <a:pt x="71" y="66"/>
                  </a:cubicBezTo>
                  <a:cubicBezTo>
                    <a:pt x="74" y="64"/>
                    <a:pt x="77" y="56"/>
                    <a:pt x="77" y="56"/>
                  </a:cubicBezTo>
                  <a:cubicBezTo>
                    <a:pt x="77" y="56"/>
                    <a:pt x="80" y="56"/>
                    <a:pt x="83" y="54"/>
                  </a:cubicBezTo>
                  <a:cubicBezTo>
                    <a:pt x="85" y="52"/>
                    <a:pt x="84" y="52"/>
                    <a:pt x="84" y="49"/>
                  </a:cubicBezTo>
                  <a:cubicBezTo>
                    <a:pt x="84" y="46"/>
                    <a:pt x="89" y="46"/>
                    <a:pt x="89" y="44"/>
                  </a:cubicBezTo>
                  <a:cubicBezTo>
                    <a:pt x="89" y="41"/>
                    <a:pt x="94" y="40"/>
                    <a:pt x="95" y="38"/>
                  </a:cubicBezTo>
                  <a:cubicBezTo>
                    <a:pt x="97" y="37"/>
                    <a:pt x="95" y="35"/>
                    <a:pt x="93" y="33"/>
                  </a:cubicBezTo>
                  <a:cubicBezTo>
                    <a:pt x="92" y="30"/>
                    <a:pt x="92" y="30"/>
                    <a:pt x="92" y="27"/>
                  </a:cubicBezTo>
                  <a:cubicBezTo>
                    <a:pt x="92" y="24"/>
                    <a:pt x="89" y="25"/>
                    <a:pt x="89" y="22"/>
                  </a:cubicBezTo>
                  <a:cubicBezTo>
                    <a:pt x="89" y="19"/>
                    <a:pt x="90" y="17"/>
                    <a:pt x="91" y="14"/>
                  </a:cubicBezTo>
                  <a:cubicBezTo>
                    <a:pt x="91" y="12"/>
                    <a:pt x="88" y="8"/>
                    <a:pt x="88" y="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5" name="Freeform 139">
              <a:extLst>
                <a:ext uri="{FF2B5EF4-FFF2-40B4-BE49-F238E27FC236}">
                  <a16:creationId xmlns:a16="http://schemas.microsoft.com/office/drawing/2014/main" id="{D9BC8CF7-08BE-45C8-8739-BDEA6D31B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4858" y="2752475"/>
              <a:ext cx="729556" cy="358596"/>
            </a:xfrm>
            <a:custGeom>
              <a:avLst/>
              <a:gdLst>
                <a:gd name="T0" fmla="*/ 8 w 271"/>
                <a:gd name="T1" fmla="*/ 34 h 133"/>
                <a:gd name="T2" fmla="*/ 12 w 271"/>
                <a:gd name="T3" fmla="*/ 26 h 133"/>
                <a:gd name="T4" fmla="*/ 26 w 271"/>
                <a:gd name="T5" fmla="*/ 20 h 133"/>
                <a:gd name="T6" fmla="*/ 39 w 271"/>
                <a:gd name="T7" fmla="*/ 18 h 133"/>
                <a:gd name="T8" fmla="*/ 52 w 271"/>
                <a:gd name="T9" fmla="*/ 22 h 133"/>
                <a:gd name="T10" fmla="*/ 69 w 271"/>
                <a:gd name="T11" fmla="*/ 26 h 133"/>
                <a:gd name="T12" fmla="*/ 86 w 271"/>
                <a:gd name="T13" fmla="*/ 23 h 133"/>
                <a:gd name="T14" fmla="*/ 78 w 271"/>
                <a:gd name="T15" fmla="*/ 11 h 133"/>
                <a:gd name="T16" fmla="*/ 84 w 271"/>
                <a:gd name="T17" fmla="*/ 0 h 133"/>
                <a:gd name="T18" fmla="*/ 100 w 271"/>
                <a:gd name="T19" fmla="*/ 2 h 133"/>
                <a:gd name="T20" fmla="*/ 117 w 271"/>
                <a:gd name="T21" fmla="*/ 12 h 133"/>
                <a:gd name="T22" fmla="*/ 128 w 271"/>
                <a:gd name="T23" fmla="*/ 24 h 133"/>
                <a:gd name="T24" fmla="*/ 141 w 271"/>
                <a:gd name="T25" fmla="*/ 27 h 133"/>
                <a:gd name="T26" fmla="*/ 155 w 271"/>
                <a:gd name="T27" fmla="*/ 25 h 133"/>
                <a:gd name="T28" fmla="*/ 166 w 271"/>
                <a:gd name="T29" fmla="*/ 31 h 133"/>
                <a:gd name="T30" fmla="*/ 178 w 271"/>
                <a:gd name="T31" fmla="*/ 37 h 133"/>
                <a:gd name="T32" fmla="*/ 190 w 271"/>
                <a:gd name="T33" fmla="*/ 36 h 133"/>
                <a:gd name="T34" fmla="*/ 206 w 271"/>
                <a:gd name="T35" fmla="*/ 34 h 133"/>
                <a:gd name="T36" fmla="*/ 224 w 271"/>
                <a:gd name="T37" fmla="*/ 26 h 133"/>
                <a:gd name="T38" fmla="*/ 241 w 271"/>
                <a:gd name="T39" fmla="*/ 32 h 133"/>
                <a:gd name="T40" fmla="*/ 236 w 271"/>
                <a:gd name="T41" fmla="*/ 52 h 133"/>
                <a:gd name="T42" fmla="*/ 248 w 271"/>
                <a:gd name="T43" fmla="*/ 58 h 133"/>
                <a:gd name="T44" fmla="*/ 258 w 271"/>
                <a:gd name="T45" fmla="*/ 57 h 133"/>
                <a:gd name="T46" fmla="*/ 271 w 271"/>
                <a:gd name="T47" fmla="*/ 66 h 133"/>
                <a:gd name="T48" fmla="*/ 256 w 271"/>
                <a:gd name="T49" fmla="*/ 75 h 133"/>
                <a:gd name="T50" fmla="*/ 242 w 271"/>
                <a:gd name="T51" fmla="*/ 77 h 133"/>
                <a:gd name="T52" fmla="*/ 234 w 271"/>
                <a:gd name="T53" fmla="*/ 84 h 133"/>
                <a:gd name="T54" fmla="*/ 214 w 271"/>
                <a:gd name="T55" fmla="*/ 97 h 133"/>
                <a:gd name="T56" fmla="*/ 201 w 271"/>
                <a:gd name="T57" fmla="*/ 90 h 133"/>
                <a:gd name="T58" fmla="*/ 195 w 271"/>
                <a:gd name="T59" fmla="*/ 102 h 133"/>
                <a:gd name="T60" fmla="*/ 195 w 271"/>
                <a:gd name="T61" fmla="*/ 116 h 133"/>
                <a:gd name="T62" fmla="*/ 175 w 271"/>
                <a:gd name="T63" fmla="*/ 122 h 133"/>
                <a:gd name="T64" fmla="*/ 159 w 271"/>
                <a:gd name="T65" fmla="*/ 123 h 133"/>
                <a:gd name="T66" fmla="*/ 143 w 271"/>
                <a:gd name="T67" fmla="*/ 130 h 133"/>
                <a:gd name="T68" fmla="*/ 124 w 271"/>
                <a:gd name="T69" fmla="*/ 129 h 133"/>
                <a:gd name="T70" fmla="*/ 104 w 271"/>
                <a:gd name="T71" fmla="*/ 123 h 133"/>
                <a:gd name="T72" fmla="*/ 83 w 271"/>
                <a:gd name="T73" fmla="*/ 122 h 133"/>
                <a:gd name="T74" fmla="*/ 68 w 271"/>
                <a:gd name="T75" fmla="*/ 114 h 133"/>
                <a:gd name="T76" fmla="*/ 58 w 271"/>
                <a:gd name="T77" fmla="*/ 103 h 133"/>
                <a:gd name="T78" fmla="*/ 47 w 271"/>
                <a:gd name="T79" fmla="*/ 95 h 133"/>
                <a:gd name="T80" fmla="*/ 32 w 271"/>
                <a:gd name="T81" fmla="*/ 90 h 133"/>
                <a:gd name="T82" fmla="*/ 33 w 271"/>
                <a:gd name="T83" fmla="*/ 77 h 133"/>
                <a:gd name="T84" fmla="*/ 25 w 271"/>
                <a:gd name="T85" fmla="*/ 67 h 133"/>
                <a:gd name="T86" fmla="*/ 9 w 271"/>
                <a:gd name="T87" fmla="*/ 59 h 133"/>
                <a:gd name="T88" fmla="*/ 1 w 271"/>
                <a:gd name="T89" fmla="*/ 52 h 133"/>
                <a:gd name="T90" fmla="*/ 39 w 271"/>
                <a:gd name="T91" fmla="*/ 20 h 133"/>
                <a:gd name="T92" fmla="*/ 37 w 271"/>
                <a:gd name="T93" fmla="*/ 24 h 133"/>
                <a:gd name="T94" fmla="*/ 105 w 271"/>
                <a:gd name="T95" fmla="*/ 11 h 133"/>
                <a:gd name="T96" fmla="*/ 105 w 271"/>
                <a:gd name="T97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133">
                  <a:moveTo>
                    <a:pt x="0" y="37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224" y="26"/>
                    <a:pt x="224" y="26"/>
                    <a:pt x="224" y="26"/>
                  </a:cubicBezTo>
                  <a:cubicBezTo>
                    <a:pt x="230" y="31"/>
                    <a:pt x="230" y="31"/>
                    <a:pt x="230" y="31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4"/>
                    <a:pt x="238" y="45"/>
                  </a:cubicBezTo>
                  <a:cubicBezTo>
                    <a:pt x="239" y="49"/>
                    <a:pt x="236" y="52"/>
                    <a:pt x="236" y="52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53" y="53"/>
                    <a:pt x="253" y="53"/>
                    <a:pt x="253" y="53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62" y="60"/>
                    <a:pt x="262" y="60"/>
                    <a:pt x="262" y="60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71" y="66"/>
                    <a:pt x="271" y="66"/>
                    <a:pt x="271" y="66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65" y="69"/>
                    <a:pt x="262" y="70"/>
                  </a:cubicBezTo>
                  <a:cubicBezTo>
                    <a:pt x="260" y="70"/>
                    <a:pt x="256" y="75"/>
                    <a:pt x="256" y="75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3" y="130"/>
                    <a:pt x="143" y="130"/>
                    <a:pt x="143" y="130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37"/>
                  </a:lnTo>
                  <a:close/>
                  <a:moveTo>
                    <a:pt x="39" y="20"/>
                  </a:moveTo>
                  <a:cubicBezTo>
                    <a:pt x="39" y="20"/>
                    <a:pt x="41" y="21"/>
                    <a:pt x="41" y="21"/>
                  </a:cubicBezTo>
                  <a:cubicBezTo>
                    <a:pt x="40" y="22"/>
                    <a:pt x="40" y="23"/>
                    <a:pt x="40" y="24"/>
                  </a:cubicBezTo>
                  <a:cubicBezTo>
                    <a:pt x="39" y="24"/>
                    <a:pt x="39" y="24"/>
                    <a:pt x="37" y="24"/>
                  </a:cubicBezTo>
                  <a:cubicBezTo>
                    <a:pt x="37" y="24"/>
                    <a:pt x="36" y="22"/>
                    <a:pt x="36" y="22"/>
                  </a:cubicBezTo>
                  <a:cubicBezTo>
                    <a:pt x="37" y="21"/>
                    <a:pt x="38" y="21"/>
                    <a:pt x="39" y="20"/>
                  </a:cubicBezTo>
                  <a:close/>
                  <a:moveTo>
                    <a:pt x="105" y="11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7" y="16"/>
                    <a:pt x="103" y="22"/>
                    <a:pt x="103" y="14"/>
                  </a:cubicBezTo>
                  <a:lnTo>
                    <a:pt x="105" y="1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6" name="Freeform 141">
              <a:extLst>
                <a:ext uri="{FF2B5EF4-FFF2-40B4-BE49-F238E27FC236}">
                  <a16:creationId xmlns:a16="http://schemas.microsoft.com/office/drawing/2014/main" id="{08316C9A-7C68-4BA6-870D-BF7EF901B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464" y="3038253"/>
              <a:ext cx="8242" cy="8242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2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7" name="Freeform 142">
              <a:extLst>
                <a:ext uri="{FF2B5EF4-FFF2-40B4-BE49-F238E27FC236}">
                  <a16:creationId xmlns:a16="http://schemas.microsoft.com/office/drawing/2014/main" id="{1445F1AB-5665-482E-82DB-BC77211C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464" y="3038253"/>
              <a:ext cx="8242" cy="8242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2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8" name="Freeform 143">
              <a:extLst>
                <a:ext uri="{FF2B5EF4-FFF2-40B4-BE49-F238E27FC236}">
                  <a16:creationId xmlns:a16="http://schemas.microsoft.com/office/drawing/2014/main" id="{992BCC3E-CB18-4F74-B563-4A73B9C7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226" y="2867885"/>
              <a:ext cx="89305" cy="114035"/>
            </a:xfrm>
            <a:custGeom>
              <a:avLst/>
              <a:gdLst>
                <a:gd name="T0" fmla="*/ 16 w 33"/>
                <a:gd name="T1" fmla="*/ 42 h 42"/>
                <a:gd name="T2" fmla="*/ 19 w 33"/>
                <a:gd name="T3" fmla="*/ 36 h 42"/>
                <a:gd name="T4" fmla="*/ 23 w 33"/>
                <a:gd name="T5" fmla="*/ 31 h 42"/>
                <a:gd name="T6" fmla="*/ 27 w 33"/>
                <a:gd name="T7" fmla="*/ 32 h 42"/>
                <a:gd name="T8" fmla="*/ 33 w 33"/>
                <a:gd name="T9" fmla="*/ 35 h 42"/>
                <a:gd name="T10" fmla="*/ 28 w 33"/>
                <a:gd name="T11" fmla="*/ 28 h 42"/>
                <a:gd name="T12" fmla="*/ 25 w 33"/>
                <a:gd name="T13" fmla="*/ 22 h 42"/>
                <a:gd name="T14" fmla="*/ 24 w 33"/>
                <a:gd name="T15" fmla="*/ 17 h 42"/>
                <a:gd name="T16" fmla="*/ 22 w 33"/>
                <a:gd name="T17" fmla="*/ 13 h 42"/>
                <a:gd name="T18" fmla="*/ 19 w 33"/>
                <a:gd name="T19" fmla="*/ 7 h 42"/>
                <a:gd name="T20" fmla="*/ 15 w 33"/>
                <a:gd name="T21" fmla="*/ 4 h 42"/>
                <a:gd name="T22" fmla="*/ 10 w 33"/>
                <a:gd name="T23" fmla="*/ 1 h 42"/>
                <a:gd name="T24" fmla="*/ 5 w 33"/>
                <a:gd name="T25" fmla="*/ 1 h 42"/>
                <a:gd name="T26" fmla="*/ 0 w 33"/>
                <a:gd name="T27" fmla="*/ 4 h 42"/>
                <a:gd name="T28" fmla="*/ 6 w 33"/>
                <a:gd name="T29" fmla="*/ 10 h 42"/>
                <a:gd name="T30" fmla="*/ 9 w 33"/>
                <a:gd name="T31" fmla="*/ 16 h 42"/>
                <a:gd name="T32" fmla="*/ 13 w 33"/>
                <a:gd name="T33" fmla="*/ 22 h 42"/>
                <a:gd name="T34" fmla="*/ 13 w 33"/>
                <a:gd name="T35" fmla="*/ 27 h 42"/>
                <a:gd name="T36" fmla="*/ 13 w 33"/>
                <a:gd name="T37" fmla="*/ 31 h 42"/>
                <a:gd name="T38" fmla="*/ 13 w 33"/>
                <a:gd name="T39" fmla="*/ 36 h 42"/>
                <a:gd name="T40" fmla="*/ 14 w 33"/>
                <a:gd name="T41" fmla="*/ 41 h 42"/>
                <a:gd name="T42" fmla="*/ 16 w 33"/>
                <a:gd name="T4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42">
                  <a:moveTo>
                    <a:pt x="16" y="42"/>
                  </a:moveTo>
                  <a:cubicBezTo>
                    <a:pt x="16" y="42"/>
                    <a:pt x="19" y="38"/>
                    <a:pt x="19" y="36"/>
                  </a:cubicBezTo>
                  <a:cubicBezTo>
                    <a:pt x="19" y="35"/>
                    <a:pt x="23" y="33"/>
                    <a:pt x="23" y="31"/>
                  </a:cubicBezTo>
                  <a:cubicBezTo>
                    <a:pt x="23" y="29"/>
                    <a:pt x="25" y="32"/>
                    <a:pt x="27" y="32"/>
                  </a:cubicBezTo>
                  <a:cubicBezTo>
                    <a:pt x="29" y="32"/>
                    <a:pt x="33" y="35"/>
                    <a:pt x="33" y="35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4" y="26"/>
                    <a:pt x="25" y="22"/>
                  </a:cubicBezTo>
                  <a:cubicBezTo>
                    <a:pt x="25" y="20"/>
                    <a:pt x="25" y="20"/>
                    <a:pt x="24" y="17"/>
                  </a:cubicBezTo>
                  <a:cubicBezTo>
                    <a:pt x="22" y="15"/>
                    <a:pt x="21" y="16"/>
                    <a:pt x="22" y="13"/>
                  </a:cubicBezTo>
                  <a:cubicBezTo>
                    <a:pt x="22" y="10"/>
                    <a:pt x="20" y="8"/>
                    <a:pt x="19" y="7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3" y="3"/>
                    <a:pt x="12" y="2"/>
                    <a:pt x="10" y="1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4" y="2"/>
                    <a:pt x="0" y="1"/>
                    <a:pt x="0" y="4"/>
                  </a:cubicBezTo>
                  <a:cubicBezTo>
                    <a:pt x="0" y="4"/>
                    <a:pt x="5" y="7"/>
                    <a:pt x="6" y="10"/>
                  </a:cubicBezTo>
                  <a:cubicBezTo>
                    <a:pt x="7" y="14"/>
                    <a:pt x="7" y="13"/>
                    <a:pt x="9" y="16"/>
                  </a:cubicBezTo>
                  <a:cubicBezTo>
                    <a:pt x="12" y="19"/>
                    <a:pt x="12" y="20"/>
                    <a:pt x="13" y="22"/>
                  </a:cubicBezTo>
                  <a:cubicBezTo>
                    <a:pt x="14" y="24"/>
                    <a:pt x="12" y="26"/>
                    <a:pt x="13" y="27"/>
                  </a:cubicBezTo>
                  <a:cubicBezTo>
                    <a:pt x="15" y="29"/>
                    <a:pt x="13" y="29"/>
                    <a:pt x="13" y="31"/>
                  </a:cubicBezTo>
                  <a:cubicBezTo>
                    <a:pt x="14" y="33"/>
                    <a:pt x="12" y="36"/>
                    <a:pt x="13" y="36"/>
                  </a:cubicBezTo>
                  <a:cubicBezTo>
                    <a:pt x="15" y="37"/>
                    <a:pt x="12" y="40"/>
                    <a:pt x="14" y="41"/>
                  </a:cubicBezTo>
                  <a:cubicBezTo>
                    <a:pt x="15" y="42"/>
                    <a:pt x="16" y="42"/>
                    <a:pt x="16" y="42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9" name="Freeform 145">
              <a:extLst>
                <a:ext uri="{FF2B5EF4-FFF2-40B4-BE49-F238E27FC236}">
                  <a16:creationId xmlns:a16="http://schemas.microsoft.com/office/drawing/2014/main" id="{13B94531-725F-4FE3-81ED-09138103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964" y="3385856"/>
              <a:ext cx="711694" cy="531711"/>
            </a:xfrm>
            <a:custGeom>
              <a:avLst/>
              <a:gdLst>
                <a:gd name="T0" fmla="*/ 4 w 264"/>
                <a:gd name="T1" fmla="*/ 11 h 197"/>
                <a:gd name="T2" fmla="*/ 11 w 264"/>
                <a:gd name="T3" fmla="*/ 25 h 197"/>
                <a:gd name="T4" fmla="*/ 19 w 264"/>
                <a:gd name="T5" fmla="*/ 31 h 197"/>
                <a:gd name="T6" fmla="*/ 24 w 264"/>
                <a:gd name="T7" fmla="*/ 53 h 197"/>
                <a:gd name="T8" fmla="*/ 25 w 264"/>
                <a:gd name="T9" fmla="*/ 62 h 197"/>
                <a:gd name="T10" fmla="*/ 41 w 264"/>
                <a:gd name="T11" fmla="*/ 73 h 197"/>
                <a:gd name="T12" fmla="*/ 46 w 264"/>
                <a:gd name="T13" fmla="*/ 90 h 197"/>
                <a:gd name="T14" fmla="*/ 58 w 264"/>
                <a:gd name="T15" fmla="*/ 109 h 197"/>
                <a:gd name="T16" fmla="*/ 63 w 264"/>
                <a:gd name="T17" fmla="*/ 105 h 197"/>
                <a:gd name="T18" fmla="*/ 57 w 264"/>
                <a:gd name="T19" fmla="*/ 94 h 197"/>
                <a:gd name="T20" fmla="*/ 51 w 264"/>
                <a:gd name="T21" fmla="*/ 86 h 197"/>
                <a:gd name="T22" fmla="*/ 41 w 264"/>
                <a:gd name="T23" fmla="*/ 63 h 197"/>
                <a:gd name="T24" fmla="*/ 36 w 264"/>
                <a:gd name="T25" fmla="*/ 52 h 197"/>
                <a:gd name="T26" fmla="*/ 33 w 264"/>
                <a:gd name="T27" fmla="*/ 42 h 197"/>
                <a:gd name="T28" fmla="*/ 31 w 264"/>
                <a:gd name="T29" fmla="*/ 36 h 197"/>
                <a:gd name="T30" fmla="*/ 22 w 264"/>
                <a:gd name="T31" fmla="*/ 25 h 197"/>
                <a:gd name="T32" fmla="*/ 18 w 264"/>
                <a:gd name="T33" fmla="*/ 9 h 197"/>
                <a:gd name="T34" fmla="*/ 27 w 264"/>
                <a:gd name="T35" fmla="*/ 10 h 197"/>
                <a:gd name="T36" fmla="*/ 37 w 264"/>
                <a:gd name="T37" fmla="*/ 25 h 197"/>
                <a:gd name="T38" fmla="*/ 46 w 264"/>
                <a:gd name="T39" fmla="*/ 43 h 197"/>
                <a:gd name="T40" fmla="*/ 57 w 264"/>
                <a:gd name="T41" fmla="*/ 53 h 197"/>
                <a:gd name="T42" fmla="*/ 67 w 264"/>
                <a:gd name="T43" fmla="*/ 65 h 197"/>
                <a:gd name="T44" fmla="*/ 66 w 264"/>
                <a:gd name="T45" fmla="*/ 72 h 197"/>
                <a:gd name="T46" fmla="*/ 74 w 264"/>
                <a:gd name="T47" fmla="*/ 81 h 197"/>
                <a:gd name="T48" fmla="*/ 86 w 264"/>
                <a:gd name="T49" fmla="*/ 96 h 197"/>
                <a:gd name="T50" fmla="*/ 92 w 264"/>
                <a:gd name="T51" fmla="*/ 105 h 197"/>
                <a:gd name="T52" fmla="*/ 100 w 264"/>
                <a:gd name="T53" fmla="*/ 124 h 197"/>
                <a:gd name="T54" fmla="*/ 99 w 264"/>
                <a:gd name="T55" fmla="*/ 142 h 197"/>
                <a:gd name="T56" fmla="*/ 108 w 264"/>
                <a:gd name="T57" fmla="*/ 154 h 197"/>
                <a:gd name="T58" fmla="*/ 119 w 264"/>
                <a:gd name="T59" fmla="*/ 164 h 197"/>
                <a:gd name="T60" fmla="*/ 142 w 264"/>
                <a:gd name="T61" fmla="*/ 176 h 197"/>
                <a:gd name="T62" fmla="*/ 158 w 264"/>
                <a:gd name="T63" fmla="*/ 181 h 197"/>
                <a:gd name="T64" fmla="*/ 164 w 264"/>
                <a:gd name="T65" fmla="*/ 187 h 197"/>
                <a:gd name="T66" fmla="*/ 175 w 264"/>
                <a:gd name="T67" fmla="*/ 189 h 197"/>
                <a:gd name="T68" fmla="*/ 193 w 264"/>
                <a:gd name="T69" fmla="*/ 185 h 197"/>
                <a:gd name="T70" fmla="*/ 208 w 264"/>
                <a:gd name="T71" fmla="*/ 190 h 197"/>
                <a:gd name="T72" fmla="*/ 218 w 264"/>
                <a:gd name="T73" fmla="*/ 184 h 197"/>
                <a:gd name="T74" fmla="*/ 222 w 264"/>
                <a:gd name="T75" fmla="*/ 171 h 197"/>
                <a:gd name="T76" fmla="*/ 244 w 264"/>
                <a:gd name="T77" fmla="*/ 164 h 197"/>
                <a:gd name="T78" fmla="*/ 254 w 264"/>
                <a:gd name="T79" fmla="*/ 164 h 197"/>
                <a:gd name="T80" fmla="*/ 259 w 264"/>
                <a:gd name="T81" fmla="*/ 126 h 197"/>
                <a:gd name="T82" fmla="*/ 246 w 264"/>
                <a:gd name="T83" fmla="*/ 129 h 197"/>
                <a:gd name="T84" fmla="*/ 231 w 264"/>
                <a:gd name="T85" fmla="*/ 146 h 197"/>
                <a:gd name="T86" fmla="*/ 222 w 264"/>
                <a:gd name="T87" fmla="*/ 160 h 197"/>
                <a:gd name="T88" fmla="*/ 208 w 264"/>
                <a:gd name="T89" fmla="*/ 164 h 197"/>
                <a:gd name="T90" fmla="*/ 184 w 264"/>
                <a:gd name="T91" fmla="*/ 159 h 197"/>
                <a:gd name="T92" fmla="*/ 178 w 264"/>
                <a:gd name="T93" fmla="*/ 146 h 197"/>
                <a:gd name="T94" fmla="*/ 168 w 264"/>
                <a:gd name="T95" fmla="*/ 132 h 197"/>
                <a:gd name="T96" fmla="*/ 168 w 264"/>
                <a:gd name="T97" fmla="*/ 113 h 197"/>
                <a:gd name="T98" fmla="*/ 166 w 264"/>
                <a:gd name="T99" fmla="*/ 98 h 197"/>
                <a:gd name="T100" fmla="*/ 168 w 264"/>
                <a:gd name="T101" fmla="*/ 85 h 197"/>
                <a:gd name="T102" fmla="*/ 168 w 264"/>
                <a:gd name="T103" fmla="*/ 79 h 197"/>
                <a:gd name="T104" fmla="*/ 156 w 264"/>
                <a:gd name="T105" fmla="*/ 73 h 197"/>
                <a:gd name="T106" fmla="*/ 149 w 264"/>
                <a:gd name="T107" fmla="*/ 58 h 197"/>
                <a:gd name="T108" fmla="*/ 142 w 264"/>
                <a:gd name="T109" fmla="*/ 44 h 197"/>
                <a:gd name="T110" fmla="*/ 133 w 264"/>
                <a:gd name="T111" fmla="*/ 34 h 197"/>
                <a:gd name="T112" fmla="*/ 122 w 264"/>
                <a:gd name="T113" fmla="*/ 41 h 197"/>
                <a:gd name="T114" fmla="*/ 111 w 264"/>
                <a:gd name="T115" fmla="*/ 36 h 197"/>
                <a:gd name="T116" fmla="*/ 103 w 264"/>
                <a:gd name="T117" fmla="*/ 22 h 197"/>
                <a:gd name="T118" fmla="*/ 93 w 264"/>
                <a:gd name="T119" fmla="*/ 11 h 197"/>
                <a:gd name="T120" fmla="*/ 24 w 264"/>
                <a:gd name="T12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197">
                  <a:moveTo>
                    <a:pt x="0" y="1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4" y="9"/>
                    <a:pt x="3" y="10"/>
                    <a:pt x="4" y="11"/>
                  </a:cubicBezTo>
                  <a:cubicBezTo>
                    <a:pt x="4" y="12"/>
                    <a:pt x="6" y="13"/>
                    <a:pt x="7" y="14"/>
                  </a:cubicBezTo>
                  <a:cubicBezTo>
                    <a:pt x="8" y="16"/>
                    <a:pt x="6" y="19"/>
                    <a:pt x="8" y="22"/>
                  </a:cubicBezTo>
                  <a:cubicBezTo>
                    <a:pt x="8" y="22"/>
                    <a:pt x="10" y="23"/>
                    <a:pt x="10" y="23"/>
                  </a:cubicBezTo>
                  <a:cubicBezTo>
                    <a:pt x="11" y="23"/>
                    <a:pt x="10" y="25"/>
                    <a:pt x="11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4" y="27"/>
                    <a:pt x="14" y="28"/>
                    <a:pt x="14" y="29"/>
                  </a:cubicBezTo>
                  <a:cubicBezTo>
                    <a:pt x="15" y="29"/>
                    <a:pt x="17" y="28"/>
                    <a:pt x="18" y="29"/>
                  </a:cubicBezTo>
                  <a:cubicBezTo>
                    <a:pt x="18" y="29"/>
                    <a:pt x="18" y="31"/>
                    <a:pt x="19" y="31"/>
                  </a:cubicBezTo>
                  <a:cubicBezTo>
                    <a:pt x="20" y="32"/>
                    <a:pt x="21" y="32"/>
                    <a:pt x="22" y="33"/>
                  </a:cubicBezTo>
                  <a:cubicBezTo>
                    <a:pt x="24" y="36"/>
                    <a:pt x="22" y="37"/>
                    <a:pt x="23" y="41"/>
                  </a:cubicBezTo>
                  <a:cubicBezTo>
                    <a:pt x="23" y="41"/>
                    <a:pt x="25" y="43"/>
                    <a:pt x="25" y="43"/>
                  </a:cubicBezTo>
                  <a:cubicBezTo>
                    <a:pt x="25" y="47"/>
                    <a:pt x="24" y="50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9" y="56"/>
                    <a:pt x="21" y="57"/>
                    <a:pt x="22" y="58"/>
                  </a:cubicBezTo>
                  <a:cubicBezTo>
                    <a:pt x="23" y="59"/>
                    <a:pt x="24" y="62"/>
                    <a:pt x="25" y="62"/>
                  </a:cubicBezTo>
                  <a:cubicBezTo>
                    <a:pt x="25" y="62"/>
                    <a:pt x="26" y="62"/>
                    <a:pt x="27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5"/>
                    <a:pt x="30" y="64"/>
                    <a:pt x="31" y="65"/>
                  </a:cubicBezTo>
                  <a:cubicBezTo>
                    <a:pt x="32" y="65"/>
                    <a:pt x="40" y="72"/>
                    <a:pt x="41" y="73"/>
                  </a:cubicBezTo>
                  <a:cubicBezTo>
                    <a:pt x="41" y="75"/>
                    <a:pt x="40" y="74"/>
                    <a:pt x="40" y="76"/>
                  </a:cubicBezTo>
                  <a:cubicBezTo>
                    <a:pt x="40" y="76"/>
                    <a:pt x="42" y="79"/>
                    <a:pt x="42" y="80"/>
                  </a:cubicBezTo>
                  <a:cubicBezTo>
                    <a:pt x="43" y="82"/>
                    <a:pt x="41" y="86"/>
                    <a:pt x="42" y="88"/>
                  </a:cubicBezTo>
                  <a:cubicBezTo>
                    <a:pt x="43" y="89"/>
                    <a:pt x="45" y="89"/>
                    <a:pt x="46" y="90"/>
                  </a:cubicBezTo>
                  <a:cubicBezTo>
                    <a:pt x="47" y="90"/>
                    <a:pt x="46" y="92"/>
                    <a:pt x="47" y="93"/>
                  </a:cubicBezTo>
                  <a:cubicBezTo>
                    <a:pt x="47" y="93"/>
                    <a:pt x="49" y="94"/>
                    <a:pt x="50" y="95"/>
                  </a:cubicBezTo>
                  <a:cubicBezTo>
                    <a:pt x="51" y="96"/>
                    <a:pt x="58" y="104"/>
                    <a:pt x="58" y="105"/>
                  </a:cubicBezTo>
                  <a:cubicBezTo>
                    <a:pt x="58" y="106"/>
                    <a:pt x="58" y="107"/>
                    <a:pt x="58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0" y="108"/>
                    <a:pt x="6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2" y="107"/>
                    <a:pt x="63" y="106"/>
                    <a:pt x="63" y="105"/>
                  </a:cubicBezTo>
                  <a:cubicBezTo>
                    <a:pt x="63" y="104"/>
                    <a:pt x="64" y="103"/>
                    <a:pt x="63" y="101"/>
                  </a:cubicBezTo>
                  <a:cubicBezTo>
                    <a:pt x="63" y="101"/>
                    <a:pt x="58" y="98"/>
                    <a:pt x="58" y="98"/>
                  </a:cubicBezTo>
                  <a:cubicBezTo>
                    <a:pt x="58" y="97"/>
                    <a:pt x="58" y="96"/>
                    <a:pt x="58" y="95"/>
                  </a:cubicBezTo>
                  <a:cubicBezTo>
                    <a:pt x="57" y="95"/>
                    <a:pt x="57" y="94"/>
                    <a:pt x="57" y="94"/>
                  </a:cubicBezTo>
                  <a:cubicBezTo>
                    <a:pt x="56" y="94"/>
                    <a:pt x="55" y="94"/>
                    <a:pt x="54" y="94"/>
                  </a:cubicBezTo>
                  <a:cubicBezTo>
                    <a:pt x="53" y="94"/>
                    <a:pt x="54" y="92"/>
                    <a:pt x="53" y="92"/>
                  </a:cubicBezTo>
                  <a:cubicBezTo>
                    <a:pt x="53" y="91"/>
                    <a:pt x="55" y="90"/>
                    <a:pt x="54" y="88"/>
                  </a:cubicBezTo>
                  <a:cubicBezTo>
                    <a:pt x="54" y="87"/>
                    <a:pt x="52" y="87"/>
                    <a:pt x="51" y="86"/>
                  </a:cubicBezTo>
                  <a:cubicBezTo>
                    <a:pt x="51" y="84"/>
                    <a:pt x="52" y="83"/>
                    <a:pt x="52" y="81"/>
                  </a:cubicBezTo>
                  <a:cubicBezTo>
                    <a:pt x="52" y="81"/>
                    <a:pt x="48" y="76"/>
                    <a:pt x="48" y="76"/>
                  </a:cubicBezTo>
                  <a:cubicBezTo>
                    <a:pt x="48" y="75"/>
                    <a:pt x="48" y="74"/>
                    <a:pt x="48" y="73"/>
                  </a:cubicBezTo>
                  <a:cubicBezTo>
                    <a:pt x="47" y="69"/>
                    <a:pt x="45" y="65"/>
                    <a:pt x="41" y="63"/>
                  </a:cubicBezTo>
                  <a:cubicBezTo>
                    <a:pt x="42" y="62"/>
                    <a:pt x="43" y="60"/>
                    <a:pt x="42" y="59"/>
                  </a:cubicBezTo>
                  <a:cubicBezTo>
                    <a:pt x="42" y="58"/>
                    <a:pt x="40" y="58"/>
                    <a:pt x="39" y="57"/>
                  </a:cubicBezTo>
                  <a:cubicBezTo>
                    <a:pt x="39" y="57"/>
                    <a:pt x="40" y="55"/>
                    <a:pt x="39" y="55"/>
                  </a:cubicBezTo>
                  <a:cubicBezTo>
                    <a:pt x="39" y="54"/>
                    <a:pt x="37" y="53"/>
                    <a:pt x="36" y="52"/>
                  </a:cubicBezTo>
                  <a:cubicBezTo>
                    <a:pt x="35" y="50"/>
                    <a:pt x="36" y="47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1" y="42"/>
                    <a:pt x="30" y="41"/>
                  </a:cubicBezTo>
                  <a:cubicBezTo>
                    <a:pt x="30" y="40"/>
                    <a:pt x="30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6" y="31"/>
                    <a:pt x="25" y="31"/>
                  </a:cubicBezTo>
                  <a:cubicBezTo>
                    <a:pt x="25" y="31"/>
                    <a:pt x="25" y="29"/>
                    <a:pt x="25" y="29"/>
                  </a:cubicBezTo>
                  <a:cubicBezTo>
                    <a:pt x="25" y="28"/>
                    <a:pt x="23" y="26"/>
                    <a:pt x="22" y="25"/>
                  </a:cubicBezTo>
                  <a:cubicBezTo>
                    <a:pt x="21" y="23"/>
                    <a:pt x="22" y="21"/>
                    <a:pt x="20" y="19"/>
                  </a:cubicBezTo>
                  <a:cubicBezTo>
                    <a:pt x="20" y="18"/>
                    <a:pt x="17" y="16"/>
                    <a:pt x="17" y="16"/>
                  </a:cubicBezTo>
                  <a:cubicBezTo>
                    <a:pt x="16" y="13"/>
                    <a:pt x="18" y="11"/>
                    <a:pt x="18" y="10"/>
                  </a:cubicBezTo>
                  <a:cubicBezTo>
                    <a:pt x="18" y="9"/>
                    <a:pt x="17" y="10"/>
                    <a:pt x="18" y="9"/>
                  </a:cubicBezTo>
                  <a:cubicBezTo>
                    <a:pt x="19" y="9"/>
                    <a:pt x="20" y="8"/>
                    <a:pt x="22" y="9"/>
                  </a:cubicBezTo>
                  <a:cubicBezTo>
                    <a:pt x="22" y="9"/>
                    <a:pt x="22" y="11"/>
                    <a:pt x="23" y="11"/>
                  </a:cubicBezTo>
                  <a:cubicBezTo>
                    <a:pt x="24" y="12"/>
                    <a:pt x="25" y="11"/>
                    <a:pt x="26" y="12"/>
                  </a:cubicBezTo>
                  <a:cubicBezTo>
                    <a:pt x="26" y="12"/>
                    <a:pt x="27" y="10"/>
                    <a:pt x="27" y="10"/>
                  </a:cubicBezTo>
                  <a:cubicBezTo>
                    <a:pt x="28" y="9"/>
                    <a:pt x="29" y="10"/>
                    <a:pt x="31" y="10"/>
                  </a:cubicBezTo>
                  <a:cubicBezTo>
                    <a:pt x="33" y="14"/>
                    <a:pt x="30" y="11"/>
                    <a:pt x="34" y="15"/>
                  </a:cubicBezTo>
                  <a:cubicBezTo>
                    <a:pt x="33" y="20"/>
                    <a:pt x="34" y="22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8"/>
                    <a:pt x="38" y="30"/>
                    <a:pt x="39" y="33"/>
                  </a:cubicBezTo>
                  <a:cubicBezTo>
                    <a:pt x="41" y="35"/>
                    <a:pt x="43" y="37"/>
                    <a:pt x="44" y="39"/>
                  </a:cubicBezTo>
                  <a:cubicBezTo>
                    <a:pt x="44" y="39"/>
                    <a:pt x="46" y="39"/>
                    <a:pt x="46" y="39"/>
                  </a:cubicBezTo>
                  <a:cubicBezTo>
                    <a:pt x="47" y="41"/>
                    <a:pt x="46" y="42"/>
                    <a:pt x="46" y="43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50" y="45"/>
                    <a:pt x="51" y="46"/>
                  </a:cubicBezTo>
                  <a:cubicBezTo>
                    <a:pt x="52" y="47"/>
                    <a:pt x="52" y="53"/>
                    <a:pt x="54" y="53"/>
                  </a:cubicBezTo>
                  <a:cubicBezTo>
                    <a:pt x="55" y="54"/>
                    <a:pt x="57" y="53"/>
                    <a:pt x="57" y="53"/>
                  </a:cubicBezTo>
                  <a:cubicBezTo>
                    <a:pt x="59" y="55"/>
                    <a:pt x="57" y="57"/>
                    <a:pt x="57" y="59"/>
                  </a:cubicBezTo>
                  <a:cubicBezTo>
                    <a:pt x="58" y="60"/>
                    <a:pt x="61" y="60"/>
                    <a:pt x="62" y="61"/>
                  </a:cubicBezTo>
                  <a:cubicBezTo>
                    <a:pt x="62" y="62"/>
                    <a:pt x="62" y="65"/>
                    <a:pt x="63" y="65"/>
                  </a:cubicBezTo>
                  <a:cubicBezTo>
                    <a:pt x="64" y="66"/>
                    <a:pt x="66" y="65"/>
                    <a:pt x="67" y="65"/>
                  </a:cubicBezTo>
                  <a:cubicBezTo>
                    <a:pt x="68" y="66"/>
                    <a:pt x="68" y="67"/>
                    <a:pt x="68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9"/>
                    <a:pt x="69" y="70"/>
                    <a:pt x="69" y="71"/>
                  </a:cubicBezTo>
                  <a:cubicBezTo>
                    <a:pt x="68" y="71"/>
                    <a:pt x="66" y="71"/>
                    <a:pt x="66" y="72"/>
                  </a:cubicBezTo>
                  <a:cubicBezTo>
                    <a:pt x="66" y="73"/>
                    <a:pt x="66" y="75"/>
                    <a:pt x="66" y="76"/>
                  </a:cubicBezTo>
                  <a:cubicBezTo>
                    <a:pt x="67" y="76"/>
                    <a:pt x="68" y="76"/>
                    <a:pt x="69" y="77"/>
                  </a:cubicBezTo>
                  <a:cubicBezTo>
                    <a:pt x="70" y="77"/>
                    <a:pt x="70" y="79"/>
                    <a:pt x="70" y="79"/>
                  </a:cubicBezTo>
                  <a:cubicBezTo>
                    <a:pt x="71" y="80"/>
                    <a:pt x="73" y="81"/>
                    <a:pt x="74" y="81"/>
                  </a:cubicBezTo>
                  <a:cubicBezTo>
                    <a:pt x="74" y="81"/>
                    <a:pt x="79" y="88"/>
                    <a:pt x="79" y="88"/>
                  </a:cubicBezTo>
                  <a:cubicBezTo>
                    <a:pt x="80" y="89"/>
                    <a:pt x="79" y="90"/>
                    <a:pt x="80" y="91"/>
                  </a:cubicBezTo>
                  <a:cubicBezTo>
                    <a:pt x="81" y="92"/>
                    <a:pt x="82" y="92"/>
                    <a:pt x="83" y="93"/>
                  </a:cubicBezTo>
                  <a:cubicBezTo>
                    <a:pt x="84" y="94"/>
                    <a:pt x="86" y="96"/>
                    <a:pt x="86" y="96"/>
                  </a:cubicBezTo>
                  <a:cubicBezTo>
                    <a:pt x="86" y="97"/>
                    <a:pt x="86" y="98"/>
                    <a:pt x="86" y="99"/>
                  </a:cubicBezTo>
                  <a:cubicBezTo>
                    <a:pt x="87" y="99"/>
                    <a:pt x="89" y="101"/>
                    <a:pt x="90" y="102"/>
                  </a:cubicBezTo>
                  <a:cubicBezTo>
                    <a:pt x="90" y="103"/>
                    <a:pt x="90" y="103"/>
                    <a:pt x="90" y="104"/>
                  </a:cubicBezTo>
                  <a:cubicBezTo>
                    <a:pt x="90" y="104"/>
                    <a:pt x="92" y="105"/>
                    <a:pt x="92" y="105"/>
                  </a:cubicBezTo>
                  <a:cubicBezTo>
                    <a:pt x="93" y="107"/>
                    <a:pt x="92" y="108"/>
                    <a:pt x="93" y="110"/>
                  </a:cubicBezTo>
                  <a:cubicBezTo>
                    <a:pt x="95" y="113"/>
                    <a:pt x="97" y="114"/>
                    <a:pt x="99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0" y="121"/>
                    <a:pt x="100" y="122"/>
                    <a:pt x="100" y="124"/>
                  </a:cubicBezTo>
                  <a:cubicBezTo>
                    <a:pt x="100" y="125"/>
                    <a:pt x="103" y="126"/>
                    <a:pt x="102" y="131"/>
                  </a:cubicBezTo>
                  <a:cubicBezTo>
                    <a:pt x="102" y="132"/>
                    <a:pt x="100" y="134"/>
                    <a:pt x="99" y="134"/>
                  </a:cubicBezTo>
                  <a:cubicBezTo>
                    <a:pt x="98" y="136"/>
                    <a:pt x="101" y="137"/>
                    <a:pt x="101" y="138"/>
                  </a:cubicBezTo>
                  <a:cubicBezTo>
                    <a:pt x="100" y="139"/>
                    <a:pt x="98" y="139"/>
                    <a:pt x="99" y="142"/>
                  </a:cubicBezTo>
                  <a:cubicBezTo>
                    <a:pt x="99" y="142"/>
                    <a:pt x="100" y="145"/>
                    <a:pt x="101" y="14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03" y="147"/>
                    <a:pt x="102" y="148"/>
                    <a:pt x="103" y="149"/>
                  </a:cubicBezTo>
                  <a:cubicBezTo>
                    <a:pt x="103" y="150"/>
                    <a:pt x="107" y="153"/>
                    <a:pt x="108" y="154"/>
                  </a:cubicBezTo>
                  <a:cubicBezTo>
                    <a:pt x="109" y="154"/>
                    <a:pt x="110" y="154"/>
                    <a:pt x="111" y="154"/>
                  </a:cubicBezTo>
                  <a:cubicBezTo>
                    <a:pt x="112" y="155"/>
                    <a:pt x="111" y="156"/>
                    <a:pt x="112" y="157"/>
                  </a:cubicBezTo>
                  <a:cubicBezTo>
                    <a:pt x="113" y="158"/>
                    <a:pt x="115" y="159"/>
                    <a:pt x="117" y="160"/>
                  </a:cubicBezTo>
                  <a:cubicBezTo>
                    <a:pt x="117" y="161"/>
                    <a:pt x="119" y="163"/>
                    <a:pt x="119" y="164"/>
                  </a:cubicBezTo>
                  <a:cubicBezTo>
                    <a:pt x="119" y="164"/>
                    <a:pt x="121" y="167"/>
                    <a:pt x="121" y="167"/>
                  </a:cubicBezTo>
                  <a:cubicBezTo>
                    <a:pt x="125" y="169"/>
                    <a:pt x="128" y="167"/>
                    <a:pt x="131" y="168"/>
                  </a:cubicBezTo>
                  <a:cubicBezTo>
                    <a:pt x="132" y="169"/>
                    <a:pt x="133" y="172"/>
                    <a:pt x="134" y="172"/>
                  </a:cubicBezTo>
                  <a:cubicBezTo>
                    <a:pt x="136" y="174"/>
                    <a:pt x="140" y="175"/>
                    <a:pt x="142" y="176"/>
                  </a:cubicBezTo>
                  <a:cubicBezTo>
                    <a:pt x="143" y="177"/>
                    <a:pt x="143" y="178"/>
                    <a:pt x="144" y="178"/>
                  </a:cubicBezTo>
                  <a:cubicBezTo>
                    <a:pt x="147" y="180"/>
                    <a:pt x="149" y="179"/>
                    <a:pt x="153" y="180"/>
                  </a:cubicBezTo>
                  <a:cubicBezTo>
                    <a:pt x="154" y="182"/>
                    <a:pt x="154" y="182"/>
                    <a:pt x="154" y="182"/>
                  </a:cubicBezTo>
                  <a:cubicBezTo>
                    <a:pt x="156" y="182"/>
                    <a:pt x="156" y="181"/>
                    <a:pt x="158" y="181"/>
                  </a:cubicBezTo>
                  <a:cubicBezTo>
                    <a:pt x="158" y="181"/>
                    <a:pt x="158" y="183"/>
                    <a:pt x="158" y="183"/>
                  </a:cubicBezTo>
                  <a:cubicBezTo>
                    <a:pt x="159" y="183"/>
                    <a:pt x="160" y="183"/>
                    <a:pt x="161" y="183"/>
                  </a:cubicBezTo>
                  <a:cubicBezTo>
                    <a:pt x="162" y="183"/>
                    <a:pt x="163" y="185"/>
                    <a:pt x="164" y="186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5" y="187"/>
                    <a:pt x="166" y="186"/>
                    <a:pt x="166" y="186"/>
                  </a:cubicBezTo>
                  <a:cubicBezTo>
                    <a:pt x="169" y="186"/>
                    <a:pt x="168" y="187"/>
                    <a:pt x="169" y="188"/>
                  </a:cubicBezTo>
                  <a:cubicBezTo>
                    <a:pt x="171" y="188"/>
                    <a:pt x="173" y="187"/>
                    <a:pt x="174" y="187"/>
                  </a:cubicBezTo>
                  <a:cubicBezTo>
                    <a:pt x="175" y="187"/>
                    <a:pt x="175" y="188"/>
                    <a:pt x="175" y="189"/>
                  </a:cubicBezTo>
                  <a:cubicBezTo>
                    <a:pt x="176" y="189"/>
                    <a:pt x="178" y="190"/>
                    <a:pt x="178" y="190"/>
                  </a:cubicBezTo>
                  <a:cubicBezTo>
                    <a:pt x="181" y="190"/>
                    <a:pt x="182" y="187"/>
                    <a:pt x="184" y="187"/>
                  </a:cubicBezTo>
                  <a:cubicBezTo>
                    <a:pt x="186" y="186"/>
                    <a:pt x="188" y="187"/>
                    <a:pt x="190" y="187"/>
                  </a:cubicBezTo>
                  <a:cubicBezTo>
                    <a:pt x="191" y="187"/>
                    <a:pt x="193" y="185"/>
                    <a:pt x="193" y="185"/>
                  </a:cubicBezTo>
                  <a:cubicBezTo>
                    <a:pt x="195" y="185"/>
                    <a:pt x="194" y="186"/>
                    <a:pt x="195" y="186"/>
                  </a:cubicBezTo>
                  <a:cubicBezTo>
                    <a:pt x="198" y="187"/>
                    <a:pt x="200" y="186"/>
                    <a:pt x="202" y="187"/>
                  </a:cubicBezTo>
                  <a:cubicBezTo>
                    <a:pt x="203" y="187"/>
                    <a:pt x="204" y="190"/>
                    <a:pt x="205" y="190"/>
                  </a:cubicBezTo>
                  <a:cubicBezTo>
                    <a:pt x="206" y="191"/>
                    <a:pt x="207" y="190"/>
                    <a:pt x="208" y="190"/>
                  </a:cubicBezTo>
                  <a:cubicBezTo>
                    <a:pt x="210" y="191"/>
                    <a:pt x="211" y="194"/>
                    <a:pt x="212" y="197"/>
                  </a:cubicBezTo>
                  <a:cubicBezTo>
                    <a:pt x="212" y="197"/>
                    <a:pt x="212" y="197"/>
                    <a:pt x="212" y="197"/>
                  </a:cubicBezTo>
                  <a:cubicBezTo>
                    <a:pt x="212" y="197"/>
                    <a:pt x="214" y="194"/>
                    <a:pt x="213" y="192"/>
                  </a:cubicBezTo>
                  <a:cubicBezTo>
                    <a:pt x="212" y="191"/>
                    <a:pt x="218" y="184"/>
                    <a:pt x="218" y="184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29" y="184"/>
                    <a:pt x="229" y="181"/>
                    <a:pt x="227" y="179"/>
                  </a:cubicBezTo>
                  <a:cubicBezTo>
                    <a:pt x="224" y="178"/>
                    <a:pt x="222" y="174"/>
                    <a:pt x="222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41" y="166"/>
                    <a:pt x="241" y="166"/>
                    <a:pt x="241" y="166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44" y="164"/>
                    <a:pt x="246" y="161"/>
                    <a:pt x="248" y="163"/>
                  </a:cubicBezTo>
                  <a:cubicBezTo>
                    <a:pt x="249" y="161"/>
                    <a:pt x="250" y="160"/>
                    <a:pt x="251" y="158"/>
                  </a:cubicBezTo>
                  <a:cubicBezTo>
                    <a:pt x="251" y="160"/>
                    <a:pt x="251" y="162"/>
                    <a:pt x="250" y="162"/>
                  </a:cubicBezTo>
                  <a:cubicBezTo>
                    <a:pt x="252" y="163"/>
                    <a:pt x="253" y="164"/>
                    <a:pt x="254" y="164"/>
                  </a:cubicBezTo>
                  <a:cubicBezTo>
                    <a:pt x="254" y="158"/>
                    <a:pt x="255" y="154"/>
                    <a:pt x="256" y="148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8" y="147"/>
                    <a:pt x="256" y="146"/>
                    <a:pt x="256" y="143"/>
                  </a:cubicBezTo>
                  <a:cubicBezTo>
                    <a:pt x="256" y="139"/>
                    <a:pt x="264" y="129"/>
                    <a:pt x="259" y="126"/>
                  </a:cubicBezTo>
                  <a:cubicBezTo>
                    <a:pt x="258" y="126"/>
                    <a:pt x="257" y="126"/>
                    <a:pt x="257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4" y="124"/>
                    <a:pt x="249" y="125"/>
                    <a:pt x="248" y="126"/>
                  </a:cubicBezTo>
                  <a:cubicBezTo>
                    <a:pt x="247" y="126"/>
                    <a:pt x="246" y="128"/>
                    <a:pt x="246" y="129"/>
                  </a:cubicBezTo>
                  <a:cubicBezTo>
                    <a:pt x="244" y="129"/>
                    <a:pt x="243" y="128"/>
                    <a:pt x="242" y="129"/>
                  </a:cubicBezTo>
                  <a:cubicBezTo>
                    <a:pt x="241" y="129"/>
                    <a:pt x="240" y="131"/>
                    <a:pt x="240" y="131"/>
                  </a:cubicBezTo>
                  <a:cubicBezTo>
                    <a:pt x="236" y="132"/>
                    <a:pt x="235" y="130"/>
                    <a:pt x="234" y="134"/>
                  </a:cubicBezTo>
                  <a:cubicBezTo>
                    <a:pt x="232" y="137"/>
                    <a:pt x="232" y="142"/>
                    <a:pt x="231" y="146"/>
                  </a:cubicBezTo>
                  <a:cubicBezTo>
                    <a:pt x="231" y="146"/>
                    <a:pt x="228" y="148"/>
                    <a:pt x="228" y="148"/>
                  </a:cubicBezTo>
                  <a:cubicBezTo>
                    <a:pt x="228" y="150"/>
                    <a:pt x="229" y="152"/>
                    <a:pt x="228" y="154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5" y="155"/>
                    <a:pt x="224" y="158"/>
                    <a:pt x="222" y="160"/>
                  </a:cubicBezTo>
                  <a:cubicBezTo>
                    <a:pt x="221" y="160"/>
                    <a:pt x="219" y="161"/>
                    <a:pt x="219" y="161"/>
                  </a:cubicBezTo>
                  <a:cubicBezTo>
                    <a:pt x="219" y="161"/>
                    <a:pt x="218" y="159"/>
                    <a:pt x="218" y="158"/>
                  </a:cubicBezTo>
                  <a:cubicBezTo>
                    <a:pt x="213" y="159"/>
                    <a:pt x="212" y="159"/>
                    <a:pt x="209" y="162"/>
                  </a:cubicBezTo>
                  <a:cubicBezTo>
                    <a:pt x="209" y="162"/>
                    <a:pt x="208" y="164"/>
                    <a:pt x="208" y="164"/>
                  </a:cubicBezTo>
                  <a:cubicBezTo>
                    <a:pt x="207" y="164"/>
                    <a:pt x="205" y="164"/>
                    <a:pt x="203" y="164"/>
                  </a:cubicBezTo>
                  <a:cubicBezTo>
                    <a:pt x="203" y="165"/>
                    <a:pt x="203" y="165"/>
                    <a:pt x="203" y="165"/>
                  </a:cubicBezTo>
                  <a:cubicBezTo>
                    <a:pt x="201" y="166"/>
                    <a:pt x="198" y="165"/>
                    <a:pt x="195" y="165"/>
                  </a:cubicBezTo>
                  <a:cubicBezTo>
                    <a:pt x="192" y="159"/>
                    <a:pt x="191" y="159"/>
                    <a:pt x="184" y="159"/>
                  </a:cubicBezTo>
                  <a:cubicBezTo>
                    <a:pt x="183" y="158"/>
                    <a:pt x="184" y="157"/>
                    <a:pt x="184" y="156"/>
                  </a:cubicBezTo>
                  <a:cubicBezTo>
                    <a:pt x="183" y="154"/>
                    <a:pt x="180" y="152"/>
                    <a:pt x="180" y="150"/>
                  </a:cubicBezTo>
                  <a:cubicBezTo>
                    <a:pt x="180" y="149"/>
                    <a:pt x="180" y="147"/>
                    <a:pt x="180" y="146"/>
                  </a:cubicBezTo>
                  <a:cubicBezTo>
                    <a:pt x="180" y="146"/>
                    <a:pt x="178" y="147"/>
                    <a:pt x="178" y="146"/>
                  </a:cubicBezTo>
                  <a:cubicBezTo>
                    <a:pt x="177" y="146"/>
                    <a:pt x="176" y="143"/>
                    <a:pt x="175" y="142"/>
                  </a:cubicBezTo>
                  <a:cubicBezTo>
                    <a:pt x="175" y="141"/>
                    <a:pt x="173" y="141"/>
                    <a:pt x="172" y="140"/>
                  </a:cubicBezTo>
                  <a:cubicBezTo>
                    <a:pt x="171" y="138"/>
                    <a:pt x="172" y="136"/>
                    <a:pt x="171" y="134"/>
                  </a:cubicBezTo>
                  <a:cubicBezTo>
                    <a:pt x="171" y="134"/>
                    <a:pt x="169" y="133"/>
                    <a:pt x="168" y="132"/>
                  </a:cubicBezTo>
                  <a:cubicBezTo>
                    <a:pt x="168" y="131"/>
                    <a:pt x="168" y="129"/>
                    <a:pt x="168" y="129"/>
                  </a:cubicBezTo>
                  <a:cubicBezTo>
                    <a:pt x="167" y="129"/>
                    <a:pt x="166" y="130"/>
                    <a:pt x="166" y="130"/>
                  </a:cubicBezTo>
                  <a:cubicBezTo>
                    <a:pt x="167" y="125"/>
                    <a:pt x="166" y="124"/>
                    <a:pt x="166" y="119"/>
                  </a:cubicBezTo>
                  <a:cubicBezTo>
                    <a:pt x="167" y="118"/>
                    <a:pt x="169" y="116"/>
                    <a:pt x="168" y="113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7" y="109"/>
                    <a:pt x="168" y="107"/>
                    <a:pt x="167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5" y="102"/>
                    <a:pt x="167" y="101"/>
                    <a:pt x="166" y="98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94"/>
                    <a:pt x="167" y="90"/>
                    <a:pt x="165" y="89"/>
                  </a:cubicBezTo>
                  <a:cubicBezTo>
                    <a:pt x="166" y="88"/>
                    <a:pt x="167" y="88"/>
                    <a:pt x="168" y="87"/>
                  </a:cubicBezTo>
                  <a:cubicBezTo>
                    <a:pt x="168" y="86"/>
                    <a:pt x="167" y="85"/>
                    <a:pt x="168" y="85"/>
                  </a:cubicBezTo>
                  <a:cubicBezTo>
                    <a:pt x="168" y="85"/>
                    <a:pt x="170" y="85"/>
                    <a:pt x="170" y="85"/>
                  </a:cubicBezTo>
                  <a:cubicBezTo>
                    <a:pt x="171" y="83"/>
                    <a:pt x="171" y="82"/>
                    <a:pt x="172" y="81"/>
                  </a:cubicBezTo>
                  <a:cubicBezTo>
                    <a:pt x="173" y="80"/>
                    <a:pt x="172" y="79"/>
                    <a:pt x="172" y="79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0" name="Freeform 147">
              <a:extLst>
                <a:ext uri="{FF2B5EF4-FFF2-40B4-BE49-F238E27FC236}">
                  <a16:creationId xmlns:a16="http://schemas.microsoft.com/office/drawing/2014/main" id="{ABE3049F-CE02-4544-BEC4-9A33B74CD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79" y="4946640"/>
              <a:ext cx="19235" cy="21982"/>
            </a:xfrm>
            <a:custGeom>
              <a:avLst/>
              <a:gdLst>
                <a:gd name="T0" fmla="*/ 4 w 7"/>
                <a:gd name="T1" fmla="*/ 0 h 8"/>
                <a:gd name="T2" fmla="*/ 2 w 7"/>
                <a:gd name="T3" fmla="*/ 2 h 8"/>
                <a:gd name="T4" fmla="*/ 0 w 7"/>
                <a:gd name="T5" fmla="*/ 2 h 8"/>
                <a:gd name="T6" fmla="*/ 0 w 7"/>
                <a:gd name="T7" fmla="*/ 7 h 8"/>
                <a:gd name="T8" fmla="*/ 6 w 7"/>
                <a:gd name="T9" fmla="*/ 2 h 8"/>
                <a:gd name="T10" fmla="*/ 5 w 7"/>
                <a:gd name="T11" fmla="*/ 0 h 8"/>
                <a:gd name="T12" fmla="*/ 4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4" y="7"/>
                    <a:pt x="7" y="8"/>
                    <a:pt x="6" y="2"/>
                  </a:cubicBezTo>
                  <a:cubicBezTo>
                    <a:pt x="6" y="2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" name="Freeform 148">
              <a:extLst>
                <a:ext uri="{FF2B5EF4-FFF2-40B4-BE49-F238E27FC236}">
                  <a16:creationId xmlns:a16="http://schemas.microsoft.com/office/drawing/2014/main" id="{4F010269-1EA7-48F3-9B0E-7C34B2C3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79" y="4946640"/>
              <a:ext cx="19235" cy="21982"/>
            </a:xfrm>
            <a:custGeom>
              <a:avLst/>
              <a:gdLst>
                <a:gd name="T0" fmla="*/ 4 w 7"/>
                <a:gd name="T1" fmla="*/ 0 h 8"/>
                <a:gd name="T2" fmla="*/ 2 w 7"/>
                <a:gd name="T3" fmla="*/ 2 h 8"/>
                <a:gd name="T4" fmla="*/ 0 w 7"/>
                <a:gd name="T5" fmla="*/ 2 h 8"/>
                <a:gd name="T6" fmla="*/ 0 w 7"/>
                <a:gd name="T7" fmla="*/ 7 h 8"/>
                <a:gd name="T8" fmla="*/ 6 w 7"/>
                <a:gd name="T9" fmla="*/ 2 h 8"/>
                <a:gd name="T10" fmla="*/ 5 w 7"/>
                <a:gd name="T11" fmla="*/ 0 h 8"/>
                <a:gd name="T12" fmla="*/ 4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4" y="7"/>
                    <a:pt x="7" y="8"/>
                    <a:pt x="6" y="2"/>
                  </a:cubicBezTo>
                  <a:cubicBezTo>
                    <a:pt x="6" y="2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" name="Freeform 149">
              <a:extLst>
                <a:ext uri="{FF2B5EF4-FFF2-40B4-BE49-F238E27FC236}">
                  <a16:creationId xmlns:a16="http://schemas.microsoft.com/office/drawing/2014/main" id="{B0B9474B-D73E-4115-B6E4-1B29B48A4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396" y="3567216"/>
              <a:ext cx="285776" cy="358596"/>
            </a:xfrm>
            <a:custGeom>
              <a:avLst/>
              <a:gdLst>
                <a:gd name="T0" fmla="*/ 5 w 106"/>
                <a:gd name="T1" fmla="*/ 115 h 133"/>
                <a:gd name="T2" fmla="*/ 7 w 106"/>
                <a:gd name="T3" fmla="*/ 114 h 133"/>
                <a:gd name="T4" fmla="*/ 11 w 106"/>
                <a:gd name="T5" fmla="*/ 112 h 133"/>
                <a:gd name="T6" fmla="*/ 16 w 106"/>
                <a:gd name="T7" fmla="*/ 112 h 133"/>
                <a:gd name="T8" fmla="*/ 22 w 106"/>
                <a:gd name="T9" fmla="*/ 111 h 133"/>
                <a:gd name="T10" fmla="*/ 27 w 106"/>
                <a:gd name="T11" fmla="*/ 114 h 133"/>
                <a:gd name="T12" fmla="*/ 29 w 106"/>
                <a:gd name="T13" fmla="*/ 119 h 133"/>
                <a:gd name="T14" fmla="*/ 34 w 106"/>
                <a:gd name="T15" fmla="*/ 121 h 133"/>
                <a:gd name="T16" fmla="*/ 35 w 106"/>
                <a:gd name="T17" fmla="*/ 127 h 133"/>
                <a:gd name="T18" fmla="*/ 40 w 106"/>
                <a:gd name="T19" fmla="*/ 129 h 133"/>
                <a:gd name="T20" fmla="*/ 42 w 106"/>
                <a:gd name="T21" fmla="*/ 132 h 133"/>
                <a:gd name="T22" fmla="*/ 45 w 106"/>
                <a:gd name="T23" fmla="*/ 131 h 133"/>
                <a:gd name="T24" fmla="*/ 46 w 106"/>
                <a:gd name="T25" fmla="*/ 125 h 133"/>
                <a:gd name="T26" fmla="*/ 48 w 106"/>
                <a:gd name="T27" fmla="*/ 122 h 133"/>
                <a:gd name="T28" fmla="*/ 54 w 106"/>
                <a:gd name="T29" fmla="*/ 123 h 133"/>
                <a:gd name="T30" fmla="*/ 59 w 106"/>
                <a:gd name="T31" fmla="*/ 123 h 133"/>
                <a:gd name="T32" fmla="*/ 61 w 106"/>
                <a:gd name="T33" fmla="*/ 122 h 133"/>
                <a:gd name="T34" fmla="*/ 62 w 106"/>
                <a:gd name="T35" fmla="*/ 117 h 133"/>
                <a:gd name="T36" fmla="*/ 65 w 106"/>
                <a:gd name="T37" fmla="*/ 120 h 133"/>
                <a:gd name="T38" fmla="*/ 97 w 106"/>
                <a:gd name="T39" fmla="*/ 119 h 133"/>
                <a:gd name="T40" fmla="*/ 99 w 106"/>
                <a:gd name="T41" fmla="*/ 114 h 133"/>
                <a:gd name="T42" fmla="*/ 96 w 106"/>
                <a:gd name="T43" fmla="*/ 111 h 133"/>
                <a:gd name="T44" fmla="*/ 91 w 106"/>
                <a:gd name="T45" fmla="*/ 23 h 133"/>
                <a:gd name="T46" fmla="*/ 106 w 106"/>
                <a:gd name="T47" fmla="*/ 22 h 133"/>
                <a:gd name="T48" fmla="*/ 77 w 106"/>
                <a:gd name="T49" fmla="*/ 0 h 133"/>
                <a:gd name="T50" fmla="*/ 78 w 106"/>
                <a:gd name="T51" fmla="*/ 16 h 133"/>
                <a:gd name="T52" fmla="*/ 45 w 106"/>
                <a:gd name="T53" fmla="*/ 17 h 133"/>
                <a:gd name="T54" fmla="*/ 44 w 106"/>
                <a:gd name="T55" fmla="*/ 40 h 133"/>
                <a:gd name="T56" fmla="*/ 34 w 106"/>
                <a:gd name="T57" fmla="*/ 46 h 133"/>
                <a:gd name="T58" fmla="*/ 35 w 106"/>
                <a:gd name="T59" fmla="*/ 63 h 133"/>
                <a:gd name="T60" fmla="*/ 2 w 106"/>
                <a:gd name="T61" fmla="*/ 64 h 133"/>
                <a:gd name="T62" fmla="*/ 0 w 106"/>
                <a:gd name="T63" fmla="*/ 66 h 133"/>
                <a:gd name="T64" fmla="*/ 2 w 106"/>
                <a:gd name="T65" fmla="*/ 70 h 133"/>
                <a:gd name="T66" fmla="*/ 5 w 106"/>
                <a:gd name="T67" fmla="*/ 75 h 133"/>
                <a:gd name="T68" fmla="*/ 4 w 106"/>
                <a:gd name="T69" fmla="*/ 78 h 133"/>
                <a:gd name="T70" fmla="*/ 5 w 106"/>
                <a:gd name="T71" fmla="*/ 83 h 133"/>
                <a:gd name="T72" fmla="*/ 4 w 106"/>
                <a:gd name="T73" fmla="*/ 83 h 133"/>
                <a:gd name="T74" fmla="*/ 4 w 106"/>
                <a:gd name="T75" fmla="*/ 88 h 133"/>
                <a:gd name="T76" fmla="*/ 6 w 106"/>
                <a:gd name="T77" fmla="*/ 93 h 133"/>
                <a:gd name="T78" fmla="*/ 6 w 106"/>
                <a:gd name="T79" fmla="*/ 100 h 133"/>
                <a:gd name="T80" fmla="*/ 7 w 106"/>
                <a:gd name="T81" fmla="*/ 101 h 133"/>
                <a:gd name="T82" fmla="*/ 7 w 106"/>
                <a:gd name="T83" fmla="*/ 102 h 133"/>
                <a:gd name="T84" fmla="*/ 6 w 106"/>
                <a:gd name="T85" fmla="*/ 105 h 133"/>
                <a:gd name="T86" fmla="*/ 6 w 106"/>
                <a:gd name="T87" fmla="*/ 111 h 133"/>
                <a:gd name="T88" fmla="*/ 5 w 106"/>
                <a:gd name="T89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33">
                  <a:moveTo>
                    <a:pt x="5" y="115"/>
                  </a:move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10" y="114"/>
                    <a:pt x="11" y="112"/>
                  </a:cubicBezTo>
                  <a:cubicBezTo>
                    <a:pt x="12" y="109"/>
                    <a:pt x="13" y="111"/>
                    <a:pt x="16" y="112"/>
                  </a:cubicBezTo>
                  <a:cubicBezTo>
                    <a:pt x="18" y="112"/>
                    <a:pt x="18" y="112"/>
                    <a:pt x="22" y="111"/>
                  </a:cubicBezTo>
                  <a:cubicBezTo>
                    <a:pt x="25" y="111"/>
                    <a:pt x="25" y="113"/>
                    <a:pt x="27" y="114"/>
                  </a:cubicBezTo>
                  <a:cubicBezTo>
                    <a:pt x="28" y="115"/>
                    <a:pt x="29" y="116"/>
                    <a:pt x="29" y="119"/>
                  </a:cubicBezTo>
                  <a:cubicBezTo>
                    <a:pt x="29" y="122"/>
                    <a:pt x="32" y="121"/>
                    <a:pt x="34" y="121"/>
                  </a:cubicBezTo>
                  <a:cubicBezTo>
                    <a:pt x="35" y="122"/>
                    <a:pt x="34" y="124"/>
                    <a:pt x="35" y="127"/>
                  </a:cubicBezTo>
                  <a:cubicBezTo>
                    <a:pt x="36" y="130"/>
                    <a:pt x="40" y="127"/>
                    <a:pt x="40" y="129"/>
                  </a:cubicBezTo>
                  <a:cubicBezTo>
                    <a:pt x="40" y="130"/>
                    <a:pt x="42" y="132"/>
                    <a:pt x="42" y="132"/>
                  </a:cubicBezTo>
                  <a:cubicBezTo>
                    <a:pt x="42" y="132"/>
                    <a:pt x="44" y="133"/>
                    <a:pt x="45" y="131"/>
                  </a:cubicBezTo>
                  <a:cubicBezTo>
                    <a:pt x="47" y="130"/>
                    <a:pt x="45" y="128"/>
                    <a:pt x="46" y="125"/>
                  </a:cubicBezTo>
                  <a:cubicBezTo>
                    <a:pt x="48" y="123"/>
                    <a:pt x="46" y="122"/>
                    <a:pt x="48" y="122"/>
                  </a:cubicBezTo>
                  <a:cubicBezTo>
                    <a:pt x="49" y="122"/>
                    <a:pt x="51" y="122"/>
                    <a:pt x="54" y="123"/>
                  </a:cubicBezTo>
                  <a:cubicBezTo>
                    <a:pt x="57" y="124"/>
                    <a:pt x="59" y="123"/>
                    <a:pt x="59" y="123"/>
                  </a:cubicBezTo>
                  <a:cubicBezTo>
                    <a:pt x="59" y="123"/>
                    <a:pt x="63" y="124"/>
                    <a:pt x="61" y="122"/>
                  </a:cubicBezTo>
                  <a:cubicBezTo>
                    <a:pt x="60" y="120"/>
                    <a:pt x="60" y="118"/>
                    <a:pt x="62" y="117"/>
                  </a:cubicBezTo>
                  <a:cubicBezTo>
                    <a:pt x="64" y="117"/>
                    <a:pt x="65" y="120"/>
                    <a:pt x="65" y="120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9"/>
                    <a:pt x="98" y="118"/>
                    <a:pt x="99" y="114"/>
                  </a:cubicBezTo>
                  <a:cubicBezTo>
                    <a:pt x="101" y="110"/>
                    <a:pt x="96" y="111"/>
                    <a:pt x="96" y="111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34" y="39"/>
                    <a:pt x="34" y="46"/>
                  </a:cubicBezTo>
                  <a:cubicBezTo>
                    <a:pt x="34" y="52"/>
                    <a:pt x="35" y="63"/>
                    <a:pt x="35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2" y="62"/>
                    <a:pt x="0" y="66"/>
                  </a:cubicBezTo>
                  <a:cubicBezTo>
                    <a:pt x="1" y="68"/>
                    <a:pt x="1" y="69"/>
                    <a:pt x="2" y="70"/>
                  </a:cubicBezTo>
                  <a:cubicBezTo>
                    <a:pt x="3" y="72"/>
                    <a:pt x="5" y="73"/>
                    <a:pt x="5" y="75"/>
                  </a:cubicBezTo>
                  <a:cubicBezTo>
                    <a:pt x="5" y="76"/>
                    <a:pt x="4" y="76"/>
                    <a:pt x="4" y="78"/>
                  </a:cubicBezTo>
                  <a:cubicBezTo>
                    <a:pt x="4" y="79"/>
                    <a:pt x="5" y="80"/>
                    <a:pt x="5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3" y="86"/>
                    <a:pt x="4" y="88"/>
                  </a:cubicBezTo>
                  <a:cubicBezTo>
                    <a:pt x="4" y="89"/>
                    <a:pt x="6" y="91"/>
                    <a:pt x="6" y="93"/>
                  </a:cubicBezTo>
                  <a:cubicBezTo>
                    <a:pt x="7" y="96"/>
                    <a:pt x="6" y="97"/>
                    <a:pt x="6" y="100"/>
                  </a:cubicBezTo>
                  <a:cubicBezTo>
                    <a:pt x="6" y="100"/>
                    <a:pt x="7" y="101"/>
                    <a:pt x="7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5"/>
                  </a:cubicBezTo>
                  <a:cubicBezTo>
                    <a:pt x="6" y="106"/>
                    <a:pt x="7" y="109"/>
                    <a:pt x="6" y="111"/>
                  </a:cubicBezTo>
                  <a:cubicBezTo>
                    <a:pt x="6" y="112"/>
                    <a:pt x="5" y="114"/>
                    <a:pt x="5" y="11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3" name="Freeform 151">
              <a:extLst>
                <a:ext uri="{FF2B5EF4-FFF2-40B4-BE49-F238E27FC236}">
                  <a16:creationId xmlns:a16="http://schemas.microsoft.com/office/drawing/2014/main" id="{9926DE3E-6A0A-45B1-BCD2-62E1D7FA1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685" y="3626294"/>
              <a:ext cx="381951" cy="454771"/>
            </a:xfrm>
            <a:custGeom>
              <a:avLst/>
              <a:gdLst>
                <a:gd name="T0" fmla="*/ 58 w 142"/>
                <a:gd name="T1" fmla="*/ 149 h 169"/>
                <a:gd name="T2" fmla="*/ 60 w 142"/>
                <a:gd name="T3" fmla="*/ 140 h 169"/>
                <a:gd name="T4" fmla="*/ 65 w 142"/>
                <a:gd name="T5" fmla="*/ 137 h 169"/>
                <a:gd name="T6" fmla="*/ 70 w 142"/>
                <a:gd name="T7" fmla="*/ 126 h 169"/>
                <a:gd name="T8" fmla="*/ 81 w 142"/>
                <a:gd name="T9" fmla="*/ 119 h 169"/>
                <a:gd name="T10" fmla="*/ 88 w 142"/>
                <a:gd name="T11" fmla="*/ 111 h 169"/>
                <a:gd name="T12" fmla="*/ 96 w 142"/>
                <a:gd name="T13" fmla="*/ 102 h 169"/>
                <a:gd name="T14" fmla="*/ 102 w 142"/>
                <a:gd name="T15" fmla="*/ 101 h 169"/>
                <a:gd name="T16" fmla="*/ 106 w 142"/>
                <a:gd name="T17" fmla="*/ 105 h 169"/>
                <a:gd name="T18" fmla="*/ 113 w 142"/>
                <a:gd name="T19" fmla="*/ 102 h 169"/>
                <a:gd name="T20" fmla="*/ 133 w 142"/>
                <a:gd name="T21" fmla="*/ 96 h 169"/>
                <a:gd name="T22" fmla="*/ 139 w 142"/>
                <a:gd name="T23" fmla="*/ 94 h 169"/>
                <a:gd name="T24" fmla="*/ 142 w 142"/>
                <a:gd name="T25" fmla="*/ 87 h 169"/>
                <a:gd name="T26" fmla="*/ 132 w 142"/>
                <a:gd name="T27" fmla="*/ 64 h 169"/>
                <a:gd name="T28" fmla="*/ 132 w 142"/>
                <a:gd name="T29" fmla="*/ 54 h 169"/>
                <a:gd name="T30" fmla="*/ 123 w 142"/>
                <a:gd name="T31" fmla="*/ 46 h 169"/>
                <a:gd name="T32" fmla="*/ 65 w 142"/>
                <a:gd name="T33" fmla="*/ 0 h 169"/>
                <a:gd name="T34" fmla="*/ 55 w 142"/>
                <a:gd name="T35" fmla="*/ 89 h 169"/>
                <a:gd name="T36" fmla="*/ 56 w 142"/>
                <a:gd name="T37" fmla="*/ 97 h 169"/>
                <a:gd name="T38" fmla="*/ 21 w 142"/>
                <a:gd name="T39" fmla="*/ 95 h 169"/>
                <a:gd name="T40" fmla="*/ 18 w 142"/>
                <a:gd name="T41" fmla="*/ 101 h 169"/>
                <a:gd name="T42" fmla="*/ 7 w 142"/>
                <a:gd name="T43" fmla="*/ 100 h 169"/>
                <a:gd name="T44" fmla="*/ 4 w 142"/>
                <a:gd name="T45" fmla="*/ 109 h 169"/>
                <a:gd name="T46" fmla="*/ 1 w 142"/>
                <a:gd name="T47" fmla="*/ 115 h 169"/>
                <a:gd name="T48" fmla="*/ 1 w 142"/>
                <a:gd name="T49" fmla="*/ 126 h 169"/>
                <a:gd name="T50" fmla="*/ 5 w 142"/>
                <a:gd name="T51" fmla="*/ 136 h 169"/>
                <a:gd name="T52" fmla="*/ 8 w 142"/>
                <a:gd name="T53" fmla="*/ 140 h 169"/>
                <a:gd name="T54" fmla="*/ 14 w 142"/>
                <a:gd name="T55" fmla="*/ 140 h 169"/>
                <a:gd name="T56" fmla="*/ 21 w 142"/>
                <a:gd name="T57" fmla="*/ 139 h 169"/>
                <a:gd name="T58" fmla="*/ 26 w 142"/>
                <a:gd name="T59" fmla="*/ 144 h 169"/>
                <a:gd name="T60" fmla="*/ 27 w 142"/>
                <a:gd name="T61" fmla="*/ 154 h 169"/>
                <a:gd name="T62" fmla="*/ 24 w 142"/>
                <a:gd name="T63" fmla="*/ 159 h 169"/>
                <a:gd name="T64" fmla="*/ 29 w 142"/>
                <a:gd name="T65" fmla="*/ 161 h 169"/>
                <a:gd name="T66" fmla="*/ 37 w 142"/>
                <a:gd name="T67" fmla="*/ 167 h 169"/>
                <a:gd name="T68" fmla="*/ 44 w 142"/>
                <a:gd name="T69" fmla="*/ 165 h 169"/>
                <a:gd name="T70" fmla="*/ 47 w 142"/>
                <a:gd name="T71" fmla="*/ 162 h 169"/>
                <a:gd name="T72" fmla="*/ 53 w 142"/>
                <a:gd name="T73" fmla="*/ 163 h 169"/>
                <a:gd name="T74" fmla="*/ 57 w 142"/>
                <a:gd name="T75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69">
                  <a:moveTo>
                    <a:pt x="57" y="156"/>
                  </a:moveTo>
                  <a:cubicBezTo>
                    <a:pt x="57" y="156"/>
                    <a:pt x="56" y="150"/>
                    <a:pt x="58" y="149"/>
                  </a:cubicBezTo>
                  <a:cubicBezTo>
                    <a:pt x="61" y="148"/>
                    <a:pt x="60" y="146"/>
                    <a:pt x="59" y="144"/>
                  </a:cubicBezTo>
                  <a:cubicBezTo>
                    <a:pt x="58" y="143"/>
                    <a:pt x="60" y="140"/>
                    <a:pt x="60" y="140"/>
                  </a:cubicBezTo>
                  <a:cubicBezTo>
                    <a:pt x="60" y="140"/>
                    <a:pt x="61" y="137"/>
                    <a:pt x="63" y="137"/>
                  </a:cubicBezTo>
                  <a:cubicBezTo>
                    <a:pt x="64" y="136"/>
                    <a:pt x="65" y="137"/>
                    <a:pt x="65" y="137"/>
                  </a:cubicBezTo>
                  <a:cubicBezTo>
                    <a:pt x="65" y="137"/>
                    <a:pt x="66" y="132"/>
                    <a:pt x="67" y="130"/>
                  </a:cubicBezTo>
                  <a:cubicBezTo>
                    <a:pt x="68" y="128"/>
                    <a:pt x="68" y="127"/>
                    <a:pt x="70" y="126"/>
                  </a:cubicBezTo>
                  <a:cubicBezTo>
                    <a:pt x="72" y="125"/>
                    <a:pt x="75" y="123"/>
                    <a:pt x="77" y="123"/>
                  </a:cubicBezTo>
                  <a:cubicBezTo>
                    <a:pt x="78" y="124"/>
                    <a:pt x="81" y="121"/>
                    <a:pt x="81" y="119"/>
                  </a:cubicBezTo>
                  <a:cubicBezTo>
                    <a:pt x="81" y="118"/>
                    <a:pt x="81" y="116"/>
                    <a:pt x="83" y="114"/>
                  </a:cubicBezTo>
                  <a:cubicBezTo>
                    <a:pt x="86" y="112"/>
                    <a:pt x="88" y="113"/>
                    <a:pt x="88" y="111"/>
                  </a:cubicBezTo>
                  <a:cubicBezTo>
                    <a:pt x="88" y="109"/>
                    <a:pt x="89" y="105"/>
                    <a:pt x="91" y="105"/>
                  </a:cubicBezTo>
                  <a:cubicBezTo>
                    <a:pt x="94" y="105"/>
                    <a:pt x="96" y="104"/>
                    <a:pt x="96" y="102"/>
                  </a:cubicBezTo>
                  <a:cubicBezTo>
                    <a:pt x="96" y="100"/>
                    <a:pt x="98" y="99"/>
                    <a:pt x="99" y="101"/>
                  </a:cubicBezTo>
                  <a:cubicBezTo>
                    <a:pt x="100" y="102"/>
                    <a:pt x="101" y="100"/>
                    <a:pt x="102" y="101"/>
                  </a:cubicBezTo>
                  <a:cubicBezTo>
                    <a:pt x="104" y="102"/>
                    <a:pt x="105" y="104"/>
                    <a:pt x="105" y="104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11" y="103"/>
                    <a:pt x="113" y="102"/>
                  </a:cubicBezTo>
                  <a:cubicBezTo>
                    <a:pt x="114" y="101"/>
                    <a:pt x="119" y="101"/>
                    <a:pt x="122" y="100"/>
                  </a:cubicBezTo>
                  <a:cubicBezTo>
                    <a:pt x="125" y="100"/>
                    <a:pt x="133" y="96"/>
                    <a:pt x="133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96"/>
                    <a:pt x="139" y="96"/>
                    <a:pt x="139" y="94"/>
                  </a:cubicBezTo>
                  <a:cubicBezTo>
                    <a:pt x="139" y="92"/>
                    <a:pt x="139" y="89"/>
                    <a:pt x="139" y="89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2"/>
                    <a:pt x="132" y="65"/>
                    <a:pt x="132" y="64"/>
                  </a:cubicBezTo>
                  <a:cubicBezTo>
                    <a:pt x="133" y="63"/>
                    <a:pt x="133" y="61"/>
                    <a:pt x="132" y="59"/>
                  </a:cubicBezTo>
                  <a:cubicBezTo>
                    <a:pt x="131" y="57"/>
                    <a:pt x="131" y="58"/>
                    <a:pt x="132" y="54"/>
                  </a:cubicBezTo>
                  <a:cubicBezTo>
                    <a:pt x="133" y="50"/>
                    <a:pt x="131" y="51"/>
                    <a:pt x="129" y="49"/>
                  </a:cubicBezTo>
                  <a:cubicBezTo>
                    <a:pt x="127" y="48"/>
                    <a:pt x="125" y="48"/>
                    <a:pt x="123" y="46"/>
                  </a:cubicBezTo>
                  <a:cubicBezTo>
                    <a:pt x="120" y="45"/>
                    <a:pt x="120" y="42"/>
                    <a:pt x="120" y="4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89"/>
                    <a:pt x="60" y="88"/>
                    <a:pt x="58" y="92"/>
                  </a:cubicBezTo>
                  <a:cubicBezTo>
                    <a:pt x="57" y="96"/>
                    <a:pt x="56" y="97"/>
                    <a:pt x="56" y="97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3" y="95"/>
                    <a:pt x="21" y="95"/>
                  </a:cubicBezTo>
                  <a:cubicBezTo>
                    <a:pt x="19" y="96"/>
                    <a:pt x="19" y="98"/>
                    <a:pt x="20" y="100"/>
                  </a:cubicBezTo>
                  <a:cubicBezTo>
                    <a:pt x="22" y="102"/>
                    <a:pt x="18" y="101"/>
                    <a:pt x="18" y="101"/>
                  </a:cubicBezTo>
                  <a:cubicBezTo>
                    <a:pt x="18" y="101"/>
                    <a:pt x="16" y="102"/>
                    <a:pt x="13" y="101"/>
                  </a:cubicBezTo>
                  <a:cubicBezTo>
                    <a:pt x="10" y="100"/>
                    <a:pt x="8" y="100"/>
                    <a:pt x="7" y="100"/>
                  </a:cubicBezTo>
                  <a:cubicBezTo>
                    <a:pt x="5" y="100"/>
                    <a:pt x="7" y="101"/>
                    <a:pt x="5" y="103"/>
                  </a:cubicBezTo>
                  <a:cubicBezTo>
                    <a:pt x="4" y="106"/>
                    <a:pt x="6" y="108"/>
                    <a:pt x="4" y="109"/>
                  </a:cubicBezTo>
                  <a:cubicBezTo>
                    <a:pt x="3" y="111"/>
                    <a:pt x="1" y="110"/>
                    <a:pt x="1" y="110"/>
                  </a:cubicBezTo>
                  <a:cubicBezTo>
                    <a:pt x="1" y="110"/>
                    <a:pt x="0" y="115"/>
                    <a:pt x="1" y="115"/>
                  </a:cubicBezTo>
                  <a:cubicBezTo>
                    <a:pt x="3" y="116"/>
                    <a:pt x="0" y="123"/>
                    <a:pt x="0" y="123"/>
                  </a:cubicBezTo>
                  <a:cubicBezTo>
                    <a:pt x="0" y="123"/>
                    <a:pt x="0" y="125"/>
                    <a:pt x="1" y="126"/>
                  </a:cubicBezTo>
                  <a:cubicBezTo>
                    <a:pt x="3" y="128"/>
                    <a:pt x="4" y="128"/>
                    <a:pt x="4" y="130"/>
                  </a:cubicBezTo>
                  <a:cubicBezTo>
                    <a:pt x="4" y="131"/>
                    <a:pt x="5" y="136"/>
                    <a:pt x="5" y="136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0"/>
                    <a:pt x="9" y="138"/>
                    <a:pt x="11" y="138"/>
                  </a:cubicBezTo>
                  <a:cubicBezTo>
                    <a:pt x="13" y="139"/>
                    <a:pt x="13" y="141"/>
                    <a:pt x="14" y="140"/>
                  </a:cubicBezTo>
                  <a:cubicBezTo>
                    <a:pt x="16" y="140"/>
                    <a:pt x="17" y="137"/>
                    <a:pt x="17" y="137"/>
                  </a:cubicBezTo>
                  <a:cubicBezTo>
                    <a:pt x="17" y="137"/>
                    <a:pt x="18" y="140"/>
                    <a:pt x="21" y="139"/>
                  </a:cubicBezTo>
                  <a:cubicBezTo>
                    <a:pt x="24" y="138"/>
                    <a:pt x="25" y="139"/>
                    <a:pt x="25" y="139"/>
                  </a:cubicBezTo>
                  <a:cubicBezTo>
                    <a:pt x="25" y="139"/>
                    <a:pt x="26" y="142"/>
                    <a:pt x="26" y="144"/>
                  </a:cubicBezTo>
                  <a:cubicBezTo>
                    <a:pt x="26" y="147"/>
                    <a:pt x="23" y="149"/>
                    <a:pt x="25" y="150"/>
                  </a:cubicBezTo>
                  <a:cubicBezTo>
                    <a:pt x="26" y="150"/>
                    <a:pt x="27" y="153"/>
                    <a:pt x="27" y="154"/>
                  </a:cubicBezTo>
                  <a:cubicBezTo>
                    <a:pt x="27" y="156"/>
                    <a:pt x="30" y="155"/>
                    <a:pt x="30" y="155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61"/>
                    <a:pt x="26" y="161"/>
                  </a:cubicBezTo>
                  <a:cubicBezTo>
                    <a:pt x="28" y="161"/>
                    <a:pt x="28" y="158"/>
                    <a:pt x="29" y="161"/>
                  </a:cubicBezTo>
                  <a:cubicBezTo>
                    <a:pt x="30" y="163"/>
                    <a:pt x="32" y="160"/>
                    <a:pt x="34" y="163"/>
                  </a:cubicBezTo>
                  <a:cubicBezTo>
                    <a:pt x="35" y="165"/>
                    <a:pt x="36" y="167"/>
                    <a:pt x="37" y="167"/>
                  </a:cubicBezTo>
                  <a:cubicBezTo>
                    <a:pt x="39" y="167"/>
                    <a:pt x="40" y="169"/>
                    <a:pt x="40" y="169"/>
                  </a:cubicBezTo>
                  <a:cubicBezTo>
                    <a:pt x="40" y="169"/>
                    <a:pt x="41" y="167"/>
                    <a:pt x="44" y="165"/>
                  </a:cubicBezTo>
                  <a:cubicBezTo>
                    <a:pt x="46" y="164"/>
                    <a:pt x="46" y="167"/>
                    <a:pt x="46" y="167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60"/>
                    <a:pt x="51" y="164"/>
                    <a:pt x="53" y="163"/>
                  </a:cubicBezTo>
                  <a:cubicBezTo>
                    <a:pt x="56" y="162"/>
                    <a:pt x="55" y="159"/>
                    <a:pt x="55" y="159"/>
                  </a:cubicBezTo>
                  <a:lnTo>
                    <a:pt x="57" y="15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4" name="Freeform 153">
              <a:extLst>
                <a:ext uri="{FF2B5EF4-FFF2-40B4-BE49-F238E27FC236}">
                  <a16:creationId xmlns:a16="http://schemas.microsoft.com/office/drawing/2014/main" id="{FDA962F1-BA1B-4165-8CC1-930F0C8DA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90" y="4162126"/>
              <a:ext cx="430039" cy="178611"/>
            </a:xfrm>
            <a:custGeom>
              <a:avLst/>
              <a:gdLst>
                <a:gd name="T0" fmla="*/ 80 w 160"/>
                <a:gd name="T1" fmla="*/ 58 h 66"/>
                <a:gd name="T2" fmla="*/ 84 w 160"/>
                <a:gd name="T3" fmla="*/ 63 h 66"/>
                <a:gd name="T4" fmla="*/ 91 w 160"/>
                <a:gd name="T5" fmla="*/ 66 h 66"/>
                <a:gd name="T6" fmla="*/ 100 w 160"/>
                <a:gd name="T7" fmla="*/ 64 h 66"/>
                <a:gd name="T8" fmla="*/ 107 w 160"/>
                <a:gd name="T9" fmla="*/ 61 h 66"/>
                <a:gd name="T10" fmla="*/ 114 w 160"/>
                <a:gd name="T11" fmla="*/ 62 h 66"/>
                <a:gd name="T12" fmla="*/ 119 w 160"/>
                <a:gd name="T13" fmla="*/ 58 h 66"/>
                <a:gd name="T14" fmla="*/ 122 w 160"/>
                <a:gd name="T15" fmla="*/ 50 h 66"/>
                <a:gd name="T16" fmla="*/ 126 w 160"/>
                <a:gd name="T17" fmla="*/ 46 h 66"/>
                <a:gd name="T18" fmla="*/ 130 w 160"/>
                <a:gd name="T19" fmla="*/ 41 h 66"/>
                <a:gd name="T20" fmla="*/ 133 w 160"/>
                <a:gd name="T21" fmla="*/ 32 h 66"/>
                <a:gd name="T22" fmla="*/ 144 w 160"/>
                <a:gd name="T23" fmla="*/ 33 h 66"/>
                <a:gd name="T24" fmla="*/ 151 w 160"/>
                <a:gd name="T25" fmla="*/ 31 h 66"/>
                <a:gd name="T26" fmla="*/ 154 w 160"/>
                <a:gd name="T27" fmla="*/ 29 h 66"/>
                <a:gd name="T28" fmla="*/ 152 w 160"/>
                <a:gd name="T29" fmla="*/ 25 h 66"/>
                <a:gd name="T30" fmla="*/ 160 w 160"/>
                <a:gd name="T31" fmla="*/ 20 h 66"/>
                <a:gd name="T32" fmla="*/ 156 w 160"/>
                <a:gd name="T33" fmla="*/ 13 h 66"/>
                <a:gd name="T34" fmla="*/ 152 w 160"/>
                <a:gd name="T35" fmla="*/ 11 h 66"/>
                <a:gd name="T36" fmla="*/ 151 w 160"/>
                <a:gd name="T37" fmla="*/ 7 h 66"/>
                <a:gd name="T38" fmla="*/ 147 w 160"/>
                <a:gd name="T39" fmla="*/ 4 h 66"/>
                <a:gd name="T40" fmla="*/ 145 w 160"/>
                <a:gd name="T41" fmla="*/ 3 h 66"/>
                <a:gd name="T42" fmla="*/ 141 w 160"/>
                <a:gd name="T43" fmla="*/ 1 h 66"/>
                <a:gd name="T44" fmla="*/ 129 w 160"/>
                <a:gd name="T45" fmla="*/ 16 h 66"/>
                <a:gd name="T46" fmla="*/ 131 w 160"/>
                <a:gd name="T47" fmla="*/ 20 h 66"/>
                <a:gd name="T48" fmla="*/ 130 w 160"/>
                <a:gd name="T49" fmla="*/ 30 h 66"/>
                <a:gd name="T50" fmla="*/ 126 w 160"/>
                <a:gd name="T51" fmla="*/ 29 h 66"/>
                <a:gd name="T52" fmla="*/ 124 w 160"/>
                <a:gd name="T53" fmla="*/ 32 h 66"/>
                <a:gd name="T54" fmla="*/ 117 w 160"/>
                <a:gd name="T55" fmla="*/ 29 h 66"/>
                <a:gd name="T56" fmla="*/ 110 w 160"/>
                <a:gd name="T57" fmla="*/ 43 h 66"/>
                <a:gd name="T58" fmla="*/ 94 w 160"/>
                <a:gd name="T59" fmla="*/ 47 h 66"/>
                <a:gd name="T60" fmla="*/ 94 w 160"/>
                <a:gd name="T61" fmla="*/ 51 h 66"/>
                <a:gd name="T62" fmla="*/ 91 w 160"/>
                <a:gd name="T63" fmla="*/ 56 h 66"/>
                <a:gd name="T64" fmla="*/ 87 w 160"/>
                <a:gd name="T65" fmla="*/ 55 h 66"/>
                <a:gd name="T66" fmla="*/ 80 w 160"/>
                <a:gd name="T67" fmla="*/ 54 h 66"/>
                <a:gd name="T68" fmla="*/ 0 w 160"/>
                <a:gd name="T69" fmla="*/ 12 h 66"/>
                <a:gd name="T70" fmla="*/ 2 w 160"/>
                <a:gd name="T71" fmla="*/ 23 h 66"/>
                <a:gd name="T72" fmla="*/ 5 w 160"/>
                <a:gd name="T73" fmla="*/ 37 h 66"/>
                <a:gd name="T74" fmla="*/ 10 w 160"/>
                <a:gd name="T75" fmla="*/ 47 h 66"/>
                <a:gd name="T76" fmla="*/ 18 w 160"/>
                <a:gd name="T77" fmla="*/ 55 h 66"/>
                <a:gd name="T78" fmla="*/ 27 w 160"/>
                <a:gd name="T79" fmla="*/ 59 h 66"/>
                <a:gd name="T80" fmla="*/ 34 w 160"/>
                <a:gd name="T81" fmla="*/ 57 h 66"/>
                <a:gd name="T82" fmla="*/ 30 w 160"/>
                <a:gd name="T83" fmla="*/ 49 h 66"/>
                <a:gd name="T84" fmla="*/ 27 w 160"/>
                <a:gd name="T85" fmla="*/ 43 h 66"/>
                <a:gd name="T86" fmla="*/ 26 w 160"/>
                <a:gd name="T87" fmla="*/ 22 h 66"/>
                <a:gd name="T88" fmla="*/ 20 w 160"/>
                <a:gd name="T89" fmla="*/ 13 h 66"/>
                <a:gd name="T90" fmla="*/ 14 w 160"/>
                <a:gd name="T91" fmla="*/ 11 h 66"/>
                <a:gd name="T92" fmla="*/ 11 w 160"/>
                <a:gd name="T93" fmla="*/ 15 h 66"/>
                <a:gd name="T94" fmla="*/ 8 w 160"/>
                <a:gd name="T95" fmla="*/ 17 h 66"/>
                <a:gd name="T96" fmla="*/ 3 w 160"/>
                <a:gd name="T97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66">
                  <a:moveTo>
                    <a:pt x="80" y="53"/>
                  </a:moveTo>
                  <a:cubicBezTo>
                    <a:pt x="80" y="58"/>
                    <a:pt x="80" y="58"/>
                    <a:pt x="80" y="5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5" y="32"/>
                    <a:pt x="145" y="31"/>
                    <a:pt x="146" y="30"/>
                  </a:cubicBezTo>
                  <a:cubicBezTo>
                    <a:pt x="148" y="31"/>
                    <a:pt x="149" y="31"/>
                    <a:pt x="151" y="31"/>
                  </a:cubicBezTo>
                  <a:cubicBezTo>
                    <a:pt x="151" y="31"/>
                    <a:pt x="152" y="29"/>
                    <a:pt x="152" y="29"/>
                  </a:cubicBezTo>
                  <a:cubicBezTo>
                    <a:pt x="152" y="29"/>
                    <a:pt x="153" y="29"/>
                    <a:pt x="154" y="29"/>
                  </a:cubicBezTo>
                  <a:cubicBezTo>
                    <a:pt x="154" y="28"/>
                    <a:pt x="153" y="27"/>
                    <a:pt x="154" y="26"/>
                  </a:cubicBezTo>
                  <a:cubicBezTo>
                    <a:pt x="153" y="26"/>
                    <a:pt x="152" y="26"/>
                    <a:pt x="152" y="25"/>
                  </a:cubicBezTo>
                  <a:cubicBezTo>
                    <a:pt x="151" y="24"/>
                    <a:pt x="153" y="23"/>
                    <a:pt x="152" y="23"/>
                  </a:cubicBezTo>
                  <a:cubicBezTo>
                    <a:pt x="155" y="22"/>
                    <a:pt x="159" y="23"/>
                    <a:pt x="160" y="20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58" y="17"/>
                    <a:pt x="157" y="16"/>
                    <a:pt x="156" y="13"/>
                  </a:cubicBezTo>
                  <a:cubicBezTo>
                    <a:pt x="155" y="14"/>
                    <a:pt x="153" y="14"/>
                    <a:pt x="152" y="14"/>
                  </a:cubicBezTo>
                  <a:cubicBezTo>
                    <a:pt x="152" y="14"/>
                    <a:pt x="153" y="12"/>
                    <a:pt x="152" y="11"/>
                  </a:cubicBezTo>
                  <a:cubicBezTo>
                    <a:pt x="152" y="11"/>
                    <a:pt x="151" y="11"/>
                    <a:pt x="150" y="11"/>
                  </a:cubicBezTo>
                  <a:cubicBezTo>
                    <a:pt x="149" y="10"/>
                    <a:pt x="150" y="7"/>
                    <a:pt x="151" y="7"/>
                  </a:cubicBezTo>
                  <a:cubicBezTo>
                    <a:pt x="150" y="6"/>
                    <a:pt x="149" y="4"/>
                    <a:pt x="149" y="4"/>
                  </a:cubicBezTo>
                  <a:cubicBezTo>
                    <a:pt x="148" y="4"/>
                    <a:pt x="147" y="4"/>
                    <a:pt x="147" y="4"/>
                  </a:cubicBezTo>
                  <a:cubicBezTo>
                    <a:pt x="146" y="4"/>
                    <a:pt x="147" y="2"/>
                    <a:pt x="147" y="1"/>
                  </a:cubicBezTo>
                  <a:cubicBezTo>
                    <a:pt x="143" y="3"/>
                    <a:pt x="146" y="2"/>
                    <a:pt x="145" y="3"/>
                  </a:cubicBezTo>
                  <a:cubicBezTo>
                    <a:pt x="145" y="3"/>
                    <a:pt x="143" y="3"/>
                    <a:pt x="143" y="3"/>
                  </a:cubicBezTo>
                  <a:cubicBezTo>
                    <a:pt x="142" y="2"/>
                    <a:pt x="143" y="2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8" y="8"/>
                    <a:pt x="135" y="12"/>
                    <a:pt x="129" y="16"/>
                  </a:cubicBezTo>
                  <a:cubicBezTo>
                    <a:pt x="130" y="18"/>
                    <a:pt x="129" y="17"/>
                    <a:pt x="131" y="17"/>
                  </a:cubicBezTo>
                  <a:cubicBezTo>
                    <a:pt x="131" y="17"/>
                    <a:pt x="131" y="20"/>
                    <a:pt x="131" y="20"/>
                  </a:cubicBezTo>
                  <a:cubicBezTo>
                    <a:pt x="132" y="19"/>
                    <a:pt x="131" y="23"/>
                    <a:pt x="128" y="2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30"/>
                    <a:pt x="117" y="31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9" y="43"/>
                    <a:pt x="106" y="42"/>
                    <a:pt x="105" y="43"/>
                  </a:cubicBezTo>
                  <a:cubicBezTo>
                    <a:pt x="102" y="43"/>
                    <a:pt x="95" y="46"/>
                    <a:pt x="94" y="47"/>
                  </a:cubicBezTo>
                  <a:cubicBezTo>
                    <a:pt x="93" y="49"/>
                    <a:pt x="95" y="51"/>
                    <a:pt x="95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3"/>
                    <a:pt x="94" y="54"/>
                    <a:pt x="93" y="56"/>
                  </a:cubicBezTo>
                  <a:cubicBezTo>
                    <a:pt x="93" y="56"/>
                    <a:pt x="91" y="56"/>
                    <a:pt x="91" y="56"/>
                  </a:cubicBezTo>
                  <a:cubicBezTo>
                    <a:pt x="91" y="56"/>
                    <a:pt x="91" y="59"/>
                    <a:pt x="91" y="59"/>
                  </a:cubicBezTo>
                  <a:cubicBezTo>
                    <a:pt x="87" y="60"/>
                    <a:pt x="88" y="56"/>
                    <a:pt x="87" y="55"/>
                  </a:cubicBezTo>
                  <a:cubicBezTo>
                    <a:pt x="84" y="54"/>
                    <a:pt x="84" y="57"/>
                    <a:pt x="82" y="56"/>
                  </a:cubicBezTo>
                  <a:cubicBezTo>
                    <a:pt x="81" y="56"/>
                    <a:pt x="81" y="55"/>
                    <a:pt x="80" y="54"/>
                  </a:cubicBezTo>
                  <a:lnTo>
                    <a:pt x="80" y="53"/>
                  </a:lnTo>
                  <a:close/>
                  <a:moveTo>
                    <a:pt x="0" y="12"/>
                  </a:moveTo>
                  <a:cubicBezTo>
                    <a:pt x="0" y="14"/>
                    <a:pt x="2" y="17"/>
                    <a:pt x="2" y="19"/>
                  </a:cubicBezTo>
                  <a:cubicBezTo>
                    <a:pt x="2" y="19"/>
                    <a:pt x="1" y="22"/>
                    <a:pt x="2" y="23"/>
                  </a:cubicBezTo>
                  <a:cubicBezTo>
                    <a:pt x="2" y="25"/>
                    <a:pt x="5" y="30"/>
                    <a:pt x="5" y="33"/>
                  </a:cubicBezTo>
                  <a:cubicBezTo>
                    <a:pt x="5" y="34"/>
                    <a:pt x="4" y="35"/>
                    <a:pt x="5" y="37"/>
                  </a:cubicBezTo>
                  <a:cubicBezTo>
                    <a:pt x="5" y="37"/>
                    <a:pt x="8" y="39"/>
                    <a:pt x="9" y="41"/>
                  </a:cubicBezTo>
                  <a:cubicBezTo>
                    <a:pt x="10" y="43"/>
                    <a:pt x="9" y="45"/>
                    <a:pt x="10" y="47"/>
                  </a:cubicBezTo>
                  <a:cubicBezTo>
                    <a:pt x="10" y="49"/>
                    <a:pt x="15" y="51"/>
                    <a:pt x="17" y="52"/>
                  </a:cubicBezTo>
                  <a:cubicBezTo>
                    <a:pt x="18" y="52"/>
                    <a:pt x="18" y="54"/>
                    <a:pt x="18" y="55"/>
                  </a:cubicBezTo>
                  <a:cubicBezTo>
                    <a:pt x="21" y="57"/>
                    <a:pt x="24" y="58"/>
                    <a:pt x="27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8" y="57"/>
                    <a:pt x="29" y="57"/>
                  </a:cubicBezTo>
                  <a:cubicBezTo>
                    <a:pt x="30" y="56"/>
                    <a:pt x="32" y="57"/>
                    <a:pt x="34" y="57"/>
                  </a:cubicBezTo>
                  <a:cubicBezTo>
                    <a:pt x="33" y="55"/>
                    <a:pt x="34" y="54"/>
                    <a:pt x="34" y="53"/>
                  </a:cubicBezTo>
                  <a:cubicBezTo>
                    <a:pt x="33" y="52"/>
                    <a:pt x="31" y="50"/>
                    <a:pt x="30" y="49"/>
                  </a:cubicBezTo>
                  <a:cubicBezTo>
                    <a:pt x="30" y="48"/>
                    <a:pt x="31" y="47"/>
                    <a:pt x="30" y="46"/>
                  </a:cubicBezTo>
                  <a:cubicBezTo>
                    <a:pt x="29" y="45"/>
                    <a:pt x="27" y="45"/>
                    <a:pt x="27" y="43"/>
                  </a:cubicBezTo>
                  <a:cubicBezTo>
                    <a:pt x="26" y="40"/>
                    <a:pt x="27" y="36"/>
                    <a:pt x="28" y="35"/>
                  </a:cubicBezTo>
                  <a:cubicBezTo>
                    <a:pt x="28" y="29"/>
                    <a:pt x="28" y="26"/>
                    <a:pt x="26" y="22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2" y="17"/>
                    <a:pt x="23" y="15"/>
                    <a:pt x="20" y="13"/>
                  </a:cubicBezTo>
                  <a:cubicBezTo>
                    <a:pt x="19" y="11"/>
                    <a:pt x="17" y="11"/>
                    <a:pt x="16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5" name="Freeform 155">
              <a:extLst>
                <a:ext uri="{FF2B5EF4-FFF2-40B4-BE49-F238E27FC236}">
                  <a16:creationId xmlns:a16="http://schemas.microsoft.com/office/drawing/2014/main" id="{7388171B-18DD-498F-AABE-847DFA5B4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252" y="4634757"/>
              <a:ext cx="82436" cy="223950"/>
            </a:xfrm>
            <a:custGeom>
              <a:avLst/>
              <a:gdLst>
                <a:gd name="T0" fmla="*/ 16 w 31"/>
                <a:gd name="T1" fmla="*/ 2 h 83"/>
                <a:gd name="T2" fmla="*/ 15 w 31"/>
                <a:gd name="T3" fmla="*/ 2 h 83"/>
                <a:gd name="T4" fmla="*/ 6 w 31"/>
                <a:gd name="T5" fmla="*/ 0 h 83"/>
                <a:gd name="T6" fmla="*/ 9 w 31"/>
                <a:gd name="T7" fmla="*/ 5 h 83"/>
                <a:gd name="T8" fmla="*/ 10 w 31"/>
                <a:gd name="T9" fmla="*/ 11 h 83"/>
                <a:gd name="T10" fmla="*/ 8 w 31"/>
                <a:gd name="T11" fmla="*/ 16 h 83"/>
                <a:gd name="T12" fmla="*/ 5 w 31"/>
                <a:gd name="T13" fmla="*/ 20 h 83"/>
                <a:gd name="T14" fmla="*/ 6 w 31"/>
                <a:gd name="T15" fmla="*/ 27 h 83"/>
                <a:gd name="T16" fmla="*/ 8 w 31"/>
                <a:gd name="T17" fmla="*/ 29 h 83"/>
                <a:gd name="T18" fmla="*/ 3 w 31"/>
                <a:gd name="T19" fmla="*/ 34 h 83"/>
                <a:gd name="T20" fmla="*/ 2 w 31"/>
                <a:gd name="T21" fmla="*/ 42 h 83"/>
                <a:gd name="T22" fmla="*/ 1 w 31"/>
                <a:gd name="T23" fmla="*/ 47 h 83"/>
                <a:gd name="T24" fmla="*/ 2 w 31"/>
                <a:gd name="T25" fmla="*/ 53 h 83"/>
                <a:gd name="T26" fmla="*/ 6 w 31"/>
                <a:gd name="T27" fmla="*/ 56 h 83"/>
                <a:gd name="T28" fmla="*/ 7 w 31"/>
                <a:gd name="T29" fmla="*/ 59 h 83"/>
                <a:gd name="T30" fmla="*/ 13 w 31"/>
                <a:gd name="T31" fmla="*/ 57 h 83"/>
                <a:gd name="T32" fmla="*/ 15 w 31"/>
                <a:gd name="T33" fmla="*/ 61 h 83"/>
                <a:gd name="T34" fmla="*/ 14 w 31"/>
                <a:gd name="T35" fmla="*/ 68 h 83"/>
                <a:gd name="T36" fmla="*/ 13 w 31"/>
                <a:gd name="T37" fmla="*/ 72 h 83"/>
                <a:gd name="T38" fmla="*/ 19 w 31"/>
                <a:gd name="T39" fmla="*/ 77 h 83"/>
                <a:gd name="T40" fmla="*/ 21 w 31"/>
                <a:gd name="T41" fmla="*/ 78 h 83"/>
                <a:gd name="T42" fmla="*/ 23 w 31"/>
                <a:gd name="T43" fmla="*/ 82 h 83"/>
                <a:gd name="T44" fmla="*/ 25 w 31"/>
                <a:gd name="T45" fmla="*/ 78 h 83"/>
                <a:gd name="T46" fmla="*/ 25 w 31"/>
                <a:gd name="T47" fmla="*/ 70 h 83"/>
                <a:gd name="T48" fmla="*/ 30 w 31"/>
                <a:gd name="T49" fmla="*/ 68 h 83"/>
                <a:gd name="T50" fmla="*/ 29 w 31"/>
                <a:gd name="T51" fmla="*/ 63 h 83"/>
                <a:gd name="T52" fmla="*/ 29 w 31"/>
                <a:gd name="T53" fmla="*/ 56 h 83"/>
                <a:gd name="T54" fmla="*/ 26 w 31"/>
                <a:gd name="T55" fmla="*/ 52 h 83"/>
                <a:gd name="T56" fmla="*/ 24 w 31"/>
                <a:gd name="T57" fmla="*/ 46 h 83"/>
                <a:gd name="T58" fmla="*/ 22 w 31"/>
                <a:gd name="T59" fmla="*/ 45 h 83"/>
                <a:gd name="T60" fmla="*/ 23 w 31"/>
                <a:gd name="T61" fmla="*/ 46 h 83"/>
                <a:gd name="T62" fmla="*/ 24 w 31"/>
                <a:gd name="T63" fmla="*/ 47 h 83"/>
                <a:gd name="T64" fmla="*/ 24 w 31"/>
                <a:gd name="T65" fmla="*/ 50 h 83"/>
                <a:gd name="T66" fmla="*/ 21 w 31"/>
                <a:gd name="T67" fmla="*/ 48 h 83"/>
                <a:gd name="T68" fmla="*/ 19 w 31"/>
                <a:gd name="T69" fmla="*/ 49 h 83"/>
                <a:gd name="T70" fmla="*/ 19 w 31"/>
                <a:gd name="T71" fmla="*/ 44 h 83"/>
                <a:gd name="T72" fmla="*/ 17 w 31"/>
                <a:gd name="T73" fmla="*/ 42 h 83"/>
                <a:gd name="T74" fmla="*/ 18 w 31"/>
                <a:gd name="T75" fmla="*/ 38 h 83"/>
                <a:gd name="T76" fmla="*/ 17 w 31"/>
                <a:gd name="T77" fmla="*/ 34 h 83"/>
                <a:gd name="T78" fmla="*/ 17 w 31"/>
                <a:gd name="T79" fmla="*/ 28 h 83"/>
                <a:gd name="T80" fmla="*/ 15 w 31"/>
                <a:gd name="T81" fmla="*/ 28 h 83"/>
                <a:gd name="T82" fmla="*/ 15 w 31"/>
                <a:gd name="T83" fmla="*/ 26 h 83"/>
                <a:gd name="T84" fmla="*/ 17 w 31"/>
                <a:gd name="T85" fmla="*/ 21 h 83"/>
                <a:gd name="T86" fmla="*/ 17 w 31"/>
                <a:gd name="T87" fmla="*/ 7 h 83"/>
                <a:gd name="T88" fmla="*/ 16 w 31"/>
                <a:gd name="T8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83"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4"/>
                    <a:pt x="9" y="5"/>
                  </a:cubicBezTo>
                  <a:cubicBezTo>
                    <a:pt x="10" y="6"/>
                    <a:pt x="8" y="10"/>
                    <a:pt x="10" y="11"/>
                  </a:cubicBezTo>
                  <a:cubicBezTo>
                    <a:pt x="12" y="13"/>
                    <a:pt x="9" y="15"/>
                    <a:pt x="8" y="16"/>
                  </a:cubicBezTo>
                  <a:cubicBezTo>
                    <a:pt x="8" y="18"/>
                    <a:pt x="4" y="18"/>
                    <a:pt x="5" y="20"/>
                  </a:cubicBezTo>
                  <a:cubicBezTo>
                    <a:pt x="6" y="22"/>
                    <a:pt x="6" y="24"/>
                    <a:pt x="6" y="27"/>
                  </a:cubicBezTo>
                  <a:cubicBezTo>
                    <a:pt x="5" y="29"/>
                    <a:pt x="8" y="26"/>
                    <a:pt x="8" y="29"/>
                  </a:cubicBezTo>
                  <a:cubicBezTo>
                    <a:pt x="9" y="32"/>
                    <a:pt x="5" y="33"/>
                    <a:pt x="3" y="34"/>
                  </a:cubicBezTo>
                  <a:cubicBezTo>
                    <a:pt x="1" y="36"/>
                    <a:pt x="1" y="40"/>
                    <a:pt x="2" y="42"/>
                  </a:cubicBezTo>
                  <a:cubicBezTo>
                    <a:pt x="3" y="44"/>
                    <a:pt x="0" y="45"/>
                    <a:pt x="1" y="47"/>
                  </a:cubicBezTo>
                  <a:cubicBezTo>
                    <a:pt x="1" y="49"/>
                    <a:pt x="2" y="53"/>
                    <a:pt x="2" y="53"/>
                  </a:cubicBezTo>
                  <a:cubicBezTo>
                    <a:pt x="2" y="53"/>
                    <a:pt x="5" y="54"/>
                    <a:pt x="6" y="56"/>
                  </a:cubicBezTo>
                  <a:cubicBezTo>
                    <a:pt x="7" y="58"/>
                    <a:pt x="6" y="60"/>
                    <a:pt x="7" y="59"/>
                  </a:cubicBezTo>
                  <a:cubicBezTo>
                    <a:pt x="9" y="59"/>
                    <a:pt x="13" y="57"/>
                    <a:pt x="13" y="57"/>
                  </a:cubicBezTo>
                  <a:cubicBezTo>
                    <a:pt x="13" y="57"/>
                    <a:pt x="15" y="59"/>
                    <a:pt x="15" y="61"/>
                  </a:cubicBezTo>
                  <a:cubicBezTo>
                    <a:pt x="15" y="63"/>
                    <a:pt x="15" y="66"/>
                    <a:pt x="14" y="68"/>
                  </a:cubicBezTo>
                  <a:cubicBezTo>
                    <a:pt x="13" y="69"/>
                    <a:pt x="12" y="71"/>
                    <a:pt x="13" y="72"/>
                  </a:cubicBezTo>
                  <a:cubicBezTo>
                    <a:pt x="15" y="74"/>
                    <a:pt x="17" y="76"/>
                    <a:pt x="19" y="77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83"/>
                    <a:pt x="23" y="82"/>
                  </a:cubicBezTo>
                  <a:cubicBezTo>
                    <a:pt x="25" y="82"/>
                    <a:pt x="27" y="79"/>
                    <a:pt x="25" y="78"/>
                  </a:cubicBezTo>
                  <a:cubicBezTo>
                    <a:pt x="24" y="76"/>
                    <a:pt x="23" y="69"/>
                    <a:pt x="25" y="70"/>
                  </a:cubicBezTo>
                  <a:cubicBezTo>
                    <a:pt x="26" y="70"/>
                    <a:pt x="29" y="71"/>
                    <a:pt x="30" y="68"/>
                  </a:cubicBezTo>
                  <a:cubicBezTo>
                    <a:pt x="30" y="65"/>
                    <a:pt x="28" y="66"/>
                    <a:pt x="29" y="63"/>
                  </a:cubicBezTo>
                  <a:cubicBezTo>
                    <a:pt x="30" y="59"/>
                    <a:pt x="31" y="57"/>
                    <a:pt x="29" y="56"/>
                  </a:cubicBezTo>
                  <a:cubicBezTo>
                    <a:pt x="28" y="55"/>
                    <a:pt x="27" y="55"/>
                    <a:pt x="26" y="52"/>
                  </a:cubicBezTo>
                  <a:cubicBezTo>
                    <a:pt x="26" y="49"/>
                    <a:pt x="25" y="48"/>
                    <a:pt x="24" y="46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3" y="47"/>
                    <a:pt x="24" y="47"/>
                    <a:pt x="24" y="47"/>
                  </a:cubicBezTo>
                  <a:cubicBezTo>
                    <a:pt x="24" y="48"/>
                    <a:pt x="24" y="49"/>
                    <a:pt x="24" y="50"/>
                  </a:cubicBezTo>
                  <a:cubicBezTo>
                    <a:pt x="23" y="50"/>
                    <a:pt x="22" y="48"/>
                    <a:pt x="21" y="48"/>
                  </a:cubicBezTo>
                  <a:cubicBezTo>
                    <a:pt x="20" y="48"/>
                    <a:pt x="21" y="50"/>
                    <a:pt x="19" y="49"/>
                  </a:cubicBezTo>
                  <a:cubicBezTo>
                    <a:pt x="19" y="47"/>
                    <a:pt x="20" y="45"/>
                    <a:pt x="19" y="44"/>
                  </a:cubicBezTo>
                  <a:cubicBezTo>
                    <a:pt x="19" y="43"/>
                    <a:pt x="17" y="43"/>
                    <a:pt x="17" y="42"/>
                  </a:cubicBezTo>
                  <a:cubicBezTo>
                    <a:pt x="17" y="42"/>
                    <a:pt x="17" y="38"/>
                    <a:pt x="18" y="38"/>
                  </a:cubicBezTo>
                  <a:cubicBezTo>
                    <a:pt x="19" y="38"/>
                    <a:pt x="17" y="34"/>
                    <a:pt x="17" y="34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5" y="28"/>
                    <a:pt x="15" y="26"/>
                    <a:pt x="15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17"/>
                    <a:pt x="17" y="11"/>
                    <a:pt x="17" y="7"/>
                  </a:cubicBezTo>
                  <a:cubicBezTo>
                    <a:pt x="17" y="7"/>
                    <a:pt x="14" y="2"/>
                    <a:pt x="16" y="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6" name="Freeform 157">
              <a:extLst>
                <a:ext uri="{FF2B5EF4-FFF2-40B4-BE49-F238E27FC236}">
                  <a16:creationId xmlns:a16="http://schemas.microsoft.com/office/drawing/2014/main" id="{BA20C0A7-2A37-47A8-8CDE-F07D88C07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062" y="4725437"/>
              <a:ext cx="182733" cy="391570"/>
            </a:xfrm>
            <a:custGeom>
              <a:avLst/>
              <a:gdLst>
                <a:gd name="T0" fmla="*/ 52 w 68"/>
                <a:gd name="T1" fmla="*/ 4 h 145"/>
                <a:gd name="T2" fmla="*/ 48 w 68"/>
                <a:gd name="T3" fmla="*/ 16 h 145"/>
                <a:gd name="T4" fmla="*/ 44 w 68"/>
                <a:gd name="T5" fmla="*/ 17 h 145"/>
                <a:gd name="T6" fmla="*/ 43 w 68"/>
                <a:gd name="T7" fmla="*/ 24 h 145"/>
                <a:gd name="T8" fmla="*/ 42 w 68"/>
                <a:gd name="T9" fmla="*/ 26 h 145"/>
                <a:gd name="T10" fmla="*/ 39 w 68"/>
                <a:gd name="T11" fmla="*/ 28 h 145"/>
                <a:gd name="T12" fmla="*/ 37 w 68"/>
                <a:gd name="T13" fmla="*/ 36 h 145"/>
                <a:gd name="T14" fmla="*/ 30 w 68"/>
                <a:gd name="T15" fmla="*/ 36 h 145"/>
                <a:gd name="T16" fmla="*/ 24 w 68"/>
                <a:gd name="T17" fmla="*/ 37 h 145"/>
                <a:gd name="T18" fmla="*/ 21 w 68"/>
                <a:gd name="T19" fmla="*/ 39 h 145"/>
                <a:gd name="T20" fmla="*/ 16 w 68"/>
                <a:gd name="T21" fmla="*/ 42 h 145"/>
                <a:gd name="T22" fmla="*/ 12 w 68"/>
                <a:gd name="T23" fmla="*/ 46 h 145"/>
                <a:gd name="T24" fmla="*/ 11 w 68"/>
                <a:gd name="T25" fmla="*/ 49 h 145"/>
                <a:gd name="T26" fmla="*/ 10 w 68"/>
                <a:gd name="T27" fmla="*/ 65 h 145"/>
                <a:gd name="T28" fmla="*/ 12 w 68"/>
                <a:gd name="T29" fmla="*/ 74 h 145"/>
                <a:gd name="T30" fmla="*/ 11 w 68"/>
                <a:gd name="T31" fmla="*/ 82 h 145"/>
                <a:gd name="T32" fmla="*/ 6 w 68"/>
                <a:gd name="T33" fmla="*/ 88 h 145"/>
                <a:gd name="T34" fmla="*/ 6 w 68"/>
                <a:gd name="T35" fmla="*/ 94 h 145"/>
                <a:gd name="T36" fmla="*/ 2 w 68"/>
                <a:gd name="T37" fmla="*/ 101 h 145"/>
                <a:gd name="T38" fmla="*/ 3 w 68"/>
                <a:gd name="T39" fmla="*/ 119 h 145"/>
                <a:gd name="T40" fmla="*/ 5 w 68"/>
                <a:gd name="T41" fmla="*/ 123 h 145"/>
                <a:gd name="T42" fmla="*/ 11 w 68"/>
                <a:gd name="T43" fmla="*/ 138 h 145"/>
                <a:gd name="T44" fmla="*/ 20 w 68"/>
                <a:gd name="T45" fmla="*/ 144 h 145"/>
                <a:gd name="T46" fmla="*/ 35 w 68"/>
                <a:gd name="T47" fmla="*/ 137 h 145"/>
                <a:gd name="T48" fmla="*/ 36 w 68"/>
                <a:gd name="T49" fmla="*/ 134 h 145"/>
                <a:gd name="T50" fmla="*/ 40 w 68"/>
                <a:gd name="T51" fmla="*/ 119 h 145"/>
                <a:gd name="T52" fmla="*/ 44 w 68"/>
                <a:gd name="T53" fmla="*/ 105 h 145"/>
                <a:gd name="T54" fmla="*/ 46 w 68"/>
                <a:gd name="T55" fmla="*/ 101 h 145"/>
                <a:gd name="T56" fmla="*/ 48 w 68"/>
                <a:gd name="T57" fmla="*/ 96 h 145"/>
                <a:gd name="T58" fmla="*/ 50 w 68"/>
                <a:gd name="T59" fmla="*/ 86 h 145"/>
                <a:gd name="T60" fmla="*/ 52 w 68"/>
                <a:gd name="T61" fmla="*/ 76 h 145"/>
                <a:gd name="T62" fmla="*/ 55 w 68"/>
                <a:gd name="T63" fmla="*/ 70 h 145"/>
                <a:gd name="T64" fmla="*/ 58 w 68"/>
                <a:gd name="T65" fmla="*/ 64 h 145"/>
                <a:gd name="T66" fmla="*/ 61 w 68"/>
                <a:gd name="T67" fmla="*/ 52 h 145"/>
                <a:gd name="T68" fmla="*/ 62 w 68"/>
                <a:gd name="T69" fmla="*/ 48 h 145"/>
                <a:gd name="T70" fmla="*/ 60 w 68"/>
                <a:gd name="T71" fmla="*/ 42 h 145"/>
                <a:gd name="T72" fmla="*/ 60 w 68"/>
                <a:gd name="T73" fmla="*/ 34 h 145"/>
                <a:gd name="T74" fmla="*/ 64 w 68"/>
                <a:gd name="T75" fmla="*/ 39 h 145"/>
                <a:gd name="T76" fmla="*/ 64 w 68"/>
                <a:gd name="T77" fmla="*/ 22 h 145"/>
                <a:gd name="T78" fmla="*/ 64 w 68"/>
                <a:gd name="T79" fmla="*/ 17 h 145"/>
                <a:gd name="T80" fmla="*/ 58 w 68"/>
                <a:gd name="T81" fmla="*/ 6 h 145"/>
                <a:gd name="T82" fmla="*/ 55 w 68"/>
                <a:gd name="T83" fmla="*/ 2 h 145"/>
                <a:gd name="T84" fmla="*/ 54 w 68"/>
                <a:gd name="T8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" h="145">
                  <a:moveTo>
                    <a:pt x="54" y="0"/>
                  </a:moveTo>
                  <a:cubicBezTo>
                    <a:pt x="54" y="1"/>
                    <a:pt x="52" y="3"/>
                    <a:pt x="52" y="4"/>
                  </a:cubicBezTo>
                  <a:cubicBezTo>
                    <a:pt x="50" y="8"/>
                    <a:pt x="51" y="13"/>
                    <a:pt x="51" y="16"/>
                  </a:cubicBezTo>
                  <a:cubicBezTo>
                    <a:pt x="50" y="16"/>
                    <a:pt x="49" y="16"/>
                    <a:pt x="48" y="16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18"/>
                    <a:pt x="46" y="18"/>
                    <a:pt x="44" y="17"/>
                  </a:cubicBezTo>
                  <a:cubicBezTo>
                    <a:pt x="45" y="19"/>
                    <a:pt x="44" y="20"/>
                    <a:pt x="45" y="23"/>
                  </a:cubicBezTo>
                  <a:cubicBezTo>
                    <a:pt x="44" y="23"/>
                    <a:pt x="43" y="23"/>
                    <a:pt x="43" y="24"/>
                  </a:cubicBezTo>
                  <a:cubicBezTo>
                    <a:pt x="42" y="25"/>
                    <a:pt x="44" y="26"/>
                    <a:pt x="44" y="26"/>
                  </a:cubicBezTo>
                  <a:cubicBezTo>
                    <a:pt x="44" y="26"/>
                    <a:pt x="42" y="26"/>
                    <a:pt x="42" y="26"/>
                  </a:cubicBezTo>
                  <a:cubicBezTo>
                    <a:pt x="41" y="28"/>
                    <a:pt x="41" y="29"/>
                    <a:pt x="41" y="30"/>
                  </a:cubicBezTo>
                  <a:cubicBezTo>
                    <a:pt x="40" y="29"/>
                    <a:pt x="40" y="28"/>
                    <a:pt x="39" y="28"/>
                  </a:cubicBezTo>
                  <a:cubicBezTo>
                    <a:pt x="39" y="28"/>
                    <a:pt x="37" y="29"/>
                    <a:pt x="37" y="29"/>
                  </a:cubicBezTo>
                  <a:cubicBezTo>
                    <a:pt x="36" y="31"/>
                    <a:pt x="37" y="34"/>
                    <a:pt x="37" y="36"/>
                  </a:cubicBezTo>
                  <a:cubicBezTo>
                    <a:pt x="35" y="35"/>
                    <a:pt x="36" y="35"/>
                    <a:pt x="36" y="34"/>
                  </a:cubicBezTo>
                  <a:cubicBezTo>
                    <a:pt x="34" y="34"/>
                    <a:pt x="31" y="36"/>
                    <a:pt x="30" y="3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4" y="39"/>
                    <a:pt x="24" y="40"/>
                  </a:cubicBezTo>
                  <a:cubicBezTo>
                    <a:pt x="23" y="40"/>
                    <a:pt x="22" y="39"/>
                    <a:pt x="21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1"/>
                    <a:pt x="18" y="41"/>
                    <a:pt x="16" y="42"/>
                  </a:cubicBezTo>
                  <a:cubicBezTo>
                    <a:pt x="16" y="42"/>
                    <a:pt x="16" y="43"/>
                    <a:pt x="16" y="44"/>
                  </a:cubicBezTo>
                  <a:cubicBezTo>
                    <a:pt x="15" y="45"/>
                    <a:pt x="12" y="46"/>
                    <a:pt x="12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8"/>
                    <a:pt x="11" y="49"/>
                  </a:cubicBezTo>
                  <a:cubicBezTo>
                    <a:pt x="11" y="50"/>
                    <a:pt x="8" y="52"/>
                    <a:pt x="8" y="53"/>
                  </a:cubicBezTo>
                  <a:cubicBezTo>
                    <a:pt x="6" y="59"/>
                    <a:pt x="10" y="62"/>
                    <a:pt x="10" y="65"/>
                  </a:cubicBezTo>
                  <a:cubicBezTo>
                    <a:pt x="11" y="68"/>
                    <a:pt x="10" y="70"/>
                    <a:pt x="11" y="73"/>
                  </a:cubicBezTo>
                  <a:cubicBezTo>
                    <a:pt x="11" y="73"/>
                    <a:pt x="12" y="73"/>
                    <a:pt x="12" y="74"/>
                  </a:cubicBezTo>
                  <a:cubicBezTo>
                    <a:pt x="13" y="77"/>
                    <a:pt x="14" y="78"/>
                    <a:pt x="13" y="81"/>
                  </a:cubicBezTo>
                  <a:cubicBezTo>
                    <a:pt x="13" y="81"/>
                    <a:pt x="11" y="82"/>
                    <a:pt x="11" y="82"/>
                  </a:cubicBezTo>
                  <a:cubicBezTo>
                    <a:pt x="10" y="83"/>
                    <a:pt x="11" y="84"/>
                    <a:pt x="10" y="86"/>
                  </a:cubicBezTo>
                  <a:cubicBezTo>
                    <a:pt x="10" y="87"/>
                    <a:pt x="7" y="87"/>
                    <a:pt x="6" y="88"/>
                  </a:cubicBezTo>
                  <a:cubicBezTo>
                    <a:pt x="6" y="89"/>
                    <a:pt x="6" y="92"/>
                    <a:pt x="6" y="92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9"/>
                    <a:pt x="3" y="99"/>
                    <a:pt x="2" y="101"/>
                  </a:cubicBezTo>
                  <a:cubicBezTo>
                    <a:pt x="2" y="102"/>
                    <a:pt x="1" y="104"/>
                    <a:pt x="0" y="104"/>
                  </a:cubicBezTo>
                  <a:cubicBezTo>
                    <a:pt x="0" y="108"/>
                    <a:pt x="1" y="116"/>
                    <a:pt x="3" y="119"/>
                  </a:cubicBezTo>
                  <a:cubicBezTo>
                    <a:pt x="3" y="119"/>
                    <a:pt x="6" y="120"/>
                    <a:pt x="6" y="121"/>
                  </a:cubicBezTo>
                  <a:cubicBezTo>
                    <a:pt x="6" y="122"/>
                    <a:pt x="5" y="122"/>
                    <a:pt x="5" y="123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8" y="129"/>
                    <a:pt x="8" y="135"/>
                    <a:pt x="11" y="138"/>
                  </a:cubicBezTo>
                  <a:cubicBezTo>
                    <a:pt x="13" y="140"/>
                    <a:pt x="16" y="140"/>
                    <a:pt x="18" y="141"/>
                  </a:cubicBezTo>
                  <a:cubicBezTo>
                    <a:pt x="18" y="142"/>
                    <a:pt x="20" y="144"/>
                    <a:pt x="20" y="144"/>
                  </a:cubicBezTo>
                  <a:cubicBezTo>
                    <a:pt x="23" y="145"/>
                    <a:pt x="25" y="142"/>
                    <a:pt x="26" y="141"/>
                  </a:cubicBezTo>
                  <a:cubicBezTo>
                    <a:pt x="29" y="140"/>
                    <a:pt x="33" y="139"/>
                    <a:pt x="35" y="137"/>
                  </a:cubicBezTo>
                  <a:cubicBezTo>
                    <a:pt x="35" y="136"/>
                    <a:pt x="35" y="135"/>
                    <a:pt x="35" y="135"/>
                  </a:cubicBezTo>
                  <a:cubicBezTo>
                    <a:pt x="35" y="134"/>
                    <a:pt x="36" y="134"/>
                    <a:pt x="36" y="134"/>
                  </a:cubicBezTo>
                  <a:cubicBezTo>
                    <a:pt x="37" y="131"/>
                    <a:pt x="38" y="128"/>
                    <a:pt x="39" y="126"/>
                  </a:cubicBezTo>
                  <a:cubicBezTo>
                    <a:pt x="40" y="123"/>
                    <a:pt x="39" y="122"/>
                    <a:pt x="40" y="119"/>
                  </a:cubicBezTo>
                  <a:cubicBezTo>
                    <a:pt x="40" y="118"/>
                    <a:pt x="42" y="115"/>
                    <a:pt x="43" y="113"/>
                  </a:cubicBezTo>
                  <a:cubicBezTo>
                    <a:pt x="44" y="110"/>
                    <a:pt x="43" y="109"/>
                    <a:pt x="44" y="105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3"/>
                    <a:pt x="46" y="101"/>
                    <a:pt x="46" y="101"/>
                  </a:cubicBezTo>
                  <a:cubicBezTo>
                    <a:pt x="46" y="101"/>
                    <a:pt x="46" y="99"/>
                    <a:pt x="46" y="99"/>
                  </a:cubicBezTo>
                  <a:cubicBezTo>
                    <a:pt x="46" y="98"/>
                    <a:pt x="48" y="97"/>
                    <a:pt x="48" y="96"/>
                  </a:cubicBezTo>
                  <a:cubicBezTo>
                    <a:pt x="49" y="95"/>
                    <a:pt x="48" y="93"/>
                    <a:pt x="48" y="92"/>
                  </a:cubicBezTo>
                  <a:cubicBezTo>
                    <a:pt x="48" y="90"/>
                    <a:pt x="50" y="87"/>
                    <a:pt x="50" y="86"/>
                  </a:cubicBezTo>
                  <a:cubicBezTo>
                    <a:pt x="50" y="83"/>
                    <a:pt x="49" y="82"/>
                    <a:pt x="50" y="80"/>
                  </a:cubicBezTo>
                  <a:cubicBezTo>
                    <a:pt x="50" y="79"/>
                    <a:pt x="52" y="77"/>
                    <a:pt x="52" y="76"/>
                  </a:cubicBezTo>
                  <a:cubicBezTo>
                    <a:pt x="53" y="75"/>
                    <a:pt x="52" y="74"/>
                    <a:pt x="52" y="73"/>
                  </a:cubicBezTo>
                  <a:cubicBezTo>
                    <a:pt x="53" y="72"/>
                    <a:pt x="55" y="70"/>
                    <a:pt x="55" y="70"/>
                  </a:cubicBezTo>
                  <a:cubicBezTo>
                    <a:pt x="56" y="69"/>
                    <a:pt x="55" y="68"/>
                    <a:pt x="56" y="66"/>
                  </a:cubicBezTo>
                  <a:cubicBezTo>
                    <a:pt x="56" y="66"/>
                    <a:pt x="57" y="64"/>
                    <a:pt x="58" y="64"/>
                  </a:cubicBezTo>
                  <a:cubicBezTo>
                    <a:pt x="59" y="60"/>
                    <a:pt x="56" y="57"/>
                    <a:pt x="58" y="54"/>
                  </a:cubicBezTo>
                  <a:cubicBezTo>
                    <a:pt x="59" y="53"/>
                    <a:pt x="61" y="52"/>
                    <a:pt x="61" y="52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1"/>
                    <a:pt x="59" y="49"/>
                    <a:pt x="62" y="48"/>
                  </a:cubicBezTo>
                  <a:cubicBezTo>
                    <a:pt x="61" y="46"/>
                    <a:pt x="62" y="45"/>
                    <a:pt x="62" y="44"/>
                  </a:cubicBezTo>
                  <a:cubicBezTo>
                    <a:pt x="61" y="43"/>
                    <a:pt x="60" y="43"/>
                    <a:pt x="60" y="42"/>
                  </a:cubicBezTo>
                  <a:cubicBezTo>
                    <a:pt x="59" y="40"/>
                    <a:pt x="59" y="37"/>
                    <a:pt x="58" y="34"/>
                  </a:cubicBezTo>
                  <a:cubicBezTo>
                    <a:pt x="60" y="35"/>
                    <a:pt x="59" y="34"/>
                    <a:pt x="60" y="34"/>
                  </a:cubicBezTo>
                  <a:cubicBezTo>
                    <a:pt x="61" y="36"/>
                    <a:pt x="62" y="36"/>
                    <a:pt x="63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8" y="31"/>
                    <a:pt x="66" y="26"/>
                  </a:cubicBezTo>
                  <a:cubicBezTo>
                    <a:pt x="66" y="25"/>
                    <a:pt x="64" y="23"/>
                    <a:pt x="64" y="22"/>
                  </a:cubicBezTo>
                  <a:cubicBezTo>
                    <a:pt x="63" y="21"/>
                    <a:pt x="64" y="20"/>
                    <a:pt x="64" y="19"/>
                  </a:cubicBezTo>
                  <a:cubicBezTo>
                    <a:pt x="64" y="20"/>
                    <a:pt x="64" y="18"/>
                    <a:pt x="64" y="17"/>
                  </a:cubicBezTo>
                  <a:cubicBezTo>
                    <a:pt x="64" y="15"/>
                    <a:pt x="63" y="8"/>
                    <a:pt x="62" y="6"/>
                  </a:cubicBezTo>
                  <a:cubicBezTo>
                    <a:pt x="60" y="4"/>
                    <a:pt x="60" y="7"/>
                    <a:pt x="58" y="6"/>
                  </a:cubicBezTo>
                  <a:cubicBezTo>
                    <a:pt x="58" y="5"/>
                    <a:pt x="58" y="4"/>
                    <a:pt x="57" y="3"/>
                  </a:cubicBezTo>
                  <a:cubicBezTo>
                    <a:pt x="56" y="3"/>
                    <a:pt x="55" y="3"/>
                    <a:pt x="55" y="2"/>
                  </a:cubicBezTo>
                  <a:cubicBezTo>
                    <a:pt x="56" y="2"/>
                    <a:pt x="55" y="0"/>
                    <a:pt x="55" y="0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7" name="Freeform 159">
              <a:extLst>
                <a:ext uri="{FF2B5EF4-FFF2-40B4-BE49-F238E27FC236}">
                  <a16:creationId xmlns:a16="http://schemas.microsoft.com/office/drawing/2014/main" id="{12884634-2AA1-49DA-B321-CCCC8722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336" y="3086342"/>
              <a:ext cx="70069" cy="59078"/>
            </a:xfrm>
            <a:custGeom>
              <a:avLst/>
              <a:gdLst>
                <a:gd name="T0" fmla="*/ 3 w 26"/>
                <a:gd name="T1" fmla="*/ 7 h 22"/>
                <a:gd name="T2" fmla="*/ 5 w 26"/>
                <a:gd name="T3" fmla="*/ 5 h 22"/>
                <a:gd name="T4" fmla="*/ 7 w 26"/>
                <a:gd name="T5" fmla="*/ 3 h 22"/>
                <a:gd name="T6" fmla="*/ 9 w 26"/>
                <a:gd name="T7" fmla="*/ 6 h 22"/>
                <a:gd name="T8" fmla="*/ 11 w 26"/>
                <a:gd name="T9" fmla="*/ 2 h 22"/>
                <a:gd name="T10" fmla="*/ 14 w 26"/>
                <a:gd name="T11" fmla="*/ 2 h 22"/>
                <a:gd name="T12" fmla="*/ 16 w 26"/>
                <a:gd name="T13" fmla="*/ 1 h 22"/>
                <a:gd name="T14" fmla="*/ 19 w 26"/>
                <a:gd name="T15" fmla="*/ 0 h 22"/>
                <a:gd name="T16" fmla="*/ 20 w 26"/>
                <a:gd name="T17" fmla="*/ 0 h 22"/>
                <a:gd name="T18" fmla="*/ 24 w 26"/>
                <a:gd name="T19" fmla="*/ 2 h 22"/>
                <a:gd name="T20" fmla="*/ 24 w 26"/>
                <a:gd name="T21" fmla="*/ 6 h 22"/>
                <a:gd name="T22" fmla="*/ 25 w 26"/>
                <a:gd name="T23" fmla="*/ 9 h 22"/>
                <a:gd name="T24" fmla="*/ 25 w 26"/>
                <a:gd name="T25" fmla="*/ 12 h 22"/>
                <a:gd name="T26" fmla="*/ 24 w 26"/>
                <a:gd name="T27" fmla="*/ 14 h 22"/>
                <a:gd name="T28" fmla="*/ 22 w 26"/>
                <a:gd name="T29" fmla="*/ 16 h 22"/>
                <a:gd name="T30" fmla="*/ 17 w 26"/>
                <a:gd name="T31" fmla="*/ 18 h 22"/>
                <a:gd name="T32" fmla="*/ 14 w 26"/>
                <a:gd name="T33" fmla="*/ 19 h 22"/>
                <a:gd name="T34" fmla="*/ 11 w 26"/>
                <a:gd name="T35" fmla="*/ 22 h 22"/>
                <a:gd name="T36" fmla="*/ 4 w 26"/>
                <a:gd name="T37" fmla="*/ 21 h 22"/>
                <a:gd name="T38" fmla="*/ 2 w 26"/>
                <a:gd name="T39" fmla="*/ 17 h 22"/>
                <a:gd name="T40" fmla="*/ 1 w 26"/>
                <a:gd name="T41" fmla="*/ 13 h 22"/>
                <a:gd name="T42" fmla="*/ 2 w 26"/>
                <a:gd name="T43" fmla="*/ 8 h 22"/>
                <a:gd name="T44" fmla="*/ 3 w 26"/>
                <a:gd name="T4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22">
                  <a:moveTo>
                    <a:pt x="3" y="7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2" y="0"/>
                    <a:pt x="24" y="2"/>
                  </a:cubicBezTo>
                  <a:cubicBezTo>
                    <a:pt x="25" y="4"/>
                    <a:pt x="22" y="4"/>
                    <a:pt x="24" y="6"/>
                  </a:cubicBezTo>
                  <a:cubicBezTo>
                    <a:pt x="26" y="8"/>
                    <a:pt x="25" y="9"/>
                    <a:pt x="25" y="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3" y="13"/>
                    <a:pt x="24" y="14"/>
                  </a:cubicBezTo>
                  <a:cubicBezTo>
                    <a:pt x="25" y="16"/>
                    <a:pt x="22" y="16"/>
                    <a:pt x="22" y="16"/>
                  </a:cubicBezTo>
                  <a:cubicBezTo>
                    <a:pt x="22" y="16"/>
                    <a:pt x="18" y="16"/>
                    <a:pt x="17" y="18"/>
                  </a:cubicBezTo>
                  <a:cubicBezTo>
                    <a:pt x="17" y="19"/>
                    <a:pt x="16" y="18"/>
                    <a:pt x="14" y="19"/>
                  </a:cubicBezTo>
                  <a:cubicBezTo>
                    <a:pt x="13" y="21"/>
                    <a:pt x="13" y="22"/>
                    <a:pt x="11" y="22"/>
                  </a:cubicBezTo>
                  <a:cubicBezTo>
                    <a:pt x="9" y="22"/>
                    <a:pt x="4" y="21"/>
                    <a:pt x="4" y="21"/>
                  </a:cubicBezTo>
                  <a:cubicBezTo>
                    <a:pt x="4" y="21"/>
                    <a:pt x="3" y="19"/>
                    <a:pt x="2" y="17"/>
                  </a:cubicBezTo>
                  <a:cubicBezTo>
                    <a:pt x="0" y="15"/>
                    <a:pt x="0" y="15"/>
                    <a:pt x="1" y="13"/>
                  </a:cubicBezTo>
                  <a:cubicBezTo>
                    <a:pt x="2" y="11"/>
                    <a:pt x="2" y="8"/>
                    <a:pt x="2" y="8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8" name="Freeform 161">
              <a:extLst>
                <a:ext uri="{FF2B5EF4-FFF2-40B4-BE49-F238E27FC236}">
                  <a16:creationId xmlns:a16="http://schemas.microsoft.com/office/drawing/2014/main" id="{435B7271-C4FC-473B-A24A-EC40A411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984" y="2819799"/>
              <a:ext cx="21982" cy="30225"/>
            </a:xfrm>
            <a:custGeom>
              <a:avLst/>
              <a:gdLst>
                <a:gd name="T0" fmla="*/ 2 w 8"/>
                <a:gd name="T1" fmla="*/ 7 h 11"/>
                <a:gd name="T2" fmla="*/ 2 w 8"/>
                <a:gd name="T3" fmla="*/ 4 h 11"/>
                <a:gd name="T4" fmla="*/ 4 w 8"/>
                <a:gd name="T5" fmla="*/ 1 h 11"/>
                <a:gd name="T6" fmla="*/ 5 w 8"/>
                <a:gd name="T7" fmla="*/ 3 h 11"/>
                <a:gd name="T8" fmla="*/ 6 w 8"/>
                <a:gd name="T9" fmla="*/ 6 h 11"/>
                <a:gd name="T10" fmla="*/ 6 w 8"/>
                <a:gd name="T11" fmla="*/ 11 h 11"/>
                <a:gd name="T12" fmla="*/ 3 w 8"/>
                <a:gd name="T13" fmla="*/ 10 h 11"/>
                <a:gd name="T14" fmla="*/ 2 w 8"/>
                <a:gd name="T1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2" y="7"/>
                  </a:moveTo>
                  <a:cubicBezTo>
                    <a:pt x="2" y="7"/>
                    <a:pt x="0" y="6"/>
                    <a:pt x="2" y="4"/>
                  </a:cubicBezTo>
                  <a:cubicBezTo>
                    <a:pt x="2" y="3"/>
                    <a:pt x="0" y="1"/>
                    <a:pt x="4" y="1"/>
                  </a:cubicBezTo>
                  <a:cubicBezTo>
                    <a:pt x="4" y="1"/>
                    <a:pt x="4" y="0"/>
                    <a:pt x="5" y="3"/>
                  </a:cubicBezTo>
                  <a:cubicBezTo>
                    <a:pt x="7" y="6"/>
                    <a:pt x="8" y="3"/>
                    <a:pt x="6" y="6"/>
                  </a:cubicBezTo>
                  <a:cubicBezTo>
                    <a:pt x="4" y="10"/>
                    <a:pt x="6" y="11"/>
                    <a:pt x="6" y="11"/>
                  </a:cubicBezTo>
                  <a:cubicBezTo>
                    <a:pt x="6" y="11"/>
                    <a:pt x="4" y="10"/>
                    <a:pt x="3" y="10"/>
                  </a:cubicBezTo>
                  <a:cubicBezTo>
                    <a:pt x="1" y="10"/>
                    <a:pt x="2" y="7"/>
                    <a:pt x="2" y="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9" name="Freeform 162">
              <a:extLst>
                <a:ext uri="{FF2B5EF4-FFF2-40B4-BE49-F238E27FC236}">
                  <a16:creationId xmlns:a16="http://schemas.microsoft.com/office/drawing/2014/main" id="{9C6DFF85-5E21-4AC9-98C3-33D475AAF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336" y="2593100"/>
              <a:ext cx="142888" cy="103045"/>
            </a:xfrm>
            <a:custGeom>
              <a:avLst/>
              <a:gdLst>
                <a:gd name="T0" fmla="*/ 3 w 53"/>
                <a:gd name="T1" fmla="*/ 2 h 38"/>
                <a:gd name="T2" fmla="*/ 4 w 53"/>
                <a:gd name="T3" fmla="*/ 15 h 38"/>
                <a:gd name="T4" fmla="*/ 2 w 53"/>
                <a:gd name="T5" fmla="*/ 17 h 38"/>
                <a:gd name="T6" fmla="*/ 9 w 53"/>
                <a:gd name="T7" fmla="*/ 24 h 38"/>
                <a:gd name="T8" fmla="*/ 19 w 53"/>
                <a:gd name="T9" fmla="*/ 26 h 38"/>
                <a:gd name="T10" fmla="*/ 21 w 53"/>
                <a:gd name="T11" fmla="*/ 34 h 38"/>
                <a:gd name="T12" fmla="*/ 32 w 53"/>
                <a:gd name="T13" fmla="*/ 35 h 38"/>
                <a:gd name="T14" fmla="*/ 34 w 53"/>
                <a:gd name="T15" fmla="*/ 38 h 38"/>
                <a:gd name="T16" fmla="*/ 38 w 53"/>
                <a:gd name="T17" fmla="*/ 36 h 38"/>
                <a:gd name="T18" fmla="*/ 43 w 53"/>
                <a:gd name="T19" fmla="*/ 36 h 38"/>
                <a:gd name="T20" fmla="*/ 44 w 53"/>
                <a:gd name="T21" fmla="*/ 33 h 38"/>
                <a:gd name="T22" fmla="*/ 48 w 53"/>
                <a:gd name="T23" fmla="*/ 33 h 38"/>
                <a:gd name="T24" fmla="*/ 48 w 53"/>
                <a:gd name="T25" fmla="*/ 28 h 38"/>
                <a:gd name="T26" fmla="*/ 51 w 53"/>
                <a:gd name="T27" fmla="*/ 20 h 38"/>
                <a:gd name="T28" fmla="*/ 52 w 53"/>
                <a:gd name="T29" fmla="*/ 15 h 38"/>
                <a:gd name="T30" fmla="*/ 48 w 53"/>
                <a:gd name="T31" fmla="*/ 13 h 38"/>
                <a:gd name="T32" fmla="*/ 44 w 53"/>
                <a:gd name="T33" fmla="*/ 11 h 38"/>
                <a:gd name="T34" fmla="*/ 39 w 53"/>
                <a:gd name="T35" fmla="*/ 9 h 38"/>
                <a:gd name="T36" fmla="*/ 37 w 53"/>
                <a:gd name="T37" fmla="*/ 5 h 38"/>
                <a:gd name="T38" fmla="*/ 32 w 53"/>
                <a:gd name="T39" fmla="*/ 6 h 38"/>
                <a:gd name="T40" fmla="*/ 27 w 53"/>
                <a:gd name="T41" fmla="*/ 4 h 38"/>
                <a:gd name="T42" fmla="*/ 20 w 53"/>
                <a:gd name="T43" fmla="*/ 2 h 38"/>
                <a:gd name="T44" fmla="*/ 11 w 53"/>
                <a:gd name="T45" fmla="*/ 0 h 38"/>
                <a:gd name="T46" fmla="*/ 3 w 53"/>
                <a:gd name="T47" fmla="*/ 2 h 38"/>
                <a:gd name="T48" fmla="*/ 0 w 53"/>
                <a:gd name="T49" fmla="*/ 12 h 38"/>
                <a:gd name="T50" fmla="*/ 0 w 53"/>
                <a:gd name="T51" fmla="*/ 13 h 38"/>
                <a:gd name="T52" fmla="*/ 1 w 53"/>
                <a:gd name="T53" fmla="*/ 13 h 38"/>
                <a:gd name="T54" fmla="*/ 0 w 53"/>
                <a:gd name="T55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38">
                  <a:moveTo>
                    <a:pt x="3" y="2"/>
                  </a:moveTo>
                  <a:cubicBezTo>
                    <a:pt x="3" y="6"/>
                    <a:pt x="3" y="10"/>
                    <a:pt x="4" y="15"/>
                  </a:cubicBezTo>
                  <a:cubicBezTo>
                    <a:pt x="3" y="16"/>
                    <a:pt x="3" y="16"/>
                    <a:pt x="2" y="17"/>
                  </a:cubicBezTo>
                  <a:cubicBezTo>
                    <a:pt x="2" y="17"/>
                    <a:pt x="7" y="22"/>
                    <a:pt x="9" y="24"/>
                  </a:cubicBezTo>
                  <a:cubicBezTo>
                    <a:pt x="11" y="26"/>
                    <a:pt x="19" y="26"/>
                    <a:pt x="19" y="26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30" y="34"/>
                    <a:pt x="32" y="35"/>
                  </a:cubicBezTo>
                  <a:cubicBezTo>
                    <a:pt x="35" y="36"/>
                    <a:pt x="34" y="38"/>
                    <a:pt x="34" y="3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3"/>
                    <a:pt x="44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1"/>
                    <a:pt x="48" y="28"/>
                  </a:cubicBezTo>
                  <a:cubicBezTo>
                    <a:pt x="47" y="25"/>
                    <a:pt x="49" y="22"/>
                    <a:pt x="51" y="20"/>
                  </a:cubicBezTo>
                  <a:cubicBezTo>
                    <a:pt x="53" y="18"/>
                    <a:pt x="52" y="15"/>
                    <a:pt x="52" y="15"/>
                  </a:cubicBezTo>
                  <a:cubicBezTo>
                    <a:pt x="52" y="15"/>
                    <a:pt x="51" y="14"/>
                    <a:pt x="48" y="13"/>
                  </a:cubicBezTo>
                  <a:cubicBezTo>
                    <a:pt x="46" y="12"/>
                    <a:pt x="46" y="12"/>
                    <a:pt x="44" y="11"/>
                  </a:cubicBezTo>
                  <a:cubicBezTo>
                    <a:pt x="43" y="9"/>
                    <a:pt x="41" y="10"/>
                    <a:pt x="39" y="9"/>
                  </a:cubicBezTo>
                  <a:cubicBezTo>
                    <a:pt x="37" y="8"/>
                    <a:pt x="37" y="5"/>
                    <a:pt x="37" y="5"/>
                  </a:cubicBezTo>
                  <a:cubicBezTo>
                    <a:pt x="37" y="5"/>
                    <a:pt x="34" y="6"/>
                    <a:pt x="32" y="6"/>
                  </a:cubicBezTo>
                  <a:cubicBezTo>
                    <a:pt x="31" y="6"/>
                    <a:pt x="29" y="4"/>
                    <a:pt x="27" y="4"/>
                  </a:cubicBezTo>
                  <a:cubicBezTo>
                    <a:pt x="25" y="4"/>
                    <a:pt x="24" y="3"/>
                    <a:pt x="20" y="2"/>
                  </a:cubicBezTo>
                  <a:cubicBezTo>
                    <a:pt x="15" y="1"/>
                    <a:pt x="13" y="0"/>
                    <a:pt x="11" y="0"/>
                  </a:cubicBezTo>
                  <a:cubicBezTo>
                    <a:pt x="9" y="0"/>
                    <a:pt x="3" y="2"/>
                    <a:pt x="3" y="2"/>
                  </a:cubicBezTo>
                  <a:close/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2" y="12"/>
                    <a:pt x="0" y="1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0" name="Freeform 164">
              <a:extLst>
                <a:ext uri="{FF2B5EF4-FFF2-40B4-BE49-F238E27FC236}">
                  <a16:creationId xmlns:a16="http://schemas.microsoft.com/office/drawing/2014/main" id="{2423A9EF-92BB-48DA-9DE8-4509DAFD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029" y="2917348"/>
              <a:ext cx="10992" cy="12365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1 h 5"/>
                <a:gd name="T4" fmla="*/ 3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0" y="4"/>
                    <a:pt x="1" y="1"/>
                    <a:pt x="1" y="1"/>
                  </a:cubicBezTo>
                  <a:cubicBezTo>
                    <a:pt x="4" y="0"/>
                    <a:pt x="4" y="2"/>
                    <a:pt x="3" y="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1" name="Freeform 165">
              <a:extLst>
                <a:ext uri="{FF2B5EF4-FFF2-40B4-BE49-F238E27FC236}">
                  <a16:creationId xmlns:a16="http://schemas.microsoft.com/office/drawing/2014/main" id="{1E233BF7-16CA-44AD-BAA1-40FDF27A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029" y="2917348"/>
              <a:ext cx="10992" cy="12365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1 h 5"/>
                <a:gd name="T4" fmla="*/ 3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0" y="4"/>
                    <a:pt x="1" y="1"/>
                    <a:pt x="1" y="1"/>
                  </a:cubicBezTo>
                  <a:cubicBezTo>
                    <a:pt x="4" y="0"/>
                    <a:pt x="4" y="2"/>
                    <a:pt x="3" y="5"/>
                  </a:cubicBez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" name="Freeform 166">
              <a:extLst>
                <a:ext uri="{FF2B5EF4-FFF2-40B4-BE49-F238E27FC236}">
                  <a16:creationId xmlns:a16="http://schemas.microsoft.com/office/drawing/2014/main" id="{B8460959-91AF-4E1B-9BDA-DA2090B70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187" y="3374865"/>
              <a:ext cx="392942" cy="412179"/>
            </a:xfrm>
            <a:custGeom>
              <a:avLst/>
              <a:gdLst>
                <a:gd name="T0" fmla="*/ 23 w 146"/>
                <a:gd name="T1" fmla="*/ 4 h 153"/>
                <a:gd name="T2" fmla="*/ 16 w 146"/>
                <a:gd name="T3" fmla="*/ 13 h 153"/>
                <a:gd name="T4" fmla="*/ 13 w 146"/>
                <a:gd name="T5" fmla="*/ 23 h 153"/>
                <a:gd name="T6" fmla="*/ 7 w 146"/>
                <a:gd name="T7" fmla="*/ 31 h 153"/>
                <a:gd name="T8" fmla="*/ 6 w 146"/>
                <a:gd name="T9" fmla="*/ 36 h 153"/>
                <a:gd name="T10" fmla="*/ 8 w 146"/>
                <a:gd name="T11" fmla="*/ 57 h 153"/>
                <a:gd name="T12" fmla="*/ 6 w 146"/>
                <a:gd name="T13" fmla="*/ 63 h 153"/>
                <a:gd name="T14" fmla="*/ 0 w 146"/>
                <a:gd name="T15" fmla="*/ 79 h 153"/>
                <a:gd name="T16" fmla="*/ 6 w 146"/>
                <a:gd name="T17" fmla="*/ 89 h 153"/>
                <a:gd name="T18" fmla="*/ 12 w 146"/>
                <a:gd name="T19" fmla="*/ 100 h 153"/>
                <a:gd name="T20" fmla="*/ 22 w 146"/>
                <a:gd name="T21" fmla="*/ 105 h 153"/>
                <a:gd name="T22" fmla="*/ 47 w 146"/>
                <a:gd name="T23" fmla="*/ 121 h 153"/>
                <a:gd name="T24" fmla="*/ 55 w 146"/>
                <a:gd name="T25" fmla="*/ 114 h 153"/>
                <a:gd name="T26" fmla="*/ 138 w 146"/>
                <a:gd name="T27" fmla="*/ 153 h 153"/>
                <a:gd name="T28" fmla="*/ 146 w 146"/>
                <a:gd name="T29" fmla="*/ 145 h 153"/>
                <a:gd name="T30" fmla="*/ 145 w 146"/>
                <a:gd name="T31" fmla="*/ 46 h 153"/>
                <a:gd name="T32" fmla="*/ 142 w 146"/>
                <a:gd name="T33" fmla="*/ 38 h 153"/>
                <a:gd name="T34" fmla="*/ 142 w 146"/>
                <a:gd name="T35" fmla="*/ 24 h 153"/>
                <a:gd name="T36" fmla="*/ 138 w 146"/>
                <a:gd name="T37" fmla="*/ 16 h 153"/>
                <a:gd name="T38" fmla="*/ 129 w 146"/>
                <a:gd name="T39" fmla="*/ 14 h 153"/>
                <a:gd name="T40" fmla="*/ 127 w 146"/>
                <a:gd name="T41" fmla="*/ 11 h 153"/>
                <a:gd name="T42" fmla="*/ 122 w 146"/>
                <a:gd name="T43" fmla="*/ 9 h 153"/>
                <a:gd name="T44" fmla="*/ 114 w 146"/>
                <a:gd name="T45" fmla="*/ 5 h 153"/>
                <a:gd name="T46" fmla="*/ 110 w 146"/>
                <a:gd name="T47" fmla="*/ 7 h 153"/>
                <a:gd name="T48" fmla="*/ 104 w 146"/>
                <a:gd name="T49" fmla="*/ 10 h 153"/>
                <a:gd name="T50" fmla="*/ 99 w 146"/>
                <a:gd name="T51" fmla="*/ 16 h 153"/>
                <a:gd name="T52" fmla="*/ 96 w 146"/>
                <a:gd name="T53" fmla="*/ 33 h 153"/>
                <a:gd name="T54" fmla="*/ 75 w 146"/>
                <a:gd name="T55" fmla="*/ 28 h 153"/>
                <a:gd name="T56" fmla="*/ 66 w 146"/>
                <a:gd name="T57" fmla="*/ 25 h 153"/>
                <a:gd name="T58" fmla="*/ 58 w 146"/>
                <a:gd name="T59" fmla="*/ 17 h 153"/>
                <a:gd name="T60" fmla="*/ 54 w 146"/>
                <a:gd name="T61" fmla="*/ 13 h 153"/>
                <a:gd name="T62" fmla="*/ 49 w 146"/>
                <a:gd name="T63" fmla="*/ 11 h 153"/>
                <a:gd name="T64" fmla="*/ 43 w 146"/>
                <a:gd name="T65" fmla="*/ 8 h 153"/>
                <a:gd name="T66" fmla="*/ 33 w 146"/>
                <a:gd name="T67" fmla="*/ 7 h 153"/>
                <a:gd name="T68" fmla="*/ 27 w 146"/>
                <a:gd name="T69" fmla="*/ 3 h 153"/>
                <a:gd name="T70" fmla="*/ 25 w 146"/>
                <a:gd name="T7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53">
                  <a:moveTo>
                    <a:pt x="25" y="0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5" y="8"/>
                    <a:pt x="22" y="9"/>
                  </a:cubicBezTo>
                  <a:cubicBezTo>
                    <a:pt x="19" y="10"/>
                    <a:pt x="18" y="13"/>
                    <a:pt x="16" y="13"/>
                  </a:cubicBezTo>
                  <a:cubicBezTo>
                    <a:pt x="14" y="13"/>
                    <a:pt x="12" y="15"/>
                    <a:pt x="12" y="15"/>
                  </a:cubicBezTo>
                  <a:cubicBezTo>
                    <a:pt x="12" y="15"/>
                    <a:pt x="12" y="20"/>
                    <a:pt x="13" y="23"/>
                  </a:cubicBezTo>
                  <a:cubicBezTo>
                    <a:pt x="13" y="25"/>
                    <a:pt x="11" y="25"/>
                    <a:pt x="11" y="27"/>
                  </a:cubicBezTo>
                  <a:cubicBezTo>
                    <a:pt x="11" y="29"/>
                    <a:pt x="7" y="31"/>
                    <a:pt x="7" y="31"/>
                  </a:cubicBezTo>
                  <a:cubicBezTo>
                    <a:pt x="7" y="31"/>
                    <a:pt x="5" y="31"/>
                    <a:pt x="4" y="32"/>
                  </a:cubicBezTo>
                  <a:cubicBezTo>
                    <a:pt x="3" y="33"/>
                    <a:pt x="6" y="36"/>
                    <a:pt x="6" y="36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4" y="60"/>
                    <a:pt x="5" y="60"/>
                  </a:cubicBezTo>
                  <a:cubicBezTo>
                    <a:pt x="7" y="60"/>
                    <a:pt x="6" y="63"/>
                    <a:pt x="6" y="63"/>
                  </a:cubicBezTo>
                  <a:cubicBezTo>
                    <a:pt x="6" y="63"/>
                    <a:pt x="6" y="71"/>
                    <a:pt x="5" y="75"/>
                  </a:cubicBezTo>
                  <a:cubicBezTo>
                    <a:pt x="5" y="78"/>
                    <a:pt x="0" y="79"/>
                    <a:pt x="0" y="79"/>
                  </a:cubicBezTo>
                  <a:cubicBezTo>
                    <a:pt x="0" y="79"/>
                    <a:pt x="1" y="81"/>
                    <a:pt x="3" y="83"/>
                  </a:cubicBezTo>
                  <a:cubicBezTo>
                    <a:pt x="4" y="85"/>
                    <a:pt x="4" y="88"/>
                    <a:pt x="6" y="89"/>
                  </a:cubicBezTo>
                  <a:cubicBezTo>
                    <a:pt x="8" y="91"/>
                    <a:pt x="8" y="92"/>
                    <a:pt x="8" y="95"/>
                  </a:cubicBezTo>
                  <a:cubicBezTo>
                    <a:pt x="8" y="97"/>
                    <a:pt x="10" y="100"/>
                    <a:pt x="12" y="100"/>
                  </a:cubicBezTo>
                  <a:cubicBezTo>
                    <a:pt x="14" y="100"/>
                    <a:pt x="16" y="101"/>
                    <a:pt x="18" y="102"/>
                  </a:cubicBezTo>
                  <a:cubicBezTo>
                    <a:pt x="20" y="102"/>
                    <a:pt x="20" y="105"/>
                    <a:pt x="22" y="105"/>
                  </a:cubicBezTo>
                  <a:cubicBezTo>
                    <a:pt x="24" y="105"/>
                    <a:pt x="27" y="109"/>
                    <a:pt x="27" y="109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5"/>
                    <a:pt x="144" y="44"/>
                  </a:cubicBezTo>
                  <a:cubicBezTo>
                    <a:pt x="142" y="42"/>
                    <a:pt x="143" y="42"/>
                    <a:pt x="142" y="38"/>
                  </a:cubicBezTo>
                  <a:cubicBezTo>
                    <a:pt x="142" y="35"/>
                    <a:pt x="142" y="34"/>
                    <a:pt x="144" y="32"/>
                  </a:cubicBezTo>
                  <a:cubicBezTo>
                    <a:pt x="146" y="30"/>
                    <a:pt x="143" y="26"/>
                    <a:pt x="142" y="24"/>
                  </a:cubicBezTo>
                  <a:cubicBezTo>
                    <a:pt x="141" y="22"/>
                    <a:pt x="142" y="17"/>
                    <a:pt x="142" y="17"/>
                  </a:cubicBezTo>
                  <a:cubicBezTo>
                    <a:pt x="141" y="17"/>
                    <a:pt x="139" y="16"/>
                    <a:pt x="138" y="16"/>
                  </a:cubicBezTo>
                  <a:cubicBezTo>
                    <a:pt x="138" y="16"/>
                    <a:pt x="138" y="14"/>
                    <a:pt x="138" y="14"/>
                  </a:cubicBezTo>
                  <a:cubicBezTo>
                    <a:pt x="135" y="13"/>
                    <a:pt x="132" y="14"/>
                    <a:pt x="129" y="14"/>
                  </a:cubicBezTo>
                  <a:cubicBezTo>
                    <a:pt x="129" y="14"/>
                    <a:pt x="128" y="12"/>
                    <a:pt x="129" y="12"/>
                  </a:cubicBezTo>
                  <a:cubicBezTo>
                    <a:pt x="128" y="11"/>
                    <a:pt x="127" y="11"/>
                    <a:pt x="127" y="11"/>
                  </a:cubicBezTo>
                  <a:cubicBezTo>
                    <a:pt x="127" y="10"/>
                    <a:pt x="127" y="9"/>
                    <a:pt x="126" y="9"/>
                  </a:cubicBezTo>
                  <a:cubicBezTo>
                    <a:pt x="125" y="8"/>
                    <a:pt x="124" y="9"/>
                    <a:pt x="122" y="9"/>
                  </a:cubicBezTo>
                  <a:cubicBezTo>
                    <a:pt x="120" y="8"/>
                    <a:pt x="117" y="6"/>
                    <a:pt x="116" y="6"/>
                  </a:cubicBezTo>
                  <a:cubicBezTo>
                    <a:pt x="115" y="5"/>
                    <a:pt x="114" y="5"/>
                    <a:pt x="114" y="5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7"/>
                    <a:pt x="111" y="6"/>
                    <a:pt x="110" y="7"/>
                  </a:cubicBezTo>
                  <a:cubicBezTo>
                    <a:pt x="109" y="7"/>
                    <a:pt x="108" y="9"/>
                    <a:pt x="107" y="10"/>
                  </a:cubicBezTo>
                  <a:cubicBezTo>
                    <a:pt x="106" y="10"/>
                    <a:pt x="105" y="9"/>
                    <a:pt x="104" y="10"/>
                  </a:cubicBezTo>
                  <a:cubicBezTo>
                    <a:pt x="103" y="10"/>
                    <a:pt x="102" y="13"/>
                    <a:pt x="102" y="14"/>
                  </a:cubicBezTo>
                  <a:cubicBezTo>
                    <a:pt x="101" y="15"/>
                    <a:pt x="100" y="15"/>
                    <a:pt x="99" y="16"/>
                  </a:cubicBezTo>
                  <a:cubicBezTo>
                    <a:pt x="103" y="23"/>
                    <a:pt x="105" y="25"/>
                    <a:pt x="98" y="31"/>
                  </a:cubicBezTo>
                  <a:cubicBezTo>
                    <a:pt x="98" y="31"/>
                    <a:pt x="97" y="33"/>
                    <a:pt x="96" y="33"/>
                  </a:cubicBezTo>
                  <a:cubicBezTo>
                    <a:pt x="92" y="35"/>
                    <a:pt x="81" y="29"/>
                    <a:pt x="78" y="28"/>
                  </a:cubicBezTo>
                  <a:cubicBezTo>
                    <a:pt x="77" y="28"/>
                    <a:pt x="76" y="28"/>
                    <a:pt x="75" y="28"/>
                  </a:cubicBezTo>
                  <a:cubicBezTo>
                    <a:pt x="75" y="28"/>
                    <a:pt x="74" y="26"/>
                    <a:pt x="73" y="26"/>
                  </a:cubicBezTo>
                  <a:cubicBezTo>
                    <a:pt x="70" y="25"/>
                    <a:pt x="70" y="27"/>
                    <a:pt x="66" y="25"/>
                  </a:cubicBezTo>
                  <a:cubicBezTo>
                    <a:pt x="64" y="23"/>
                    <a:pt x="62" y="19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6"/>
                    <a:pt x="58" y="14"/>
                    <a:pt x="57" y="14"/>
                  </a:cubicBezTo>
                  <a:cubicBezTo>
                    <a:pt x="56" y="13"/>
                    <a:pt x="55" y="13"/>
                    <a:pt x="54" y="13"/>
                  </a:cubicBezTo>
                  <a:cubicBezTo>
                    <a:pt x="53" y="13"/>
                    <a:pt x="52" y="11"/>
                    <a:pt x="52" y="11"/>
                  </a:cubicBezTo>
                  <a:cubicBezTo>
                    <a:pt x="51" y="11"/>
                    <a:pt x="50" y="11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8"/>
                    <a:pt x="45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6"/>
                    <a:pt x="37" y="8"/>
                    <a:pt x="33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8" y="4"/>
                    <a:pt x="27" y="3"/>
                  </a:cubicBezTo>
                  <a:cubicBezTo>
                    <a:pt x="25" y="2"/>
                    <a:pt x="26" y="1"/>
                    <a:pt x="26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" name="Freeform 168">
              <a:extLst>
                <a:ext uri="{FF2B5EF4-FFF2-40B4-BE49-F238E27FC236}">
                  <a16:creationId xmlns:a16="http://schemas.microsoft.com/office/drawing/2014/main" id="{324789F7-3A59-4B59-B68C-D3AF2415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798" y="4105796"/>
              <a:ext cx="100298" cy="131896"/>
            </a:xfrm>
            <a:custGeom>
              <a:avLst/>
              <a:gdLst>
                <a:gd name="T0" fmla="*/ 0 w 37"/>
                <a:gd name="T1" fmla="*/ 22 h 49"/>
                <a:gd name="T2" fmla="*/ 5 w 37"/>
                <a:gd name="T3" fmla="*/ 30 h 49"/>
                <a:gd name="T4" fmla="*/ 7 w 37"/>
                <a:gd name="T5" fmla="*/ 30 h 49"/>
                <a:gd name="T6" fmla="*/ 7 w 37"/>
                <a:gd name="T7" fmla="*/ 30 h 49"/>
                <a:gd name="T8" fmla="*/ 14 w 37"/>
                <a:gd name="T9" fmla="*/ 36 h 49"/>
                <a:gd name="T10" fmla="*/ 15 w 37"/>
                <a:gd name="T11" fmla="*/ 36 h 49"/>
                <a:gd name="T12" fmla="*/ 16 w 37"/>
                <a:gd name="T13" fmla="*/ 40 h 49"/>
                <a:gd name="T14" fmla="*/ 24 w 37"/>
                <a:gd name="T15" fmla="*/ 46 h 49"/>
                <a:gd name="T16" fmla="*/ 27 w 37"/>
                <a:gd name="T17" fmla="*/ 46 h 49"/>
                <a:gd name="T18" fmla="*/ 30 w 37"/>
                <a:gd name="T19" fmla="*/ 49 h 49"/>
                <a:gd name="T20" fmla="*/ 33 w 37"/>
                <a:gd name="T21" fmla="*/ 49 h 49"/>
                <a:gd name="T22" fmla="*/ 33 w 37"/>
                <a:gd name="T23" fmla="*/ 46 h 49"/>
                <a:gd name="T24" fmla="*/ 33 w 37"/>
                <a:gd name="T25" fmla="*/ 42 h 49"/>
                <a:gd name="T26" fmla="*/ 35 w 37"/>
                <a:gd name="T27" fmla="*/ 37 h 49"/>
                <a:gd name="T28" fmla="*/ 35 w 37"/>
                <a:gd name="T29" fmla="*/ 34 h 49"/>
                <a:gd name="T30" fmla="*/ 32 w 37"/>
                <a:gd name="T31" fmla="*/ 29 h 49"/>
                <a:gd name="T32" fmla="*/ 29 w 37"/>
                <a:gd name="T33" fmla="*/ 24 h 49"/>
                <a:gd name="T34" fmla="*/ 23 w 37"/>
                <a:gd name="T35" fmla="*/ 22 h 49"/>
                <a:gd name="T36" fmla="*/ 27 w 37"/>
                <a:gd name="T37" fmla="*/ 16 h 49"/>
                <a:gd name="T38" fmla="*/ 26 w 37"/>
                <a:gd name="T39" fmla="*/ 9 h 49"/>
                <a:gd name="T40" fmla="*/ 23 w 37"/>
                <a:gd name="T41" fmla="*/ 9 h 49"/>
                <a:gd name="T42" fmla="*/ 20 w 37"/>
                <a:gd name="T43" fmla="*/ 14 h 49"/>
                <a:gd name="T44" fmla="*/ 18 w 37"/>
                <a:gd name="T45" fmla="*/ 12 h 49"/>
                <a:gd name="T46" fmla="*/ 20 w 37"/>
                <a:gd name="T47" fmla="*/ 5 h 49"/>
                <a:gd name="T48" fmla="*/ 17 w 37"/>
                <a:gd name="T49" fmla="*/ 0 h 49"/>
                <a:gd name="T50" fmla="*/ 16 w 37"/>
                <a:gd name="T51" fmla="*/ 3 h 49"/>
                <a:gd name="T52" fmla="*/ 12 w 37"/>
                <a:gd name="T53" fmla="*/ 3 h 49"/>
                <a:gd name="T54" fmla="*/ 10 w 37"/>
                <a:gd name="T55" fmla="*/ 6 h 49"/>
                <a:gd name="T56" fmla="*/ 6 w 37"/>
                <a:gd name="T57" fmla="*/ 9 h 49"/>
                <a:gd name="T58" fmla="*/ 2 w 37"/>
                <a:gd name="T59" fmla="*/ 15 h 49"/>
                <a:gd name="T60" fmla="*/ 0 w 37"/>
                <a:gd name="T61" fmla="*/ 21 h 49"/>
                <a:gd name="T62" fmla="*/ 0 w 37"/>
                <a:gd name="T63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49">
                  <a:moveTo>
                    <a:pt x="0" y="22"/>
                  </a:moveTo>
                  <a:cubicBezTo>
                    <a:pt x="2" y="23"/>
                    <a:pt x="3" y="28"/>
                    <a:pt x="5" y="30"/>
                  </a:cubicBezTo>
                  <a:cubicBezTo>
                    <a:pt x="6" y="30"/>
                    <a:pt x="7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31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7"/>
                    <a:pt x="16" y="39"/>
                    <a:pt x="16" y="40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5"/>
                    <a:pt x="27" y="46"/>
                  </a:cubicBezTo>
                  <a:cubicBezTo>
                    <a:pt x="28" y="46"/>
                    <a:pt x="29" y="49"/>
                    <a:pt x="30" y="49"/>
                  </a:cubicBezTo>
                  <a:cubicBezTo>
                    <a:pt x="31" y="49"/>
                    <a:pt x="32" y="49"/>
                    <a:pt x="33" y="49"/>
                  </a:cubicBezTo>
                  <a:cubicBezTo>
                    <a:pt x="33" y="49"/>
                    <a:pt x="33" y="48"/>
                    <a:pt x="33" y="46"/>
                  </a:cubicBezTo>
                  <a:cubicBezTo>
                    <a:pt x="33" y="44"/>
                    <a:pt x="31" y="43"/>
                    <a:pt x="33" y="42"/>
                  </a:cubicBezTo>
                  <a:cubicBezTo>
                    <a:pt x="35" y="40"/>
                    <a:pt x="35" y="39"/>
                    <a:pt x="35" y="37"/>
                  </a:cubicBezTo>
                  <a:cubicBezTo>
                    <a:pt x="36" y="35"/>
                    <a:pt x="37" y="34"/>
                    <a:pt x="35" y="34"/>
                  </a:cubicBezTo>
                  <a:cubicBezTo>
                    <a:pt x="33" y="34"/>
                    <a:pt x="33" y="31"/>
                    <a:pt x="32" y="29"/>
                  </a:cubicBezTo>
                  <a:cubicBezTo>
                    <a:pt x="31" y="27"/>
                    <a:pt x="30" y="24"/>
                    <a:pt x="29" y="24"/>
                  </a:cubicBezTo>
                  <a:cubicBezTo>
                    <a:pt x="27" y="24"/>
                    <a:pt x="23" y="22"/>
                    <a:pt x="23" y="22"/>
                  </a:cubicBezTo>
                  <a:cubicBezTo>
                    <a:pt x="23" y="22"/>
                    <a:pt x="25" y="17"/>
                    <a:pt x="27" y="16"/>
                  </a:cubicBezTo>
                  <a:cubicBezTo>
                    <a:pt x="29" y="14"/>
                    <a:pt x="26" y="9"/>
                    <a:pt x="26" y="9"/>
                  </a:cubicBezTo>
                  <a:cubicBezTo>
                    <a:pt x="26" y="9"/>
                    <a:pt x="25" y="6"/>
                    <a:pt x="23" y="9"/>
                  </a:cubicBezTo>
                  <a:cubicBezTo>
                    <a:pt x="21" y="12"/>
                    <a:pt x="20" y="14"/>
                    <a:pt x="20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1" y="8"/>
                    <a:pt x="20" y="5"/>
                  </a:cubicBezTo>
                  <a:cubicBezTo>
                    <a:pt x="19" y="3"/>
                    <a:pt x="17" y="0"/>
                    <a:pt x="17" y="0"/>
                  </a:cubicBezTo>
                  <a:cubicBezTo>
                    <a:pt x="17" y="0"/>
                    <a:pt x="17" y="2"/>
                    <a:pt x="16" y="3"/>
                  </a:cubicBezTo>
                  <a:cubicBezTo>
                    <a:pt x="14" y="3"/>
                    <a:pt x="12" y="3"/>
                    <a:pt x="12" y="3"/>
                  </a:cubicBezTo>
                  <a:cubicBezTo>
                    <a:pt x="12" y="3"/>
                    <a:pt x="12" y="6"/>
                    <a:pt x="10" y="6"/>
                  </a:cubicBezTo>
                  <a:cubicBezTo>
                    <a:pt x="8" y="6"/>
                    <a:pt x="6" y="9"/>
                    <a:pt x="6" y="9"/>
                  </a:cubicBezTo>
                  <a:cubicBezTo>
                    <a:pt x="6" y="9"/>
                    <a:pt x="4" y="12"/>
                    <a:pt x="2" y="15"/>
                  </a:cubicBezTo>
                  <a:cubicBezTo>
                    <a:pt x="0" y="18"/>
                    <a:pt x="0" y="21"/>
                    <a:pt x="0" y="21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" name="Freeform 170">
              <a:extLst>
                <a:ext uri="{FF2B5EF4-FFF2-40B4-BE49-F238E27FC236}">
                  <a16:creationId xmlns:a16="http://schemas.microsoft.com/office/drawing/2014/main" id="{C42EA5EC-2E8C-43C5-98D3-A0A551A15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477" y="5214556"/>
              <a:ext cx="46713" cy="42592"/>
            </a:xfrm>
            <a:custGeom>
              <a:avLst/>
              <a:gdLst>
                <a:gd name="T0" fmla="*/ 8 w 17"/>
                <a:gd name="T1" fmla="*/ 14 h 16"/>
                <a:gd name="T2" fmla="*/ 10 w 17"/>
                <a:gd name="T3" fmla="*/ 13 h 16"/>
                <a:gd name="T4" fmla="*/ 13 w 17"/>
                <a:gd name="T5" fmla="*/ 11 h 16"/>
                <a:gd name="T6" fmla="*/ 16 w 17"/>
                <a:gd name="T7" fmla="*/ 10 h 16"/>
                <a:gd name="T8" fmla="*/ 16 w 17"/>
                <a:gd name="T9" fmla="*/ 6 h 16"/>
                <a:gd name="T10" fmla="*/ 13 w 17"/>
                <a:gd name="T11" fmla="*/ 2 h 16"/>
                <a:gd name="T12" fmla="*/ 11 w 17"/>
                <a:gd name="T13" fmla="*/ 0 h 16"/>
                <a:gd name="T14" fmla="*/ 6 w 17"/>
                <a:gd name="T15" fmla="*/ 4 h 16"/>
                <a:gd name="T16" fmla="*/ 2 w 17"/>
                <a:gd name="T17" fmla="*/ 6 h 16"/>
                <a:gd name="T18" fmla="*/ 1 w 17"/>
                <a:gd name="T19" fmla="*/ 9 h 16"/>
                <a:gd name="T20" fmla="*/ 2 w 17"/>
                <a:gd name="T21" fmla="*/ 12 h 16"/>
                <a:gd name="T22" fmla="*/ 5 w 17"/>
                <a:gd name="T23" fmla="*/ 16 h 16"/>
                <a:gd name="T24" fmla="*/ 8 w 17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6">
                  <a:moveTo>
                    <a:pt x="8" y="14"/>
                  </a:moveTo>
                  <a:cubicBezTo>
                    <a:pt x="9" y="14"/>
                    <a:pt x="9" y="13"/>
                    <a:pt x="10" y="13"/>
                  </a:cubicBezTo>
                  <a:cubicBezTo>
                    <a:pt x="11" y="12"/>
                    <a:pt x="12" y="11"/>
                    <a:pt x="13" y="11"/>
                  </a:cubicBezTo>
                  <a:cubicBezTo>
                    <a:pt x="14" y="10"/>
                    <a:pt x="15" y="11"/>
                    <a:pt x="16" y="10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5" y="4"/>
                    <a:pt x="14" y="4"/>
                    <a:pt x="13" y="2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7" y="2"/>
                    <a:pt x="6" y="4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0" y="9"/>
                    <a:pt x="1" y="9"/>
                  </a:cubicBezTo>
                  <a:cubicBezTo>
                    <a:pt x="2" y="9"/>
                    <a:pt x="1" y="10"/>
                    <a:pt x="2" y="12"/>
                  </a:cubicBezTo>
                  <a:cubicBezTo>
                    <a:pt x="3" y="14"/>
                    <a:pt x="2" y="16"/>
                    <a:pt x="5" y="16"/>
                  </a:cubicBezTo>
                  <a:cubicBezTo>
                    <a:pt x="8" y="16"/>
                    <a:pt x="7" y="15"/>
                    <a:pt x="8" y="1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5" name="Freeform 172">
              <a:extLst>
                <a:ext uri="{FF2B5EF4-FFF2-40B4-BE49-F238E27FC236}">
                  <a16:creationId xmlns:a16="http://schemas.microsoft.com/office/drawing/2014/main" id="{2B99A08A-1A92-4402-91F9-4E514DBA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321" y="3332273"/>
              <a:ext cx="45341" cy="72818"/>
            </a:xfrm>
            <a:custGeom>
              <a:avLst/>
              <a:gdLst>
                <a:gd name="T0" fmla="*/ 9 w 17"/>
                <a:gd name="T1" fmla="*/ 4 h 27"/>
                <a:gd name="T2" fmla="*/ 7 w 17"/>
                <a:gd name="T3" fmla="*/ 8 h 27"/>
                <a:gd name="T4" fmla="*/ 5 w 17"/>
                <a:gd name="T5" fmla="*/ 10 h 27"/>
                <a:gd name="T6" fmla="*/ 4 w 17"/>
                <a:gd name="T7" fmla="*/ 19 h 27"/>
                <a:gd name="T8" fmla="*/ 1 w 17"/>
                <a:gd name="T9" fmla="*/ 23 h 27"/>
                <a:gd name="T10" fmla="*/ 1 w 17"/>
                <a:gd name="T11" fmla="*/ 26 h 27"/>
                <a:gd name="T12" fmla="*/ 5 w 17"/>
                <a:gd name="T13" fmla="*/ 25 h 27"/>
                <a:gd name="T14" fmla="*/ 7 w 17"/>
                <a:gd name="T15" fmla="*/ 24 h 27"/>
                <a:gd name="T16" fmla="*/ 9 w 17"/>
                <a:gd name="T17" fmla="*/ 21 h 27"/>
                <a:gd name="T18" fmla="*/ 12 w 17"/>
                <a:gd name="T19" fmla="*/ 19 h 27"/>
                <a:gd name="T20" fmla="*/ 13 w 17"/>
                <a:gd name="T21" fmla="*/ 13 h 27"/>
                <a:gd name="T22" fmla="*/ 17 w 17"/>
                <a:gd name="T23" fmla="*/ 4 h 27"/>
                <a:gd name="T24" fmla="*/ 13 w 17"/>
                <a:gd name="T25" fmla="*/ 1 h 27"/>
                <a:gd name="T26" fmla="*/ 9 w 17"/>
                <a:gd name="T27" fmla="*/ 3 h 27"/>
                <a:gd name="T28" fmla="*/ 9 w 17"/>
                <a:gd name="T2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7">
                  <a:moveTo>
                    <a:pt x="9" y="4"/>
                  </a:moveTo>
                  <a:cubicBezTo>
                    <a:pt x="7" y="5"/>
                    <a:pt x="8" y="6"/>
                    <a:pt x="7" y="8"/>
                  </a:cubicBezTo>
                  <a:cubicBezTo>
                    <a:pt x="7" y="9"/>
                    <a:pt x="5" y="9"/>
                    <a:pt x="5" y="10"/>
                  </a:cubicBezTo>
                  <a:cubicBezTo>
                    <a:pt x="3" y="13"/>
                    <a:pt x="5" y="16"/>
                    <a:pt x="4" y="19"/>
                  </a:cubicBezTo>
                  <a:cubicBezTo>
                    <a:pt x="4" y="20"/>
                    <a:pt x="1" y="21"/>
                    <a:pt x="1" y="23"/>
                  </a:cubicBez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4" y="27"/>
                    <a:pt x="5" y="25"/>
                  </a:cubicBezTo>
                  <a:cubicBezTo>
                    <a:pt x="5" y="23"/>
                    <a:pt x="6" y="25"/>
                    <a:pt x="7" y="24"/>
                  </a:cubicBezTo>
                  <a:cubicBezTo>
                    <a:pt x="7" y="24"/>
                    <a:pt x="8" y="22"/>
                    <a:pt x="9" y="21"/>
                  </a:cubicBezTo>
                  <a:cubicBezTo>
                    <a:pt x="10" y="19"/>
                    <a:pt x="11" y="20"/>
                    <a:pt x="12" y="19"/>
                  </a:cubicBezTo>
                  <a:cubicBezTo>
                    <a:pt x="13" y="17"/>
                    <a:pt x="12" y="13"/>
                    <a:pt x="13" y="13"/>
                  </a:cubicBezTo>
                  <a:cubicBezTo>
                    <a:pt x="15" y="10"/>
                    <a:pt x="17" y="7"/>
                    <a:pt x="17" y="4"/>
                  </a:cubicBezTo>
                  <a:cubicBezTo>
                    <a:pt x="17" y="2"/>
                    <a:pt x="15" y="2"/>
                    <a:pt x="13" y="1"/>
                  </a:cubicBezTo>
                  <a:cubicBezTo>
                    <a:pt x="12" y="0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6" name="Freeform 174">
              <a:extLst>
                <a:ext uri="{FF2B5EF4-FFF2-40B4-BE49-F238E27FC236}">
                  <a16:creationId xmlns:a16="http://schemas.microsoft.com/office/drawing/2014/main" id="{B1D2EA99-D0C4-4E8D-B4AF-8B465F53C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580" y="2528525"/>
              <a:ext cx="181358" cy="105793"/>
            </a:xfrm>
            <a:custGeom>
              <a:avLst/>
              <a:gdLst>
                <a:gd name="T0" fmla="*/ 0 w 67"/>
                <a:gd name="T1" fmla="*/ 26 h 39"/>
                <a:gd name="T2" fmla="*/ 8 w 67"/>
                <a:gd name="T3" fmla="*/ 24 h 39"/>
                <a:gd name="T4" fmla="*/ 17 w 67"/>
                <a:gd name="T5" fmla="*/ 26 h 39"/>
                <a:gd name="T6" fmla="*/ 24 w 67"/>
                <a:gd name="T7" fmla="*/ 28 h 39"/>
                <a:gd name="T8" fmla="*/ 29 w 67"/>
                <a:gd name="T9" fmla="*/ 30 h 39"/>
                <a:gd name="T10" fmla="*/ 34 w 67"/>
                <a:gd name="T11" fmla="*/ 29 h 39"/>
                <a:gd name="T12" fmla="*/ 36 w 67"/>
                <a:gd name="T13" fmla="*/ 33 h 39"/>
                <a:gd name="T14" fmla="*/ 41 w 67"/>
                <a:gd name="T15" fmla="*/ 35 h 39"/>
                <a:gd name="T16" fmla="*/ 45 w 67"/>
                <a:gd name="T17" fmla="*/ 37 h 39"/>
                <a:gd name="T18" fmla="*/ 49 w 67"/>
                <a:gd name="T19" fmla="*/ 39 h 39"/>
                <a:gd name="T20" fmla="*/ 55 w 67"/>
                <a:gd name="T21" fmla="*/ 35 h 39"/>
                <a:gd name="T22" fmla="*/ 59 w 67"/>
                <a:gd name="T23" fmla="*/ 32 h 39"/>
                <a:gd name="T24" fmla="*/ 61 w 67"/>
                <a:gd name="T25" fmla="*/ 27 h 39"/>
                <a:gd name="T26" fmla="*/ 67 w 67"/>
                <a:gd name="T27" fmla="*/ 27 h 39"/>
                <a:gd name="T28" fmla="*/ 66 w 67"/>
                <a:gd name="T29" fmla="*/ 23 h 39"/>
                <a:gd name="T30" fmla="*/ 63 w 67"/>
                <a:gd name="T31" fmla="*/ 19 h 39"/>
                <a:gd name="T32" fmla="*/ 60 w 67"/>
                <a:gd name="T33" fmla="*/ 17 h 39"/>
                <a:gd name="T34" fmla="*/ 59 w 67"/>
                <a:gd name="T35" fmla="*/ 10 h 39"/>
                <a:gd name="T36" fmla="*/ 54 w 67"/>
                <a:gd name="T37" fmla="*/ 10 h 39"/>
                <a:gd name="T38" fmla="*/ 53 w 67"/>
                <a:gd name="T39" fmla="*/ 7 h 39"/>
                <a:gd name="T40" fmla="*/ 49 w 67"/>
                <a:gd name="T41" fmla="*/ 8 h 39"/>
                <a:gd name="T42" fmla="*/ 46 w 67"/>
                <a:gd name="T43" fmla="*/ 4 h 39"/>
                <a:gd name="T44" fmla="*/ 44 w 67"/>
                <a:gd name="T45" fmla="*/ 4 h 39"/>
                <a:gd name="T46" fmla="*/ 41 w 67"/>
                <a:gd name="T47" fmla="*/ 1 h 39"/>
                <a:gd name="T48" fmla="*/ 35 w 67"/>
                <a:gd name="T49" fmla="*/ 0 h 39"/>
                <a:gd name="T50" fmla="*/ 33 w 67"/>
                <a:gd name="T51" fmla="*/ 1 h 39"/>
                <a:gd name="T52" fmla="*/ 27 w 67"/>
                <a:gd name="T53" fmla="*/ 1 h 39"/>
                <a:gd name="T54" fmla="*/ 28 w 67"/>
                <a:gd name="T55" fmla="*/ 13 h 39"/>
                <a:gd name="T56" fmla="*/ 18 w 67"/>
                <a:gd name="T57" fmla="*/ 14 h 39"/>
                <a:gd name="T58" fmla="*/ 18 w 67"/>
                <a:gd name="T59" fmla="*/ 14 h 39"/>
                <a:gd name="T60" fmla="*/ 13 w 67"/>
                <a:gd name="T61" fmla="*/ 8 h 39"/>
                <a:gd name="T62" fmla="*/ 14 w 67"/>
                <a:gd name="T63" fmla="*/ 7 h 39"/>
                <a:gd name="T64" fmla="*/ 14 w 67"/>
                <a:gd name="T65" fmla="*/ 4 h 39"/>
                <a:gd name="T66" fmla="*/ 12 w 67"/>
                <a:gd name="T67" fmla="*/ 4 h 39"/>
                <a:gd name="T68" fmla="*/ 11 w 67"/>
                <a:gd name="T69" fmla="*/ 6 h 39"/>
                <a:gd name="T70" fmla="*/ 6 w 67"/>
                <a:gd name="T71" fmla="*/ 11 h 39"/>
                <a:gd name="T72" fmla="*/ 0 w 67"/>
                <a:gd name="T7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39">
                  <a:moveTo>
                    <a:pt x="0" y="26"/>
                  </a:moveTo>
                  <a:cubicBezTo>
                    <a:pt x="0" y="26"/>
                    <a:pt x="6" y="24"/>
                    <a:pt x="8" y="24"/>
                  </a:cubicBezTo>
                  <a:cubicBezTo>
                    <a:pt x="10" y="24"/>
                    <a:pt x="12" y="25"/>
                    <a:pt x="17" y="26"/>
                  </a:cubicBezTo>
                  <a:cubicBezTo>
                    <a:pt x="21" y="27"/>
                    <a:pt x="22" y="28"/>
                    <a:pt x="24" y="28"/>
                  </a:cubicBezTo>
                  <a:cubicBezTo>
                    <a:pt x="26" y="28"/>
                    <a:pt x="28" y="30"/>
                    <a:pt x="29" y="30"/>
                  </a:cubicBezTo>
                  <a:cubicBezTo>
                    <a:pt x="31" y="30"/>
                    <a:pt x="34" y="29"/>
                    <a:pt x="34" y="29"/>
                  </a:cubicBezTo>
                  <a:cubicBezTo>
                    <a:pt x="34" y="29"/>
                    <a:pt x="34" y="32"/>
                    <a:pt x="36" y="33"/>
                  </a:cubicBezTo>
                  <a:cubicBezTo>
                    <a:pt x="38" y="34"/>
                    <a:pt x="40" y="33"/>
                    <a:pt x="41" y="35"/>
                  </a:cubicBezTo>
                  <a:cubicBezTo>
                    <a:pt x="43" y="36"/>
                    <a:pt x="43" y="36"/>
                    <a:pt x="45" y="37"/>
                  </a:cubicBezTo>
                  <a:cubicBezTo>
                    <a:pt x="48" y="38"/>
                    <a:pt x="49" y="39"/>
                    <a:pt x="49" y="39"/>
                  </a:cubicBezTo>
                  <a:cubicBezTo>
                    <a:pt x="49" y="39"/>
                    <a:pt x="52" y="33"/>
                    <a:pt x="55" y="35"/>
                  </a:cubicBezTo>
                  <a:cubicBezTo>
                    <a:pt x="59" y="37"/>
                    <a:pt x="59" y="36"/>
                    <a:pt x="59" y="32"/>
                  </a:cubicBezTo>
                  <a:cubicBezTo>
                    <a:pt x="59" y="28"/>
                    <a:pt x="61" y="27"/>
                    <a:pt x="61" y="27"/>
                  </a:cubicBezTo>
                  <a:cubicBezTo>
                    <a:pt x="61" y="27"/>
                    <a:pt x="65" y="29"/>
                    <a:pt x="67" y="27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4" y="21"/>
                    <a:pt x="63" y="19"/>
                  </a:cubicBezTo>
                  <a:cubicBezTo>
                    <a:pt x="62" y="17"/>
                    <a:pt x="60" y="19"/>
                    <a:pt x="60" y="17"/>
                  </a:cubicBezTo>
                  <a:cubicBezTo>
                    <a:pt x="60" y="15"/>
                    <a:pt x="59" y="10"/>
                    <a:pt x="59" y="10"/>
                  </a:cubicBezTo>
                  <a:cubicBezTo>
                    <a:pt x="59" y="10"/>
                    <a:pt x="55" y="12"/>
                    <a:pt x="54" y="10"/>
                  </a:cubicBezTo>
                  <a:cubicBezTo>
                    <a:pt x="54" y="8"/>
                    <a:pt x="53" y="7"/>
                    <a:pt x="53" y="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2"/>
                    <a:pt x="41" y="1"/>
                  </a:cubicBezTo>
                  <a:cubicBezTo>
                    <a:pt x="38" y="0"/>
                    <a:pt x="35" y="0"/>
                    <a:pt x="35" y="0"/>
                  </a:cubicBezTo>
                  <a:cubicBezTo>
                    <a:pt x="35" y="0"/>
                    <a:pt x="34" y="1"/>
                    <a:pt x="33" y="1"/>
                  </a:cubicBezTo>
                  <a:cubicBezTo>
                    <a:pt x="31" y="1"/>
                    <a:pt x="27" y="1"/>
                    <a:pt x="27" y="1"/>
                  </a:cubicBezTo>
                  <a:cubicBezTo>
                    <a:pt x="27" y="5"/>
                    <a:pt x="27" y="8"/>
                    <a:pt x="28" y="13"/>
                  </a:cubicBezTo>
                  <a:cubicBezTo>
                    <a:pt x="25" y="14"/>
                    <a:pt x="21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3"/>
                    <a:pt x="14" y="9"/>
                    <a:pt x="13" y="8"/>
                  </a:cubicBezTo>
                  <a:cubicBezTo>
                    <a:pt x="13" y="8"/>
                    <a:pt x="13" y="6"/>
                    <a:pt x="14" y="7"/>
                  </a:cubicBezTo>
                  <a:cubicBezTo>
                    <a:pt x="14" y="7"/>
                    <a:pt x="14" y="5"/>
                    <a:pt x="14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6" y="8"/>
                    <a:pt x="8" y="7"/>
                    <a:pt x="6" y="11"/>
                  </a:cubicBezTo>
                  <a:cubicBezTo>
                    <a:pt x="2" y="17"/>
                    <a:pt x="1" y="21"/>
                    <a:pt x="0" y="2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7" name="Freeform 176">
              <a:extLst>
                <a:ext uri="{FF2B5EF4-FFF2-40B4-BE49-F238E27FC236}">
                  <a16:creationId xmlns:a16="http://schemas.microsoft.com/office/drawing/2014/main" id="{C6A3618E-0F1A-468E-944E-9C346569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9" y="3707357"/>
              <a:ext cx="160750" cy="247306"/>
            </a:xfrm>
            <a:custGeom>
              <a:avLst/>
              <a:gdLst>
                <a:gd name="T0" fmla="*/ 2 w 60"/>
                <a:gd name="T1" fmla="*/ 24 h 92"/>
                <a:gd name="T2" fmla="*/ 0 w 60"/>
                <a:gd name="T3" fmla="*/ 28 h 92"/>
                <a:gd name="T4" fmla="*/ 2 w 60"/>
                <a:gd name="T5" fmla="*/ 32 h 92"/>
                <a:gd name="T6" fmla="*/ 6 w 60"/>
                <a:gd name="T7" fmla="*/ 34 h 92"/>
                <a:gd name="T8" fmla="*/ 5 w 60"/>
                <a:gd name="T9" fmla="*/ 41 h 92"/>
                <a:gd name="T10" fmla="*/ 7 w 60"/>
                <a:gd name="T11" fmla="*/ 45 h 92"/>
                <a:gd name="T12" fmla="*/ 7 w 60"/>
                <a:gd name="T13" fmla="*/ 50 h 92"/>
                <a:gd name="T14" fmla="*/ 11 w 60"/>
                <a:gd name="T15" fmla="*/ 50 h 92"/>
                <a:gd name="T16" fmla="*/ 19 w 60"/>
                <a:gd name="T17" fmla="*/ 44 h 92"/>
                <a:gd name="T18" fmla="*/ 21 w 60"/>
                <a:gd name="T19" fmla="*/ 46 h 92"/>
                <a:gd name="T20" fmla="*/ 26 w 60"/>
                <a:gd name="T21" fmla="*/ 50 h 92"/>
                <a:gd name="T22" fmla="*/ 34 w 60"/>
                <a:gd name="T23" fmla="*/ 56 h 92"/>
                <a:gd name="T24" fmla="*/ 34 w 60"/>
                <a:gd name="T25" fmla="*/ 65 h 92"/>
                <a:gd name="T26" fmla="*/ 39 w 60"/>
                <a:gd name="T27" fmla="*/ 70 h 92"/>
                <a:gd name="T28" fmla="*/ 40 w 60"/>
                <a:gd name="T29" fmla="*/ 76 h 92"/>
                <a:gd name="T30" fmla="*/ 40 w 60"/>
                <a:gd name="T31" fmla="*/ 81 h 92"/>
                <a:gd name="T32" fmla="*/ 36 w 60"/>
                <a:gd name="T33" fmla="*/ 87 h 92"/>
                <a:gd name="T34" fmla="*/ 42 w 60"/>
                <a:gd name="T35" fmla="*/ 90 h 92"/>
                <a:gd name="T36" fmla="*/ 48 w 60"/>
                <a:gd name="T37" fmla="*/ 91 h 92"/>
                <a:gd name="T38" fmla="*/ 50 w 60"/>
                <a:gd name="T39" fmla="*/ 83 h 92"/>
                <a:gd name="T40" fmla="*/ 55 w 60"/>
                <a:gd name="T41" fmla="*/ 87 h 92"/>
                <a:gd name="T42" fmla="*/ 60 w 60"/>
                <a:gd name="T43" fmla="*/ 83 h 92"/>
                <a:gd name="T44" fmla="*/ 58 w 60"/>
                <a:gd name="T45" fmla="*/ 73 h 92"/>
                <a:gd name="T46" fmla="*/ 53 w 60"/>
                <a:gd name="T47" fmla="*/ 66 h 92"/>
                <a:gd name="T48" fmla="*/ 48 w 60"/>
                <a:gd name="T49" fmla="*/ 60 h 92"/>
                <a:gd name="T50" fmla="*/ 44 w 60"/>
                <a:gd name="T51" fmla="*/ 53 h 92"/>
                <a:gd name="T52" fmla="*/ 38 w 60"/>
                <a:gd name="T53" fmla="*/ 46 h 92"/>
                <a:gd name="T54" fmla="*/ 31 w 60"/>
                <a:gd name="T55" fmla="*/ 36 h 92"/>
                <a:gd name="T56" fmla="*/ 34 w 60"/>
                <a:gd name="T57" fmla="*/ 30 h 92"/>
                <a:gd name="T58" fmla="*/ 40 w 60"/>
                <a:gd name="T59" fmla="*/ 26 h 92"/>
                <a:gd name="T60" fmla="*/ 36 w 60"/>
                <a:gd name="T61" fmla="*/ 19 h 92"/>
                <a:gd name="T62" fmla="*/ 30 w 60"/>
                <a:gd name="T63" fmla="*/ 19 h 92"/>
                <a:gd name="T64" fmla="*/ 25 w 60"/>
                <a:gd name="T65" fmla="*/ 16 h 92"/>
                <a:gd name="T66" fmla="*/ 19 w 60"/>
                <a:gd name="T67" fmla="*/ 11 h 92"/>
                <a:gd name="T68" fmla="*/ 16 w 60"/>
                <a:gd name="T69" fmla="*/ 1 h 92"/>
                <a:gd name="T70" fmla="*/ 10 w 60"/>
                <a:gd name="T71" fmla="*/ 4 h 92"/>
                <a:gd name="T72" fmla="*/ 12 w 60"/>
                <a:gd name="T73" fmla="*/ 15 h 92"/>
                <a:gd name="T74" fmla="*/ 5 w 60"/>
                <a:gd name="T75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92">
                  <a:moveTo>
                    <a:pt x="5" y="19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7" y="19"/>
                    <a:pt x="5" y="1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8" name="Freeform 178">
              <a:extLst>
                <a:ext uri="{FF2B5EF4-FFF2-40B4-BE49-F238E27FC236}">
                  <a16:creationId xmlns:a16="http://schemas.microsoft.com/office/drawing/2014/main" id="{1A1BCE70-6113-43B8-891E-30922E98A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9705" y="3057488"/>
              <a:ext cx="255549" cy="126401"/>
            </a:xfrm>
            <a:custGeom>
              <a:avLst/>
              <a:gdLst>
                <a:gd name="T0" fmla="*/ 32 w 95"/>
                <a:gd name="T1" fmla="*/ 45 h 47"/>
                <a:gd name="T2" fmla="*/ 35 w 95"/>
                <a:gd name="T3" fmla="*/ 43 h 47"/>
                <a:gd name="T4" fmla="*/ 38 w 95"/>
                <a:gd name="T5" fmla="*/ 41 h 47"/>
                <a:gd name="T6" fmla="*/ 41 w 95"/>
                <a:gd name="T7" fmla="*/ 37 h 47"/>
                <a:gd name="T8" fmla="*/ 46 w 95"/>
                <a:gd name="T9" fmla="*/ 35 h 47"/>
                <a:gd name="T10" fmla="*/ 49 w 95"/>
                <a:gd name="T11" fmla="*/ 39 h 47"/>
                <a:gd name="T12" fmla="*/ 54 w 95"/>
                <a:gd name="T13" fmla="*/ 37 h 47"/>
                <a:gd name="T14" fmla="*/ 61 w 95"/>
                <a:gd name="T15" fmla="*/ 35 h 47"/>
                <a:gd name="T16" fmla="*/ 63 w 95"/>
                <a:gd name="T17" fmla="*/ 27 h 47"/>
                <a:gd name="T18" fmla="*/ 77 w 95"/>
                <a:gd name="T19" fmla="*/ 22 h 47"/>
                <a:gd name="T20" fmla="*/ 78 w 95"/>
                <a:gd name="T21" fmla="*/ 18 h 47"/>
                <a:gd name="T22" fmla="*/ 83 w 95"/>
                <a:gd name="T23" fmla="*/ 16 h 47"/>
                <a:gd name="T24" fmla="*/ 87 w 95"/>
                <a:gd name="T25" fmla="*/ 12 h 47"/>
                <a:gd name="T26" fmla="*/ 95 w 95"/>
                <a:gd name="T27" fmla="*/ 9 h 47"/>
                <a:gd name="T28" fmla="*/ 90 w 95"/>
                <a:gd name="T29" fmla="*/ 7 h 47"/>
                <a:gd name="T30" fmla="*/ 85 w 95"/>
                <a:gd name="T31" fmla="*/ 5 h 47"/>
                <a:gd name="T32" fmla="*/ 79 w 95"/>
                <a:gd name="T33" fmla="*/ 1 h 47"/>
                <a:gd name="T34" fmla="*/ 72 w 95"/>
                <a:gd name="T35" fmla="*/ 1 h 47"/>
                <a:gd name="T36" fmla="*/ 61 w 95"/>
                <a:gd name="T37" fmla="*/ 1 h 47"/>
                <a:gd name="T38" fmla="*/ 52 w 95"/>
                <a:gd name="T39" fmla="*/ 6 h 47"/>
                <a:gd name="T40" fmla="*/ 48 w 95"/>
                <a:gd name="T41" fmla="*/ 4 h 47"/>
                <a:gd name="T42" fmla="*/ 44 w 95"/>
                <a:gd name="T43" fmla="*/ 1 h 47"/>
                <a:gd name="T44" fmla="*/ 39 w 95"/>
                <a:gd name="T45" fmla="*/ 3 h 47"/>
                <a:gd name="T46" fmla="*/ 36 w 95"/>
                <a:gd name="T47" fmla="*/ 7 h 47"/>
                <a:gd name="T48" fmla="*/ 33 w 95"/>
                <a:gd name="T49" fmla="*/ 10 h 47"/>
                <a:gd name="T50" fmla="*/ 24 w 95"/>
                <a:gd name="T51" fmla="*/ 5 h 47"/>
                <a:gd name="T52" fmla="*/ 18 w 95"/>
                <a:gd name="T53" fmla="*/ 5 h 47"/>
                <a:gd name="T54" fmla="*/ 10 w 95"/>
                <a:gd name="T55" fmla="*/ 11 h 47"/>
                <a:gd name="T56" fmla="*/ 14 w 95"/>
                <a:gd name="T57" fmla="*/ 9 h 47"/>
                <a:gd name="T58" fmla="*/ 15 w 95"/>
                <a:gd name="T59" fmla="*/ 13 h 47"/>
                <a:gd name="T60" fmla="*/ 11 w 95"/>
                <a:gd name="T61" fmla="*/ 16 h 47"/>
                <a:gd name="T62" fmla="*/ 9 w 95"/>
                <a:gd name="T63" fmla="*/ 18 h 47"/>
                <a:gd name="T64" fmla="*/ 13 w 95"/>
                <a:gd name="T65" fmla="*/ 21 h 47"/>
                <a:gd name="T66" fmla="*/ 17 w 95"/>
                <a:gd name="T67" fmla="*/ 21 h 47"/>
                <a:gd name="T68" fmla="*/ 19 w 95"/>
                <a:gd name="T69" fmla="*/ 24 h 47"/>
                <a:gd name="T70" fmla="*/ 25 w 95"/>
                <a:gd name="T71" fmla="*/ 26 h 47"/>
                <a:gd name="T72" fmla="*/ 29 w 95"/>
                <a:gd name="T73" fmla="*/ 27 h 47"/>
                <a:gd name="T74" fmla="*/ 28 w 95"/>
                <a:gd name="T75" fmla="*/ 28 h 47"/>
                <a:gd name="T76" fmla="*/ 20 w 95"/>
                <a:gd name="T77" fmla="*/ 36 h 47"/>
                <a:gd name="T78" fmla="*/ 16 w 95"/>
                <a:gd name="T79" fmla="*/ 36 h 47"/>
                <a:gd name="T80" fmla="*/ 11 w 95"/>
                <a:gd name="T81" fmla="*/ 39 h 47"/>
                <a:gd name="T82" fmla="*/ 9 w 95"/>
                <a:gd name="T83" fmla="*/ 38 h 47"/>
                <a:gd name="T84" fmla="*/ 8 w 95"/>
                <a:gd name="T85" fmla="*/ 39 h 47"/>
                <a:gd name="T86" fmla="*/ 5 w 95"/>
                <a:gd name="T87" fmla="*/ 38 h 47"/>
                <a:gd name="T88" fmla="*/ 0 w 95"/>
                <a:gd name="T89" fmla="*/ 39 h 47"/>
                <a:gd name="T90" fmla="*/ 2 w 95"/>
                <a:gd name="T91" fmla="*/ 43 h 47"/>
                <a:gd name="T92" fmla="*/ 8 w 95"/>
                <a:gd name="T93" fmla="*/ 43 h 47"/>
                <a:gd name="T94" fmla="*/ 11 w 95"/>
                <a:gd name="T95" fmla="*/ 45 h 47"/>
                <a:gd name="T96" fmla="*/ 16 w 95"/>
                <a:gd name="T97" fmla="*/ 45 h 47"/>
                <a:gd name="T98" fmla="*/ 20 w 95"/>
                <a:gd name="T99" fmla="*/ 46 h 47"/>
                <a:gd name="T100" fmla="*/ 25 w 95"/>
                <a:gd name="T101" fmla="*/ 46 h 47"/>
                <a:gd name="T102" fmla="*/ 32 w 95"/>
                <a:gd name="T103" fmla="*/ 45 h 47"/>
                <a:gd name="T104" fmla="*/ 79 w 95"/>
                <a:gd name="T105" fmla="*/ 3 h 47"/>
                <a:gd name="T106" fmla="*/ 78 w 95"/>
                <a:gd name="T107" fmla="*/ 5 h 47"/>
                <a:gd name="T108" fmla="*/ 76 w 95"/>
                <a:gd name="T109" fmla="*/ 5 h 47"/>
                <a:gd name="T110" fmla="*/ 75 w 95"/>
                <a:gd name="T111" fmla="*/ 7 h 47"/>
                <a:gd name="T112" fmla="*/ 70 w 95"/>
                <a:gd name="T113" fmla="*/ 9 h 47"/>
                <a:gd name="T114" fmla="*/ 65 w 95"/>
                <a:gd name="T115" fmla="*/ 4 h 47"/>
                <a:gd name="T116" fmla="*/ 68 w 95"/>
                <a:gd name="T117" fmla="*/ 3 h 47"/>
                <a:gd name="T118" fmla="*/ 75 w 95"/>
                <a:gd name="T119" fmla="*/ 2 h 47"/>
                <a:gd name="T120" fmla="*/ 79 w 95"/>
                <a:gd name="T121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" h="47">
                  <a:moveTo>
                    <a:pt x="32" y="45"/>
                  </a:moveTo>
                  <a:cubicBezTo>
                    <a:pt x="33" y="45"/>
                    <a:pt x="34" y="43"/>
                    <a:pt x="35" y="43"/>
                  </a:cubicBezTo>
                  <a:cubicBezTo>
                    <a:pt x="36" y="42"/>
                    <a:pt x="37" y="42"/>
                    <a:pt x="38" y="41"/>
                  </a:cubicBezTo>
                  <a:cubicBezTo>
                    <a:pt x="39" y="40"/>
                    <a:pt x="40" y="39"/>
                    <a:pt x="41" y="37"/>
                  </a:cubicBezTo>
                  <a:cubicBezTo>
                    <a:pt x="43" y="36"/>
                    <a:pt x="44" y="34"/>
                    <a:pt x="46" y="35"/>
                  </a:cubicBezTo>
                  <a:cubicBezTo>
                    <a:pt x="48" y="35"/>
                    <a:pt x="47" y="39"/>
                    <a:pt x="49" y="39"/>
                  </a:cubicBezTo>
                  <a:cubicBezTo>
                    <a:pt x="51" y="39"/>
                    <a:pt x="52" y="37"/>
                    <a:pt x="54" y="37"/>
                  </a:cubicBezTo>
                  <a:cubicBezTo>
                    <a:pt x="56" y="36"/>
                    <a:pt x="59" y="37"/>
                    <a:pt x="61" y="35"/>
                  </a:cubicBezTo>
                  <a:cubicBezTo>
                    <a:pt x="63" y="32"/>
                    <a:pt x="61" y="30"/>
                    <a:pt x="63" y="27"/>
                  </a:cubicBezTo>
                  <a:cubicBezTo>
                    <a:pt x="66" y="22"/>
                    <a:pt x="77" y="25"/>
                    <a:pt x="77" y="22"/>
                  </a:cubicBezTo>
                  <a:cubicBezTo>
                    <a:pt x="77" y="21"/>
                    <a:pt x="77" y="19"/>
                    <a:pt x="78" y="18"/>
                  </a:cubicBezTo>
                  <a:cubicBezTo>
                    <a:pt x="80" y="17"/>
                    <a:pt x="81" y="17"/>
                    <a:pt x="83" y="16"/>
                  </a:cubicBezTo>
                  <a:cubicBezTo>
                    <a:pt x="85" y="15"/>
                    <a:pt x="85" y="14"/>
                    <a:pt x="87" y="12"/>
                  </a:cubicBezTo>
                  <a:cubicBezTo>
                    <a:pt x="90" y="11"/>
                    <a:pt x="92" y="10"/>
                    <a:pt x="95" y="9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85" y="6"/>
                    <a:pt x="85" y="5"/>
                  </a:cubicBezTo>
                  <a:cubicBezTo>
                    <a:pt x="84" y="3"/>
                    <a:pt x="81" y="1"/>
                    <a:pt x="79" y="1"/>
                  </a:cubicBezTo>
                  <a:cubicBezTo>
                    <a:pt x="77" y="1"/>
                    <a:pt x="75" y="0"/>
                    <a:pt x="72" y="1"/>
                  </a:cubicBezTo>
                  <a:cubicBezTo>
                    <a:pt x="68" y="1"/>
                    <a:pt x="63" y="1"/>
                    <a:pt x="61" y="1"/>
                  </a:cubicBezTo>
                  <a:cubicBezTo>
                    <a:pt x="59" y="1"/>
                    <a:pt x="55" y="6"/>
                    <a:pt x="52" y="6"/>
                  </a:cubicBezTo>
                  <a:cubicBezTo>
                    <a:pt x="49" y="6"/>
                    <a:pt x="51" y="5"/>
                    <a:pt x="48" y="4"/>
                  </a:cubicBezTo>
                  <a:cubicBezTo>
                    <a:pt x="45" y="3"/>
                    <a:pt x="45" y="1"/>
                    <a:pt x="44" y="1"/>
                  </a:cubicBezTo>
                  <a:cubicBezTo>
                    <a:pt x="40" y="4"/>
                    <a:pt x="41" y="3"/>
                    <a:pt x="39" y="3"/>
                  </a:cubicBezTo>
                  <a:cubicBezTo>
                    <a:pt x="38" y="3"/>
                    <a:pt x="36" y="7"/>
                    <a:pt x="36" y="7"/>
                  </a:cubicBezTo>
                  <a:cubicBezTo>
                    <a:pt x="36" y="7"/>
                    <a:pt x="33" y="8"/>
                    <a:pt x="33" y="10"/>
                  </a:cubicBezTo>
                  <a:cubicBezTo>
                    <a:pt x="33" y="11"/>
                    <a:pt x="27" y="5"/>
                    <a:pt x="2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0" y="11"/>
                    <a:pt x="10" y="11"/>
                  </a:cubicBezTo>
                  <a:cubicBezTo>
                    <a:pt x="12" y="9"/>
                    <a:pt x="14" y="9"/>
                    <a:pt x="14" y="9"/>
                  </a:cubicBezTo>
                  <a:cubicBezTo>
                    <a:pt x="14" y="9"/>
                    <a:pt x="17" y="11"/>
                    <a:pt x="15" y="13"/>
                  </a:cubicBezTo>
                  <a:cubicBezTo>
                    <a:pt x="12" y="15"/>
                    <a:pt x="13" y="15"/>
                    <a:pt x="11" y="16"/>
                  </a:cubicBezTo>
                  <a:cubicBezTo>
                    <a:pt x="10" y="17"/>
                    <a:pt x="5" y="18"/>
                    <a:pt x="9" y="18"/>
                  </a:cubicBezTo>
                  <a:cubicBezTo>
                    <a:pt x="12" y="19"/>
                    <a:pt x="11" y="23"/>
                    <a:pt x="13" y="21"/>
                  </a:cubicBezTo>
                  <a:cubicBezTo>
                    <a:pt x="16" y="20"/>
                    <a:pt x="17" y="19"/>
                    <a:pt x="17" y="21"/>
                  </a:cubicBezTo>
                  <a:cubicBezTo>
                    <a:pt x="17" y="24"/>
                    <a:pt x="16" y="24"/>
                    <a:pt x="19" y="24"/>
                  </a:cubicBezTo>
                  <a:cubicBezTo>
                    <a:pt x="22" y="24"/>
                    <a:pt x="21" y="24"/>
                    <a:pt x="25" y="26"/>
                  </a:cubicBezTo>
                  <a:cubicBezTo>
                    <a:pt x="27" y="27"/>
                    <a:pt x="28" y="27"/>
                    <a:pt x="29" y="27"/>
                  </a:cubicBezTo>
                  <a:cubicBezTo>
                    <a:pt x="29" y="27"/>
                    <a:pt x="28" y="27"/>
                    <a:pt x="28" y="28"/>
                  </a:cubicBezTo>
                  <a:cubicBezTo>
                    <a:pt x="26" y="30"/>
                    <a:pt x="23" y="36"/>
                    <a:pt x="20" y="36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6" y="36"/>
                    <a:pt x="12" y="41"/>
                    <a:pt x="11" y="39"/>
                  </a:cubicBezTo>
                  <a:cubicBezTo>
                    <a:pt x="11" y="37"/>
                    <a:pt x="9" y="38"/>
                    <a:pt x="9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6"/>
                    <a:pt x="11" y="45"/>
                  </a:cubicBezTo>
                  <a:cubicBezTo>
                    <a:pt x="13" y="45"/>
                    <a:pt x="15" y="43"/>
                    <a:pt x="16" y="45"/>
                  </a:cubicBezTo>
                  <a:cubicBezTo>
                    <a:pt x="18" y="47"/>
                    <a:pt x="20" y="46"/>
                    <a:pt x="20" y="46"/>
                  </a:cubicBezTo>
                  <a:cubicBezTo>
                    <a:pt x="20" y="46"/>
                    <a:pt x="23" y="47"/>
                    <a:pt x="25" y="46"/>
                  </a:cubicBezTo>
                  <a:cubicBezTo>
                    <a:pt x="27" y="45"/>
                    <a:pt x="30" y="45"/>
                    <a:pt x="32" y="45"/>
                  </a:cubicBezTo>
                  <a:close/>
                  <a:moveTo>
                    <a:pt x="79" y="3"/>
                  </a:moveTo>
                  <a:cubicBezTo>
                    <a:pt x="79" y="4"/>
                    <a:pt x="78" y="5"/>
                    <a:pt x="78" y="5"/>
                  </a:cubicBezTo>
                  <a:cubicBezTo>
                    <a:pt x="78" y="6"/>
                    <a:pt x="76" y="5"/>
                    <a:pt x="76" y="5"/>
                  </a:cubicBezTo>
                  <a:cubicBezTo>
                    <a:pt x="75" y="6"/>
                    <a:pt x="75" y="7"/>
                    <a:pt x="75" y="7"/>
                  </a:cubicBezTo>
                  <a:cubicBezTo>
                    <a:pt x="74" y="8"/>
                    <a:pt x="71" y="9"/>
                    <a:pt x="70" y="9"/>
                  </a:cubicBezTo>
                  <a:cubicBezTo>
                    <a:pt x="65" y="9"/>
                    <a:pt x="61" y="6"/>
                    <a:pt x="65" y="4"/>
                  </a:cubicBezTo>
                  <a:cubicBezTo>
                    <a:pt x="66" y="4"/>
                    <a:pt x="67" y="4"/>
                    <a:pt x="68" y="3"/>
                  </a:cubicBezTo>
                  <a:cubicBezTo>
                    <a:pt x="70" y="3"/>
                    <a:pt x="74" y="2"/>
                    <a:pt x="75" y="2"/>
                  </a:cubicBezTo>
                  <a:cubicBezTo>
                    <a:pt x="78" y="2"/>
                    <a:pt x="79" y="2"/>
                    <a:pt x="79" y="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9" name="Freeform 180">
              <a:extLst>
                <a:ext uri="{FF2B5EF4-FFF2-40B4-BE49-F238E27FC236}">
                  <a16:creationId xmlns:a16="http://schemas.microsoft.com/office/drawing/2014/main" id="{225C6A35-EF46-4CEA-86D8-498D85F2D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629" y="3458674"/>
              <a:ext cx="61827" cy="53583"/>
            </a:xfrm>
            <a:custGeom>
              <a:avLst/>
              <a:gdLst>
                <a:gd name="T0" fmla="*/ 19 w 23"/>
                <a:gd name="T1" fmla="*/ 2 h 20"/>
                <a:gd name="T2" fmla="*/ 14 w 23"/>
                <a:gd name="T3" fmla="*/ 1 h 20"/>
                <a:gd name="T4" fmla="*/ 8 w 23"/>
                <a:gd name="T5" fmla="*/ 8 h 20"/>
                <a:gd name="T6" fmla="*/ 0 w 23"/>
                <a:gd name="T7" fmla="*/ 14 h 20"/>
                <a:gd name="T8" fmla="*/ 12 w 23"/>
                <a:gd name="T9" fmla="*/ 16 h 20"/>
                <a:gd name="T10" fmla="*/ 13 w 23"/>
                <a:gd name="T11" fmla="*/ 20 h 20"/>
                <a:gd name="T12" fmla="*/ 20 w 23"/>
                <a:gd name="T13" fmla="*/ 20 h 20"/>
                <a:gd name="T14" fmla="*/ 18 w 23"/>
                <a:gd name="T15" fmla="*/ 14 h 20"/>
                <a:gd name="T16" fmla="*/ 17 w 23"/>
                <a:gd name="T17" fmla="*/ 14 h 20"/>
                <a:gd name="T18" fmla="*/ 18 w 23"/>
                <a:gd name="T19" fmla="*/ 6 h 20"/>
                <a:gd name="T20" fmla="*/ 22 w 23"/>
                <a:gd name="T21" fmla="*/ 8 h 20"/>
                <a:gd name="T22" fmla="*/ 22 w 23"/>
                <a:gd name="T23" fmla="*/ 8 h 20"/>
                <a:gd name="T24" fmla="*/ 23 w 23"/>
                <a:gd name="T25" fmla="*/ 7 h 20"/>
                <a:gd name="T26" fmla="*/ 21 w 23"/>
                <a:gd name="T27" fmla="*/ 6 h 20"/>
                <a:gd name="T28" fmla="*/ 19 w 23"/>
                <a:gd name="T2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0">
                  <a:moveTo>
                    <a:pt x="19" y="2"/>
                  </a:moveTo>
                  <a:cubicBezTo>
                    <a:pt x="19" y="2"/>
                    <a:pt x="17" y="2"/>
                    <a:pt x="14" y="1"/>
                  </a:cubicBezTo>
                  <a:cubicBezTo>
                    <a:pt x="12" y="0"/>
                    <a:pt x="10" y="5"/>
                    <a:pt x="8" y="8"/>
                  </a:cubicBezTo>
                  <a:cubicBezTo>
                    <a:pt x="6" y="10"/>
                    <a:pt x="0" y="14"/>
                    <a:pt x="0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8"/>
                    <a:pt x="19" y="16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8" y="8"/>
                    <a:pt x="18" y="6"/>
                  </a:cubicBezTo>
                  <a:cubicBezTo>
                    <a:pt x="19" y="7"/>
                    <a:pt x="21" y="8"/>
                    <a:pt x="22" y="8"/>
                  </a:cubicBezTo>
                  <a:cubicBezTo>
                    <a:pt x="22" y="8"/>
                    <a:pt x="21" y="8"/>
                    <a:pt x="22" y="8"/>
                  </a:cubicBezTo>
                  <a:cubicBezTo>
                    <a:pt x="23" y="9"/>
                    <a:pt x="23" y="7"/>
                    <a:pt x="23" y="7"/>
                  </a:cubicBezTo>
                  <a:cubicBezTo>
                    <a:pt x="23" y="7"/>
                    <a:pt x="21" y="7"/>
                    <a:pt x="21" y="6"/>
                  </a:cubicBezTo>
                  <a:cubicBezTo>
                    <a:pt x="20" y="6"/>
                    <a:pt x="19" y="3"/>
                    <a:pt x="19" y="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0" name="Freeform 181">
              <a:extLst>
                <a:ext uri="{FF2B5EF4-FFF2-40B4-BE49-F238E27FC236}">
                  <a16:creationId xmlns:a16="http://schemas.microsoft.com/office/drawing/2014/main" id="{7AE399E9-C8A1-46AB-A16A-D5A5D23E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629" y="3458674"/>
              <a:ext cx="61827" cy="53583"/>
            </a:xfrm>
            <a:custGeom>
              <a:avLst/>
              <a:gdLst>
                <a:gd name="T0" fmla="*/ 19 w 23"/>
                <a:gd name="T1" fmla="*/ 2 h 20"/>
                <a:gd name="T2" fmla="*/ 14 w 23"/>
                <a:gd name="T3" fmla="*/ 1 h 20"/>
                <a:gd name="T4" fmla="*/ 8 w 23"/>
                <a:gd name="T5" fmla="*/ 8 h 20"/>
                <a:gd name="T6" fmla="*/ 0 w 23"/>
                <a:gd name="T7" fmla="*/ 14 h 20"/>
                <a:gd name="T8" fmla="*/ 12 w 23"/>
                <a:gd name="T9" fmla="*/ 16 h 20"/>
                <a:gd name="T10" fmla="*/ 13 w 23"/>
                <a:gd name="T11" fmla="*/ 20 h 20"/>
                <a:gd name="T12" fmla="*/ 20 w 23"/>
                <a:gd name="T13" fmla="*/ 20 h 20"/>
                <a:gd name="T14" fmla="*/ 18 w 23"/>
                <a:gd name="T15" fmla="*/ 14 h 20"/>
                <a:gd name="T16" fmla="*/ 17 w 23"/>
                <a:gd name="T17" fmla="*/ 14 h 20"/>
                <a:gd name="T18" fmla="*/ 18 w 23"/>
                <a:gd name="T19" fmla="*/ 6 h 20"/>
                <a:gd name="T20" fmla="*/ 22 w 23"/>
                <a:gd name="T21" fmla="*/ 8 h 20"/>
                <a:gd name="T22" fmla="*/ 22 w 23"/>
                <a:gd name="T23" fmla="*/ 8 h 20"/>
                <a:gd name="T24" fmla="*/ 23 w 23"/>
                <a:gd name="T25" fmla="*/ 7 h 20"/>
                <a:gd name="T26" fmla="*/ 21 w 23"/>
                <a:gd name="T27" fmla="*/ 6 h 20"/>
                <a:gd name="T28" fmla="*/ 19 w 23"/>
                <a:gd name="T2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0">
                  <a:moveTo>
                    <a:pt x="19" y="2"/>
                  </a:moveTo>
                  <a:cubicBezTo>
                    <a:pt x="19" y="2"/>
                    <a:pt x="17" y="2"/>
                    <a:pt x="14" y="1"/>
                  </a:cubicBezTo>
                  <a:cubicBezTo>
                    <a:pt x="12" y="0"/>
                    <a:pt x="10" y="5"/>
                    <a:pt x="8" y="8"/>
                  </a:cubicBezTo>
                  <a:cubicBezTo>
                    <a:pt x="6" y="10"/>
                    <a:pt x="0" y="14"/>
                    <a:pt x="0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8"/>
                    <a:pt x="19" y="16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8" y="8"/>
                    <a:pt x="18" y="6"/>
                  </a:cubicBezTo>
                  <a:cubicBezTo>
                    <a:pt x="19" y="7"/>
                    <a:pt x="21" y="8"/>
                    <a:pt x="22" y="8"/>
                  </a:cubicBezTo>
                  <a:cubicBezTo>
                    <a:pt x="22" y="8"/>
                    <a:pt x="21" y="8"/>
                    <a:pt x="22" y="8"/>
                  </a:cubicBezTo>
                  <a:cubicBezTo>
                    <a:pt x="23" y="9"/>
                    <a:pt x="23" y="7"/>
                    <a:pt x="23" y="7"/>
                  </a:cubicBezTo>
                  <a:cubicBezTo>
                    <a:pt x="23" y="7"/>
                    <a:pt x="21" y="7"/>
                    <a:pt x="21" y="6"/>
                  </a:cubicBezTo>
                  <a:cubicBezTo>
                    <a:pt x="20" y="6"/>
                    <a:pt x="19" y="3"/>
                    <a:pt x="19" y="2"/>
                  </a:cubicBez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1" name="Freeform 182">
              <a:extLst>
                <a:ext uri="{FF2B5EF4-FFF2-40B4-BE49-F238E27FC236}">
                  <a16:creationId xmlns:a16="http://schemas.microsoft.com/office/drawing/2014/main" id="{4E447D46-FF4A-4554-B5EB-01086B6D0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348" y="4223953"/>
              <a:ext cx="204715" cy="270665"/>
            </a:xfrm>
            <a:custGeom>
              <a:avLst/>
              <a:gdLst>
                <a:gd name="T0" fmla="*/ 5 w 76"/>
                <a:gd name="T1" fmla="*/ 59 h 100"/>
                <a:gd name="T2" fmla="*/ 8 w 76"/>
                <a:gd name="T3" fmla="*/ 57 h 100"/>
                <a:gd name="T4" fmla="*/ 9 w 76"/>
                <a:gd name="T5" fmla="*/ 59 h 100"/>
                <a:gd name="T6" fmla="*/ 6 w 76"/>
                <a:gd name="T7" fmla="*/ 65 h 100"/>
                <a:gd name="T8" fmla="*/ 32 w 76"/>
                <a:gd name="T9" fmla="*/ 83 h 100"/>
                <a:gd name="T10" fmla="*/ 36 w 76"/>
                <a:gd name="T11" fmla="*/ 92 h 100"/>
                <a:gd name="T12" fmla="*/ 49 w 76"/>
                <a:gd name="T13" fmla="*/ 100 h 100"/>
                <a:gd name="T14" fmla="*/ 51 w 76"/>
                <a:gd name="T15" fmla="*/ 89 h 100"/>
                <a:gd name="T16" fmla="*/ 56 w 76"/>
                <a:gd name="T17" fmla="*/ 82 h 100"/>
                <a:gd name="T18" fmla="*/ 64 w 76"/>
                <a:gd name="T19" fmla="*/ 74 h 100"/>
                <a:gd name="T20" fmla="*/ 69 w 76"/>
                <a:gd name="T21" fmla="*/ 66 h 100"/>
                <a:gd name="T22" fmla="*/ 72 w 76"/>
                <a:gd name="T23" fmla="*/ 61 h 100"/>
                <a:gd name="T24" fmla="*/ 67 w 76"/>
                <a:gd name="T25" fmla="*/ 53 h 100"/>
                <a:gd name="T26" fmla="*/ 71 w 76"/>
                <a:gd name="T27" fmla="*/ 14 h 100"/>
                <a:gd name="T28" fmla="*/ 66 w 76"/>
                <a:gd name="T29" fmla="*/ 4 h 100"/>
                <a:gd name="T30" fmla="*/ 58 w 76"/>
                <a:gd name="T31" fmla="*/ 3 h 100"/>
                <a:gd name="T32" fmla="*/ 50 w 76"/>
                <a:gd name="T33" fmla="*/ 6 h 100"/>
                <a:gd name="T34" fmla="*/ 38 w 76"/>
                <a:gd name="T35" fmla="*/ 4 h 100"/>
                <a:gd name="T36" fmla="*/ 26 w 76"/>
                <a:gd name="T37" fmla="*/ 5 h 100"/>
                <a:gd name="T38" fmla="*/ 15 w 76"/>
                <a:gd name="T39" fmla="*/ 1 h 100"/>
                <a:gd name="T40" fmla="*/ 7 w 76"/>
                <a:gd name="T41" fmla="*/ 1 h 100"/>
                <a:gd name="T42" fmla="*/ 1 w 76"/>
                <a:gd name="T43" fmla="*/ 4 h 100"/>
                <a:gd name="T44" fmla="*/ 3 w 76"/>
                <a:gd name="T45" fmla="*/ 9 h 100"/>
                <a:gd name="T46" fmla="*/ 4 w 76"/>
                <a:gd name="T47" fmla="*/ 17 h 100"/>
                <a:gd name="T48" fmla="*/ 8 w 76"/>
                <a:gd name="T49" fmla="*/ 28 h 100"/>
                <a:gd name="T50" fmla="*/ 3 w 76"/>
                <a:gd name="T51" fmla="*/ 37 h 100"/>
                <a:gd name="T52" fmla="*/ 3 w 76"/>
                <a:gd name="T53" fmla="*/ 52 h 100"/>
                <a:gd name="T54" fmla="*/ 4 w 76"/>
                <a:gd name="T55" fmla="*/ 55 h 100"/>
                <a:gd name="T56" fmla="*/ 23 w 76"/>
                <a:gd name="T57" fmla="*/ 6 h 100"/>
                <a:gd name="T58" fmla="*/ 27 w 76"/>
                <a:gd name="T59" fmla="*/ 22 h 100"/>
                <a:gd name="T60" fmla="*/ 26 w 76"/>
                <a:gd name="T61" fmla="*/ 26 h 100"/>
                <a:gd name="T62" fmla="*/ 20 w 76"/>
                <a:gd name="T63" fmla="*/ 18 h 100"/>
                <a:gd name="T64" fmla="*/ 19 w 76"/>
                <a:gd name="T65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100">
                  <a:moveTo>
                    <a:pt x="4" y="55"/>
                  </a:moveTo>
                  <a:cubicBezTo>
                    <a:pt x="5" y="56"/>
                    <a:pt x="4" y="59"/>
                    <a:pt x="5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7"/>
                    <a:pt x="8" y="57"/>
                  </a:cubicBezTo>
                  <a:cubicBezTo>
                    <a:pt x="10" y="56"/>
                    <a:pt x="10" y="58"/>
                    <a:pt x="11" y="57"/>
                  </a:cubicBezTo>
                  <a:cubicBezTo>
                    <a:pt x="10" y="58"/>
                    <a:pt x="9" y="58"/>
                    <a:pt x="9" y="59"/>
                  </a:cubicBezTo>
                  <a:cubicBezTo>
                    <a:pt x="8" y="60"/>
                    <a:pt x="9" y="62"/>
                    <a:pt x="8" y="63"/>
                  </a:cubicBezTo>
                  <a:cubicBezTo>
                    <a:pt x="8" y="64"/>
                    <a:pt x="6" y="64"/>
                    <a:pt x="6" y="65"/>
                  </a:cubicBezTo>
                  <a:cubicBezTo>
                    <a:pt x="5" y="68"/>
                    <a:pt x="6" y="69"/>
                    <a:pt x="5" y="71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4" y="85"/>
                    <a:pt x="34" y="87"/>
                  </a:cubicBezTo>
                  <a:cubicBezTo>
                    <a:pt x="33" y="90"/>
                    <a:pt x="33" y="92"/>
                    <a:pt x="36" y="92"/>
                  </a:cubicBezTo>
                  <a:cubicBezTo>
                    <a:pt x="38" y="92"/>
                    <a:pt x="38" y="94"/>
                    <a:pt x="38" y="94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9" y="100"/>
                    <a:pt x="50" y="98"/>
                    <a:pt x="51" y="98"/>
                  </a:cubicBezTo>
                  <a:cubicBezTo>
                    <a:pt x="51" y="95"/>
                    <a:pt x="49" y="93"/>
                    <a:pt x="51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3" y="87"/>
                    <a:pt x="54" y="83"/>
                    <a:pt x="56" y="82"/>
                  </a:cubicBezTo>
                  <a:cubicBezTo>
                    <a:pt x="57" y="81"/>
                    <a:pt x="59" y="82"/>
                    <a:pt x="60" y="81"/>
                  </a:cubicBezTo>
                  <a:cubicBezTo>
                    <a:pt x="61" y="80"/>
                    <a:pt x="63" y="75"/>
                    <a:pt x="64" y="74"/>
                  </a:cubicBezTo>
                  <a:cubicBezTo>
                    <a:pt x="64" y="74"/>
                    <a:pt x="67" y="75"/>
                    <a:pt x="68" y="73"/>
                  </a:cubicBezTo>
                  <a:cubicBezTo>
                    <a:pt x="69" y="72"/>
                    <a:pt x="68" y="68"/>
                    <a:pt x="69" y="66"/>
                  </a:cubicBezTo>
                  <a:cubicBezTo>
                    <a:pt x="70" y="65"/>
                    <a:pt x="72" y="64"/>
                    <a:pt x="72" y="63"/>
                  </a:cubicBezTo>
                  <a:cubicBezTo>
                    <a:pt x="73" y="62"/>
                    <a:pt x="71" y="62"/>
                    <a:pt x="72" y="61"/>
                  </a:cubicBezTo>
                  <a:cubicBezTo>
                    <a:pt x="72" y="61"/>
                    <a:pt x="73" y="60"/>
                    <a:pt x="73" y="6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68" y="5"/>
                    <a:pt x="66" y="4"/>
                  </a:cubicBezTo>
                  <a:cubicBezTo>
                    <a:pt x="64" y="3"/>
                    <a:pt x="64" y="0"/>
                    <a:pt x="64" y="0"/>
                  </a:cubicBezTo>
                  <a:cubicBezTo>
                    <a:pt x="64" y="0"/>
                    <a:pt x="61" y="4"/>
                    <a:pt x="58" y="3"/>
                  </a:cubicBezTo>
                  <a:cubicBezTo>
                    <a:pt x="56" y="1"/>
                    <a:pt x="55" y="6"/>
                    <a:pt x="55" y="6"/>
                  </a:cubicBezTo>
                  <a:cubicBezTo>
                    <a:pt x="55" y="6"/>
                    <a:pt x="52" y="6"/>
                    <a:pt x="50" y="6"/>
                  </a:cubicBezTo>
                  <a:cubicBezTo>
                    <a:pt x="48" y="6"/>
                    <a:pt x="46" y="7"/>
                    <a:pt x="45" y="5"/>
                  </a:cubicBezTo>
                  <a:cubicBezTo>
                    <a:pt x="44" y="4"/>
                    <a:pt x="38" y="4"/>
                    <a:pt x="38" y="4"/>
                  </a:cubicBezTo>
                  <a:cubicBezTo>
                    <a:pt x="38" y="4"/>
                    <a:pt x="34" y="6"/>
                    <a:pt x="32" y="4"/>
                  </a:cubicBezTo>
                  <a:cubicBezTo>
                    <a:pt x="30" y="3"/>
                    <a:pt x="27" y="5"/>
                    <a:pt x="26" y="5"/>
                  </a:cubicBezTo>
                  <a:cubicBezTo>
                    <a:pt x="25" y="5"/>
                    <a:pt x="19" y="4"/>
                    <a:pt x="19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9" y="1"/>
                    <a:pt x="7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8"/>
                    <a:pt x="3" y="9"/>
                  </a:cubicBezTo>
                  <a:cubicBezTo>
                    <a:pt x="6" y="11"/>
                    <a:pt x="3" y="9"/>
                    <a:pt x="5" y="11"/>
                  </a:cubicBezTo>
                  <a:cubicBezTo>
                    <a:pt x="7" y="13"/>
                    <a:pt x="5" y="13"/>
                    <a:pt x="4" y="17"/>
                  </a:cubicBezTo>
                  <a:cubicBezTo>
                    <a:pt x="4" y="20"/>
                    <a:pt x="3" y="21"/>
                    <a:pt x="6" y="23"/>
                  </a:cubicBezTo>
                  <a:cubicBezTo>
                    <a:pt x="8" y="25"/>
                    <a:pt x="8" y="26"/>
                    <a:pt x="8" y="28"/>
                  </a:cubicBezTo>
                  <a:cubicBezTo>
                    <a:pt x="7" y="30"/>
                    <a:pt x="7" y="32"/>
                    <a:pt x="6" y="33"/>
                  </a:cubicBezTo>
                  <a:cubicBezTo>
                    <a:pt x="6" y="35"/>
                    <a:pt x="4" y="33"/>
                    <a:pt x="3" y="37"/>
                  </a:cubicBezTo>
                  <a:cubicBezTo>
                    <a:pt x="3" y="41"/>
                    <a:pt x="4" y="42"/>
                    <a:pt x="2" y="44"/>
                  </a:cubicBezTo>
                  <a:cubicBezTo>
                    <a:pt x="0" y="46"/>
                    <a:pt x="4" y="51"/>
                    <a:pt x="3" y="52"/>
                  </a:cubicBezTo>
                  <a:cubicBezTo>
                    <a:pt x="2" y="53"/>
                    <a:pt x="3" y="55"/>
                    <a:pt x="3" y="55"/>
                  </a:cubicBezTo>
                  <a:cubicBezTo>
                    <a:pt x="4" y="55"/>
                    <a:pt x="4" y="55"/>
                    <a:pt x="4" y="55"/>
                  </a:cubicBezTo>
                  <a:close/>
                  <a:moveTo>
                    <a:pt x="21" y="5"/>
                  </a:moveTo>
                  <a:cubicBezTo>
                    <a:pt x="21" y="5"/>
                    <a:pt x="23" y="6"/>
                    <a:pt x="23" y="6"/>
                  </a:cubicBezTo>
                  <a:cubicBezTo>
                    <a:pt x="24" y="10"/>
                    <a:pt x="23" y="13"/>
                    <a:pt x="23" y="16"/>
                  </a:cubicBezTo>
                  <a:cubicBezTo>
                    <a:pt x="24" y="18"/>
                    <a:pt x="26" y="20"/>
                    <a:pt x="27" y="22"/>
                  </a:cubicBezTo>
                  <a:cubicBezTo>
                    <a:pt x="27" y="22"/>
                    <a:pt x="27" y="25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5" y="22"/>
                    <a:pt x="24" y="21"/>
                  </a:cubicBezTo>
                  <a:cubicBezTo>
                    <a:pt x="23" y="20"/>
                    <a:pt x="20" y="19"/>
                    <a:pt x="20" y="18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20" y="7"/>
                    <a:pt x="21" y="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" name="Freeform 184">
              <a:extLst>
                <a:ext uri="{FF2B5EF4-FFF2-40B4-BE49-F238E27FC236}">
                  <a16:creationId xmlns:a16="http://schemas.microsoft.com/office/drawing/2014/main" id="{FD2BE299-9342-40C3-B96F-28E05D151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3106" y="2643935"/>
              <a:ext cx="953506" cy="486372"/>
            </a:xfrm>
            <a:custGeom>
              <a:avLst/>
              <a:gdLst>
                <a:gd name="T0" fmla="*/ 329 w 354"/>
                <a:gd name="T1" fmla="*/ 91 h 180"/>
                <a:gd name="T2" fmla="*/ 312 w 354"/>
                <a:gd name="T3" fmla="*/ 104 h 180"/>
                <a:gd name="T4" fmla="*/ 308 w 354"/>
                <a:gd name="T5" fmla="*/ 127 h 180"/>
                <a:gd name="T6" fmla="*/ 282 w 354"/>
                <a:gd name="T7" fmla="*/ 136 h 180"/>
                <a:gd name="T8" fmla="*/ 286 w 354"/>
                <a:gd name="T9" fmla="*/ 162 h 180"/>
                <a:gd name="T10" fmla="*/ 253 w 354"/>
                <a:gd name="T11" fmla="*/ 154 h 180"/>
                <a:gd name="T12" fmla="*/ 228 w 354"/>
                <a:gd name="T13" fmla="*/ 160 h 180"/>
                <a:gd name="T14" fmla="*/ 197 w 354"/>
                <a:gd name="T15" fmla="*/ 165 h 180"/>
                <a:gd name="T16" fmla="*/ 179 w 354"/>
                <a:gd name="T17" fmla="*/ 179 h 180"/>
                <a:gd name="T18" fmla="*/ 161 w 354"/>
                <a:gd name="T19" fmla="*/ 169 h 180"/>
                <a:gd name="T20" fmla="*/ 147 w 354"/>
                <a:gd name="T21" fmla="*/ 160 h 180"/>
                <a:gd name="T22" fmla="*/ 124 w 354"/>
                <a:gd name="T23" fmla="*/ 142 h 180"/>
                <a:gd name="T24" fmla="*/ 122 w 354"/>
                <a:gd name="T25" fmla="*/ 123 h 180"/>
                <a:gd name="T26" fmla="*/ 122 w 354"/>
                <a:gd name="T27" fmla="*/ 112 h 180"/>
                <a:gd name="T28" fmla="*/ 111 w 354"/>
                <a:gd name="T29" fmla="*/ 118 h 180"/>
                <a:gd name="T30" fmla="*/ 103 w 354"/>
                <a:gd name="T31" fmla="*/ 121 h 180"/>
                <a:gd name="T32" fmla="*/ 88 w 354"/>
                <a:gd name="T33" fmla="*/ 126 h 180"/>
                <a:gd name="T34" fmla="*/ 49 w 354"/>
                <a:gd name="T35" fmla="*/ 167 h 180"/>
                <a:gd name="T36" fmla="*/ 38 w 354"/>
                <a:gd name="T37" fmla="*/ 154 h 180"/>
                <a:gd name="T38" fmla="*/ 40 w 354"/>
                <a:gd name="T39" fmla="*/ 140 h 180"/>
                <a:gd name="T40" fmla="*/ 37 w 354"/>
                <a:gd name="T41" fmla="*/ 133 h 180"/>
                <a:gd name="T42" fmla="*/ 50 w 354"/>
                <a:gd name="T43" fmla="*/ 130 h 180"/>
                <a:gd name="T44" fmla="*/ 63 w 354"/>
                <a:gd name="T45" fmla="*/ 132 h 180"/>
                <a:gd name="T46" fmla="*/ 58 w 354"/>
                <a:gd name="T47" fmla="*/ 114 h 180"/>
                <a:gd name="T48" fmla="*/ 46 w 354"/>
                <a:gd name="T49" fmla="*/ 107 h 180"/>
                <a:gd name="T50" fmla="*/ 34 w 354"/>
                <a:gd name="T51" fmla="*/ 101 h 180"/>
                <a:gd name="T52" fmla="*/ 21 w 354"/>
                <a:gd name="T53" fmla="*/ 109 h 180"/>
                <a:gd name="T54" fmla="*/ 10 w 354"/>
                <a:gd name="T55" fmla="*/ 95 h 180"/>
                <a:gd name="T56" fmla="*/ 7 w 354"/>
                <a:gd name="T57" fmla="*/ 75 h 180"/>
                <a:gd name="T58" fmla="*/ 18 w 354"/>
                <a:gd name="T59" fmla="*/ 65 h 180"/>
                <a:gd name="T60" fmla="*/ 32 w 354"/>
                <a:gd name="T61" fmla="*/ 48 h 180"/>
                <a:gd name="T62" fmla="*/ 50 w 354"/>
                <a:gd name="T63" fmla="*/ 39 h 180"/>
                <a:gd name="T64" fmla="*/ 65 w 354"/>
                <a:gd name="T65" fmla="*/ 48 h 180"/>
                <a:gd name="T66" fmla="*/ 77 w 354"/>
                <a:gd name="T67" fmla="*/ 53 h 180"/>
                <a:gd name="T68" fmla="*/ 104 w 354"/>
                <a:gd name="T69" fmla="*/ 52 h 180"/>
                <a:gd name="T70" fmla="*/ 116 w 354"/>
                <a:gd name="T71" fmla="*/ 51 h 180"/>
                <a:gd name="T72" fmla="*/ 112 w 354"/>
                <a:gd name="T73" fmla="*/ 30 h 180"/>
                <a:gd name="T74" fmla="*/ 117 w 354"/>
                <a:gd name="T75" fmla="*/ 10 h 180"/>
                <a:gd name="T76" fmla="*/ 142 w 354"/>
                <a:gd name="T77" fmla="*/ 11 h 180"/>
                <a:gd name="T78" fmla="*/ 176 w 354"/>
                <a:gd name="T79" fmla="*/ 2 h 180"/>
                <a:gd name="T80" fmla="*/ 191 w 354"/>
                <a:gd name="T81" fmla="*/ 6 h 180"/>
                <a:gd name="T82" fmla="*/ 204 w 354"/>
                <a:gd name="T83" fmla="*/ 9 h 180"/>
                <a:gd name="T84" fmla="*/ 217 w 354"/>
                <a:gd name="T85" fmla="*/ 17 h 180"/>
                <a:gd name="T86" fmla="*/ 254 w 354"/>
                <a:gd name="T87" fmla="*/ 7 h 180"/>
                <a:gd name="T88" fmla="*/ 272 w 354"/>
                <a:gd name="T89" fmla="*/ 47 h 180"/>
                <a:gd name="T90" fmla="*/ 305 w 354"/>
                <a:gd name="T91" fmla="*/ 64 h 180"/>
                <a:gd name="T92" fmla="*/ 330 w 354"/>
                <a:gd name="T93" fmla="*/ 69 h 180"/>
                <a:gd name="T94" fmla="*/ 348 w 354"/>
                <a:gd name="T95" fmla="*/ 78 h 180"/>
                <a:gd name="T96" fmla="*/ 45 w 354"/>
                <a:gd name="T97" fmla="*/ 139 h 180"/>
                <a:gd name="T98" fmla="*/ 283 w 354"/>
                <a:gd name="T99" fmla="*/ 98 h 180"/>
                <a:gd name="T100" fmla="*/ 276 w 354"/>
                <a:gd name="T101" fmla="*/ 108 h 180"/>
                <a:gd name="T102" fmla="*/ 254 w 354"/>
                <a:gd name="T103" fmla="*/ 106 h 180"/>
                <a:gd name="T104" fmla="*/ 240 w 354"/>
                <a:gd name="T105" fmla="*/ 116 h 180"/>
                <a:gd name="T106" fmla="*/ 229 w 354"/>
                <a:gd name="T107" fmla="*/ 126 h 180"/>
                <a:gd name="T108" fmla="*/ 226 w 354"/>
                <a:gd name="T109" fmla="*/ 124 h 180"/>
                <a:gd name="T110" fmla="*/ 228 w 354"/>
                <a:gd name="T111" fmla="*/ 115 h 180"/>
                <a:gd name="T112" fmla="*/ 240 w 354"/>
                <a:gd name="T113" fmla="*/ 104 h 180"/>
                <a:gd name="T114" fmla="*/ 262 w 354"/>
                <a:gd name="T115" fmla="*/ 10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4" h="180">
                  <a:moveTo>
                    <a:pt x="354" y="80"/>
                  </a:moveTo>
                  <a:cubicBezTo>
                    <a:pt x="341" y="82"/>
                    <a:pt x="341" y="82"/>
                    <a:pt x="341" y="82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35" y="89"/>
                    <a:pt x="335" y="89"/>
                    <a:pt x="335" y="89"/>
                  </a:cubicBezTo>
                  <a:cubicBezTo>
                    <a:pt x="329" y="91"/>
                    <a:pt x="329" y="91"/>
                    <a:pt x="329" y="91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320" y="101"/>
                    <a:pt x="320" y="101"/>
                    <a:pt x="320" y="101"/>
                  </a:cubicBezTo>
                  <a:cubicBezTo>
                    <a:pt x="315" y="101"/>
                    <a:pt x="315" y="101"/>
                    <a:pt x="315" y="101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09" y="109"/>
                    <a:pt x="309" y="109"/>
                    <a:pt x="309" y="109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4" y="118"/>
                    <a:pt x="304" y="118"/>
                    <a:pt x="304" y="118"/>
                  </a:cubicBezTo>
                  <a:cubicBezTo>
                    <a:pt x="305" y="124"/>
                    <a:pt x="305" y="124"/>
                    <a:pt x="305" y="124"/>
                  </a:cubicBezTo>
                  <a:cubicBezTo>
                    <a:pt x="308" y="127"/>
                    <a:pt x="308" y="127"/>
                    <a:pt x="308" y="127"/>
                  </a:cubicBezTo>
                  <a:cubicBezTo>
                    <a:pt x="306" y="130"/>
                    <a:pt x="306" y="130"/>
                    <a:pt x="306" y="130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84" y="134"/>
                    <a:pt x="284" y="134"/>
                    <a:pt x="284" y="134"/>
                  </a:cubicBezTo>
                  <a:cubicBezTo>
                    <a:pt x="282" y="136"/>
                    <a:pt x="282" y="136"/>
                    <a:pt x="282" y="136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90" y="147"/>
                    <a:pt x="290" y="147"/>
                    <a:pt x="290" y="147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2" y="160"/>
                    <a:pt x="277" y="159"/>
                    <a:pt x="277" y="158"/>
                  </a:cubicBezTo>
                  <a:cubicBezTo>
                    <a:pt x="276" y="156"/>
                    <a:pt x="273" y="154"/>
                    <a:pt x="271" y="154"/>
                  </a:cubicBezTo>
                  <a:cubicBezTo>
                    <a:pt x="269" y="154"/>
                    <a:pt x="267" y="153"/>
                    <a:pt x="264" y="154"/>
                  </a:cubicBezTo>
                  <a:cubicBezTo>
                    <a:pt x="260" y="154"/>
                    <a:pt x="255" y="154"/>
                    <a:pt x="253" y="154"/>
                  </a:cubicBezTo>
                  <a:cubicBezTo>
                    <a:pt x="251" y="154"/>
                    <a:pt x="247" y="159"/>
                    <a:pt x="244" y="159"/>
                  </a:cubicBezTo>
                  <a:cubicBezTo>
                    <a:pt x="241" y="159"/>
                    <a:pt x="243" y="158"/>
                    <a:pt x="240" y="157"/>
                  </a:cubicBezTo>
                  <a:cubicBezTo>
                    <a:pt x="237" y="156"/>
                    <a:pt x="237" y="154"/>
                    <a:pt x="236" y="154"/>
                  </a:cubicBezTo>
                  <a:cubicBezTo>
                    <a:pt x="232" y="157"/>
                    <a:pt x="233" y="156"/>
                    <a:pt x="231" y="156"/>
                  </a:cubicBezTo>
                  <a:cubicBezTo>
                    <a:pt x="230" y="156"/>
                    <a:pt x="228" y="160"/>
                    <a:pt x="228" y="160"/>
                  </a:cubicBezTo>
                  <a:cubicBezTo>
                    <a:pt x="228" y="160"/>
                    <a:pt x="225" y="161"/>
                    <a:pt x="225" y="163"/>
                  </a:cubicBezTo>
                  <a:cubicBezTo>
                    <a:pt x="225" y="164"/>
                    <a:pt x="219" y="158"/>
                    <a:pt x="216" y="158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07" y="158"/>
                    <a:pt x="202" y="164"/>
                    <a:pt x="202" y="164"/>
                  </a:cubicBezTo>
                  <a:cubicBezTo>
                    <a:pt x="200" y="165"/>
                    <a:pt x="200" y="165"/>
                    <a:pt x="197" y="165"/>
                  </a:cubicBezTo>
                  <a:cubicBezTo>
                    <a:pt x="195" y="166"/>
                    <a:pt x="193" y="165"/>
                    <a:pt x="192" y="167"/>
                  </a:cubicBezTo>
                  <a:cubicBezTo>
                    <a:pt x="192" y="169"/>
                    <a:pt x="189" y="169"/>
                    <a:pt x="187" y="169"/>
                  </a:cubicBezTo>
                  <a:cubicBezTo>
                    <a:pt x="186" y="170"/>
                    <a:pt x="185" y="175"/>
                    <a:pt x="185" y="175"/>
                  </a:cubicBezTo>
                  <a:cubicBezTo>
                    <a:pt x="185" y="175"/>
                    <a:pt x="182" y="176"/>
                    <a:pt x="179" y="176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9"/>
                    <a:pt x="177" y="180"/>
                    <a:pt x="176" y="180"/>
                  </a:cubicBezTo>
                  <a:cubicBezTo>
                    <a:pt x="175" y="180"/>
                    <a:pt x="177" y="178"/>
                    <a:pt x="176" y="176"/>
                  </a:cubicBezTo>
                  <a:cubicBezTo>
                    <a:pt x="175" y="174"/>
                    <a:pt x="170" y="173"/>
                    <a:pt x="169" y="174"/>
                  </a:cubicBezTo>
                  <a:cubicBezTo>
                    <a:pt x="168" y="175"/>
                    <a:pt x="163" y="173"/>
                    <a:pt x="161" y="172"/>
                  </a:cubicBezTo>
                  <a:cubicBezTo>
                    <a:pt x="159" y="171"/>
                    <a:pt x="161" y="170"/>
                    <a:pt x="161" y="169"/>
                  </a:cubicBezTo>
                  <a:cubicBezTo>
                    <a:pt x="161" y="167"/>
                    <a:pt x="159" y="169"/>
                    <a:pt x="159" y="167"/>
                  </a:cubicBezTo>
                  <a:cubicBezTo>
                    <a:pt x="159" y="164"/>
                    <a:pt x="158" y="164"/>
                    <a:pt x="156" y="165"/>
                  </a:cubicBezTo>
                  <a:cubicBezTo>
                    <a:pt x="154" y="165"/>
                    <a:pt x="153" y="164"/>
                    <a:pt x="152" y="163"/>
                  </a:cubicBezTo>
                  <a:cubicBezTo>
                    <a:pt x="151" y="162"/>
                    <a:pt x="149" y="158"/>
                    <a:pt x="149" y="158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0"/>
                    <a:pt x="140" y="159"/>
                    <a:pt x="137" y="158"/>
                  </a:cubicBezTo>
                  <a:cubicBezTo>
                    <a:pt x="134" y="157"/>
                    <a:pt x="128" y="158"/>
                    <a:pt x="128" y="158"/>
                  </a:cubicBezTo>
                  <a:cubicBezTo>
                    <a:pt x="128" y="158"/>
                    <a:pt x="127" y="150"/>
                    <a:pt x="127" y="148"/>
                  </a:cubicBezTo>
                  <a:cubicBezTo>
                    <a:pt x="127" y="146"/>
                    <a:pt x="125" y="143"/>
                    <a:pt x="125" y="143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6" y="141"/>
                    <a:pt x="127" y="140"/>
                  </a:cubicBezTo>
                  <a:cubicBezTo>
                    <a:pt x="127" y="136"/>
                    <a:pt x="126" y="138"/>
                    <a:pt x="129" y="136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7" y="133"/>
                    <a:pt x="122" y="131"/>
                    <a:pt x="121" y="129"/>
                  </a:cubicBezTo>
                  <a:cubicBezTo>
                    <a:pt x="121" y="127"/>
                    <a:pt x="122" y="124"/>
                    <a:pt x="122" y="123"/>
                  </a:cubicBezTo>
                  <a:cubicBezTo>
                    <a:pt x="122" y="123"/>
                    <a:pt x="121" y="120"/>
                    <a:pt x="121" y="119"/>
                  </a:cubicBezTo>
                  <a:cubicBezTo>
                    <a:pt x="121" y="118"/>
                    <a:pt x="126" y="112"/>
                    <a:pt x="127" y="110"/>
                  </a:cubicBezTo>
                  <a:cubicBezTo>
                    <a:pt x="125" y="110"/>
                    <a:pt x="125" y="111"/>
                    <a:pt x="124" y="111"/>
                  </a:cubicBezTo>
                  <a:cubicBezTo>
                    <a:pt x="124" y="111"/>
                    <a:pt x="122" y="110"/>
                    <a:pt x="122" y="110"/>
                  </a:cubicBezTo>
                  <a:cubicBezTo>
                    <a:pt x="121" y="110"/>
                    <a:pt x="122" y="111"/>
                    <a:pt x="122" y="112"/>
                  </a:cubicBezTo>
                  <a:cubicBezTo>
                    <a:pt x="119" y="112"/>
                    <a:pt x="118" y="111"/>
                    <a:pt x="115" y="111"/>
                  </a:cubicBezTo>
                  <a:cubicBezTo>
                    <a:pt x="115" y="111"/>
                    <a:pt x="114" y="114"/>
                    <a:pt x="116" y="114"/>
                  </a:cubicBezTo>
                  <a:cubicBezTo>
                    <a:pt x="116" y="114"/>
                    <a:pt x="115" y="116"/>
                    <a:pt x="115" y="116"/>
                  </a:cubicBezTo>
                  <a:cubicBezTo>
                    <a:pt x="113" y="116"/>
                    <a:pt x="113" y="116"/>
                    <a:pt x="111" y="116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09" y="118"/>
                    <a:pt x="108" y="118"/>
                  </a:cubicBezTo>
                  <a:cubicBezTo>
                    <a:pt x="107" y="120"/>
                    <a:pt x="107" y="120"/>
                    <a:pt x="107" y="122"/>
                  </a:cubicBezTo>
                  <a:cubicBezTo>
                    <a:pt x="106" y="123"/>
                    <a:pt x="107" y="124"/>
                    <a:pt x="106" y="124"/>
                  </a:cubicBezTo>
                  <a:cubicBezTo>
                    <a:pt x="103" y="126"/>
                    <a:pt x="105" y="121"/>
                    <a:pt x="105" y="120"/>
                  </a:cubicBezTo>
                  <a:cubicBezTo>
                    <a:pt x="105" y="120"/>
                    <a:pt x="102" y="121"/>
                    <a:pt x="103" y="121"/>
                  </a:cubicBezTo>
                  <a:cubicBezTo>
                    <a:pt x="102" y="121"/>
                    <a:pt x="101" y="121"/>
                    <a:pt x="101" y="122"/>
                  </a:cubicBezTo>
                  <a:cubicBezTo>
                    <a:pt x="100" y="122"/>
                    <a:pt x="101" y="124"/>
                    <a:pt x="100" y="125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8" y="125"/>
                    <a:pt x="97" y="125"/>
                    <a:pt x="95" y="125"/>
                  </a:cubicBezTo>
                  <a:cubicBezTo>
                    <a:pt x="93" y="125"/>
                    <a:pt x="90" y="126"/>
                    <a:pt x="88" y="126"/>
                  </a:cubicBezTo>
                  <a:cubicBezTo>
                    <a:pt x="86" y="126"/>
                    <a:pt x="79" y="130"/>
                    <a:pt x="79" y="130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2" y="172"/>
                    <a:pt x="70" y="171"/>
                  </a:cubicBezTo>
                  <a:cubicBezTo>
                    <a:pt x="69" y="170"/>
                    <a:pt x="67" y="161"/>
                    <a:pt x="58" y="162"/>
                  </a:cubicBezTo>
                  <a:cubicBezTo>
                    <a:pt x="55" y="162"/>
                    <a:pt x="49" y="161"/>
                    <a:pt x="49" y="167"/>
                  </a:cubicBezTo>
                  <a:cubicBezTo>
                    <a:pt x="49" y="170"/>
                    <a:pt x="47" y="170"/>
                    <a:pt x="47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65"/>
                    <a:pt x="48" y="162"/>
                    <a:pt x="50" y="158"/>
                  </a:cubicBezTo>
                  <a:cubicBezTo>
                    <a:pt x="49" y="158"/>
                    <a:pt x="44" y="157"/>
                    <a:pt x="43" y="157"/>
                  </a:cubicBezTo>
                  <a:cubicBezTo>
                    <a:pt x="40" y="155"/>
                    <a:pt x="44" y="153"/>
                    <a:pt x="38" y="154"/>
                  </a:cubicBezTo>
                  <a:cubicBezTo>
                    <a:pt x="37" y="152"/>
                    <a:pt x="38" y="152"/>
                    <a:pt x="38" y="151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5" y="146"/>
                    <a:pt x="33" y="143"/>
                    <a:pt x="28" y="142"/>
                  </a:cubicBezTo>
                  <a:cubicBezTo>
                    <a:pt x="28" y="142"/>
                    <a:pt x="29" y="139"/>
                    <a:pt x="30" y="139"/>
                  </a:cubicBezTo>
                  <a:cubicBezTo>
                    <a:pt x="33" y="140"/>
                    <a:pt x="36" y="140"/>
                    <a:pt x="40" y="140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39" y="137"/>
                    <a:pt x="37" y="138"/>
                    <a:pt x="36" y="138"/>
                  </a:cubicBezTo>
                  <a:cubicBezTo>
                    <a:pt x="36" y="137"/>
                    <a:pt x="34" y="134"/>
                    <a:pt x="34" y="134"/>
                  </a:cubicBezTo>
                  <a:cubicBezTo>
                    <a:pt x="34" y="132"/>
                    <a:pt x="35" y="133"/>
                    <a:pt x="35" y="132"/>
                  </a:cubicBezTo>
                  <a:cubicBezTo>
                    <a:pt x="35" y="132"/>
                    <a:pt x="37" y="133"/>
                    <a:pt x="37" y="133"/>
                  </a:cubicBezTo>
                  <a:cubicBezTo>
                    <a:pt x="39" y="133"/>
                    <a:pt x="40" y="132"/>
                    <a:pt x="41" y="132"/>
                  </a:cubicBezTo>
                  <a:cubicBezTo>
                    <a:pt x="42" y="131"/>
                    <a:pt x="42" y="132"/>
                    <a:pt x="44" y="132"/>
                  </a:cubicBezTo>
                  <a:cubicBezTo>
                    <a:pt x="43" y="130"/>
                    <a:pt x="44" y="128"/>
                    <a:pt x="44" y="127"/>
                  </a:cubicBezTo>
                  <a:cubicBezTo>
                    <a:pt x="45" y="127"/>
                    <a:pt x="46" y="127"/>
                    <a:pt x="47" y="127"/>
                  </a:cubicBezTo>
                  <a:cubicBezTo>
                    <a:pt x="48" y="127"/>
                    <a:pt x="49" y="129"/>
                    <a:pt x="50" y="130"/>
                  </a:cubicBezTo>
                  <a:cubicBezTo>
                    <a:pt x="51" y="130"/>
                    <a:pt x="55" y="131"/>
                    <a:pt x="57" y="131"/>
                  </a:cubicBezTo>
                  <a:cubicBezTo>
                    <a:pt x="56" y="132"/>
                    <a:pt x="55" y="133"/>
                    <a:pt x="55" y="134"/>
                  </a:cubicBezTo>
                  <a:cubicBezTo>
                    <a:pt x="56" y="134"/>
                    <a:pt x="58" y="132"/>
                    <a:pt x="59" y="132"/>
                  </a:cubicBezTo>
                  <a:cubicBezTo>
                    <a:pt x="60" y="132"/>
                    <a:pt x="60" y="133"/>
                    <a:pt x="61" y="133"/>
                  </a:cubicBezTo>
                  <a:cubicBezTo>
                    <a:pt x="62" y="133"/>
                    <a:pt x="62" y="132"/>
                    <a:pt x="63" y="132"/>
                  </a:cubicBezTo>
                  <a:cubicBezTo>
                    <a:pt x="64" y="129"/>
                    <a:pt x="63" y="128"/>
                    <a:pt x="64" y="125"/>
                  </a:cubicBezTo>
                  <a:cubicBezTo>
                    <a:pt x="64" y="125"/>
                    <a:pt x="62" y="125"/>
                    <a:pt x="62" y="124"/>
                  </a:cubicBezTo>
                  <a:cubicBezTo>
                    <a:pt x="62" y="124"/>
                    <a:pt x="62" y="123"/>
                    <a:pt x="61" y="122"/>
                  </a:cubicBezTo>
                  <a:cubicBezTo>
                    <a:pt x="61" y="122"/>
                    <a:pt x="60" y="122"/>
                    <a:pt x="59" y="122"/>
                  </a:cubicBezTo>
                  <a:cubicBezTo>
                    <a:pt x="59" y="120"/>
                    <a:pt x="59" y="116"/>
                    <a:pt x="58" y="114"/>
                  </a:cubicBezTo>
                  <a:cubicBezTo>
                    <a:pt x="57" y="113"/>
                    <a:pt x="56" y="114"/>
                    <a:pt x="54" y="114"/>
                  </a:cubicBezTo>
                  <a:cubicBezTo>
                    <a:pt x="54" y="113"/>
                    <a:pt x="53" y="111"/>
                    <a:pt x="53" y="110"/>
                  </a:cubicBezTo>
                  <a:cubicBezTo>
                    <a:pt x="52" y="110"/>
                    <a:pt x="52" y="110"/>
                    <a:pt x="51" y="110"/>
                  </a:cubicBezTo>
                  <a:cubicBezTo>
                    <a:pt x="51" y="110"/>
                    <a:pt x="48" y="106"/>
                    <a:pt x="48" y="106"/>
                  </a:cubicBezTo>
                  <a:cubicBezTo>
                    <a:pt x="47" y="106"/>
                    <a:pt x="47" y="107"/>
                    <a:pt x="46" y="107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3" y="106"/>
                    <a:pt x="42" y="105"/>
                    <a:pt x="39" y="106"/>
                  </a:cubicBezTo>
                  <a:cubicBezTo>
                    <a:pt x="39" y="105"/>
                    <a:pt x="39" y="104"/>
                    <a:pt x="39" y="103"/>
                  </a:cubicBezTo>
                  <a:cubicBezTo>
                    <a:pt x="38" y="103"/>
                    <a:pt x="37" y="101"/>
                    <a:pt x="36" y="101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2" y="102"/>
                    <a:pt x="32" y="102"/>
                  </a:cubicBezTo>
                  <a:cubicBezTo>
                    <a:pt x="32" y="102"/>
                    <a:pt x="33" y="104"/>
                    <a:pt x="32" y="104"/>
                  </a:cubicBezTo>
                  <a:cubicBezTo>
                    <a:pt x="31" y="106"/>
                    <a:pt x="29" y="106"/>
                    <a:pt x="28" y="107"/>
                  </a:cubicBezTo>
                  <a:cubicBezTo>
                    <a:pt x="27" y="107"/>
                    <a:pt x="27" y="109"/>
                    <a:pt x="26" y="109"/>
                  </a:cubicBezTo>
                  <a:cubicBezTo>
                    <a:pt x="25" y="109"/>
                    <a:pt x="23" y="108"/>
                    <a:pt x="21" y="109"/>
                  </a:cubicBezTo>
                  <a:cubicBezTo>
                    <a:pt x="20" y="109"/>
                    <a:pt x="20" y="111"/>
                    <a:pt x="19" y="112"/>
                  </a:cubicBezTo>
                  <a:cubicBezTo>
                    <a:pt x="17" y="113"/>
                    <a:pt x="16" y="111"/>
                    <a:pt x="15" y="112"/>
                  </a:cubicBezTo>
                  <a:cubicBezTo>
                    <a:pt x="15" y="112"/>
                    <a:pt x="13" y="108"/>
                    <a:pt x="14" y="107"/>
                  </a:cubicBezTo>
                  <a:cubicBezTo>
                    <a:pt x="15" y="106"/>
                    <a:pt x="14" y="103"/>
                    <a:pt x="14" y="10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5"/>
                    <a:pt x="6" y="97"/>
                    <a:pt x="6" y="95"/>
                  </a:cubicBezTo>
                  <a:cubicBezTo>
                    <a:pt x="5" y="93"/>
                    <a:pt x="7" y="89"/>
                    <a:pt x="4" y="88"/>
                  </a:cubicBezTo>
                  <a:cubicBezTo>
                    <a:pt x="2" y="87"/>
                    <a:pt x="0" y="85"/>
                    <a:pt x="1" y="84"/>
                  </a:cubicBezTo>
                  <a:cubicBezTo>
                    <a:pt x="3" y="82"/>
                    <a:pt x="5" y="78"/>
                    <a:pt x="5" y="78"/>
                  </a:cubicBezTo>
                  <a:cubicBezTo>
                    <a:pt x="5" y="78"/>
                    <a:pt x="7" y="77"/>
                    <a:pt x="7" y="75"/>
                  </a:cubicBezTo>
                  <a:cubicBezTo>
                    <a:pt x="6" y="73"/>
                    <a:pt x="4" y="72"/>
                    <a:pt x="4" y="72"/>
                  </a:cubicBezTo>
                  <a:cubicBezTo>
                    <a:pt x="4" y="72"/>
                    <a:pt x="8" y="68"/>
                    <a:pt x="7" y="64"/>
                  </a:cubicBezTo>
                  <a:cubicBezTo>
                    <a:pt x="6" y="63"/>
                    <a:pt x="10" y="64"/>
                    <a:pt x="11" y="62"/>
                  </a:cubicBezTo>
                  <a:cubicBezTo>
                    <a:pt x="11" y="60"/>
                    <a:pt x="14" y="57"/>
                    <a:pt x="15" y="59"/>
                  </a:cubicBezTo>
                  <a:cubicBezTo>
                    <a:pt x="16" y="61"/>
                    <a:pt x="18" y="65"/>
                    <a:pt x="18" y="65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19" y="59"/>
                    <a:pt x="20" y="57"/>
                  </a:cubicBezTo>
                  <a:cubicBezTo>
                    <a:pt x="20" y="55"/>
                    <a:pt x="20" y="51"/>
                    <a:pt x="22" y="51"/>
                  </a:cubicBezTo>
                  <a:cubicBezTo>
                    <a:pt x="24" y="51"/>
                    <a:pt x="24" y="47"/>
                    <a:pt x="26" y="48"/>
                  </a:cubicBezTo>
                  <a:cubicBezTo>
                    <a:pt x="28" y="49"/>
                    <a:pt x="32" y="48"/>
                    <a:pt x="32" y="48"/>
                  </a:cubicBezTo>
                  <a:cubicBezTo>
                    <a:pt x="32" y="48"/>
                    <a:pt x="38" y="43"/>
                    <a:pt x="39" y="41"/>
                  </a:cubicBezTo>
                  <a:cubicBezTo>
                    <a:pt x="40" y="39"/>
                    <a:pt x="38" y="38"/>
                    <a:pt x="38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48" y="37"/>
                    <a:pt x="50" y="37"/>
                  </a:cubicBezTo>
                  <a:cubicBezTo>
                    <a:pt x="51" y="37"/>
                    <a:pt x="53" y="37"/>
                    <a:pt x="54" y="39"/>
                  </a:cubicBezTo>
                  <a:cubicBezTo>
                    <a:pt x="55" y="41"/>
                    <a:pt x="55" y="43"/>
                    <a:pt x="55" y="43"/>
                  </a:cubicBezTo>
                  <a:cubicBezTo>
                    <a:pt x="55" y="43"/>
                    <a:pt x="58" y="43"/>
                    <a:pt x="60" y="44"/>
                  </a:cubicBezTo>
                  <a:cubicBezTo>
                    <a:pt x="62" y="45"/>
                    <a:pt x="63" y="46"/>
                    <a:pt x="65" y="48"/>
                  </a:cubicBezTo>
                  <a:cubicBezTo>
                    <a:pt x="66" y="50"/>
                    <a:pt x="66" y="52"/>
                    <a:pt x="68" y="52"/>
                  </a:cubicBezTo>
                  <a:cubicBezTo>
                    <a:pt x="70" y="52"/>
                    <a:pt x="72" y="51"/>
                    <a:pt x="73" y="53"/>
                  </a:cubicBezTo>
                  <a:cubicBezTo>
                    <a:pt x="74" y="55"/>
                    <a:pt x="71" y="58"/>
                    <a:pt x="71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3"/>
                    <a:pt x="77" y="53"/>
                  </a:cubicBezTo>
                  <a:cubicBezTo>
                    <a:pt x="78" y="53"/>
                    <a:pt x="78" y="51"/>
                    <a:pt x="81" y="52"/>
                  </a:cubicBezTo>
                  <a:cubicBezTo>
                    <a:pt x="85" y="54"/>
                    <a:pt x="87" y="56"/>
                    <a:pt x="89" y="54"/>
                  </a:cubicBezTo>
                  <a:cubicBezTo>
                    <a:pt x="91" y="53"/>
                    <a:pt x="93" y="51"/>
                    <a:pt x="96" y="50"/>
                  </a:cubicBezTo>
                  <a:cubicBezTo>
                    <a:pt x="99" y="49"/>
                    <a:pt x="99" y="53"/>
                    <a:pt x="101" y="53"/>
                  </a:cubicBezTo>
                  <a:cubicBezTo>
                    <a:pt x="103" y="52"/>
                    <a:pt x="102" y="50"/>
                    <a:pt x="104" y="52"/>
                  </a:cubicBezTo>
                  <a:cubicBezTo>
                    <a:pt x="106" y="53"/>
                    <a:pt x="109" y="58"/>
                    <a:pt x="109" y="58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22" y="58"/>
                    <a:pt x="122" y="54"/>
                  </a:cubicBezTo>
                  <a:cubicBezTo>
                    <a:pt x="119" y="52"/>
                    <a:pt x="116" y="51"/>
                    <a:pt x="116" y="51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14" y="12"/>
                    <a:pt x="214" y="12"/>
                    <a:pt x="214" y="12"/>
                  </a:cubicBezTo>
                  <a:cubicBezTo>
                    <a:pt x="214" y="12"/>
                    <a:pt x="216" y="11"/>
                    <a:pt x="217" y="14"/>
                  </a:cubicBezTo>
                  <a:cubicBezTo>
                    <a:pt x="218" y="17"/>
                    <a:pt x="217" y="17"/>
                    <a:pt x="217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7" y="37"/>
                    <a:pt x="267" y="37"/>
                    <a:pt x="267" y="3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2" y="47"/>
                    <a:pt x="275" y="53"/>
                    <a:pt x="278" y="53"/>
                  </a:cubicBezTo>
                  <a:cubicBezTo>
                    <a:pt x="280" y="53"/>
                    <a:pt x="286" y="51"/>
                    <a:pt x="286" y="51"/>
                  </a:cubicBezTo>
                  <a:cubicBezTo>
                    <a:pt x="295" y="51"/>
                    <a:pt x="295" y="51"/>
                    <a:pt x="295" y="51"/>
                  </a:cubicBezTo>
                  <a:cubicBezTo>
                    <a:pt x="298" y="51"/>
                    <a:pt x="303" y="58"/>
                    <a:pt x="303" y="58"/>
                  </a:cubicBezTo>
                  <a:cubicBezTo>
                    <a:pt x="305" y="64"/>
                    <a:pt x="305" y="64"/>
                    <a:pt x="305" y="64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8" y="73"/>
                    <a:pt x="308" y="73"/>
                    <a:pt x="308" y="73"/>
                  </a:cubicBezTo>
                  <a:cubicBezTo>
                    <a:pt x="313" y="75"/>
                    <a:pt x="313" y="75"/>
                    <a:pt x="313" y="75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6" y="68"/>
                    <a:pt x="336" y="68"/>
                    <a:pt x="336" y="68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6" y="76"/>
                    <a:pt x="346" y="76"/>
                    <a:pt x="346" y="76"/>
                  </a:cubicBezTo>
                  <a:cubicBezTo>
                    <a:pt x="348" y="78"/>
                    <a:pt x="348" y="78"/>
                    <a:pt x="348" y="78"/>
                  </a:cubicBezTo>
                  <a:cubicBezTo>
                    <a:pt x="354" y="79"/>
                    <a:pt x="354" y="79"/>
                    <a:pt x="354" y="79"/>
                  </a:cubicBezTo>
                  <a:lnTo>
                    <a:pt x="354" y="80"/>
                  </a:lnTo>
                  <a:close/>
                  <a:moveTo>
                    <a:pt x="54" y="134"/>
                  </a:moveTo>
                  <a:cubicBezTo>
                    <a:pt x="55" y="134"/>
                    <a:pt x="52" y="138"/>
                    <a:pt x="52" y="139"/>
                  </a:cubicBezTo>
                  <a:cubicBezTo>
                    <a:pt x="48" y="143"/>
                    <a:pt x="49" y="141"/>
                    <a:pt x="45" y="139"/>
                  </a:cubicBezTo>
                  <a:cubicBezTo>
                    <a:pt x="51" y="139"/>
                    <a:pt x="50" y="137"/>
                    <a:pt x="54" y="134"/>
                  </a:cubicBezTo>
                  <a:close/>
                  <a:moveTo>
                    <a:pt x="118" y="116"/>
                  </a:moveTo>
                  <a:cubicBezTo>
                    <a:pt x="118" y="117"/>
                    <a:pt x="118" y="117"/>
                    <a:pt x="118" y="117"/>
                  </a:cubicBezTo>
                  <a:cubicBezTo>
                    <a:pt x="121" y="117"/>
                    <a:pt x="120" y="116"/>
                    <a:pt x="118" y="116"/>
                  </a:cubicBezTo>
                  <a:close/>
                  <a:moveTo>
                    <a:pt x="283" y="98"/>
                  </a:moveTo>
                  <a:cubicBezTo>
                    <a:pt x="283" y="98"/>
                    <a:pt x="284" y="101"/>
                    <a:pt x="284" y="101"/>
                  </a:cubicBezTo>
                  <a:cubicBezTo>
                    <a:pt x="284" y="102"/>
                    <a:pt x="282" y="102"/>
                    <a:pt x="281" y="102"/>
                  </a:cubicBezTo>
                  <a:cubicBezTo>
                    <a:pt x="281" y="103"/>
                    <a:pt x="281" y="104"/>
                    <a:pt x="281" y="105"/>
                  </a:cubicBezTo>
                  <a:cubicBezTo>
                    <a:pt x="279" y="105"/>
                    <a:pt x="278" y="106"/>
                    <a:pt x="276" y="106"/>
                  </a:cubicBezTo>
                  <a:cubicBezTo>
                    <a:pt x="276" y="106"/>
                    <a:pt x="276" y="108"/>
                    <a:pt x="276" y="108"/>
                  </a:cubicBezTo>
                  <a:cubicBezTo>
                    <a:pt x="274" y="109"/>
                    <a:pt x="272" y="107"/>
                    <a:pt x="272" y="107"/>
                  </a:cubicBezTo>
                  <a:cubicBezTo>
                    <a:pt x="269" y="107"/>
                    <a:pt x="264" y="109"/>
                    <a:pt x="262" y="108"/>
                  </a:cubicBezTo>
                  <a:cubicBezTo>
                    <a:pt x="261" y="108"/>
                    <a:pt x="257" y="105"/>
                    <a:pt x="255" y="107"/>
                  </a:cubicBezTo>
                  <a:cubicBezTo>
                    <a:pt x="254" y="108"/>
                    <a:pt x="256" y="108"/>
                    <a:pt x="254" y="108"/>
                  </a:cubicBezTo>
                  <a:cubicBezTo>
                    <a:pt x="254" y="108"/>
                    <a:pt x="254" y="106"/>
                    <a:pt x="254" y="106"/>
                  </a:cubicBezTo>
                  <a:cubicBezTo>
                    <a:pt x="254" y="106"/>
                    <a:pt x="252" y="106"/>
                    <a:pt x="252" y="106"/>
                  </a:cubicBezTo>
                  <a:cubicBezTo>
                    <a:pt x="251" y="107"/>
                    <a:pt x="252" y="108"/>
                    <a:pt x="252" y="109"/>
                  </a:cubicBezTo>
                  <a:cubicBezTo>
                    <a:pt x="251" y="109"/>
                    <a:pt x="249" y="111"/>
                    <a:pt x="249" y="111"/>
                  </a:cubicBezTo>
                  <a:cubicBezTo>
                    <a:pt x="248" y="111"/>
                    <a:pt x="246" y="110"/>
                    <a:pt x="244" y="111"/>
                  </a:cubicBezTo>
                  <a:cubicBezTo>
                    <a:pt x="244" y="111"/>
                    <a:pt x="240" y="116"/>
                    <a:pt x="240" y="116"/>
                  </a:cubicBezTo>
                  <a:cubicBezTo>
                    <a:pt x="239" y="117"/>
                    <a:pt x="238" y="116"/>
                    <a:pt x="236" y="117"/>
                  </a:cubicBezTo>
                  <a:cubicBezTo>
                    <a:pt x="236" y="117"/>
                    <a:pt x="233" y="121"/>
                    <a:pt x="232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30" y="124"/>
                    <a:pt x="230" y="125"/>
                    <a:pt x="230" y="126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9" y="128"/>
                    <a:pt x="230" y="129"/>
                    <a:pt x="230" y="130"/>
                  </a:cubicBezTo>
                  <a:cubicBezTo>
                    <a:pt x="230" y="130"/>
                    <a:pt x="231" y="129"/>
                    <a:pt x="232" y="130"/>
                  </a:cubicBezTo>
                  <a:cubicBezTo>
                    <a:pt x="232" y="130"/>
                    <a:pt x="231" y="131"/>
                    <a:pt x="232" y="132"/>
                  </a:cubicBezTo>
                  <a:cubicBezTo>
                    <a:pt x="230" y="131"/>
                    <a:pt x="228" y="130"/>
                    <a:pt x="226" y="129"/>
                  </a:cubicBezTo>
                  <a:cubicBezTo>
                    <a:pt x="226" y="129"/>
                    <a:pt x="228" y="123"/>
                    <a:pt x="226" y="124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4" y="123"/>
                    <a:pt x="224" y="123"/>
                  </a:cubicBezTo>
                  <a:cubicBezTo>
                    <a:pt x="224" y="122"/>
                    <a:pt x="223" y="122"/>
                    <a:pt x="223" y="120"/>
                  </a:cubicBezTo>
                  <a:cubicBezTo>
                    <a:pt x="224" y="117"/>
                    <a:pt x="226" y="118"/>
                    <a:pt x="228" y="117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9" y="114"/>
                    <a:pt x="231" y="112"/>
                    <a:pt x="232" y="111"/>
                  </a:cubicBezTo>
                  <a:cubicBezTo>
                    <a:pt x="232" y="111"/>
                    <a:pt x="233" y="112"/>
                    <a:pt x="234" y="112"/>
                  </a:cubicBezTo>
                  <a:cubicBezTo>
                    <a:pt x="234" y="111"/>
                    <a:pt x="234" y="109"/>
                    <a:pt x="235" y="108"/>
                  </a:cubicBezTo>
                  <a:cubicBezTo>
                    <a:pt x="236" y="107"/>
                    <a:pt x="238" y="108"/>
                    <a:pt x="239" y="107"/>
                  </a:cubicBezTo>
                  <a:cubicBezTo>
                    <a:pt x="239" y="107"/>
                    <a:pt x="240" y="105"/>
                    <a:pt x="240" y="104"/>
                  </a:cubicBezTo>
                  <a:cubicBezTo>
                    <a:pt x="244" y="103"/>
                    <a:pt x="247" y="105"/>
                    <a:pt x="250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3"/>
                    <a:pt x="258" y="103"/>
                    <a:pt x="258" y="103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60" y="104"/>
                    <a:pt x="260" y="103"/>
                    <a:pt x="262" y="104"/>
                  </a:cubicBezTo>
                  <a:cubicBezTo>
                    <a:pt x="262" y="104"/>
                    <a:pt x="264" y="106"/>
                    <a:pt x="264" y="106"/>
                  </a:cubicBezTo>
                  <a:cubicBezTo>
                    <a:pt x="267" y="106"/>
                    <a:pt x="269" y="104"/>
                    <a:pt x="270" y="104"/>
                  </a:cubicBezTo>
                  <a:cubicBezTo>
                    <a:pt x="275" y="106"/>
                    <a:pt x="275" y="106"/>
                    <a:pt x="275" y="106"/>
                  </a:cubicBezTo>
                  <a:cubicBezTo>
                    <a:pt x="278" y="100"/>
                    <a:pt x="278" y="101"/>
                    <a:pt x="283" y="9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" name="Freeform 186">
              <a:extLst>
                <a:ext uri="{FF2B5EF4-FFF2-40B4-BE49-F238E27FC236}">
                  <a16:creationId xmlns:a16="http://schemas.microsoft.com/office/drawing/2014/main" id="{D605C447-D6D7-4E7E-8C8E-567C8904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827" y="3380361"/>
              <a:ext cx="107166" cy="126401"/>
            </a:xfrm>
            <a:custGeom>
              <a:avLst/>
              <a:gdLst>
                <a:gd name="T0" fmla="*/ 8 w 40"/>
                <a:gd name="T1" fmla="*/ 16 h 47"/>
                <a:gd name="T2" fmla="*/ 8 w 40"/>
                <a:gd name="T3" fmla="*/ 14 h 47"/>
                <a:gd name="T4" fmla="*/ 10 w 40"/>
                <a:gd name="T5" fmla="*/ 10 h 47"/>
                <a:gd name="T6" fmla="*/ 15 w 40"/>
                <a:gd name="T7" fmla="*/ 8 h 47"/>
                <a:gd name="T8" fmla="*/ 22 w 40"/>
                <a:gd name="T9" fmla="*/ 10 h 47"/>
                <a:gd name="T10" fmla="*/ 35 w 40"/>
                <a:gd name="T11" fmla="*/ 0 h 47"/>
                <a:gd name="T12" fmla="*/ 40 w 40"/>
                <a:gd name="T13" fmla="*/ 15 h 47"/>
                <a:gd name="T14" fmla="*/ 40 w 40"/>
                <a:gd name="T15" fmla="*/ 17 h 47"/>
                <a:gd name="T16" fmla="*/ 22 w 40"/>
                <a:gd name="T17" fmla="*/ 22 h 47"/>
                <a:gd name="T18" fmla="*/ 28 w 40"/>
                <a:gd name="T19" fmla="*/ 30 h 47"/>
                <a:gd name="T20" fmla="*/ 23 w 40"/>
                <a:gd name="T21" fmla="*/ 34 h 47"/>
                <a:gd name="T22" fmla="*/ 20 w 40"/>
                <a:gd name="T23" fmla="*/ 38 h 47"/>
                <a:gd name="T24" fmla="*/ 17 w 40"/>
                <a:gd name="T25" fmla="*/ 42 h 47"/>
                <a:gd name="T26" fmla="*/ 11 w 40"/>
                <a:gd name="T27" fmla="*/ 46 h 47"/>
                <a:gd name="T28" fmla="*/ 1 w 40"/>
                <a:gd name="T29" fmla="*/ 46 h 47"/>
                <a:gd name="T30" fmla="*/ 0 w 40"/>
                <a:gd name="T31" fmla="*/ 45 h 47"/>
                <a:gd name="T32" fmla="*/ 7 w 40"/>
                <a:gd name="T33" fmla="*/ 35 h 47"/>
                <a:gd name="T34" fmla="*/ 9 w 40"/>
                <a:gd name="T35" fmla="*/ 24 h 47"/>
                <a:gd name="T36" fmla="*/ 8 w 40"/>
                <a:gd name="T37" fmla="*/ 20 h 47"/>
                <a:gd name="T38" fmla="*/ 8 w 40"/>
                <a:gd name="T39" fmla="*/ 20 h 47"/>
                <a:gd name="T40" fmla="*/ 9 w 40"/>
                <a:gd name="T41" fmla="*/ 19 h 47"/>
                <a:gd name="T42" fmla="*/ 8 w 40"/>
                <a:gd name="T43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7">
                  <a:moveTo>
                    <a:pt x="8" y="16"/>
                  </a:moveTo>
                  <a:cubicBezTo>
                    <a:pt x="8" y="15"/>
                    <a:pt x="8" y="15"/>
                    <a:pt x="8" y="14"/>
                  </a:cubicBezTo>
                  <a:cubicBezTo>
                    <a:pt x="9" y="16"/>
                    <a:pt x="10" y="10"/>
                    <a:pt x="10" y="10"/>
                  </a:cubicBezTo>
                  <a:cubicBezTo>
                    <a:pt x="11" y="9"/>
                    <a:pt x="14" y="7"/>
                    <a:pt x="15" y="8"/>
                  </a:cubicBezTo>
                  <a:cubicBezTo>
                    <a:pt x="16" y="10"/>
                    <a:pt x="22" y="10"/>
                    <a:pt x="22" y="1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4" y="32"/>
                    <a:pt x="23" y="34"/>
                  </a:cubicBezTo>
                  <a:cubicBezTo>
                    <a:pt x="23" y="37"/>
                    <a:pt x="21" y="36"/>
                    <a:pt x="20" y="38"/>
                  </a:cubicBezTo>
                  <a:cubicBezTo>
                    <a:pt x="19" y="40"/>
                    <a:pt x="17" y="42"/>
                    <a:pt x="17" y="4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0" y="45"/>
                    <a:pt x="0" y="45"/>
                  </a:cubicBezTo>
                  <a:cubicBezTo>
                    <a:pt x="0" y="45"/>
                    <a:pt x="7" y="37"/>
                    <a:pt x="7" y="35"/>
                  </a:cubicBezTo>
                  <a:cubicBezTo>
                    <a:pt x="6" y="30"/>
                    <a:pt x="9" y="24"/>
                    <a:pt x="9" y="24"/>
                  </a:cubicBezTo>
                  <a:cubicBezTo>
                    <a:pt x="9" y="24"/>
                    <a:pt x="8" y="22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8" y="17"/>
                    <a:pt x="8" y="1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4" name="Freeform 188">
              <a:extLst>
                <a:ext uri="{FF2B5EF4-FFF2-40B4-BE49-F238E27FC236}">
                  <a16:creationId xmlns:a16="http://schemas.microsoft.com/office/drawing/2014/main" id="{0A355861-6D08-4BA4-9508-F0167CA9D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9282" y="2979173"/>
              <a:ext cx="435534" cy="605903"/>
            </a:xfrm>
            <a:custGeom>
              <a:avLst/>
              <a:gdLst>
                <a:gd name="T0" fmla="*/ 10 w 162"/>
                <a:gd name="T1" fmla="*/ 220 h 225"/>
                <a:gd name="T2" fmla="*/ 1 w 162"/>
                <a:gd name="T3" fmla="*/ 221 h 225"/>
                <a:gd name="T4" fmla="*/ 33 w 162"/>
                <a:gd name="T5" fmla="*/ 179 h 225"/>
                <a:gd name="T6" fmla="*/ 26 w 162"/>
                <a:gd name="T7" fmla="*/ 145 h 225"/>
                <a:gd name="T8" fmla="*/ 25 w 162"/>
                <a:gd name="T9" fmla="*/ 153 h 225"/>
                <a:gd name="T10" fmla="*/ 24 w 162"/>
                <a:gd name="T11" fmla="*/ 157 h 225"/>
                <a:gd name="T12" fmla="*/ 30 w 162"/>
                <a:gd name="T13" fmla="*/ 157 h 225"/>
                <a:gd name="T14" fmla="*/ 31 w 162"/>
                <a:gd name="T15" fmla="*/ 157 h 225"/>
                <a:gd name="T16" fmla="*/ 25 w 162"/>
                <a:gd name="T17" fmla="*/ 168 h 225"/>
                <a:gd name="T18" fmla="*/ 31 w 162"/>
                <a:gd name="T19" fmla="*/ 168 h 225"/>
                <a:gd name="T20" fmla="*/ 34 w 162"/>
                <a:gd name="T21" fmla="*/ 170 h 225"/>
                <a:gd name="T22" fmla="*/ 40 w 162"/>
                <a:gd name="T23" fmla="*/ 152 h 225"/>
                <a:gd name="T24" fmla="*/ 35 w 162"/>
                <a:gd name="T25" fmla="*/ 141 h 225"/>
                <a:gd name="T26" fmla="*/ 64 w 162"/>
                <a:gd name="T27" fmla="*/ 138 h 225"/>
                <a:gd name="T28" fmla="*/ 55 w 162"/>
                <a:gd name="T29" fmla="*/ 139 h 225"/>
                <a:gd name="T30" fmla="*/ 44 w 162"/>
                <a:gd name="T31" fmla="*/ 147 h 225"/>
                <a:gd name="T32" fmla="*/ 50 w 162"/>
                <a:gd name="T33" fmla="*/ 155 h 225"/>
                <a:gd name="T34" fmla="*/ 56 w 162"/>
                <a:gd name="T35" fmla="*/ 149 h 225"/>
                <a:gd name="T36" fmla="*/ 62 w 162"/>
                <a:gd name="T37" fmla="*/ 146 h 225"/>
                <a:gd name="T38" fmla="*/ 59 w 162"/>
                <a:gd name="T39" fmla="*/ 136 h 225"/>
                <a:gd name="T40" fmla="*/ 52 w 162"/>
                <a:gd name="T41" fmla="*/ 129 h 225"/>
                <a:gd name="T42" fmla="*/ 109 w 162"/>
                <a:gd name="T43" fmla="*/ 61 h 225"/>
                <a:gd name="T44" fmla="*/ 111 w 162"/>
                <a:gd name="T45" fmla="*/ 71 h 225"/>
                <a:gd name="T46" fmla="*/ 106 w 162"/>
                <a:gd name="T47" fmla="*/ 85 h 225"/>
                <a:gd name="T48" fmla="*/ 93 w 162"/>
                <a:gd name="T49" fmla="*/ 104 h 225"/>
                <a:gd name="T50" fmla="*/ 82 w 162"/>
                <a:gd name="T51" fmla="*/ 108 h 225"/>
                <a:gd name="T52" fmla="*/ 85 w 162"/>
                <a:gd name="T53" fmla="*/ 100 h 225"/>
                <a:gd name="T54" fmla="*/ 75 w 162"/>
                <a:gd name="T55" fmla="*/ 116 h 225"/>
                <a:gd name="T56" fmla="*/ 68 w 162"/>
                <a:gd name="T57" fmla="*/ 122 h 225"/>
                <a:gd name="T58" fmla="*/ 52 w 162"/>
                <a:gd name="T59" fmla="*/ 127 h 225"/>
                <a:gd name="T60" fmla="*/ 48 w 162"/>
                <a:gd name="T61" fmla="*/ 129 h 225"/>
                <a:gd name="T62" fmla="*/ 34 w 162"/>
                <a:gd name="T63" fmla="*/ 135 h 225"/>
                <a:gd name="T64" fmla="*/ 54 w 162"/>
                <a:gd name="T65" fmla="*/ 136 h 225"/>
                <a:gd name="T66" fmla="*/ 70 w 162"/>
                <a:gd name="T67" fmla="*/ 134 h 225"/>
                <a:gd name="T68" fmla="*/ 72 w 162"/>
                <a:gd name="T69" fmla="*/ 147 h 225"/>
                <a:gd name="T70" fmla="*/ 81 w 162"/>
                <a:gd name="T71" fmla="*/ 133 h 225"/>
                <a:gd name="T72" fmla="*/ 86 w 162"/>
                <a:gd name="T73" fmla="*/ 137 h 225"/>
                <a:gd name="T74" fmla="*/ 96 w 162"/>
                <a:gd name="T75" fmla="*/ 133 h 225"/>
                <a:gd name="T76" fmla="*/ 103 w 162"/>
                <a:gd name="T77" fmla="*/ 137 h 225"/>
                <a:gd name="T78" fmla="*/ 108 w 162"/>
                <a:gd name="T79" fmla="*/ 128 h 225"/>
                <a:gd name="T80" fmla="*/ 111 w 162"/>
                <a:gd name="T81" fmla="*/ 125 h 225"/>
                <a:gd name="T82" fmla="*/ 118 w 162"/>
                <a:gd name="T83" fmla="*/ 120 h 225"/>
                <a:gd name="T84" fmla="*/ 118 w 162"/>
                <a:gd name="T85" fmla="*/ 101 h 225"/>
                <a:gd name="T86" fmla="*/ 122 w 162"/>
                <a:gd name="T87" fmla="*/ 83 h 225"/>
                <a:gd name="T88" fmla="*/ 126 w 162"/>
                <a:gd name="T89" fmla="*/ 66 h 225"/>
                <a:gd name="T90" fmla="*/ 117 w 162"/>
                <a:gd name="T91" fmla="*/ 54 h 225"/>
                <a:gd name="T92" fmla="*/ 123 w 162"/>
                <a:gd name="T93" fmla="*/ 53 h 225"/>
                <a:gd name="T94" fmla="*/ 125 w 162"/>
                <a:gd name="T95" fmla="*/ 8 h 225"/>
                <a:gd name="T96" fmla="*/ 122 w 162"/>
                <a:gd name="T97" fmla="*/ 22 h 225"/>
                <a:gd name="T98" fmla="*/ 109 w 162"/>
                <a:gd name="T99" fmla="*/ 36 h 225"/>
                <a:gd name="T100" fmla="*/ 114 w 162"/>
                <a:gd name="T101" fmla="*/ 49 h 225"/>
                <a:gd name="T102" fmla="*/ 115 w 162"/>
                <a:gd name="T103" fmla="*/ 38 h 225"/>
                <a:gd name="T104" fmla="*/ 126 w 162"/>
                <a:gd name="T105" fmla="*/ 37 h 225"/>
                <a:gd name="T106" fmla="*/ 139 w 162"/>
                <a:gd name="T107" fmla="*/ 42 h 225"/>
                <a:gd name="T108" fmla="*/ 156 w 162"/>
                <a:gd name="T109" fmla="*/ 32 h 225"/>
                <a:gd name="T110" fmla="*/ 148 w 162"/>
                <a:gd name="T111" fmla="*/ 18 h 225"/>
                <a:gd name="T112" fmla="*/ 130 w 162"/>
                <a:gd name="T113" fmla="*/ 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225">
                  <a:moveTo>
                    <a:pt x="9" y="220"/>
                  </a:moveTo>
                  <a:cubicBezTo>
                    <a:pt x="6" y="222"/>
                    <a:pt x="7" y="223"/>
                    <a:pt x="6" y="224"/>
                  </a:cubicBezTo>
                  <a:cubicBezTo>
                    <a:pt x="6" y="224"/>
                    <a:pt x="5" y="225"/>
                    <a:pt x="7" y="224"/>
                  </a:cubicBezTo>
                  <a:cubicBezTo>
                    <a:pt x="8" y="224"/>
                    <a:pt x="9" y="221"/>
                    <a:pt x="10" y="220"/>
                  </a:cubicBezTo>
                  <a:lnTo>
                    <a:pt x="9" y="220"/>
                  </a:lnTo>
                  <a:close/>
                  <a:moveTo>
                    <a:pt x="0" y="218"/>
                  </a:moveTo>
                  <a:cubicBezTo>
                    <a:pt x="0" y="218"/>
                    <a:pt x="0" y="220"/>
                    <a:pt x="0" y="220"/>
                  </a:cubicBezTo>
                  <a:cubicBezTo>
                    <a:pt x="0" y="220"/>
                    <a:pt x="1" y="221"/>
                    <a:pt x="1" y="221"/>
                  </a:cubicBezTo>
                  <a:cubicBezTo>
                    <a:pt x="1" y="219"/>
                    <a:pt x="2" y="219"/>
                    <a:pt x="0" y="218"/>
                  </a:cubicBezTo>
                  <a:close/>
                  <a:moveTo>
                    <a:pt x="33" y="179"/>
                  </a:moveTo>
                  <a:cubicBezTo>
                    <a:pt x="33" y="179"/>
                    <a:pt x="31" y="183"/>
                    <a:pt x="33" y="182"/>
                  </a:cubicBezTo>
                  <a:cubicBezTo>
                    <a:pt x="34" y="182"/>
                    <a:pt x="35" y="178"/>
                    <a:pt x="33" y="179"/>
                  </a:cubicBezTo>
                  <a:close/>
                  <a:moveTo>
                    <a:pt x="30" y="140"/>
                  </a:moveTo>
                  <a:cubicBezTo>
                    <a:pt x="29" y="140"/>
                    <a:pt x="30" y="143"/>
                    <a:pt x="29" y="143"/>
                  </a:cubicBezTo>
                  <a:cubicBezTo>
                    <a:pt x="28" y="144"/>
                    <a:pt x="28" y="142"/>
                    <a:pt x="27" y="143"/>
                  </a:cubicBezTo>
                  <a:cubicBezTo>
                    <a:pt x="26" y="143"/>
                    <a:pt x="26" y="145"/>
                    <a:pt x="26" y="145"/>
                  </a:cubicBezTo>
                  <a:cubicBezTo>
                    <a:pt x="24" y="145"/>
                    <a:pt x="25" y="146"/>
                    <a:pt x="24" y="146"/>
                  </a:cubicBezTo>
                  <a:cubicBezTo>
                    <a:pt x="23" y="146"/>
                    <a:pt x="23" y="144"/>
                    <a:pt x="22" y="145"/>
                  </a:cubicBezTo>
                  <a:cubicBezTo>
                    <a:pt x="22" y="145"/>
                    <a:pt x="21" y="148"/>
                    <a:pt x="22" y="150"/>
                  </a:cubicBezTo>
                  <a:cubicBezTo>
                    <a:pt x="23" y="151"/>
                    <a:pt x="25" y="151"/>
                    <a:pt x="25" y="153"/>
                  </a:cubicBezTo>
                  <a:cubicBezTo>
                    <a:pt x="26" y="154"/>
                    <a:pt x="24" y="157"/>
                    <a:pt x="24" y="155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2" y="154"/>
                    <a:pt x="21" y="153"/>
                    <a:pt x="23" y="155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8"/>
                    <a:pt x="25" y="159"/>
                  </a:cubicBezTo>
                  <a:cubicBezTo>
                    <a:pt x="26" y="158"/>
                    <a:pt x="26" y="158"/>
                    <a:pt x="27" y="157"/>
                  </a:cubicBezTo>
                  <a:cubicBezTo>
                    <a:pt x="27" y="158"/>
                    <a:pt x="27" y="159"/>
                    <a:pt x="29" y="159"/>
                  </a:cubicBezTo>
                  <a:cubicBezTo>
                    <a:pt x="29" y="158"/>
                    <a:pt x="29" y="157"/>
                    <a:pt x="30" y="157"/>
                  </a:cubicBezTo>
                  <a:cubicBezTo>
                    <a:pt x="29" y="155"/>
                    <a:pt x="29" y="153"/>
                    <a:pt x="28" y="151"/>
                  </a:cubicBezTo>
                  <a:cubicBezTo>
                    <a:pt x="28" y="151"/>
                    <a:pt x="29" y="151"/>
                    <a:pt x="30" y="151"/>
                  </a:cubicBezTo>
                  <a:cubicBezTo>
                    <a:pt x="30" y="152"/>
                    <a:pt x="30" y="154"/>
                    <a:pt x="31" y="155"/>
                  </a:cubicBezTo>
                  <a:cubicBezTo>
                    <a:pt x="32" y="156"/>
                    <a:pt x="31" y="157"/>
                    <a:pt x="31" y="157"/>
                  </a:cubicBezTo>
                  <a:cubicBezTo>
                    <a:pt x="29" y="160"/>
                    <a:pt x="29" y="160"/>
                    <a:pt x="26" y="161"/>
                  </a:cubicBezTo>
                  <a:cubicBezTo>
                    <a:pt x="26" y="163"/>
                    <a:pt x="25" y="165"/>
                    <a:pt x="25" y="166"/>
                  </a:cubicBezTo>
                  <a:cubicBezTo>
                    <a:pt x="25" y="167"/>
                    <a:pt x="26" y="168"/>
                    <a:pt x="26" y="167"/>
                  </a:cubicBezTo>
                  <a:cubicBezTo>
                    <a:pt x="26" y="167"/>
                    <a:pt x="25" y="168"/>
                    <a:pt x="25" y="168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71"/>
                    <a:pt x="28" y="171"/>
                  </a:cubicBezTo>
                  <a:cubicBezTo>
                    <a:pt x="28" y="171"/>
                    <a:pt x="28" y="170"/>
                    <a:pt x="29" y="167"/>
                  </a:cubicBezTo>
                  <a:cubicBezTo>
                    <a:pt x="29" y="165"/>
                    <a:pt x="31" y="168"/>
                    <a:pt x="31" y="168"/>
                  </a:cubicBezTo>
                  <a:cubicBezTo>
                    <a:pt x="29" y="167"/>
                    <a:pt x="30" y="173"/>
                    <a:pt x="30" y="174"/>
                  </a:cubicBezTo>
                  <a:cubicBezTo>
                    <a:pt x="30" y="174"/>
                    <a:pt x="32" y="174"/>
                    <a:pt x="32" y="174"/>
                  </a:cubicBezTo>
                  <a:cubicBezTo>
                    <a:pt x="33" y="173"/>
                    <a:pt x="34" y="171"/>
                    <a:pt x="35" y="170"/>
                  </a:cubicBezTo>
                  <a:cubicBezTo>
                    <a:pt x="34" y="170"/>
                    <a:pt x="33" y="171"/>
                    <a:pt x="34" y="170"/>
                  </a:cubicBezTo>
                  <a:cubicBezTo>
                    <a:pt x="34" y="169"/>
                    <a:pt x="36" y="168"/>
                    <a:pt x="36" y="168"/>
                  </a:cubicBezTo>
                  <a:cubicBezTo>
                    <a:pt x="37" y="165"/>
                    <a:pt x="36" y="163"/>
                    <a:pt x="37" y="161"/>
                  </a:cubicBezTo>
                  <a:cubicBezTo>
                    <a:pt x="38" y="158"/>
                    <a:pt x="40" y="155"/>
                    <a:pt x="42" y="153"/>
                  </a:cubicBezTo>
                  <a:cubicBezTo>
                    <a:pt x="42" y="152"/>
                    <a:pt x="40" y="152"/>
                    <a:pt x="40" y="152"/>
                  </a:cubicBezTo>
                  <a:cubicBezTo>
                    <a:pt x="39" y="151"/>
                    <a:pt x="39" y="150"/>
                    <a:pt x="39" y="149"/>
                  </a:cubicBezTo>
                  <a:cubicBezTo>
                    <a:pt x="37" y="150"/>
                    <a:pt x="38" y="146"/>
                    <a:pt x="38" y="144"/>
                  </a:cubicBezTo>
                  <a:cubicBezTo>
                    <a:pt x="38" y="144"/>
                    <a:pt x="35" y="144"/>
                    <a:pt x="34" y="144"/>
                  </a:cubicBezTo>
                  <a:cubicBezTo>
                    <a:pt x="33" y="143"/>
                    <a:pt x="34" y="141"/>
                    <a:pt x="35" y="141"/>
                  </a:cubicBezTo>
                  <a:cubicBezTo>
                    <a:pt x="33" y="140"/>
                    <a:pt x="31" y="140"/>
                    <a:pt x="30" y="140"/>
                  </a:cubicBezTo>
                  <a:close/>
                  <a:moveTo>
                    <a:pt x="63" y="137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3" y="137"/>
                    <a:pt x="65" y="137"/>
                    <a:pt x="63" y="137"/>
                  </a:cubicBezTo>
                  <a:close/>
                  <a:moveTo>
                    <a:pt x="59" y="136"/>
                  </a:moveTo>
                  <a:cubicBezTo>
                    <a:pt x="58" y="136"/>
                    <a:pt x="57" y="136"/>
                    <a:pt x="56" y="137"/>
                  </a:cubicBezTo>
                  <a:cubicBezTo>
                    <a:pt x="55" y="138"/>
                    <a:pt x="56" y="139"/>
                    <a:pt x="55" y="139"/>
                  </a:cubicBezTo>
                  <a:cubicBezTo>
                    <a:pt x="54" y="140"/>
                    <a:pt x="50" y="139"/>
                    <a:pt x="50" y="139"/>
                  </a:cubicBezTo>
                  <a:cubicBezTo>
                    <a:pt x="49" y="140"/>
                    <a:pt x="48" y="142"/>
                    <a:pt x="48" y="143"/>
                  </a:cubicBezTo>
                  <a:cubicBezTo>
                    <a:pt x="47" y="144"/>
                    <a:pt x="46" y="145"/>
                    <a:pt x="45" y="146"/>
                  </a:cubicBezTo>
                  <a:cubicBezTo>
                    <a:pt x="44" y="145"/>
                    <a:pt x="45" y="146"/>
                    <a:pt x="44" y="147"/>
                  </a:cubicBezTo>
                  <a:cubicBezTo>
                    <a:pt x="42" y="144"/>
                    <a:pt x="46" y="150"/>
                    <a:pt x="46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7" y="150"/>
                    <a:pt x="47" y="152"/>
                    <a:pt x="48" y="154"/>
                  </a:cubicBezTo>
                  <a:cubicBezTo>
                    <a:pt x="48" y="154"/>
                    <a:pt x="49" y="155"/>
                    <a:pt x="50" y="155"/>
                  </a:cubicBezTo>
                  <a:cubicBezTo>
                    <a:pt x="50" y="155"/>
                    <a:pt x="49" y="158"/>
                    <a:pt x="51" y="157"/>
                  </a:cubicBezTo>
                  <a:cubicBezTo>
                    <a:pt x="51" y="156"/>
                    <a:pt x="52" y="154"/>
                    <a:pt x="52" y="154"/>
                  </a:cubicBezTo>
                  <a:cubicBezTo>
                    <a:pt x="53" y="153"/>
                    <a:pt x="52" y="150"/>
                    <a:pt x="53" y="149"/>
                  </a:cubicBezTo>
                  <a:cubicBezTo>
                    <a:pt x="53" y="148"/>
                    <a:pt x="56" y="149"/>
                    <a:pt x="56" y="149"/>
                  </a:cubicBezTo>
                  <a:cubicBezTo>
                    <a:pt x="56" y="149"/>
                    <a:pt x="57" y="147"/>
                    <a:pt x="58" y="147"/>
                  </a:cubicBezTo>
                  <a:cubicBezTo>
                    <a:pt x="59" y="147"/>
                    <a:pt x="59" y="148"/>
                    <a:pt x="59" y="149"/>
                  </a:cubicBezTo>
                  <a:cubicBezTo>
                    <a:pt x="60" y="148"/>
                    <a:pt x="62" y="148"/>
                    <a:pt x="62" y="148"/>
                  </a:cubicBezTo>
                  <a:cubicBezTo>
                    <a:pt x="62" y="147"/>
                    <a:pt x="62" y="146"/>
                    <a:pt x="62" y="146"/>
                  </a:cubicBezTo>
                  <a:cubicBezTo>
                    <a:pt x="62" y="145"/>
                    <a:pt x="64" y="144"/>
                    <a:pt x="64" y="144"/>
                  </a:cubicBezTo>
                  <a:cubicBezTo>
                    <a:pt x="65" y="139"/>
                    <a:pt x="63" y="141"/>
                    <a:pt x="62" y="139"/>
                  </a:cubicBezTo>
                  <a:cubicBezTo>
                    <a:pt x="61" y="138"/>
                    <a:pt x="62" y="137"/>
                    <a:pt x="61" y="136"/>
                  </a:cubicBezTo>
                  <a:cubicBezTo>
                    <a:pt x="61" y="136"/>
                    <a:pt x="59" y="136"/>
                    <a:pt x="59" y="136"/>
                  </a:cubicBezTo>
                  <a:close/>
                  <a:moveTo>
                    <a:pt x="53" y="128"/>
                  </a:moveTo>
                  <a:cubicBezTo>
                    <a:pt x="53" y="128"/>
                    <a:pt x="57" y="129"/>
                    <a:pt x="54" y="131"/>
                  </a:cubicBezTo>
                  <a:cubicBezTo>
                    <a:pt x="54" y="131"/>
                    <a:pt x="52" y="131"/>
                    <a:pt x="52" y="131"/>
                  </a:cubicBezTo>
                  <a:cubicBezTo>
                    <a:pt x="52" y="130"/>
                    <a:pt x="51" y="128"/>
                    <a:pt x="52" y="129"/>
                  </a:cubicBezTo>
                  <a:lnTo>
                    <a:pt x="53" y="128"/>
                  </a:lnTo>
                  <a:close/>
                  <a:moveTo>
                    <a:pt x="115" y="53"/>
                  </a:moveTo>
                  <a:cubicBezTo>
                    <a:pt x="114" y="53"/>
                    <a:pt x="114" y="53"/>
                    <a:pt x="113" y="53"/>
                  </a:cubicBezTo>
                  <a:cubicBezTo>
                    <a:pt x="113" y="59"/>
                    <a:pt x="113" y="58"/>
                    <a:pt x="109" y="61"/>
                  </a:cubicBezTo>
                  <a:cubicBezTo>
                    <a:pt x="109" y="63"/>
                    <a:pt x="109" y="62"/>
                    <a:pt x="110" y="63"/>
                  </a:cubicBezTo>
                  <a:cubicBezTo>
                    <a:pt x="110" y="68"/>
                    <a:pt x="110" y="69"/>
                    <a:pt x="107" y="71"/>
                  </a:cubicBezTo>
                  <a:cubicBezTo>
                    <a:pt x="108" y="71"/>
                    <a:pt x="108" y="72"/>
                    <a:pt x="108" y="72"/>
                  </a:cubicBezTo>
                  <a:cubicBezTo>
                    <a:pt x="108" y="72"/>
                    <a:pt x="111" y="71"/>
                    <a:pt x="111" y="71"/>
                  </a:cubicBezTo>
                  <a:cubicBezTo>
                    <a:pt x="111" y="73"/>
                    <a:pt x="111" y="75"/>
                    <a:pt x="110" y="77"/>
                  </a:cubicBezTo>
                  <a:cubicBezTo>
                    <a:pt x="110" y="77"/>
                    <a:pt x="108" y="78"/>
                    <a:pt x="108" y="79"/>
                  </a:cubicBezTo>
                  <a:cubicBezTo>
                    <a:pt x="108" y="81"/>
                    <a:pt x="108" y="82"/>
                    <a:pt x="108" y="84"/>
                  </a:cubicBezTo>
                  <a:cubicBezTo>
                    <a:pt x="107" y="85"/>
                    <a:pt x="106" y="85"/>
                    <a:pt x="106" y="85"/>
                  </a:cubicBezTo>
                  <a:cubicBezTo>
                    <a:pt x="105" y="87"/>
                    <a:pt x="105" y="89"/>
                    <a:pt x="104" y="90"/>
                  </a:cubicBezTo>
                  <a:cubicBezTo>
                    <a:pt x="104" y="91"/>
                    <a:pt x="100" y="95"/>
                    <a:pt x="99" y="96"/>
                  </a:cubicBezTo>
                  <a:cubicBezTo>
                    <a:pt x="98" y="97"/>
                    <a:pt x="96" y="97"/>
                    <a:pt x="96" y="98"/>
                  </a:cubicBezTo>
                  <a:cubicBezTo>
                    <a:pt x="94" y="100"/>
                    <a:pt x="96" y="103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2" y="105"/>
                    <a:pt x="91" y="104"/>
                    <a:pt x="90" y="105"/>
                  </a:cubicBezTo>
                  <a:cubicBezTo>
                    <a:pt x="88" y="105"/>
                    <a:pt x="86" y="108"/>
                    <a:pt x="85" y="109"/>
                  </a:cubicBezTo>
                  <a:cubicBezTo>
                    <a:pt x="84" y="109"/>
                    <a:pt x="83" y="108"/>
                    <a:pt x="82" y="108"/>
                  </a:cubicBezTo>
                  <a:cubicBezTo>
                    <a:pt x="82" y="108"/>
                    <a:pt x="82" y="106"/>
                    <a:pt x="82" y="106"/>
                  </a:cubicBezTo>
                  <a:cubicBezTo>
                    <a:pt x="81" y="107"/>
                    <a:pt x="81" y="104"/>
                    <a:pt x="81" y="104"/>
                  </a:cubicBezTo>
                  <a:cubicBezTo>
                    <a:pt x="83" y="103"/>
                    <a:pt x="83" y="103"/>
                    <a:pt x="84" y="101"/>
                  </a:cubicBezTo>
                  <a:cubicBezTo>
                    <a:pt x="84" y="101"/>
                    <a:pt x="85" y="100"/>
                    <a:pt x="85" y="100"/>
                  </a:cubicBezTo>
                  <a:cubicBezTo>
                    <a:pt x="86" y="98"/>
                    <a:pt x="85" y="99"/>
                    <a:pt x="84" y="100"/>
                  </a:cubicBezTo>
                  <a:cubicBezTo>
                    <a:pt x="82" y="101"/>
                    <a:pt x="80" y="102"/>
                    <a:pt x="79" y="103"/>
                  </a:cubicBezTo>
                  <a:cubicBezTo>
                    <a:pt x="78" y="105"/>
                    <a:pt x="79" y="107"/>
                    <a:pt x="79" y="109"/>
                  </a:cubicBezTo>
                  <a:cubicBezTo>
                    <a:pt x="79" y="110"/>
                    <a:pt x="75" y="115"/>
                    <a:pt x="75" y="116"/>
                  </a:cubicBezTo>
                  <a:cubicBezTo>
                    <a:pt x="75" y="117"/>
                    <a:pt x="75" y="119"/>
                    <a:pt x="75" y="120"/>
                  </a:cubicBezTo>
                  <a:cubicBezTo>
                    <a:pt x="76" y="119"/>
                    <a:pt x="75" y="121"/>
                    <a:pt x="75" y="121"/>
                  </a:cubicBezTo>
                  <a:cubicBezTo>
                    <a:pt x="73" y="125"/>
                    <a:pt x="72" y="124"/>
                    <a:pt x="68" y="123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3" y="120"/>
                    <a:pt x="62" y="124"/>
                    <a:pt x="60" y="125"/>
                  </a:cubicBezTo>
                  <a:cubicBezTo>
                    <a:pt x="57" y="125"/>
                    <a:pt x="56" y="124"/>
                    <a:pt x="54" y="123"/>
                  </a:cubicBezTo>
                  <a:cubicBezTo>
                    <a:pt x="54" y="123"/>
                    <a:pt x="52" y="126"/>
                    <a:pt x="55" y="125"/>
                  </a:cubicBezTo>
                  <a:cubicBezTo>
                    <a:pt x="54" y="126"/>
                    <a:pt x="54" y="128"/>
                    <a:pt x="52" y="127"/>
                  </a:cubicBezTo>
                  <a:cubicBezTo>
                    <a:pt x="52" y="127"/>
                    <a:pt x="52" y="124"/>
                    <a:pt x="52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1" y="125"/>
                    <a:pt x="50" y="125"/>
                    <a:pt x="49" y="125"/>
                  </a:cubicBezTo>
                  <a:cubicBezTo>
                    <a:pt x="48" y="127"/>
                    <a:pt x="49" y="128"/>
                    <a:pt x="48" y="129"/>
                  </a:cubicBezTo>
                  <a:cubicBezTo>
                    <a:pt x="47" y="129"/>
                    <a:pt x="45" y="129"/>
                    <a:pt x="44" y="130"/>
                  </a:cubicBezTo>
                  <a:cubicBezTo>
                    <a:pt x="44" y="131"/>
                    <a:pt x="44" y="133"/>
                    <a:pt x="43" y="134"/>
                  </a:cubicBezTo>
                  <a:cubicBezTo>
                    <a:pt x="41" y="135"/>
                    <a:pt x="37" y="136"/>
                    <a:pt x="35" y="137"/>
                  </a:cubicBezTo>
                  <a:cubicBezTo>
                    <a:pt x="35" y="136"/>
                    <a:pt x="35" y="135"/>
                    <a:pt x="34" y="135"/>
                  </a:cubicBezTo>
                  <a:cubicBezTo>
                    <a:pt x="33" y="136"/>
                    <a:pt x="33" y="137"/>
                    <a:pt x="32" y="139"/>
                  </a:cubicBezTo>
                  <a:cubicBezTo>
                    <a:pt x="34" y="139"/>
                    <a:pt x="41" y="141"/>
                    <a:pt x="44" y="140"/>
                  </a:cubicBezTo>
                  <a:cubicBezTo>
                    <a:pt x="45" y="140"/>
                    <a:pt x="45" y="137"/>
                    <a:pt x="46" y="137"/>
                  </a:cubicBezTo>
                  <a:cubicBezTo>
                    <a:pt x="49" y="137"/>
                    <a:pt x="51" y="137"/>
                    <a:pt x="54" y="136"/>
                  </a:cubicBezTo>
                  <a:cubicBezTo>
                    <a:pt x="55" y="136"/>
                    <a:pt x="57" y="134"/>
                    <a:pt x="57" y="134"/>
                  </a:cubicBezTo>
                  <a:cubicBezTo>
                    <a:pt x="58" y="134"/>
                    <a:pt x="58" y="135"/>
                    <a:pt x="60" y="135"/>
                  </a:cubicBezTo>
                  <a:cubicBezTo>
                    <a:pt x="60" y="135"/>
                    <a:pt x="62" y="133"/>
                    <a:pt x="62" y="133"/>
                  </a:cubicBezTo>
                  <a:cubicBezTo>
                    <a:pt x="64" y="132"/>
                    <a:pt x="67" y="134"/>
                    <a:pt x="70" y="134"/>
                  </a:cubicBezTo>
                  <a:cubicBezTo>
                    <a:pt x="69" y="134"/>
                    <a:pt x="69" y="136"/>
                    <a:pt x="69" y="136"/>
                  </a:cubicBezTo>
                  <a:cubicBezTo>
                    <a:pt x="66" y="138"/>
                    <a:pt x="67" y="136"/>
                    <a:pt x="67" y="141"/>
                  </a:cubicBezTo>
                  <a:cubicBezTo>
                    <a:pt x="67" y="140"/>
                    <a:pt x="66" y="141"/>
                    <a:pt x="66" y="141"/>
                  </a:cubicBezTo>
                  <a:cubicBezTo>
                    <a:pt x="68" y="143"/>
                    <a:pt x="68" y="147"/>
                    <a:pt x="72" y="147"/>
                  </a:cubicBezTo>
                  <a:cubicBezTo>
                    <a:pt x="75" y="146"/>
                    <a:pt x="76" y="143"/>
                    <a:pt x="78" y="141"/>
                  </a:cubicBezTo>
                  <a:cubicBezTo>
                    <a:pt x="79" y="140"/>
                    <a:pt x="81" y="140"/>
                    <a:pt x="82" y="139"/>
                  </a:cubicBezTo>
                  <a:cubicBezTo>
                    <a:pt x="82" y="138"/>
                    <a:pt x="80" y="135"/>
                    <a:pt x="80" y="135"/>
                  </a:cubicBezTo>
                  <a:cubicBezTo>
                    <a:pt x="80" y="134"/>
                    <a:pt x="82" y="135"/>
                    <a:pt x="81" y="133"/>
                  </a:cubicBezTo>
                  <a:cubicBezTo>
                    <a:pt x="82" y="133"/>
                    <a:pt x="83" y="133"/>
                    <a:pt x="84" y="133"/>
                  </a:cubicBezTo>
                  <a:cubicBezTo>
                    <a:pt x="84" y="133"/>
                    <a:pt x="86" y="133"/>
                    <a:pt x="88" y="133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6" y="134"/>
                    <a:pt x="86" y="137"/>
                    <a:pt x="86" y="137"/>
                  </a:cubicBezTo>
                  <a:cubicBezTo>
                    <a:pt x="87" y="136"/>
                    <a:pt x="88" y="137"/>
                    <a:pt x="89" y="137"/>
                  </a:cubicBezTo>
                  <a:cubicBezTo>
                    <a:pt x="89" y="136"/>
                    <a:pt x="90" y="134"/>
                    <a:pt x="90" y="134"/>
                  </a:cubicBezTo>
                  <a:cubicBezTo>
                    <a:pt x="92" y="134"/>
                    <a:pt x="93" y="136"/>
                    <a:pt x="96" y="135"/>
                  </a:cubicBezTo>
                  <a:cubicBezTo>
                    <a:pt x="96" y="135"/>
                    <a:pt x="96" y="134"/>
                    <a:pt x="96" y="133"/>
                  </a:cubicBezTo>
                  <a:cubicBezTo>
                    <a:pt x="97" y="133"/>
                    <a:pt x="98" y="134"/>
                    <a:pt x="98" y="133"/>
                  </a:cubicBezTo>
                  <a:cubicBezTo>
                    <a:pt x="99" y="133"/>
                    <a:pt x="100" y="132"/>
                    <a:pt x="101" y="131"/>
                  </a:cubicBezTo>
                  <a:cubicBezTo>
                    <a:pt x="101" y="133"/>
                    <a:pt x="101" y="134"/>
                    <a:pt x="101" y="136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4" y="134"/>
                    <a:pt x="104" y="133"/>
                    <a:pt x="104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8" y="129"/>
                    <a:pt x="107" y="130"/>
                    <a:pt x="108" y="130"/>
                  </a:cubicBezTo>
                  <a:cubicBezTo>
                    <a:pt x="108" y="129"/>
                    <a:pt x="109" y="128"/>
                    <a:pt x="108" y="128"/>
                  </a:cubicBezTo>
                  <a:cubicBezTo>
                    <a:pt x="109" y="127"/>
                    <a:pt x="109" y="122"/>
                    <a:pt x="110" y="121"/>
                  </a:cubicBezTo>
                  <a:cubicBezTo>
                    <a:pt x="110" y="121"/>
                    <a:pt x="112" y="121"/>
                    <a:pt x="112" y="121"/>
                  </a:cubicBezTo>
                  <a:cubicBezTo>
                    <a:pt x="112" y="121"/>
                    <a:pt x="113" y="122"/>
                    <a:pt x="113" y="123"/>
                  </a:cubicBezTo>
                  <a:cubicBezTo>
                    <a:pt x="113" y="124"/>
                    <a:pt x="111" y="124"/>
                    <a:pt x="111" y="125"/>
                  </a:cubicBezTo>
                  <a:cubicBezTo>
                    <a:pt x="110" y="126"/>
                    <a:pt x="111" y="128"/>
                    <a:pt x="110" y="130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4" y="128"/>
                    <a:pt x="116" y="125"/>
                    <a:pt x="118" y="122"/>
                  </a:cubicBezTo>
                  <a:cubicBezTo>
                    <a:pt x="118" y="122"/>
                    <a:pt x="118" y="120"/>
                    <a:pt x="118" y="120"/>
                  </a:cubicBezTo>
                  <a:cubicBezTo>
                    <a:pt x="116" y="119"/>
                    <a:pt x="115" y="119"/>
                    <a:pt x="114" y="119"/>
                  </a:cubicBezTo>
                  <a:cubicBezTo>
                    <a:pt x="115" y="118"/>
                    <a:pt x="115" y="118"/>
                    <a:pt x="116" y="117"/>
                  </a:cubicBezTo>
                  <a:cubicBezTo>
                    <a:pt x="116" y="115"/>
                    <a:pt x="115" y="112"/>
                    <a:pt x="115" y="110"/>
                  </a:cubicBezTo>
                  <a:cubicBezTo>
                    <a:pt x="115" y="109"/>
                    <a:pt x="118" y="103"/>
                    <a:pt x="118" y="101"/>
                  </a:cubicBezTo>
                  <a:cubicBezTo>
                    <a:pt x="118" y="98"/>
                    <a:pt x="118" y="91"/>
                    <a:pt x="118" y="87"/>
                  </a:cubicBezTo>
                  <a:cubicBezTo>
                    <a:pt x="119" y="87"/>
                    <a:pt x="121" y="87"/>
                    <a:pt x="122" y="87"/>
                  </a:cubicBezTo>
                  <a:cubicBezTo>
                    <a:pt x="122" y="86"/>
                    <a:pt x="122" y="85"/>
                    <a:pt x="122" y="85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2" y="83"/>
                    <a:pt x="124" y="83"/>
                    <a:pt x="124" y="83"/>
                  </a:cubicBezTo>
                  <a:cubicBezTo>
                    <a:pt x="125" y="82"/>
                    <a:pt x="124" y="81"/>
                    <a:pt x="124" y="80"/>
                  </a:cubicBezTo>
                  <a:cubicBezTo>
                    <a:pt x="124" y="79"/>
                    <a:pt x="127" y="78"/>
                    <a:pt x="127" y="77"/>
                  </a:cubicBezTo>
                  <a:cubicBezTo>
                    <a:pt x="127" y="75"/>
                    <a:pt x="127" y="68"/>
                    <a:pt x="126" y="66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4" y="63"/>
                    <a:pt x="124" y="59"/>
                    <a:pt x="122" y="57"/>
                  </a:cubicBezTo>
                  <a:cubicBezTo>
                    <a:pt x="120" y="57"/>
                    <a:pt x="117" y="56"/>
                    <a:pt x="116" y="56"/>
                  </a:cubicBezTo>
                  <a:cubicBezTo>
                    <a:pt x="117" y="55"/>
                    <a:pt x="117" y="55"/>
                    <a:pt x="117" y="54"/>
                  </a:cubicBezTo>
                  <a:cubicBezTo>
                    <a:pt x="117" y="54"/>
                    <a:pt x="115" y="53"/>
                    <a:pt x="115" y="53"/>
                  </a:cubicBezTo>
                  <a:close/>
                  <a:moveTo>
                    <a:pt x="120" y="50"/>
                  </a:move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2" y="53"/>
                    <a:pt x="123" y="53"/>
                  </a:cubicBezTo>
                  <a:cubicBezTo>
                    <a:pt x="123" y="53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lose/>
                  <a:moveTo>
                    <a:pt x="126" y="0"/>
                  </a:moveTo>
                  <a:cubicBezTo>
                    <a:pt x="122" y="3"/>
                    <a:pt x="122" y="4"/>
                    <a:pt x="125" y="8"/>
                  </a:cubicBezTo>
                  <a:cubicBezTo>
                    <a:pt x="125" y="9"/>
                    <a:pt x="127" y="9"/>
                    <a:pt x="127" y="10"/>
                  </a:cubicBezTo>
                  <a:cubicBezTo>
                    <a:pt x="127" y="12"/>
                    <a:pt x="125" y="13"/>
                    <a:pt x="125" y="15"/>
                  </a:cubicBezTo>
                  <a:cubicBezTo>
                    <a:pt x="125" y="17"/>
                    <a:pt x="125" y="19"/>
                    <a:pt x="125" y="20"/>
                  </a:cubicBezTo>
                  <a:cubicBezTo>
                    <a:pt x="125" y="21"/>
                    <a:pt x="123" y="21"/>
                    <a:pt x="122" y="22"/>
                  </a:cubicBezTo>
                  <a:cubicBezTo>
                    <a:pt x="121" y="27"/>
                    <a:pt x="127" y="33"/>
                    <a:pt x="118" y="30"/>
                  </a:cubicBezTo>
                  <a:cubicBezTo>
                    <a:pt x="117" y="30"/>
                    <a:pt x="116" y="29"/>
                    <a:pt x="114" y="28"/>
                  </a:cubicBezTo>
                  <a:cubicBezTo>
                    <a:pt x="112" y="28"/>
                    <a:pt x="112" y="29"/>
                    <a:pt x="114" y="30"/>
                  </a:cubicBezTo>
                  <a:cubicBezTo>
                    <a:pt x="112" y="33"/>
                    <a:pt x="113" y="33"/>
                    <a:pt x="109" y="36"/>
                  </a:cubicBezTo>
                  <a:cubicBezTo>
                    <a:pt x="109" y="37"/>
                    <a:pt x="109" y="38"/>
                    <a:pt x="109" y="39"/>
                  </a:cubicBezTo>
                  <a:cubicBezTo>
                    <a:pt x="109" y="40"/>
                    <a:pt x="111" y="41"/>
                    <a:pt x="112" y="42"/>
                  </a:cubicBezTo>
                  <a:cubicBezTo>
                    <a:pt x="112" y="44"/>
                    <a:pt x="112" y="46"/>
                    <a:pt x="112" y="48"/>
                  </a:cubicBezTo>
                  <a:cubicBezTo>
                    <a:pt x="113" y="48"/>
                    <a:pt x="113" y="49"/>
                    <a:pt x="114" y="49"/>
                  </a:cubicBezTo>
                  <a:cubicBezTo>
                    <a:pt x="114" y="49"/>
                    <a:pt x="116" y="46"/>
                    <a:pt x="117" y="46"/>
                  </a:cubicBezTo>
                  <a:cubicBezTo>
                    <a:pt x="118" y="46"/>
                    <a:pt x="121" y="46"/>
                    <a:pt x="122" y="46"/>
                  </a:cubicBezTo>
                  <a:cubicBezTo>
                    <a:pt x="119" y="44"/>
                    <a:pt x="118" y="43"/>
                    <a:pt x="115" y="42"/>
                  </a:cubicBezTo>
                  <a:cubicBezTo>
                    <a:pt x="115" y="41"/>
                    <a:pt x="115" y="39"/>
                    <a:pt x="115" y="38"/>
                  </a:cubicBezTo>
                  <a:cubicBezTo>
                    <a:pt x="117" y="38"/>
                    <a:pt x="118" y="36"/>
                    <a:pt x="120" y="37"/>
                  </a:cubicBezTo>
                  <a:cubicBezTo>
                    <a:pt x="120" y="37"/>
                    <a:pt x="120" y="38"/>
                    <a:pt x="122" y="38"/>
                  </a:cubicBezTo>
                  <a:cubicBezTo>
                    <a:pt x="122" y="38"/>
                    <a:pt x="123" y="36"/>
                    <a:pt x="124" y="36"/>
                  </a:cubicBezTo>
                  <a:cubicBezTo>
                    <a:pt x="124" y="36"/>
                    <a:pt x="127" y="37"/>
                    <a:pt x="126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8"/>
                    <a:pt x="127" y="39"/>
                    <a:pt x="128" y="40"/>
                  </a:cubicBezTo>
                  <a:cubicBezTo>
                    <a:pt x="129" y="40"/>
                    <a:pt x="129" y="41"/>
                    <a:pt x="129" y="42"/>
                  </a:cubicBezTo>
                  <a:cubicBezTo>
                    <a:pt x="132" y="42"/>
                    <a:pt x="136" y="42"/>
                    <a:pt x="139" y="42"/>
                  </a:cubicBezTo>
                  <a:cubicBezTo>
                    <a:pt x="141" y="37"/>
                    <a:pt x="142" y="31"/>
                    <a:pt x="149" y="32"/>
                  </a:cubicBezTo>
                  <a:cubicBezTo>
                    <a:pt x="149" y="32"/>
                    <a:pt x="151" y="34"/>
                    <a:pt x="151" y="34"/>
                  </a:cubicBezTo>
                  <a:cubicBezTo>
                    <a:pt x="152" y="34"/>
                    <a:pt x="152" y="32"/>
                    <a:pt x="152" y="32"/>
                  </a:cubicBezTo>
                  <a:cubicBezTo>
                    <a:pt x="153" y="32"/>
                    <a:pt x="155" y="32"/>
                    <a:pt x="156" y="32"/>
                  </a:cubicBezTo>
                  <a:cubicBezTo>
                    <a:pt x="157" y="31"/>
                    <a:pt x="162" y="28"/>
                    <a:pt x="157" y="28"/>
                  </a:cubicBezTo>
                  <a:cubicBezTo>
                    <a:pt x="157" y="28"/>
                    <a:pt x="158" y="27"/>
                    <a:pt x="157" y="26"/>
                  </a:cubicBezTo>
                  <a:cubicBezTo>
                    <a:pt x="154" y="26"/>
                    <a:pt x="156" y="24"/>
                    <a:pt x="157" y="22"/>
                  </a:cubicBezTo>
                  <a:cubicBezTo>
                    <a:pt x="151" y="22"/>
                    <a:pt x="151" y="22"/>
                    <a:pt x="148" y="18"/>
                  </a:cubicBezTo>
                  <a:cubicBezTo>
                    <a:pt x="145" y="19"/>
                    <a:pt x="143" y="20"/>
                    <a:pt x="140" y="19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7" y="17"/>
                    <a:pt x="134" y="9"/>
                    <a:pt x="133" y="7"/>
                  </a:cubicBezTo>
                  <a:cubicBezTo>
                    <a:pt x="132" y="6"/>
                    <a:pt x="131" y="6"/>
                    <a:pt x="130" y="6"/>
                  </a:cubicBezTo>
                  <a:cubicBezTo>
                    <a:pt x="129" y="5"/>
                    <a:pt x="130" y="3"/>
                    <a:pt x="129" y="2"/>
                  </a:cubicBezTo>
                  <a:cubicBezTo>
                    <a:pt x="128" y="1"/>
                    <a:pt x="126" y="0"/>
                    <a:pt x="126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5" name="Freeform 190">
              <a:extLst>
                <a:ext uri="{FF2B5EF4-FFF2-40B4-BE49-F238E27FC236}">
                  <a16:creationId xmlns:a16="http://schemas.microsoft.com/office/drawing/2014/main" id="{96CFEE15-A011-46C2-BE72-138499EAF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637" y="3806279"/>
              <a:ext cx="53583" cy="30225"/>
            </a:xfrm>
            <a:custGeom>
              <a:avLst/>
              <a:gdLst>
                <a:gd name="T0" fmla="*/ 5 w 20"/>
                <a:gd name="T1" fmla="*/ 0 h 11"/>
                <a:gd name="T2" fmla="*/ 0 w 20"/>
                <a:gd name="T3" fmla="*/ 4 h 11"/>
                <a:gd name="T4" fmla="*/ 0 w 20"/>
                <a:gd name="T5" fmla="*/ 5 h 11"/>
                <a:gd name="T6" fmla="*/ 4 w 20"/>
                <a:gd name="T7" fmla="*/ 5 h 11"/>
                <a:gd name="T8" fmla="*/ 4 w 20"/>
                <a:gd name="T9" fmla="*/ 7 h 11"/>
                <a:gd name="T10" fmla="*/ 14 w 20"/>
                <a:gd name="T11" fmla="*/ 10 h 11"/>
                <a:gd name="T12" fmla="*/ 14 w 20"/>
                <a:gd name="T13" fmla="*/ 8 h 11"/>
                <a:gd name="T14" fmla="*/ 19 w 20"/>
                <a:gd name="T15" fmla="*/ 8 h 11"/>
                <a:gd name="T16" fmla="*/ 20 w 20"/>
                <a:gd name="T17" fmla="*/ 6 h 11"/>
                <a:gd name="T18" fmla="*/ 15 w 20"/>
                <a:gd name="T19" fmla="*/ 2 h 11"/>
                <a:gd name="T20" fmla="*/ 9 w 20"/>
                <a:gd name="T21" fmla="*/ 2 h 11"/>
                <a:gd name="T22" fmla="*/ 5 w 20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5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9"/>
                    <a:pt x="10" y="11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6" y="8"/>
                    <a:pt x="17" y="8"/>
                    <a:pt x="19" y="8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19" y="6"/>
                    <a:pt x="15" y="2"/>
                    <a:pt x="15" y="2"/>
                  </a:cubicBezTo>
                  <a:cubicBezTo>
                    <a:pt x="13" y="2"/>
                    <a:pt x="11" y="3"/>
                    <a:pt x="9" y="2"/>
                  </a:cubicBezTo>
                  <a:cubicBezTo>
                    <a:pt x="9" y="2"/>
                    <a:pt x="8" y="0"/>
                    <a:pt x="5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6" name="Freeform 192">
              <a:extLst>
                <a:ext uri="{FF2B5EF4-FFF2-40B4-BE49-F238E27FC236}">
                  <a16:creationId xmlns:a16="http://schemas.microsoft.com/office/drawing/2014/main" id="{110AC23D-ACD2-4033-9D93-7A77EED17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625" y="4046716"/>
              <a:ext cx="151132" cy="190976"/>
            </a:xfrm>
            <a:custGeom>
              <a:avLst/>
              <a:gdLst>
                <a:gd name="T0" fmla="*/ 10 w 56"/>
                <a:gd name="T1" fmla="*/ 71 h 71"/>
                <a:gd name="T2" fmla="*/ 22 w 56"/>
                <a:gd name="T3" fmla="*/ 65 h 71"/>
                <a:gd name="T4" fmla="*/ 25 w 56"/>
                <a:gd name="T5" fmla="*/ 62 h 71"/>
                <a:gd name="T6" fmla="*/ 39 w 56"/>
                <a:gd name="T7" fmla="*/ 62 h 71"/>
                <a:gd name="T8" fmla="*/ 45 w 56"/>
                <a:gd name="T9" fmla="*/ 65 h 71"/>
                <a:gd name="T10" fmla="*/ 47 w 56"/>
                <a:gd name="T11" fmla="*/ 60 h 71"/>
                <a:gd name="T12" fmla="*/ 46 w 56"/>
                <a:gd name="T13" fmla="*/ 56 h 71"/>
                <a:gd name="T14" fmla="*/ 46 w 56"/>
                <a:gd name="T15" fmla="*/ 49 h 71"/>
                <a:gd name="T16" fmla="*/ 47 w 56"/>
                <a:gd name="T17" fmla="*/ 43 h 71"/>
                <a:gd name="T18" fmla="*/ 50 w 56"/>
                <a:gd name="T19" fmla="*/ 37 h 71"/>
                <a:gd name="T20" fmla="*/ 53 w 56"/>
                <a:gd name="T21" fmla="*/ 30 h 71"/>
                <a:gd name="T22" fmla="*/ 55 w 56"/>
                <a:gd name="T23" fmla="*/ 25 h 71"/>
                <a:gd name="T24" fmla="*/ 56 w 56"/>
                <a:gd name="T25" fmla="*/ 18 h 71"/>
                <a:gd name="T26" fmla="*/ 54 w 56"/>
                <a:gd name="T27" fmla="*/ 12 h 71"/>
                <a:gd name="T28" fmla="*/ 53 w 56"/>
                <a:gd name="T29" fmla="*/ 6 h 71"/>
                <a:gd name="T30" fmla="*/ 47 w 56"/>
                <a:gd name="T31" fmla="*/ 7 h 71"/>
                <a:gd name="T32" fmla="*/ 46 w 56"/>
                <a:gd name="T33" fmla="*/ 2 h 71"/>
                <a:gd name="T34" fmla="*/ 42 w 56"/>
                <a:gd name="T35" fmla="*/ 2 h 71"/>
                <a:gd name="T36" fmla="*/ 40 w 56"/>
                <a:gd name="T37" fmla="*/ 4 h 71"/>
                <a:gd name="T38" fmla="*/ 36 w 56"/>
                <a:gd name="T39" fmla="*/ 4 h 71"/>
                <a:gd name="T40" fmla="*/ 35 w 56"/>
                <a:gd name="T41" fmla="*/ 1 h 71"/>
                <a:gd name="T42" fmla="*/ 28 w 56"/>
                <a:gd name="T43" fmla="*/ 0 h 71"/>
                <a:gd name="T44" fmla="*/ 26 w 56"/>
                <a:gd name="T45" fmla="*/ 3 h 71"/>
                <a:gd name="T46" fmla="*/ 24 w 56"/>
                <a:gd name="T47" fmla="*/ 7 h 71"/>
                <a:gd name="T48" fmla="*/ 20 w 56"/>
                <a:gd name="T49" fmla="*/ 4 h 71"/>
                <a:gd name="T50" fmla="*/ 18 w 56"/>
                <a:gd name="T51" fmla="*/ 6 h 71"/>
                <a:gd name="T52" fmla="*/ 17 w 56"/>
                <a:gd name="T53" fmla="*/ 11 h 71"/>
                <a:gd name="T54" fmla="*/ 15 w 56"/>
                <a:gd name="T55" fmla="*/ 9 h 71"/>
                <a:gd name="T56" fmla="*/ 11 w 56"/>
                <a:gd name="T57" fmla="*/ 13 h 71"/>
                <a:gd name="T58" fmla="*/ 9 w 56"/>
                <a:gd name="T59" fmla="*/ 17 h 71"/>
                <a:gd name="T60" fmla="*/ 11 w 56"/>
                <a:gd name="T61" fmla="*/ 23 h 71"/>
                <a:gd name="T62" fmla="*/ 5 w 56"/>
                <a:gd name="T63" fmla="*/ 26 h 71"/>
                <a:gd name="T64" fmla="*/ 6 w 56"/>
                <a:gd name="T65" fmla="*/ 29 h 71"/>
                <a:gd name="T66" fmla="*/ 3 w 56"/>
                <a:gd name="T67" fmla="*/ 31 h 71"/>
                <a:gd name="T68" fmla="*/ 4 w 56"/>
                <a:gd name="T69" fmla="*/ 38 h 71"/>
                <a:gd name="T70" fmla="*/ 0 w 56"/>
                <a:gd name="T71" fmla="*/ 44 h 71"/>
                <a:gd name="T72" fmla="*/ 6 w 56"/>
                <a:gd name="T73" fmla="*/ 46 h 71"/>
                <a:gd name="T74" fmla="*/ 9 w 56"/>
                <a:gd name="T75" fmla="*/ 51 h 71"/>
                <a:gd name="T76" fmla="*/ 12 w 56"/>
                <a:gd name="T77" fmla="*/ 56 h 71"/>
                <a:gd name="T78" fmla="*/ 12 w 56"/>
                <a:gd name="T79" fmla="*/ 59 h 71"/>
                <a:gd name="T80" fmla="*/ 10 w 56"/>
                <a:gd name="T81" fmla="*/ 64 h 71"/>
                <a:gd name="T82" fmla="*/ 10 w 56"/>
                <a:gd name="T83" fmla="*/ 68 h 71"/>
                <a:gd name="T84" fmla="*/ 10 w 56"/>
                <a:gd name="T8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71">
                  <a:moveTo>
                    <a:pt x="10" y="71"/>
                  </a:moveTo>
                  <a:cubicBezTo>
                    <a:pt x="15" y="70"/>
                    <a:pt x="20" y="66"/>
                    <a:pt x="22" y="65"/>
                  </a:cubicBezTo>
                  <a:cubicBezTo>
                    <a:pt x="23" y="64"/>
                    <a:pt x="24" y="62"/>
                    <a:pt x="25" y="62"/>
                  </a:cubicBezTo>
                  <a:cubicBezTo>
                    <a:pt x="28" y="61"/>
                    <a:pt x="36" y="61"/>
                    <a:pt x="39" y="62"/>
                  </a:cubicBezTo>
                  <a:cubicBezTo>
                    <a:pt x="41" y="62"/>
                    <a:pt x="42" y="64"/>
                    <a:pt x="45" y="65"/>
                  </a:cubicBezTo>
                  <a:cubicBezTo>
                    <a:pt x="45" y="65"/>
                    <a:pt x="46" y="62"/>
                    <a:pt x="47" y="60"/>
                  </a:cubicBezTo>
                  <a:cubicBezTo>
                    <a:pt x="48" y="59"/>
                    <a:pt x="46" y="56"/>
                    <a:pt x="46" y="5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50" y="39"/>
                    <a:pt x="50" y="37"/>
                  </a:cubicBezTo>
                  <a:cubicBezTo>
                    <a:pt x="51" y="34"/>
                    <a:pt x="52" y="33"/>
                    <a:pt x="53" y="30"/>
                  </a:cubicBezTo>
                  <a:cubicBezTo>
                    <a:pt x="53" y="27"/>
                    <a:pt x="55" y="25"/>
                    <a:pt x="55" y="25"/>
                  </a:cubicBezTo>
                  <a:cubicBezTo>
                    <a:pt x="55" y="25"/>
                    <a:pt x="56" y="21"/>
                    <a:pt x="56" y="18"/>
                  </a:cubicBezTo>
                  <a:cubicBezTo>
                    <a:pt x="56" y="15"/>
                    <a:pt x="53" y="14"/>
                    <a:pt x="54" y="12"/>
                  </a:cubicBezTo>
                  <a:cubicBezTo>
                    <a:pt x="55" y="10"/>
                    <a:pt x="53" y="6"/>
                    <a:pt x="53" y="6"/>
                  </a:cubicBezTo>
                  <a:cubicBezTo>
                    <a:pt x="53" y="6"/>
                    <a:pt x="49" y="7"/>
                    <a:pt x="47" y="7"/>
                  </a:cubicBezTo>
                  <a:cubicBezTo>
                    <a:pt x="45" y="6"/>
                    <a:pt x="46" y="2"/>
                    <a:pt x="46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6"/>
                    <a:pt x="24" y="7"/>
                  </a:cubicBezTo>
                  <a:cubicBezTo>
                    <a:pt x="22" y="8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8"/>
                    <a:pt x="15" y="9"/>
                  </a:cubicBezTo>
                  <a:cubicBezTo>
                    <a:pt x="12" y="11"/>
                    <a:pt x="11" y="13"/>
                    <a:pt x="11" y="13"/>
                  </a:cubicBezTo>
                  <a:cubicBezTo>
                    <a:pt x="11" y="13"/>
                    <a:pt x="7" y="15"/>
                    <a:pt x="9" y="17"/>
                  </a:cubicBezTo>
                  <a:cubicBezTo>
                    <a:pt x="10" y="19"/>
                    <a:pt x="12" y="20"/>
                    <a:pt x="11" y="23"/>
                  </a:cubicBezTo>
                  <a:cubicBezTo>
                    <a:pt x="9" y="26"/>
                    <a:pt x="5" y="25"/>
                    <a:pt x="5" y="26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6" y="36"/>
                    <a:pt x="4" y="38"/>
                  </a:cubicBezTo>
                  <a:cubicBezTo>
                    <a:pt x="2" y="39"/>
                    <a:pt x="0" y="44"/>
                    <a:pt x="0" y="44"/>
                  </a:cubicBezTo>
                  <a:cubicBezTo>
                    <a:pt x="0" y="44"/>
                    <a:pt x="4" y="46"/>
                    <a:pt x="6" y="46"/>
                  </a:cubicBezTo>
                  <a:cubicBezTo>
                    <a:pt x="7" y="46"/>
                    <a:pt x="8" y="49"/>
                    <a:pt x="9" y="51"/>
                  </a:cubicBezTo>
                  <a:cubicBezTo>
                    <a:pt x="10" y="53"/>
                    <a:pt x="10" y="56"/>
                    <a:pt x="12" y="56"/>
                  </a:cubicBezTo>
                  <a:cubicBezTo>
                    <a:pt x="14" y="56"/>
                    <a:pt x="13" y="57"/>
                    <a:pt x="12" y="59"/>
                  </a:cubicBezTo>
                  <a:cubicBezTo>
                    <a:pt x="12" y="61"/>
                    <a:pt x="12" y="62"/>
                    <a:pt x="10" y="64"/>
                  </a:cubicBezTo>
                  <a:cubicBezTo>
                    <a:pt x="8" y="65"/>
                    <a:pt x="10" y="66"/>
                    <a:pt x="10" y="68"/>
                  </a:cubicBezTo>
                  <a:cubicBezTo>
                    <a:pt x="10" y="70"/>
                    <a:pt x="10" y="71"/>
                    <a:pt x="10" y="7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7" name="Freeform 194">
              <a:extLst>
                <a:ext uri="{FF2B5EF4-FFF2-40B4-BE49-F238E27FC236}">
                  <a16:creationId xmlns:a16="http://schemas.microsoft.com/office/drawing/2014/main" id="{76BA8914-8A29-4545-8BAF-D7A9CECEC3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1967" y="2929713"/>
              <a:ext cx="269290" cy="340734"/>
            </a:xfrm>
            <a:custGeom>
              <a:avLst/>
              <a:gdLst>
                <a:gd name="T0" fmla="*/ 51 w 100"/>
                <a:gd name="T1" fmla="*/ 110 h 126"/>
                <a:gd name="T2" fmla="*/ 55 w 100"/>
                <a:gd name="T3" fmla="*/ 117 h 126"/>
                <a:gd name="T4" fmla="*/ 60 w 100"/>
                <a:gd name="T5" fmla="*/ 121 h 126"/>
                <a:gd name="T6" fmla="*/ 69 w 100"/>
                <a:gd name="T7" fmla="*/ 124 h 126"/>
                <a:gd name="T8" fmla="*/ 73 w 100"/>
                <a:gd name="T9" fmla="*/ 125 h 126"/>
                <a:gd name="T10" fmla="*/ 74 w 100"/>
                <a:gd name="T11" fmla="*/ 121 h 126"/>
                <a:gd name="T12" fmla="*/ 74 w 100"/>
                <a:gd name="T13" fmla="*/ 114 h 126"/>
                <a:gd name="T14" fmla="*/ 75 w 100"/>
                <a:gd name="T15" fmla="*/ 109 h 126"/>
                <a:gd name="T16" fmla="*/ 58 w 100"/>
                <a:gd name="T17" fmla="*/ 110 h 126"/>
                <a:gd name="T18" fmla="*/ 52 w 100"/>
                <a:gd name="T19" fmla="*/ 109 h 126"/>
                <a:gd name="T20" fmla="*/ 9 w 100"/>
                <a:gd name="T21" fmla="*/ 40 h 126"/>
                <a:gd name="T22" fmla="*/ 13 w 100"/>
                <a:gd name="T23" fmla="*/ 38 h 126"/>
                <a:gd name="T24" fmla="*/ 16 w 100"/>
                <a:gd name="T25" fmla="*/ 34 h 126"/>
                <a:gd name="T26" fmla="*/ 24 w 100"/>
                <a:gd name="T27" fmla="*/ 35 h 126"/>
                <a:gd name="T28" fmla="*/ 30 w 100"/>
                <a:gd name="T29" fmla="*/ 38 h 126"/>
                <a:gd name="T30" fmla="*/ 32 w 100"/>
                <a:gd name="T31" fmla="*/ 39 h 126"/>
                <a:gd name="T32" fmla="*/ 35 w 100"/>
                <a:gd name="T33" fmla="*/ 46 h 126"/>
                <a:gd name="T34" fmla="*/ 37 w 100"/>
                <a:gd name="T35" fmla="*/ 51 h 126"/>
                <a:gd name="T36" fmla="*/ 47 w 100"/>
                <a:gd name="T37" fmla="*/ 65 h 126"/>
                <a:gd name="T38" fmla="*/ 57 w 100"/>
                <a:gd name="T39" fmla="*/ 73 h 126"/>
                <a:gd name="T40" fmla="*/ 61 w 100"/>
                <a:gd name="T41" fmla="*/ 73 h 126"/>
                <a:gd name="T42" fmla="*/ 66 w 100"/>
                <a:gd name="T43" fmla="*/ 77 h 126"/>
                <a:gd name="T44" fmla="*/ 70 w 100"/>
                <a:gd name="T45" fmla="*/ 81 h 126"/>
                <a:gd name="T46" fmla="*/ 77 w 100"/>
                <a:gd name="T47" fmla="*/ 88 h 126"/>
                <a:gd name="T48" fmla="*/ 79 w 100"/>
                <a:gd name="T49" fmla="*/ 103 h 126"/>
                <a:gd name="T50" fmla="*/ 77 w 100"/>
                <a:gd name="T51" fmla="*/ 110 h 126"/>
                <a:gd name="T52" fmla="*/ 81 w 100"/>
                <a:gd name="T53" fmla="*/ 113 h 126"/>
                <a:gd name="T54" fmla="*/ 85 w 100"/>
                <a:gd name="T55" fmla="*/ 108 h 126"/>
                <a:gd name="T56" fmla="*/ 89 w 100"/>
                <a:gd name="T57" fmla="*/ 101 h 126"/>
                <a:gd name="T58" fmla="*/ 87 w 100"/>
                <a:gd name="T59" fmla="*/ 94 h 126"/>
                <a:gd name="T60" fmla="*/ 83 w 100"/>
                <a:gd name="T61" fmla="*/ 89 h 126"/>
                <a:gd name="T62" fmla="*/ 90 w 100"/>
                <a:gd name="T63" fmla="*/ 83 h 126"/>
                <a:gd name="T64" fmla="*/ 97 w 100"/>
                <a:gd name="T65" fmla="*/ 88 h 126"/>
                <a:gd name="T66" fmla="*/ 100 w 100"/>
                <a:gd name="T67" fmla="*/ 86 h 126"/>
                <a:gd name="T68" fmla="*/ 99 w 100"/>
                <a:gd name="T69" fmla="*/ 82 h 126"/>
                <a:gd name="T70" fmla="*/ 93 w 100"/>
                <a:gd name="T71" fmla="*/ 76 h 126"/>
                <a:gd name="T72" fmla="*/ 81 w 100"/>
                <a:gd name="T73" fmla="*/ 65 h 126"/>
                <a:gd name="T74" fmla="*/ 62 w 100"/>
                <a:gd name="T75" fmla="*/ 52 h 126"/>
                <a:gd name="T76" fmla="*/ 59 w 100"/>
                <a:gd name="T77" fmla="*/ 46 h 126"/>
                <a:gd name="T78" fmla="*/ 56 w 100"/>
                <a:gd name="T79" fmla="*/ 42 h 126"/>
                <a:gd name="T80" fmla="*/ 48 w 100"/>
                <a:gd name="T81" fmla="*/ 37 h 126"/>
                <a:gd name="T82" fmla="*/ 50 w 100"/>
                <a:gd name="T83" fmla="*/ 27 h 126"/>
                <a:gd name="T84" fmla="*/ 49 w 100"/>
                <a:gd name="T85" fmla="*/ 20 h 126"/>
                <a:gd name="T86" fmla="*/ 60 w 100"/>
                <a:gd name="T87" fmla="*/ 17 h 126"/>
                <a:gd name="T88" fmla="*/ 57 w 100"/>
                <a:gd name="T89" fmla="*/ 9 h 126"/>
                <a:gd name="T90" fmla="*/ 52 w 100"/>
                <a:gd name="T91" fmla="*/ 3 h 126"/>
                <a:gd name="T92" fmla="*/ 45 w 100"/>
                <a:gd name="T93" fmla="*/ 2 h 126"/>
                <a:gd name="T94" fmla="*/ 39 w 100"/>
                <a:gd name="T95" fmla="*/ 1 h 126"/>
                <a:gd name="T96" fmla="*/ 33 w 100"/>
                <a:gd name="T97" fmla="*/ 3 h 126"/>
                <a:gd name="T98" fmla="*/ 31 w 100"/>
                <a:gd name="T99" fmla="*/ 7 h 126"/>
                <a:gd name="T100" fmla="*/ 23 w 100"/>
                <a:gd name="T101" fmla="*/ 12 h 126"/>
                <a:gd name="T102" fmla="*/ 19 w 100"/>
                <a:gd name="T103" fmla="*/ 14 h 126"/>
                <a:gd name="T104" fmla="*/ 14 w 100"/>
                <a:gd name="T105" fmla="*/ 13 h 126"/>
                <a:gd name="T106" fmla="*/ 6 w 100"/>
                <a:gd name="T107" fmla="*/ 21 h 126"/>
                <a:gd name="T108" fmla="*/ 3 w 100"/>
                <a:gd name="T109" fmla="*/ 29 h 126"/>
                <a:gd name="T110" fmla="*/ 7 w 100"/>
                <a:gd name="T111" fmla="*/ 37 h 126"/>
                <a:gd name="T112" fmla="*/ 6 w 100"/>
                <a:gd name="T113" fmla="*/ 42 h 126"/>
                <a:gd name="T114" fmla="*/ 17 w 100"/>
                <a:gd name="T115" fmla="*/ 77 h 126"/>
                <a:gd name="T116" fmla="*/ 16 w 100"/>
                <a:gd name="T117" fmla="*/ 82 h 126"/>
                <a:gd name="T118" fmla="*/ 22 w 100"/>
                <a:gd name="T119" fmla="*/ 98 h 126"/>
                <a:gd name="T120" fmla="*/ 26 w 100"/>
                <a:gd name="T121" fmla="*/ 96 h 126"/>
                <a:gd name="T122" fmla="*/ 30 w 100"/>
                <a:gd name="T123" fmla="*/ 79 h 126"/>
                <a:gd name="T124" fmla="*/ 26 w 100"/>
                <a:gd name="T125" fmla="*/ 7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26">
                  <a:moveTo>
                    <a:pt x="52" y="109"/>
                  </a:moveTo>
                  <a:cubicBezTo>
                    <a:pt x="52" y="111"/>
                    <a:pt x="52" y="110"/>
                    <a:pt x="51" y="110"/>
                  </a:cubicBezTo>
                  <a:cubicBezTo>
                    <a:pt x="51" y="111"/>
                    <a:pt x="51" y="112"/>
                    <a:pt x="51" y="113"/>
                  </a:cubicBezTo>
                  <a:cubicBezTo>
                    <a:pt x="52" y="114"/>
                    <a:pt x="54" y="116"/>
                    <a:pt x="55" y="117"/>
                  </a:cubicBezTo>
                  <a:cubicBezTo>
                    <a:pt x="56" y="117"/>
                    <a:pt x="58" y="117"/>
                    <a:pt x="59" y="118"/>
                  </a:cubicBezTo>
                  <a:cubicBezTo>
                    <a:pt x="59" y="118"/>
                    <a:pt x="60" y="121"/>
                    <a:pt x="60" y="121"/>
                  </a:cubicBezTo>
                  <a:cubicBezTo>
                    <a:pt x="61" y="121"/>
                    <a:pt x="63" y="120"/>
                    <a:pt x="64" y="121"/>
                  </a:cubicBezTo>
                  <a:cubicBezTo>
                    <a:pt x="66" y="122"/>
                    <a:pt x="66" y="123"/>
                    <a:pt x="69" y="124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6"/>
                    <a:pt x="72" y="125"/>
                    <a:pt x="73" y="125"/>
                  </a:cubicBezTo>
                  <a:cubicBezTo>
                    <a:pt x="73" y="124"/>
                    <a:pt x="72" y="123"/>
                    <a:pt x="72" y="122"/>
                  </a:cubicBezTo>
                  <a:cubicBezTo>
                    <a:pt x="72" y="122"/>
                    <a:pt x="74" y="121"/>
                    <a:pt x="74" y="121"/>
                  </a:cubicBezTo>
                  <a:cubicBezTo>
                    <a:pt x="75" y="119"/>
                    <a:pt x="74" y="117"/>
                    <a:pt x="75" y="115"/>
                  </a:cubicBezTo>
                  <a:cubicBezTo>
                    <a:pt x="73" y="116"/>
                    <a:pt x="74" y="115"/>
                    <a:pt x="74" y="114"/>
                  </a:cubicBezTo>
                  <a:cubicBezTo>
                    <a:pt x="73" y="112"/>
                    <a:pt x="75" y="113"/>
                    <a:pt x="75" y="111"/>
                  </a:cubicBezTo>
                  <a:cubicBezTo>
                    <a:pt x="76" y="111"/>
                    <a:pt x="75" y="110"/>
                    <a:pt x="75" y="109"/>
                  </a:cubicBezTo>
                  <a:cubicBezTo>
                    <a:pt x="72" y="111"/>
                    <a:pt x="65" y="113"/>
                    <a:pt x="60" y="112"/>
                  </a:cubicBezTo>
                  <a:cubicBezTo>
                    <a:pt x="60" y="112"/>
                    <a:pt x="59" y="110"/>
                    <a:pt x="58" y="110"/>
                  </a:cubicBezTo>
                  <a:cubicBezTo>
                    <a:pt x="56" y="110"/>
                    <a:pt x="56" y="111"/>
                    <a:pt x="54" y="111"/>
                  </a:cubicBezTo>
                  <a:cubicBezTo>
                    <a:pt x="54" y="111"/>
                    <a:pt x="53" y="110"/>
                    <a:pt x="52" y="109"/>
                  </a:cubicBezTo>
                  <a:close/>
                  <a:moveTo>
                    <a:pt x="6" y="42"/>
                  </a:moveTo>
                  <a:cubicBezTo>
                    <a:pt x="7" y="41"/>
                    <a:pt x="8" y="40"/>
                    <a:pt x="9" y="40"/>
                  </a:cubicBezTo>
                  <a:cubicBezTo>
                    <a:pt x="10" y="40"/>
                    <a:pt x="11" y="41"/>
                    <a:pt x="12" y="40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4" y="37"/>
                    <a:pt x="15" y="37"/>
                    <a:pt x="16" y="36"/>
                  </a:cubicBezTo>
                  <a:cubicBezTo>
                    <a:pt x="16" y="36"/>
                    <a:pt x="16" y="34"/>
                    <a:pt x="16" y="34"/>
                  </a:cubicBezTo>
                  <a:cubicBezTo>
                    <a:pt x="17" y="33"/>
                    <a:pt x="18" y="32"/>
                    <a:pt x="21" y="32"/>
                  </a:cubicBezTo>
                  <a:cubicBezTo>
                    <a:pt x="22" y="32"/>
                    <a:pt x="23" y="34"/>
                    <a:pt x="24" y="35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8" y="35"/>
                    <a:pt x="29" y="38"/>
                    <a:pt x="30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2" y="42"/>
                    <a:pt x="32" y="44"/>
                  </a:cubicBezTo>
                  <a:cubicBezTo>
                    <a:pt x="33" y="44"/>
                    <a:pt x="35" y="45"/>
                    <a:pt x="35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5" y="50"/>
                    <a:pt x="37" y="51"/>
                    <a:pt x="37" y="51"/>
                  </a:cubicBezTo>
                  <a:cubicBezTo>
                    <a:pt x="38" y="53"/>
                    <a:pt x="37" y="55"/>
                    <a:pt x="38" y="57"/>
                  </a:cubicBezTo>
                  <a:cubicBezTo>
                    <a:pt x="40" y="60"/>
                    <a:pt x="45" y="62"/>
                    <a:pt x="47" y="65"/>
                  </a:cubicBezTo>
                  <a:cubicBezTo>
                    <a:pt x="48" y="67"/>
                    <a:pt x="48" y="69"/>
                    <a:pt x="50" y="70"/>
                  </a:cubicBezTo>
                  <a:cubicBezTo>
                    <a:pt x="52" y="72"/>
                    <a:pt x="55" y="72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4"/>
                    <a:pt x="59" y="72"/>
                    <a:pt x="61" y="73"/>
                  </a:cubicBezTo>
                  <a:cubicBezTo>
                    <a:pt x="62" y="73"/>
                    <a:pt x="64" y="77"/>
                    <a:pt x="65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7" y="78"/>
                    <a:pt x="66" y="80"/>
                    <a:pt x="67" y="80"/>
                  </a:cubicBezTo>
                  <a:cubicBezTo>
                    <a:pt x="68" y="81"/>
                    <a:pt x="69" y="80"/>
                    <a:pt x="70" y="81"/>
                  </a:cubicBezTo>
                  <a:cubicBezTo>
                    <a:pt x="71" y="82"/>
                    <a:pt x="71" y="84"/>
                    <a:pt x="72" y="85"/>
                  </a:cubicBezTo>
                  <a:cubicBezTo>
                    <a:pt x="73" y="87"/>
                    <a:pt x="76" y="87"/>
                    <a:pt x="77" y="88"/>
                  </a:cubicBezTo>
                  <a:cubicBezTo>
                    <a:pt x="78" y="89"/>
                    <a:pt x="81" y="100"/>
                    <a:pt x="81" y="10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4"/>
                    <a:pt x="79" y="106"/>
                    <a:pt x="79" y="107"/>
                  </a:cubicBezTo>
                  <a:cubicBezTo>
                    <a:pt x="79" y="108"/>
                    <a:pt x="77" y="109"/>
                    <a:pt x="77" y="110"/>
                  </a:cubicBezTo>
                  <a:cubicBezTo>
                    <a:pt x="76" y="113"/>
                    <a:pt x="78" y="113"/>
                    <a:pt x="78" y="114"/>
                  </a:cubicBezTo>
                  <a:cubicBezTo>
                    <a:pt x="79" y="113"/>
                    <a:pt x="81" y="114"/>
                    <a:pt x="81" y="113"/>
                  </a:cubicBezTo>
                  <a:cubicBezTo>
                    <a:pt x="82" y="113"/>
                    <a:pt x="82" y="111"/>
                    <a:pt x="82" y="110"/>
                  </a:cubicBezTo>
                  <a:cubicBezTo>
                    <a:pt x="82" y="110"/>
                    <a:pt x="85" y="108"/>
                    <a:pt x="85" y="108"/>
                  </a:cubicBezTo>
                  <a:cubicBezTo>
                    <a:pt x="86" y="106"/>
                    <a:pt x="85" y="104"/>
                    <a:pt x="86" y="103"/>
                  </a:cubicBezTo>
                  <a:cubicBezTo>
                    <a:pt x="87" y="102"/>
                    <a:pt x="89" y="102"/>
                    <a:pt x="89" y="101"/>
                  </a:cubicBezTo>
                  <a:cubicBezTo>
                    <a:pt x="90" y="99"/>
                    <a:pt x="89" y="96"/>
                    <a:pt x="89" y="95"/>
                  </a:cubicBezTo>
                  <a:cubicBezTo>
                    <a:pt x="88" y="95"/>
                    <a:pt x="88" y="95"/>
                    <a:pt x="87" y="94"/>
                  </a:cubicBezTo>
                  <a:cubicBezTo>
                    <a:pt x="87" y="93"/>
                    <a:pt x="87" y="92"/>
                    <a:pt x="86" y="91"/>
                  </a:cubicBezTo>
                  <a:cubicBezTo>
                    <a:pt x="86" y="90"/>
                    <a:pt x="84" y="90"/>
                    <a:pt x="83" y="89"/>
                  </a:cubicBezTo>
                  <a:cubicBezTo>
                    <a:pt x="85" y="86"/>
                    <a:pt x="86" y="80"/>
                    <a:pt x="90" y="81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2" y="83"/>
                    <a:pt x="93" y="83"/>
                    <a:pt x="96" y="84"/>
                  </a:cubicBezTo>
                  <a:cubicBezTo>
                    <a:pt x="96" y="85"/>
                    <a:pt x="96" y="87"/>
                    <a:pt x="97" y="88"/>
                  </a:cubicBezTo>
                  <a:cubicBezTo>
                    <a:pt x="97" y="88"/>
                    <a:pt x="98" y="88"/>
                    <a:pt x="99" y="88"/>
                  </a:cubicBezTo>
                  <a:cubicBezTo>
                    <a:pt x="99" y="87"/>
                    <a:pt x="99" y="87"/>
                    <a:pt x="100" y="86"/>
                  </a:cubicBezTo>
                  <a:cubicBezTo>
                    <a:pt x="100" y="86"/>
                    <a:pt x="99" y="85"/>
                    <a:pt x="99" y="85"/>
                  </a:cubicBezTo>
                  <a:cubicBezTo>
                    <a:pt x="99" y="84"/>
                    <a:pt x="100" y="83"/>
                    <a:pt x="99" y="82"/>
                  </a:cubicBezTo>
                  <a:cubicBezTo>
                    <a:pt x="99" y="81"/>
                    <a:pt x="97" y="81"/>
                    <a:pt x="97" y="81"/>
                  </a:cubicBezTo>
                  <a:cubicBezTo>
                    <a:pt x="95" y="80"/>
                    <a:pt x="94" y="77"/>
                    <a:pt x="93" y="76"/>
                  </a:cubicBezTo>
                  <a:cubicBezTo>
                    <a:pt x="89" y="73"/>
                    <a:pt x="84" y="72"/>
                    <a:pt x="81" y="69"/>
                  </a:cubicBezTo>
                  <a:cubicBezTo>
                    <a:pt x="81" y="68"/>
                    <a:pt x="81" y="65"/>
                    <a:pt x="81" y="65"/>
                  </a:cubicBezTo>
                  <a:cubicBezTo>
                    <a:pt x="77" y="65"/>
                    <a:pt x="74" y="65"/>
                    <a:pt x="70" y="63"/>
                  </a:cubicBezTo>
                  <a:cubicBezTo>
                    <a:pt x="68" y="62"/>
                    <a:pt x="63" y="55"/>
                    <a:pt x="62" y="52"/>
                  </a:cubicBezTo>
                  <a:cubicBezTo>
                    <a:pt x="61" y="50"/>
                    <a:pt x="62" y="49"/>
                    <a:pt x="61" y="47"/>
                  </a:cubicBezTo>
                  <a:cubicBezTo>
                    <a:pt x="60" y="46"/>
                    <a:pt x="60" y="47"/>
                    <a:pt x="59" y="46"/>
                  </a:cubicBezTo>
                  <a:cubicBezTo>
                    <a:pt x="58" y="46"/>
                    <a:pt x="57" y="43"/>
                    <a:pt x="57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39"/>
                    <a:pt x="51" y="41"/>
                    <a:pt x="48" y="37"/>
                  </a:cubicBezTo>
                  <a:cubicBezTo>
                    <a:pt x="48" y="37"/>
                    <a:pt x="47" y="36"/>
                    <a:pt x="47" y="36"/>
                  </a:cubicBezTo>
                  <a:cubicBezTo>
                    <a:pt x="46" y="33"/>
                    <a:pt x="50" y="28"/>
                    <a:pt x="50" y="27"/>
                  </a:cubicBezTo>
                  <a:cubicBezTo>
                    <a:pt x="51" y="24"/>
                    <a:pt x="49" y="24"/>
                    <a:pt x="48" y="22"/>
                  </a:cubicBezTo>
                  <a:cubicBezTo>
                    <a:pt x="48" y="21"/>
                    <a:pt x="49" y="20"/>
                    <a:pt x="49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3" y="19"/>
                    <a:pt x="56" y="18"/>
                    <a:pt x="60" y="17"/>
                  </a:cubicBezTo>
                  <a:cubicBezTo>
                    <a:pt x="58" y="15"/>
                    <a:pt x="60" y="14"/>
                    <a:pt x="60" y="12"/>
                  </a:cubicBezTo>
                  <a:cubicBezTo>
                    <a:pt x="60" y="10"/>
                    <a:pt x="60" y="9"/>
                    <a:pt x="57" y="9"/>
                  </a:cubicBezTo>
                  <a:cubicBezTo>
                    <a:pt x="54" y="9"/>
                    <a:pt x="58" y="3"/>
                    <a:pt x="58" y="3"/>
                  </a:cubicBezTo>
                  <a:cubicBezTo>
                    <a:pt x="58" y="3"/>
                    <a:pt x="54" y="3"/>
                    <a:pt x="52" y="3"/>
                  </a:cubicBezTo>
                  <a:cubicBezTo>
                    <a:pt x="50" y="4"/>
                    <a:pt x="50" y="4"/>
                    <a:pt x="48" y="4"/>
                  </a:cubicBezTo>
                  <a:cubicBezTo>
                    <a:pt x="46" y="4"/>
                    <a:pt x="48" y="2"/>
                    <a:pt x="45" y="2"/>
                  </a:cubicBezTo>
                  <a:cubicBezTo>
                    <a:pt x="41" y="2"/>
                    <a:pt x="44" y="2"/>
                    <a:pt x="41" y="1"/>
                  </a:cubicBezTo>
                  <a:cubicBezTo>
                    <a:pt x="38" y="0"/>
                    <a:pt x="39" y="0"/>
                    <a:pt x="39" y="1"/>
                  </a:cubicBezTo>
                  <a:cubicBezTo>
                    <a:pt x="39" y="3"/>
                    <a:pt x="34" y="0"/>
                    <a:pt x="34" y="0"/>
                  </a:cubicBezTo>
                  <a:cubicBezTo>
                    <a:pt x="34" y="0"/>
                    <a:pt x="35" y="2"/>
                    <a:pt x="33" y="3"/>
                  </a:cubicBezTo>
                  <a:cubicBezTo>
                    <a:pt x="31" y="5"/>
                    <a:pt x="35" y="4"/>
                    <a:pt x="34" y="6"/>
                  </a:cubicBezTo>
                  <a:cubicBezTo>
                    <a:pt x="32" y="8"/>
                    <a:pt x="33" y="8"/>
                    <a:pt x="31" y="7"/>
                  </a:cubicBezTo>
                  <a:cubicBezTo>
                    <a:pt x="29" y="5"/>
                    <a:pt x="27" y="7"/>
                    <a:pt x="27" y="9"/>
                  </a:cubicBezTo>
                  <a:cubicBezTo>
                    <a:pt x="26" y="11"/>
                    <a:pt x="23" y="9"/>
                    <a:pt x="23" y="12"/>
                  </a:cubicBezTo>
                  <a:cubicBezTo>
                    <a:pt x="23" y="15"/>
                    <a:pt x="24" y="14"/>
                    <a:pt x="23" y="15"/>
                  </a:cubicBezTo>
                  <a:cubicBezTo>
                    <a:pt x="22" y="16"/>
                    <a:pt x="22" y="14"/>
                    <a:pt x="19" y="14"/>
                  </a:cubicBezTo>
                  <a:cubicBezTo>
                    <a:pt x="16" y="13"/>
                    <a:pt x="17" y="13"/>
                    <a:pt x="15" y="11"/>
                  </a:cubicBezTo>
                  <a:cubicBezTo>
                    <a:pt x="14" y="9"/>
                    <a:pt x="14" y="11"/>
                    <a:pt x="14" y="13"/>
                  </a:cubicBezTo>
                  <a:cubicBezTo>
                    <a:pt x="14" y="16"/>
                    <a:pt x="9" y="15"/>
                    <a:pt x="8" y="1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4"/>
                    <a:pt x="3" y="24"/>
                  </a:cubicBezTo>
                  <a:cubicBezTo>
                    <a:pt x="0" y="24"/>
                    <a:pt x="0" y="29"/>
                    <a:pt x="3" y="29"/>
                  </a:cubicBezTo>
                  <a:cubicBezTo>
                    <a:pt x="5" y="29"/>
                    <a:pt x="2" y="35"/>
                    <a:pt x="3" y="36"/>
                  </a:cubicBezTo>
                  <a:cubicBezTo>
                    <a:pt x="4" y="37"/>
                    <a:pt x="8" y="35"/>
                    <a:pt x="7" y="37"/>
                  </a:cubicBezTo>
                  <a:cubicBezTo>
                    <a:pt x="6" y="39"/>
                    <a:pt x="7" y="37"/>
                    <a:pt x="5" y="39"/>
                  </a:cubicBezTo>
                  <a:cubicBezTo>
                    <a:pt x="4" y="41"/>
                    <a:pt x="6" y="42"/>
                    <a:pt x="6" y="42"/>
                  </a:cubicBezTo>
                  <a:close/>
                  <a:moveTo>
                    <a:pt x="23" y="71"/>
                  </a:moveTo>
                  <a:cubicBezTo>
                    <a:pt x="22" y="73"/>
                    <a:pt x="18" y="76"/>
                    <a:pt x="17" y="77"/>
                  </a:cubicBezTo>
                  <a:cubicBezTo>
                    <a:pt x="16" y="77"/>
                    <a:pt x="16" y="76"/>
                    <a:pt x="15" y="77"/>
                  </a:cubicBezTo>
                  <a:cubicBezTo>
                    <a:pt x="15" y="79"/>
                    <a:pt x="16" y="79"/>
                    <a:pt x="16" y="82"/>
                  </a:cubicBezTo>
                  <a:cubicBezTo>
                    <a:pt x="17" y="86"/>
                    <a:pt x="17" y="93"/>
                    <a:pt x="18" y="96"/>
                  </a:cubicBezTo>
                  <a:cubicBezTo>
                    <a:pt x="19" y="98"/>
                    <a:pt x="20" y="97"/>
                    <a:pt x="22" y="98"/>
                  </a:cubicBezTo>
                  <a:cubicBezTo>
                    <a:pt x="21" y="98"/>
                    <a:pt x="23" y="99"/>
                    <a:pt x="24" y="99"/>
                  </a:cubicBezTo>
                  <a:cubicBezTo>
                    <a:pt x="24" y="99"/>
                    <a:pt x="26" y="96"/>
                    <a:pt x="26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6"/>
                    <a:pt x="30" y="79"/>
                    <a:pt x="30" y="79"/>
                  </a:cubicBezTo>
                  <a:cubicBezTo>
                    <a:pt x="30" y="78"/>
                    <a:pt x="27" y="77"/>
                    <a:pt x="27" y="76"/>
                  </a:cubicBezTo>
                  <a:cubicBezTo>
                    <a:pt x="26" y="75"/>
                    <a:pt x="27" y="73"/>
                    <a:pt x="26" y="72"/>
                  </a:cubicBezTo>
                  <a:cubicBezTo>
                    <a:pt x="25" y="71"/>
                    <a:pt x="24" y="72"/>
                    <a:pt x="23" y="71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8" name="Freeform 196">
              <a:extLst>
                <a:ext uri="{FF2B5EF4-FFF2-40B4-BE49-F238E27FC236}">
                  <a16:creationId xmlns:a16="http://schemas.microsoft.com/office/drawing/2014/main" id="{C90A3964-A623-49F2-B306-061BCE025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1835" y="3394100"/>
              <a:ext cx="37097" cy="107166"/>
            </a:xfrm>
            <a:custGeom>
              <a:avLst/>
              <a:gdLst>
                <a:gd name="T0" fmla="*/ 12 w 14"/>
                <a:gd name="T1" fmla="*/ 15 h 40"/>
                <a:gd name="T2" fmla="*/ 12 w 14"/>
                <a:gd name="T3" fmla="*/ 15 h 40"/>
                <a:gd name="T4" fmla="*/ 13 w 14"/>
                <a:gd name="T5" fmla="*/ 19 h 40"/>
                <a:gd name="T6" fmla="*/ 9 w 14"/>
                <a:gd name="T7" fmla="*/ 19 h 40"/>
                <a:gd name="T8" fmla="*/ 9 w 14"/>
                <a:gd name="T9" fmla="*/ 14 h 40"/>
                <a:gd name="T10" fmla="*/ 10 w 14"/>
                <a:gd name="T11" fmla="*/ 8 h 40"/>
                <a:gd name="T12" fmla="*/ 12 w 14"/>
                <a:gd name="T13" fmla="*/ 9 h 40"/>
                <a:gd name="T14" fmla="*/ 12 w 14"/>
                <a:gd name="T15" fmla="*/ 11 h 40"/>
                <a:gd name="T16" fmla="*/ 11 w 14"/>
                <a:gd name="T17" fmla="*/ 11 h 40"/>
                <a:gd name="T18" fmla="*/ 11 w 14"/>
                <a:gd name="T19" fmla="*/ 15 h 40"/>
                <a:gd name="T20" fmla="*/ 12 w 14"/>
                <a:gd name="T21" fmla="*/ 15 h 40"/>
                <a:gd name="T22" fmla="*/ 2 w 14"/>
                <a:gd name="T23" fmla="*/ 15 h 40"/>
                <a:gd name="T24" fmla="*/ 0 w 14"/>
                <a:gd name="T25" fmla="*/ 17 h 40"/>
                <a:gd name="T26" fmla="*/ 1 w 14"/>
                <a:gd name="T27" fmla="*/ 19 h 40"/>
                <a:gd name="T28" fmla="*/ 4 w 14"/>
                <a:gd name="T29" fmla="*/ 16 h 40"/>
                <a:gd name="T30" fmla="*/ 2 w 14"/>
                <a:gd name="T31" fmla="*/ 15 h 40"/>
                <a:gd name="T32" fmla="*/ 4 w 14"/>
                <a:gd name="T33" fmla="*/ 40 h 40"/>
                <a:gd name="T34" fmla="*/ 11 w 14"/>
                <a:gd name="T35" fmla="*/ 30 h 40"/>
                <a:gd name="T36" fmla="*/ 13 w 14"/>
                <a:gd name="T37" fmla="*/ 19 h 40"/>
                <a:gd name="T38" fmla="*/ 9 w 14"/>
                <a:gd name="T39" fmla="*/ 19 h 40"/>
                <a:gd name="T40" fmla="*/ 9 w 14"/>
                <a:gd name="T41" fmla="*/ 14 h 40"/>
                <a:gd name="T42" fmla="*/ 10 w 14"/>
                <a:gd name="T43" fmla="*/ 8 h 40"/>
                <a:gd name="T44" fmla="*/ 12 w 14"/>
                <a:gd name="T45" fmla="*/ 9 h 40"/>
                <a:gd name="T46" fmla="*/ 14 w 14"/>
                <a:gd name="T47" fmla="*/ 5 h 40"/>
                <a:gd name="T48" fmla="*/ 13 w 14"/>
                <a:gd name="T49" fmla="*/ 1 h 40"/>
                <a:gd name="T50" fmla="*/ 11 w 14"/>
                <a:gd name="T51" fmla="*/ 2 h 40"/>
                <a:gd name="T52" fmla="*/ 7 w 14"/>
                <a:gd name="T53" fmla="*/ 3 h 40"/>
                <a:gd name="T54" fmla="*/ 7 w 14"/>
                <a:gd name="T55" fmla="*/ 6 h 40"/>
                <a:gd name="T56" fmla="*/ 4 w 14"/>
                <a:gd name="T57" fmla="*/ 9 h 40"/>
                <a:gd name="T58" fmla="*/ 3 w 14"/>
                <a:gd name="T59" fmla="*/ 14 h 40"/>
                <a:gd name="T60" fmla="*/ 2 w 14"/>
                <a:gd name="T61" fmla="*/ 15 h 40"/>
                <a:gd name="T62" fmla="*/ 4 w 14"/>
                <a:gd name="T63" fmla="*/ 16 h 40"/>
                <a:gd name="T64" fmla="*/ 1 w 14"/>
                <a:gd name="T65" fmla="*/ 19 h 40"/>
                <a:gd name="T66" fmla="*/ 2 w 14"/>
                <a:gd name="T67" fmla="*/ 23 h 40"/>
                <a:gd name="T68" fmla="*/ 4 w 14"/>
                <a:gd name="T6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40">
                  <a:moveTo>
                    <a:pt x="1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7"/>
                    <a:pt x="13" y="19"/>
                    <a:pt x="13" y="19"/>
                  </a:cubicBezTo>
                  <a:cubicBezTo>
                    <a:pt x="13" y="19"/>
                    <a:pt x="10" y="21"/>
                    <a:pt x="9" y="19"/>
                  </a:cubicBezTo>
                  <a:cubicBezTo>
                    <a:pt x="9" y="18"/>
                    <a:pt x="9" y="16"/>
                    <a:pt x="9" y="14"/>
                  </a:cubicBezTo>
                  <a:cubicBezTo>
                    <a:pt x="9" y="12"/>
                    <a:pt x="8" y="8"/>
                    <a:pt x="10" y="8"/>
                  </a:cubicBezTo>
                  <a:cubicBezTo>
                    <a:pt x="11" y="8"/>
                    <a:pt x="12" y="7"/>
                    <a:pt x="12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lose/>
                  <a:moveTo>
                    <a:pt x="2" y="15"/>
                  </a:moveTo>
                  <a:cubicBezTo>
                    <a:pt x="2" y="16"/>
                    <a:pt x="0" y="17"/>
                    <a:pt x="0" y="1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2" y="15"/>
                  </a:lnTo>
                  <a:close/>
                  <a:moveTo>
                    <a:pt x="4" y="40"/>
                  </a:moveTo>
                  <a:cubicBezTo>
                    <a:pt x="4" y="40"/>
                    <a:pt x="11" y="32"/>
                    <a:pt x="11" y="30"/>
                  </a:cubicBezTo>
                  <a:cubicBezTo>
                    <a:pt x="10" y="25"/>
                    <a:pt x="13" y="19"/>
                    <a:pt x="13" y="19"/>
                  </a:cubicBezTo>
                  <a:cubicBezTo>
                    <a:pt x="13" y="19"/>
                    <a:pt x="10" y="21"/>
                    <a:pt x="9" y="19"/>
                  </a:cubicBezTo>
                  <a:cubicBezTo>
                    <a:pt x="9" y="18"/>
                    <a:pt x="9" y="16"/>
                    <a:pt x="9" y="14"/>
                  </a:cubicBezTo>
                  <a:cubicBezTo>
                    <a:pt x="9" y="12"/>
                    <a:pt x="8" y="8"/>
                    <a:pt x="10" y="8"/>
                  </a:cubicBezTo>
                  <a:cubicBezTo>
                    <a:pt x="11" y="8"/>
                    <a:pt x="12" y="7"/>
                    <a:pt x="12" y="9"/>
                  </a:cubicBezTo>
                  <a:cubicBezTo>
                    <a:pt x="13" y="11"/>
                    <a:pt x="14" y="5"/>
                    <a:pt x="14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0"/>
                    <a:pt x="11" y="2"/>
                  </a:cubicBezTo>
                  <a:cubicBezTo>
                    <a:pt x="10" y="4"/>
                    <a:pt x="7" y="3"/>
                    <a:pt x="7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6" y="6"/>
                    <a:pt x="4" y="8"/>
                    <a:pt x="4" y="9"/>
                  </a:cubicBezTo>
                  <a:cubicBezTo>
                    <a:pt x="3" y="10"/>
                    <a:pt x="4" y="12"/>
                    <a:pt x="3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3"/>
                    <a:pt x="2" y="23"/>
                    <a:pt x="2" y="23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9" name="Freeform 198">
              <a:extLst>
                <a:ext uri="{FF2B5EF4-FFF2-40B4-BE49-F238E27FC236}">
                  <a16:creationId xmlns:a16="http://schemas.microsoft.com/office/drawing/2014/main" id="{1B1B01B2-7E59-4B37-A51E-DE5153A42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772" y="2631570"/>
              <a:ext cx="90680" cy="145637"/>
            </a:xfrm>
            <a:custGeom>
              <a:avLst/>
              <a:gdLst>
                <a:gd name="T0" fmla="*/ 30 w 34"/>
                <a:gd name="T1" fmla="*/ 2 h 54"/>
                <a:gd name="T2" fmla="*/ 27 w 34"/>
                <a:gd name="T3" fmla="*/ 0 h 54"/>
                <a:gd name="T4" fmla="*/ 24 w 34"/>
                <a:gd name="T5" fmla="*/ 3 h 54"/>
                <a:gd name="T6" fmla="*/ 19 w 34"/>
                <a:gd name="T7" fmla="*/ 2 h 54"/>
                <a:gd name="T8" fmla="*/ 19 w 34"/>
                <a:gd name="T9" fmla="*/ 7 h 54"/>
                <a:gd name="T10" fmla="*/ 16 w 34"/>
                <a:gd name="T11" fmla="*/ 11 h 54"/>
                <a:gd name="T12" fmla="*/ 14 w 34"/>
                <a:gd name="T13" fmla="*/ 14 h 54"/>
                <a:gd name="T14" fmla="*/ 9 w 34"/>
                <a:gd name="T15" fmla="*/ 15 h 54"/>
                <a:gd name="T16" fmla="*/ 7 w 34"/>
                <a:gd name="T17" fmla="*/ 12 h 54"/>
                <a:gd name="T18" fmla="*/ 8 w 34"/>
                <a:gd name="T19" fmla="*/ 19 h 54"/>
                <a:gd name="T20" fmla="*/ 3 w 34"/>
                <a:gd name="T21" fmla="*/ 22 h 54"/>
                <a:gd name="T22" fmla="*/ 1 w 34"/>
                <a:gd name="T23" fmla="*/ 24 h 54"/>
                <a:gd name="T24" fmla="*/ 11 w 34"/>
                <a:gd name="T25" fmla="*/ 28 h 54"/>
                <a:gd name="T26" fmla="*/ 12 w 34"/>
                <a:gd name="T27" fmla="*/ 29 h 54"/>
                <a:gd name="T28" fmla="*/ 8 w 34"/>
                <a:gd name="T29" fmla="*/ 34 h 54"/>
                <a:gd name="T30" fmla="*/ 4 w 34"/>
                <a:gd name="T31" fmla="*/ 41 h 54"/>
                <a:gd name="T32" fmla="*/ 0 w 34"/>
                <a:gd name="T33" fmla="*/ 43 h 54"/>
                <a:gd name="T34" fmla="*/ 2 w 34"/>
                <a:gd name="T35" fmla="*/ 46 h 54"/>
                <a:gd name="T36" fmla="*/ 0 w 34"/>
                <a:gd name="T37" fmla="*/ 50 h 54"/>
                <a:gd name="T38" fmla="*/ 5 w 34"/>
                <a:gd name="T39" fmla="*/ 50 h 54"/>
                <a:gd name="T40" fmla="*/ 10 w 34"/>
                <a:gd name="T41" fmla="*/ 50 h 54"/>
                <a:gd name="T42" fmla="*/ 12 w 34"/>
                <a:gd name="T43" fmla="*/ 53 h 54"/>
                <a:gd name="T44" fmla="*/ 17 w 34"/>
                <a:gd name="T45" fmla="*/ 50 h 54"/>
                <a:gd name="T46" fmla="*/ 18 w 34"/>
                <a:gd name="T47" fmla="*/ 47 h 54"/>
                <a:gd name="T48" fmla="*/ 23 w 34"/>
                <a:gd name="T49" fmla="*/ 46 h 54"/>
                <a:gd name="T50" fmla="*/ 25 w 34"/>
                <a:gd name="T51" fmla="*/ 43 h 54"/>
                <a:gd name="T52" fmla="*/ 29 w 34"/>
                <a:gd name="T53" fmla="*/ 40 h 54"/>
                <a:gd name="T54" fmla="*/ 30 w 34"/>
                <a:gd name="T55" fmla="*/ 39 h 54"/>
                <a:gd name="T56" fmla="*/ 34 w 34"/>
                <a:gd name="T57" fmla="*/ 38 h 54"/>
                <a:gd name="T58" fmla="*/ 32 w 34"/>
                <a:gd name="T59" fmla="*/ 30 h 54"/>
                <a:gd name="T60" fmla="*/ 31 w 34"/>
                <a:gd name="T61" fmla="*/ 27 h 54"/>
                <a:gd name="T62" fmla="*/ 32 w 34"/>
                <a:gd name="T63" fmla="*/ 21 h 54"/>
                <a:gd name="T64" fmla="*/ 34 w 34"/>
                <a:gd name="T65" fmla="*/ 18 h 54"/>
                <a:gd name="T66" fmla="*/ 30 w 34"/>
                <a:gd name="T67" fmla="*/ 18 h 54"/>
                <a:gd name="T68" fmla="*/ 26 w 34"/>
                <a:gd name="T69" fmla="*/ 17 h 54"/>
                <a:gd name="T70" fmla="*/ 21 w 34"/>
                <a:gd name="T71" fmla="*/ 12 h 54"/>
                <a:gd name="T72" fmla="*/ 30 w 34"/>
                <a:gd name="T73" fmla="*/ 4 h 54"/>
                <a:gd name="T74" fmla="*/ 10 w 34"/>
                <a:gd name="T7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54">
                  <a:moveTo>
                    <a:pt x="30" y="4"/>
                  </a:moveTo>
                  <a:cubicBezTo>
                    <a:pt x="30" y="3"/>
                    <a:pt x="29" y="2"/>
                    <a:pt x="30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2"/>
                    <a:pt x="27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0" y="2"/>
                    <a:pt x="19" y="2"/>
                  </a:cubicBezTo>
                  <a:cubicBezTo>
                    <a:pt x="19" y="2"/>
                    <a:pt x="19" y="5"/>
                    <a:pt x="19" y="5"/>
                  </a:cubicBezTo>
                  <a:cubicBezTo>
                    <a:pt x="16" y="6"/>
                    <a:pt x="15" y="7"/>
                    <a:pt x="19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2"/>
                    <a:pt x="15" y="14"/>
                    <a:pt x="16" y="14"/>
                  </a:cubicBezTo>
                  <a:cubicBezTo>
                    <a:pt x="16" y="14"/>
                    <a:pt x="13" y="15"/>
                    <a:pt x="14" y="14"/>
                  </a:cubicBezTo>
                  <a:cubicBezTo>
                    <a:pt x="13" y="14"/>
                    <a:pt x="12" y="13"/>
                    <a:pt x="10" y="13"/>
                  </a:cubicBezTo>
                  <a:cubicBezTo>
                    <a:pt x="10" y="13"/>
                    <a:pt x="9" y="15"/>
                    <a:pt x="9" y="15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7"/>
                    <a:pt x="5" y="17"/>
                    <a:pt x="8" y="19"/>
                  </a:cubicBezTo>
                  <a:cubicBezTo>
                    <a:pt x="8" y="19"/>
                    <a:pt x="7" y="20"/>
                    <a:pt x="8" y="21"/>
                  </a:cubicBezTo>
                  <a:cubicBezTo>
                    <a:pt x="6" y="21"/>
                    <a:pt x="4" y="21"/>
                    <a:pt x="3" y="22"/>
                  </a:cubicBezTo>
                  <a:cubicBezTo>
                    <a:pt x="3" y="22"/>
                    <a:pt x="4" y="23"/>
                    <a:pt x="4" y="24"/>
                  </a:cubicBezTo>
                  <a:cubicBezTo>
                    <a:pt x="3" y="24"/>
                    <a:pt x="3" y="24"/>
                    <a:pt x="1" y="24"/>
                  </a:cubicBezTo>
                  <a:cubicBezTo>
                    <a:pt x="1" y="25"/>
                    <a:pt x="1" y="27"/>
                    <a:pt x="1" y="27"/>
                  </a:cubicBezTo>
                  <a:cubicBezTo>
                    <a:pt x="6" y="28"/>
                    <a:pt x="6" y="28"/>
                    <a:pt x="11" y="28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13" y="26"/>
                    <a:pt x="12" y="28"/>
                    <a:pt x="12" y="29"/>
                  </a:cubicBezTo>
                  <a:cubicBezTo>
                    <a:pt x="11" y="29"/>
                    <a:pt x="9" y="30"/>
                    <a:pt x="8" y="31"/>
                  </a:cubicBezTo>
                  <a:cubicBezTo>
                    <a:pt x="8" y="32"/>
                    <a:pt x="9" y="33"/>
                    <a:pt x="8" y="34"/>
                  </a:cubicBezTo>
                  <a:cubicBezTo>
                    <a:pt x="8" y="37"/>
                    <a:pt x="2" y="37"/>
                    <a:pt x="8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4" y="41"/>
                    <a:pt x="6" y="43"/>
                    <a:pt x="5" y="44"/>
                  </a:cubicBezTo>
                  <a:cubicBezTo>
                    <a:pt x="3" y="44"/>
                    <a:pt x="2" y="43"/>
                    <a:pt x="0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" y="46"/>
                    <a:pt x="2" y="46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1" y="48"/>
                    <a:pt x="1" y="50"/>
                    <a:pt x="0" y="50"/>
                  </a:cubicBezTo>
                  <a:cubicBezTo>
                    <a:pt x="2" y="50"/>
                    <a:pt x="3" y="49"/>
                    <a:pt x="3" y="49"/>
                  </a:cubicBezTo>
                  <a:cubicBezTo>
                    <a:pt x="5" y="48"/>
                    <a:pt x="8" y="50"/>
                    <a:pt x="5" y="50"/>
                  </a:cubicBezTo>
                  <a:cubicBezTo>
                    <a:pt x="4" y="50"/>
                    <a:pt x="3" y="54"/>
                    <a:pt x="5" y="53"/>
                  </a:cubicBezTo>
                  <a:cubicBezTo>
                    <a:pt x="5" y="53"/>
                    <a:pt x="9" y="50"/>
                    <a:pt x="10" y="50"/>
                  </a:cubicBezTo>
                  <a:cubicBezTo>
                    <a:pt x="11" y="50"/>
                    <a:pt x="10" y="51"/>
                    <a:pt x="10" y="52"/>
                  </a:cubicBezTo>
                  <a:cubicBezTo>
                    <a:pt x="11" y="52"/>
                    <a:pt x="12" y="52"/>
                    <a:pt x="12" y="53"/>
                  </a:cubicBezTo>
                  <a:cubicBezTo>
                    <a:pt x="13" y="52"/>
                    <a:pt x="15" y="50"/>
                    <a:pt x="15" y="50"/>
                  </a:cubicBezTo>
                  <a:cubicBezTo>
                    <a:pt x="16" y="50"/>
                    <a:pt x="17" y="51"/>
                    <a:pt x="17" y="50"/>
                  </a:cubicBezTo>
                  <a:cubicBezTo>
                    <a:pt x="18" y="50"/>
                    <a:pt x="18" y="49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0" y="46"/>
                    <a:pt x="21" y="47"/>
                    <a:pt x="22" y="48"/>
                  </a:cubicBezTo>
                  <a:cubicBezTo>
                    <a:pt x="22" y="47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4"/>
                    <a:pt x="24" y="44"/>
                    <a:pt x="25" y="43"/>
                  </a:cubicBezTo>
                  <a:cubicBezTo>
                    <a:pt x="26" y="43"/>
                    <a:pt x="28" y="43"/>
                    <a:pt x="28" y="43"/>
                  </a:cubicBezTo>
                  <a:cubicBezTo>
                    <a:pt x="29" y="43"/>
                    <a:pt x="28" y="40"/>
                    <a:pt x="29" y="40"/>
                  </a:cubicBezTo>
                  <a:cubicBezTo>
                    <a:pt x="30" y="40"/>
                    <a:pt x="30" y="41"/>
                    <a:pt x="32" y="42"/>
                  </a:cubicBezTo>
                  <a:cubicBezTo>
                    <a:pt x="32" y="42"/>
                    <a:pt x="31" y="39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4" y="38"/>
                    <a:pt x="34" y="38"/>
                  </a:cubicBezTo>
                  <a:cubicBezTo>
                    <a:pt x="34" y="35"/>
                    <a:pt x="34" y="33"/>
                    <a:pt x="34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9"/>
                    <a:pt x="33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4"/>
                    <a:pt x="32" y="23"/>
                  </a:cubicBezTo>
                  <a:cubicBezTo>
                    <a:pt x="32" y="22"/>
                    <a:pt x="33" y="20"/>
                    <a:pt x="32" y="21"/>
                  </a:cubicBezTo>
                  <a:cubicBezTo>
                    <a:pt x="32" y="21"/>
                    <a:pt x="32" y="19"/>
                    <a:pt x="32" y="19"/>
                  </a:cubicBezTo>
                  <a:cubicBezTo>
                    <a:pt x="33" y="19"/>
                    <a:pt x="34" y="18"/>
                    <a:pt x="34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5"/>
                    <a:pt x="26" y="17"/>
                  </a:cubicBezTo>
                  <a:cubicBezTo>
                    <a:pt x="24" y="19"/>
                    <a:pt x="26" y="14"/>
                    <a:pt x="23" y="14"/>
                  </a:cubicBezTo>
                  <a:cubicBezTo>
                    <a:pt x="20" y="14"/>
                    <a:pt x="22" y="14"/>
                    <a:pt x="21" y="12"/>
                  </a:cubicBezTo>
                  <a:cubicBezTo>
                    <a:pt x="20" y="9"/>
                    <a:pt x="26" y="11"/>
                    <a:pt x="25" y="8"/>
                  </a:cubicBezTo>
                  <a:cubicBezTo>
                    <a:pt x="24" y="5"/>
                    <a:pt x="30" y="4"/>
                    <a:pt x="30" y="4"/>
                  </a:cubicBezTo>
                  <a:close/>
                  <a:moveTo>
                    <a:pt x="11" y="36"/>
                  </a:moveTo>
                  <a:cubicBezTo>
                    <a:pt x="14" y="35"/>
                    <a:pt x="11" y="38"/>
                    <a:pt x="10" y="38"/>
                  </a:cubicBezTo>
                  <a:cubicBezTo>
                    <a:pt x="8" y="39"/>
                    <a:pt x="10" y="36"/>
                    <a:pt x="11" y="36"/>
                  </a:cubicBezTo>
                  <a:close/>
                </a:path>
              </a:pathLst>
            </a:cu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0" name="Freeform 200">
              <a:extLst>
                <a:ext uri="{FF2B5EF4-FFF2-40B4-BE49-F238E27FC236}">
                  <a16:creationId xmlns:a16="http://schemas.microsoft.com/office/drawing/2014/main" id="{3B9F9E98-E13D-4B12-891D-5A45D0AA9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253" y="3248463"/>
              <a:ext cx="240437" cy="248680"/>
            </a:xfrm>
            <a:custGeom>
              <a:avLst/>
              <a:gdLst>
                <a:gd name="T0" fmla="*/ 89 w 89"/>
                <a:gd name="T1" fmla="*/ 83 h 92"/>
                <a:gd name="T2" fmla="*/ 88 w 89"/>
                <a:gd name="T3" fmla="*/ 82 h 92"/>
                <a:gd name="T4" fmla="*/ 86 w 89"/>
                <a:gd name="T5" fmla="*/ 80 h 92"/>
                <a:gd name="T6" fmla="*/ 83 w 89"/>
                <a:gd name="T7" fmla="*/ 78 h 92"/>
                <a:gd name="T8" fmla="*/ 83 w 89"/>
                <a:gd name="T9" fmla="*/ 73 h 92"/>
                <a:gd name="T10" fmla="*/ 81 w 89"/>
                <a:gd name="T11" fmla="*/ 73 h 92"/>
                <a:gd name="T12" fmla="*/ 80 w 89"/>
                <a:gd name="T13" fmla="*/ 66 h 92"/>
                <a:gd name="T14" fmla="*/ 78 w 89"/>
                <a:gd name="T15" fmla="*/ 61 h 92"/>
                <a:gd name="T16" fmla="*/ 75 w 89"/>
                <a:gd name="T17" fmla="*/ 55 h 92"/>
                <a:gd name="T18" fmla="*/ 70 w 89"/>
                <a:gd name="T19" fmla="*/ 54 h 92"/>
                <a:gd name="T20" fmla="*/ 71 w 89"/>
                <a:gd name="T21" fmla="*/ 52 h 92"/>
                <a:gd name="T22" fmla="*/ 64 w 89"/>
                <a:gd name="T23" fmla="*/ 45 h 92"/>
                <a:gd name="T24" fmla="*/ 59 w 89"/>
                <a:gd name="T25" fmla="*/ 38 h 92"/>
                <a:gd name="T26" fmla="*/ 57 w 89"/>
                <a:gd name="T27" fmla="*/ 34 h 92"/>
                <a:gd name="T28" fmla="*/ 58 w 89"/>
                <a:gd name="T29" fmla="*/ 29 h 92"/>
                <a:gd name="T30" fmla="*/ 61 w 89"/>
                <a:gd name="T31" fmla="*/ 28 h 92"/>
                <a:gd name="T32" fmla="*/ 61 w 89"/>
                <a:gd name="T33" fmla="*/ 23 h 92"/>
                <a:gd name="T34" fmla="*/ 65 w 89"/>
                <a:gd name="T35" fmla="*/ 21 h 92"/>
                <a:gd name="T36" fmla="*/ 64 w 89"/>
                <a:gd name="T37" fmla="*/ 19 h 92"/>
                <a:gd name="T38" fmla="*/ 60 w 89"/>
                <a:gd name="T39" fmla="*/ 19 h 92"/>
                <a:gd name="T40" fmla="*/ 56 w 89"/>
                <a:gd name="T41" fmla="*/ 18 h 92"/>
                <a:gd name="T42" fmla="*/ 53 w 89"/>
                <a:gd name="T43" fmla="*/ 16 h 92"/>
                <a:gd name="T44" fmla="*/ 51 w 89"/>
                <a:gd name="T45" fmla="*/ 13 h 92"/>
                <a:gd name="T46" fmla="*/ 50 w 89"/>
                <a:gd name="T47" fmla="*/ 10 h 92"/>
                <a:gd name="T48" fmla="*/ 50 w 89"/>
                <a:gd name="T49" fmla="*/ 7 h 92"/>
                <a:gd name="T50" fmla="*/ 48 w 89"/>
                <a:gd name="T51" fmla="*/ 2 h 92"/>
                <a:gd name="T52" fmla="*/ 45 w 89"/>
                <a:gd name="T53" fmla="*/ 1 h 92"/>
                <a:gd name="T54" fmla="*/ 42 w 89"/>
                <a:gd name="T55" fmla="*/ 3 h 92"/>
                <a:gd name="T56" fmla="*/ 41 w 89"/>
                <a:gd name="T57" fmla="*/ 1 h 92"/>
                <a:gd name="T58" fmla="*/ 39 w 89"/>
                <a:gd name="T59" fmla="*/ 0 h 92"/>
                <a:gd name="T60" fmla="*/ 37 w 89"/>
                <a:gd name="T61" fmla="*/ 2 h 92"/>
                <a:gd name="T62" fmla="*/ 31 w 89"/>
                <a:gd name="T63" fmla="*/ 1 h 92"/>
                <a:gd name="T64" fmla="*/ 29 w 89"/>
                <a:gd name="T65" fmla="*/ 2 h 92"/>
                <a:gd name="T66" fmla="*/ 27 w 89"/>
                <a:gd name="T67" fmla="*/ 8 h 92"/>
                <a:gd name="T68" fmla="*/ 23 w 89"/>
                <a:gd name="T69" fmla="*/ 13 h 92"/>
                <a:gd name="T70" fmla="*/ 24 w 89"/>
                <a:gd name="T71" fmla="*/ 17 h 92"/>
                <a:gd name="T72" fmla="*/ 22 w 89"/>
                <a:gd name="T73" fmla="*/ 23 h 92"/>
                <a:gd name="T74" fmla="*/ 22 w 89"/>
                <a:gd name="T75" fmla="*/ 27 h 92"/>
                <a:gd name="T76" fmla="*/ 20 w 89"/>
                <a:gd name="T77" fmla="*/ 32 h 92"/>
                <a:gd name="T78" fmla="*/ 18 w 89"/>
                <a:gd name="T79" fmla="*/ 35 h 92"/>
                <a:gd name="T80" fmla="*/ 0 w 89"/>
                <a:gd name="T81" fmla="*/ 49 h 92"/>
                <a:gd name="T82" fmla="*/ 5 w 89"/>
                <a:gd name="T83" fmla="*/ 64 h 92"/>
                <a:gd name="T84" fmla="*/ 29 w 89"/>
                <a:gd name="T85" fmla="*/ 78 h 92"/>
                <a:gd name="T86" fmla="*/ 30 w 89"/>
                <a:gd name="T87" fmla="*/ 81 h 92"/>
                <a:gd name="T88" fmla="*/ 36 w 89"/>
                <a:gd name="T89" fmla="*/ 81 h 92"/>
                <a:gd name="T90" fmla="*/ 37 w 89"/>
                <a:gd name="T91" fmla="*/ 87 h 92"/>
                <a:gd name="T92" fmla="*/ 43 w 89"/>
                <a:gd name="T93" fmla="*/ 90 h 92"/>
                <a:gd name="T94" fmla="*/ 59 w 89"/>
                <a:gd name="T95" fmla="*/ 92 h 92"/>
                <a:gd name="T96" fmla="*/ 67 w 89"/>
                <a:gd name="T97" fmla="*/ 86 h 92"/>
                <a:gd name="T98" fmla="*/ 73 w 89"/>
                <a:gd name="T99" fmla="*/ 79 h 92"/>
                <a:gd name="T100" fmla="*/ 78 w 89"/>
                <a:gd name="T101" fmla="*/ 80 h 92"/>
                <a:gd name="T102" fmla="*/ 80 w 89"/>
                <a:gd name="T103" fmla="*/ 80 h 92"/>
                <a:gd name="T104" fmla="*/ 81 w 89"/>
                <a:gd name="T105" fmla="*/ 82 h 92"/>
                <a:gd name="T106" fmla="*/ 85 w 89"/>
                <a:gd name="T107" fmla="*/ 83 h 92"/>
                <a:gd name="T108" fmla="*/ 86 w 89"/>
                <a:gd name="T109" fmla="*/ 81 h 92"/>
                <a:gd name="T110" fmla="*/ 88 w 89"/>
                <a:gd name="T111" fmla="*/ 83 h 92"/>
                <a:gd name="T112" fmla="*/ 89 w 89"/>
                <a:gd name="T113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2">
                  <a:moveTo>
                    <a:pt x="89" y="83"/>
                  </a:move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7" y="82"/>
                    <a:pt x="86" y="80"/>
                  </a:cubicBezTo>
                  <a:cubicBezTo>
                    <a:pt x="85" y="78"/>
                    <a:pt x="83" y="78"/>
                    <a:pt x="83" y="78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0"/>
                    <a:pt x="80" y="69"/>
                    <a:pt x="80" y="66"/>
                  </a:cubicBezTo>
                  <a:cubicBezTo>
                    <a:pt x="81" y="63"/>
                    <a:pt x="80" y="63"/>
                    <a:pt x="78" y="61"/>
                  </a:cubicBezTo>
                  <a:cubicBezTo>
                    <a:pt x="76" y="58"/>
                    <a:pt x="76" y="57"/>
                    <a:pt x="75" y="55"/>
                  </a:cubicBezTo>
                  <a:cubicBezTo>
                    <a:pt x="74" y="53"/>
                    <a:pt x="73" y="54"/>
                    <a:pt x="70" y="54"/>
                  </a:cubicBezTo>
                  <a:cubicBezTo>
                    <a:pt x="67" y="54"/>
                    <a:pt x="71" y="54"/>
                    <a:pt x="71" y="52"/>
                  </a:cubicBezTo>
                  <a:cubicBezTo>
                    <a:pt x="70" y="50"/>
                    <a:pt x="66" y="46"/>
                    <a:pt x="64" y="45"/>
                  </a:cubicBezTo>
                  <a:cubicBezTo>
                    <a:pt x="61" y="45"/>
                    <a:pt x="61" y="39"/>
                    <a:pt x="59" y="38"/>
                  </a:cubicBezTo>
                  <a:cubicBezTo>
                    <a:pt x="57" y="37"/>
                    <a:pt x="58" y="35"/>
                    <a:pt x="57" y="34"/>
                  </a:cubicBezTo>
                  <a:cubicBezTo>
                    <a:pt x="56" y="32"/>
                    <a:pt x="60" y="34"/>
                    <a:pt x="58" y="29"/>
                  </a:cubicBezTo>
                  <a:cubicBezTo>
                    <a:pt x="57" y="27"/>
                    <a:pt x="60" y="30"/>
                    <a:pt x="61" y="28"/>
                  </a:cubicBezTo>
                  <a:cubicBezTo>
                    <a:pt x="62" y="27"/>
                    <a:pt x="62" y="26"/>
                    <a:pt x="61" y="23"/>
                  </a:cubicBezTo>
                  <a:cubicBezTo>
                    <a:pt x="60" y="21"/>
                    <a:pt x="63" y="23"/>
                    <a:pt x="65" y="21"/>
                  </a:cubicBezTo>
                  <a:cubicBezTo>
                    <a:pt x="66" y="20"/>
                    <a:pt x="64" y="19"/>
                    <a:pt x="64" y="19"/>
                  </a:cubicBezTo>
                  <a:cubicBezTo>
                    <a:pt x="64" y="19"/>
                    <a:pt x="62" y="20"/>
                    <a:pt x="60" y="19"/>
                  </a:cubicBezTo>
                  <a:cubicBezTo>
                    <a:pt x="58" y="18"/>
                    <a:pt x="58" y="18"/>
                    <a:pt x="56" y="18"/>
                  </a:cubicBezTo>
                  <a:cubicBezTo>
                    <a:pt x="55" y="18"/>
                    <a:pt x="55" y="16"/>
                    <a:pt x="53" y="16"/>
                  </a:cubicBezTo>
                  <a:cubicBezTo>
                    <a:pt x="51" y="16"/>
                    <a:pt x="53" y="13"/>
                    <a:pt x="51" y="13"/>
                  </a:cubicBezTo>
                  <a:cubicBezTo>
                    <a:pt x="49" y="13"/>
                    <a:pt x="52" y="10"/>
                    <a:pt x="50" y="10"/>
                  </a:cubicBezTo>
                  <a:cubicBezTo>
                    <a:pt x="48" y="10"/>
                    <a:pt x="51" y="8"/>
                    <a:pt x="50" y="7"/>
                  </a:cubicBezTo>
                  <a:cubicBezTo>
                    <a:pt x="49" y="5"/>
                    <a:pt x="48" y="2"/>
                    <a:pt x="48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1"/>
                    <a:pt x="37" y="2"/>
                  </a:cubicBezTo>
                  <a:cubicBezTo>
                    <a:pt x="36" y="4"/>
                    <a:pt x="33" y="0"/>
                    <a:pt x="31" y="1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9" y="2"/>
                    <a:pt x="29" y="6"/>
                    <a:pt x="27" y="8"/>
                  </a:cubicBezTo>
                  <a:cubicBezTo>
                    <a:pt x="25" y="9"/>
                    <a:pt x="23" y="10"/>
                    <a:pt x="23" y="13"/>
                  </a:cubicBezTo>
                  <a:cubicBezTo>
                    <a:pt x="23" y="16"/>
                    <a:pt x="24" y="15"/>
                    <a:pt x="24" y="17"/>
                  </a:cubicBezTo>
                  <a:cubicBezTo>
                    <a:pt x="23" y="20"/>
                    <a:pt x="21" y="20"/>
                    <a:pt x="22" y="23"/>
                  </a:cubicBezTo>
                  <a:cubicBezTo>
                    <a:pt x="23" y="26"/>
                    <a:pt x="23" y="25"/>
                    <a:pt x="22" y="27"/>
                  </a:cubicBezTo>
                  <a:cubicBezTo>
                    <a:pt x="21" y="30"/>
                    <a:pt x="21" y="30"/>
                    <a:pt x="20" y="32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65" y="88"/>
                    <a:pt x="67" y="86"/>
                  </a:cubicBezTo>
                  <a:cubicBezTo>
                    <a:pt x="69" y="83"/>
                    <a:pt x="71" y="78"/>
                    <a:pt x="73" y="79"/>
                  </a:cubicBezTo>
                  <a:cubicBezTo>
                    <a:pt x="76" y="80"/>
                    <a:pt x="78" y="80"/>
                    <a:pt x="78" y="80"/>
                  </a:cubicBezTo>
                  <a:cubicBezTo>
                    <a:pt x="78" y="80"/>
                    <a:pt x="79" y="80"/>
                    <a:pt x="80" y="80"/>
                  </a:cubicBezTo>
                  <a:cubicBezTo>
                    <a:pt x="80" y="80"/>
                    <a:pt x="81" y="82"/>
                    <a:pt x="81" y="82"/>
                  </a:cubicBezTo>
                  <a:cubicBezTo>
                    <a:pt x="82" y="83"/>
                    <a:pt x="83" y="83"/>
                    <a:pt x="85" y="83"/>
                  </a:cubicBezTo>
                  <a:cubicBezTo>
                    <a:pt x="85" y="83"/>
                    <a:pt x="85" y="81"/>
                    <a:pt x="86" y="81"/>
                  </a:cubicBezTo>
                  <a:cubicBezTo>
                    <a:pt x="86" y="81"/>
                    <a:pt x="88" y="83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1" name="Freeform 202">
              <a:extLst>
                <a:ext uri="{FF2B5EF4-FFF2-40B4-BE49-F238E27FC236}">
                  <a16:creationId xmlns:a16="http://schemas.microsoft.com/office/drawing/2014/main" id="{81CF5F9C-46DF-4D76-A013-DE0AD5020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039" y="3167402"/>
              <a:ext cx="457517" cy="464389"/>
            </a:xfrm>
            <a:custGeom>
              <a:avLst/>
              <a:gdLst>
                <a:gd name="T0" fmla="*/ 156 w 170"/>
                <a:gd name="T1" fmla="*/ 154 h 172"/>
                <a:gd name="T2" fmla="*/ 170 w 170"/>
                <a:gd name="T3" fmla="*/ 148 h 172"/>
                <a:gd name="T4" fmla="*/ 165 w 170"/>
                <a:gd name="T5" fmla="*/ 138 h 172"/>
                <a:gd name="T6" fmla="*/ 155 w 170"/>
                <a:gd name="T7" fmla="*/ 127 h 172"/>
                <a:gd name="T8" fmla="*/ 151 w 170"/>
                <a:gd name="T9" fmla="*/ 113 h 172"/>
                <a:gd name="T10" fmla="*/ 159 w 170"/>
                <a:gd name="T11" fmla="*/ 97 h 172"/>
                <a:gd name="T12" fmla="*/ 150 w 170"/>
                <a:gd name="T13" fmla="*/ 89 h 172"/>
                <a:gd name="T14" fmla="*/ 145 w 170"/>
                <a:gd name="T15" fmla="*/ 76 h 172"/>
                <a:gd name="T16" fmla="*/ 145 w 170"/>
                <a:gd name="T17" fmla="*/ 70 h 172"/>
                <a:gd name="T18" fmla="*/ 149 w 170"/>
                <a:gd name="T19" fmla="*/ 58 h 172"/>
                <a:gd name="T20" fmla="*/ 156 w 170"/>
                <a:gd name="T21" fmla="*/ 51 h 172"/>
                <a:gd name="T22" fmla="*/ 156 w 170"/>
                <a:gd name="T23" fmla="*/ 39 h 172"/>
                <a:gd name="T24" fmla="*/ 148 w 170"/>
                <a:gd name="T25" fmla="*/ 31 h 172"/>
                <a:gd name="T26" fmla="*/ 134 w 170"/>
                <a:gd name="T27" fmla="*/ 24 h 172"/>
                <a:gd name="T28" fmla="*/ 120 w 170"/>
                <a:gd name="T29" fmla="*/ 19 h 172"/>
                <a:gd name="T30" fmla="*/ 103 w 170"/>
                <a:gd name="T31" fmla="*/ 20 h 172"/>
                <a:gd name="T32" fmla="*/ 94 w 170"/>
                <a:gd name="T33" fmla="*/ 23 h 172"/>
                <a:gd name="T34" fmla="*/ 85 w 170"/>
                <a:gd name="T35" fmla="*/ 28 h 172"/>
                <a:gd name="T36" fmla="*/ 81 w 170"/>
                <a:gd name="T37" fmla="*/ 35 h 172"/>
                <a:gd name="T38" fmla="*/ 56 w 170"/>
                <a:gd name="T39" fmla="*/ 32 h 172"/>
                <a:gd name="T40" fmla="*/ 50 w 170"/>
                <a:gd name="T41" fmla="*/ 27 h 172"/>
                <a:gd name="T42" fmla="*/ 41 w 170"/>
                <a:gd name="T43" fmla="*/ 14 h 172"/>
                <a:gd name="T44" fmla="*/ 36 w 170"/>
                <a:gd name="T45" fmla="*/ 6 h 172"/>
                <a:gd name="T46" fmla="*/ 27 w 170"/>
                <a:gd name="T47" fmla="*/ 7 h 172"/>
                <a:gd name="T48" fmla="*/ 19 w 170"/>
                <a:gd name="T49" fmla="*/ 11 h 172"/>
                <a:gd name="T50" fmla="*/ 11 w 170"/>
                <a:gd name="T51" fmla="*/ 3 h 172"/>
                <a:gd name="T52" fmla="*/ 6 w 170"/>
                <a:gd name="T53" fmla="*/ 4 h 172"/>
                <a:gd name="T54" fmla="*/ 3 w 170"/>
                <a:gd name="T55" fmla="*/ 13 h 172"/>
                <a:gd name="T56" fmla="*/ 6 w 170"/>
                <a:gd name="T57" fmla="*/ 29 h 172"/>
                <a:gd name="T58" fmla="*/ 7 w 170"/>
                <a:gd name="T59" fmla="*/ 40 h 172"/>
                <a:gd name="T60" fmla="*/ 13 w 170"/>
                <a:gd name="T61" fmla="*/ 48 h 172"/>
                <a:gd name="T62" fmla="*/ 22 w 170"/>
                <a:gd name="T63" fmla="*/ 51 h 172"/>
                <a:gd name="T64" fmla="*/ 15 w 170"/>
                <a:gd name="T65" fmla="*/ 59 h 172"/>
                <a:gd name="T66" fmla="*/ 21 w 170"/>
                <a:gd name="T67" fmla="*/ 75 h 172"/>
                <a:gd name="T68" fmla="*/ 32 w 170"/>
                <a:gd name="T69" fmla="*/ 85 h 172"/>
                <a:gd name="T70" fmla="*/ 38 w 170"/>
                <a:gd name="T71" fmla="*/ 103 h 172"/>
                <a:gd name="T72" fmla="*/ 43 w 170"/>
                <a:gd name="T73" fmla="*/ 110 h 172"/>
                <a:gd name="T74" fmla="*/ 54 w 170"/>
                <a:gd name="T75" fmla="*/ 113 h 172"/>
                <a:gd name="T76" fmla="*/ 60 w 170"/>
                <a:gd name="T77" fmla="*/ 126 h 172"/>
                <a:gd name="T78" fmla="*/ 63 w 170"/>
                <a:gd name="T79" fmla="*/ 135 h 172"/>
                <a:gd name="T80" fmla="*/ 71 w 170"/>
                <a:gd name="T81" fmla="*/ 145 h 172"/>
                <a:gd name="T82" fmla="*/ 78 w 170"/>
                <a:gd name="T83" fmla="*/ 153 h 172"/>
                <a:gd name="T84" fmla="*/ 85 w 170"/>
                <a:gd name="T85" fmla="*/ 155 h 172"/>
                <a:gd name="T86" fmla="*/ 108 w 170"/>
                <a:gd name="T87" fmla="*/ 148 h 172"/>
                <a:gd name="T88" fmla="*/ 131 w 170"/>
                <a:gd name="T89" fmla="*/ 168 h 172"/>
                <a:gd name="T90" fmla="*/ 146 w 170"/>
                <a:gd name="T91" fmla="*/ 170 h 172"/>
                <a:gd name="T92" fmla="*/ 6 w 170"/>
                <a:gd name="T93" fmla="*/ 18 h 172"/>
                <a:gd name="T94" fmla="*/ 16 w 170"/>
                <a:gd name="T95" fmla="*/ 31 h 172"/>
                <a:gd name="T96" fmla="*/ 10 w 170"/>
                <a:gd name="T97" fmla="*/ 32 h 172"/>
                <a:gd name="T98" fmla="*/ 8 w 170"/>
                <a:gd name="T99" fmla="*/ 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" h="172">
                  <a:moveTo>
                    <a:pt x="149" y="172"/>
                  </a:moveTo>
                  <a:cubicBezTo>
                    <a:pt x="150" y="162"/>
                    <a:pt x="150" y="162"/>
                    <a:pt x="150" y="162"/>
                  </a:cubicBezTo>
                  <a:cubicBezTo>
                    <a:pt x="156" y="154"/>
                    <a:pt x="156" y="154"/>
                    <a:pt x="156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70" y="148"/>
                    <a:pt x="170" y="148"/>
                    <a:pt x="170" y="148"/>
                  </a:cubicBezTo>
                  <a:cubicBezTo>
                    <a:pt x="170" y="145"/>
                    <a:pt x="170" y="145"/>
                    <a:pt x="170" y="145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1" y="38"/>
                    <a:pt x="151" y="38"/>
                    <a:pt x="151" y="38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30"/>
                    <a:pt x="85" y="33"/>
                    <a:pt x="85" y="35"/>
                  </a:cubicBezTo>
                  <a:cubicBezTo>
                    <a:pt x="85" y="35"/>
                    <a:pt x="84" y="36"/>
                    <a:pt x="84" y="36"/>
                  </a:cubicBezTo>
                  <a:cubicBezTo>
                    <a:pt x="83" y="37"/>
                    <a:pt x="81" y="35"/>
                    <a:pt x="81" y="35"/>
                  </a:cubicBezTo>
                  <a:cubicBezTo>
                    <a:pt x="83" y="36"/>
                    <a:pt x="81" y="34"/>
                    <a:pt x="78" y="34"/>
                  </a:cubicBezTo>
                  <a:cubicBezTo>
                    <a:pt x="76" y="34"/>
                    <a:pt x="70" y="39"/>
                    <a:pt x="69" y="39"/>
                  </a:cubicBezTo>
                  <a:cubicBezTo>
                    <a:pt x="67" y="39"/>
                    <a:pt x="58" y="33"/>
                    <a:pt x="56" y="32"/>
                  </a:cubicBezTo>
                  <a:cubicBezTo>
                    <a:pt x="56" y="31"/>
                    <a:pt x="54" y="29"/>
                    <a:pt x="54" y="29"/>
                  </a:cubicBezTo>
                  <a:cubicBezTo>
                    <a:pt x="53" y="28"/>
                    <a:pt x="52" y="29"/>
                    <a:pt x="51" y="29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7"/>
                    <a:pt x="47" y="32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2" y="23"/>
                    <a:pt x="41" y="18"/>
                    <a:pt x="41" y="14"/>
                  </a:cubicBezTo>
                  <a:cubicBezTo>
                    <a:pt x="41" y="14"/>
                    <a:pt x="39" y="13"/>
                    <a:pt x="38" y="12"/>
                  </a:cubicBezTo>
                  <a:cubicBezTo>
                    <a:pt x="36" y="11"/>
                    <a:pt x="37" y="11"/>
                    <a:pt x="36" y="9"/>
                  </a:cubicBezTo>
                  <a:cubicBezTo>
                    <a:pt x="37" y="7"/>
                    <a:pt x="33" y="6"/>
                    <a:pt x="36" y="6"/>
                  </a:cubicBezTo>
                  <a:cubicBezTo>
                    <a:pt x="37" y="6"/>
                    <a:pt x="36" y="4"/>
                    <a:pt x="35" y="2"/>
                  </a:cubicBezTo>
                  <a:cubicBezTo>
                    <a:pt x="33" y="0"/>
                    <a:pt x="34" y="3"/>
                    <a:pt x="32" y="3"/>
                  </a:cubicBezTo>
                  <a:cubicBezTo>
                    <a:pt x="30" y="4"/>
                    <a:pt x="27" y="7"/>
                    <a:pt x="27" y="7"/>
                  </a:cubicBezTo>
                  <a:cubicBezTo>
                    <a:pt x="27" y="7"/>
                    <a:pt x="27" y="8"/>
                    <a:pt x="26" y="9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3" y="10"/>
                    <a:pt x="20" y="11"/>
                    <a:pt x="19" y="11"/>
                  </a:cubicBezTo>
                  <a:cubicBezTo>
                    <a:pt x="17" y="11"/>
                    <a:pt x="17" y="11"/>
                    <a:pt x="16" y="10"/>
                  </a:cubicBezTo>
                  <a:cubicBezTo>
                    <a:pt x="14" y="9"/>
                    <a:pt x="15" y="7"/>
                    <a:pt x="13" y="6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7" y="6"/>
                    <a:pt x="6" y="4"/>
                  </a:cubicBezTo>
                  <a:cubicBezTo>
                    <a:pt x="4" y="3"/>
                    <a:pt x="5" y="5"/>
                    <a:pt x="3" y="6"/>
                  </a:cubicBezTo>
                  <a:cubicBezTo>
                    <a:pt x="1" y="8"/>
                    <a:pt x="2" y="9"/>
                    <a:pt x="3" y="11"/>
                  </a:cubicBezTo>
                  <a:cubicBezTo>
                    <a:pt x="4" y="12"/>
                    <a:pt x="3" y="11"/>
                    <a:pt x="3" y="13"/>
                  </a:cubicBezTo>
                  <a:cubicBezTo>
                    <a:pt x="4" y="15"/>
                    <a:pt x="2" y="15"/>
                    <a:pt x="1" y="17"/>
                  </a:cubicBezTo>
                  <a:cubicBezTo>
                    <a:pt x="0" y="19"/>
                    <a:pt x="2" y="22"/>
                    <a:pt x="4" y="23"/>
                  </a:cubicBezTo>
                  <a:cubicBezTo>
                    <a:pt x="5" y="25"/>
                    <a:pt x="5" y="27"/>
                    <a:pt x="6" y="29"/>
                  </a:cubicBezTo>
                  <a:cubicBezTo>
                    <a:pt x="7" y="30"/>
                    <a:pt x="5" y="32"/>
                    <a:pt x="5" y="32"/>
                  </a:cubicBezTo>
                  <a:cubicBezTo>
                    <a:pt x="5" y="32"/>
                    <a:pt x="6" y="35"/>
                    <a:pt x="7" y="37"/>
                  </a:cubicBezTo>
                  <a:cubicBezTo>
                    <a:pt x="8" y="38"/>
                    <a:pt x="5" y="40"/>
                    <a:pt x="7" y="40"/>
                  </a:cubicBezTo>
                  <a:cubicBezTo>
                    <a:pt x="9" y="40"/>
                    <a:pt x="6" y="43"/>
                    <a:pt x="8" y="43"/>
                  </a:cubicBezTo>
                  <a:cubicBezTo>
                    <a:pt x="10" y="43"/>
                    <a:pt x="8" y="46"/>
                    <a:pt x="10" y="46"/>
                  </a:cubicBezTo>
                  <a:cubicBezTo>
                    <a:pt x="12" y="46"/>
                    <a:pt x="12" y="48"/>
                    <a:pt x="13" y="48"/>
                  </a:cubicBezTo>
                  <a:cubicBezTo>
                    <a:pt x="15" y="48"/>
                    <a:pt x="15" y="48"/>
                    <a:pt x="17" y="49"/>
                  </a:cubicBezTo>
                  <a:cubicBezTo>
                    <a:pt x="19" y="50"/>
                    <a:pt x="21" y="49"/>
                    <a:pt x="21" y="49"/>
                  </a:cubicBezTo>
                  <a:cubicBezTo>
                    <a:pt x="21" y="49"/>
                    <a:pt x="23" y="50"/>
                    <a:pt x="22" y="51"/>
                  </a:cubicBezTo>
                  <a:cubicBezTo>
                    <a:pt x="20" y="53"/>
                    <a:pt x="17" y="51"/>
                    <a:pt x="18" y="53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7" y="60"/>
                    <a:pt x="14" y="57"/>
                    <a:pt x="15" y="59"/>
                  </a:cubicBezTo>
                  <a:cubicBezTo>
                    <a:pt x="17" y="64"/>
                    <a:pt x="13" y="62"/>
                    <a:pt x="14" y="64"/>
                  </a:cubicBezTo>
                  <a:cubicBezTo>
                    <a:pt x="15" y="65"/>
                    <a:pt x="14" y="67"/>
                    <a:pt x="16" y="68"/>
                  </a:cubicBezTo>
                  <a:cubicBezTo>
                    <a:pt x="18" y="69"/>
                    <a:pt x="18" y="75"/>
                    <a:pt x="21" y="75"/>
                  </a:cubicBezTo>
                  <a:cubicBezTo>
                    <a:pt x="23" y="76"/>
                    <a:pt x="27" y="80"/>
                    <a:pt x="28" y="82"/>
                  </a:cubicBezTo>
                  <a:cubicBezTo>
                    <a:pt x="28" y="84"/>
                    <a:pt x="24" y="84"/>
                    <a:pt x="27" y="84"/>
                  </a:cubicBezTo>
                  <a:cubicBezTo>
                    <a:pt x="30" y="84"/>
                    <a:pt x="31" y="83"/>
                    <a:pt x="32" y="85"/>
                  </a:cubicBezTo>
                  <a:cubicBezTo>
                    <a:pt x="33" y="87"/>
                    <a:pt x="33" y="88"/>
                    <a:pt x="35" y="91"/>
                  </a:cubicBezTo>
                  <a:cubicBezTo>
                    <a:pt x="37" y="93"/>
                    <a:pt x="38" y="93"/>
                    <a:pt x="37" y="96"/>
                  </a:cubicBezTo>
                  <a:cubicBezTo>
                    <a:pt x="37" y="99"/>
                    <a:pt x="37" y="100"/>
                    <a:pt x="38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8"/>
                    <a:pt x="42" y="108"/>
                    <a:pt x="43" y="110"/>
                  </a:cubicBezTo>
                  <a:cubicBezTo>
                    <a:pt x="44" y="111"/>
                    <a:pt x="45" y="112"/>
                    <a:pt x="45" y="112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8" y="115"/>
                    <a:pt x="50" y="114"/>
                    <a:pt x="54" y="113"/>
                  </a:cubicBezTo>
                  <a:cubicBezTo>
                    <a:pt x="55" y="115"/>
                    <a:pt x="56" y="118"/>
                    <a:pt x="57" y="120"/>
                  </a:cubicBezTo>
                  <a:cubicBezTo>
                    <a:pt x="57" y="122"/>
                    <a:pt x="57" y="123"/>
                    <a:pt x="58" y="124"/>
                  </a:cubicBezTo>
                  <a:cubicBezTo>
                    <a:pt x="58" y="125"/>
                    <a:pt x="60" y="125"/>
                    <a:pt x="60" y="126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0" y="130"/>
                    <a:pt x="63" y="130"/>
                    <a:pt x="63" y="132"/>
                  </a:cubicBezTo>
                  <a:cubicBezTo>
                    <a:pt x="63" y="133"/>
                    <a:pt x="62" y="134"/>
                    <a:pt x="63" y="135"/>
                  </a:cubicBezTo>
                  <a:cubicBezTo>
                    <a:pt x="63" y="136"/>
                    <a:pt x="66" y="136"/>
                    <a:pt x="66" y="136"/>
                  </a:cubicBezTo>
                  <a:cubicBezTo>
                    <a:pt x="67" y="138"/>
                    <a:pt x="66" y="139"/>
                    <a:pt x="67" y="140"/>
                  </a:cubicBezTo>
                  <a:cubicBezTo>
                    <a:pt x="67" y="141"/>
                    <a:pt x="70" y="145"/>
                    <a:pt x="71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3" y="146"/>
                    <a:pt x="72" y="147"/>
                    <a:pt x="72" y="148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9" y="153"/>
                    <a:pt x="80" y="153"/>
                    <a:pt x="81" y="153"/>
                  </a:cubicBezTo>
                  <a:cubicBezTo>
                    <a:pt x="81" y="153"/>
                    <a:pt x="83" y="155"/>
                    <a:pt x="83" y="155"/>
                  </a:cubicBezTo>
                  <a:cubicBezTo>
                    <a:pt x="84" y="155"/>
                    <a:pt x="85" y="155"/>
                    <a:pt x="85" y="155"/>
                  </a:cubicBezTo>
                  <a:cubicBezTo>
                    <a:pt x="87" y="156"/>
                    <a:pt x="89" y="158"/>
                    <a:pt x="93" y="157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8" y="153"/>
                    <a:pt x="103" y="151"/>
                    <a:pt x="108" y="148"/>
                  </a:cubicBezTo>
                  <a:cubicBezTo>
                    <a:pt x="110" y="150"/>
                    <a:pt x="113" y="152"/>
                    <a:pt x="114" y="155"/>
                  </a:cubicBezTo>
                  <a:cubicBezTo>
                    <a:pt x="116" y="160"/>
                    <a:pt x="115" y="164"/>
                    <a:pt x="119" y="166"/>
                  </a:cubicBezTo>
                  <a:cubicBezTo>
                    <a:pt x="123" y="168"/>
                    <a:pt x="126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5" y="170"/>
                    <a:pt x="139" y="168"/>
                    <a:pt x="142" y="168"/>
                  </a:cubicBezTo>
                  <a:cubicBezTo>
                    <a:pt x="143" y="168"/>
                    <a:pt x="145" y="170"/>
                    <a:pt x="146" y="170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7" y="172"/>
                    <a:pt x="148" y="172"/>
                    <a:pt x="149" y="172"/>
                  </a:cubicBezTo>
                  <a:close/>
                  <a:moveTo>
                    <a:pt x="6" y="18"/>
                  </a:moveTo>
                  <a:cubicBezTo>
                    <a:pt x="11" y="18"/>
                    <a:pt x="11" y="22"/>
                    <a:pt x="13" y="25"/>
                  </a:cubicBezTo>
                  <a:cubicBezTo>
                    <a:pt x="14" y="25"/>
                    <a:pt x="16" y="26"/>
                    <a:pt x="16" y="27"/>
                  </a:cubicBezTo>
                  <a:cubicBezTo>
                    <a:pt x="16" y="28"/>
                    <a:pt x="15" y="30"/>
                    <a:pt x="16" y="31"/>
                  </a:cubicBezTo>
                  <a:cubicBezTo>
                    <a:pt x="16" y="32"/>
                    <a:pt x="23" y="31"/>
                    <a:pt x="18" y="35"/>
                  </a:cubicBezTo>
                  <a:cubicBezTo>
                    <a:pt x="16" y="38"/>
                    <a:pt x="17" y="36"/>
                    <a:pt x="13" y="37"/>
                  </a:cubicBezTo>
                  <a:cubicBezTo>
                    <a:pt x="12" y="36"/>
                    <a:pt x="11" y="33"/>
                    <a:pt x="10" y="32"/>
                  </a:cubicBezTo>
                  <a:cubicBezTo>
                    <a:pt x="10" y="31"/>
                    <a:pt x="11" y="30"/>
                    <a:pt x="10" y="29"/>
                  </a:cubicBezTo>
                  <a:cubicBezTo>
                    <a:pt x="10" y="29"/>
                    <a:pt x="8" y="28"/>
                    <a:pt x="8" y="27"/>
                  </a:cubicBezTo>
                  <a:cubicBezTo>
                    <a:pt x="7" y="26"/>
                    <a:pt x="9" y="24"/>
                    <a:pt x="8" y="23"/>
                  </a:cubicBezTo>
                  <a:cubicBezTo>
                    <a:pt x="8" y="22"/>
                    <a:pt x="6" y="21"/>
                    <a:pt x="6" y="20"/>
                  </a:cubicBezTo>
                  <a:cubicBezTo>
                    <a:pt x="6" y="20"/>
                    <a:pt x="4" y="18"/>
                    <a:pt x="6" y="1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" name="Freeform 204">
              <a:extLst>
                <a:ext uri="{FF2B5EF4-FFF2-40B4-BE49-F238E27FC236}">
                  <a16:creationId xmlns:a16="http://schemas.microsoft.com/office/drawing/2014/main" id="{A55B061B-FDC1-4ED8-B43D-342D453C5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4615" y="4192353"/>
              <a:ext cx="1056550" cy="498735"/>
            </a:xfrm>
            <a:custGeom>
              <a:avLst/>
              <a:gdLst>
                <a:gd name="T0" fmla="*/ 21 w 392"/>
                <a:gd name="T1" fmla="*/ 30 h 185"/>
                <a:gd name="T2" fmla="*/ 42 w 392"/>
                <a:gd name="T3" fmla="*/ 67 h 185"/>
                <a:gd name="T4" fmla="*/ 73 w 392"/>
                <a:gd name="T5" fmla="*/ 116 h 185"/>
                <a:gd name="T6" fmla="*/ 93 w 392"/>
                <a:gd name="T7" fmla="*/ 97 h 185"/>
                <a:gd name="T8" fmla="*/ 73 w 392"/>
                <a:gd name="T9" fmla="*/ 74 h 185"/>
                <a:gd name="T10" fmla="*/ 65 w 392"/>
                <a:gd name="T11" fmla="*/ 54 h 185"/>
                <a:gd name="T12" fmla="*/ 47 w 392"/>
                <a:gd name="T13" fmla="*/ 31 h 185"/>
                <a:gd name="T14" fmla="*/ 7 w 392"/>
                <a:gd name="T15" fmla="*/ 32 h 185"/>
                <a:gd name="T16" fmla="*/ 279 w 392"/>
                <a:gd name="T17" fmla="*/ 55 h 185"/>
                <a:gd name="T18" fmla="*/ 286 w 392"/>
                <a:gd name="T19" fmla="*/ 62 h 185"/>
                <a:gd name="T20" fmla="*/ 282 w 392"/>
                <a:gd name="T21" fmla="*/ 43 h 185"/>
                <a:gd name="T22" fmla="*/ 63 w 392"/>
                <a:gd name="T23" fmla="*/ 45 h 185"/>
                <a:gd name="T24" fmla="*/ 254 w 392"/>
                <a:gd name="T25" fmla="*/ 47 h 185"/>
                <a:gd name="T26" fmla="*/ 214 w 392"/>
                <a:gd name="T27" fmla="*/ 54 h 185"/>
                <a:gd name="T28" fmla="*/ 209 w 392"/>
                <a:gd name="T29" fmla="*/ 105 h 185"/>
                <a:gd name="T30" fmla="*/ 217 w 392"/>
                <a:gd name="T31" fmla="*/ 100 h 185"/>
                <a:gd name="T32" fmla="*/ 236 w 392"/>
                <a:gd name="T33" fmla="*/ 107 h 185"/>
                <a:gd name="T34" fmla="*/ 226 w 392"/>
                <a:gd name="T35" fmla="*/ 74 h 185"/>
                <a:gd name="T36" fmla="*/ 237 w 392"/>
                <a:gd name="T37" fmla="*/ 60 h 185"/>
                <a:gd name="T38" fmla="*/ 81 w 392"/>
                <a:gd name="T39" fmla="*/ 51 h 185"/>
                <a:gd name="T40" fmla="*/ 32 w 392"/>
                <a:gd name="T41" fmla="*/ 77 h 185"/>
                <a:gd name="T42" fmla="*/ 304 w 392"/>
                <a:gd name="T43" fmla="*/ 80 h 185"/>
                <a:gd name="T44" fmla="*/ 241 w 392"/>
                <a:gd name="T45" fmla="*/ 85 h 185"/>
                <a:gd name="T46" fmla="*/ 96 w 392"/>
                <a:gd name="T47" fmla="*/ 86 h 185"/>
                <a:gd name="T48" fmla="*/ 249 w 392"/>
                <a:gd name="T49" fmla="*/ 87 h 185"/>
                <a:gd name="T50" fmla="*/ 282 w 392"/>
                <a:gd name="T51" fmla="*/ 98 h 185"/>
                <a:gd name="T52" fmla="*/ 291 w 392"/>
                <a:gd name="T53" fmla="*/ 97 h 185"/>
                <a:gd name="T54" fmla="*/ 241 w 392"/>
                <a:gd name="T55" fmla="*/ 113 h 185"/>
                <a:gd name="T56" fmla="*/ 241 w 392"/>
                <a:gd name="T57" fmla="*/ 113 h 185"/>
                <a:gd name="T58" fmla="*/ 121 w 392"/>
                <a:gd name="T59" fmla="*/ 145 h 185"/>
                <a:gd name="T60" fmla="*/ 168 w 392"/>
                <a:gd name="T61" fmla="*/ 151 h 185"/>
                <a:gd name="T62" fmla="*/ 134 w 392"/>
                <a:gd name="T63" fmla="*/ 128 h 185"/>
                <a:gd name="T64" fmla="*/ 335 w 392"/>
                <a:gd name="T65" fmla="*/ 127 h 185"/>
                <a:gd name="T66" fmla="*/ 156 w 392"/>
                <a:gd name="T67" fmla="*/ 136 h 185"/>
                <a:gd name="T68" fmla="*/ 309 w 392"/>
                <a:gd name="T69" fmla="*/ 147 h 185"/>
                <a:gd name="T70" fmla="*/ 271 w 392"/>
                <a:gd name="T71" fmla="*/ 155 h 185"/>
                <a:gd name="T72" fmla="*/ 189 w 392"/>
                <a:gd name="T73" fmla="*/ 158 h 185"/>
                <a:gd name="T74" fmla="*/ 283 w 392"/>
                <a:gd name="T75" fmla="*/ 157 h 185"/>
                <a:gd name="T76" fmla="*/ 231 w 392"/>
                <a:gd name="T77" fmla="*/ 159 h 185"/>
                <a:gd name="T78" fmla="*/ 243 w 392"/>
                <a:gd name="T79" fmla="*/ 159 h 185"/>
                <a:gd name="T80" fmla="*/ 249 w 392"/>
                <a:gd name="T81" fmla="*/ 170 h 185"/>
                <a:gd name="T82" fmla="*/ 259 w 392"/>
                <a:gd name="T83" fmla="*/ 171 h 185"/>
                <a:gd name="T84" fmla="*/ 219 w 392"/>
                <a:gd name="T85" fmla="*/ 174 h 185"/>
                <a:gd name="T86" fmla="*/ 126 w 392"/>
                <a:gd name="T87" fmla="*/ 42 h 185"/>
                <a:gd name="T88" fmla="*/ 124 w 392"/>
                <a:gd name="T89" fmla="*/ 75 h 185"/>
                <a:gd name="T90" fmla="*/ 146 w 392"/>
                <a:gd name="T91" fmla="*/ 97 h 185"/>
                <a:gd name="T92" fmla="*/ 172 w 392"/>
                <a:gd name="T93" fmla="*/ 103 h 185"/>
                <a:gd name="T94" fmla="*/ 203 w 392"/>
                <a:gd name="T95" fmla="*/ 52 h 185"/>
                <a:gd name="T96" fmla="*/ 180 w 392"/>
                <a:gd name="T97" fmla="*/ 21 h 185"/>
                <a:gd name="T98" fmla="*/ 156 w 392"/>
                <a:gd name="T99" fmla="*/ 51 h 185"/>
                <a:gd name="T100" fmla="*/ 314 w 392"/>
                <a:gd name="T101" fmla="*/ 75 h 185"/>
                <a:gd name="T102" fmla="*/ 325 w 392"/>
                <a:gd name="T103" fmla="*/ 92 h 185"/>
                <a:gd name="T104" fmla="*/ 329 w 392"/>
                <a:gd name="T105" fmla="*/ 102 h 185"/>
                <a:gd name="T106" fmla="*/ 368 w 392"/>
                <a:gd name="T107" fmla="*/ 122 h 185"/>
                <a:gd name="T108" fmla="*/ 373 w 392"/>
                <a:gd name="T109" fmla="*/ 155 h 185"/>
                <a:gd name="T110" fmla="*/ 392 w 392"/>
                <a:gd name="T111" fmla="*/ 134 h 185"/>
                <a:gd name="T112" fmla="*/ 348 w 392"/>
                <a:gd name="T113" fmla="*/ 99 h 185"/>
                <a:gd name="T114" fmla="*/ 331 w 392"/>
                <a:gd name="T11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185">
                  <a:moveTo>
                    <a:pt x="11" y="4"/>
                  </a:move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11" y="19"/>
                    <a:pt x="11" y="21"/>
                    <a:pt x="12" y="22"/>
                  </a:cubicBezTo>
                  <a:cubicBezTo>
                    <a:pt x="13" y="23"/>
                    <a:pt x="15" y="23"/>
                    <a:pt x="16" y="24"/>
                  </a:cubicBezTo>
                  <a:cubicBezTo>
                    <a:pt x="17" y="25"/>
                    <a:pt x="16" y="26"/>
                    <a:pt x="17" y="27"/>
                  </a:cubicBezTo>
                  <a:cubicBezTo>
                    <a:pt x="18" y="28"/>
                    <a:pt x="20" y="29"/>
                    <a:pt x="21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6"/>
                    <a:pt x="24" y="37"/>
                    <a:pt x="24" y="40"/>
                  </a:cubicBezTo>
                  <a:cubicBezTo>
                    <a:pt x="26" y="40"/>
                    <a:pt x="28" y="40"/>
                    <a:pt x="29" y="41"/>
                  </a:cubicBezTo>
                  <a:cubicBezTo>
                    <a:pt x="30" y="41"/>
                    <a:pt x="31" y="43"/>
                    <a:pt x="31" y="44"/>
                  </a:cubicBezTo>
                  <a:cubicBezTo>
                    <a:pt x="32" y="44"/>
                    <a:pt x="33" y="43"/>
                    <a:pt x="33" y="44"/>
                  </a:cubicBezTo>
                  <a:cubicBezTo>
                    <a:pt x="34" y="46"/>
                    <a:pt x="33" y="49"/>
                    <a:pt x="33" y="52"/>
                  </a:cubicBezTo>
                  <a:cubicBezTo>
                    <a:pt x="34" y="53"/>
                    <a:pt x="36" y="56"/>
                    <a:pt x="36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7" y="61"/>
                    <a:pt x="39" y="61"/>
                    <a:pt x="39" y="62"/>
                  </a:cubicBezTo>
                  <a:cubicBezTo>
                    <a:pt x="41" y="63"/>
                    <a:pt x="41" y="65"/>
                    <a:pt x="42" y="67"/>
                  </a:cubicBezTo>
                  <a:cubicBezTo>
                    <a:pt x="43" y="68"/>
                    <a:pt x="46" y="69"/>
                    <a:pt x="47" y="70"/>
                  </a:cubicBezTo>
                  <a:cubicBezTo>
                    <a:pt x="48" y="72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3" y="86"/>
                    <a:pt x="53" y="87"/>
                  </a:cubicBezTo>
                  <a:cubicBezTo>
                    <a:pt x="53" y="88"/>
                    <a:pt x="55" y="88"/>
                    <a:pt x="55" y="89"/>
                  </a:cubicBezTo>
                  <a:cubicBezTo>
                    <a:pt x="56" y="91"/>
                    <a:pt x="58" y="97"/>
                    <a:pt x="59" y="98"/>
                  </a:cubicBezTo>
                  <a:cubicBezTo>
                    <a:pt x="59" y="98"/>
                    <a:pt x="61" y="99"/>
                    <a:pt x="61" y="99"/>
                  </a:cubicBezTo>
                  <a:cubicBezTo>
                    <a:pt x="63" y="102"/>
                    <a:pt x="63" y="105"/>
                    <a:pt x="64" y="108"/>
                  </a:cubicBezTo>
                  <a:cubicBezTo>
                    <a:pt x="64" y="109"/>
                    <a:pt x="66" y="111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4"/>
                    <a:pt x="72" y="115"/>
                    <a:pt x="73" y="116"/>
                  </a:cubicBezTo>
                  <a:cubicBezTo>
                    <a:pt x="73" y="116"/>
                    <a:pt x="75" y="116"/>
                    <a:pt x="75" y="117"/>
                  </a:cubicBezTo>
                  <a:cubicBezTo>
                    <a:pt x="76" y="117"/>
                    <a:pt x="79" y="121"/>
                    <a:pt x="80" y="122"/>
                  </a:cubicBezTo>
                  <a:cubicBezTo>
                    <a:pt x="81" y="123"/>
                    <a:pt x="83" y="123"/>
                    <a:pt x="85" y="123"/>
                  </a:cubicBezTo>
                  <a:cubicBezTo>
                    <a:pt x="84" y="122"/>
                    <a:pt x="84" y="120"/>
                    <a:pt x="83" y="120"/>
                  </a:cubicBezTo>
                  <a:cubicBezTo>
                    <a:pt x="82" y="120"/>
                    <a:pt x="83" y="119"/>
                    <a:pt x="85" y="119"/>
                  </a:cubicBezTo>
                  <a:cubicBezTo>
                    <a:pt x="85" y="120"/>
                    <a:pt x="87" y="122"/>
                    <a:pt x="89" y="121"/>
                  </a:cubicBezTo>
                  <a:cubicBezTo>
                    <a:pt x="90" y="121"/>
                    <a:pt x="89" y="120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2" y="119"/>
                    <a:pt x="95" y="101"/>
                    <a:pt x="96" y="98"/>
                  </a:cubicBezTo>
                  <a:cubicBezTo>
                    <a:pt x="95" y="97"/>
                    <a:pt x="94" y="97"/>
                    <a:pt x="93" y="97"/>
                  </a:cubicBezTo>
                  <a:cubicBezTo>
                    <a:pt x="92" y="96"/>
                    <a:pt x="91" y="91"/>
                    <a:pt x="91" y="89"/>
                  </a:cubicBezTo>
                  <a:cubicBezTo>
                    <a:pt x="89" y="90"/>
                    <a:pt x="87" y="89"/>
                    <a:pt x="87" y="89"/>
                  </a:cubicBezTo>
                  <a:cubicBezTo>
                    <a:pt x="86" y="89"/>
                    <a:pt x="85" y="88"/>
                    <a:pt x="85" y="88"/>
                  </a:cubicBezTo>
                  <a:cubicBezTo>
                    <a:pt x="85" y="87"/>
                    <a:pt x="86" y="87"/>
                    <a:pt x="85" y="85"/>
                  </a:cubicBezTo>
                  <a:cubicBezTo>
                    <a:pt x="85" y="85"/>
                    <a:pt x="82" y="84"/>
                    <a:pt x="82" y="83"/>
                  </a:cubicBezTo>
                  <a:cubicBezTo>
                    <a:pt x="82" y="82"/>
                    <a:pt x="82" y="77"/>
                    <a:pt x="83" y="76"/>
                  </a:cubicBezTo>
                  <a:cubicBezTo>
                    <a:pt x="81" y="76"/>
                    <a:pt x="80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7" y="76"/>
                    <a:pt x="76" y="76"/>
                  </a:cubicBezTo>
                  <a:cubicBezTo>
                    <a:pt x="76" y="76"/>
                    <a:pt x="74" y="74"/>
                    <a:pt x="73" y="74"/>
                  </a:cubicBezTo>
                  <a:cubicBezTo>
                    <a:pt x="73" y="73"/>
                    <a:pt x="73" y="70"/>
                    <a:pt x="73" y="69"/>
                  </a:cubicBezTo>
                  <a:cubicBezTo>
                    <a:pt x="73" y="68"/>
                    <a:pt x="76" y="67"/>
                    <a:pt x="76" y="66"/>
                  </a:cubicBezTo>
                  <a:cubicBezTo>
                    <a:pt x="76" y="66"/>
                    <a:pt x="76" y="64"/>
                    <a:pt x="76" y="64"/>
                  </a:cubicBezTo>
                  <a:cubicBezTo>
                    <a:pt x="76" y="64"/>
                    <a:pt x="73" y="59"/>
                    <a:pt x="73" y="59"/>
                  </a:cubicBezTo>
                  <a:cubicBezTo>
                    <a:pt x="72" y="58"/>
                    <a:pt x="73" y="57"/>
                    <a:pt x="73" y="56"/>
                  </a:cubicBezTo>
                  <a:cubicBezTo>
                    <a:pt x="71" y="55"/>
                    <a:pt x="70" y="56"/>
                    <a:pt x="69" y="56"/>
                  </a:cubicBezTo>
                  <a:cubicBezTo>
                    <a:pt x="69" y="54"/>
                    <a:pt x="69" y="54"/>
                    <a:pt x="70" y="52"/>
                  </a:cubicBezTo>
                  <a:cubicBezTo>
                    <a:pt x="70" y="52"/>
                    <a:pt x="69" y="51"/>
                    <a:pt x="69" y="51"/>
                  </a:cubicBezTo>
                  <a:cubicBezTo>
                    <a:pt x="68" y="53"/>
                    <a:pt x="68" y="53"/>
                    <a:pt x="67" y="55"/>
                  </a:cubicBezTo>
                  <a:cubicBezTo>
                    <a:pt x="67" y="55"/>
                    <a:pt x="65" y="55"/>
                    <a:pt x="65" y="55"/>
                  </a:cubicBezTo>
                  <a:cubicBezTo>
                    <a:pt x="65" y="55"/>
                    <a:pt x="65" y="54"/>
                    <a:pt x="65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1" y="52"/>
                    <a:pt x="62" y="50"/>
                    <a:pt x="61" y="48"/>
                  </a:cubicBezTo>
                  <a:cubicBezTo>
                    <a:pt x="60" y="47"/>
                    <a:pt x="58" y="46"/>
                    <a:pt x="57" y="45"/>
                  </a:cubicBezTo>
                  <a:cubicBezTo>
                    <a:pt x="55" y="43"/>
                    <a:pt x="55" y="41"/>
                    <a:pt x="5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1"/>
                    <a:pt x="49" y="42"/>
                    <a:pt x="51" y="41"/>
                  </a:cubicBezTo>
                  <a:cubicBezTo>
                    <a:pt x="51" y="41"/>
                    <a:pt x="50" y="41"/>
                    <a:pt x="50" y="40"/>
                  </a:cubicBezTo>
                  <a:cubicBezTo>
                    <a:pt x="49" y="39"/>
                    <a:pt x="49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7" y="32"/>
                    <a:pt x="47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41" y="26"/>
                    <a:pt x="36" y="23"/>
                    <a:pt x="35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6"/>
                    <a:pt x="31" y="13"/>
                    <a:pt x="29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2"/>
                    <a:pt x="14" y="5"/>
                    <a:pt x="11" y="4"/>
                  </a:cubicBezTo>
                  <a:close/>
                  <a:moveTo>
                    <a:pt x="7" y="32"/>
                  </a:moveTo>
                  <a:cubicBezTo>
                    <a:pt x="9" y="35"/>
                    <a:pt x="11" y="38"/>
                    <a:pt x="8" y="32"/>
                  </a:cubicBezTo>
                  <a:lnTo>
                    <a:pt x="7" y="32"/>
                  </a:lnTo>
                  <a:close/>
                  <a:moveTo>
                    <a:pt x="285" y="35"/>
                  </a:moveTo>
                  <a:cubicBezTo>
                    <a:pt x="285" y="38"/>
                    <a:pt x="285" y="40"/>
                    <a:pt x="286" y="42"/>
                  </a:cubicBezTo>
                  <a:cubicBezTo>
                    <a:pt x="286" y="42"/>
                    <a:pt x="288" y="42"/>
                    <a:pt x="289" y="42"/>
                  </a:cubicBezTo>
                  <a:cubicBezTo>
                    <a:pt x="289" y="42"/>
                    <a:pt x="290" y="41"/>
                    <a:pt x="289" y="41"/>
                  </a:cubicBezTo>
                  <a:cubicBezTo>
                    <a:pt x="289" y="41"/>
                    <a:pt x="289" y="38"/>
                    <a:pt x="289" y="38"/>
                  </a:cubicBezTo>
                  <a:cubicBezTo>
                    <a:pt x="287" y="36"/>
                    <a:pt x="286" y="36"/>
                    <a:pt x="285" y="35"/>
                  </a:cubicBezTo>
                  <a:close/>
                  <a:moveTo>
                    <a:pt x="280" y="39"/>
                  </a:moveTo>
                  <a:cubicBezTo>
                    <a:pt x="277" y="43"/>
                    <a:pt x="277" y="47"/>
                    <a:pt x="275" y="52"/>
                  </a:cubicBezTo>
                  <a:cubicBezTo>
                    <a:pt x="276" y="53"/>
                    <a:pt x="278" y="54"/>
                    <a:pt x="279" y="55"/>
                  </a:cubicBezTo>
                  <a:cubicBezTo>
                    <a:pt x="279" y="57"/>
                    <a:pt x="278" y="56"/>
                    <a:pt x="277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9" y="62"/>
                    <a:pt x="277" y="63"/>
                  </a:cubicBezTo>
                  <a:cubicBezTo>
                    <a:pt x="277" y="64"/>
                    <a:pt x="277" y="64"/>
                    <a:pt x="277" y="64"/>
                  </a:cubicBezTo>
                  <a:cubicBezTo>
                    <a:pt x="277" y="65"/>
                    <a:pt x="279" y="67"/>
                    <a:pt x="280" y="68"/>
                  </a:cubicBezTo>
                  <a:cubicBezTo>
                    <a:pt x="281" y="69"/>
                    <a:pt x="281" y="70"/>
                    <a:pt x="283" y="70"/>
                  </a:cubicBezTo>
                  <a:cubicBezTo>
                    <a:pt x="285" y="71"/>
                    <a:pt x="279" y="66"/>
                    <a:pt x="279" y="66"/>
                  </a:cubicBezTo>
                  <a:cubicBezTo>
                    <a:pt x="279" y="64"/>
                    <a:pt x="279" y="62"/>
                    <a:pt x="279" y="61"/>
                  </a:cubicBezTo>
                  <a:cubicBezTo>
                    <a:pt x="279" y="61"/>
                    <a:pt x="283" y="58"/>
                    <a:pt x="282" y="59"/>
                  </a:cubicBezTo>
                  <a:cubicBezTo>
                    <a:pt x="283" y="59"/>
                    <a:pt x="283" y="59"/>
                    <a:pt x="284" y="59"/>
                  </a:cubicBezTo>
                  <a:cubicBezTo>
                    <a:pt x="285" y="59"/>
                    <a:pt x="285" y="61"/>
                    <a:pt x="286" y="62"/>
                  </a:cubicBezTo>
                  <a:cubicBezTo>
                    <a:pt x="287" y="62"/>
                    <a:pt x="287" y="61"/>
                    <a:pt x="288" y="62"/>
                  </a:cubicBezTo>
                  <a:cubicBezTo>
                    <a:pt x="287" y="60"/>
                    <a:pt x="287" y="58"/>
                    <a:pt x="287" y="56"/>
                  </a:cubicBezTo>
                  <a:cubicBezTo>
                    <a:pt x="286" y="56"/>
                    <a:pt x="284" y="57"/>
                    <a:pt x="283" y="56"/>
                  </a:cubicBezTo>
                  <a:cubicBezTo>
                    <a:pt x="285" y="55"/>
                    <a:pt x="286" y="53"/>
                    <a:pt x="288" y="52"/>
                  </a:cubicBezTo>
                  <a:cubicBezTo>
                    <a:pt x="286" y="51"/>
                    <a:pt x="289" y="51"/>
                    <a:pt x="286" y="50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3" y="51"/>
                    <a:pt x="283" y="52"/>
                  </a:cubicBezTo>
                  <a:cubicBezTo>
                    <a:pt x="282" y="52"/>
                    <a:pt x="283" y="53"/>
                    <a:pt x="283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0"/>
                    <a:pt x="283" y="46"/>
                    <a:pt x="281" y="45"/>
                  </a:cubicBezTo>
                  <a:cubicBezTo>
                    <a:pt x="281" y="45"/>
                    <a:pt x="282" y="42"/>
                    <a:pt x="282" y="43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1"/>
                    <a:pt x="282" y="41"/>
                    <a:pt x="282" y="40"/>
                  </a:cubicBezTo>
                  <a:lnTo>
                    <a:pt x="280" y="39"/>
                  </a:lnTo>
                  <a:close/>
                  <a:moveTo>
                    <a:pt x="57" y="41"/>
                  </a:moveTo>
                  <a:cubicBezTo>
                    <a:pt x="57" y="41"/>
                    <a:pt x="57" y="43"/>
                    <a:pt x="57" y="43"/>
                  </a:cubicBezTo>
                  <a:cubicBezTo>
                    <a:pt x="58" y="43"/>
                    <a:pt x="58" y="43"/>
                    <a:pt x="59" y="44"/>
                  </a:cubicBezTo>
                  <a:cubicBezTo>
                    <a:pt x="58" y="42"/>
                    <a:pt x="60" y="41"/>
                    <a:pt x="57" y="41"/>
                  </a:cubicBezTo>
                  <a:close/>
                  <a:moveTo>
                    <a:pt x="63" y="45"/>
                  </a:moveTo>
                  <a:cubicBezTo>
                    <a:pt x="63" y="45"/>
                    <a:pt x="63" y="47"/>
                    <a:pt x="63" y="47"/>
                  </a:cubicBezTo>
                  <a:cubicBezTo>
                    <a:pt x="64" y="47"/>
                    <a:pt x="64" y="47"/>
                    <a:pt x="65" y="48"/>
                  </a:cubicBezTo>
                  <a:cubicBezTo>
                    <a:pt x="68" y="48"/>
                    <a:pt x="63" y="45"/>
                    <a:pt x="63" y="45"/>
                  </a:cubicBezTo>
                  <a:close/>
                  <a:moveTo>
                    <a:pt x="19" y="46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1" y="49"/>
                    <a:pt x="21" y="50"/>
                  </a:cubicBezTo>
                  <a:cubicBezTo>
                    <a:pt x="22" y="50"/>
                    <a:pt x="24" y="54"/>
                    <a:pt x="25" y="55"/>
                  </a:cubicBezTo>
                  <a:cubicBezTo>
                    <a:pt x="26" y="55"/>
                    <a:pt x="26" y="52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7"/>
                    <a:pt x="19" y="46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9"/>
                    <a:pt x="253" y="50"/>
                  </a:cubicBezTo>
                  <a:cubicBezTo>
                    <a:pt x="253" y="50"/>
                    <a:pt x="251" y="50"/>
                    <a:pt x="251" y="50"/>
                  </a:cubicBezTo>
                  <a:cubicBezTo>
                    <a:pt x="251" y="50"/>
                    <a:pt x="251" y="52"/>
                    <a:pt x="251" y="52"/>
                  </a:cubicBezTo>
                  <a:cubicBezTo>
                    <a:pt x="249" y="53"/>
                    <a:pt x="246" y="55"/>
                    <a:pt x="245" y="55"/>
                  </a:cubicBezTo>
                  <a:cubicBezTo>
                    <a:pt x="239" y="56"/>
                    <a:pt x="234" y="55"/>
                    <a:pt x="228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7" y="55"/>
                    <a:pt x="225" y="54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1" y="51"/>
                    <a:pt x="218" y="53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5"/>
                    <a:pt x="215" y="54"/>
                    <a:pt x="214" y="54"/>
                  </a:cubicBezTo>
                  <a:cubicBezTo>
                    <a:pt x="213" y="56"/>
                    <a:pt x="212" y="57"/>
                    <a:pt x="211" y="58"/>
                  </a:cubicBezTo>
                  <a:cubicBezTo>
                    <a:pt x="212" y="58"/>
                    <a:pt x="210" y="60"/>
                    <a:pt x="210" y="60"/>
                  </a:cubicBezTo>
                  <a:cubicBezTo>
                    <a:pt x="210" y="61"/>
                    <a:pt x="211" y="62"/>
                    <a:pt x="211" y="62"/>
                  </a:cubicBezTo>
                  <a:cubicBezTo>
                    <a:pt x="211" y="66"/>
                    <a:pt x="211" y="72"/>
                    <a:pt x="209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8"/>
                    <a:pt x="207" y="81"/>
                    <a:pt x="207" y="86"/>
                  </a:cubicBezTo>
                  <a:cubicBezTo>
                    <a:pt x="207" y="87"/>
                    <a:pt x="206" y="91"/>
                    <a:pt x="205" y="91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6"/>
                    <a:pt x="204" y="99"/>
                    <a:pt x="204" y="103"/>
                  </a:cubicBezTo>
                  <a:cubicBezTo>
                    <a:pt x="205" y="103"/>
                    <a:pt x="207" y="103"/>
                    <a:pt x="208" y="103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6"/>
                    <a:pt x="208" y="107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111"/>
                    <a:pt x="206" y="113"/>
                    <a:pt x="206" y="114"/>
                  </a:cubicBezTo>
                  <a:cubicBezTo>
                    <a:pt x="205" y="117"/>
                    <a:pt x="206" y="121"/>
                    <a:pt x="206" y="123"/>
                  </a:cubicBezTo>
                  <a:cubicBezTo>
                    <a:pt x="209" y="123"/>
                    <a:pt x="213" y="123"/>
                    <a:pt x="217" y="123"/>
                  </a:cubicBezTo>
                  <a:cubicBezTo>
                    <a:pt x="216" y="122"/>
                    <a:pt x="217" y="120"/>
                    <a:pt x="217" y="119"/>
                  </a:cubicBezTo>
                  <a:cubicBezTo>
                    <a:pt x="217" y="119"/>
                    <a:pt x="215" y="119"/>
                    <a:pt x="215" y="118"/>
                  </a:cubicBezTo>
                  <a:cubicBezTo>
                    <a:pt x="215" y="118"/>
                    <a:pt x="218" y="115"/>
                    <a:pt x="217" y="115"/>
                  </a:cubicBezTo>
                  <a:cubicBezTo>
                    <a:pt x="217" y="114"/>
                    <a:pt x="215" y="110"/>
                    <a:pt x="215" y="109"/>
                  </a:cubicBezTo>
                  <a:cubicBezTo>
                    <a:pt x="216" y="109"/>
                    <a:pt x="218" y="108"/>
                    <a:pt x="218" y="107"/>
                  </a:cubicBezTo>
                  <a:cubicBezTo>
                    <a:pt x="219" y="105"/>
                    <a:pt x="218" y="102"/>
                    <a:pt x="217" y="100"/>
                  </a:cubicBezTo>
                  <a:cubicBezTo>
                    <a:pt x="220" y="99"/>
                    <a:pt x="221" y="100"/>
                    <a:pt x="223" y="99"/>
                  </a:cubicBezTo>
                  <a:cubicBezTo>
                    <a:pt x="224" y="103"/>
                    <a:pt x="225" y="107"/>
                    <a:pt x="225" y="109"/>
                  </a:cubicBezTo>
                  <a:cubicBezTo>
                    <a:pt x="226" y="112"/>
                    <a:pt x="227" y="114"/>
                    <a:pt x="227" y="118"/>
                  </a:cubicBezTo>
                  <a:cubicBezTo>
                    <a:pt x="228" y="118"/>
                    <a:pt x="230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4" y="117"/>
                    <a:pt x="233" y="116"/>
                    <a:pt x="233" y="11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34" y="113"/>
                    <a:pt x="237" y="113"/>
                    <a:pt x="239" y="113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38" y="110"/>
                    <a:pt x="237" y="108"/>
                    <a:pt x="236" y="107"/>
                  </a:cubicBezTo>
                  <a:cubicBezTo>
                    <a:pt x="234" y="104"/>
                    <a:pt x="235" y="104"/>
                    <a:pt x="235" y="101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4" y="101"/>
                    <a:pt x="234" y="99"/>
                    <a:pt x="234" y="99"/>
                  </a:cubicBezTo>
                  <a:cubicBezTo>
                    <a:pt x="233" y="98"/>
                    <a:pt x="231" y="98"/>
                    <a:pt x="230" y="97"/>
                  </a:cubicBezTo>
                  <a:cubicBezTo>
                    <a:pt x="229" y="96"/>
                    <a:pt x="230" y="93"/>
                    <a:pt x="229" y="91"/>
                  </a:cubicBezTo>
                  <a:cubicBezTo>
                    <a:pt x="229" y="91"/>
                    <a:pt x="223" y="89"/>
                    <a:pt x="223" y="89"/>
                  </a:cubicBezTo>
                  <a:cubicBezTo>
                    <a:pt x="224" y="88"/>
                    <a:pt x="224" y="88"/>
                    <a:pt x="225" y="87"/>
                  </a:cubicBezTo>
                  <a:cubicBezTo>
                    <a:pt x="225" y="87"/>
                    <a:pt x="227" y="87"/>
                    <a:pt x="229" y="87"/>
                  </a:cubicBezTo>
                  <a:cubicBezTo>
                    <a:pt x="235" y="84"/>
                    <a:pt x="235" y="79"/>
                    <a:pt x="241" y="78"/>
                  </a:cubicBezTo>
                  <a:cubicBezTo>
                    <a:pt x="242" y="76"/>
                    <a:pt x="241" y="76"/>
                    <a:pt x="242" y="75"/>
                  </a:cubicBezTo>
                  <a:cubicBezTo>
                    <a:pt x="235" y="75"/>
                    <a:pt x="232" y="75"/>
                    <a:pt x="226" y="74"/>
                  </a:cubicBezTo>
                  <a:cubicBezTo>
                    <a:pt x="226" y="75"/>
                    <a:pt x="226" y="76"/>
                    <a:pt x="225" y="77"/>
                  </a:cubicBezTo>
                  <a:cubicBezTo>
                    <a:pt x="225" y="78"/>
                    <a:pt x="223" y="77"/>
                    <a:pt x="222" y="78"/>
                  </a:cubicBezTo>
                  <a:cubicBezTo>
                    <a:pt x="222" y="78"/>
                    <a:pt x="221" y="75"/>
                    <a:pt x="221" y="75"/>
                  </a:cubicBezTo>
                  <a:cubicBezTo>
                    <a:pt x="220" y="74"/>
                    <a:pt x="218" y="75"/>
                    <a:pt x="217" y="74"/>
                  </a:cubicBezTo>
                  <a:cubicBezTo>
                    <a:pt x="217" y="74"/>
                    <a:pt x="216" y="72"/>
                    <a:pt x="216" y="72"/>
                  </a:cubicBezTo>
                  <a:cubicBezTo>
                    <a:pt x="215" y="70"/>
                    <a:pt x="217" y="67"/>
                    <a:pt x="217" y="66"/>
                  </a:cubicBezTo>
                  <a:cubicBezTo>
                    <a:pt x="217" y="63"/>
                    <a:pt x="217" y="62"/>
                    <a:pt x="217" y="60"/>
                  </a:cubicBezTo>
                  <a:cubicBezTo>
                    <a:pt x="219" y="60"/>
                    <a:pt x="219" y="61"/>
                    <a:pt x="220" y="61"/>
                  </a:cubicBezTo>
                  <a:cubicBezTo>
                    <a:pt x="221" y="61"/>
                    <a:pt x="224" y="59"/>
                    <a:pt x="225" y="60"/>
                  </a:cubicBezTo>
                  <a:cubicBezTo>
                    <a:pt x="226" y="60"/>
                    <a:pt x="227" y="61"/>
                    <a:pt x="229" y="61"/>
                  </a:cubicBezTo>
                  <a:cubicBezTo>
                    <a:pt x="230" y="61"/>
                    <a:pt x="235" y="60"/>
                    <a:pt x="237" y="60"/>
                  </a:cubicBezTo>
                  <a:cubicBezTo>
                    <a:pt x="240" y="61"/>
                    <a:pt x="244" y="63"/>
                    <a:pt x="248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0"/>
                    <a:pt x="250" y="61"/>
                    <a:pt x="251" y="60"/>
                  </a:cubicBezTo>
                  <a:cubicBezTo>
                    <a:pt x="252" y="59"/>
                    <a:pt x="252" y="56"/>
                    <a:pt x="253" y="55"/>
                  </a:cubicBezTo>
                  <a:cubicBezTo>
                    <a:pt x="254" y="54"/>
                    <a:pt x="255" y="54"/>
                    <a:pt x="255" y="54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2"/>
                    <a:pt x="257" y="49"/>
                    <a:pt x="257" y="48"/>
                  </a:cubicBezTo>
                  <a:cubicBezTo>
                    <a:pt x="257" y="48"/>
                    <a:pt x="256" y="48"/>
                    <a:pt x="256" y="47"/>
                  </a:cubicBezTo>
                  <a:cubicBezTo>
                    <a:pt x="255" y="47"/>
                    <a:pt x="254" y="47"/>
                    <a:pt x="254" y="47"/>
                  </a:cubicBezTo>
                  <a:close/>
                  <a:moveTo>
                    <a:pt x="81" y="50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3" y="50"/>
                    <a:pt x="81" y="50"/>
                  </a:cubicBezTo>
                  <a:close/>
                  <a:moveTo>
                    <a:pt x="304" y="66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294" y="69"/>
                    <a:pt x="305" y="69"/>
                    <a:pt x="309" y="69"/>
                  </a:cubicBezTo>
                  <a:cubicBezTo>
                    <a:pt x="309" y="69"/>
                    <a:pt x="310" y="68"/>
                    <a:pt x="310" y="67"/>
                  </a:cubicBezTo>
                  <a:cubicBezTo>
                    <a:pt x="309" y="67"/>
                    <a:pt x="304" y="65"/>
                    <a:pt x="304" y="66"/>
                  </a:cubicBezTo>
                  <a:close/>
                  <a:moveTo>
                    <a:pt x="277" y="69"/>
                  </a:moveTo>
                  <a:cubicBezTo>
                    <a:pt x="277" y="71"/>
                    <a:pt x="277" y="73"/>
                    <a:pt x="277" y="74"/>
                  </a:cubicBezTo>
                  <a:cubicBezTo>
                    <a:pt x="281" y="72"/>
                    <a:pt x="279" y="73"/>
                    <a:pt x="277" y="69"/>
                  </a:cubicBezTo>
                  <a:close/>
                  <a:moveTo>
                    <a:pt x="33" y="75"/>
                  </a:moveTo>
                  <a:cubicBezTo>
                    <a:pt x="33" y="76"/>
                    <a:pt x="32" y="76"/>
                    <a:pt x="32" y="77"/>
                  </a:cubicBezTo>
                  <a:cubicBezTo>
                    <a:pt x="32" y="78"/>
                    <a:pt x="34" y="82"/>
                    <a:pt x="34" y="83"/>
                  </a:cubicBezTo>
                  <a:cubicBezTo>
                    <a:pt x="34" y="83"/>
                    <a:pt x="37" y="84"/>
                    <a:pt x="38" y="84"/>
                  </a:cubicBezTo>
                  <a:cubicBezTo>
                    <a:pt x="38" y="83"/>
                    <a:pt x="39" y="83"/>
                    <a:pt x="37" y="83"/>
                  </a:cubicBezTo>
                  <a:cubicBezTo>
                    <a:pt x="36" y="80"/>
                    <a:pt x="36" y="78"/>
                    <a:pt x="35" y="75"/>
                  </a:cubicBezTo>
                  <a:cubicBezTo>
                    <a:pt x="35" y="75"/>
                    <a:pt x="33" y="76"/>
                    <a:pt x="33" y="75"/>
                  </a:cubicBezTo>
                  <a:close/>
                  <a:moveTo>
                    <a:pt x="301" y="75"/>
                  </a:moveTo>
                  <a:cubicBezTo>
                    <a:pt x="300" y="76"/>
                    <a:pt x="302" y="77"/>
                    <a:pt x="302" y="77"/>
                  </a:cubicBezTo>
                  <a:cubicBezTo>
                    <a:pt x="303" y="77"/>
                    <a:pt x="304" y="75"/>
                    <a:pt x="301" y="75"/>
                  </a:cubicBezTo>
                  <a:close/>
                  <a:moveTo>
                    <a:pt x="305" y="77"/>
                  </a:moveTo>
                  <a:cubicBezTo>
                    <a:pt x="304" y="78"/>
                    <a:pt x="304" y="78"/>
                    <a:pt x="304" y="78"/>
                  </a:cubicBezTo>
                  <a:cubicBezTo>
                    <a:pt x="304" y="79"/>
                    <a:pt x="304" y="80"/>
                    <a:pt x="304" y="80"/>
                  </a:cubicBezTo>
                  <a:cubicBezTo>
                    <a:pt x="304" y="80"/>
                    <a:pt x="306" y="80"/>
                    <a:pt x="307" y="81"/>
                  </a:cubicBezTo>
                  <a:cubicBezTo>
                    <a:pt x="306" y="80"/>
                    <a:pt x="309" y="79"/>
                    <a:pt x="305" y="77"/>
                  </a:cubicBezTo>
                  <a:close/>
                  <a:moveTo>
                    <a:pt x="279" y="79"/>
                  </a:moveTo>
                  <a:cubicBezTo>
                    <a:pt x="277" y="79"/>
                    <a:pt x="280" y="80"/>
                    <a:pt x="281" y="80"/>
                  </a:cubicBezTo>
                  <a:cubicBezTo>
                    <a:pt x="280" y="80"/>
                    <a:pt x="281" y="78"/>
                    <a:pt x="279" y="79"/>
                  </a:cubicBezTo>
                  <a:close/>
                  <a:moveTo>
                    <a:pt x="237" y="81"/>
                  </a:moveTo>
                  <a:cubicBezTo>
                    <a:pt x="237" y="81"/>
                    <a:pt x="237" y="82"/>
                    <a:pt x="237" y="82"/>
                  </a:cubicBezTo>
                  <a:cubicBezTo>
                    <a:pt x="236" y="81"/>
                    <a:pt x="236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4"/>
                    <a:pt x="239" y="84"/>
                    <a:pt x="239" y="84"/>
                  </a:cubicBezTo>
                  <a:cubicBezTo>
                    <a:pt x="241" y="84"/>
                    <a:pt x="241" y="85"/>
                    <a:pt x="241" y="85"/>
                  </a:cubicBezTo>
                  <a:cubicBezTo>
                    <a:pt x="241" y="85"/>
                    <a:pt x="242" y="84"/>
                    <a:pt x="242" y="83"/>
                  </a:cubicBezTo>
                  <a:cubicBezTo>
                    <a:pt x="244" y="84"/>
                    <a:pt x="243" y="82"/>
                    <a:pt x="243" y="82"/>
                  </a:cubicBezTo>
                  <a:cubicBezTo>
                    <a:pt x="242" y="82"/>
                    <a:pt x="239" y="81"/>
                    <a:pt x="237" y="81"/>
                  </a:cubicBezTo>
                  <a:close/>
                  <a:moveTo>
                    <a:pt x="92" y="82"/>
                  </a:moveTo>
                  <a:cubicBezTo>
                    <a:pt x="90" y="84"/>
                    <a:pt x="90" y="84"/>
                    <a:pt x="90" y="87"/>
                  </a:cubicBezTo>
                  <a:cubicBezTo>
                    <a:pt x="92" y="88"/>
                    <a:pt x="93" y="88"/>
                    <a:pt x="94" y="88"/>
                  </a:cubicBezTo>
                  <a:cubicBezTo>
                    <a:pt x="94" y="90"/>
                    <a:pt x="93" y="90"/>
                    <a:pt x="94" y="93"/>
                  </a:cubicBezTo>
                  <a:cubicBezTo>
                    <a:pt x="94" y="94"/>
                    <a:pt x="96" y="95"/>
                    <a:pt x="97" y="95"/>
                  </a:cubicBezTo>
                  <a:cubicBezTo>
                    <a:pt x="98" y="96"/>
                    <a:pt x="98" y="97"/>
                    <a:pt x="98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99" y="91"/>
                    <a:pt x="99" y="90"/>
                    <a:pt x="96" y="86"/>
                  </a:cubicBezTo>
                  <a:cubicBezTo>
                    <a:pt x="95" y="84"/>
                    <a:pt x="94" y="83"/>
                    <a:pt x="92" y="82"/>
                  </a:cubicBezTo>
                  <a:close/>
                  <a:moveTo>
                    <a:pt x="299" y="82"/>
                  </a:moveTo>
                  <a:cubicBezTo>
                    <a:pt x="298" y="85"/>
                    <a:pt x="298" y="85"/>
                    <a:pt x="298" y="85"/>
                  </a:cubicBezTo>
                  <a:cubicBezTo>
                    <a:pt x="299" y="85"/>
                    <a:pt x="300" y="85"/>
                    <a:pt x="301" y="85"/>
                  </a:cubicBezTo>
                  <a:cubicBezTo>
                    <a:pt x="301" y="85"/>
                    <a:pt x="301" y="83"/>
                    <a:pt x="301" y="83"/>
                  </a:cubicBezTo>
                  <a:cubicBezTo>
                    <a:pt x="301" y="83"/>
                    <a:pt x="300" y="82"/>
                    <a:pt x="299" y="82"/>
                  </a:cubicBezTo>
                  <a:close/>
                  <a:moveTo>
                    <a:pt x="260" y="83"/>
                  </a:moveTo>
                  <a:cubicBezTo>
                    <a:pt x="260" y="83"/>
                    <a:pt x="259" y="84"/>
                    <a:pt x="259" y="84"/>
                  </a:cubicBezTo>
                  <a:cubicBezTo>
                    <a:pt x="266" y="84"/>
                    <a:pt x="269" y="83"/>
                    <a:pt x="260" y="83"/>
                  </a:cubicBezTo>
                  <a:close/>
                  <a:moveTo>
                    <a:pt x="249" y="84"/>
                  </a:moveTo>
                  <a:cubicBezTo>
                    <a:pt x="249" y="84"/>
                    <a:pt x="249" y="87"/>
                    <a:pt x="249" y="87"/>
                  </a:cubicBezTo>
                  <a:cubicBezTo>
                    <a:pt x="258" y="86"/>
                    <a:pt x="258" y="85"/>
                    <a:pt x="249" y="84"/>
                  </a:cubicBezTo>
                  <a:close/>
                  <a:moveTo>
                    <a:pt x="43" y="91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5" y="95"/>
                    <a:pt x="44" y="92"/>
                    <a:pt x="43" y="91"/>
                  </a:cubicBezTo>
                  <a:close/>
                  <a:moveTo>
                    <a:pt x="108" y="94"/>
                  </a:moveTo>
                  <a:cubicBezTo>
                    <a:pt x="106" y="101"/>
                    <a:pt x="108" y="100"/>
                    <a:pt x="114" y="98"/>
                  </a:cubicBezTo>
                  <a:cubicBezTo>
                    <a:pt x="114" y="96"/>
                    <a:pt x="114" y="95"/>
                    <a:pt x="114" y="94"/>
                  </a:cubicBezTo>
                  <a:cubicBezTo>
                    <a:pt x="112" y="94"/>
                    <a:pt x="110" y="94"/>
                    <a:pt x="108" y="94"/>
                  </a:cubicBezTo>
                  <a:close/>
                  <a:moveTo>
                    <a:pt x="285" y="97"/>
                  </a:moveTo>
                  <a:cubicBezTo>
                    <a:pt x="285" y="97"/>
                    <a:pt x="284" y="98"/>
                    <a:pt x="284" y="98"/>
                  </a:cubicBezTo>
                  <a:cubicBezTo>
                    <a:pt x="283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2" y="100"/>
                    <a:pt x="283" y="100"/>
                    <a:pt x="284" y="100"/>
                  </a:cubicBezTo>
                  <a:cubicBezTo>
                    <a:pt x="284" y="100"/>
                    <a:pt x="285" y="102"/>
                    <a:pt x="285" y="102"/>
                  </a:cubicBezTo>
                  <a:cubicBezTo>
                    <a:pt x="288" y="102"/>
                    <a:pt x="287" y="100"/>
                    <a:pt x="288" y="100"/>
                  </a:cubicBezTo>
                  <a:cubicBezTo>
                    <a:pt x="290" y="99"/>
                    <a:pt x="291" y="102"/>
                    <a:pt x="293" y="102"/>
                  </a:cubicBezTo>
                  <a:cubicBezTo>
                    <a:pt x="294" y="102"/>
                    <a:pt x="295" y="101"/>
                    <a:pt x="296" y="101"/>
                  </a:cubicBezTo>
                  <a:cubicBezTo>
                    <a:pt x="298" y="101"/>
                    <a:pt x="301" y="103"/>
                    <a:pt x="304" y="103"/>
                  </a:cubicBezTo>
                  <a:cubicBezTo>
                    <a:pt x="304" y="103"/>
                    <a:pt x="305" y="102"/>
                    <a:pt x="305" y="101"/>
                  </a:cubicBezTo>
                  <a:cubicBezTo>
                    <a:pt x="304" y="100"/>
                    <a:pt x="303" y="100"/>
                    <a:pt x="303" y="99"/>
                  </a:cubicBezTo>
                  <a:cubicBezTo>
                    <a:pt x="299" y="98"/>
                    <a:pt x="296" y="98"/>
                    <a:pt x="293" y="98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1" y="97"/>
                    <a:pt x="285" y="97"/>
                    <a:pt x="285" y="97"/>
                  </a:cubicBezTo>
                  <a:close/>
                  <a:moveTo>
                    <a:pt x="273" y="97"/>
                  </a:moveTo>
                  <a:cubicBezTo>
                    <a:pt x="271" y="97"/>
                    <a:pt x="265" y="98"/>
                    <a:pt x="263" y="99"/>
                  </a:cubicBezTo>
                  <a:cubicBezTo>
                    <a:pt x="263" y="99"/>
                    <a:pt x="263" y="101"/>
                    <a:pt x="263" y="101"/>
                  </a:cubicBezTo>
                  <a:cubicBezTo>
                    <a:pt x="265" y="101"/>
                    <a:pt x="267" y="101"/>
                    <a:pt x="268" y="102"/>
                  </a:cubicBezTo>
                  <a:cubicBezTo>
                    <a:pt x="268" y="102"/>
                    <a:pt x="268" y="104"/>
                    <a:pt x="269" y="104"/>
                  </a:cubicBezTo>
                  <a:cubicBezTo>
                    <a:pt x="271" y="104"/>
                    <a:pt x="274" y="103"/>
                    <a:pt x="276" y="103"/>
                  </a:cubicBezTo>
                  <a:cubicBezTo>
                    <a:pt x="276" y="102"/>
                    <a:pt x="276" y="100"/>
                    <a:pt x="277" y="100"/>
                  </a:cubicBezTo>
                  <a:cubicBezTo>
                    <a:pt x="276" y="100"/>
                    <a:pt x="275" y="100"/>
                    <a:pt x="275" y="100"/>
                  </a:cubicBezTo>
                  <a:cubicBezTo>
                    <a:pt x="273" y="98"/>
                    <a:pt x="276" y="98"/>
                    <a:pt x="273" y="97"/>
                  </a:cubicBezTo>
                  <a:close/>
                  <a:moveTo>
                    <a:pt x="241" y="113"/>
                  </a:moveTo>
                  <a:cubicBezTo>
                    <a:pt x="241" y="115"/>
                    <a:pt x="241" y="114"/>
                    <a:pt x="240" y="114"/>
                  </a:cubicBezTo>
                  <a:cubicBezTo>
                    <a:pt x="240" y="115"/>
                    <a:pt x="240" y="117"/>
                    <a:pt x="240" y="118"/>
                  </a:cubicBezTo>
                  <a:cubicBezTo>
                    <a:pt x="240" y="118"/>
                    <a:pt x="238" y="121"/>
                    <a:pt x="239" y="118"/>
                  </a:cubicBezTo>
                  <a:cubicBezTo>
                    <a:pt x="238" y="118"/>
                    <a:pt x="238" y="117"/>
                    <a:pt x="238" y="117"/>
                  </a:cubicBezTo>
                  <a:cubicBezTo>
                    <a:pt x="238" y="117"/>
                    <a:pt x="236" y="117"/>
                    <a:pt x="236" y="117"/>
                  </a:cubicBezTo>
                  <a:cubicBezTo>
                    <a:pt x="235" y="119"/>
                    <a:pt x="236" y="120"/>
                    <a:pt x="235" y="121"/>
                  </a:cubicBezTo>
                  <a:cubicBezTo>
                    <a:pt x="239" y="123"/>
                    <a:pt x="237" y="120"/>
                    <a:pt x="239" y="125"/>
                  </a:cubicBezTo>
                  <a:cubicBezTo>
                    <a:pt x="239" y="125"/>
                    <a:pt x="241" y="126"/>
                    <a:pt x="241" y="125"/>
                  </a:cubicBezTo>
                  <a:cubicBezTo>
                    <a:pt x="241" y="125"/>
                    <a:pt x="244" y="122"/>
                    <a:pt x="244" y="122"/>
                  </a:cubicBezTo>
                  <a:cubicBezTo>
                    <a:pt x="244" y="121"/>
                    <a:pt x="242" y="120"/>
                    <a:pt x="242" y="119"/>
                  </a:cubicBezTo>
                  <a:cubicBezTo>
                    <a:pt x="241" y="116"/>
                    <a:pt x="245" y="115"/>
                    <a:pt x="241" y="113"/>
                  </a:cubicBezTo>
                  <a:close/>
                  <a:moveTo>
                    <a:pt x="102" y="123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97" y="124"/>
                    <a:pt x="95" y="124"/>
                    <a:pt x="91" y="124"/>
                  </a:cubicBezTo>
                  <a:cubicBezTo>
                    <a:pt x="90" y="130"/>
                    <a:pt x="89" y="130"/>
                    <a:pt x="87" y="134"/>
                  </a:cubicBezTo>
                  <a:cubicBezTo>
                    <a:pt x="87" y="134"/>
                    <a:pt x="87" y="135"/>
                    <a:pt x="87" y="135"/>
                  </a:cubicBezTo>
                  <a:cubicBezTo>
                    <a:pt x="91" y="135"/>
                    <a:pt x="92" y="135"/>
                    <a:pt x="96" y="135"/>
                  </a:cubicBezTo>
                  <a:cubicBezTo>
                    <a:pt x="95" y="137"/>
                    <a:pt x="97" y="136"/>
                    <a:pt x="94" y="137"/>
                  </a:cubicBezTo>
                  <a:cubicBezTo>
                    <a:pt x="95" y="138"/>
                    <a:pt x="95" y="140"/>
                    <a:pt x="95" y="140"/>
                  </a:cubicBezTo>
                  <a:cubicBezTo>
                    <a:pt x="99" y="140"/>
                    <a:pt x="103" y="139"/>
                    <a:pt x="106" y="141"/>
                  </a:cubicBezTo>
                  <a:cubicBezTo>
                    <a:pt x="107" y="142"/>
                    <a:pt x="108" y="144"/>
                    <a:pt x="108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2" y="143"/>
                    <a:pt x="123" y="14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9" y="146"/>
                    <a:pt x="131" y="146"/>
                    <a:pt x="135" y="147"/>
                  </a:cubicBezTo>
                  <a:cubicBezTo>
                    <a:pt x="136" y="147"/>
                    <a:pt x="138" y="149"/>
                    <a:pt x="139" y="149"/>
                  </a:cubicBezTo>
                  <a:cubicBezTo>
                    <a:pt x="141" y="150"/>
                    <a:pt x="142" y="148"/>
                    <a:pt x="144" y="149"/>
                  </a:cubicBezTo>
                  <a:cubicBezTo>
                    <a:pt x="146" y="149"/>
                    <a:pt x="150" y="152"/>
                    <a:pt x="153" y="151"/>
                  </a:cubicBezTo>
                  <a:cubicBezTo>
                    <a:pt x="154" y="151"/>
                    <a:pt x="155" y="149"/>
                    <a:pt x="157" y="150"/>
                  </a:cubicBezTo>
                  <a:cubicBezTo>
                    <a:pt x="159" y="150"/>
                    <a:pt x="159" y="153"/>
                    <a:pt x="160" y="153"/>
                  </a:cubicBezTo>
                  <a:cubicBezTo>
                    <a:pt x="162" y="155"/>
                    <a:pt x="164" y="154"/>
                    <a:pt x="166" y="155"/>
                  </a:cubicBezTo>
                  <a:cubicBezTo>
                    <a:pt x="167" y="155"/>
                    <a:pt x="168" y="156"/>
                    <a:pt x="169" y="157"/>
                  </a:cubicBezTo>
                  <a:cubicBezTo>
                    <a:pt x="168" y="155"/>
                    <a:pt x="169" y="153"/>
                    <a:pt x="168" y="151"/>
                  </a:cubicBezTo>
                  <a:cubicBezTo>
                    <a:pt x="167" y="151"/>
                    <a:pt x="166" y="150"/>
                    <a:pt x="166" y="150"/>
                  </a:cubicBezTo>
                  <a:cubicBezTo>
                    <a:pt x="165" y="149"/>
                    <a:pt x="166" y="145"/>
                    <a:pt x="167" y="144"/>
                  </a:cubicBezTo>
                  <a:cubicBezTo>
                    <a:pt x="162" y="142"/>
                    <a:pt x="159" y="142"/>
                    <a:pt x="153" y="142"/>
                  </a:cubicBezTo>
                  <a:cubicBezTo>
                    <a:pt x="153" y="142"/>
                    <a:pt x="153" y="136"/>
                    <a:pt x="153" y="136"/>
                  </a:cubicBezTo>
                  <a:cubicBezTo>
                    <a:pt x="153" y="136"/>
                    <a:pt x="152" y="135"/>
                    <a:pt x="152" y="135"/>
                  </a:cubicBezTo>
                  <a:cubicBezTo>
                    <a:pt x="151" y="134"/>
                    <a:pt x="152" y="132"/>
                    <a:pt x="152" y="131"/>
                  </a:cubicBezTo>
                  <a:cubicBezTo>
                    <a:pt x="150" y="132"/>
                    <a:pt x="147" y="133"/>
                    <a:pt x="146" y="133"/>
                  </a:cubicBezTo>
                  <a:cubicBezTo>
                    <a:pt x="146" y="133"/>
                    <a:pt x="146" y="131"/>
                    <a:pt x="146" y="131"/>
                  </a:cubicBezTo>
                  <a:cubicBezTo>
                    <a:pt x="145" y="130"/>
                    <a:pt x="144" y="131"/>
                    <a:pt x="143" y="131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8" y="129"/>
                    <a:pt x="138" y="130"/>
                    <a:pt x="134" y="128"/>
                  </a:cubicBezTo>
                  <a:cubicBezTo>
                    <a:pt x="134" y="129"/>
                    <a:pt x="134" y="130"/>
                    <a:pt x="133" y="131"/>
                  </a:cubicBezTo>
                  <a:cubicBezTo>
                    <a:pt x="130" y="131"/>
                    <a:pt x="127" y="132"/>
                    <a:pt x="124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16" y="129"/>
                    <a:pt x="116" y="129"/>
                    <a:pt x="114" y="125"/>
                  </a:cubicBezTo>
                  <a:cubicBezTo>
                    <a:pt x="114" y="125"/>
                    <a:pt x="109" y="126"/>
                    <a:pt x="108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5" y="123"/>
                    <a:pt x="104" y="123"/>
                    <a:pt x="102" y="123"/>
                  </a:cubicBezTo>
                  <a:close/>
                  <a:moveTo>
                    <a:pt x="229" y="124"/>
                  </a:moveTo>
                  <a:cubicBezTo>
                    <a:pt x="230" y="125"/>
                    <a:pt x="230" y="125"/>
                    <a:pt x="230" y="125"/>
                  </a:cubicBezTo>
                  <a:cubicBezTo>
                    <a:pt x="230" y="124"/>
                    <a:pt x="231" y="124"/>
                    <a:pt x="229" y="124"/>
                  </a:cubicBezTo>
                  <a:close/>
                  <a:moveTo>
                    <a:pt x="335" y="127"/>
                  </a:moveTo>
                  <a:cubicBezTo>
                    <a:pt x="335" y="128"/>
                    <a:pt x="334" y="128"/>
                    <a:pt x="334" y="129"/>
                  </a:cubicBezTo>
                  <a:cubicBezTo>
                    <a:pt x="337" y="130"/>
                    <a:pt x="336" y="133"/>
                    <a:pt x="336" y="137"/>
                  </a:cubicBezTo>
                  <a:cubicBezTo>
                    <a:pt x="335" y="137"/>
                    <a:pt x="334" y="137"/>
                    <a:pt x="333" y="138"/>
                  </a:cubicBezTo>
                  <a:cubicBezTo>
                    <a:pt x="333" y="138"/>
                    <a:pt x="335" y="140"/>
                    <a:pt x="335" y="141"/>
                  </a:cubicBezTo>
                  <a:cubicBezTo>
                    <a:pt x="333" y="141"/>
                    <a:pt x="336" y="143"/>
                    <a:pt x="336" y="143"/>
                  </a:cubicBezTo>
                  <a:cubicBezTo>
                    <a:pt x="338" y="137"/>
                    <a:pt x="336" y="139"/>
                    <a:pt x="340" y="136"/>
                  </a:cubicBezTo>
                  <a:cubicBezTo>
                    <a:pt x="340" y="136"/>
                    <a:pt x="340" y="134"/>
                    <a:pt x="340" y="134"/>
                  </a:cubicBezTo>
                  <a:cubicBezTo>
                    <a:pt x="337" y="135"/>
                    <a:pt x="341" y="130"/>
                    <a:pt x="339" y="129"/>
                  </a:cubicBezTo>
                  <a:cubicBezTo>
                    <a:pt x="338" y="128"/>
                    <a:pt x="337" y="128"/>
                    <a:pt x="335" y="127"/>
                  </a:cubicBezTo>
                  <a:close/>
                  <a:moveTo>
                    <a:pt x="155" y="133"/>
                  </a:moveTo>
                  <a:cubicBezTo>
                    <a:pt x="155" y="133"/>
                    <a:pt x="153" y="135"/>
                    <a:pt x="156" y="136"/>
                  </a:cubicBezTo>
                  <a:cubicBezTo>
                    <a:pt x="157" y="137"/>
                    <a:pt x="161" y="135"/>
                    <a:pt x="161" y="135"/>
                  </a:cubicBezTo>
                  <a:cubicBezTo>
                    <a:pt x="164" y="136"/>
                    <a:pt x="162" y="133"/>
                    <a:pt x="162" y="133"/>
                  </a:cubicBezTo>
                  <a:cubicBezTo>
                    <a:pt x="159" y="133"/>
                    <a:pt x="158" y="133"/>
                    <a:pt x="155" y="133"/>
                  </a:cubicBezTo>
                  <a:close/>
                  <a:moveTo>
                    <a:pt x="370" y="143"/>
                  </a:moveTo>
                  <a:cubicBezTo>
                    <a:pt x="370" y="145"/>
                    <a:pt x="370" y="145"/>
                    <a:pt x="370" y="145"/>
                  </a:cubicBezTo>
                  <a:cubicBezTo>
                    <a:pt x="370" y="145"/>
                    <a:pt x="371" y="145"/>
                    <a:pt x="372" y="145"/>
                  </a:cubicBezTo>
                  <a:cubicBezTo>
                    <a:pt x="371" y="144"/>
                    <a:pt x="372" y="142"/>
                    <a:pt x="370" y="143"/>
                  </a:cubicBezTo>
                  <a:close/>
                  <a:moveTo>
                    <a:pt x="309" y="147"/>
                  </a:moveTo>
                  <a:cubicBezTo>
                    <a:pt x="308" y="147"/>
                    <a:pt x="309" y="149"/>
                    <a:pt x="308" y="150"/>
                  </a:cubicBezTo>
                  <a:cubicBezTo>
                    <a:pt x="307" y="151"/>
                    <a:pt x="303" y="153"/>
                    <a:pt x="307" y="155"/>
                  </a:cubicBezTo>
                  <a:cubicBezTo>
                    <a:pt x="307" y="154"/>
                    <a:pt x="313" y="145"/>
                    <a:pt x="309" y="147"/>
                  </a:cubicBezTo>
                  <a:close/>
                  <a:moveTo>
                    <a:pt x="169" y="149"/>
                  </a:moveTo>
                  <a:cubicBezTo>
                    <a:pt x="169" y="150"/>
                    <a:pt x="169" y="152"/>
                    <a:pt x="169" y="153"/>
                  </a:cubicBezTo>
                  <a:cubicBezTo>
                    <a:pt x="169" y="153"/>
                    <a:pt x="170" y="153"/>
                    <a:pt x="171" y="153"/>
                  </a:cubicBezTo>
                  <a:cubicBezTo>
                    <a:pt x="172" y="154"/>
                    <a:pt x="172" y="156"/>
                    <a:pt x="172" y="158"/>
                  </a:cubicBezTo>
                  <a:cubicBezTo>
                    <a:pt x="172" y="158"/>
                    <a:pt x="174" y="157"/>
                    <a:pt x="174" y="157"/>
                  </a:cubicBezTo>
                  <a:cubicBezTo>
                    <a:pt x="174" y="156"/>
                    <a:pt x="176" y="154"/>
                    <a:pt x="176" y="153"/>
                  </a:cubicBezTo>
                  <a:cubicBezTo>
                    <a:pt x="176" y="152"/>
                    <a:pt x="175" y="151"/>
                    <a:pt x="176" y="151"/>
                  </a:cubicBezTo>
                  <a:cubicBezTo>
                    <a:pt x="172" y="151"/>
                    <a:pt x="172" y="151"/>
                    <a:pt x="169" y="149"/>
                  </a:cubicBezTo>
                  <a:close/>
                  <a:moveTo>
                    <a:pt x="263" y="152"/>
                  </a:moveTo>
                  <a:cubicBezTo>
                    <a:pt x="263" y="152"/>
                    <a:pt x="263" y="154"/>
                    <a:pt x="263" y="155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71" y="154"/>
                    <a:pt x="271" y="152"/>
                    <a:pt x="271" y="152"/>
                  </a:cubicBezTo>
                  <a:cubicBezTo>
                    <a:pt x="267" y="152"/>
                    <a:pt x="267" y="152"/>
                    <a:pt x="263" y="152"/>
                  </a:cubicBezTo>
                  <a:close/>
                  <a:moveTo>
                    <a:pt x="182" y="154"/>
                  </a:moveTo>
                  <a:cubicBezTo>
                    <a:pt x="182" y="156"/>
                    <a:pt x="181" y="158"/>
                    <a:pt x="180" y="160"/>
                  </a:cubicBezTo>
                  <a:cubicBezTo>
                    <a:pt x="186" y="160"/>
                    <a:pt x="184" y="161"/>
                    <a:pt x="186" y="155"/>
                  </a:cubicBezTo>
                  <a:cubicBezTo>
                    <a:pt x="185" y="155"/>
                    <a:pt x="183" y="154"/>
                    <a:pt x="182" y="154"/>
                  </a:cubicBezTo>
                  <a:close/>
                  <a:moveTo>
                    <a:pt x="194" y="155"/>
                  </a:moveTo>
                  <a:cubicBezTo>
                    <a:pt x="194" y="155"/>
                    <a:pt x="194" y="157"/>
                    <a:pt x="194" y="158"/>
                  </a:cubicBezTo>
                  <a:cubicBezTo>
                    <a:pt x="194" y="158"/>
                    <a:pt x="196" y="158"/>
                    <a:pt x="196" y="158"/>
                  </a:cubicBezTo>
                  <a:cubicBezTo>
                    <a:pt x="195" y="159"/>
                    <a:pt x="198" y="161"/>
                    <a:pt x="193" y="161"/>
                  </a:cubicBezTo>
                  <a:cubicBezTo>
                    <a:pt x="191" y="160"/>
                    <a:pt x="190" y="158"/>
                    <a:pt x="189" y="158"/>
                  </a:cubicBezTo>
                  <a:cubicBezTo>
                    <a:pt x="188" y="158"/>
                    <a:pt x="189" y="159"/>
                    <a:pt x="187" y="159"/>
                  </a:cubicBezTo>
                  <a:cubicBezTo>
                    <a:pt x="186" y="160"/>
                    <a:pt x="186" y="162"/>
                    <a:pt x="186" y="165"/>
                  </a:cubicBezTo>
                  <a:cubicBezTo>
                    <a:pt x="187" y="164"/>
                    <a:pt x="188" y="164"/>
                    <a:pt x="190" y="164"/>
                  </a:cubicBezTo>
                  <a:cubicBezTo>
                    <a:pt x="190" y="164"/>
                    <a:pt x="191" y="165"/>
                    <a:pt x="192" y="165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7" y="163"/>
                    <a:pt x="204" y="163"/>
                    <a:pt x="205" y="163"/>
                  </a:cubicBezTo>
                  <a:cubicBezTo>
                    <a:pt x="205" y="161"/>
                    <a:pt x="205" y="160"/>
                    <a:pt x="204" y="159"/>
                  </a:cubicBezTo>
                  <a:cubicBezTo>
                    <a:pt x="199" y="158"/>
                    <a:pt x="198" y="157"/>
                    <a:pt x="194" y="155"/>
                  </a:cubicBezTo>
                  <a:close/>
                  <a:moveTo>
                    <a:pt x="282" y="156"/>
                  </a:moveTo>
                  <a:cubicBezTo>
                    <a:pt x="282" y="157"/>
                    <a:pt x="282" y="157"/>
                    <a:pt x="282" y="157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7"/>
                    <a:pt x="284" y="156"/>
                    <a:pt x="282" y="156"/>
                  </a:cubicBezTo>
                  <a:close/>
                  <a:moveTo>
                    <a:pt x="215" y="157"/>
                  </a:moveTo>
                  <a:cubicBezTo>
                    <a:pt x="214" y="157"/>
                    <a:pt x="212" y="157"/>
                    <a:pt x="211" y="158"/>
                  </a:cubicBezTo>
                  <a:cubicBezTo>
                    <a:pt x="211" y="158"/>
                    <a:pt x="212" y="161"/>
                    <a:pt x="211" y="161"/>
                  </a:cubicBezTo>
                  <a:cubicBezTo>
                    <a:pt x="217" y="162"/>
                    <a:pt x="220" y="163"/>
                    <a:pt x="225" y="163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9" y="164"/>
                    <a:pt x="233" y="160"/>
                    <a:pt x="236" y="161"/>
                  </a:cubicBezTo>
                  <a:cubicBezTo>
                    <a:pt x="236" y="161"/>
                    <a:pt x="237" y="162"/>
                    <a:pt x="238" y="163"/>
                  </a:cubicBezTo>
                  <a:cubicBezTo>
                    <a:pt x="239" y="161"/>
                    <a:pt x="239" y="159"/>
                    <a:pt x="239" y="159"/>
                  </a:cubicBezTo>
                  <a:cubicBezTo>
                    <a:pt x="239" y="159"/>
                    <a:pt x="237" y="158"/>
                    <a:pt x="235" y="158"/>
                  </a:cubicBezTo>
                  <a:cubicBezTo>
                    <a:pt x="234" y="158"/>
                    <a:pt x="233" y="159"/>
                    <a:pt x="231" y="159"/>
                  </a:cubicBezTo>
                  <a:cubicBezTo>
                    <a:pt x="231" y="159"/>
                    <a:pt x="228" y="157"/>
                    <a:pt x="227" y="157"/>
                  </a:cubicBezTo>
                  <a:cubicBezTo>
                    <a:pt x="225" y="157"/>
                    <a:pt x="225" y="158"/>
                    <a:pt x="222" y="158"/>
                  </a:cubicBezTo>
                  <a:cubicBezTo>
                    <a:pt x="221" y="158"/>
                    <a:pt x="217" y="156"/>
                    <a:pt x="215" y="157"/>
                  </a:cubicBezTo>
                  <a:close/>
                  <a:moveTo>
                    <a:pt x="251" y="158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3" y="159"/>
                    <a:pt x="254" y="159"/>
                    <a:pt x="255" y="159"/>
                  </a:cubicBezTo>
                  <a:cubicBezTo>
                    <a:pt x="255" y="159"/>
                    <a:pt x="255" y="158"/>
                    <a:pt x="253" y="158"/>
                  </a:cubicBezTo>
                  <a:cubicBezTo>
                    <a:pt x="254" y="158"/>
                    <a:pt x="252" y="158"/>
                    <a:pt x="251" y="158"/>
                  </a:cubicBezTo>
                  <a:close/>
                  <a:moveTo>
                    <a:pt x="243" y="159"/>
                  </a:moveTo>
                  <a:cubicBezTo>
                    <a:pt x="242" y="159"/>
                    <a:pt x="244" y="160"/>
                    <a:pt x="244" y="160"/>
                  </a:cubicBezTo>
                  <a:cubicBezTo>
                    <a:pt x="244" y="160"/>
                    <a:pt x="246" y="158"/>
                    <a:pt x="243" y="159"/>
                  </a:cubicBezTo>
                  <a:close/>
                  <a:moveTo>
                    <a:pt x="248" y="159"/>
                  </a:moveTo>
                  <a:cubicBezTo>
                    <a:pt x="247" y="159"/>
                    <a:pt x="247" y="160"/>
                    <a:pt x="249" y="161"/>
                  </a:cubicBezTo>
                  <a:cubicBezTo>
                    <a:pt x="249" y="161"/>
                    <a:pt x="250" y="158"/>
                    <a:pt x="248" y="159"/>
                  </a:cubicBezTo>
                  <a:close/>
                  <a:moveTo>
                    <a:pt x="271" y="159"/>
                  </a:moveTo>
                  <a:cubicBezTo>
                    <a:pt x="269" y="160"/>
                    <a:pt x="269" y="160"/>
                    <a:pt x="269" y="160"/>
                  </a:cubicBezTo>
                  <a:cubicBezTo>
                    <a:pt x="268" y="160"/>
                    <a:pt x="266" y="159"/>
                    <a:pt x="265" y="160"/>
                  </a:cubicBezTo>
                  <a:cubicBezTo>
                    <a:pt x="264" y="160"/>
                    <a:pt x="264" y="162"/>
                    <a:pt x="263" y="162"/>
                  </a:cubicBezTo>
                  <a:cubicBezTo>
                    <a:pt x="261" y="162"/>
                    <a:pt x="257" y="161"/>
                    <a:pt x="255" y="163"/>
                  </a:cubicBezTo>
                  <a:cubicBezTo>
                    <a:pt x="254" y="163"/>
                    <a:pt x="255" y="165"/>
                    <a:pt x="254" y="166"/>
                  </a:cubicBezTo>
                  <a:cubicBezTo>
                    <a:pt x="253" y="167"/>
                    <a:pt x="251" y="166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4" y="173"/>
                    <a:pt x="242" y="174"/>
                  </a:cubicBezTo>
                  <a:cubicBezTo>
                    <a:pt x="242" y="175"/>
                    <a:pt x="243" y="176"/>
                    <a:pt x="243" y="177"/>
                  </a:cubicBezTo>
                  <a:cubicBezTo>
                    <a:pt x="240" y="179"/>
                    <a:pt x="239" y="180"/>
                    <a:pt x="235" y="181"/>
                  </a:cubicBezTo>
                  <a:cubicBezTo>
                    <a:pt x="235" y="182"/>
                    <a:pt x="234" y="182"/>
                    <a:pt x="234" y="183"/>
                  </a:cubicBezTo>
                  <a:cubicBezTo>
                    <a:pt x="235" y="183"/>
                    <a:pt x="235" y="184"/>
                    <a:pt x="235" y="184"/>
                  </a:cubicBezTo>
                  <a:cubicBezTo>
                    <a:pt x="237" y="185"/>
                    <a:pt x="240" y="184"/>
                    <a:pt x="241" y="183"/>
                  </a:cubicBezTo>
                  <a:cubicBezTo>
                    <a:pt x="242" y="183"/>
                    <a:pt x="241" y="182"/>
                    <a:pt x="241" y="181"/>
                  </a:cubicBezTo>
                  <a:cubicBezTo>
                    <a:pt x="241" y="181"/>
                    <a:pt x="245" y="178"/>
                    <a:pt x="245" y="178"/>
                  </a:cubicBezTo>
                  <a:cubicBezTo>
                    <a:pt x="248" y="176"/>
                    <a:pt x="250" y="178"/>
                    <a:pt x="253" y="177"/>
                  </a:cubicBezTo>
                  <a:cubicBezTo>
                    <a:pt x="255" y="176"/>
                    <a:pt x="256" y="173"/>
                    <a:pt x="257" y="171"/>
                  </a:cubicBezTo>
                  <a:cubicBezTo>
                    <a:pt x="258" y="171"/>
                    <a:pt x="259" y="171"/>
                    <a:pt x="259" y="171"/>
                  </a:cubicBezTo>
                  <a:cubicBezTo>
                    <a:pt x="260" y="171"/>
                    <a:pt x="260" y="170"/>
                    <a:pt x="260" y="169"/>
                  </a:cubicBezTo>
                  <a:cubicBezTo>
                    <a:pt x="261" y="168"/>
                    <a:pt x="263" y="169"/>
                    <a:pt x="264" y="168"/>
                  </a:cubicBezTo>
                  <a:cubicBezTo>
                    <a:pt x="265" y="167"/>
                    <a:pt x="265" y="166"/>
                    <a:pt x="265" y="165"/>
                  </a:cubicBezTo>
                  <a:cubicBezTo>
                    <a:pt x="267" y="164"/>
                    <a:pt x="268" y="165"/>
                    <a:pt x="270" y="164"/>
                  </a:cubicBezTo>
                  <a:cubicBezTo>
                    <a:pt x="270" y="164"/>
                    <a:pt x="271" y="162"/>
                    <a:pt x="271" y="162"/>
                  </a:cubicBezTo>
                  <a:cubicBezTo>
                    <a:pt x="273" y="161"/>
                    <a:pt x="276" y="158"/>
                    <a:pt x="271" y="159"/>
                  </a:cubicBezTo>
                  <a:close/>
                  <a:moveTo>
                    <a:pt x="207" y="171"/>
                  </a:moveTo>
                  <a:cubicBezTo>
                    <a:pt x="205" y="174"/>
                    <a:pt x="205" y="174"/>
                    <a:pt x="205" y="174"/>
                  </a:cubicBezTo>
                  <a:cubicBezTo>
                    <a:pt x="211" y="176"/>
                    <a:pt x="212" y="179"/>
                    <a:pt x="220" y="179"/>
                  </a:cubicBezTo>
                  <a:cubicBezTo>
                    <a:pt x="220" y="178"/>
                    <a:pt x="221" y="174"/>
                    <a:pt x="219" y="175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5" y="172"/>
                    <a:pt x="212" y="172"/>
                    <a:pt x="207" y="171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2"/>
                    <a:pt x="63" y="52"/>
                  </a:cubicBezTo>
                  <a:cubicBezTo>
                    <a:pt x="63" y="52"/>
                    <a:pt x="65" y="53"/>
                    <a:pt x="66" y="53"/>
                  </a:cubicBezTo>
                  <a:cubicBezTo>
                    <a:pt x="66" y="52"/>
                    <a:pt x="66" y="51"/>
                    <a:pt x="66" y="51"/>
                  </a:cubicBezTo>
                  <a:lnTo>
                    <a:pt x="63" y="50"/>
                  </a:lnTo>
                  <a:close/>
                  <a:moveTo>
                    <a:pt x="75" y="68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7" y="70"/>
                    <a:pt x="77" y="68"/>
                    <a:pt x="75" y="68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2"/>
                    <a:pt x="126" y="42"/>
                  </a:cubicBezTo>
                  <a:cubicBezTo>
                    <a:pt x="126" y="41"/>
                    <a:pt x="125" y="42"/>
                    <a:pt x="124" y="42"/>
                  </a:cubicBezTo>
                  <a:cubicBezTo>
                    <a:pt x="124" y="42"/>
                    <a:pt x="124" y="44"/>
                    <a:pt x="124" y="45"/>
                  </a:cubicBezTo>
                  <a:cubicBezTo>
                    <a:pt x="123" y="45"/>
                    <a:pt x="122" y="45"/>
                    <a:pt x="122" y="46"/>
                  </a:cubicBezTo>
                  <a:cubicBezTo>
                    <a:pt x="120" y="47"/>
                    <a:pt x="121" y="49"/>
                    <a:pt x="120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3"/>
                    <a:pt x="118" y="61"/>
                    <a:pt x="118" y="62"/>
                  </a:cubicBezTo>
                  <a:cubicBezTo>
                    <a:pt x="119" y="62"/>
                    <a:pt x="121" y="64"/>
                    <a:pt x="121" y="65"/>
                  </a:cubicBezTo>
                  <a:cubicBezTo>
                    <a:pt x="121" y="66"/>
                    <a:pt x="120" y="68"/>
                    <a:pt x="120" y="69"/>
                  </a:cubicBezTo>
                  <a:cubicBezTo>
                    <a:pt x="120" y="69"/>
                    <a:pt x="122" y="71"/>
                    <a:pt x="122" y="71"/>
                  </a:cubicBezTo>
                  <a:cubicBezTo>
                    <a:pt x="123" y="72"/>
                    <a:pt x="122" y="73"/>
                    <a:pt x="122" y="74"/>
                  </a:cubicBezTo>
                  <a:cubicBezTo>
                    <a:pt x="122" y="74"/>
                    <a:pt x="123" y="74"/>
                    <a:pt x="124" y="75"/>
                  </a:cubicBezTo>
                  <a:cubicBezTo>
                    <a:pt x="123" y="77"/>
                    <a:pt x="123" y="77"/>
                    <a:pt x="122" y="79"/>
                  </a:cubicBezTo>
                  <a:cubicBezTo>
                    <a:pt x="123" y="78"/>
                    <a:pt x="124" y="79"/>
                    <a:pt x="124" y="79"/>
                  </a:cubicBezTo>
                  <a:cubicBezTo>
                    <a:pt x="125" y="79"/>
                    <a:pt x="126" y="77"/>
                    <a:pt x="126" y="77"/>
                  </a:cubicBezTo>
                  <a:cubicBezTo>
                    <a:pt x="128" y="77"/>
                    <a:pt x="127" y="78"/>
                    <a:pt x="128" y="77"/>
                  </a:cubicBezTo>
                  <a:cubicBezTo>
                    <a:pt x="129" y="81"/>
                    <a:pt x="129" y="84"/>
                    <a:pt x="130" y="88"/>
                  </a:cubicBezTo>
                  <a:cubicBezTo>
                    <a:pt x="131" y="89"/>
                    <a:pt x="132" y="90"/>
                    <a:pt x="132" y="91"/>
                  </a:cubicBezTo>
                  <a:cubicBezTo>
                    <a:pt x="133" y="93"/>
                    <a:pt x="133" y="94"/>
                    <a:pt x="133" y="96"/>
                  </a:cubicBezTo>
                  <a:cubicBezTo>
                    <a:pt x="135" y="97"/>
                    <a:pt x="138" y="98"/>
                    <a:pt x="140" y="97"/>
                  </a:cubicBezTo>
                  <a:cubicBezTo>
                    <a:pt x="141" y="97"/>
                    <a:pt x="140" y="95"/>
                    <a:pt x="143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4" y="96"/>
                    <a:pt x="146" y="97"/>
                  </a:cubicBezTo>
                  <a:cubicBezTo>
                    <a:pt x="146" y="97"/>
                    <a:pt x="146" y="100"/>
                    <a:pt x="146" y="100"/>
                  </a:cubicBezTo>
                  <a:cubicBezTo>
                    <a:pt x="147" y="101"/>
                    <a:pt x="148" y="99"/>
                    <a:pt x="148" y="101"/>
                  </a:cubicBezTo>
                  <a:cubicBezTo>
                    <a:pt x="152" y="101"/>
                    <a:pt x="152" y="100"/>
                    <a:pt x="156" y="10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8"/>
                    <a:pt x="158" y="98"/>
                    <a:pt x="158" y="98"/>
                  </a:cubicBezTo>
                  <a:cubicBezTo>
                    <a:pt x="160" y="99"/>
                    <a:pt x="161" y="102"/>
                    <a:pt x="164" y="100"/>
                  </a:cubicBezTo>
                  <a:cubicBezTo>
                    <a:pt x="164" y="100"/>
                    <a:pt x="164" y="99"/>
                    <a:pt x="165" y="99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70" y="101"/>
                    <a:pt x="168" y="101"/>
                    <a:pt x="170" y="102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1" y="103"/>
                    <a:pt x="171" y="104"/>
                    <a:pt x="172" y="103"/>
                  </a:cubicBezTo>
                  <a:cubicBezTo>
                    <a:pt x="172" y="103"/>
                    <a:pt x="174" y="102"/>
                    <a:pt x="174" y="101"/>
                  </a:cubicBezTo>
                  <a:cubicBezTo>
                    <a:pt x="177" y="100"/>
                    <a:pt x="179" y="100"/>
                    <a:pt x="182" y="99"/>
                  </a:cubicBezTo>
                  <a:cubicBezTo>
                    <a:pt x="183" y="94"/>
                    <a:pt x="186" y="90"/>
                    <a:pt x="190" y="88"/>
                  </a:cubicBezTo>
                  <a:cubicBezTo>
                    <a:pt x="189" y="86"/>
                    <a:pt x="188" y="85"/>
                    <a:pt x="187" y="83"/>
                  </a:cubicBezTo>
                  <a:cubicBezTo>
                    <a:pt x="189" y="81"/>
                    <a:pt x="191" y="79"/>
                    <a:pt x="193" y="76"/>
                  </a:cubicBezTo>
                  <a:cubicBezTo>
                    <a:pt x="193" y="75"/>
                    <a:pt x="193" y="74"/>
                    <a:pt x="193" y="73"/>
                  </a:cubicBezTo>
                  <a:cubicBezTo>
                    <a:pt x="193" y="73"/>
                    <a:pt x="190" y="72"/>
                    <a:pt x="191" y="71"/>
                  </a:cubicBezTo>
                  <a:cubicBezTo>
                    <a:pt x="192" y="71"/>
                    <a:pt x="192" y="72"/>
                    <a:pt x="193" y="71"/>
                  </a:cubicBezTo>
                  <a:cubicBezTo>
                    <a:pt x="195" y="68"/>
                    <a:pt x="194" y="62"/>
                    <a:pt x="194" y="58"/>
                  </a:cubicBezTo>
                  <a:cubicBezTo>
                    <a:pt x="197" y="56"/>
                    <a:pt x="199" y="55"/>
                    <a:pt x="204" y="54"/>
                  </a:cubicBezTo>
                  <a:cubicBezTo>
                    <a:pt x="203" y="54"/>
                    <a:pt x="204" y="52"/>
                    <a:pt x="203" y="52"/>
                  </a:cubicBezTo>
                  <a:cubicBezTo>
                    <a:pt x="200" y="50"/>
                    <a:pt x="196" y="49"/>
                    <a:pt x="195" y="46"/>
                  </a:cubicBezTo>
                  <a:cubicBezTo>
                    <a:pt x="194" y="44"/>
                    <a:pt x="196" y="42"/>
                    <a:pt x="196" y="41"/>
                  </a:cubicBezTo>
                  <a:cubicBezTo>
                    <a:pt x="197" y="37"/>
                    <a:pt x="194" y="33"/>
                    <a:pt x="192" y="30"/>
                  </a:cubicBezTo>
                  <a:cubicBezTo>
                    <a:pt x="192" y="30"/>
                    <a:pt x="191" y="28"/>
                    <a:pt x="192" y="28"/>
                  </a:cubicBezTo>
                  <a:cubicBezTo>
                    <a:pt x="192" y="27"/>
                    <a:pt x="193" y="27"/>
                    <a:pt x="193" y="26"/>
                  </a:cubicBezTo>
                  <a:cubicBezTo>
                    <a:pt x="194" y="27"/>
                    <a:pt x="193" y="26"/>
                    <a:pt x="194" y="26"/>
                  </a:cubicBezTo>
                  <a:cubicBezTo>
                    <a:pt x="195" y="26"/>
                    <a:pt x="194" y="24"/>
                    <a:pt x="194" y="24"/>
                  </a:cubicBezTo>
                  <a:cubicBezTo>
                    <a:pt x="194" y="23"/>
                    <a:pt x="192" y="23"/>
                    <a:pt x="192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7"/>
                    <a:pt x="127" y="47"/>
                    <a:pt x="127" y="47"/>
                  </a:cubicBezTo>
                  <a:lnTo>
                    <a:pt x="127" y="42"/>
                  </a:lnTo>
                  <a:close/>
                  <a:moveTo>
                    <a:pt x="314" y="75"/>
                  </a:moveTo>
                  <a:cubicBezTo>
                    <a:pt x="314" y="76"/>
                    <a:pt x="309" y="76"/>
                    <a:pt x="309" y="76"/>
                  </a:cubicBezTo>
                  <a:cubicBezTo>
                    <a:pt x="309" y="75"/>
                    <a:pt x="309" y="81"/>
                    <a:pt x="309" y="81"/>
                  </a:cubicBezTo>
                  <a:cubicBezTo>
                    <a:pt x="307" y="81"/>
                    <a:pt x="308" y="83"/>
                    <a:pt x="309" y="83"/>
                  </a:cubicBezTo>
                  <a:cubicBezTo>
                    <a:pt x="310" y="84"/>
                    <a:pt x="313" y="83"/>
                    <a:pt x="314" y="83"/>
                  </a:cubicBezTo>
                  <a:cubicBezTo>
                    <a:pt x="315" y="84"/>
                    <a:pt x="316" y="84"/>
                    <a:pt x="316" y="85"/>
                  </a:cubicBezTo>
                  <a:cubicBezTo>
                    <a:pt x="316" y="85"/>
                    <a:pt x="317" y="88"/>
                    <a:pt x="317" y="88"/>
                  </a:cubicBezTo>
                  <a:cubicBezTo>
                    <a:pt x="317" y="88"/>
                    <a:pt x="314" y="88"/>
                    <a:pt x="316" y="89"/>
                  </a:cubicBezTo>
                  <a:cubicBezTo>
                    <a:pt x="318" y="90"/>
                    <a:pt x="323" y="88"/>
                    <a:pt x="326" y="89"/>
                  </a:cubicBezTo>
                  <a:cubicBezTo>
                    <a:pt x="327" y="89"/>
                    <a:pt x="330" y="90"/>
                    <a:pt x="332" y="90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29" y="92"/>
                    <a:pt x="327" y="92"/>
                    <a:pt x="325" y="92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1" y="94"/>
                    <a:pt x="316" y="94"/>
                    <a:pt x="314" y="94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7" y="96"/>
                    <a:pt x="318" y="96"/>
                    <a:pt x="319" y="95"/>
                  </a:cubicBezTo>
                  <a:cubicBezTo>
                    <a:pt x="321" y="101"/>
                    <a:pt x="319" y="99"/>
                    <a:pt x="323" y="101"/>
                  </a:cubicBezTo>
                  <a:cubicBezTo>
                    <a:pt x="323" y="102"/>
                    <a:pt x="322" y="102"/>
                    <a:pt x="322" y="104"/>
                  </a:cubicBezTo>
                  <a:cubicBezTo>
                    <a:pt x="322" y="104"/>
                    <a:pt x="324" y="106"/>
                    <a:pt x="324" y="106"/>
                  </a:cubicBezTo>
                  <a:cubicBezTo>
                    <a:pt x="324" y="106"/>
                    <a:pt x="326" y="106"/>
                    <a:pt x="326" y="106"/>
                  </a:cubicBezTo>
                  <a:cubicBezTo>
                    <a:pt x="326" y="105"/>
                    <a:pt x="327" y="102"/>
                    <a:pt x="328" y="101"/>
                  </a:cubicBezTo>
                  <a:cubicBezTo>
                    <a:pt x="328" y="101"/>
                    <a:pt x="329" y="100"/>
                    <a:pt x="329" y="100"/>
                  </a:cubicBezTo>
                  <a:cubicBezTo>
                    <a:pt x="329" y="100"/>
                    <a:pt x="329" y="102"/>
                    <a:pt x="329" y="102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7" y="106"/>
                    <a:pt x="338" y="105"/>
                    <a:pt x="338" y="105"/>
                  </a:cubicBezTo>
                  <a:cubicBezTo>
                    <a:pt x="338" y="105"/>
                    <a:pt x="336" y="111"/>
                    <a:pt x="340" y="112"/>
                  </a:cubicBezTo>
                  <a:cubicBezTo>
                    <a:pt x="342" y="112"/>
                    <a:pt x="342" y="111"/>
                    <a:pt x="344" y="111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8" y="113"/>
                    <a:pt x="348" y="111"/>
                    <a:pt x="350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4" y="115"/>
                    <a:pt x="355" y="116"/>
                    <a:pt x="357" y="120"/>
                  </a:cubicBezTo>
                  <a:cubicBezTo>
                    <a:pt x="363" y="119"/>
                    <a:pt x="360" y="120"/>
                    <a:pt x="364" y="121"/>
                  </a:cubicBezTo>
                  <a:cubicBezTo>
                    <a:pt x="366" y="122"/>
                    <a:pt x="367" y="121"/>
                    <a:pt x="368" y="122"/>
                  </a:cubicBezTo>
                  <a:cubicBezTo>
                    <a:pt x="370" y="127"/>
                    <a:pt x="370" y="127"/>
                    <a:pt x="370" y="127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70" y="134"/>
                    <a:pt x="369" y="134"/>
                    <a:pt x="370" y="135"/>
                  </a:cubicBezTo>
                  <a:cubicBezTo>
                    <a:pt x="370" y="136"/>
                    <a:pt x="371" y="136"/>
                    <a:pt x="372" y="137"/>
                  </a:cubicBezTo>
                  <a:cubicBezTo>
                    <a:pt x="372" y="138"/>
                    <a:pt x="372" y="139"/>
                    <a:pt x="372" y="141"/>
                  </a:cubicBezTo>
                  <a:cubicBezTo>
                    <a:pt x="372" y="141"/>
                    <a:pt x="374" y="143"/>
                    <a:pt x="374" y="143"/>
                  </a:cubicBezTo>
                  <a:cubicBezTo>
                    <a:pt x="375" y="147"/>
                    <a:pt x="374" y="147"/>
                    <a:pt x="375" y="151"/>
                  </a:cubicBezTo>
                  <a:cubicBezTo>
                    <a:pt x="374" y="151"/>
                    <a:pt x="373" y="149"/>
                    <a:pt x="372" y="149"/>
                  </a:cubicBezTo>
                  <a:cubicBezTo>
                    <a:pt x="371" y="149"/>
                    <a:pt x="370" y="148"/>
                    <a:pt x="368" y="149"/>
                  </a:cubicBezTo>
                  <a:cubicBezTo>
                    <a:pt x="368" y="149"/>
                    <a:pt x="364" y="155"/>
                    <a:pt x="364" y="156"/>
                  </a:cubicBezTo>
                  <a:cubicBezTo>
                    <a:pt x="367" y="155"/>
                    <a:pt x="370" y="155"/>
                    <a:pt x="373" y="155"/>
                  </a:cubicBezTo>
                  <a:cubicBezTo>
                    <a:pt x="373" y="154"/>
                    <a:pt x="374" y="152"/>
                    <a:pt x="374" y="152"/>
                  </a:cubicBezTo>
                  <a:cubicBezTo>
                    <a:pt x="375" y="152"/>
                    <a:pt x="375" y="153"/>
                    <a:pt x="375" y="153"/>
                  </a:cubicBezTo>
                  <a:cubicBezTo>
                    <a:pt x="378" y="154"/>
                    <a:pt x="380" y="152"/>
                    <a:pt x="382" y="153"/>
                  </a:cubicBezTo>
                  <a:cubicBezTo>
                    <a:pt x="384" y="153"/>
                    <a:pt x="387" y="157"/>
                    <a:pt x="387" y="159"/>
                  </a:cubicBezTo>
                  <a:cubicBezTo>
                    <a:pt x="387" y="159"/>
                    <a:pt x="387" y="161"/>
                    <a:pt x="387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9" y="161"/>
                    <a:pt x="389" y="163"/>
                    <a:pt x="390" y="163"/>
                  </a:cubicBezTo>
                  <a:cubicBezTo>
                    <a:pt x="390" y="164"/>
                    <a:pt x="391" y="164"/>
                    <a:pt x="392" y="164"/>
                  </a:cubicBezTo>
                  <a:cubicBezTo>
                    <a:pt x="392" y="141"/>
                    <a:pt x="392" y="141"/>
                    <a:pt x="392" y="141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91" y="95"/>
                    <a:pt x="391" y="95"/>
                    <a:pt x="390" y="95"/>
                  </a:cubicBezTo>
                  <a:cubicBezTo>
                    <a:pt x="390" y="95"/>
                    <a:pt x="389" y="92"/>
                    <a:pt x="388" y="91"/>
                  </a:cubicBezTo>
                  <a:cubicBezTo>
                    <a:pt x="386" y="91"/>
                    <a:pt x="385" y="92"/>
                    <a:pt x="384" y="92"/>
                  </a:cubicBezTo>
                  <a:cubicBezTo>
                    <a:pt x="381" y="92"/>
                    <a:pt x="376" y="90"/>
                    <a:pt x="374" y="89"/>
                  </a:cubicBezTo>
                  <a:cubicBezTo>
                    <a:pt x="372" y="88"/>
                    <a:pt x="366" y="83"/>
                    <a:pt x="363" y="83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62" y="85"/>
                    <a:pt x="361" y="85"/>
                    <a:pt x="360" y="85"/>
                  </a:cubicBezTo>
                  <a:cubicBezTo>
                    <a:pt x="359" y="86"/>
                    <a:pt x="358" y="89"/>
                    <a:pt x="357" y="89"/>
                  </a:cubicBezTo>
                  <a:cubicBezTo>
                    <a:pt x="356" y="90"/>
                    <a:pt x="353" y="90"/>
                    <a:pt x="352" y="91"/>
                  </a:cubicBezTo>
                  <a:cubicBezTo>
                    <a:pt x="351" y="93"/>
                    <a:pt x="350" y="97"/>
                    <a:pt x="348" y="99"/>
                  </a:cubicBezTo>
                  <a:cubicBezTo>
                    <a:pt x="347" y="100"/>
                    <a:pt x="345" y="100"/>
                    <a:pt x="343" y="101"/>
                  </a:cubicBezTo>
                  <a:cubicBezTo>
                    <a:pt x="343" y="100"/>
                    <a:pt x="343" y="101"/>
                    <a:pt x="342" y="101"/>
                  </a:cubicBezTo>
                  <a:cubicBezTo>
                    <a:pt x="341" y="99"/>
                    <a:pt x="341" y="98"/>
                    <a:pt x="341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7"/>
                    <a:pt x="339" y="95"/>
                    <a:pt x="339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6" y="94"/>
                    <a:pt x="337" y="94"/>
                    <a:pt x="336" y="95"/>
                  </a:cubicBezTo>
                  <a:cubicBezTo>
                    <a:pt x="335" y="90"/>
                    <a:pt x="333" y="87"/>
                    <a:pt x="334" y="82"/>
                  </a:cubicBezTo>
                  <a:cubicBezTo>
                    <a:pt x="335" y="81"/>
                    <a:pt x="336" y="81"/>
                    <a:pt x="336" y="79"/>
                  </a:cubicBezTo>
                  <a:cubicBezTo>
                    <a:pt x="336" y="78"/>
                    <a:pt x="334" y="74"/>
                    <a:pt x="332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4"/>
                    <a:pt x="330" y="74"/>
                    <a:pt x="329" y="74"/>
                  </a:cubicBezTo>
                  <a:cubicBezTo>
                    <a:pt x="329" y="74"/>
                    <a:pt x="329" y="72"/>
                    <a:pt x="327" y="73"/>
                  </a:cubicBezTo>
                  <a:cubicBezTo>
                    <a:pt x="327" y="73"/>
                    <a:pt x="328" y="74"/>
                    <a:pt x="326" y="74"/>
                  </a:cubicBezTo>
                  <a:cubicBezTo>
                    <a:pt x="324" y="74"/>
                    <a:pt x="321" y="71"/>
                    <a:pt x="319" y="71"/>
                  </a:cubicBezTo>
                  <a:cubicBezTo>
                    <a:pt x="315" y="72"/>
                    <a:pt x="315" y="75"/>
                    <a:pt x="314" y="75"/>
                  </a:cubicBezTo>
                  <a:close/>
                  <a:moveTo>
                    <a:pt x="110" y="19"/>
                  </a:moveTo>
                  <a:cubicBezTo>
                    <a:pt x="111" y="19"/>
                    <a:pt x="110" y="22"/>
                    <a:pt x="110" y="23"/>
                  </a:cubicBezTo>
                  <a:cubicBezTo>
                    <a:pt x="110" y="23"/>
                    <a:pt x="113" y="22"/>
                    <a:pt x="113" y="22"/>
                  </a:cubicBezTo>
                  <a:cubicBezTo>
                    <a:pt x="113" y="22"/>
                    <a:pt x="113" y="18"/>
                    <a:pt x="112" y="20"/>
                  </a:cubicBezTo>
                  <a:lnTo>
                    <a:pt x="110" y="1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" name="Freeform 209">
              <a:extLst>
                <a:ext uri="{FF2B5EF4-FFF2-40B4-BE49-F238E27FC236}">
                  <a16:creationId xmlns:a16="http://schemas.microsoft.com/office/drawing/2014/main" id="{89AD8382-7004-4835-A5DD-F294DB9B0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5769" y="2186416"/>
              <a:ext cx="243184" cy="129151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" name="Freeform 211">
              <a:extLst>
                <a:ext uri="{FF2B5EF4-FFF2-40B4-BE49-F238E27FC236}">
                  <a16:creationId xmlns:a16="http://schemas.microsoft.com/office/drawing/2014/main" id="{E5B9C471-8FDA-42F1-91B2-D04F7500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665" y="2873383"/>
              <a:ext cx="164871" cy="116784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" name="Freeform 213">
              <a:extLst>
                <a:ext uri="{FF2B5EF4-FFF2-40B4-BE49-F238E27FC236}">
                  <a16:creationId xmlns:a16="http://schemas.microsoft.com/office/drawing/2014/main" id="{38833ACE-2FF1-473B-9E94-1762B2BD3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263" y="3704607"/>
              <a:ext cx="10991" cy="8242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3 h 3"/>
                <a:gd name="T4" fmla="*/ 1 w 4"/>
                <a:gd name="T5" fmla="*/ 3 h 3"/>
                <a:gd name="T6" fmla="*/ 0 w 4"/>
                <a:gd name="T7" fmla="*/ 1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6" name="Freeform 214">
              <a:extLst>
                <a:ext uri="{FF2B5EF4-FFF2-40B4-BE49-F238E27FC236}">
                  <a16:creationId xmlns:a16="http://schemas.microsoft.com/office/drawing/2014/main" id="{521EFAA7-43F9-4EA6-99BA-B8B59C9F8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962" y="3890087"/>
              <a:ext cx="148384" cy="89305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7" name="Freeform 216">
              <a:extLst>
                <a:ext uri="{FF2B5EF4-FFF2-40B4-BE49-F238E27FC236}">
                  <a16:creationId xmlns:a16="http://schemas.microsoft.com/office/drawing/2014/main" id="{44045548-2927-4A80-A323-CB8FA7053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504" y="3699113"/>
              <a:ext cx="119532" cy="101670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8" name="Freeform 217">
              <a:extLst>
                <a:ext uri="{FF2B5EF4-FFF2-40B4-BE49-F238E27FC236}">
                  <a16:creationId xmlns:a16="http://schemas.microsoft.com/office/drawing/2014/main" id="{96083E5E-D20E-4F1D-97F2-37CCB3BC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504" y="3699113"/>
              <a:ext cx="119532" cy="101670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9" name="Freeform 218">
              <a:extLst>
                <a:ext uri="{FF2B5EF4-FFF2-40B4-BE49-F238E27FC236}">
                  <a16:creationId xmlns:a16="http://schemas.microsoft.com/office/drawing/2014/main" id="{1DA9E800-6EDB-4BA9-A1D2-F5C9E70B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062" y="3774679"/>
              <a:ext cx="67324" cy="48088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0" name="Freeform 219">
              <a:extLst>
                <a:ext uri="{FF2B5EF4-FFF2-40B4-BE49-F238E27FC236}">
                  <a16:creationId xmlns:a16="http://schemas.microsoft.com/office/drawing/2014/main" id="{02DB25B3-6EFC-4743-B419-5EC8FEDB4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062" y="3774679"/>
              <a:ext cx="67324" cy="48088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1" name="Freeform 220">
              <a:extLst>
                <a:ext uri="{FF2B5EF4-FFF2-40B4-BE49-F238E27FC236}">
                  <a16:creationId xmlns:a16="http://schemas.microsoft.com/office/drawing/2014/main" id="{1ACD181E-2D96-4F97-8B34-EEADCDAD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587" y="4111290"/>
              <a:ext cx="114037" cy="226698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2" name="Freeform 222">
              <a:extLst>
                <a:ext uri="{FF2B5EF4-FFF2-40B4-BE49-F238E27FC236}">
                  <a16:creationId xmlns:a16="http://schemas.microsoft.com/office/drawing/2014/main" id="{86A5A448-9402-4682-95AB-69FFEFD24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388" y="3990385"/>
              <a:ext cx="64575" cy="48088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3" name="Freeform 224">
              <a:extLst>
                <a:ext uri="{FF2B5EF4-FFF2-40B4-BE49-F238E27FC236}">
                  <a16:creationId xmlns:a16="http://schemas.microsoft.com/office/drawing/2014/main" id="{B6675E64-F88E-47C0-96C1-A94F38A2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485" y="3990385"/>
              <a:ext cx="173115" cy="153881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4" name="Freeform 226">
              <a:extLst>
                <a:ext uri="{FF2B5EF4-FFF2-40B4-BE49-F238E27FC236}">
                  <a16:creationId xmlns:a16="http://schemas.microsoft.com/office/drawing/2014/main" id="{522C1A59-7076-455F-9663-DF58A6171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520" y="3833757"/>
              <a:ext cx="96175" cy="120907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5" name="Freeform 228">
              <a:extLst>
                <a:ext uri="{FF2B5EF4-FFF2-40B4-BE49-F238E27FC236}">
                  <a16:creationId xmlns:a16="http://schemas.microsoft.com/office/drawing/2014/main" id="{D70327D8-E00D-4562-8249-EFE56A4DA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776" y="1374425"/>
              <a:ext cx="1402781" cy="1084031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6" name="Freeform 230">
              <a:extLst>
                <a:ext uri="{FF2B5EF4-FFF2-40B4-BE49-F238E27FC236}">
                  <a16:creationId xmlns:a16="http://schemas.microsoft.com/office/drawing/2014/main" id="{7ACD4E57-2EA7-4FA0-9BD2-F73CB58F6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7971" y="3105575"/>
              <a:ext cx="179985" cy="226698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7" name="Freeform 232">
              <a:extLst>
                <a:ext uri="{FF2B5EF4-FFF2-40B4-BE49-F238E27FC236}">
                  <a16:creationId xmlns:a16="http://schemas.microsoft.com/office/drawing/2014/main" id="{F87CDEA9-041F-4E2A-96DD-0BB4A5C74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904" y="4016489"/>
              <a:ext cx="109914" cy="207464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8" name="Freeform 234">
              <a:extLst>
                <a:ext uri="{FF2B5EF4-FFF2-40B4-BE49-F238E27FC236}">
                  <a16:creationId xmlns:a16="http://schemas.microsoft.com/office/drawing/2014/main" id="{BB5B6301-3E91-4851-9CDA-1817EC750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984" y="2643934"/>
              <a:ext cx="207463" cy="273412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9" name="Freeform 236">
              <a:extLst>
                <a:ext uri="{FF2B5EF4-FFF2-40B4-BE49-F238E27FC236}">
                  <a16:creationId xmlns:a16="http://schemas.microsoft.com/office/drawing/2014/main" id="{6E191103-D3FB-406C-A2F5-25138863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984" y="3032757"/>
              <a:ext cx="166246" cy="92052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0" name="Freeform 238">
              <a:extLst>
                <a:ext uri="{FF2B5EF4-FFF2-40B4-BE49-F238E27FC236}">
                  <a16:creationId xmlns:a16="http://schemas.microsoft.com/office/drawing/2014/main" id="{E9FD7D1E-AEAE-422A-9071-DCDF0E1E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93" y="3954661"/>
              <a:ext cx="75568" cy="27479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1" name="Freeform 240">
              <a:extLst>
                <a:ext uri="{FF2B5EF4-FFF2-40B4-BE49-F238E27FC236}">
                  <a16:creationId xmlns:a16="http://schemas.microsoft.com/office/drawing/2014/main" id="{52B7B162-0465-4DAF-8642-7A15041AA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055" y="4278908"/>
              <a:ext cx="140140" cy="188227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2" name="Freeform 242">
              <a:extLst>
                <a:ext uri="{FF2B5EF4-FFF2-40B4-BE49-F238E27FC236}">
                  <a16:creationId xmlns:a16="http://schemas.microsoft.com/office/drawing/2014/main" id="{720AF065-99ED-4310-842D-87F15B8E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459" y="4178612"/>
              <a:ext cx="75568" cy="13739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3" name="Freeform 244">
              <a:extLst>
                <a:ext uri="{FF2B5EF4-FFF2-40B4-BE49-F238E27FC236}">
                  <a16:creationId xmlns:a16="http://schemas.microsoft.com/office/drawing/2014/main" id="{2FE5AC97-3946-4FF3-B138-98A7C0C9A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5426" y="2782702"/>
              <a:ext cx="4017362" cy="2250496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4" name="Freeform 246">
              <a:extLst>
                <a:ext uri="{FF2B5EF4-FFF2-40B4-BE49-F238E27FC236}">
                  <a16:creationId xmlns:a16="http://schemas.microsoft.com/office/drawing/2014/main" id="{79A4FFB9-97DD-4C9F-8DD8-C45116B79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736" y="2027041"/>
              <a:ext cx="296769" cy="425919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5" name="Freeform 248">
              <a:extLst>
                <a:ext uri="{FF2B5EF4-FFF2-40B4-BE49-F238E27FC236}">
                  <a16:creationId xmlns:a16="http://schemas.microsoft.com/office/drawing/2014/main" id="{FECE2631-7525-4A3D-BF50-E580E88DB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0251" y="4853211"/>
              <a:ext cx="70069" cy="61827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6" name="Freeform 250">
              <a:extLst>
                <a:ext uri="{FF2B5EF4-FFF2-40B4-BE49-F238E27FC236}">
                  <a16:creationId xmlns:a16="http://schemas.microsoft.com/office/drawing/2014/main" id="{CE0E3CE8-2E70-4B0B-91B0-E52CB9F7C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2333" y="5946859"/>
              <a:ext cx="585292" cy="134644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7" name="Freeform 252">
              <a:extLst>
                <a:ext uri="{FF2B5EF4-FFF2-40B4-BE49-F238E27FC236}">
                  <a16:creationId xmlns:a16="http://schemas.microsoft.com/office/drawing/2014/main" id="{030FA23C-EAA4-4FB3-8AF2-B69B0B227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669" y="4024734"/>
              <a:ext cx="32974" cy="19235"/>
            </a:xfrm>
            <a:custGeom>
              <a:avLst/>
              <a:gdLst>
                <a:gd name="T0" fmla="*/ 7 w 12"/>
                <a:gd name="T1" fmla="*/ 1 h 7"/>
                <a:gd name="T2" fmla="*/ 5 w 12"/>
                <a:gd name="T3" fmla="*/ 7 h 7"/>
                <a:gd name="T4" fmla="*/ 7 w 12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7" y="1"/>
                  </a:moveTo>
                  <a:cubicBezTo>
                    <a:pt x="12" y="2"/>
                    <a:pt x="5" y="7"/>
                    <a:pt x="5" y="7"/>
                  </a:cubicBezTo>
                  <a:cubicBezTo>
                    <a:pt x="2" y="5"/>
                    <a:pt x="0" y="0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8" name="Freeform 253">
              <a:extLst>
                <a:ext uri="{FF2B5EF4-FFF2-40B4-BE49-F238E27FC236}">
                  <a16:creationId xmlns:a16="http://schemas.microsoft.com/office/drawing/2014/main" id="{6329203B-7838-4565-800F-1B96D950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121" y="3925811"/>
              <a:ext cx="361342" cy="317379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9" name="Freeform 255">
              <a:extLst>
                <a:ext uri="{FF2B5EF4-FFF2-40B4-BE49-F238E27FC236}">
                  <a16:creationId xmlns:a16="http://schemas.microsoft.com/office/drawing/2014/main" id="{77BC1E99-2728-4E52-8797-5D9266F50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816" y="2463949"/>
              <a:ext cx="153881" cy="86557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0" name="Freeform 257">
              <a:extLst>
                <a:ext uri="{FF2B5EF4-FFF2-40B4-BE49-F238E27FC236}">
                  <a16:creationId xmlns:a16="http://schemas.microsoft.com/office/drawing/2014/main" id="{6F54468F-6D49-405F-8D91-1F17982E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924" y="3831007"/>
              <a:ext cx="151132" cy="167618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1" name="Freeform 259">
              <a:extLst>
                <a:ext uri="{FF2B5EF4-FFF2-40B4-BE49-F238E27FC236}">
                  <a16:creationId xmlns:a16="http://schemas.microsoft.com/office/drawing/2014/main" id="{F913A158-93FD-4F77-9BE2-E9E1F44F3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0438" y="4245934"/>
              <a:ext cx="76939" cy="72819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2" name="Freeform 261">
              <a:extLst>
                <a:ext uri="{FF2B5EF4-FFF2-40B4-BE49-F238E27FC236}">
                  <a16:creationId xmlns:a16="http://schemas.microsoft.com/office/drawing/2014/main" id="{636EB005-279B-4C7B-8E33-A9908D13F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607" y="3932681"/>
              <a:ext cx="70069" cy="41218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" name="Freeform 263">
              <a:extLst>
                <a:ext uri="{FF2B5EF4-FFF2-40B4-BE49-F238E27FC236}">
                  <a16:creationId xmlns:a16="http://schemas.microsoft.com/office/drawing/2014/main" id="{415E0DC5-69EE-470F-8544-00EB5674B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2390" y="3418830"/>
              <a:ext cx="261046" cy="298145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" name="Freeform 265">
              <a:extLst>
                <a:ext uri="{FF2B5EF4-FFF2-40B4-BE49-F238E27FC236}">
                  <a16:creationId xmlns:a16="http://schemas.microsoft.com/office/drawing/2014/main" id="{152E66AB-53B2-4A7E-9674-38A7B8852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527" y="4318753"/>
              <a:ext cx="403933" cy="193723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5" name="Freeform 267">
              <a:extLst>
                <a:ext uri="{FF2B5EF4-FFF2-40B4-BE49-F238E27FC236}">
                  <a16:creationId xmlns:a16="http://schemas.microsoft.com/office/drawing/2014/main" id="{A4089C24-EE57-4640-9EB0-C4A2DB5B1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888" y="3774679"/>
              <a:ext cx="94801" cy="56331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6" name="Freeform 269">
              <a:extLst>
                <a:ext uri="{FF2B5EF4-FFF2-40B4-BE49-F238E27FC236}">
                  <a16:creationId xmlns:a16="http://schemas.microsoft.com/office/drawing/2014/main" id="{8AE64AFD-BDEC-47FF-99B4-311819594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585" y="3990385"/>
              <a:ext cx="52209" cy="59078"/>
            </a:xfrm>
            <a:custGeom>
              <a:avLst/>
              <a:gdLst>
                <a:gd name="T0" fmla="*/ 16 w 19"/>
                <a:gd name="T1" fmla="*/ 16 h 22"/>
                <a:gd name="T2" fmla="*/ 15 w 19"/>
                <a:gd name="T3" fmla="*/ 14 h 22"/>
                <a:gd name="T4" fmla="*/ 13 w 19"/>
                <a:gd name="T5" fmla="*/ 14 h 22"/>
                <a:gd name="T6" fmla="*/ 13 w 19"/>
                <a:gd name="T7" fmla="*/ 12 h 22"/>
                <a:gd name="T8" fmla="*/ 17 w 19"/>
                <a:gd name="T9" fmla="*/ 2 h 22"/>
                <a:gd name="T10" fmla="*/ 14 w 19"/>
                <a:gd name="T11" fmla="*/ 0 h 22"/>
                <a:gd name="T12" fmla="*/ 11 w 19"/>
                <a:gd name="T13" fmla="*/ 3 h 22"/>
                <a:gd name="T14" fmla="*/ 9 w 19"/>
                <a:gd name="T15" fmla="*/ 1 h 22"/>
                <a:gd name="T16" fmla="*/ 7 w 19"/>
                <a:gd name="T17" fmla="*/ 3 h 22"/>
                <a:gd name="T18" fmla="*/ 3 w 19"/>
                <a:gd name="T19" fmla="*/ 12 h 22"/>
                <a:gd name="T20" fmla="*/ 1 w 19"/>
                <a:gd name="T21" fmla="*/ 19 h 22"/>
                <a:gd name="T22" fmla="*/ 6 w 19"/>
                <a:gd name="T23" fmla="*/ 22 h 22"/>
                <a:gd name="T24" fmla="*/ 9 w 19"/>
                <a:gd name="T25" fmla="*/ 21 h 22"/>
                <a:gd name="T26" fmla="*/ 12 w 19"/>
                <a:gd name="T27" fmla="*/ 21 h 22"/>
                <a:gd name="T28" fmla="*/ 16 w 19"/>
                <a:gd name="T2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16" y="16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10"/>
                    <a:pt x="19" y="7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2" y="9"/>
                    <a:pt x="3" y="12"/>
                  </a:cubicBezTo>
                  <a:cubicBezTo>
                    <a:pt x="3" y="14"/>
                    <a:pt x="0" y="17"/>
                    <a:pt x="1" y="19"/>
                  </a:cubicBezTo>
                  <a:cubicBezTo>
                    <a:pt x="1" y="21"/>
                    <a:pt x="4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7" name="Freeform 270">
              <a:extLst>
                <a:ext uri="{FF2B5EF4-FFF2-40B4-BE49-F238E27FC236}">
                  <a16:creationId xmlns:a16="http://schemas.microsoft.com/office/drawing/2014/main" id="{139B4764-4E03-4F05-BDB4-CC1BF7D4C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0438" y="2534020"/>
              <a:ext cx="118158" cy="13739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8" name="Freeform 272">
              <a:extLst>
                <a:ext uri="{FF2B5EF4-FFF2-40B4-BE49-F238E27FC236}">
                  <a16:creationId xmlns:a16="http://schemas.microsoft.com/office/drawing/2014/main" id="{82607976-FDC1-48AC-9016-FDC83E40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118" y="2782702"/>
              <a:ext cx="140140" cy="93427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9" name="Freeform 274">
              <a:extLst>
                <a:ext uri="{FF2B5EF4-FFF2-40B4-BE49-F238E27FC236}">
                  <a16:creationId xmlns:a16="http://schemas.microsoft.com/office/drawing/2014/main" id="{5CAF2414-F164-4DAD-A494-AFB803BCA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2373" y="3302046"/>
              <a:ext cx="63201" cy="41218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0" name="Freeform 276">
              <a:extLst>
                <a:ext uri="{FF2B5EF4-FFF2-40B4-BE49-F238E27FC236}">
                  <a16:creationId xmlns:a16="http://schemas.microsoft.com/office/drawing/2014/main" id="{8D57889C-FA94-4330-8579-8BC5C5A9A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7494" y="3671633"/>
              <a:ext cx="236316" cy="103045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1" name="Freeform 278">
              <a:extLst>
                <a:ext uri="{FF2B5EF4-FFF2-40B4-BE49-F238E27FC236}">
                  <a16:creationId xmlns:a16="http://schemas.microsoft.com/office/drawing/2014/main" id="{F399E8C5-3C6D-4933-9B4D-11107B8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342" y="2935208"/>
              <a:ext cx="151132" cy="153881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2" name="Freeform 280">
              <a:extLst>
                <a:ext uri="{FF2B5EF4-FFF2-40B4-BE49-F238E27FC236}">
                  <a16:creationId xmlns:a16="http://schemas.microsoft.com/office/drawing/2014/main" id="{B1540E98-D258-4608-BB2C-7FDC21CD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025" y="4024734"/>
              <a:ext cx="81061" cy="94801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" name="Freeform 282">
              <a:extLst>
                <a:ext uri="{FF2B5EF4-FFF2-40B4-BE49-F238E27FC236}">
                  <a16:creationId xmlns:a16="http://schemas.microsoft.com/office/drawing/2014/main" id="{008F379D-C0AC-4A54-A3A4-141E1BE15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012" y="4248683"/>
              <a:ext cx="174489" cy="240439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4" name="Freeform 284">
              <a:extLst>
                <a:ext uri="{FF2B5EF4-FFF2-40B4-BE49-F238E27FC236}">
                  <a16:creationId xmlns:a16="http://schemas.microsoft.com/office/drawing/2014/main" id="{B7349C4D-25CE-40A1-A6E4-59F78519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904" y="4002750"/>
              <a:ext cx="299514" cy="480877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5" name="Freeform 288">
              <a:extLst>
                <a:ext uri="{FF2B5EF4-FFF2-40B4-BE49-F238E27FC236}">
                  <a16:creationId xmlns:a16="http://schemas.microsoft.com/office/drawing/2014/main" id="{317ED042-633C-43D3-950C-71DDA7DD4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6713" y="4871072"/>
              <a:ext cx="207463" cy="1243407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6" name="Freeform 290">
              <a:extLst>
                <a:ext uri="{FF2B5EF4-FFF2-40B4-BE49-F238E27FC236}">
                  <a16:creationId xmlns:a16="http://schemas.microsoft.com/office/drawing/2014/main" id="{75B5B3E9-CD62-492C-AE94-DD65617D5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9587" y="3666138"/>
              <a:ext cx="244559" cy="478128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7" name="Freeform 292">
              <a:extLst>
                <a:ext uri="{FF2B5EF4-FFF2-40B4-BE49-F238E27FC236}">
                  <a16:creationId xmlns:a16="http://schemas.microsoft.com/office/drawing/2014/main" id="{CF48B913-807E-42AE-BF5F-2C5EB5C2B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587" y="4041221"/>
              <a:ext cx="311881" cy="226698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8" name="Freeform 294">
              <a:extLst>
                <a:ext uri="{FF2B5EF4-FFF2-40B4-BE49-F238E27FC236}">
                  <a16:creationId xmlns:a16="http://schemas.microsoft.com/office/drawing/2014/main" id="{150C7AF3-2D69-4DC5-B853-75474F0A2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161" y="1410147"/>
              <a:ext cx="2102108" cy="1676193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9" name="Freeform 296">
              <a:extLst>
                <a:ext uri="{FF2B5EF4-FFF2-40B4-BE49-F238E27FC236}">
                  <a16:creationId xmlns:a16="http://schemas.microsoft.com/office/drawing/2014/main" id="{EAD883AA-B62A-4D59-8B1A-E17F7B45C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38" y="3968402"/>
              <a:ext cx="193723" cy="322875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0" name="Freeform 298">
              <a:extLst>
                <a:ext uri="{FF2B5EF4-FFF2-40B4-BE49-F238E27FC236}">
                  <a16:creationId xmlns:a16="http://schemas.microsoft.com/office/drawing/2014/main" id="{945AEE16-B355-483C-B7C1-BFBBA9A6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729" y="3929931"/>
              <a:ext cx="126400" cy="138766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1" name="Freeform 300">
              <a:extLst>
                <a:ext uri="{FF2B5EF4-FFF2-40B4-BE49-F238E27FC236}">
                  <a16:creationId xmlns:a16="http://schemas.microsoft.com/office/drawing/2014/main" id="{90EF0C44-F7B6-4576-9650-8C11F2FD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434" y="4442407"/>
              <a:ext cx="53583" cy="60453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2" name="Freeform 302">
              <a:extLst>
                <a:ext uri="{FF2B5EF4-FFF2-40B4-BE49-F238E27FC236}">
                  <a16:creationId xmlns:a16="http://schemas.microsoft.com/office/drawing/2014/main" id="{032266C5-4F80-4C74-913C-765AF019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759" y="3550337"/>
              <a:ext cx="196491" cy="493631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  <a:gd name="connsiteX0" fmla="*/ 7671 w 10000"/>
                <a:gd name="connsiteY0" fmla="*/ 10000 h 10000"/>
                <a:gd name="connsiteX1" fmla="*/ 7808 w 10000"/>
                <a:gd name="connsiteY1" fmla="*/ 9831 h 10000"/>
                <a:gd name="connsiteX2" fmla="*/ 7945 w 10000"/>
                <a:gd name="connsiteY2" fmla="*/ 9492 h 10000"/>
                <a:gd name="connsiteX3" fmla="*/ 8493 w 10000"/>
                <a:gd name="connsiteY3" fmla="*/ 9266 h 10000"/>
                <a:gd name="connsiteX4" fmla="*/ 8493 w 10000"/>
                <a:gd name="connsiteY4" fmla="*/ 8927 h 10000"/>
                <a:gd name="connsiteX5" fmla="*/ 8082 w 10000"/>
                <a:gd name="connsiteY5" fmla="*/ 8588 h 10000"/>
                <a:gd name="connsiteX6" fmla="*/ 7397 w 10000"/>
                <a:gd name="connsiteY6" fmla="*/ 8305 h 10000"/>
                <a:gd name="connsiteX7" fmla="*/ 6986 w 10000"/>
                <a:gd name="connsiteY7" fmla="*/ 7853 h 10000"/>
                <a:gd name="connsiteX8" fmla="*/ 6849 w 10000"/>
                <a:gd name="connsiteY8" fmla="*/ 7401 h 10000"/>
                <a:gd name="connsiteX9" fmla="*/ 7397 w 10000"/>
                <a:gd name="connsiteY9" fmla="*/ 7288 h 10000"/>
                <a:gd name="connsiteX10" fmla="*/ 7397 w 10000"/>
                <a:gd name="connsiteY10" fmla="*/ 7006 h 10000"/>
                <a:gd name="connsiteX11" fmla="*/ 6849 w 10000"/>
                <a:gd name="connsiteY11" fmla="*/ 6836 h 10000"/>
                <a:gd name="connsiteX12" fmla="*/ 6301 w 10000"/>
                <a:gd name="connsiteY12" fmla="*/ 6554 h 10000"/>
                <a:gd name="connsiteX13" fmla="*/ 6164 w 10000"/>
                <a:gd name="connsiteY13" fmla="*/ 6102 h 10000"/>
                <a:gd name="connsiteX14" fmla="*/ 6301 w 10000"/>
                <a:gd name="connsiteY14" fmla="*/ 5763 h 10000"/>
                <a:gd name="connsiteX15" fmla="*/ 6438 w 10000"/>
                <a:gd name="connsiteY15" fmla="*/ 5537 h 10000"/>
                <a:gd name="connsiteX16" fmla="*/ 6164 w 10000"/>
                <a:gd name="connsiteY16" fmla="*/ 5254 h 10000"/>
                <a:gd name="connsiteX17" fmla="*/ 6301 w 10000"/>
                <a:gd name="connsiteY17" fmla="*/ 5085 h 10000"/>
                <a:gd name="connsiteX18" fmla="*/ 6712 w 10000"/>
                <a:gd name="connsiteY18" fmla="*/ 5028 h 10000"/>
                <a:gd name="connsiteX19" fmla="*/ 7123 w 10000"/>
                <a:gd name="connsiteY19" fmla="*/ 4859 h 10000"/>
                <a:gd name="connsiteX20" fmla="*/ 7534 w 10000"/>
                <a:gd name="connsiteY20" fmla="*/ 4859 h 10000"/>
                <a:gd name="connsiteX21" fmla="*/ 7397 w 10000"/>
                <a:gd name="connsiteY21" fmla="*/ 4689 h 10000"/>
                <a:gd name="connsiteX22" fmla="*/ 7671 w 10000"/>
                <a:gd name="connsiteY22" fmla="*/ 4463 h 10000"/>
                <a:gd name="connsiteX23" fmla="*/ 7945 w 10000"/>
                <a:gd name="connsiteY23" fmla="*/ 4463 h 10000"/>
                <a:gd name="connsiteX24" fmla="*/ 8356 w 10000"/>
                <a:gd name="connsiteY24" fmla="*/ 4576 h 10000"/>
                <a:gd name="connsiteX25" fmla="*/ 9178 w 10000"/>
                <a:gd name="connsiteY25" fmla="*/ 4576 h 10000"/>
                <a:gd name="connsiteX26" fmla="*/ 9315 w 10000"/>
                <a:gd name="connsiteY26" fmla="*/ 4463 h 10000"/>
                <a:gd name="connsiteX27" fmla="*/ 9452 w 10000"/>
                <a:gd name="connsiteY27" fmla="*/ 4294 h 10000"/>
                <a:gd name="connsiteX28" fmla="*/ 9863 w 10000"/>
                <a:gd name="connsiteY28" fmla="*/ 4011 h 10000"/>
                <a:gd name="connsiteX29" fmla="*/ 10000 w 10000"/>
                <a:gd name="connsiteY29" fmla="*/ 3842 h 10000"/>
                <a:gd name="connsiteX30" fmla="*/ 9178 w 10000"/>
                <a:gd name="connsiteY30" fmla="*/ 3729 h 10000"/>
                <a:gd name="connsiteX31" fmla="*/ 9041 w 10000"/>
                <a:gd name="connsiteY31" fmla="*/ 3503 h 10000"/>
                <a:gd name="connsiteX32" fmla="*/ 8767 w 10000"/>
                <a:gd name="connsiteY32" fmla="*/ 3220 h 10000"/>
                <a:gd name="connsiteX33" fmla="*/ 8493 w 10000"/>
                <a:gd name="connsiteY33" fmla="*/ 3220 h 10000"/>
                <a:gd name="connsiteX34" fmla="*/ 7945 w 10000"/>
                <a:gd name="connsiteY34" fmla="*/ 3164 h 10000"/>
                <a:gd name="connsiteX35" fmla="*/ 7945 w 10000"/>
                <a:gd name="connsiteY35" fmla="*/ 3051 h 10000"/>
                <a:gd name="connsiteX36" fmla="*/ 8356 w 10000"/>
                <a:gd name="connsiteY36" fmla="*/ 2768 h 10000"/>
                <a:gd name="connsiteX37" fmla="*/ 8356 w 10000"/>
                <a:gd name="connsiteY37" fmla="*/ 2655 h 10000"/>
                <a:gd name="connsiteX38" fmla="*/ 7945 w 10000"/>
                <a:gd name="connsiteY38" fmla="*/ 2655 h 10000"/>
                <a:gd name="connsiteX39" fmla="*/ 7671 w 10000"/>
                <a:gd name="connsiteY39" fmla="*/ 2486 h 10000"/>
                <a:gd name="connsiteX40" fmla="*/ 7808 w 10000"/>
                <a:gd name="connsiteY40" fmla="*/ 2316 h 10000"/>
                <a:gd name="connsiteX41" fmla="*/ 7534 w 10000"/>
                <a:gd name="connsiteY41" fmla="*/ 2147 h 10000"/>
                <a:gd name="connsiteX42" fmla="*/ 7260 w 10000"/>
                <a:gd name="connsiteY42" fmla="*/ 2147 h 10000"/>
                <a:gd name="connsiteX43" fmla="*/ 6712 w 10000"/>
                <a:gd name="connsiteY43" fmla="*/ 2260 h 10000"/>
                <a:gd name="connsiteX44" fmla="*/ 6575 w 10000"/>
                <a:gd name="connsiteY44" fmla="*/ 2316 h 10000"/>
                <a:gd name="connsiteX45" fmla="*/ 6301 w 10000"/>
                <a:gd name="connsiteY45" fmla="*/ 2373 h 10000"/>
                <a:gd name="connsiteX46" fmla="*/ 6301 w 10000"/>
                <a:gd name="connsiteY46" fmla="*/ 2260 h 10000"/>
                <a:gd name="connsiteX47" fmla="*/ 6301 w 10000"/>
                <a:gd name="connsiteY47" fmla="*/ 2090 h 10000"/>
                <a:gd name="connsiteX48" fmla="*/ 6027 w 10000"/>
                <a:gd name="connsiteY48" fmla="*/ 1921 h 10000"/>
                <a:gd name="connsiteX49" fmla="*/ 6027 w 10000"/>
                <a:gd name="connsiteY49" fmla="*/ 1808 h 10000"/>
                <a:gd name="connsiteX50" fmla="*/ 6438 w 10000"/>
                <a:gd name="connsiteY50" fmla="*/ 1582 h 10000"/>
                <a:gd name="connsiteX51" fmla="*/ 6712 w 10000"/>
                <a:gd name="connsiteY51" fmla="*/ 1299 h 10000"/>
                <a:gd name="connsiteX52" fmla="*/ 6849 w 10000"/>
                <a:gd name="connsiteY52" fmla="*/ 1017 h 10000"/>
                <a:gd name="connsiteX53" fmla="*/ 6849 w 10000"/>
                <a:gd name="connsiteY53" fmla="*/ 847 h 10000"/>
                <a:gd name="connsiteX54" fmla="*/ 6712 w 10000"/>
                <a:gd name="connsiteY54" fmla="*/ 678 h 10000"/>
                <a:gd name="connsiteX55" fmla="*/ 6849 w 10000"/>
                <a:gd name="connsiteY55" fmla="*/ 395 h 10000"/>
                <a:gd name="connsiteX56" fmla="*/ 6712 w 10000"/>
                <a:gd name="connsiteY56" fmla="*/ 226 h 10000"/>
                <a:gd name="connsiteX57" fmla="*/ 6575 w 10000"/>
                <a:gd name="connsiteY57" fmla="*/ 0 h 10000"/>
                <a:gd name="connsiteX58" fmla="*/ 6164 w 10000"/>
                <a:gd name="connsiteY58" fmla="*/ 0 h 10000"/>
                <a:gd name="connsiteX59" fmla="*/ 5753 w 10000"/>
                <a:gd name="connsiteY59" fmla="*/ 56 h 10000"/>
                <a:gd name="connsiteX60" fmla="*/ 5753 w 10000"/>
                <a:gd name="connsiteY60" fmla="*/ 339 h 10000"/>
                <a:gd name="connsiteX61" fmla="*/ 5342 w 10000"/>
                <a:gd name="connsiteY61" fmla="*/ 678 h 10000"/>
                <a:gd name="connsiteX62" fmla="*/ 4932 w 10000"/>
                <a:gd name="connsiteY62" fmla="*/ 621 h 10000"/>
                <a:gd name="connsiteX63" fmla="*/ 3836 w 10000"/>
                <a:gd name="connsiteY63" fmla="*/ 960 h 10000"/>
                <a:gd name="connsiteX64" fmla="*/ 3836 w 10000"/>
                <a:gd name="connsiteY64" fmla="*/ 1130 h 10000"/>
                <a:gd name="connsiteX65" fmla="*/ 3288 w 10000"/>
                <a:gd name="connsiteY65" fmla="*/ 1299 h 10000"/>
                <a:gd name="connsiteX66" fmla="*/ 3014 w 10000"/>
                <a:gd name="connsiteY66" fmla="*/ 1525 h 10000"/>
                <a:gd name="connsiteX67" fmla="*/ 2466 w 10000"/>
                <a:gd name="connsiteY67" fmla="*/ 1638 h 10000"/>
                <a:gd name="connsiteX68" fmla="*/ 2329 w 10000"/>
                <a:gd name="connsiteY68" fmla="*/ 1695 h 10000"/>
                <a:gd name="connsiteX69" fmla="*/ 2603 w 10000"/>
                <a:gd name="connsiteY69" fmla="*/ 1808 h 10000"/>
                <a:gd name="connsiteX70" fmla="*/ 2603 w 10000"/>
                <a:gd name="connsiteY70" fmla="*/ 1921 h 10000"/>
                <a:gd name="connsiteX71" fmla="*/ 2192 w 10000"/>
                <a:gd name="connsiteY71" fmla="*/ 2203 h 10000"/>
                <a:gd name="connsiteX72" fmla="*/ 1918 w 10000"/>
                <a:gd name="connsiteY72" fmla="*/ 2542 h 10000"/>
                <a:gd name="connsiteX73" fmla="*/ 1233 w 10000"/>
                <a:gd name="connsiteY73" fmla="*/ 2316 h 10000"/>
                <a:gd name="connsiteX74" fmla="*/ 1233 w 10000"/>
                <a:gd name="connsiteY74" fmla="*/ 2825 h 10000"/>
                <a:gd name="connsiteX75" fmla="*/ 1370 w 10000"/>
                <a:gd name="connsiteY75" fmla="*/ 2994 h 10000"/>
                <a:gd name="connsiteX76" fmla="*/ 1507 w 10000"/>
                <a:gd name="connsiteY76" fmla="*/ 3277 h 10000"/>
                <a:gd name="connsiteX77" fmla="*/ 1370 w 10000"/>
                <a:gd name="connsiteY77" fmla="*/ 3390 h 10000"/>
                <a:gd name="connsiteX78" fmla="*/ 1233 w 10000"/>
                <a:gd name="connsiteY78" fmla="*/ 3503 h 10000"/>
                <a:gd name="connsiteX79" fmla="*/ 959 w 10000"/>
                <a:gd name="connsiteY79" fmla="*/ 3616 h 10000"/>
                <a:gd name="connsiteX80" fmla="*/ 685 w 10000"/>
                <a:gd name="connsiteY80" fmla="*/ 3503 h 10000"/>
                <a:gd name="connsiteX81" fmla="*/ 274 w 10000"/>
                <a:gd name="connsiteY81" fmla="*/ 3559 h 10000"/>
                <a:gd name="connsiteX82" fmla="*/ 411 w 10000"/>
                <a:gd name="connsiteY82" fmla="*/ 3785 h 10000"/>
                <a:gd name="connsiteX83" fmla="*/ 548 w 10000"/>
                <a:gd name="connsiteY83" fmla="*/ 3955 h 10000"/>
                <a:gd name="connsiteX84" fmla="*/ 548 w 10000"/>
                <a:gd name="connsiteY84" fmla="*/ 4181 h 10000"/>
                <a:gd name="connsiteX85" fmla="*/ 137 w 10000"/>
                <a:gd name="connsiteY85" fmla="*/ 4068 h 10000"/>
                <a:gd name="connsiteX86" fmla="*/ 0 w 10000"/>
                <a:gd name="connsiteY86" fmla="*/ 4237 h 10000"/>
                <a:gd name="connsiteX87" fmla="*/ 0 w 10000"/>
                <a:gd name="connsiteY87" fmla="*/ 4407 h 10000"/>
                <a:gd name="connsiteX88" fmla="*/ 274 w 10000"/>
                <a:gd name="connsiteY88" fmla="*/ 4689 h 10000"/>
                <a:gd name="connsiteX89" fmla="*/ 411 w 10000"/>
                <a:gd name="connsiteY89" fmla="*/ 4689 h 10000"/>
                <a:gd name="connsiteX90" fmla="*/ 548 w 10000"/>
                <a:gd name="connsiteY90" fmla="*/ 4576 h 10000"/>
                <a:gd name="connsiteX91" fmla="*/ 822 w 10000"/>
                <a:gd name="connsiteY91" fmla="*/ 4576 h 10000"/>
                <a:gd name="connsiteX92" fmla="*/ 822 w 10000"/>
                <a:gd name="connsiteY92" fmla="*/ 4463 h 10000"/>
                <a:gd name="connsiteX93" fmla="*/ 1096 w 10000"/>
                <a:gd name="connsiteY93" fmla="*/ 4463 h 10000"/>
                <a:gd name="connsiteX94" fmla="*/ 1096 w 10000"/>
                <a:gd name="connsiteY94" fmla="*/ 4802 h 10000"/>
                <a:gd name="connsiteX95" fmla="*/ 1370 w 10000"/>
                <a:gd name="connsiteY95" fmla="*/ 4802 h 10000"/>
                <a:gd name="connsiteX96" fmla="*/ 1370 w 10000"/>
                <a:gd name="connsiteY96" fmla="*/ 5028 h 10000"/>
                <a:gd name="connsiteX97" fmla="*/ 1644 w 10000"/>
                <a:gd name="connsiteY97" fmla="*/ 5141 h 10000"/>
                <a:gd name="connsiteX98" fmla="*/ 1644 w 10000"/>
                <a:gd name="connsiteY98" fmla="*/ 5593 h 10000"/>
                <a:gd name="connsiteX99" fmla="*/ 2055 w 10000"/>
                <a:gd name="connsiteY99" fmla="*/ 5593 h 10000"/>
                <a:gd name="connsiteX100" fmla="*/ 2192 w 10000"/>
                <a:gd name="connsiteY100" fmla="*/ 5932 h 10000"/>
                <a:gd name="connsiteX101" fmla="*/ 1644 w 10000"/>
                <a:gd name="connsiteY101" fmla="*/ 6949 h 10000"/>
                <a:gd name="connsiteX102" fmla="*/ 1918 w 10000"/>
                <a:gd name="connsiteY102" fmla="*/ 7062 h 10000"/>
                <a:gd name="connsiteX103" fmla="*/ 2329 w 10000"/>
                <a:gd name="connsiteY103" fmla="*/ 7006 h 10000"/>
                <a:gd name="connsiteX104" fmla="*/ 2466 w 10000"/>
                <a:gd name="connsiteY104" fmla="*/ 7062 h 10000"/>
                <a:gd name="connsiteX105" fmla="*/ 3288 w 10000"/>
                <a:gd name="connsiteY105" fmla="*/ 7062 h 10000"/>
                <a:gd name="connsiteX106" fmla="*/ 3562 w 10000"/>
                <a:gd name="connsiteY106" fmla="*/ 6893 h 10000"/>
                <a:gd name="connsiteX107" fmla="*/ 3836 w 10000"/>
                <a:gd name="connsiteY107" fmla="*/ 6893 h 10000"/>
                <a:gd name="connsiteX108" fmla="*/ 4384 w 10000"/>
                <a:gd name="connsiteY108" fmla="*/ 6441 h 10000"/>
                <a:gd name="connsiteX109" fmla="*/ 4658 w 10000"/>
                <a:gd name="connsiteY109" fmla="*/ 6384 h 10000"/>
                <a:gd name="connsiteX110" fmla="*/ 5205 w 10000"/>
                <a:gd name="connsiteY110" fmla="*/ 6610 h 10000"/>
                <a:gd name="connsiteX111" fmla="*/ 5342 w 10000"/>
                <a:gd name="connsiteY111" fmla="*/ 6723 h 10000"/>
                <a:gd name="connsiteX112" fmla="*/ 5753 w 10000"/>
                <a:gd name="connsiteY112" fmla="*/ 6780 h 10000"/>
                <a:gd name="connsiteX113" fmla="*/ 5616 w 10000"/>
                <a:gd name="connsiteY113" fmla="*/ 7175 h 10000"/>
                <a:gd name="connsiteX114" fmla="*/ 6027 w 10000"/>
                <a:gd name="connsiteY114" fmla="*/ 7288 h 10000"/>
                <a:gd name="connsiteX115" fmla="*/ 6575 w 10000"/>
                <a:gd name="connsiteY115" fmla="*/ 8192 h 10000"/>
                <a:gd name="connsiteX116" fmla="*/ 6575 w 10000"/>
                <a:gd name="connsiteY116" fmla="*/ 8362 h 10000"/>
                <a:gd name="connsiteX117" fmla="*/ 6849 w 10000"/>
                <a:gd name="connsiteY117" fmla="*/ 8418 h 10000"/>
                <a:gd name="connsiteX118" fmla="*/ 7260 w 10000"/>
                <a:gd name="connsiteY118" fmla="*/ 9435 h 10000"/>
                <a:gd name="connsiteX119" fmla="*/ 6986 w 10000"/>
                <a:gd name="connsiteY119" fmla="*/ 9548 h 10000"/>
                <a:gd name="connsiteX120" fmla="*/ 7260 w 10000"/>
                <a:gd name="connsiteY120" fmla="*/ 9548 h 10000"/>
                <a:gd name="connsiteX121" fmla="*/ 7534 w 10000"/>
                <a:gd name="connsiteY121" fmla="*/ 10000 h 10000"/>
                <a:gd name="connsiteX122" fmla="*/ 7671 w 10000"/>
                <a:gd name="connsiteY122" fmla="*/ 10000 h 10000"/>
                <a:gd name="connsiteX0" fmla="*/ 7671 w 10000"/>
                <a:gd name="connsiteY0" fmla="*/ 10000 h 10000"/>
                <a:gd name="connsiteX1" fmla="*/ 7808 w 10000"/>
                <a:gd name="connsiteY1" fmla="*/ 9831 h 10000"/>
                <a:gd name="connsiteX2" fmla="*/ 7945 w 10000"/>
                <a:gd name="connsiteY2" fmla="*/ 9492 h 10000"/>
                <a:gd name="connsiteX3" fmla="*/ 8493 w 10000"/>
                <a:gd name="connsiteY3" fmla="*/ 9266 h 10000"/>
                <a:gd name="connsiteX4" fmla="*/ 8493 w 10000"/>
                <a:gd name="connsiteY4" fmla="*/ 8927 h 10000"/>
                <a:gd name="connsiteX5" fmla="*/ 8082 w 10000"/>
                <a:gd name="connsiteY5" fmla="*/ 8588 h 10000"/>
                <a:gd name="connsiteX6" fmla="*/ 7397 w 10000"/>
                <a:gd name="connsiteY6" fmla="*/ 8305 h 10000"/>
                <a:gd name="connsiteX7" fmla="*/ 6986 w 10000"/>
                <a:gd name="connsiteY7" fmla="*/ 7853 h 10000"/>
                <a:gd name="connsiteX8" fmla="*/ 6849 w 10000"/>
                <a:gd name="connsiteY8" fmla="*/ 7401 h 10000"/>
                <a:gd name="connsiteX9" fmla="*/ 7397 w 10000"/>
                <a:gd name="connsiteY9" fmla="*/ 7288 h 10000"/>
                <a:gd name="connsiteX10" fmla="*/ 7397 w 10000"/>
                <a:gd name="connsiteY10" fmla="*/ 7006 h 10000"/>
                <a:gd name="connsiteX11" fmla="*/ 6849 w 10000"/>
                <a:gd name="connsiteY11" fmla="*/ 6836 h 10000"/>
                <a:gd name="connsiteX12" fmla="*/ 6301 w 10000"/>
                <a:gd name="connsiteY12" fmla="*/ 6554 h 10000"/>
                <a:gd name="connsiteX13" fmla="*/ 6164 w 10000"/>
                <a:gd name="connsiteY13" fmla="*/ 6102 h 10000"/>
                <a:gd name="connsiteX14" fmla="*/ 6301 w 10000"/>
                <a:gd name="connsiteY14" fmla="*/ 5763 h 10000"/>
                <a:gd name="connsiteX15" fmla="*/ 6438 w 10000"/>
                <a:gd name="connsiteY15" fmla="*/ 5537 h 10000"/>
                <a:gd name="connsiteX16" fmla="*/ 6164 w 10000"/>
                <a:gd name="connsiteY16" fmla="*/ 5254 h 10000"/>
                <a:gd name="connsiteX17" fmla="*/ 6301 w 10000"/>
                <a:gd name="connsiteY17" fmla="*/ 5085 h 10000"/>
                <a:gd name="connsiteX18" fmla="*/ 6712 w 10000"/>
                <a:gd name="connsiteY18" fmla="*/ 5028 h 10000"/>
                <a:gd name="connsiteX19" fmla="*/ 7123 w 10000"/>
                <a:gd name="connsiteY19" fmla="*/ 4859 h 10000"/>
                <a:gd name="connsiteX20" fmla="*/ 7534 w 10000"/>
                <a:gd name="connsiteY20" fmla="*/ 4859 h 10000"/>
                <a:gd name="connsiteX21" fmla="*/ 7397 w 10000"/>
                <a:gd name="connsiteY21" fmla="*/ 4689 h 10000"/>
                <a:gd name="connsiteX22" fmla="*/ 7671 w 10000"/>
                <a:gd name="connsiteY22" fmla="*/ 4463 h 10000"/>
                <a:gd name="connsiteX23" fmla="*/ 7945 w 10000"/>
                <a:gd name="connsiteY23" fmla="*/ 4463 h 10000"/>
                <a:gd name="connsiteX24" fmla="*/ 8356 w 10000"/>
                <a:gd name="connsiteY24" fmla="*/ 4576 h 10000"/>
                <a:gd name="connsiteX25" fmla="*/ 9178 w 10000"/>
                <a:gd name="connsiteY25" fmla="*/ 4576 h 10000"/>
                <a:gd name="connsiteX26" fmla="*/ 9315 w 10000"/>
                <a:gd name="connsiteY26" fmla="*/ 4463 h 10000"/>
                <a:gd name="connsiteX27" fmla="*/ 9452 w 10000"/>
                <a:gd name="connsiteY27" fmla="*/ 4294 h 10000"/>
                <a:gd name="connsiteX28" fmla="*/ 9863 w 10000"/>
                <a:gd name="connsiteY28" fmla="*/ 4011 h 10000"/>
                <a:gd name="connsiteX29" fmla="*/ 10000 w 10000"/>
                <a:gd name="connsiteY29" fmla="*/ 3842 h 10000"/>
                <a:gd name="connsiteX30" fmla="*/ 9178 w 10000"/>
                <a:gd name="connsiteY30" fmla="*/ 3729 h 10000"/>
                <a:gd name="connsiteX31" fmla="*/ 9041 w 10000"/>
                <a:gd name="connsiteY31" fmla="*/ 3503 h 10000"/>
                <a:gd name="connsiteX32" fmla="*/ 8767 w 10000"/>
                <a:gd name="connsiteY32" fmla="*/ 3220 h 10000"/>
                <a:gd name="connsiteX33" fmla="*/ 8493 w 10000"/>
                <a:gd name="connsiteY33" fmla="*/ 3220 h 10000"/>
                <a:gd name="connsiteX34" fmla="*/ 7945 w 10000"/>
                <a:gd name="connsiteY34" fmla="*/ 3164 h 10000"/>
                <a:gd name="connsiteX35" fmla="*/ 7945 w 10000"/>
                <a:gd name="connsiteY35" fmla="*/ 3051 h 10000"/>
                <a:gd name="connsiteX36" fmla="*/ 8356 w 10000"/>
                <a:gd name="connsiteY36" fmla="*/ 2768 h 10000"/>
                <a:gd name="connsiteX37" fmla="*/ 8356 w 10000"/>
                <a:gd name="connsiteY37" fmla="*/ 2655 h 10000"/>
                <a:gd name="connsiteX38" fmla="*/ 7945 w 10000"/>
                <a:gd name="connsiteY38" fmla="*/ 2655 h 10000"/>
                <a:gd name="connsiteX39" fmla="*/ 7671 w 10000"/>
                <a:gd name="connsiteY39" fmla="*/ 2486 h 10000"/>
                <a:gd name="connsiteX40" fmla="*/ 7808 w 10000"/>
                <a:gd name="connsiteY40" fmla="*/ 2316 h 10000"/>
                <a:gd name="connsiteX41" fmla="*/ 7534 w 10000"/>
                <a:gd name="connsiteY41" fmla="*/ 2147 h 10000"/>
                <a:gd name="connsiteX42" fmla="*/ 7260 w 10000"/>
                <a:gd name="connsiteY42" fmla="*/ 2147 h 10000"/>
                <a:gd name="connsiteX43" fmla="*/ 6712 w 10000"/>
                <a:gd name="connsiteY43" fmla="*/ 2260 h 10000"/>
                <a:gd name="connsiteX44" fmla="*/ 6575 w 10000"/>
                <a:gd name="connsiteY44" fmla="*/ 2316 h 10000"/>
                <a:gd name="connsiteX45" fmla="*/ 6301 w 10000"/>
                <a:gd name="connsiteY45" fmla="*/ 2373 h 10000"/>
                <a:gd name="connsiteX46" fmla="*/ 6301 w 10000"/>
                <a:gd name="connsiteY46" fmla="*/ 2260 h 10000"/>
                <a:gd name="connsiteX47" fmla="*/ 6301 w 10000"/>
                <a:gd name="connsiteY47" fmla="*/ 2090 h 10000"/>
                <a:gd name="connsiteX48" fmla="*/ 6027 w 10000"/>
                <a:gd name="connsiteY48" fmla="*/ 1921 h 10000"/>
                <a:gd name="connsiteX49" fmla="*/ 6027 w 10000"/>
                <a:gd name="connsiteY49" fmla="*/ 1808 h 10000"/>
                <a:gd name="connsiteX50" fmla="*/ 6438 w 10000"/>
                <a:gd name="connsiteY50" fmla="*/ 1582 h 10000"/>
                <a:gd name="connsiteX51" fmla="*/ 6712 w 10000"/>
                <a:gd name="connsiteY51" fmla="*/ 1299 h 10000"/>
                <a:gd name="connsiteX52" fmla="*/ 6849 w 10000"/>
                <a:gd name="connsiteY52" fmla="*/ 1017 h 10000"/>
                <a:gd name="connsiteX53" fmla="*/ 6849 w 10000"/>
                <a:gd name="connsiteY53" fmla="*/ 847 h 10000"/>
                <a:gd name="connsiteX54" fmla="*/ 6712 w 10000"/>
                <a:gd name="connsiteY54" fmla="*/ 678 h 10000"/>
                <a:gd name="connsiteX55" fmla="*/ 6849 w 10000"/>
                <a:gd name="connsiteY55" fmla="*/ 395 h 10000"/>
                <a:gd name="connsiteX56" fmla="*/ 6712 w 10000"/>
                <a:gd name="connsiteY56" fmla="*/ 226 h 10000"/>
                <a:gd name="connsiteX57" fmla="*/ 6575 w 10000"/>
                <a:gd name="connsiteY57" fmla="*/ 0 h 10000"/>
                <a:gd name="connsiteX58" fmla="*/ 6164 w 10000"/>
                <a:gd name="connsiteY58" fmla="*/ 0 h 10000"/>
                <a:gd name="connsiteX59" fmla="*/ 5753 w 10000"/>
                <a:gd name="connsiteY59" fmla="*/ 56 h 10000"/>
                <a:gd name="connsiteX60" fmla="*/ 5753 w 10000"/>
                <a:gd name="connsiteY60" fmla="*/ 339 h 10000"/>
                <a:gd name="connsiteX61" fmla="*/ 5342 w 10000"/>
                <a:gd name="connsiteY61" fmla="*/ 678 h 10000"/>
                <a:gd name="connsiteX62" fmla="*/ 4932 w 10000"/>
                <a:gd name="connsiteY62" fmla="*/ 621 h 10000"/>
                <a:gd name="connsiteX63" fmla="*/ 3836 w 10000"/>
                <a:gd name="connsiteY63" fmla="*/ 960 h 10000"/>
                <a:gd name="connsiteX64" fmla="*/ 3288 w 10000"/>
                <a:gd name="connsiteY64" fmla="*/ 1299 h 10000"/>
                <a:gd name="connsiteX65" fmla="*/ 3014 w 10000"/>
                <a:gd name="connsiteY65" fmla="*/ 1525 h 10000"/>
                <a:gd name="connsiteX66" fmla="*/ 2466 w 10000"/>
                <a:gd name="connsiteY66" fmla="*/ 1638 h 10000"/>
                <a:gd name="connsiteX67" fmla="*/ 2329 w 10000"/>
                <a:gd name="connsiteY67" fmla="*/ 1695 h 10000"/>
                <a:gd name="connsiteX68" fmla="*/ 2603 w 10000"/>
                <a:gd name="connsiteY68" fmla="*/ 1808 h 10000"/>
                <a:gd name="connsiteX69" fmla="*/ 2603 w 10000"/>
                <a:gd name="connsiteY69" fmla="*/ 1921 h 10000"/>
                <a:gd name="connsiteX70" fmla="*/ 2192 w 10000"/>
                <a:gd name="connsiteY70" fmla="*/ 2203 h 10000"/>
                <a:gd name="connsiteX71" fmla="*/ 1918 w 10000"/>
                <a:gd name="connsiteY71" fmla="*/ 2542 h 10000"/>
                <a:gd name="connsiteX72" fmla="*/ 1233 w 10000"/>
                <a:gd name="connsiteY72" fmla="*/ 2316 h 10000"/>
                <a:gd name="connsiteX73" fmla="*/ 1233 w 10000"/>
                <a:gd name="connsiteY73" fmla="*/ 2825 h 10000"/>
                <a:gd name="connsiteX74" fmla="*/ 1370 w 10000"/>
                <a:gd name="connsiteY74" fmla="*/ 2994 h 10000"/>
                <a:gd name="connsiteX75" fmla="*/ 1507 w 10000"/>
                <a:gd name="connsiteY75" fmla="*/ 3277 h 10000"/>
                <a:gd name="connsiteX76" fmla="*/ 1370 w 10000"/>
                <a:gd name="connsiteY76" fmla="*/ 3390 h 10000"/>
                <a:gd name="connsiteX77" fmla="*/ 1233 w 10000"/>
                <a:gd name="connsiteY77" fmla="*/ 3503 h 10000"/>
                <a:gd name="connsiteX78" fmla="*/ 959 w 10000"/>
                <a:gd name="connsiteY78" fmla="*/ 3616 h 10000"/>
                <a:gd name="connsiteX79" fmla="*/ 685 w 10000"/>
                <a:gd name="connsiteY79" fmla="*/ 3503 h 10000"/>
                <a:gd name="connsiteX80" fmla="*/ 274 w 10000"/>
                <a:gd name="connsiteY80" fmla="*/ 3559 h 10000"/>
                <a:gd name="connsiteX81" fmla="*/ 411 w 10000"/>
                <a:gd name="connsiteY81" fmla="*/ 3785 h 10000"/>
                <a:gd name="connsiteX82" fmla="*/ 548 w 10000"/>
                <a:gd name="connsiteY82" fmla="*/ 3955 h 10000"/>
                <a:gd name="connsiteX83" fmla="*/ 548 w 10000"/>
                <a:gd name="connsiteY83" fmla="*/ 4181 h 10000"/>
                <a:gd name="connsiteX84" fmla="*/ 137 w 10000"/>
                <a:gd name="connsiteY84" fmla="*/ 4068 h 10000"/>
                <a:gd name="connsiteX85" fmla="*/ 0 w 10000"/>
                <a:gd name="connsiteY85" fmla="*/ 4237 h 10000"/>
                <a:gd name="connsiteX86" fmla="*/ 0 w 10000"/>
                <a:gd name="connsiteY86" fmla="*/ 4407 h 10000"/>
                <a:gd name="connsiteX87" fmla="*/ 274 w 10000"/>
                <a:gd name="connsiteY87" fmla="*/ 4689 h 10000"/>
                <a:gd name="connsiteX88" fmla="*/ 411 w 10000"/>
                <a:gd name="connsiteY88" fmla="*/ 4689 h 10000"/>
                <a:gd name="connsiteX89" fmla="*/ 548 w 10000"/>
                <a:gd name="connsiteY89" fmla="*/ 4576 h 10000"/>
                <a:gd name="connsiteX90" fmla="*/ 822 w 10000"/>
                <a:gd name="connsiteY90" fmla="*/ 4576 h 10000"/>
                <a:gd name="connsiteX91" fmla="*/ 822 w 10000"/>
                <a:gd name="connsiteY91" fmla="*/ 4463 h 10000"/>
                <a:gd name="connsiteX92" fmla="*/ 1096 w 10000"/>
                <a:gd name="connsiteY92" fmla="*/ 4463 h 10000"/>
                <a:gd name="connsiteX93" fmla="*/ 1096 w 10000"/>
                <a:gd name="connsiteY93" fmla="*/ 4802 h 10000"/>
                <a:gd name="connsiteX94" fmla="*/ 1370 w 10000"/>
                <a:gd name="connsiteY94" fmla="*/ 4802 h 10000"/>
                <a:gd name="connsiteX95" fmla="*/ 1370 w 10000"/>
                <a:gd name="connsiteY95" fmla="*/ 5028 h 10000"/>
                <a:gd name="connsiteX96" fmla="*/ 1644 w 10000"/>
                <a:gd name="connsiteY96" fmla="*/ 5141 h 10000"/>
                <a:gd name="connsiteX97" fmla="*/ 1644 w 10000"/>
                <a:gd name="connsiteY97" fmla="*/ 5593 h 10000"/>
                <a:gd name="connsiteX98" fmla="*/ 2055 w 10000"/>
                <a:gd name="connsiteY98" fmla="*/ 5593 h 10000"/>
                <a:gd name="connsiteX99" fmla="*/ 2192 w 10000"/>
                <a:gd name="connsiteY99" fmla="*/ 5932 h 10000"/>
                <a:gd name="connsiteX100" fmla="*/ 1644 w 10000"/>
                <a:gd name="connsiteY100" fmla="*/ 6949 h 10000"/>
                <a:gd name="connsiteX101" fmla="*/ 1918 w 10000"/>
                <a:gd name="connsiteY101" fmla="*/ 7062 h 10000"/>
                <a:gd name="connsiteX102" fmla="*/ 2329 w 10000"/>
                <a:gd name="connsiteY102" fmla="*/ 7006 h 10000"/>
                <a:gd name="connsiteX103" fmla="*/ 2466 w 10000"/>
                <a:gd name="connsiteY103" fmla="*/ 7062 h 10000"/>
                <a:gd name="connsiteX104" fmla="*/ 3288 w 10000"/>
                <a:gd name="connsiteY104" fmla="*/ 7062 h 10000"/>
                <a:gd name="connsiteX105" fmla="*/ 3562 w 10000"/>
                <a:gd name="connsiteY105" fmla="*/ 6893 h 10000"/>
                <a:gd name="connsiteX106" fmla="*/ 3836 w 10000"/>
                <a:gd name="connsiteY106" fmla="*/ 6893 h 10000"/>
                <a:gd name="connsiteX107" fmla="*/ 4384 w 10000"/>
                <a:gd name="connsiteY107" fmla="*/ 6441 h 10000"/>
                <a:gd name="connsiteX108" fmla="*/ 4658 w 10000"/>
                <a:gd name="connsiteY108" fmla="*/ 6384 h 10000"/>
                <a:gd name="connsiteX109" fmla="*/ 5205 w 10000"/>
                <a:gd name="connsiteY109" fmla="*/ 6610 h 10000"/>
                <a:gd name="connsiteX110" fmla="*/ 5342 w 10000"/>
                <a:gd name="connsiteY110" fmla="*/ 6723 h 10000"/>
                <a:gd name="connsiteX111" fmla="*/ 5753 w 10000"/>
                <a:gd name="connsiteY111" fmla="*/ 6780 h 10000"/>
                <a:gd name="connsiteX112" fmla="*/ 5616 w 10000"/>
                <a:gd name="connsiteY112" fmla="*/ 7175 h 10000"/>
                <a:gd name="connsiteX113" fmla="*/ 6027 w 10000"/>
                <a:gd name="connsiteY113" fmla="*/ 7288 h 10000"/>
                <a:gd name="connsiteX114" fmla="*/ 6575 w 10000"/>
                <a:gd name="connsiteY114" fmla="*/ 8192 h 10000"/>
                <a:gd name="connsiteX115" fmla="*/ 6575 w 10000"/>
                <a:gd name="connsiteY115" fmla="*/ 8362 h 10000"/>
                <a:gd name="connsiteX116" fmla="*/ 6849 w 10000"/>
                <a:gd name="connsiteY116" fmla="*/ 8418 h 10000"/>
                <a:gd name="connsiteX117" fmla="*/ 7260 w 10000"/>
                <a:gd name="connsiteY117" fmla="*/ 9435 h 10000"/>
                <a:gd name="connsiteX118" fmla="*/ 6986 w 10000"/>
                <a:gd name="connsiteY118" fmla="*/ 9548 h 10000"/>
                <a:gd name="connsiteX119" fmla="*/ 7260 w 10000"/>
                <a:gd name="connsiteY119" fmla="*/ 9548 h 10000"/>
                <a:gd name="connsiteX120" fmla="*/ 7534 w 10000"/>
                <a:gd name="connsiteY120" fmla="*/ 10000 h 10000"/>
                <a:gd name="connsiteX121" fmla="*/ 7671 w 10000"/>
                <a:gd name="connsiteY121" fmla="*/ 10000 h 10000"/>
                <a:gd name="connsiteX0" fmla="*/ 7671 w 10000"/>
                <a:gd name="connsiteY0" fmla="*/ 10000 h 10000"/>
                <a:gd name="connsiteX1" fmla="*/ 7808 w 10000"/>
                <a:gd name="connsiteY1" fmla="*/ 9831 h 10000"/>
                <a:gd name="connsiteX2" fmla="*/ 7945 w 10000"/>
                <a:gd name="connsiteY2" fmla="*/ 9492 h 10000"/>
                <a:gd name="connsiteX3" fmla="*/ 8493 w 10000"/>
                <a:gd name="connsiteY3" fmla="*/ 9266 h 10000"/>
                <a:gd name="connsiteX4" fmla="*/ 8493 w 10000"/>
                <a:gd name="connsiteY4" fmla="*/ 8927 h 10000"/>
                <a:gd name="connsiteX5" fmla="*/ 8082 w 10000"/>
                <a:gd name="connsiteY5" fmla="*/ 8588 h 10000"/>
                <a:gd name="connsiteX6" fmla="*/ 7397 w 10000"/>
                <a:gd name="connsiteY6" fmla="*/ 8305 h 10000"/>
                <a:gd name="connsiteX7" fmla="*/ 6986 w 10000"/>
                <a:gd name="connsiteY7" fmla="*/ 7853 h 10000"/>
                <a:gd name="connsiteX8" fmla="*/ 6849 w 10000"/>
                <a:gd name="connsiteY8" fmla="*/ 7401 h 10000"/>
                <a:gd name="connsiteX9" fmla="*/ 7397 w 10000"/>
                <a:gd name="connsiteY9" fmla="*/ 7288 h 10000"/>
                <a:gd name="connsiteX10" fmla="*/ 7397 w 10000"/>
                <a:gd name="connsiteY10" fmla="*/ 7006 h 10000"/>
                <a:gd name="connsiteX11" fmla="*/ 6849 w 10000"/>
                <a:gd name="connsiteY11" fmla="*/ 6836 h 10000"/>
                <a:gd name="connsiteX12" fmla="*/ 6301 w 10000"/>
                <a:gd name="connsiteY12" fmla="*/ 6554 h 10000"/>
                <a:gd name="connsiteX13" fmla="*/ 6164 w 10000"/>
                <a:gd name="connsiteY13" fmla="*/ 6102 h 10000"/>
                <a:gd name="connsiteX14" fmla="*/ 6301 w 10000"/>
                <a:gd name="connsiteY14" fmla="*/ 5763 h 10000"/>
                <a:gd name="connsiteX15" fmla="*/ 6438 w 10000"/>
                <a:gd name="connsiteY15" fmla="*/ 5537 h 10000"/>
                <a:gd name="connsiteX16" fmla="*/ 6164 w 10000"/>
                <a:gd name="connsiteY16" fmla="*/ 5254 h 10000"/>
                <a:gd name="connsiteX17" fmla="*/ 6301 w 10000"/>
                <a:gd name="connsiteY17" fmla="*/ 5085 h 10000"/>
                <a:gd name="connsiteX18" fmla="*/ 6712 w 10000"/>
                <a:gd name="connsiteY18" fmla="*/ 5028 h 10000"/>
                <a:gd name="connsiteX19" fmla="*/ 7123 w 10000"/>
                <a:gd name="connsiteY19" fmla="*/ 4859 h 10000"/>
                <a:gd name="connsiteX20" fmla="*/ 7534 w 10000"/>
                <a:gd name="connsiteY20" fmla="*/ 4859 h 10000"/>
                <a:gd name="connsiteX21" fmla="*/ 7397 w 10000"/>
                <a:gd name="connsiteY21" fmla="*/ 4689 h 10000"/>
                <a:gd name="connsiteX22" fmla="*/ 7671 w 10000"/>
                <a:gd name="connsiteY22" fmla="*/ 4463 h 10000"/>
                <a:gd name="connsiteX23" fmla="*/ 7945 w 10000"/>
                <a:gd name="connsiteY23" fmla="*/ 4463 h 10000"/>
                <a:gd name="connsiteX24" fmla="*/ 8356 w 10000"/>
                <a:gd name="connsiteY24" fmla="*/ 4576 h 10000"/>
                <a:gd name="connsiteX25" fmla="*/ 9178 w 10000"/>
                <a:gd name="connsiteY25" fmla="*/ 4576 h 10000"/>
                <a:gd name="connsiteX26" fmla="*/ 9315 w 10000"/>
                <a:gd name="connsiteY26" fmla="*/ 4463 h 10000"/>
                <a:gd name="connsiteX27" fmla="*/ 9452 w 10000"/>
                <a:gd name="connsiteY27" fmla="*/ 4294 h 10000"/>
                <a:gd name="connsiteX28" fmla="*/ 9863 w 10000"/>
                <a:gd name="connsiteY28" fmla="*/ 4011 h 10000"/>
                <a:gd name="connsiteX29" fmla="*/ 10000 w 10000"/>
                <a:gd name="connsiteY29" fmla="*/ 3842 h 10000"/>
                <a:gd name="connsiteX30" fmla="*/ 9178 w 10000"/>
                <a:gd name="connsiteY30" fmla="*/ 3729 h 10000"/>
                <a:gd name="connsiteX31" fmla="*/ 9041 w 10000"/>
                <a:gd name="connsiteY31" fmla="*/ 3503 h 10000"/>
                <a:gd name="connsiteX32" fmla="*/ 8767 w 10000"/>
                <a:gd name="connsiteY32" fmla="*/ 3220 h 10000"/>
                <a:gd name="connsiteX33" fmla="*/ 8493 w 10000"/>
                <a:gd name="connsiteY33" fmla="*/ 3220 h 10000"/>
                <a:gd name="connsiteX34" fmla="*/ 7945 w 10000"/>
                <a:gd name="connsiteY34" fmla="*/ 3164 h 10000"/>
                <a:gd name="connsiteX35" fmla="*/ 7945 w 10000"/>
                <a:gd name="connsiteY35" fmla="*/ 3051 h 10000"/>
                <a:gd name="connsiteX36" fmla="*/ 8356 w 10000"/>
                <a:gd name="connsiteY36" fmla="*/ 2768 h 10000"/>
                <a:gd name="connsiteX37" fmla="*/ 8356 w 10000"/>
                <a:gd name="connsiteY37" fmla="*/ 2655 h 10000"/>
                <a:gd name="connsiteX38" fmla="*/ 7945 w 10000"/>
                <a:gd name="connsiteY38" fmla="*/ 2655 h 10000"/>
                <a:gd name="connsiteX39" fmla="*/ 7671 w 10000"/>
                <a:gd name="connsiteY39" fmla="*/ 2486 h 10000"/>
                <a:gd name="connsiteX40" fmla="*/ 7808 w 10000"/>
                <a:gd name="connsiteY40" fmla="*/ 2316 h 10000"/>
                <a:gd name="connsiteX41" fmla="*/ 7534 w 10000"/>
                <a:gd name="connsiteY41" fmla="*/ 2147 h 10000"/>
                <a:gd name="connsiteX42" fmla="*/ 7260 w 10000"/>
                <a:gd name="connsiteY42" fmla="*/ 2147 h 10000"/>
                <a:gd name="connsiteX43" fmla="*/ 6712 w 10000"/>
                <a:gd name="connsiteY43" fmla="*/ 2260 h 10000"/>
                <a:gd name="connsiteX44" fmla="*/ 6575 w 10000"/>
                <a:gd name="connsiteY44" fmla="*/ 2316 h 10000"/>
                <a:gd name="connsiteX45" fmla="*/ 6301 w 10000"/>
                <a:gd name="connsiteY45" fmla="*/ 2373 h 10000"/>
                <a:gd name="connsiteX46" fmla="*/ 6301 w 10000"/>
                <a:gd name="connsiteY46" fmla="*/ 2260 h 10000"/>
                <a:gd name="connsiteX47" fmla="*/ 6301 w 10000"/>
                <a:gd name="connsiteY47" fmla="*/ 2090 h 10000"/>
                <a:gd name="connsiteX48" fmla="*/ 6027 w 10000"/>
                <a:gd name="connsiteY48" fmla="*/ 1921 h 10000"/>
                <a:gd name="connsiteX49" fmla="*/ 6027 w 10000"/>
                <a:gd name="connsiteY49" fmla="*/ 1808 h 10000"/>
                <a:gd name="connsiteX50" fmla="*/ 6438 w 10000"/>
                <a:gd name="connsiteY50" fmla="*/ 1582 h 10000"/>
                <a:gd name="connsiteX51" fmla="*/ 6712 w 10000"/>
                <a:gd name="connsiteY51" fmla="*/ 1299 h 10000"/>
                <a:gd name="connsiteX52" fmla="*/ 6849 w 10000"/>
                <a:gd name="connsiteY52" fmla="*/ 1017 h 10000"/>
                <a:gd name="connsiteX53" fmla="*/ 6849 w 10000"/>
                <a:gd name="connsiteY53" fmla="*/ 847 h 10000"/>
                <a:gd name="connsiteX54" fmla="*/ 6712 w 10000"/>
                <a:gd name="connsiteY54" fmla="*/ 678 h 10000"/>
                <a:gd name="connsiteX55" fmla="*/ 6849 w 10000"/>
                <a:gd name="connsiteY55" fmla="*/ 395 h 10000"/>
                <a:gd name="connsiteX56" fmla="*/ 6712 w 10000"/>
                <a:gd name="connsiteY56" fmla="*/ 226 h 10000"/>
                <a:gd name="connsiteX57" fmla="*/ 6575 w 10000"/>
                <a:gd name="connsiteY57" fmla="*/ 0 h 10000"/>
                <a:gd name="connsiteX58" fmla="*/ 6164 w 10000"/>
                <a:gd name="connsiteY58" fmla="*/ 0 h 10000"/>
                <a:gd name="connsiteX59" fmla="*/ 5753 w 10000"/>
                <a:gd name="connsiteY59" fmla="*/ 56 h 10000"/>
                <a:gd name="connsiteX60" fmla="*/ 5753 w 10000"/>
                <a:gd name="connsiteY60" fmla="*/ 339 h 10000"/>
                <a:gd name="connsiteX61" fmla="*/ 5342 w 10000"/>
                <a:gd name="connsiteY61" fmla="*/ 678 h 10000"/>
                <a:gd name="connsiteX62" fmla="*/ 4932 w 10000"/>
                <a:gd name="connsiteY62" fmla="*/ 621 h 10000"/>
                <a:gd name="connsiteX63" fmla="*/ 3836 w 10000"/>
                <a:gd name="connsiteY63" fmla="*/ 960 h 10000"/>
                <a:gd name="connsiteX64" fmla="*/ 3014 w 10000"/>
                <a:gd name="connsiteY64" fmla="*/ 1525 h 10000"/>
                <a:gd name="connsiteX65" fmla="*/ 2466 w 10000"/>
                <a:gd name="connsiteY65" fmla="*/ 1638 h 10000"/>
                <a:gd name="connsiteX66" fmla="*/ 2329 w 10000"/>
                <a:gd name="connsiteY66" fmla="*/ 1695 h 10000"/>
                <a:gd name="connsiteX67" fmla="*/ 2603 w 10000"/>
                <a:gd name="connsiteY67" fmla="*/ 1808 h 10000"/>
                <a:gd name="connsiteX68" fmla="*/ 2603 w 10000"/>
                <a:gd name="connsiteY68" fmla="*/ 1921 h 10000"/>
                <a:gd name="connsiteX69" fmla="*/ 2192 w 10000"/>
                <a:gd name="connsiteY69" fmla="*/ 2203 h 10000"/>
                <a:gd name="connsiteX70" fmla="*/ 1918 w 10000"/>
                <a:gd name="connsiteY70" fmla="*/ 2542 h 10000"/>
                <a:gd name="connsiteX71" fmla="*/ 1233 w 10000"/>
                <a:gd name="connsiteY71" fmla="*/ 2316 h 10000"/>
                <a:gd name="connsiteX72" fmla="*/ 1233 w 10000"/>
                <a:gd name="connsiteY72" fmla="*/ 2825 h 10000"/>
                <a:gd name="connsiteX73" fmla="*/ 1370 w 10000"/>
                <a:gd name="connsiteY73" fmla="*/ 2994 h 10000"/>
                <a:gd name="connsiteX74" fmla="*/ 1507 w 10000"/>
                <a:gd name="connsiteY74" fmla="*/ 3277 h 10000"/>
                <a:gd name="connsiteX75" fmla="*/ 1370 w 10000"/>
                <a:gd name="connsiteY75" fmla="*/ 3390 h 10000"/>
                <a:gd name="connsiteX76" fmla="*/ 1233 w 10000"/>
                <a:gd name="connsiteY76" fmla="*/ 3503 h 10000"/>
                <a:gd name="connsiteX77" fmla="*/ 959 w 10000"/>
                <a:gd name="connsiteY77" fmla="*/ 3616 h 10000"/>
                <a:gd name="connsiteX78" fmla="*/ 685 w 10000"/>
                <a:gd name="connsiteY78" fmla="*/ 3503 h 10000"/>
                <a:gd name="connsiteX79" fmla="*/ 274 w 10000"/>
                <a:gd name="connsiteY79" fmla="*/ 3559 h 10000"/>
                <a:gd name="connsiteX80" fmla="*/ 411 w 10000"/>
                <a:gd name="connsiteY80" fmla="*/ 3785 h 10000"/>
                <a:gd name="connsiteX81" fmla="*/ 548 w 10000"/>
                <a:gd name="connsiteY81" fmla="*/ 3955 h 10000"/>
                <a:gd name="connsiteX82" fmla="*/ 548 w 10000"/>
                <a:gd name="connsiteY82" fmla="*/ 4181 h 10000"/>
                <a:gd name="connsiteX83" fmla="*/ 137 w 10000"/>
                <a:gd name="connsiteY83" fmla="*/ 4068 h 10000"/>
                <a:gd name="connsiteX84" fmla="*/ 0 w 10000"/>
                <a:gd name="connsiteY84" fmla="*/ 4237 h 10000"/>
                <a:gd name="connsiteX85" fmla="*/ 0 w 10000"/>
                <a:gd name="connsiteY85" fmla="*/ 4407 h 10000"/>
                <a:gd name="connsiteX86" fmla="*/ 274 w 10000"/>
                <a:gd name="connsiteY86" fmla="*/ 4689 h 10000"/>
                <a:gd name="connsiteX87" fmla="*/ 411 w 10000"/>
                <a:gd name="connsiteY87" fmla="*/ 4689 h 10000"/>
                <a:gd name="connsiteX88" fmla="*/ 548 w 10000"/>
                <a:gd name="connsiteY88" fmla="*/ 4576 h 10000"/>
                <a:gd name="connsiteX89" fmla="*/ 822 w 10000"/>
                <a:gd name="connsiteY89" fmla="*/ 4576 h 10000"/>
                <a:gd name="connsiteX90" fmla="*/ 822 w 10000"/>
                <a:gd name="connsiteY90" fmla="*/ 4463 h 10000"/>
                <a:gd name="connsiteX91" fmla="*/ 1096 w 10000"/>
                <a:gd name="connsiteY91" fmla="*/ 4463 h 10000"/>
                <a:gd name="connsiteX92" fmla="*/ 1096 w 10000"/>
                <a:gd name="connsiteY92" fmla="*/ 4802 h 10000"/>
                <a:gd name="connsiteX93" fmla="*/ 1370 w 10000"/>
                <a:gd name="connsiteY93" fmla="*/ 4802 h 10000"/>
                <a:gd name="connsiteX94" fmla="*/ 1370 w 10000"/>
                <a:gd name="connsiteY94" fmla="*/ 5028 h 10000"/>
                <a:gd name="connsiteX95" fmla="*/ 1644 w 10000"/>
                <a:gd name="connsiteY95" fmla="*/ 5141 h 10000"/>
                <a:gd name="connsiteX96" fmla="*/ 1644 w 10000"/>
                <a:gd name="connsiteY96" fmla="*/ 5593 h 10000"/>
                <a:gd name="connsiteX97" fmla="*/ 2055 w 10000"/>
                <a:gd name="connsiteY97" fmla="*/ 5593 h 10000"/>
                <a:gd name="connsiteX98" fmla="*/ 2192 w 10000"/>
                <a:gd name="connsiteY98" fmla="*/ 5932 h 10000"/>
                <a:gd name="connsiteX99" fmla="*/ 1644 w 10000"/>
                <a:gd name="connsiteY99" fmla="*/ 6949 h 10000"/>
                <a:gd name="connsiteX100" fmla="*/ 1918 w 10000"/>
                <a:gd name="connsiteY100" fmla="*/ 7062 h 10000"/>
                <a:gd name="connsiteX101" fmla="*/ 2329 w 10000"/>
                <a:gd name="connsiteY101" fmla="*/ 7006 h 10000"/>
                <a:gd name="connsiteX102" fmla="*/ 2466 w 10000"/>
                <a:gd name="connsiteY102" fmla="*/ 7062 h 10000"/>
                <a:gd name="connsiteX103" fmla="*/ 3288 w 10000"/>
                <a:gd name="connsiteY103" fmla="*/ 7062 h 10000"/>
                <a:gd name="connsiteX104" fmla="*/ 3562 w 10000"/>
                <a:gd name="connsiteY104" fmla="*/ 6893 h 10000"/>
                <a:gd name="connsiteX105" fmla="*/ 3836 w 10000"/>
                <a:gd name="connsiteY105" fmla="*/ 6893 h 10000"/>
                <a:gd name="connsiteX106" fmla="*/ 4384 w 10000"/>
                <a:gd name="connsiteY106" fmla="*/ 6441 h 10000"/>
                <a:gd name="connsiteX107" fmla="*/ 4658 w 10000"/>
                <a:gd name="connsiteY107" fmla="*/ 6384 h 10000"/>
                <a:gd name="connsiteX108" fmla="*/ 5205 w 10000"/>
                <a:gd name="connsiteY108" fmla="*/ 6610 h 10000"/>
                <a:gd name="connsiteX109" fmla="*/ 5342 w 10000"/>
                <a:gd name="connsiteY109" fmla="*/ 6723 h 10000"/>
                <a:gd name="connsiteX110" fmla="*/ 5753 w 10000"/>
                <a:gd name="connsiteY110" fmla="*/ 6780 h 10000"/>
                <a:gd name="connsiteX111" fmla="*/ 5616 w 10000"/>
                <a:gd name="connsiteY111" fmla="*/ 7175 h 10000"/>
                <a:gd name="connsiteX112" fmla="*/ 6027 w 10000"/>
                <a:gd name="connsiteY112" fmla="*/ 7288 h 10000"/>
                <a:gd name="connsiteX113" fmla="*/ 6575 w 10000"/>
                <a:gd name="connsiteY113" fmla="*/ 8192 h 10000"/>
                <a:gd name="connsiteX114" fmla="*/ 6575 w 10000"/>
                <a:gd name="connsiteY114" fmla="*/ 8362 h 10000"/>
                <a:gd name="connsiteX115" fmla="*/ 6849 w 10000"/>
                <a:gd name="connsiteY115" fmla="*/ 8418 h 10000"/>
                <a:gd name="connsiteX116" fmla="*/ 7260 w 10000"/>
                <a:gd name="connsiteY116" fmla="*/ 9435 h 10000"/>
                <a:gd name="connsiteX117" fmla="*/ 6986 w 10000"/>
                <a:gd name="connsiteY117" fmla="*/ 9548 h 10000"/>
                <a:gd name="connsiteX118" fmla="*/ 7260 w 10000"/>
                <a:gd name="connsiteY118" fmla="*/ 9548 h 10000"/>
                <a:gd name="connsiteX119" fmla="*/ 7534 w 10000"/>
                <a:gd name="connsiteY119" fmla="*/ 10000 h 10000"/>
                <a:gd name="connsiteX120" fmla="*/ 7671 w 10000"/>
                <a:gd name="connsiteY120" fmla="*/ 10000 h 10000"/>
                <a:gd name="connsiteX0" fmla="*/ 7671 w 10000"/>
                <a:gd name="connsiteY0" fmla="*/ 10000 h 10000"/>
                <a:gd name="connsiteX1" fmla="*/ 7808 w 10000"/>
                <a:gd name="connsiteY1" fmla="*/ 9831 h 10000"/>
                <a:gd name="connsiteX2" fmla="*/ 7945 w 10000"/>
                <a:gd name="connsiteY2" fmla="*/ 9492 h 10000"/>
                <a:gd name="connsiteX3" fmla="*/ 8493 w 10000"/>
                <a:gd name="connsiteY3" fmla="*/ 9266 h 10000"/>
                <a:gd name="connsiteX4" fmla="*/ 8493 w 10000"/>
                <a:gd name="connsiteY4" fmla="*/ 8927 h 10000"/>
                <a:gd name="connsiteX5" fmla="*/ 8082 w 10000"/>
                <a:gd name="connsiteY5" fmla="*/ 8588 h 10000"/>
                <a:gd name="connsiteX6" fmla="*/ 7397 w 10000"/>
                <a:gd name="connsiteY6" fmla="*/ 8305 h 10000"/>
                <a:gd name="connsiteX7" fmla="*/ 6986 w 10000"/>
                <a:gd name="connsiteY7" fmla="*/ 7853 h 10000"/>
                <a:gd name="connsiteX8" fmla="*/ 6849 w 10000"/>
                <a:gd name="connsiteY8" fmla="*/ 7401 h 10000"/>
                <a:gd name="connsiteX9" fmla="*/ 7397 w 10000"/>
                <a:gd name="connsiteY9" fmla="*/ 7288 h 10000"/>
                <a:gd name="connsiteX10" fmla="*/ 7397 w 10000"/>
                <a:gd name="connsiteY10" fmla="*/ 7006 h 10000"/>
                <a:gd name="connsiteX11" fmla="*/ 6849 w 10000"/>
                <a:gd name="connsiteY11" fmla="*/ 6836 h 10000"/>
                <a:gd name="connsiteX12" fmla="*/ 6301 w 10000"/>
                <a:gd name="connsiteY12" fmla="*/ 6554 h 10000"/>
                <a:gd name="connsiteX13" fmla="*/ 6164 w 10000"/>
                <a:gd name="connsiteY13" fmla="*/ 6102 h 10000"/>
                <a:gd name="connsiteX14" fmla="*/ 6301 w 10000"/>
                <a:gd name="connsiteY14" fmla="*/ 5763 h 10000"/>
                <a:gd name="connsiteX15" fmla="*/ 6438 w 10000"/>
                <a:gd name="connsiteY15" fmla="*/ 5537 h 10000"/>
                <a:gd name="connsiteX16" fmla="*/ 6164 w 10000"/>
                <a:gd name="connsiteY16" fmla="*/ 5254 h 10000"/>
                <a:gd name="connsiteX17" fmla="*/ 6301 w 10000"/>
                <a:gd name="connsiteY17" fmla="*/ 5085 h 10000"/>
                <a:gd name="connsiteX18" fmla="*/ 6712 w 10000"/>
                <a:gd name="connsiteY18" fmla="*/ 5028 h 10000"/>
                <a:gd name="connsiteX19" fmla="*/ 7123 w 10000"/>
                <a:gd name="connsiteY19" fmla="*/ 4859 h 10000"/>
                <a:gd name="connsiteX20" fmla="*/ 7534 w 10000"/>
                <a:gd name="connsiteY20" fmla="*/ 4859 h 10000"/>
                <a:gd name="connsiteX21" fmla="*/ 7397 w 10000"/>
                <a:gd name="connsiteY21" fmla="*/ 4689 h 10000"/>
                <a:gd name="connsiteX22" fmla="*/ 7671 w 10000"/>
                <a:gd name="connsiteY22" fmla="*/ 4463 h 10000"/>
                <a:gd name="connsiteX23" fmla="*/ 7945 w 10000"/>
                <a:gd name="connsiteY23" fmla="*/ 4463 h 10000"/>
                <a:gd name="connsiteX24" fmla="*/ 8356 w 10000"/>
                <a:gd name="connsiteY24" fmla="*/ 4576 h 10000"/>
                <a:gd name="connsiteX25" fmla="*/ 9178 w 10000"/>
                <a:gd name="connsiteY25" fmla="*/ 4576 h 10000"/>
                <a:gd name="connsiteX26" fmla="*/ 9315 w 10000"/>
                <a:gd name="connsiteY26" fmla="*/ 4463 h 10000"/>
                <a:gd name="connsiteX27" fmla="*/ 9452 w 10000"/>
                <a:gd name="connsiteY27" fmla="*/ 4294 h 10000"/>
                <a:gd name="connsiteX28" fmla="*/ 9863 w 10000"/>
                <a:gd name="connsiteY28" fmla="*/ 4011 h 10000"/>
                <a:gd name="connsiteX29" fmla="*/ 10000 w 10000"/>
                <a:gd name="connsiteY29" fmla="*/ 3842 h 10000"/>
                <a:gd name="connsiteX30" fmla="*/ 9178 w 10000"/>
                <a:gd name="connsiteY30" fmla="*/ 3729 h 10000"/>
                <a:gd name="connsiteX31" fmla="*/ 9041 w 10000"/>
                <a:gd name="connsiteY31" fmla="*/ 3503 h 10000"/>
                <a:gd name="connsiteX32" fmla="*/ 8767 w 10000"/>
                <a:gd name="connsiteY32" fmla="*/ 3220 h 10000"/>
                <a:gd name="connsiteX33" fmla="*/ 8493 w 10000"/>
                <a:gd name="connsiteY33" fmla="*/ 3220 h 10000"/>
                <a:gd name="connsiteX34" fmla="*/ 7945 w 10000"/>
                <a:gd name="connsiteY34" fmla="*/ 3164 h 10000"/>
                <a:gd name="connsiteX35" fmla="*/ 7945 w 10000"/>
                <a:gd name="connsiteY35" fmla="*/ 3051 h 10000"/>
                <a:gd name="connsiteX36" fmla="*/ 8356 w 10000"/>
                <a:gd name="connsiteY36" fmla="*/ 2768 h 10000"/>
                <a:gd name="connsiteX37" fmla="*/ 8356 w 10000"/>
                <a:gd name="connsiteY37" fmla="*/ 2655 h 10000"/>
                <a:gd name="connsiteX38" fmla="*/ 7945 w 10000"/>
                <a:gd name="connsiteY38" fmla="*/ 2655 h 10000"/>
                <a:gd name="connsiteX39" fmla="*/ 7671 w 10000"/>
                <a:gd name="connsiteY39" fmla="*/ 2486 h 10000"/>
                <a:gd name="connsiteX40" fmla="*/ 7808 w 10000"/>
                <a:gd name="connsiteY40" fmla="*/ 2316 h 10000"/>
                <a:gd name="connsiteX41" fmla="*/ 7534 w 10000"/>
                <a:gd name="connsiteY41" fmla="*/ 2147 h 10000"/>
                <a:gd name="connsiteX42" fmla="*/ 7260 w 10000"/>
                <a:gd name="connsiteY42" fmla="*/ 2147 h 10000"/>
                <a:gd name="connsiteX43" fmla="*/ 6712 w 10000"/>
                <a:gd name="connsiteY43" fmla="*/ 2260 h 10000"/>
                <a:gd name="connsiteX44" fmla="*/ 6575 w 10000"/>
                <a:gd name="connsiteY44" fmla="*/ 2316 h 10000"/>
                <a:gd name="connsiteX45" fmla="*/ 6301 w 10000"/>
                <a:gd name="connsiteY45" fmla="*/ 2373 h 10000"/>
                <a:gd name="connsiteX46" fmla="*/ 6301 w 10000"/>
                <a:gd name="connsiteY46" fmla="*/ 2260 h 10000"/>
                <a:gd name="connsiteX47" fmla="*/ 6301 w 10000"/>
                <a:gd name="connsiteY47" fmla="*/ 2090 h 10000"/>
                <a:gd name="connsiteX48" fmla="*/ 6027 w 10000"/>
                <a:gd name="connsiteY48" fmla="*/ 1921 h 10000"/>
                <a:gd name="connsiteX49" fmla="*/ 6027 w 10000"/>
                <a:gd name="connsiteY49" fmla="*/ 1808 h 10000"/>
                <a:gd name="connsiteX50" fmla="*/ 6438 w 10000"/>
                <a:gd name="connsiteY50" fmla="*/ 1582 h 10000"/>
                <a:gd name="connsiteX51" fmla="*/ 6712 w 10000"/>
                <a:gd name="connsiteY51" fmla="*/ 1299 h 10000"/>
                <a:gd name="connsiteX52" fmla="*/ 6849 w 10000"/>
                <a:gd name="connsiteY52" fmla="*/ 1017 h 10000"/>
                <a:gd name="connsiteX53" fmla="*/ 6849 w 10000"/>
                <a:gd name="connsiteY53" fmla="*/ 847 h 10000"/>
                <a:gd name="connsiteX54" fmla="*/ 6712 w 10000"/>
                <a:gd name="connsiteY54" fmla="*/ 678 h 10000"/>
                <a:gd name="connsiteX55" fmla="*/ 6849 w 10000"/>
                <a:gd name="connsiteY55" fmla="*/ 395 h 10000"/>
                <a:gd name="connsiteX56" fmla="*/ 6712 w 10000"/>
                <a:gd name="connsiteY56" fmla="*/ 226 h 10000"/>
                <a:gd name="connsiteX57" fmla="*/ 6575 w 10000"/>
                <a:gd name="connsiteY57" fmla="*/ 0 h 10000"/>
                <a:gd name="connsiteX58" fmla="*/ 6164 w 10000"/>
                <a:gd name="connsiteY58" fmla="*/ 0 h 10000"/>
                <a:gd name="connsiteX59" fmla="*/ 5753 w 10000"/>
                <a:gd name="connsiteY59" fmla="*/ 56 h 10000"/>
                <a:gd name="connsiteX60" fmla="*/ 5753 w 10000"/>
                <a:gd name="connsiteY60" fmla="*/ 339 h 10000"/>
                <a:gd name="connsiteX61" fmla="*/ 5342 w 10000"/>
                <a:gd name="connsiteY61" fmla="*/ 678 h 10000"/>
                <a:gd name="connsiteX62" fmla="*/ 4932 w 10000"/>
                <a:gd name="connsiteY62" fmla="*/ 621 h 10000"/>
                <a:gd name="connsiteX63" fmla="*/ 3836 w 10000"/>
                <a:gd name="connsiteY63" fmla="*/ 960 h 10000"/>
                <a:gd name="connsiteX64" fmla="*/ 3014 w 10000"/>
                <a:gd name="connsiteY64" fmla="*/ 1525 h 10000"/>
                <a:gd name="connsiteX65" fmla="*/ 2466 w 10000"/>
                <a:gd name="connsiteY65" fmla="*/ 1638 h 10000"/>
                <a:gd name="connsiteX66" fmla="*/ 2603 w 10000"/>
                <a:gd name="connsiteY66" fmla="*/ 1808 h 10000"/>
                <a:gd name="connsiteX67" fmla="*/ 2603 w 10000"/>
                <a:gd name="connsiteY67" fmla="*/ 1921 h 10000"/>
                <a:gd name="connsiteX68" fmla="*/ 2192 w 10000"/>
                <a:gd name="connsiteY68" fmla="*/ 2203 h 10000"/>
                <a:gd name="connsiteX69" fmla="*/ 1918 w 10000"/>
                <a:gd name="connsiteY69" fmla="*/ 2542 h 10000"/>
                <a:gd name="connsiteX70" fmla="*/ 1233 w 10000"/>
                <a:gd name="connsiteY70" fmla="*/ 2316 h 10000"/>
                <a:gd name="connsiteX71" fmla="*/ 1233 w 10000"/>
                <a:gd name="connsiteY71" fmla="*/ 2825 h 10000"/>
                <a:gd name="connsiteX72" fmla="*/ 1370 w 10000"/>
                <a:gd name="connsiteY72" fmla="*/ 2994 h 10000"/>
                <a:gd name="connsiteX73" fmla="*/ 1507 w 10000"/>
                <a:gd name="connsiteY73" fmla="*/ 3277 h 10000"/>
                <a:gd name="connsiteX74" fmla="*/ 1370 w 10000"/>
                <a:gd name="connsiteY74" fmla="*/ 3390 h 10000"/>
                <a:gd name="connsiteX75" fmla="*/ 1233 w 10000"/>
                <a:gd name="connsiteY75" fmla="*/ 3503 h 10000"/>
                <a:gd name="connsiteX76" fmla="*/ 959 w 10000"/>
                <a:gd name="connsiteY76" fmla="*/ 3616 h 10000"/>
                <a:gd name="connsiteX77" fmla="*/ 685 w 10000"/>
                <a:gd name="connsiteY77" fmla="*/ 3503 h 10000"/>
                <a:gd name="connsiteX78" fmla="*/ 274 w 10000"/>
                <a:gd name="connsiteY78" fmla="*/ 3559 h 10000"/>
                <a:gd name="connsiteX79" fmla="*/ 411 w 10000"/>
                <a:gd name="connsiteY79" fmla="*/ 3785 h 10000"/>
                <a:gd name="connsiteX80" fmla="*/ 548 w 10000"/>
                <a:gd name="connsiteY80" fmla="*/ 3955 h 10000"/>
                <a:gd name="connsiteX81" fmla="*/ 548 w 10000"/>
                <a:gd name="connsiteY81" fmla="*/ 4181 h 10000"/>
                <a:gd name="connsiteX82" fmla="*/ 137 w 10000"/>
                <a:gd name="connsiteY82" fmla="*/ 4068 h 10000"/>
                <a:gd name="connsiteX83" fmla="*/ 0 w 10000"/>
                <a:gd name="connsiteY83" fmla="*/ 4237 h 10000"/>
                <a:gd name="connsiteX84" fmla="*/ 0 w 10000"/>
                <a:gd name="connsiteY84" fmla="*/ 4407 h 10000"/>
                <a:gd name="connsiteX85" fmla="*/ 274 w 10000"/>
                <a:gd name="connsiteY85" fmla="*/ 4689 h 10000"/>
                <a:gd name="connsiteX86" fmla="*/ 411 w 10000"/>
                <a:gd name="connsiteY86" fmla="*/ 4689 h 10000"/>
                <a:gd name="connsiteX87" fmla="*/ 548 w 10000"/>
                <a:gd name="connsiteY87" fmla="*/ 4576 h 10000"/>
                <a:gd name="connsiteX88" fmla="*/ 822 w 10000"/>
                <a:gd name="connsiteY88" fmla="*/ 4576 h 10000"/>
                <a:gd name="connsiteX89" fmla="*/ 822 w 10000"/>
                <a:gd name="connsiteY89" fmla="*/ 4463 h 10000"/>
                <a:gd name="connsiteX90" fmla="*/ 1096 w 10000"/>
                <a:gd name="connsiteY90" fmla="*/ 4463 h 10000"/>
                <a:gd name="connsiteX91" fmla="*/ 1096 w 10000"/>
                <a:gd name="connsiteY91" fmla="*/ 4802 h 10000"/>
                <a:gd name="connsiteX92" fmla="*/ 1370 w 10000"/>
                <a:gd name="connsiteY92" fmla="*/ 4802 h 10000"/>
                <a:gd name="connsiteX93" fmla="*/ 1370 w 10000"/>
                <a:gd name="connsiteY93" fmla="*/ 5028 h 10000"/>
                <a:gd name="connsiteX94" fmla="*/ 1644 w 10000"/>
                <a:gd name="connsiteY94" fmla="*/ 5141 h 10000"/>
                <a:gd name="connsiteX95" fmla="*/ 1644 w 10000"/>
                <a:gd name="connsiteY95" fmla="*/ 5593 h 10000"/>
                <a:gd name="connsiteX96" fmla="*/ 2055 w 10000"/>
                <a:gd name="connsiteY96" fmla="*/ 5593 h 10000"/>
                <a:gd name="connsiteX97" fmla="*/ 2192 w 10000"/>
                <a:gd name="connsiteY97" fmla="*/ 5932 h 10000"/>
                <a:gd name="connsiteX98" fmla="*/ 1644 w 10000"/>
                <a:gd name="connsiteY98" fmla="*/ 6949 h 10000"/>
                <a:gd name="connsiteX99" fmla="*/ 1918 w 10000"/>
                <a:gd name="connsiteY99" fmla="*/ 7062 h 10000"/>
                <a:gd name="connsiteX100" fmla="*/ 2329 w 10000"/>
                <a:gd name="connsiteY100" fmla="*/ 7006 h 10000"/>
                <a:gd name="connsiteX101" fmla="*/ 2466 w 10000"/>
                <a:gd name="connsiteY101" fmla="*/ 7062 h 10000"/>
                <a:gd name="connsiteX102" fmla="*/ 3288 w 10000"/>
                <a:gd name="connsiteY102" fmla="*/ 7062 h 10000"/>
                <a:gd name="connsiteX103" fmla="*/ 3562 w 10000"/>
                <a:gd name="connsiteY103" fmla="*/ 6893 h 10000"/>
                <a:gd name="connsiteX104" fmla="*/ 3836 w 10000"/>
                <a:gd name="connsiteY104" fmla="*/ 6893 h 10000"/>
                <a:gd name="connsiteX105" fmla="*/ 4384 w 10000"/>
                <a:gd name="connsiteY105" fmla="*/ 6441 h 10000"/>
                <a:gd name="connsiteX106" fmla="*/ 4658 w 10000"/>
                <a:gd name="connsiteY106" fmla="*/ 6384 h 10000"/>
                <a:gd name="connsiteX107" fmla="*/ 5205 w 10000"/>
                <a:gd name="connsiteY107" fmla="*/ 6610 h 10000"/>
                <a:gd name="connsiteX108" fmla="*/ 5342 w 10000"/>
                <a:gd name="connsiteY108" fmla="*/ 6723 h 10000"/>
                <a:gd name="connsiteX109" fmla="*/ 5753 w 10000"/>
                <a:gd name="connsiteY109" fmla="*/ 6780 h 10000"/>
                <a:gd name="connsiteX110" fmla="*/ 5616 w 10000"/>
                <a:gd name="connsiteY110" fmla="*/ 7175 h 10000"/>
                <a:gd name="connsiteX111" fmla="*/ 6027 w 10000"/>
                <a:gd name="connsiteY111" fmla="*/ 7288 h 10000"/>
                <a:gd name="connsiteX112" fmla="*/ 6575 w 10000"/>
                <a:gd name="connsiteY112" fmla="*/ 8192 h 10000"/>
                <a:gd name="connsiteX113" fmla="*/ 6575 w 10000"/>
                <a:gd name="connsiteY113" fmla="*/ 8362 h 10000"/>
                <a:gd name="connsiteX114" fmla="*/ 6849 w 10000"/>
                <a:gd name="connsiteY114" fmla="*/ 8418 h 10000"/>
                <a:gd name="connsiteX115" fmla="*/ 7260 w 10000"/>
                <a:gd name="connsiteY115" fmla="*/ 9435 h 10000"/>
                <a:gd name="connsiteX116" fmla="*/ 6986 w 10000"/>
                <a:gd name="connsiteY116" fmla="*/ 9548 h 10000"/>
                <a:gd name="connsiteX117" fmla="*/ 7260 w 10000"/>
                <a:gd name="connsiteY117" fmla="*/ 9548 h 10000"/>
                <a:gd name="connsiteX118" fmla="*/ 7534 w 10000"/>
                <a:gd name="connsiteY118" fmla="*/ 10000 h 10000"/>
                <a:gd name="connsiteX119" fmla="*/ 7671 w 10000"/>
                <a:gd name="connsiteY119" fmla="*/ 10000 h 10000"/>
                <a:gd name="connsiteX0" fmla="*/ 7671 w 10000"/>
                <a:gd name="connsiteY0" fmla="*/ 10000 h 10000"/>
                <a:gd name="connsiteX1" fmla="*/ 7808 w 10000"/>
                <a:gd name="connsiteY1" fmla="*/ 9831 h 10000"/>
                <a:gd name="connsiteX2" fmla="*/ 7945 w 10000"/>
                <a:gd name="connsiteY2" fmla="*/ 9492 h 10000"/>
                <a:gd name="connsiteX3" fmla="*/ 8493 w 10000"/>
                <a:gd name="connsiteY3" fmla="*/ 9266 h 10000"/>
                <a:gd name="connsiteX4" fmla="*/ 8493 w 10000"/>
                <a:gd name="connsiteY4" fmla="*/ 8927 h 10000"/>
                <a:gd name="connsiteX5" fmla="*/ 8082 w 10000"/>
                <a:gd name="connsiteY5" fmla="*/ 8588 h 10000"/>
                <a:gd name="connsiteX6" fmla="*/ 7397 w 10000"/>
                <a:gd name="connsiteY6" fmla="*/ 8305 h 10000"/>
                <a:gd name="connsiteX7" fmla="*/ 6986 w 10000"/>
                <a:gd name="connsiteY7" fmla="*/ 7853 h 10000"/>
                <a:gd name="connsiteX8" fmla="*/ 6849 w 10000"/>
                <a:gd name="connsiteY8" fmla="*/ 7401 h 10000"/>
                <a:gd name="connsiteX9" fmla="*/ 7397 w 10000"/>
                <a:gd name="connsiteY9" fmla="*/ 7288 h 10000"/>
                <a:gd name="connsiteX10" fmla="*/ 7397 w 10000"/>
                <a:gd name="connsiteY10" fmla="*/ 7006 h 10000"/>
                <a:gd name="connsiteX11" fmla="*/ 6849 w 10000"/>
                <a:gd name="connsiteY11" fmla="*/ 6836 h 10000"/>
                <a:gd name="connsiteX12" fmla="*/ 6301 w 10000"/>
                <a:gd name="connsiteY12" fmla="*/ 6554 h 10000"/>
                <a:gd name="connsiteX13" fmla="*/ 6164 w 10000"/>
                <a:gd name="connsiteY13" fmla="*/ 6102 h 10000"/>
                <a:gd name="connsiteX14" fmla="*/ 6301 w 10000"/>
                <a:gd name="connsiteY14" fmla="*/ 5763 h 10000"/>
                <a:gd name="connsiteX15" fmla="*/ 6438 w 10000"/>
                <a:gd name="connsiteY15" fmla="*/ 5537 h 10000"/>
                <a:gd name="connsiteX16" fmla="*/ 6164 w 10000"/>
                <a:gd name="connsiteY16" fmla="*/ 5254 h 10000"/>
                <a:gd name="connsiteX17" fmla="*/ 6301 w 10000"/>
                <a:gd name="connsiteY17" fmla="*/ 5085 h 10000"/>
                <a:gd name="connsiteX18" fmla="*/ 6712 w 10000"/>
                <a:gd name="connsiteY18" fmla="*/ 5028 h 10000"/>
                <a:gd name="connsiteX19" fmla="*/ 7123 w 10000"/>
                <a:gd name="connsiteY19" fmla="*/ 4859 h 10000"/>
                <a:gd name="connsiteX20" fmla="*/ 7534 w 10000"/>
                <a:gd name="connsiteY20" fmla="*/ 4859 h 10000"/>
                <a:gd name="connsiteX21" fmla="*/ 7397 w 10000"/>
                <a:gd name="connsiteY21" fmla="*/ 4689 h 10000"/>
                <a:gd name="connsiteX22" fmla="*/ 7671 w 10000"/>
                <a:gd name="connsiteY22" fmla="*/ 4463 h 10000"/>
                <a:gd name="connsiteX23" fmla="*/ 7945 w 10000"/>
                <a:gd name="connsiteY23" fmla="*/ 4463 h 10000"/>
                <a:gd name="connsiteX24" fmla="*/ 8356 w 10000"/>
                <a:gd name="connsiteY24" fmla="*/ 4576 h 10000"/>
                <a:gd name="connsiteX25" fmla="*/ 9178 w 10000"/>
                <a:gd name="connsiteY25" fmla="*/ 4576 h 10000"/>
                <a:gd name="connsiteX26" fmla="*/ 9315 w 10000"/>
                <a:gd name="connsiteY26" fmla="*/ 4463 h 10000"/>
                <a:gd name="connsiteX27" fmla="*/ 9452 w 10000"/>
                <a:gd name="connsiteY27" fmla="*/ 4294 h 10000"/>
                <a:gd name="connsiteX28" fmla="*/ 9863 w 10000"/>
                <a:gd name="connsiteY28" fmla="*/ 4011 h 10000"/>
                <a:gd name="connsiteX29" fmla="*/ 10000 w 10000"/>
                <a:gd name="connsiteY29" fmla="*/ 3842 h 10000"/>
                <a:gd name="connsiteX30" fmla="*/ 9178 w 10000"/>
                <a:gd name="connsiteY30" fmla="*/ 3729 h 10000"/>
                <a:gd name="connsiteX31" fmla="*/ 9041 w 10000"/>
                <a:gd name="connsiteY31" fmla="*/ 3503 h 10000"/>
                <a:gd name="connsiteX32" fmla="*/ 8767 w 10000"/>
                <a:gd name="connsiteY32" fmla="*/ 3220 h 10000"/>
                <a:gd name="connsiteX33" fmla="*/ 8493 w 10000"/>
                <a:gd name="connsiteY33" fmla="*/ 3220 h 10000"/>
                <a:gd name="connsiteX34" fmla="*/ 7945 w 10000"/>
                <a:gd name="connsiteY34" fmla="*/ 3164 h 10000"/>
                <a:gd name="connsiteX35" fmla="*/ 7945 w 10000"/>
                <a:gd name="connsiteY35" fmla="*/ 3051 h 10000"/>
                <a:gd name="connsiteX36" fmla="*/ 8356 w 10000"/>
                <a:gd name="connsiteY36" fmla="*/ 2768 h 10000"/>
                <a:gd name="connsiteX37" fmla="*/ 8356 w 10000"/>
                <a:gd name="connsiteY37" fmla="*/ 2655 h 10000"/>
                <a:gd name="connsiteX38" fmla="*/ 7945 w 10000"/>
                <a:gd name="connsiteY38" fmla="*/ 2655 h 10000"/>
                <a:gd name="connsiteX39" fmla="*/ 7671 w 10000"/>
                <a:gd name="connsiteY39" fmla="*/ 2486 h 10000"/>
                <a:gd name="connsiteX40" fmla="*/ 7808 w 10000"/>
                <a:gd name="connsiteY40" fmla="*/ 2316 h 10000"/>
                <a:gd name="connsiteX41" fmla="*/ 7534 w 10000"/>
                <a:gd name="connsiteY41" fmla="*/ 2147 h 10000"/>
                <a:gd name="connsiteX42" fmla="*/ 7260 w 10000"/>
                <a:gd name="connsiteY42" fmla="*/ 2147 h 10000"/>
                <a:gd name="connsiteX43" fmla="*/ 6712 w 10000"/>
                <a:gd name="connsiteY43" fmla="*/ 2260 h 10000"/>
                <a:gd name="connsiteX44" fmla="*/ 6575 w 10000"/>
                <a:gd name="connsiteY44" fmla="*/ 2316 h 10000"/>
                <a:gd name="connsiteX45" fmla="*/ 6301 w 10000"/>
                <a:gd name="connsiteY45" fmla="*/ 2373 h 10000"/>
                <a:gd name="connsiteX46" fmla="*/ 6301 w 10000"/>
                <a:gd name="connsiteY46" fmla="*/ 2260 h 10000"/>
                <a:gd name="connsiteX47" fmla="*/ 6301 w 10000"/>
                <a:gd name="connsiteY47" fmla="*/ 2090 h 10000"/>
                <a:gd name="connsiteX48" fmla="*/ 6027 w 10000"/>
                <a:gd name="connsiteY48" fmla="*/ 1921 h 10000"/>
                <a:gd name="connsiteX49" fmla="*/ 6027 w 10000"/>
                <a:gd name="connsiteY49" fmla="*/ 1808 h 10000"/>
                <a:gd name="connsiteX50" fmla="*/ 6438 w 10000"/>
                <a:gd name="connsiteY50" fmla="*/ 1582 h 10000"/>
                <a:gd name="connsiteX51" fmla="*/ 6712 w 10000"/>
                <a:gd name="connsiteY51" fmla="*/ 1299 h 10000"/>
                <a:gd name="connsiteX52" fmla="*/ 6849 w 10000"/>
                <a:gd name="connsiteY52" fmla="*/ 1017 h 10000"/>
                <a:gd name="connsiteX53" fmla="*/ 6849 w 10000"/>
                <a:gd name="connsiteY53" fmla="*/ 847 h 10000"/>
                <a:gd name="connsiteX54" fmla="*/ 6712 w 10000"/>
                <a:gd name="connsiteY54" fmla="*/ 678 h 10000"/>
                <a:gd name="connsiteX55" fmla="*/ 6849 w 10000"/>
                <a:gd name="connsiteY55" fmla="*/ 395 h 10000"/>
                <a:gd name="connsiteX56" fmla="*/ 6712 w 10000"/>
                <a:gd name="connsiteY56" fmla="*/ 226 h 10000"/>
                <a:gd name="connsiteX57" fmla="*/ 6575 w 10000"/>
                <a:gd name="connsiteY57" fmla="*/ 0 h 10000"/>
                <a:gd name="connsiteX58" fmla="*/ 6164 w 10000"/>
                <a:gd name="connsiteY58" fmla="*/ 0 h 10000"/>
                <a:gd name="connsiteX59" fmla="*/ 5753 w 10000"/>
                <a:gd name="connsiteY59" fmla="*/ 56 h 10000"/>
                <a:gd name="connsiteX60" fmla="*/ 5753 w 10000"/>
                <a:gd name="connsiteY60" fmla="*/ 339 h 10000"/>
                <a:gd name="connsiteX61" fmla="*/ 5342 w 10000"/>
                <a:gd name="connsiteY61" fmla="*/ 678 h 10000"/>
                <a:gd name="connsiteX62" fmla="*/ 4932 w 10000"/>
                <a:gd name="connsiteY62" fmla="*/ 621 h 10000"/>
                <a:gd name="connsiteX63" fmla="*/ 3014 w 10000"/>
                <a:gd name="connsiteY63" fmla="*/ 1525 h 10000"/>
                <a:gd name="connsiteX64" fmla="*/ 2466 w 10000"/>
                <a:gd name="connsiteY64" fmla="*/ 1638 h 10000"/>
                <a:gd name="connsiteX65" fmla="*/ 2603 w 10000"/>
                <a:gd name="connsiteY65" fmla="*/ 1808 h 10000"/>
                <a:gd name="connsiteX66" fmla="*/ 2603 w 10000"/>
                <a:gd name="connsiteY66" fmla="*/ 1921 h 10000"/>
                <a:gd name="connsiteX67" fmla="*/ 2192 w 10000"/>
                <a:gd name="connsiteY67" fmla="*/ 2203 h 10000"/>
                <a:gd name="connsiteX68" fmla="*/ 1918 w 10000"/>
                <a:gd name="connsiteY68" fmla="*/ 2542 h 10000"/>
                <a:gd name="connsiteX69" fmla="*/ 1233 w 10000"/>
                <a:gd name="connsiteY69" fmla="*/ 2316 h 10000"/>
                <a:gd name="connsiteX70" fmla="*/ 1233 w 10000"/>
                <a:gd name="connsiteY70" fmla="*/ 2825 h 10000"/>
                <a:gd name="connsiteX71" fmla="*/ 1370 w 10000"/>
                <a:gd name="connsiteY71" fmla="*/ 2994 h 10000"/>
                <a:gd name="connsiteX72" fmla="*/ 1507 w 10000"/>
                <a:gd name="connsiteY72" fmla="*/ 3277 h 10000"/>
                <a:gd name="connsiteX73" fmla="*/ 1370 w 10000"/>
                <a:gd name="connsiteY73" fmla="*/ 3390 h 10000"/>
                <a:gd name="connsiteX74" fmla="*/ 1233 w 10000"/>
                <a:gd name="connsiteY74" fmla="*/ 3503 h 10000"/>
                <a:gd name="connsiteX75" fmla="*/ 959 w 10000"/>
                <a:gd name="connsiteY75" fmla="*/ 3616 h 10000"/>
                <a:gd name="connsiteX76" fmla="*/ 685 w 10000"/>
                <a:gd name="connsiteY76" fmla="*/ 3503 h 10000"/>
                <a:gd name="connsiteX77" fmla="*/ 274 w 10000"/>
                <a:gd name="connsiteY77" fmla="*/ 3559 h 10000"/>
                <a:gd name="connsiteX78" fmla="*/ 411 w 10000"/>
                <a:gd name="connsiteY78" fmla="*/ 3785 h 10000"/>
                <a:gd name="connsiteX79" fmla="*/ 548 w 10000"/>
                <a:gd name="connsiteY79" fmla="*/ 3955 h 10000"/>
                <a:gd name="connsiteX80" fmla="*/ 548 w 10000"/>
                <a:gd name="connsiteY80" fmla="*/ 4181 h 10000"/>
                <a:gd name="connsiteX81" fmla="*/ 137 w 10000"/>
                <a:gd name="connsiteY81" fmla="*/ 4068 h 10000"/>
                <a:gd name="connsiteX82" fmla="*/ 0 w 10000"/>
                <a:gd name="connsiteY82" fmla="*/ 4237 h 10000"/>
                <a:gd name="connsiteX83" fmla="*/ 0 w 10000"/>
                <a:gd name="connsiteY83" fmla="*/ 4407 h 10000"/>
                <a:gd name="connsiteX84" fmla="*/ 274 w 10000"/>
                <a:gd name="connsiteY84" fmla="*/ 4689 h 10000"/>
                <a:gd name="connsiteX85" fmla="*/ 411 w 10000"/>
                <a:gd name="connsiteY85" fmla="*/ 4689 h 10000"/>
                <a:gd name="connsiteX86" fmla="*/ 548 w 10000"/>
                <a:gd name="connsiteY86" fmla="*/ 4576 h 10000"/>
                <a:gd name="connsiteX87" fmla="*/ 822 w 10000"/>
                <a:gd name="connsiteY87" fmla="*/ 4576 h 10000"/>
                <a:gd name="connsiteX88" fmla="*/ 822 w 10000"/>
                <a:gd name="connsiteY88" fmla="*/ 4463 h 10000"/>
                <a:gd name="connsiteX89" fmla="*/ 1096 w 10000"/>
                <a:gd name="connsiteY89" fmla="*/ 4463 h 10000"/>
                <a:gd name="connsiteX90" fmla="*/ 1096 w 10000"/>
                <a:gd name="connsiteY90" fmla="*/ 4802 h 10000"/>
                <a:gd name="connsiteX91" fmla="*/ 1370 w 10000"/>
                <a:gd name="connsiteY91" fmla="*/ 4802 h 10000"/>
                <a:gd name="connsiteX92" fmla="*/ 1370 w 10000"/>
                <a:gd name="connsiteY92" fmla="*/ 5028 h 10000"/>
                <a:gd name="connsiteX93" fmla="*/ 1644 w 10000"/>
                <a:gd name="connsiteY93" fmla="*/ 5141 h 10000"/>
                <a:gd name="connsiteX94" fmla="*/ 1644 w 10000"/>
                <a:gd name="connsiteY94" fmla="*/ 5593 h 10000"/>
                <a:gd name="connsiteX95" fmla="*/ 2055 w 10000"/>
                <a:gd name="connsiteY95" fmla="*/ 5593 h 10000"/>
                <a:gd name="connsiteX96" fmla="*/ 2192 w 10000"/>
                <a:gd name="connsiteY96" fmla="*/ 5932 h 10000"/>
                <a:gd name="connsiteX97" fmla="*/ 1644 w 10000"/>
                <a:gd name="connsiteY97" fmla="*/ 6949 h 10000"/>
                <a:gd name="connsiteX98" fmla="*/ 1918 w 10000"/>
                <a:gd name="connsiteY98" fmla="*/ 7062 h 10000"/>
                <a:gd name="connsiteX99" fmla="*/ 2329 w 10000"/>
                <a:gd name="connsiteY99" fmla="*/ 7006 h 10000"/>
                <a:gd name="connsiteX100" fmla="*/ 2466 w 10000"/>
                <a:gd name="connsiteY100" fmla="*/ 7062 h 10000"/>
                <a:gd name="connsiteX101" fmla="*/ 3288 w 10000"/>
                <a:gd name="connsiteY101" fmla="*/ 7062 h 10000"/>
                <a:gd name="connsiteX102" fmla="*/ 3562 w 10000"/>
                <a:gd name="connsiteY102" fmla="*/ 6893 h 10000"/>
                <a:gd name="connsiteX103" fmla="*/ 3836 w 10000"/>
                <a:gd name="connsiteY103" fmla="*/ 6893 h 10000"/>
                <a:gd name="connsiteX104" fmla="*/ 4384 w 10000"/>
                <a:gd name="connsiteY104" fmla="*/ 6441 h 10000"/>
                <a:gd name="connsiteX105" fmla="*/ 4658 w 10000"/>
                <a:gd name="connsiteY105" fmla="*/ 6384 h 10000"/>
                <a:gd name="connsiteX106" fmla="*/ 5205 w 10000"/>
                <a:gd name="connsiteY106" fmla="*/ 6610 h 10000"/>
                <a:gd name="connsiteX107" fmla="*/ 5342 w 10000"/>
                <a:gd name="connsiteY107" fmla="*/ 6723 h 10000"/>
                <a:gd name="connsiteX108" fmla="*/ 5753 w 10000"/>
                <a:gd name="connsiteY108" fmla="*/ 6780 h 10000"/>
                <a:gd name="connsiteX109" fmla="*/ 5616 w 10000"/>
                <a:gd name="connsiteY109" fmla="*/ 7175 h 10000"/>
                <a:gd name="connsiteX110" fmla="*/ 6027 w 10000"/>
                <a:gd name="connsiteY110" fmla="*/ 7288 h 10000"/>
                <a:gd name="connsiteX111" fmla="*/ 6575 w 10000"/>
                <a:gd name="connsiteY111" fmla="*/ 8192 h 10000"/>
                <a:gd name="connsiteX112" fmla="*/ 6575 w 10000"/>
                <a:gd name="connsiteY112" fmla="*/ 8362 h 10000"/>
                <a:gd name="connsiteX113" fmla="*/ 6849 w 10000"/>
                <a:gd name="connsiteY113" fmla="*/ 8418 h 10000"/>
                <a:gd name="connsiteX114" fmla="*/ 7260 w 10000"/>
                <a:gd name="connsiteY114" fmla="*/ 9435 h 10000"/>
                <a:gd name="connsiteX115" fmla="*/ 6986 w 10000"/>
                <a:gd name="connsiteY115" fmla="*/ 9548 h 10000"/>
                <a:gd name="connsiteX116" fmla="*/ 7260 w 10000"/>
                <a:gd name="connsiteY116" fmla="*/ 9548 h 10000"/>
                <a:gd name="connsiteX117" fmla="*/ 7534 w 10000"/>
                <a:gd name="connsiteY117" fmla="*/ 10000 h 10000"/>
                <a:gd name="connsiteX118" fmla="*/ 7671 w 10000"/>
                <a:gd name="connsiteY118" fmla="*/ 10000 h 10000"/>
                <a:gd name="connsiteX0" fmla="*/ 7671 w 10000"/>
                <a:gd name="connsiteY0" fmla="*/ 10000 h 10000"/>
                <a:gd name="connsiteX1" fmla="*/ 7808 w 10000"/>
                <a:gd name="connsiteY1" fmla="*/ 9831 h 10000"/>
                <a:gd name="connsiteX2" fmla="*/ 7945 w 10000"/>
                <a:gd name="connsiteY2" fmla="*/ 9492 h 10000"/>
                <a:gd name="connsiteX3" fmla="*/ 8493 w 10000"/>
                <a:gd name="connsiteY3" fmla="*/ 9266 h 10000"/>
                <a:gd name="connsiteX4" fmla="*/ 8493 w 10000"/>
                <a:gd name="connsiteY4" fmla="*/ 8927 h 10000"/>
                <a:gd name="connsiteX5" fmla="*/ 8082 w 10000"/>
                <a:gd name="connsiteY5" fmla="*/ 8588 h 10000"/>
                <a:gd name="connsiteX6" fmla="*/ 7397 w 10000"/>
                <a:gd name="connsiteY6" fmla="*/ 8305 h 10000"/>
                <a:gd name="connsiteX7" fmla="*/ 6986 w 10000"/>
                <a:gd name="connsiteY7" fmla="*/ 7853 h 10000"/>
                <a:gd name="connsiteX8" fmla="*/ 6849 w 10000"/>
                <a:gd name="connsiteY8" fmla="*/ 7401 h 10000"/>
                <a:gd name="connsiteX9" fmla="*/ 7397 w 10000"/>
                <a:gd name="connsiteY9" fmla="*/ 7288 h 10000"/>
                <a:gd name="connsiteX10" fmla="*/ 7397 w 10000"/>
                <a:gd name="connsiteY10" fmla="*/ 7006 h 10000"/>
                <a:gd name="connsiteX11" fmla="*/ 6849 w 10000"/>
                <a:gd name="connsiteY11" fmla="*/ 6836 h 10000"/>
                <a:gd name="connsiteX12" fmla="*/ 6301 w 10000"/>
                <a:gd name="connsiteY12" fmla="*/ 6554 h 10000"/>
                <a:gd name="connsiteX13" fmla="*/ 6164 w 10000"/>
                <a:gd name="connsiteY13" fmla="*/ 6102 h 10000"/>
                <a:gd name="connsiteX14" fmla="*/ 6301 w 10000"/>
                <a:gd name="connsiteY14" fmla="*/ 5763 h 10000"/>
                <a:gd name="connsiteX15" fmla="*/ 6438 w 10000"/>
                <a:gd name="connsiteY15" fmla="*/ 5537 h 10000"/>
                <a:gd name="connsiteX16" fmla="*/ 6164 w 10000"/>
                <a:gd name="connsiteY16" fmla="*/ 5254 h 10000"/>
                <a:gd name="connsiteX17" fmla="*/ 6301 w 10000"/>
                <a:gd name="connsiteY17" fmla="*/ 5085 h 10000"/>
                <a:gd name="connsiteX18" fmla="*/ 6712 w 10000"/>
                <a:gd name="connsiteY18" fmla="*/ 5028 h 10000"/>
                <a:gd name="connsiteX19" fmla="*/ 7123 w 10000"/>
                <a:gd name="connsiteY19" fmla="*/ 4859 h 10000"/>
                <a:gd name="connsiteX20" fmla="*/ 7534 w 10000"/>
                <a:gd name="connsiteY20" fmla="*/ 4859 h 10000"/>
                <a:gd name="connsiteX21" fmla="*/ 7397 w 10000"/>
                <a:gd name="connsiteY21" fmla="*/ 4689 h 10000"/>
                <a:gd name="connsiteX22" fmla="*/ 7671 w 10000"/>
                <a:gd name="connsiteY22" fmla="*/ 4463 h 10000"/>
                <a:gd name="connsiteX23" fmla="*/ 7945 w 10000"/>
                <a:gd name="connsiteY23" fmla="*/ 4463 h 10000"/>
                <a:gd name="connsiteX24" fmla="*/ 8356 w 10000"/>
                <a:gd name="connsiteY24" fmla="*/ 4576 h 10000"/>
                <a:gd name="connsiteX25" fmla="*/ 9178 w 10000"/>
                <a:gd name="connsiteY25" fmla="*/ 4576 h 10000"/>
                <a:gd name="connsiteX26" fmla="*/ 9315 w 10000"/>
                <a:gd name="connsiteY26" fmla="*/ 4463 h 10000"/>
                <a:gd name="connsiteX27" fmla="*/ 9452 w 10000"/>
                <a:gd name="connsiteY27" fmla="*/ 4294 h 10000"/>
                <a:gd name="connsiteX28" fmla="*/ 9863 w 10000"/>
                <a:gd name="connsiteY28" fmla="*/ 4011 h 10000"/>
                <a:gd name="connsiteX29" fmla="*/ 10000 w 10000"/>
                <a:gd name="connsiteY29" fmla="*/ 3842 h 10000"/>
                <a:gd name="connsiteX30" fmla="*/ 9178 w 10000"/>
                <a:gd name="connsiteY30" fmla="*/ 3729 h 10000"/>
                <a:gd name="connsiteX31" fmla="*/ 9041 w 10000"/>
                <a:gd name="connsiteY31" fmla="*/ 3503 h 10000"/>
                <a:gd name="connsiteX32" fmla="*/ 8767 w 10000"/>
                <a:gd name="connsiteY32" fmla="*/ 3220 h 10000"/>
                <a:gd name="connsiteX33" fmla="*/ 8493 w 10000"/>
                <a:gd name="connsiteY33" fmla="*/ 3220 h 10000"/>
                <a:gd name="connsiteX34" fmla="*/ 7945 w 10000"/>
                <a:gd name="connsiteY34" fmla="*/ 3164 h 10000"/>
                <a:gd name="connsiteX35" fmla="*/ 7945 w 10000"/>
                <a:gd name="connsiteY35" fmla="*/ 3051 h 10000"/>
                <a:gd name="connsiteX36" fmla="*/ 8356 w 10000"/>
                <a:gd name="connsiteY36" fmla="*/ 2768 h 10000"/>
                <a:gd name="connsiteX37" fmla="*/ 8356 w 10000"/>
                <a:gd name="connsiteY37" fmla="*/ 2655 h 10000"/>
                <a:gd name="connsiteX38" fmla="*/ 7945 w 10000"/>
                <a:gd name="connsiteY38" fmla="*/ 2655 h 10000"/>
                <a:gd name="connsiteX39" fmla="*/ 7671 w 10000"/>
                <a:gd name="connsiteY39" fmla="*/ 2486 h 10000"/>
                <a:gd name="connsiteX40" fmla="*/ 7808 w 10000"/>
                <a:gd name="connsiteY40" fmla="*/ 2316 h 10000"/>
                <a:gd name="connsiteX41" fmla="*/ 7534 w 10000"/>
                <a:gd name="connsiteY41" fmla="*/ 2147 h 10000"/>
                <a:gd name="connsiteX42" fmla="*/ 7260 w 10000"/>
                <a:gd name="connsiteY42" fmla="*/ 2147 h 10000"/>
                <a:gd name="connsiteX43" fmla="*/ 6712 w 10000"/>
                <a:gd name="connsiteY43" fmla="*/ 2260 h 10000"/>
                <a:gd name="connsiteX44" fmla="*/ 6575 w 10000"/>
                <a:gd name="connsiteY44" fmla="*/ 2316 h 10000"/>
                <a:gd name="connsiteX45" fmla="*/ 6301 w 10000"/>
                <a:gd name="connsiteY45" fmla="*/ 2373 h 10000"/>
                <a:gd name="connsiteX46" fmla="*/ 6301 w 10000"/>
                <a:gd name="connsiteY46" fmla="*/ 2260 h 10000"/>
                <a:gd name="connsiteX47" fmla="*/ 6301 w 10000"/>
                <a:gd name="connsiteY47" fmla="*/ 2090 h 10000"/>
                <a:gd name="connsiteX48" fmla="*/ 6027 w 10000"/>
                <a:gd name="connsiteY48" fmla="*/ 1921 h 10000"/>
                <a:gd name="connsiteX49" fmla="*/ 6027 w 10000"/>
                <a:gd name="connsiteY49" fmla="*/ 1808 h 10000"/>
                <a:gd name="connsiteX50" fmla="*/ 6438 w 10000"/>
                <a:gd name="connsiteY50" fmla="*/ 1582 h 10000"/>
                <a:gd name="connsiteX51" fmla="*/ 6712 w 10000"/>
                <a:gd name="connsiteY51" fmla="*/ 1299 h 10000"/>
                <a:gd name="connsiteX52" fmla="*/ 6849 w 10000"/>
                <a:gd name="connsiteY52" fmla="*/ 1017 h 10000"/>
                <a:gd name="connsiteX53" fmla="*/ 6849 w 10000"/>
                <a:gd name="connsiteY53" fmla="*/ 847 h 10000"/>
                <a:gd name="connsiteX54" fmla="*/ 6712 w 10000"/>
                <a:gd name="connsiteY54" fmla="*/ 678 h 10000"/>
                <a:gd name="connsiteX55" fmla="*/ 6849 w 10000"/>
                <a:gd name="connsiteY55" fmla="*/ 395 h 10000"/>
                <a:gd name="connsiteX56" fmla="*/ 6712 w 10000"/>
                <a:gd name="connsiteY56" fmla="*/ 226 h 10000"/>
                <a:gd name="connsiteX57" fmla="*/ 6575 w 10000"/>
                <a:gd name="connsiteY57" fmla="*/ 0 h 10000"/>
                <a:gd name="connsiteX58" fmla="*/ 6164 w 10000"/>
                <a:gd name="connsiteY58" fmla="*/ 0 h 10000"/>
                <a:gd name="connsiteX59" fmla="*/ 5753 w 10000"/>
                <a:gd name="connsiteY59" fmla="*/ 56 h 10000"/>
                <a:gd name="connsiteX60" fmla="*/ 5753 w 10000"/>
                <a:gd name="connsiteY60" fmla="*/ 339 h 10000"/>
                <a:gd name="connsiteX61" fmla="*/ 5342 w 10000"/>
                <a:gd name="connsiteY61" fmla="*/ 678 h 10000"/>
                <a:gd name="connsiteX62" fmla="*/ 2400 w 10000"/>
                <a:gd name="connsiteY62" fmla="*/ 196 h 10000"/>
                <a:gd name="connsiteX63" fmla="*/ 3014 w 10000"/>
                <a:gd name="connsiteY63" fmla="*/ 1525 h 10000"/>
                <a:gd name="connsiteX64" fmla="*/ 2466 w 10000"/>
                <a:gd name="connsiteY64" fmla="*/ 1638 h 10000"/>
                <a:gd name="connsiteX65" fmla="*/ 2603 w 10000"/>
                <a:gd name="connsiteY65" fmla="*/ 1808 h 10000"/>
                <a:gd name="connsiteX66" fmla="*/ 2603 w 10000"/>
                <a:gd name="connsiteY66" fmla="*/ 1921 h 10000"/>
                <a:gd name="connsiteX67" fmla="*/ 2192 w 10000"/>
                <a:gd name="connsiteY67" fmla="*/ 2203 h 10000"/>
                <a:gd name="connsiteX68" fmla="*/ 1918 w 10000"/>
                <a:gd name="connsiteY68" fmla="*/ 2542 h 10000"/>
                <a:gd name="connsiteX69" fmla="*/ 1233 w 10000"/>
                <a:gd name="connsiteY69" fmla="*/ 2316 h 10000"/>
                <a:gd name="connsiteX70" fmla="*/ 1233 w 10000"/>
                <a:gd name="connsiteY70" fmla="*/ 2825 h 10000"/>
                <a:gd name="connsiteX71" fmla="*/ 1370 w 10000"/>
                <a:gd name="connsiteY71" fmla="*/ 2994 h 10000"/>
                <a:gd name="connsiteX72" fmla="*/ 1507 w 10000"/>
                <a:gd name="connsiteY72" fmla="*/ 3277 h 10000"/>
                <a:gd name="connsiteX73" fmla="*/ 1370 w 10000"/>
                <a:gd name="connsiteY73" fmla="*/ 3390 h 10000"/>
                <a:gd name="connsiteX74" fmla="*/ 1233 w 10000"/>
                <a:gd name="connsiteY74" fmla="*/ 3503 h 10000"/>
                <a:gd name="connsiteX75" fmla="*/ 959 w 10000"/>
                <a:gd name="connsiteY75" fmla="*/ 3616 h 10000"/>
                <a:gd name="connsiteX76" fmla="*/ 685 w 10000"/>
                <a:gd name="connsiteY76" fmla="*/ 3503 h 10000"/>
                <a:gd name="connsiteX77" fmla="*/ 274 w 10000"/>
                <a:gd name="connsiteY77" fmla="*/ 3559 h 10000"/>
                <a:gd name="connsiteX78" fmla="*/ 411 w 10000"/>
                <a:gd name="connsiteY78" fmla="*/ 3785 h 10000"/>
                <a:gd name="connsiteX79" fmla="*/ 548 w 10000"/>
                <a:gd name="connsiteY79" fmla="*/ 3955 h 10000"/>
                <a:gd name="connsiteX80" fmla="*/ 548 w 10000"/>
                <a:gd name="connsiteY80" fmla="*/ 4181 h 10000"/>
                <a:gd name="connsiteX81" fmla="*/ 137 w 10000"/>
                <a:gd name="connsiteY81" fmla="*/ 4068 h 10000"/>
                <a:gd name="connsiteX82" fmla="*/ 0 w 10000"/>
                <a:gd name="connsiteY82" fmla="*/ 4237 h 10000"/>
                <a:gd name="connsiteX83" fmla="*/ 0 w 10000"/>
                <a:gd name="connsiteY83" fmla="*/ 4407 h 10000"/>
                <a:gd name="connsiteX84" fmla="*/ 274 w 10000"/>
                <a:gd name="connsiteY84" fmla="*/ 4689 h 10000"/>
                <a:gd name="connsiteX85" fmla="*/ 411 w 10000"/>
                <a:gd name="connsiteY85" fmla="*/ 4689 h 10000"/>
                <a:gd name="connsiteX86" fmla="*/ 548 w 10000"/>
                <a:gd name="connsiteY86" fmla="*/ 4576 h 10000"/>
                <a:gd name="connsiteX87" fmla="*/ 822 w 10000"/>
                <a:gd name="connsiteY87" fmla="*/ 4576 h 10000"/>
                <a:gd name="connsiteX88" fmla="*/ 822 w 10000"/>
                <a:gd name="connsiteY88" fmla="*/ 4463 h 10000"/>
                <a:gd name="connsiteX89" fmla="*/ 1096 w 10000"/>
                <a:gd name="connsiteY89" fmla="*/ 4463 h 10000"/>
                <a:gd name="connsiteX90" fmla="*/ 1096 w 10000"/>
                <a:gd name="connsiteY90" fmla="*/ 4802 h 10000"/>
                <a:gd name="connsiteX91" fmla="*/ 1370 w 10000"/>
                <a:gd name="connsiteY91" fmla="*/ 4802 h 10000"/>
                <a:gd name="connsiteX92" fmla="*/ 1370 w 10000"/>
                <a:gd name="connsiteY92" fmla="*/ 5028 h 10000"/>
                <a:gd name="connsiteX93" fmla="*/ 1644 w 10000"/>
                <a:gd name="connsiteY93" fmla="*/ 5141 h 10000"/>
                <a:gd name="connsiteX94" fmla="*/ 1644 w 10000"/>
                <a:gd name="connsiteY94" fmla="*/ 5593 h 10000"/>
                <a:gd name="connsiteX95" fmla="*/ 2055 w 10000"/>
                <a:gd name="connsiteY95" fmla="*/ 5593 h 10000"/>
                <a:gd name="connsiteX96" fmla="*/ 2192 w 10000"/>
                <a:gd name="connsiteY96" fmla="*/ 5932 h 10000"/>
                <a:gd name="connsiteX97" fmla="*/ 1644 w 10000"/>
                <a:gd name="connsiteY97" fmla="*/ 6949 h 10000"/>
                <a:gd name="connsiteX98" fmla="*/ 1918 w 10000"/>
                <a:gd name="connsiteY98" fmla="*/ 7062 h 10000"/>
                <a:gd name="connsiteX99" fmla="*/ 2329 w 10000"/>
                <a:gd name="connsiteY99" fmla="*/ 7006 h 10000"/>
                <a:gd name="connsiteX100" fmla="*/ 2466 w 10000"/>
                <a:gd name="connsiteY100" fmla="*/ 7062 h 10000"/>
                <a:gd name="connsiteX101" fmla="*/ 3288 w 10000"/>
                <a:gd name="connsiteY101" fmla="*/ 7062 h 10000"/>
                <a:gd name="connsiteX102" fmla="*/ 3562 w 10000"/>
                <a:gd name="connsiteY102" fmla="*/ 6893 h 10000"/>
                <a:gd name="connsiteX103" fmla="*/ 3836 w 10000"/>
                <a:gd name="connsiteY103" fmla="*/ 6893 h 10000"/>
                <a:gd name="connsiteX104" fmla="*/ 4384 w 10000"/>
                <a:gd name="connsiteY104" fmla="*/ 6441 h 10000"/>
                <a:gd name="connsiteX105" fmla="*/ 4658 w 10000"/>
                <a:gd name="connsiteY105" fmla="*/ 6384 h 10000"/>
                <a:gd name="connsiteX106" fmla="*/ 5205 w 10000"/>
                <a:gd name="connsiteY106" fmla="*/ 6610 h 10000"/>
                <a:gd name="connsiteX107" fmla="*/ 5342 w 10000"/>
                <a:gd name="connsiteY107" fmla="*/ 6723 h 10000"/>
                <a:gd name="connsiteX108" fmla="*/ 5753 w 10000"/>
                <a:gd name="connsiteY108" fmla="*/ 6780 h 10000"/>
                <a:gd name="connsiteX109" fmla="*/ 5616 w 10000"/>
                <a:gd name="connsiteY109" fmla="*/ 7175 h 10000"/>
                <a:gd name="connsiteX110" fmla="*/ 6027 w 10000"/>
                <a:gd name="connsiteY110" fmla="*/ 7288 h 10000"/>
                <a:gd name="connsiteX111" fmla="*/ 6575 w 10000"/>
                <a:gd name="connsiteY111" fmla="*/ 8192 h 10000"/>
                <a:gd name="connsiteX112" fmla="*/ 6575 w 10000"/>
                <a:gd name="connsiteY112" fmla="*/ 8362 h 10000"/>
                <a:gd name="connsiteX113" fmla="*/ 6849 w 10000"/>
                <a:gd name="connsiteY113" fmla="*/ 8418 h 10000"/>
                <a:gd name="connsiteX114" fmla="*/ 7260 w 10000"/>
                <a:gd name="connsiteY114" fmla="*/ 9435 h 10000"/>
                <a:gd name="connsiteX115" fmla="*/ 6986 w 10000"/>
                <a:gd name="connsiteY115" fmla="*/ 9548 h 10000"/>
                <a:gd name="connsiteX116" fmla="*/ 7260 w 10000"/>
                <a:gd name="connsiteY116" fmla="*/ 9548 h 10000"/>
                <a:gd name="connsiteX117" fmla="*/ 7534 w 10000"/>
                <a:gd name="connsiteY117" fmla="*/ 10000 h 10000"/>
                <a:gd name="connsiteX118" fmla="*/ 7671 w 10000"/>
                <a:gd name="connsiteY118" fmla="*/ 10000 h 10000"/>
                <a:gd name="connsiteX0" fmla="*/ 7671 w 10000"/>
                <a:gd name="connsiteY0" fmla="*/ 10328 h 10328"/>
                <a:gd name="connsiteX1" fmla="*/ 7808 w 10000"/>
                <a:gd name="connsiteY1" fmla="*/ 10159 h 10328"/>
                <a:gd name="connsiteX2" fmla="*/ 7945 w 10000"/>
                <a:gd name="connsiteY2" fmla="*/ 9820 h 10328"/>
                <a:gd name="connsiteX3" fmla="*/ 8493 w 10000"/>
                <a:gd name="connsiteY3" fmla="*/ 9594 h 10328"/>
                <a:gd name="connsiteX4" fmla="*/ 8493 w 10000"/>
                <a:gd name="connsiteY4" fmla="*/ 9255 h 10328"/>
                <a:gd name="connsiteX5" fmla="*/ 8082 w 10000"/>
                <a:gd name="connsiteY5" fmla="*/ 8916 h 10328"/>
                <a:gd name="connsiteX6" fmla="*/ 7397 w 10000"/>
                <a:gd name="connsiteY6" fmla="*/ 8633 h 10328"/>
                <a:gd name="connsiteX7" fmla="*/ 6986 w 10000"/>
                <a:gd name="connsiteY7" fmla="*/ 8181 h 10328"/>
                <a:gd name="connsiteX8" fmla="*/ 6849 w 10000"/>
                <a:gd name="connsiteY8" fmla="*/ 7729 h 10328"/>
                <a:gd name="connsiteX9" fmla="*/ 7397 w 10000"/>
                <a:gd name="connsiteY9" fmla="*/ 7616 h 10328"/>
                <a:gd name="connsiteX10" fmla="*/ 7397 w 10000"/>
                <a:gd name="connsiteY10" fmla="*/ 7334 h 10328"/>
                <a:gd name="connsiteX11" fmla="*/ 6849 w 10000"/>
                <a:gd name="connsiteY11" fmla="*/ 7164 h 10328"/>
                <a:gd name="connsiteX12" fmla="*/ 6301 w 10000"/>
                <a:gd name="connsiteY12" fmla="*/ 6882 h 10328"/>
                <a:gd name="connsiteX13" fmla="*/ 6164 w 10000"/>
                <a:gd name="connsiteY13" fmla="*/ 6430 h 10328"/>
                <a:gd name="connsiteX14" fmla="*/ 6301 w 10000"/>
                <a:gd name="connsiteY14" fmla="*/ 6091 h 10328"/>
                <a:gd name="connsiteX15" fmla="*/ 6438 w 10000"/>
                <a:gd name="connsiteY15" fmla="*/ 5865 h 10328"/>
                <a:gd name="connsiteX16" fmla="*/ 6164 w 10000"/>
                <a:gd name="connsiteY16" fmla="*/ 5582 h 10328"/>
                <a:gd name="connsiteX17" fmla="*/ 6301 w 10000"/>
                <a:gd name="connsiteY17" fmla="*/ 5413 h 10328"/>
                <a:gd name="connsiteX18" fmla="*/ 6712 w 10000"/>
                <a:gd name="connsiteY18" fmla="*/ 5356 h 10328"/>
                <a:gd name="connsiteX19" fmla="*/ 7123 w 10000"/>
                <a:gd name="connsiteY19" fmla="*/ 5187 h 10328"/>
                <a:gd name="connsiteX20" fmla="*/ 7534 w 10000"/>
                <a:gd name="connsiteY20" fmla="*/ 5187 h 10328"/>
                <a:gd name="connsiteX21" fmla="*/ 7397 w 10000"/>
                <a:gd name="connsiteY21" fmla="*/ 5017 h 10328"/>
                <a:gd name="connsiteX22" fmla="*/ 7671 w 10000"/>
                <a:gd name="connsiteY22" fmla="*/ 4791 h 10328"/>
                <a:gd name="connsiteX23" fmla="*/ 7945 w 10000"/>
                <a:gd name="connsiteY23" fmla="*/ 4791 h 10328"/>
                <a:gd name="connsiteX24" fmla="*/ 8356 w 10000"/>
                <a:gd name="connsiteY24" fmla="*/ 4904 h 10328"/>
                <a:gd name="connsiteX25" fmla="*/ 9178 w 10000"/>
                <a:gd name="connsiteY25" fmla="*/ 4904 h 10328"/>
                <a:gd name="connsiteX26" fmla="*/ 9315 w 10000"/>
                <a:gd name="connsiteY26" fmla="*/ 4791 h 10328"/>
                <a:gd name="connsiteX27" fmla="*/ 9452 w 10000"/>
                <a:gd name="connsiteY27" fmla="*/ 4622 h 10328"/>
                <a:gd name="connsiteX28" fmla="*/ 9863 w 10000"/>
                <a:gd name="connsiteY28" fmla="*/ 4339 h 10328"/>
                <a:gd name="connsiteX29" fmla="*/ 10000 w 10000"/>
                <a:gd name="connsiteY29" fmla="*/ 4170 h 10328"/>
                <a:gd name="connsiteX30" fmla="*/ 9178 w 10000"/>
                <a:gd name="connsiteY30" fmla="*/ 4057 h 10328"/>
                <a:gd name="connsiteX31" fmla="*/ 9041 w 10000"/>
                <a:gd name="connsiteY31" fmla="*/ 3831 h 10328"/>
                <a:gd name="connsiteX32" fmla="*/ 8767 w 10000"/>
                <a:gd name="connsiteY32" fmla="*/ 3548 h 10328"/>
                <a:gd name="connsiteX33" fmla="*/ 8493 w 10000"/>
                <a:gd name="connsiteY33" fmla="*/ 3548 h 10328"/>
                <a:gd name="connsiteX34" fmla="*/ 7945 w 10000"/>
                <a:gd name="connsiteY34" fmla="*/ 3492 h 10328"/>
                <a:gd name="connsiteX35" fmla="*/ 7945 w 10000"/>
                <a:gd name="connsiteY35" fmla="*/ 3379 h 10328"/>
                <a:gd name="connsiteX36" fmla="*/ 8356 w 10000"/>
                <a:gd name="connsiteY36" fmla="*/ 3096 h 10328"/>
                <a:gd name="connsiteX37" fmla="*/ 8356 w 10000"/>
                <a:gd name="connsiteY37" fmla="*/ 2983 h 10328"/>
                <a:gd name="connsiteX38" fmla="*/ 7945 w 10000"/>
                <a:gd name="connsiteY38" fmla="*/ 2983 h 10328"/>
                <a:gd name="connsiteX39" fmla="*/ 7671 w 10000"/>
                <a:gd name="connsiteY39" fmla="*/ 2814 h 10328"/>
                <a:gd name="connsiteX40" fmla="*/ 7808 w 10000"/>
                <a:gd name="connsiteY40" fmla="*/ 2644 h 10328"/>
                <a:gd name="connsiteX41" fmla="*/ 7534 w 10000"/>
                <a:gd name="connsiteY41" fmla="*/ 2475 h 10328"/>
                <a:gd name="connsiteX42" fmla="*/ 7260 w 10000"/>
                <a:gd name="connsiteY42" fmla="*/ 2475 h 10328"/>
                <a:gd name="connsiteX43" fmla="*/ 6712 w 10000"/>
                <a:gd name="connsiteY43" fmla="*/ 2588 h 10328"/>
                <a:gd name="connsiteX44" fmla="*/ 6575 w 10000"/>
                <a:gd name="connsiteY44" fmla="*/ 2644 h 10328"/>
                <a:gd name="connsiteX45" fmla="*/ 6301 w 10000"/>
                <a:gd name="connsiteY45" fmla="*/ 2701 h 10328"/>
                <a:gd name="connsiteX46" fmla="*/ 6301 w 10000"/>
                <a:gd name="connsiteY46" fmla="*/ 2588 h 10328"/>
                <a:gd name="connsiteX47" fmla="*/ 6301 w 10000"/>
                <a:gd name="connsiteY47" fmla="*/ 2418 h 10328"/>
                <a:gd name="connsiteX48" fmla="*/ 6027 w 10000"/>
                <a:gd name="connsiteY48" fmla="*/ 2249 h 10328"/>
                <a:gd name="connsiteX49" fmla="*/ 6027 w 10000"/>
                <a:gd name="connsiteY49" fmla="*/ 2136 h 10328"/>
                <a:gd name="connsiteX50" fmla="*/ 6438 w 10000"/>
                <a:gd name="connsiteY50" fmla="*/ 1910 h 10328"/>
                <a:gd name="connsiteX51" fmla="*/ 6712 w 10000"/>
                <a:gd name="connsiteY51" fmla="*/ 1627 h 10328"/>
                <a:gd name="connsiteX52" fmla="*/ 6849 w 10000"/>
                <a:gd name="connsiteY52" fmla="*/ 1345 h 10328"/>
                <a:gd name="connsiteX53" fmla="*/ 6849 w 10000"/>
                <a:gd name="connsiteY53" fmla="*/ 1175 h 10328"/>
                <a:gd name="connsiteX54" fmla="*/ 6712 w 10000"/>
                <a:gd name="connsiteY54" fmla="*/ 1006 h 10328"/>
                <a:gd name="connsiteX55" fmla="*/ 6849 w 10000"/>
                <a:gd name="connsiteY55" fmla="*/ 723 h 10328"/>
                <a:gd name="connsiteX56" fmla="*/ 6712 w 10000"/>
                <a:gd name="connsiteY56" fmla="*/ 554 h 10328"/>
                <a:gd name="connsiteX57" fmla="*/ 6575 w 10000"/>
                <a:gd name="connsiteY57" fmla="*/ 328 h 10328"/>
                <a:gd name="connsiteX58" fmla="*/ 6164 w 10000"/>
                <a:gd name="connsiteY58" fmla="*/ 328 h 10328"/>
                <a:gd name="connsiteX59" fmla="*/ 5753 w 10000"/>
                <a:gd name="connsiteY59" fmla="*/ 384 h 10328"/>
                <a:gd name="connsiteX60" fmla="*/ 5753 w 10000"/>
                <a:gd name="connsiteY60" fmla="*/ 667 h 10328"/>
                <a:gd name="connsiteX61" fmla="*/ 4123 w 10000"/>
                <a:gd name="connsiteY61" fmla="*/ 1 h 10328"/>
                <a:gd name="connsiteX62" fmla="*/ 2400 w 10000"/>
                <a:gd name="connsiteY62" fmla="*/ 524 h 10328"/>
                <a:gd name="connsiteX63" fmla="*/ 3014 w 10000"/>
                <a:gd name="connsiteY63" fmla="*/ 1853 h 10328"/>
                <a:gd name="connsiteX64" fmla="*/ 2466 w 10000"/>
                <a:gd name="connsiteY64" fmla="*/ 1966 h 10328"/>
                <a:gd name="connsiteX65" fmla="*/ 2603 w 10000"/>
                <a:gd name="connsiteY65" fmla="*/ 2136 h 10328"/>
                <a:gd name="connsiteX66" fmla="*/ 2603 w 10000"/>
                <a:gd name="connsiteY66" fmla="*/ 2249 h 10328"/>
                <a:gd name="connsiteX67" fmla="*/ 2192 w 10000"/>
                <a:gd name="connsiteY67" fmla="*/ 2531 h 10328"/>
                <a:gd name="connsiteX68" fmla="*/ 1918 w 10000"/>
                <a:gd name="connsiteY68" fmla="*/ 2870 h 10328"/>
                <a:gd name="connsiteX69" fmla="*/ 1233 w 10000"/>
                <a:gd name="connsiteY69" fmla="*/ 2644 h 10328"/>
                <a:gd name="connsiteX70" fmla="*/ 1233 w 10000"/>
                <a:gd name="connsiteY70" fmla="*/ 3153 h 10328"/>
                <a:gd name="connsiteX71" fmla="*/ 1370 w 10000"/>
                <a:gd name="connsiteY71" fmla="*/ 3322 h 10328"/>
                <a:gd name="connsiteX72" fmla="*/ 1507 w 10000"/>
                <a:gd name="connsiteY72" fmla="*/ 3605 h 10328"/>
                <a:gd name="connsiteX73" fmla="*/ 1370 w 10000"/>
                <a:gd name="connsiteY73" fmla="*/ 3718 h 10328"/>
                <a:gd name="connsiteX74" fmla="*/ 1233 w 10000"/>
                <a:gd name="connsiteY74" fmla="*/ 3831 h 10328"/>
                <a:gd name="connsiteX75" fmla="*/ 959 w 10000"/>
                <a:gd name="connsiteY75" fmla="*/ 3944 h 10328"/>
                <a:gd name="connsiteX76" fmla="*/ 685 w 10000"/>
                <a:gd name="connsiteY76" fmla="*/ 3831 h 10328"/>
                <a:gd name="connsiteX77" fmla="*/ 274 w 10000"/>
                <a:gd name="connsiteY77" fmla="*/ 3887 h 10328"/>
                <a:gd name="connsiteX78" fmla="*/ 411 w 10000"/>
                <a:gd name="connsiteY78" fmla="*/ 4113 h 10328"/>
                <a:gd name="connsiteX79" fmla="*/ 548 w 10000"/>
                <a:gd name="connsiteY79" fmla="*/ 4283 h 10328"/>
                <a:gd name="connsiteX80" fmla="*/ 548 w 10000"/>
                <a:gd name="connsiteY80" fmla="*/ 4509 h 10328"/>
                <a:gd name="connsiteX81" fmla="*/ 137 w 10000"/>
                <a:gd name="connsiteY81" fmla="*/ 4396 h 10328"/>
                <a:gd name="connsiteX82" fmla="*/ 0 w 10000"/>
                <a:gd name="connsiteY82" fmla="*/ 4565 h 10328"/>
                <a:gd name="connsiteX83" fmla="*/ 0 w 10000"/>
                <a:gd name="connsiteY83" fmla="*/ 4735 h 10328"/>
                <a:gd name="connsiteX84" fmla="*/ 274 w 10000"/>
                <a:gd name="connsiteY84" fmla="*/ 5017 h 10328"/>
                <a:gd name="connsiteX85" fmla="*/ 411 w 10000"/>
                <a:gd name="connsiteY85" fmla="*/ 5017 h 10328"/>
                <a:gd name="connsiteX86" fmla="*/ 548 w 10000"/>
                <a:gd name="connsiteY86" fmla="*/ 4904 h 10328"/>
                <a:gd name="connsiteX87" fmla="*/ 822 w 10000"/>
                <a:gd name="connsiteY87" fmla="*/ 4904 h 10328"/>
                <a:gd name="connsiteX88" fmla="*/ 822 w 10000"/>
                <a:gd name="connsiteY88" fmla="*/ 4791 h 10328"/>
                <a:gd name="connsiteX89" fmla="*/ 1096 w 10000"/>
                <a:gd name="connsiteY89" fmla="*/ 4791 h 10328"/>
                <a:gd name="connsiteX90" fmla="*/ 1096 w 10000"/>
                <a:gd name="connsiteY90" fmla="*/ 5130 h 10328"/>
                <a:gd name="connsiteX91" fmla="*/ 1370 w 10000"/>
                <a:gd name="connsiteY91" fmla="*/ 5130 h 10328"/>
                <a:gd name="connsiteX92" fmla="*/ 1370 w 10000"/>
                <a:gd name="connsiteY92" fmla="*/ 5356 h 10328"/>
                <a:gd name="connsiteX93" fmla="*/ 1644 w 10000"/>
                <a:gd name="connsiteY93" fmla="*/ 5469 h 10328"/>
                <a:gd name="connsiteX94" fmla="*/ 1644 w 10000"/>
                <a:gd name="connsiteY94" fmla="*/ 5921 h 10328"/>
                <a:gd name="connsiteX95" fmla="*/ 2055 w 10000"/>
                <a:gd name="connsiteY95" fmla="*/ 5921 h 10328"/>
                <a:gd name="connsiteX96" fmla="*/ 2192 w 10000"/>
                <a:gd name="connsiteY96" fmla="*/ 6260 h 10328"/>
                <a:gd name="connsiteX97" fmla="*/ 1644 w 10000"/>
                <a:gd name="connsiteY97" fmla="*/ 7277 h 10328"/>
                <a:gd name="connsiteX98" fmla="*/ 1918 w 10000"/>
                <a:gd name="connsiteY98" fmla="*/ 7390 h 10328"/>
                <a:gd name="connsiteX99" fmla="*/ 2329 w 10000"/>
                <a:gd name="connsiteY99" fmla="*/ 7334 h 10328"/>
                <a:gd name="connsiteX100" fmla="*/ 2466 w 10000"/>
                <a:gd name="connsiteY100" fmla="*/ 7390 h 10328"/>
                <a:gd name="connsiteX101" fmla="*/ 3288 w 10000"/>
                <a:gd name="connsiteY101" fmla="*/ 7390 h 10328"/>
                <a:gd name="connsiteX102" fmla="*/ 3562 w 10000"/>
                <a:gd name="connsiteY102" fmla="*/ 7221 h 10328"/>
                <a:gd name="connsiteX103" fmla="*/ 3836 w 10000"/>
                <a:gd name="connsiteY103" fmla="*/ 7221 h 10328"/>
                <a:gd name="connsiteX104" fmla="*/ 4384 w 10000"/>
                <a:gd name="connsiteY104" fmla="*/ 6769 h 10328"/>
                <a:gd name="connsiteX105" fmla="*/ 4658 w 10000"/>
                <a:gd name="connsiteY105" fmla="*/ 6712 h 10328"/>
                <a:gd name="connsiteX106" fmla="*/ 5205 w 10000"/>
                <a:gd name="connsiteY106" fmla="*/ 6938 h 10328"/>
                <a:gd name="connsiteX107" fmla="*/ 5342 w 10000"/>
                <a:gd name="connsiteY107" fmla="*/ 7051 h 10328"/>
                <a:gd name="connsiteX108" fmla="*/ 5753 w 10000"/>
                <a:gd name="connsiteY108" fmla="*/ 7108 h 10328"/>
                <a:gd name="connsiteX109" fmla="*/ 5616 w 10000"/>
                <a:gd name="connsiteY109" fmla="*/ 7503 h 10328"/>
                <a:gd name="connsiteX110" fmla="*/ 6027 w 10000"/>
                <a:gd name="connsiteY110" fmla="*/ 7616 h 10328"/>
                <a:gd name="connsiteX111" fmla="*/ 6575 w 10000"/>
                <a:gd name="connsiteY111" fmla="*/ 8520 h 10328"/>
                <a:gd name="connsiteX112" fmla="*/ 6575 w 10000"/>
                <a:gd name="connsiteY112" fmla="*/ 8690 h 10328"/>
                <a:gd name="connsiteX113" fmla="*/ 6849 w 10000"/>
                <a:gd name="connsiteY113" fmla="*/ 8746 h 10328"/>
                <a:gd name="connsiteX114" fmla="*/ 7260 w 10000"/>
                <a:gd name="connsiteY114" fmla="*/ 9763 h 10328"/>
                <a:gd name="connsiteX115" fmla="*/ 6986 w 10000"/>
                <a:gd name="connsiteY115" fmla="*/ 9876 h 10328"/>
                <a:gd name="connsiteX116" fmla="*/ 7260 w 10000"/>
                <a:gd name="connsiteY116" fmla="*/ 9876 h 10328"/>
                <a:gd name="connsiteX117" fmla="*/ 7534 w 10000"/>
                <a:gd name="connsiteY117" fmla="*/ 10328 h 10328"/>
                <a:gd name="connsiteX118" fmla="*/ 7671 w 10000"/>
                <a:gd name="connsiteY118" fmla="*/ 10328 h 10328"/>
                <a:gd name="connsiteX0" fmla="*/ 7671 w 10000"/>
                <a:gd name="connsiteY0" fmla="*/ 10328 h 10328"/>
                <a:gd name="connsiteX1" fmla="*/ 7808 w 10000"/>
                <a:gd name="connsiteY1" fmla="*/ 10159 h 10328"/>
                <a:gd name="connsiteX2" fmla="*/ 7945 w 10000"/>
                <a:gd name="connsiteY2" fmla="*/ 9820 h 10328"/>
                <a:gd name="connsiteX3" fmla="*/ 8493 w 10000"/>
                <a:gd name="connsiteY3" fmla="*/ 9594 h 10328"/>
                <a:gd name="connsiteX4" fmla="*/ 8493 w 10000"/>
                <a:gd name="connsiteY4" fmla="*/ 9255 h 10328"/>
                <a:gd name="connsiteX5" fmla="*/ 8082 w 10000"/>
                <a:gd name="connsiteY5" fmla="*/ 8916 h 10328"/>
                <a:gd name="connsiteX6" fmla="*/ 7397 w 10000"/>
                <a:gd name="connsiteY6" fmla="*/ 8633 h 10328"/>
                <a:gd name="connsiteX7" fmla="*/ 6986 w 10000"/>
                <a:gd name="connsiteY7" fmla="*/ 8181 h 10328"/>
                <a:gd name="connsiteX8" fmla="*/ 6849 w 10000"/>
                <a:gd name="connsiteY8" fmla="*/ 7729 h 10328"/>
                <a:gd name="connsiteX9" fmla="*/ 7397 w 10000"/>
                <a:gd name="connsiteY9" fmla="*/ 7616 h 10328"/>
                <a:gd name="connsiteX10" fmla="*/ 7397 w 10000"/>
                <a:gd name="connsiteY10" fmla="*/ 7334 h 10328"/>
                <a:gd name="connsiteX11" fmla="*/ 6849 w 10000"/>
                <a:gd name="connsiteY11" fmla="*/ 7164 h 10328"/>
                <a:gd name="connsiteX12" fmla="*/ 6301 w 10000"/>
                <a:gd name="connsiteY12" fmla="*/ 6882 h 10328"/>
                <a:gd name="connsiteX13" fmla="*/ 6164 w 10000"/>
                <a:gd name="connsiteY13" fmla="*/ 6430 h 10328"/>
                <a:gd name="connsiteX14" fmla="*/ 6301 w 10000"/>
                <a:gd name="connsiteY14" fmla="*/ 6091 h 10328"/>
                <a:gd name="connsiteX15" fmla="*/ 6438 w 10000"/>
                <a:gd name="connsiteY15" fmla="*/ 5865 h 10328"/>
                <a:gd name="connsiteX16" fmla="*/ 6164 w 10000"/>
                <a:gd name="connsiteY16" fmla="*/ 5582 h 10328"/>
                <a:gd name="connsiteX17" fmla="*/ 6301 w 10000"/>
                <a:gd name="connsiteY17" fmla="*/ 5413 h 10328"/>
                <a:gd name="connsiteX18" fmla="*/ 6712 w 10000"/>
                <a:gd name="connsiteY18" fmla="*/ 5356 h 10328"/>
                <a:gd name="connsiteX19" fmla="*/ 7123 w 10000"/>
                <a:gd name="connsiteY19" fmla="*/ 5187 h 10328"/>
                <a:gd name="connsiteX20" fmla="*/ 7534 w 10000"/>
                <a:gd name="connsiteY20" fmla="*/ 5187 h 10328"/>
                <a:gd name="connsiteX21" fmla="*/ 7397 w 10000"/>
                <a:gd name="connsiteY21" fmla="*/ 5017 h 10328"/>
                <a:gd name="connsiteX22" fmla="*/ 7671 w 10000"/>
                <a:gd name="connsiteY22" fmla="*/ 4791 h 10328"/>
                <a:gd name="connsiteX23" fmla="*/ 7945 w 10000"/>
                <a:gd name="connsiteY23" fmla="*/ 4791 h 10328"/>
                <a:gd name="connsiteX24" fmla="*/ 8356 w 10000"/>
                <a:gd name="connsiteY24" fmla="*/ 4904 h 10328"/>
                <a:gd name="connsiteX25" fmla="*/ 9178 w 10000"/>
                <a:gd name="connsiteY25" fmla="*/ 4904 h 10328"/>
                <a:gd name="connsiteX26" fmla="*/ 9315 w 10000"/>
                <a:gd name="connsiteY26" fmla="*/ 4791 h 10328"/>
                <a:gd name="connsiteX27" fmla="*/ 9452 w 10000"/>
                <a:gd name="connsiteY27" fmla="*/ 4622 h 10328"/>
                <a:gd name="connsiteX28" fmla="*/ 9863 w 10000"/>
                <a:gd name="connsiteY28" fmla="*/ 4339 h 10328"/>
                <a:gd name="connsiteX29" fmla="*/ 10000 w 10000"/>
                <a:gd name="connsiteY29" fmla="*/ 4170 h 10328"/>
                <a:gd name="connsiteX30" fmla="*/ 9178 w 10000"/>
                <a:gd name="connsiteY30" fmla="*/ 4057 h 10328"/>
                <a:gd name="connsiteX31" fmla="*/ 9041 w 10000"/>
                <a:gd name="connsiteY31" fmla="*/ 3831 h 10328"/>
                <a:gd name="connsiteX32" fmla="*/ 8767 w 10000"/>
                <a:gd name="connsiteY32" fmla="*/ 3548 h 10328"/>
                <a:gd name="connsiteX33" fmla="*/ 8493 w 10000"/>
                <a:gd name="connsiteY33" fmla="*/ 3548 h 10328"/>
                <a:gd name="connsiteX34" fmla="*/ 7945 w 10000"/>
                <a:gd name="connsiteY34" fmla="*/ 3492 h 10328"/>
                <a:gd name="connsiteX35" fmla="*/ 7945 w 10000"/>
                <a:gd name="connsiteY35" fmla="*/ 3379 h 10328"/>
                <a:gd name="connsiteX36" fmla="*/ 8356 w 10000"/>
                <a:gd name="connsiteY36" fmla="*/ 3096 h 10328"/>
                <a:gd name="connsiteX37" fmla="*/ 8356 w 10000"/>
                <a:gd name="connsiteY37" fmla="*/ 2983 h 10328"/>
                <a:gd name="connsiteX38" fmla="*/ 7945 w 10000"/>
                <a:gd name="connsiteY38" fmla="*/ 2983 h 10328"/>
                <a:gd name="connsiteX39" fmla="*/ 7671 w 10000"/>
                <a:gd name="connsiteY39" fmla="*/ 2814 h 10328"/>
                <a:gd name="connsiteX40" fmla="*/ 7808 w 10000"/>
                <a:gd name="connsiteY40" fmla="*/ 2644 h 10328"/>
                <a:gd name="connsiteX41" fmla="*/ 7534 w 10000"/>
                <a:gd name="connsiteY41" fmla="*/ 2475 h 10328"/>
                <a:gd name="connsiteX42" fmla="*/ 7260 w 10000"/>
                <a:gd name="connsiteY42" fmla="*/ 2475 h 10328"/>
                <a:gd name="connsiteX43" fmla="*/ 6712 w 10000"/>
                <a:gd name="connsiteY43" fmla="*/ 2588 h 10328"/>
                <a:gd name="connsiteX44" fmla="*/ 6575 w 10000"/>
                <a:gd name="connsiteY44" fmla="*/ 2644 h 10328"/>
                <a:gd name="connsiteX45" fmla="*/ 6301 w 10000"/>
                <a:gd name="connsiteY45" fmla="*/ 2701 h 10328"/>
                <a:gd name="connsiteX46" fmla="*/ 6301 w 10000"/>
                <a:gd name="connsiteY46" fmla="*/ 2588 h 10328"/>
                <a:gd name="connsiteX47" fmla="*/ 6301 w 10000"/>
                <a:gd name="connsiteY47" fmla="*/ 2418 h 10328"/>
                <a:gd name="connsiteX48" fmla="*/ 6027 w 10000"/>
                <a:gd name="connsiteY48" fmla="*/ 2249 h 10328"/>
                <a:gd name="connsiteX49" fmla="*/ 6027 w 10000"/>
                <a:gd name="connsiteY49" fmla="*/ 2136 h 10328"/>
                <a:gd name="connsiteX50" fmla="*/ 6438 w 10000"/>
                <a:gd name="connsiteY50" fmla="*/ 1910 h 10328"/>
                <a:gd name="connsiteX51" fmla="*/ 6712 w 10000"/>
                <a:gd name="connsiteY51" fmla="*/ 1627 h 10328"/>
                <a:gd name="connsiteX52" fmla="*/ 6849 w 10000"/>
                <a:gd name="connsiteY52" fmla="*/ 1345 h 10328"/>
                <a:gd name="connsiteX53" fmla="*/ 6849 w 10000"/>
                <a:gd name="connsiteY53" fmla="*/ 1175 h 10328"/>
                <a:gd name="connsiteX54" fmla="*/ 6712 w 10000"/>
                <a:gd name="connsiteY54" fmla="*/ 1006 h 10328"/>
                <a:gd name="connsiteX55" fmla="*/ 6849 w 10000"/>
                <a:gd name="connsiteY55" fmla="*/ 723 h 10328"/>
                <a:gd name="connsiteX56" fmla="*/ 6712 w 10000"/>
                <a:gd name="connsiteY56" fmla="*/ 554 h 10328"/>
                <a:gd name="connsiteX57" fmla="*/ 6575 w 10000"/>
                <a:gd name="connsiteY57" fmla="*/ 328 h 10328"/>
                <a:gd name="connsiteX58" fmla="*/ 6164 w 10000"/>
                <a:gd name="connsiteY58" fmla="*/ 328 h 10328"/>
                <a:gd name="connsiteX59" fmla="*/ 5753 w 10000"/>
                <a:gd name="connsiteY59" fmla="*/ 384 h 10328"/>
                <a:gd name="connsiteX60" fmla="*/ 4123 w 10000"/>
                <a:gd name="connsiteY60" fmla="*/ 1 h 10328"/>
                <a:gd name="connsiteX61" fmla="*/ 2400 w 10000"/>
                <a:gd name="connsiteY61" fmla="*/ 524 h 10328"/>
                <a:gd name="connsiteX62" fmla="*/ 3014 w 10000"/>
                <a:gd name="connsiteY62" fmla="*/ 1853 h 10328"/>
                <a:gd name="connsiteX63" fmla="*/ 2466 w 10000"/>
                <a:gd name="connsiteY63" fmla="*/ 1966 h 10328"/>
                <a:gd name="connsiteX64" fmla="*/ 2603 w 10000"/>
                <a:gd name="connsiteY64" fmla="*/ 2136 h 10328"/>
                <a:gd name="connsiteX65" fmla="*/ 2603 w 10000"/>
                <a:gd name="connsiteY65" fmla="*/ 2249 h 10328"/>
                <a:gd name="connsiteX66" fmla="*/ 2192 w 10000"/>
                <a:gd name="connsiteY66" fmla="*/ 2531 h 10328"/>
                <a:gd name="connsiteX67" fmla="*/ 1918 w 10000"/>
                <a:gd name="connsiteY67" fmla="*/ 2870 h 10328"/>
                <a:gd name="connsiteX68" fmla="*/ 1233 w 10000"/>
                <a:gd name="connsiteY68" fmla="*/ 2644 h 10328"/>
                <a:gd name="connsiteX69" fmla="*/ 1233 w 10000"/>
                <a:gd name="connsiteY69" fmla="*/ 3153 h 10328"/>
                <a:gd name="connsiteX70" fmla="*/ 1370 w 10000"/>
                <a:gd name="connsiteY70" fmla="*/ 3322 h 10328"/>
                <a:gd name="connsiteX71" fmla="*/ 1507 w 10000"/>
                <a:gd name="connsiteY71" fmla="*/ 3605 h 10328"/>
                <a:gd name="connsiteX72" fmla="*/ 1370 w 10000"/>
                <a:gd name="connsiteY72" fmla="*/ 3718 h 10328"/>
                <a:gd name="connsiteX73" fmla="*/ 1233 w 10000"/>
                <a:gd name="connsiteY73" fmla="*/ 3831 h 10328"/>
                <a:gd name="connsiteX74" fmla="*/ 959 w 10000"/>
                <a:gd name="connsiteY74" fmla="*/ 3944 h 10328"/>
                <a:gd name="connsiteX75" fmla="*/ 685 w 10000"/>
                <a:gd name="connsiteY75" fmla="*/ 3831 h 10328"/>
                <a:gd name="connsiteX76" fmla="*/ 274 w 10000"/>
                <a:gd name="connsiteY76" fmla="*/ 3887 h 10328"/>
                <a:gd name="connsiteX77" fmla="*/ 411 w 10000"/>
                <a:gd name="connsiteY77" fmla="*/ 4113 h 10328"/>
                <a:gd name="connsiteX78" fmla="*/ 548 w 10000"/>
                <a:gd name="connsiteY78" fmla="*/ 4283 h 10328"/>
                <a:gd name="connsiteX79" fmla="*/ 548 w 10000"/>
                <a:gd name="connsiteY79" fmla="*/ 4509 h 10328"/>
                <a:gd name="connsiteX80" fmla="*/ 137 w 10000"/>
                <a:gd name="connsiteY80" fmla="*/ 4396 h 10328"/>
                <a:gd name="connsiteX81" fmla="*/ 0 w 10000"/>
                <a:gd name="connsiteY81" fmla="*/ 4565 h 10328"/>
                <a:gd name="connsiteX82" fmla="*/ 0 w 10000"/>
                <a:gd name="connsiteY82" fmla="*/ 4735 h 10328"/>
                <a:gd name="connsiteX83" fmla="*/ 274 w 10000"/>
                <a:gd name="connsiteY83" fmla="*/ 5017 h 10328"/>
                <a:gd name="connsiteX84" fmla="*/ 411 w 10000"/>
                <a:gd name="connsiteY84" fmla="*/ 5017 h 10328"/>
                <a:gd name="connsiteX85" fmla="*/ 548 w 10000"/>
                <a:gd name="connsiteY85" fmla="*/ 4904 h 10328"/>
                <a:gd name="connsiteX86" fmla="*/ 822 w 10000"/>
                <a:gd name="connsiteY86" fmla="*/ 4904 h 10328"/>
                <a:gd name="connsiteX87" fmla="*/ 822 w 10000"/>
                <a:gd name="connsiteY87" fmla="*/ 4791 h 10328"/>
                <a:gd name="connsiteX88" fmla="*/ 1096 w 10000"/>
                <a:gd name="connsiteY88" fmla="*/ 4791 h 10328"/>
                <a:gd name="connsiteX89" fmla="*/ 1096 w 10000"/>
                <a:gd name="connsiteY89" fmla="*/ 5130 h 10328"/>
                <a:gd name="connsiteX90" fmla="*/ 1370 w 10000"/>
                <a:gd name="connsiteY90" fmla="*/ 5130 h 10328"/>
                <a:gd name="connsiteX91" fmla="*/ 1370 w 10000"/>
                <a:gd name="connsiteY91" fmla="*/ 5356 h 10328"/>
                <a:gd name="connsiteX92" fmla="*/ 1644 w 10000"/>
                <a:gd name="connsiteY92" fmla="*/ 5469 h 10328"/>
                <a:gd name="connsiteX93" fmla="*/ 1644 w 10000"/>
                <a:gd name="connsiteY93" fmla="*/ 5921 h 10328"/>
                <a:gd name="connsiteX94" fmla="*/ 2055 w 10000"/>
                <a:gd name="connsiteY94" fmla="*/ 5921 h 10328"/>
                <a:gd name="connsiteX95" fmla="*/ 2192 w 10000"/>
                <a:gd name="connsiteY95" fmla="*/ 6260 h 10328"/>
                <a:gd name="connsiteX96" fmla="*/ 1644 w 10000"/>
                <a:gd name="connsiteY96" fmla="*/ 7277 h 10328"/>
                <a:gd name="connsiteX97" fmla="*/ 1918 w 10000"/>
                <a:gd name="connsiteY97" fmla="*/ 7390 h 10328"/>
                <a:gd name="connsiteX98" fmla="*/ 2329 w 10000"/>
                <a:gd name="connsiteY98" fmla="*/ 7334 h 10328"/>
                <a:gd name="connsiteX99" fmla="*/ 2466 w 10000"/>
                <a:gd name="connsiteY99" fmla="*/ 7390 h 10328"/>
                <a:gd name="connsiteX100" fmla="*/ 3288 w 10000"/>
                <a:gd name="connsiteY100" fmla="*/ 7390 h 10328"/>
                <a:gd name="connsiteX101" fmla="*/ 3562 w 10000"/>
                <a:gd name="connsiteY101" fmla="*/ 7221 h 10328"/>
                <a:gd name="connsiteX102" fmla="*/ 3836 w 10000"/>
                <a:gd name="connsiteY102" fmla="*/ 7221 h 10328"/>
                <a:gd name="connsiteX103" fmla="*/ 4384 w 10000"/>
                <a:gd name="connsiteY103" fmla="*/ 6769 h 10328"/>
                <a:gd name="connsiteX104" fmla="*/ 4658 w 10000"/>
                <a:gd name="connsiteY104" fmla="*/ 6712 h 10328"/>
                <a:gd name="connsiteX105" fmla="*/ 5205 w 10000"/>
                <a:gd name="connsiteY105" fmla="*/ 6938 h 10328"/>
                <a:gd name="connsiteX106" fmla="*/ 5342 w 10000"/>
                <a:gd name="connsiteY106" fmla="*/ 7051 h 10328"/>
                <a:gd name="connsiteX107" fmla="*/ 5753 w 10000"/>
                <a:gd name="connsiteY107" fmla="*/ 7108 h 10328"/>
                <a:gd name="connsiteX108" fmla="*/ 5616 w 10000"/>
                <a:gd name="connsiteY108" fmla="*/ 7503 h 10328"/>
                <a:gd name="connsiteX109" fmla="*/ 6027 w 10000"/>
                <a:gd name="connsiteY109" fmla="*/ 7616 h 10328"/>
                <a:gd name="connsiteX110" fmla="*/ 6575 w 10000"/>
                <a:gd name="connsiteY110" fmla="*/ 8520 h 10328"/>
                <a:gd name="connsiteX111" fmla="*/ 6575 w 10000"/>
                <a:gd name="connsiteY111" fmla="*/ 8690 h 10328"/>
                <a:gd name="connsiteX112" fmla="*/ 6849 w 10000"/>
                <a:gd name="connsiteY112" fmla="*/ 8746 h 10328"/>
                <a:gd name="connsiteX113" fmla="*/ 7260 w 10000"/>
                <a:gd name="connsiteY113" fmla="*/ 9763 h 10328"/>
                <a:gd name="connsiteX114" fmla="*/ 6986 w 10000"/>
                <a:gd name="connsiteY114" fmla="*/ 9876 h 10328"/>
                <a:gd name="connsiteX115" fmla="*/ 7260 w 10000"/>
                <a:gd name="connsiteY115" fmla="*/ 9876 h 10328"/>
                <a:gd name="connsiteX116" fmla="*/ 7534 w 10000"/>
                <a:gd name="connsiteY116" fmla="*/ 10328 h 10328"/>
                <a:gd name="connsiteX117" fmla="*/ 7671 w 10000"/>
                <a:gd name="connsiteY117" fmla="*/ 10328 h 10328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3014 w 10000"/>
                <a:gd name="connsiteY62" fmla="*/ 1879 h 10354"/>
                <a:gd name="connsiteX63" fmla="*/ 2466 w 10000"/>
                <a:gd name="connsiteY63" fmla="*/ 1992 h 10354"/>
                <a:gd name="connsiteX64" fmla="*/ 2603 w 10000"/>
                <a:gd name="connsiteY64" fmla="*/ 2162 h 10354"/>
                <a:gd name="connsiteX65" fmla="*/ 2603 w 10000"/>
                <a:gd name="connsiteY65" fmla="*/ 2275 h 10354"/>
                <a:gd name="connsiteX66" fmla="*/ 2192 w 10000"/>
                <a:gd name="connsiteY66" fmla="*/ 2557 h 10354"/>
                <a:gd name="connsiteX67" fmla="*/ 1918 w 10000"/>
                <a:gd name="connsiteY67" fmla="*/ 2896 h 10354"/>
                <a:gd name="connsiteX68" fmla="*/ 1233 w 10000"/>
                <a:gd name="connsiteY68" fmla="*/ 2670 h 10354"/>
                <a:gd name="connsiteX69" fmla="*/ 1233 w 10000"/>
                <a:gd name="connsiteY69" fmla="*/ 3179 h 10354"/>
                <a:gd name="connsiteX70" fmla="*/ 1370 w 10000"/>
                <a:gd name="connsiteY70" fmla="*/ 3348 h 10354"/>
                <a:gd name="connsiteX71" fmla="*/ 1507 w 10000"/>
                <a:gd name="connsiteY71" fmla="*/ 3631 h 10354"/>
                <a:gd name="connsiteX72" fmla="*/ 1370 w 10000"/>
                <a:gd name="connsiteY72" fmla="*/ 3744 h 10354"/>
                <a:gd name="connsiteX73" fmla="*/ 1233 w 10000"/>
                <a:gd name="connsiteY73" fmla="*/ 3857 h 10354"/>
                <a:gd name="connsiteX74" fmla="*/ 959 w 10000"/>
                <a:gd name="connsiteY74" fmla="*/ 3970 h 10354"/>
                <a:gd name="connsiteX75" fmla="*/ 685 w 10000"/>
                <a:gd name="connsiteY75" fmla="*/ 3857 h 10354"/>
                <a:gd name="connsiteX76" fmla="*/ 274 w 10000"/>
                <a:gd name="connsiteY76" fmla="*/ 3913 h 10354"/>
                <a:gd name="connsiteX77" fmla="*/ 411 w 10000"/>
                <a:gd name="connsiteY77" fmla="*/ 4139 h 10354"/>
                <a:gd name="connsiteX78" fmla="*/ 548 w 10000"/>
                <a:gd name="connsiteY78" fmla="*/ 4309 h 10354"/>
                <a:gd name="connsiteX79" fmla="*/ 548 w 10000"/>
                <a:gd name="connsiteY79" fmla="*/ 4535 h 10354"/>
                <a:gd name="connsiteX80" fmla="*/ 137 w 10000"/>
                <a:gd name="connsiteY80" fmla="*/ 4422 h 10354"/>
                <a:gd name="connsiteX81" fmla="*/ 0 w 10000"/>
                <a:gd name="connsiteY81" fmla="*/ 4591 h 10354"/>
                <a:gd name="connsiteX82" fmla="*/ 0 w 10000"/>
                <a:gd name="connsiteY82" fmla="*/ 4761 h 10354"/>
                <a:gd name="connsiteX83" fmla="*/ 274 w 10000"/>
                <a:gd name="connsiteY83" fmla="*/ 5043 h 10354"/>
                <a:gd name="connsiteX84" fmla="*/ 411 w 10000"/>
                <a:gd name="connsiteY84" fmla="*/ 5043 h 10354"/>
                <a:gd name="connsiteX85" fmla="*/ 548 w 10000"/>
                <a:gd name="connsiteY85" fmla="*/ 4930 h 10354"/>
                <a:gd name="connsiteX86" fmla="*/ 822 w 10000"/>
                <a:gd name="connsiteY86" fmla="*/ 4930 h 10354"/>
                <a:gd name="connsiteX87" fmla="*/ 822 w 10000"/>
                <a:gd name="connsiteY87" fmla="*/ 4817 h 10354"/>
                <a:gd name="connsiteX88" fmla="*/ 1096 w 10000"/>
                <a:gd name="connsiteY88" fmla="*/ 4817 h 10354"/>
                <a:gd name="connsiteX89" fmla="*/ 1096 w 10000"/>
                <a:gd name="connsiteY89" fmla="*/ 5156 h 10354"/>
                <a:gd name="connsiteX90" fmla="*/ 1370 w 10000"/>
                <a:gd name="connsiteY90" fmla="*/ 5156 h 10354"/>
                <a:gd name="connsiteX91" fmla="*/ 1370 w 10000"/>
                <a:gd name="connsiteY91" fmla="*/ 5382 h 10354"/>
                <a:gd name="connsiteX92" fmla="*/ 1644 w 10000"/>
                <a:gd name="connsiteY92" fmla="*/ 5495 h 10354"/>
                <a:gd name="connsiteX93" fmla="*/ 1644 w 10000"/>
                <a:gd name="connsiteY93" fmla="*/ 5947 h 10354"/>
                <a:gd name="connsiteX94" fmla="*/ 2055 w 10000"/>
                <a:gd name="connsiteY94" fmla="*/ 5947 h 10354"/>
                <a:gd name="connsiteX95" fmla="*/ 2192 w 10000"/>
                <a:gd name="connsiteY95" fmla="*/ 6286 h 10354"/>
                <a:gd name="connsiteX96" fmla="*/ 1644 w 10000"/>
                <a:gd name="connsiteY96" fmla="*/ 7303 h 10354"/>
                <a:gd name="connsiteX97" fmla="*/ 1918 w 10000"/>
                <a:gd name="connsiteY97" fmla="*/ 7416 h 10354"/>
                <a:gd name="connsiteX98" fmla="*/ 2329 w 10000"/>
                <a:gd name="connsiteY98" fmla="*/ 7360 h 10354"/>
                <a:gd name="connsiteX99" fmla="*/ 2466 w 10000"/>
                <a:gd name="connsiteY99" fmla="*/ 7416 h 10354"/>
                <a:gd name="connsiteX100" fmla="*/ 3288 w 10000"/>
                <a:gd name="connsiteY100" fmla="*/ 7416 h 10354"/>
                <a:gd name="connsiteX101" fmla="*/ 3562 w 10000"/>
                <a:gd name="connsiteY101" fmla="*/ 7247 h 10354"/>
                <a:gd name="connsiteX102" fmla="*/ 3836 w 10000"/>
                <a:gd name="connsiteY102" fmla="*/ 7247 h 10354"/>
                <a:gd name="connsiteX103" fmla="*/ 4384 w 10000"/>
                <a:gd name="connsiteY103" fmla="*/ 6795 h 10354"/>
                <a:gd name="connsiteX104" fmla="*/ 4658 w 10000"/>
                <a:gd name="connsiteY104" fmla="*/ 6738 h 10354"/>
                <a:gd name="connsiteX105" fmla="*/ 5205 w 10000"/>
                <a:gd name="connsiteY105" fmla="*/ 6964 h 10354"/>
                <a:gd name="connsiteX106" fmla="*/ 5342 w 10000"/>
                <a:gd name="connsiteY106" fmla="*/ 7077 h 10354"/>
                <a:gd name="connsiteX107" fmla="*/ 5753 w 10000"/>
                <a:gd name="connsiteY107" fmla="*/ 7134 h 10354"/>
                <a:gd name="connsiteX108" fmla="*/ 5616 w 10000"/>
                <a:gd name="connsiteY108" fmla="*/ 7529 h 10354"/>
                <a:gd name="connsiteX109" fmla="*/ 6027 w 10000"/>
                <a:gd name="connsiteY109" fmla="*/ 7642 h 10354"/>
                <a:gd name="connsiteX110" fmla="*/ 6575 w 10000"/>
                <a:gd name="connsiteY110" fmla="*/ 8546 h 10354"/>
                <a:gd name="connsiteX111" fmla="*/ 6575 w 10000"/>
                <a:gd name="connsiteY111" fmla="*/ 8716 h 10354"/>
                <a:gd name="connsiteX112" fmla="*/ 6849 w 10000"/>
                <a:gd name="connsiteY112" fmla="*/ 8772 h 10354"/>
                <a:gd name="connsiteX113" fmla="*/ 7260 w 10000"/>
                <a:gd name="connsiteY113" fmla="*/ 9789 h 10354"/>
                <a:gd name="connsiteX114" fmla="*/ 6986 w 10000"/>
                <a:gd name="connsiteY114" fmla="*/ 9902 h 10354"/>
                <a:gd name="connsiteX115" fmla="*/ 7260 w 10000"/>
                <a:gd name="connsiteY115" fmla="*/ 9902 h 10354"/>
                <a:gd name="connsiteX116" fmla="*/ 7534 w 10000"/>
                <a:gd name="connsiteY116" fmla="*/ 10354 h 10354"/>
                <a:gd name="connsiteX117" fmla="*/ 7671 w 10000"/>
                <a:gd name="connsiteY117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3014 w 10000"/>
                <a:gd name="connsiteY62" fmla="*/ 1879 h 10354"/>
                <a:gd name="connsiteX63" fmla="*/ 2603 w 10000"/>
                <a:gd name="connsiteY63" fmla="*/ 2162 h 10354"/>
                <a:gd name="connsiteX64" fmla="*/ 2603 w 10000"/>
                <a:gd name="connsiteY64" fmla="*/ 2275 h 10354"/>
                <a:gd name="connsiteX65" fmla="*/ 2192 w 10000"/>
                <a:gd name="connsiteY65" fmla="*/ 2557 h 10354"/>
                <a:gd name="connsiteX66" fmla="*/ 1918 w 10000"/>
                <a:gd name="connsiteY66" fmla="*/ 2896 h 10354"/>
                <a:gd name="connsiteX67" fmla="*/ 1233 w 10000"/>
                <a:gd name="connsiteY67" fmla="*/ 2670 h 10354"/>
                <a:gd name="connsiteX68" fmla="*/ 1233 w 10000"/>
                <a:gd name="connsiteY68" fmla="*/ 3179 h 10354"/>
                <a:gd name="connsiteX69" fmla="*/ 1370 w 10000"/>
                <a:gd name="connsiteY69" fmla="*/ 3348 h 10354"/>
                <a:gd name="connsiteX70" fmla="*/ 1507 w 10000"/>
                <a:gd name="connsiteY70" fmla="*/ 3631 h 10354"/>
                <a:gd name="connsiteX71" fmla="*/ 1370 w 10000"/>
                <a:gd name="connsiteY71" fmla="*/ 3744 h 10354"/>
                <a:gd name="connsiteX72" fmla="*/ 1233 w 10000"/>
                <a:gd name="connsiteY72" fmla="*/ 3857 h 10354"/>
                <a:gd name="connsiteX73" fmla="*/ 959 w 10000"/>
                <a:gd name="connsiteY73" fmla="*/ 3970 h 10354"/>
                <a:gd name="connsiteX74" fmla="*/ 685 w 10000"/>
                <a:gd name="connsiteY74" fmla="*/ 3857 h 10354"/>
                <a:gd name="connsiteX75" fmla="*/ 274 w 10000"/>
                <a:gd name="connsiteY75" fmla="*/ 3913 h 10354"/>
                <a:gd name="connsiteX76" fmla="*/ 411 w 10000"/>
                <a:gd name="connsiteY76" fmla="*/ 4139 h 10354"/>
                <a:gd name="connsiteX77" fmla="*/ 548 w 10000"/>
                <a:gd name="connsiteY77" fmla="*/ 4309 h 10354"/>
                <a:gd name="connsiteX78" fmla="*/ 548 w 10000"/>
                <a:gd name="connsiteY78" fmla="*/ 4535 h 10354"/>
                <a:gd name="connsiteX79" fmla="*/ 137 w 10000"/>
                <a:gd name="connsiteY79" fmla="*/ 4422 h 10354"/>
                <a:gd name="connsiteX80" fmla="*/ 0 w 10000"/>
                <a:gd name="connsiteY80" fmla="*/ 4591 h 10354"/>
                <a:gd name="connsiteX81" fmla="*/ 0 w 10000"/>
                <a:gd name="connsiteY81" fmla="*/ 4761 h 10354"/>
                <a:gd name="connsiteX82" fmla="*/ 274 w 10000"/>
                <a:gd name="connsiteY82" fmla="*/ 5043 h 10354"/>
                <a:gd name="connsiteX83" fmla="*/ 411 w 10000"/>
                <a:gd name="connsiteY83" fmla="*/ 5043 h 10354"/>
                <a:gd name="connsiteX84" fmla="*/ 548 w 10000"/>
                <a:gd name="connsiteY84" fmla="*/ 4930 h 10354"/>
                <a:gd name="connsiteX85" fmla="*/ 822 w 10000"/>
                <a:gd name="connsiteY85" fmla="*/ 4930 h 10354"/>
                <a:gd name="connsiteX86" fmla="*/ 822 w 10000"/>
                <a:gd name="connsiteY86" fmla="*/ 4817 h 10354"/>
                <a:gd name="connsiteX87" fmla="*/ 1096 w 10000"/>
                <a:gd name="connsiteY87" fmla="*/ 4817 h 10354"/>
                <a:gd name="connsiteX88" fmla="*/ 1096 w 10000"/>
                <a:gd name="connsiteY88" fmla="*/ 5156 h 10354"/>
                <a:gd name="connsiteX89" fmla="*/ 1370 w 10000"/>
                <a:gd name="connsiteY89" fmla="*/ 5156 h 10354"/>
                <a:gd name="connsiteX90" fmla="*/ 1370 w 10000"/>
                <a:gd name="connsiteY90" fmla="*/ 5382 h 10354"/>
                <a:gd name="connsiteX91" fmla="*/ 1644 w 10000"/>
                <a:gd name="connsiteY91" fmla="*/ 5495 h 10354"/>
                <a:gd name="connsiteX92" fmla="*/ 1644 w 10000"/>
                <a:gd name="connsiteY92" fmla="*/ 5947 h 10354"/>
                <a:gd name="connsiteX93" fmla="*/ 2055 w 10000"/>
                <a:gd name="connsiteY93" fmla="*/ 5947 h 10354"/>
                <a:gd name="connsiteX94" fmla="*/ 2192 w 10000"/>
                <a:gd name="connsiteY94" fmla="*/ 6286 h 10354"/>
                <a:gd name="connsiteX95" fmla="*/ 1644 w 10000"/>
                <a:gd name="connsiteY95" fmla="*/ 7303 h 10354"/>
                <a:gd name="connsiteX96" fmla="*/ 1918 w 10000"/>
                <a:gd name="connsiteY96" fmla="*/ 7416 h 10354"/>
                <a:gd name="connsiteX97" fmla="*/ 2329 w 10000"/>
                <a:gd name="connsiteY97" fmla="*/ 7360 h 10354"/>
                <a:gd name="connsiteX98" fmla="*/ 2466 w 10000"/>
                <a:gd name="connsiteY98" fmla="*/ 7416 h 10354"/>
                <a:gd name="connsiteX99" fmla="*/ 3288 w 10000"/>
                <a:gd name="connsiteY99" fmla="*/ 7416 h 10354"/>
                <a:gd name="connsiteX100" fmla="*/ 3562 w 10000"/>
                <a:gd name="connsiteY100" fmla="*/ 7247 h 10354"/>
                <a:gd name="connsiteX101" fmla="*/ 3836 w 10000"/>
                <a:gd name="connsiteY101" fmla="*/ 7247 h 10354"/>
                <a:gd name="connsiteX102" fmla="*/ 4384 w 10000"/>
                <a:gd name="connsiteY102" fmla="*/ 6795 h 10354"/>
                <a:gd name="connsiteX103" fmla="*/ 4658 w 10000"/>
                <a:gd name="connsiteY103" fmla="*/ 6738 h 10354"/>
                <a:gd name="connsiteX104" fmla="*/ 5205 w 10000"/>
                <a:gd name="connsiteY104" fmla="*/ 6964 h 10354"/>
                <a:gd name="connsiteX105" fmla="*/ 5342 w 10000"/>
                <a:gd name="connsiteY105" fmla="*/ 7077 h 10354"/>
                <a:gd name="connsiteX106" fmla="*/ 5753 w 10000"/>
                <a:gd name="connsiteY106" fmla="*/ 7134 h 10354"/>
                <a:gd name="connsiteX107" fmla="*/ 5616 w 10000"/>
                <a:gd name="connsiteY107" fmla="*/ 7529 h 10354"/>
                <a:gd name="connsiteX108" fmla="*/ 6027 w 10000"/>
                <a:gd name="connsiteY108" fmla="*/ 7642 h 10354"/>
                <a:gd name="connsiteX109" fmla="*/ 6575 w 10000"/>
                <a:gd name="connsiteY109" fmla="*/ 8546 h 10354"/>
                <a:gd name="connsiteX110" fmla="*/ 6575 w 10000"/>
                <a:gd name="connsiteY110" fmla="*/ 8716 h 10354"/>
                <a:gd name="connsiteX111" fmla="*/ 6849 w 10000"/>
                <a:gd name="connsiteY111" fmla="*/ 8772 h 10354"/>
                <a:gd name="connsiteX112" fmla="*/ 7260 w 10000"/>
                <a:gd name="connsiteY112" fmla="*/ 9789 h 10354"/>
                <a:gd name="connsiteX113" fmla="*/ 6986 w 10000"/>
                <a:gd name="connsiteY113" fmla="*/ 9902 h 10354"/>
                <a:gd name="connsiteX114" fmla="*/ 7260 w 10000"/>
                <a:gd name="connsiteY114" fmla="*/ 9902 h 10354"/>
                <a:gd name="connsiteX115" fmla="*/ 7534 w 10000"/>
                <a:gd name="connsiteY115" fmla="*/ 10354 h 10354"/>
                <a:gd name="connsiteX116" fmla="*/ 7671 w 10000"/>
                <a:gd name="connsiteY116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3014 w 10000"/>
                <a:gd name="connsiteY62" fmla="*/ 1879 h 10354"/>
                <a:gd name="connsiteX63" fmla="*/ 2603 w 10000"/>
                <a:gd name="connsiteY63" fmla="*/ 2162 h 10354"/>
                <a:gd name="connsiteX64" fmla="*/ 2603 w 10000"/>
                <a:gd name="connsiteY64" fmla="*/ 2275 h 10354"/>
                <a:gd name="connsiteX65" fmla="*/ 1918 w 10000"/>
                <a:gd name="connsiteY65" fmla="*/ 2896 h 10354"/>
                <a:gd name="connsiteX66" fmla="*/ 1233 w 10000"/>
                <a:gd name="connsiteY66" fmla="*/ 2670 h 10354"/>
                <a:gd name="connsiteX67" fmla="*/ 1233 w 10000"/>
                <a:gd name="connsiteY67" fmla="*/ 3179 h 10354"/>
                <a:gd name="connsiteX68" fmla="*/ 1370 w 10000"/>
                <a:gd name="connsiteY68" fmla="*/ 3348 h 10354"/>
                <a:gd name="connsiteX69" fmla="*/ 1507 w 10000"/>
                <a:gd name="connsiteY69" fmla="*/ 3631 h 10354"/>
                <a:gd name="connsiteX70" fmla="*/ 1370 w 10000"/>
                <a:gd name="connsiteY70" fmla="*/ 3744 h 10354"/>
                <a:gd name="connsiteX71" fmla="*/ 1233 w 10000"/>
                <a:gd name="connsiteY71" fmla="*/ 3857 h 10354"/>
                <a:gd name="connsiteX72" fmla="*/ 959 w 10000"/>
                <a:gd name="connsiteY72" fmla="*/ 3970 h 10354"/>
                <a:gd name="connsiteX73" fmla="*/ 685 w 10000"/>
                <a:gd name="connsiteY73" fmla="*/ 3857 h 10354"/>
                <a:gd name="connsiteX74" fmla="*/ 274 w 10000"/>
                <a:gd name="connsiteY74" fmla="*/ 3913 h 10354"/>
                <a:gd name="connsiteX75" fmla="*/ 411 w 10000"/>
                <a:gd name="connsiteY75" fmla="*/ 4139 h 10354"/>
                <a:gd name="connsiteX76" fmla="*/ 548 w 10000"/>
                <a:gd name="connsiteY76" fmla="*/ 4309 h 10354"/>
                <a:gd name="connsiteX77" fmla="*/ 548 w 10000"/>
                <a:gd name="connsiteY77" fmla="*/ 4535 h 10354"/>
                <a:gd name="connsiteX78" fmla="*/ 137 w 10000"/>
                <a:gd name="connsiteY78" fmla="*/ 4422 h 10354"/>
                <a:gd name="connsiteX79" fmla="*/ 0 w 10000"/>
                <a:gd name="connsiteY79" fmla="*/ 4591 h 10354"/>
                <a:gd name="connsiteX80" fmla="*/ 0 w 10000"/>
                <a:gd name="connsiteY80" fmla="*/ 4761 h 10354"/>
                <a:gd name="connsiteX81" fmla="*/ 274 w 10000"/>
                <a:gd name="connsiteY81" fmla="*/ 5043 h 10354"/>
                <a:gd name="connsiteX82" fmla="*/ 411 w 10000"/>
                <a:gd name="connsiteY82" fmla="*/ 5043 h 10354"/>
                <a:gd name="connsiteX83" fmla="*/ 548 w 10000"/>
                <a:gd name="connsiteY83" fmla="*/ 4930 h 10354"/>
                <a:gd name="connsiteX84" fmla="*/ 822 w 10000"/>
                <a:gd name="connsiteY84" fmla="*/ 4930 h 10354"/>
                <a:gd name="connsiteX85" fmla="*/ 822 w 10000"/>
                <a:gd name="connsiteY85" fmla="*/ 4817 h 10354"/>
                <a:gd name="connsiteX86" fmla="*/ 1096 w 10000"/>
                <a:gd name="connsiteY86" fmla="*/ 4817 h 10354"/>
                <a:gd name="connsiteX87" fmla="*/ 1096 w 10000"/>
                <a:gd name="connsiteY87" fmla="*/ 5156 h 10354"/>
                <a:gd name="connsiteX88" fmla="*/ 1370 w 10000"/>
                <a:gd name="connsiteY88" fmla="*/ 5156 h 10354"/>
                <a:gd name="connsiteX89" fmla="*/ 1370 w 10000"/>
                <a:gd name="connsiteY89" fmla="*/ 5382 h 10354"/>
                <a:gd name="connsiteX90" fmla="*/ 1644 w 10000"/>
                <a:gd name="connsiteY90" fmla="*/ 5495 h 10354"/>
                <a:gd name="connsiteX91" fmla="*/ 1644 w 10000"/>
                <a:gd name="connsiteY91" fmla="*/ 5947 h 10354"/>
                <a:gd name="connsiteX92" fmla="*/ 2055 w 10000"/>
                <a:gd name="connsiteY92" fmla="*/ 5947 h 10354"/>
                <a:gd name="connsiteX93" fmla="*/ 2192 w 10000"/>
                <a:gd name="connsiteY93" fmla="*/ 6286 h 10354"/>
                <a:gd name="connsiteX94" fmla="*/ 1644 w 10000"/>
                <a:gd name="connsiteY94" fmla="*/ 7303 h 10354"/>
                <a:gd name="connsiteX95" fmla="*/ 1918 w 10000"/>
                <a:gd name="connsiteY95" fmla="*/ 7416 h 10354"/>
                <a:gd name="connsiteX96" fmla="*/ 2329 w 10000"/>
                <a:gd name="connsiteY96" fmla="*/ 7360 h 10354"/>
                <a:gd name="connsiteX97" fmla="*/ 2466 w 10000"/>
                <a:gd name="connsiteY97" fmla="*/ 7416 h 10354"/>
                <a:gd name="connsiteX98" fmla="*/ 3288 w 10000"/>
                <a:gd name="connsiteY98" fmla="*/ 7416 h 10354"/>
                <a:gd name="connsiteX99" fmla="*/ 3562 w 10000"/>
                <a:gd name="connsiteY99" fmla="*/ 7247 h 10354"/>
                <a:gd name="connsiteX100" fmla="*/ 3836 w 10000"/>
                <a:gd name="connsiteY100" fmla="*/ 7247 h 10354"/>
                <a:gd name="connsiteX101" fmla="*/ 4384 w 10000"/>
                <a:gd name="connsiteY101" fmla="*/ 6795 h 10354"/>
                <a:gd name="connsiteX102" fmla="*/ 4658 w 10000"/>
                <a:gd name="connsiteY102" fmla="*/ 6738 h 10354"/>
                <a:gd name="connsiteX103" fmla="*/ 5205 w 10000"/>
                <a:gd name="connsiteY103" fmla="*/ 6964 h 10354"/>
                <a:gd name="connsiteX104" fmla="*/ 5342 w 10000"/>
                <a:gd name="connsiteY104" fmla="*/ 7077 h 10354"/>
                <a:gd name="connsiteX105" fmla="*/ 5753 w 10000"/>
                <a:gd name="connsiteY105" fmla="*/ 7134 h 10354"/>
                <a:gd name="connsiteX106" fmla="*/ 5616 w 10000"/>
                <a:gd name="connsiteY106" fmla="*/ 7529 h 10354"/>
                <a:gd name="connsiteX107" fmla="*/ 6027 w 10000"/>
                <a:gd name="connsiteY107" fmla="*/ 7642 h 10354"/>
                <a:gd name="connsiteX108" fmla="*/ 6575 w 10000"/>
                <a:gd name="connsiteY108" fmla="*/ 8546 h 10354"/>
                <a:gd name="connsiteX109" fmla="*/ 6575 w 10000"/>
                <a:gd name="connsiteY109" fmla="*/ 8716 h 10354"/>
                <a:gd name="connsiteX110" fmla="*/ 6849 w 10000"/>
                <a:gd name="connsiteY110" fmla="*/ 8772 h 10354"/>
                <a:gd name="connsiteX111" fmla="*/ 7260 w 10000"/>
                <a:gd name="connsiteY111" fmla="*/ 9789 h 10354"/>
                <a:gd name="connsiteX112" fmla="*/ 6986 w 10000"/>
                <a:gd name="connsiteY112" fmla="*/ 9902 h 10354"/>
                <a:gd name="connsiteX113" fmla="*/ 7260 w 10000"/>
                <a:gd name="connsiteY113" fmla="*/ 9902 h 10354"/>
                <a:gd name="connsiteX114" fmla="*/ 7534 w 10000"/>
                <a:gd name="connsiteY114" fmla="*/ 10354 h 10354"/>
                <a:gd name="connsiteX115" fmla="*/ 7671 w 10000"/>
                <a:gd name="connsiteY115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3014 w 10000"/>
                <a:gd name="connsiteY62" fmla="*/ 1879 h 10354"/>
                <a:gd name="connsiteX63" fmla="*/ 2603 w 10000"/>
                <a:gd name="connsiteY63" fmla="*/ 2162 h 10354"/>
                <a:gd name="connsiteX64" fmla="*/ 2603 w 10000"/>
                <a:gd name="connsiteY64" fmla="*/ 2275 h 10354"/>
                <a:gd name="connsiteX65" fmla="*/ 1918 w 10000"/>
                <a:gd name="connsiteY65" fmla="*/ 2896 h 10354"/>
                <a:gd name="connsiteX66" fmla="*/ 1233 w 10000"/>
                <a:gd name="connsiteY66" fmla="*/ 3179 h 10354"/>
                <a:gd name="connsiteX67" fmla="*/ 1370 w 10000"/>
                <a:gd name="connsiteY67" fmla="*/ 3348 h 10354"/>
                <a:gd name="connsiteX68" fmla="*/ 1507 w 10000"/>
                <a:gd name="connsiteY68" fmla="*/ 3631 h 10354"/>
                <a:gd name="connsiteX69" fmla="*/ 1370 w 10000"/>
                <a:gd name="connsiteY69" fmla="*/ 3744 h 10354"/>
                <a:gd name="connsiteX70" fmla="*/ 1233 w 10000"/>
                <a:gd name="connsiteY70" fmla="*/ 3857 h 10354"/>
                <a:gd name="connsiteX71" fmla="*/ 959 w 10000"/>
                <a:gd name="connsiteY71" fmla="*/ 3970 h 10354"/>
                <a:gd name="connsiteX72" fmla="*/ 685 w 10000"/>
                <a:gd name="connsiteY72" fmla="*/ 3857 h 10354"/>
                <a:gd name="connsiteX73" fmla="*/ 274 w 10000"/>
                <a:gd name="connsiteY73" fmla="*/ 3913 h 10354"/>
                <a:gd name="connsiteX74" fmla="*/ 411 w 10000"/>
                <a:gd name="connsiteY74" fmla="*/ 4139 h 10354"/>
                <a:gd name="connsiteX75" fmla="*/ 548 w 10000"/>
                <a:gd name="connsiteY75" fmla="*/ 4309 h 10354"/>
                <a:gd name="connsiteX76" fmla="*/ 548 w 10000"/>
                <a:gd name="connsiteY76" fmla="*/ 4535 h 10354"/>
                <a:gd name="connsiteX77" fmla="*/ 137 w 10000"/>
                <a:gd name="connsiteY77" fmla="*/ 4422 h 10354"/>
                <a:gd name="connsiteX78" fmla="*/ 0 w 10000"/>
                <a:gd name="connsiteY78" fmla="*/ 4591 h 10354"/>
                <a:gd name="connsiteX79" fmla="*/ 0 w 10000"/>
                <a:gd name="connsiteY79" fmla="*/ 4761 h 10354"/>
                <a:gd name="connsiteX80" fmla="*/ 274 w 10000"/>
                <a:gd name="connsiteY80" fmla="*/ 5043 h 10354"/>
                <a:gd name="connsiteX81" fmla="*/ 411 w 10000"/>
                <a:gd name="connsiteY81" fmla="*/ 5043 h 10354"/>
                <a:gd name="connsiteX82" fmla="*/ 548 w 10000"/>
                <a:gd name="connsiteY82" fmla="*/ 4930 h 10354"/>
                <a:gd name="connsiteX83" fmla="*/ 822 w 10000"/>
                <a:gd name="connsiteY83" fmla="*/ 4930 h 10354"/>
                <a:gd name="connsiteX84" fmla="*/ 822 w 10000"/>
                <a:gd name="connsiteY84" fmla="*/ 4817 h 10354"/>
                <a:gd name="connsiteX85" fmla="*/ 1096 w 10000"/>
                <a:gd name="connsiteY85" fmla="*/ 4817 h 10354"/>
                <a:gd name="connsiteX86" fmla="*/ 1096 w 10000"/>
                <a:gd name="connsiteY86" fmla="*/ 5156 h 10354"/>
                <a:gd name="connsiteX87" fmla="*/ 1370 w 10000"/>
                <a:gd name="connsiteY87" fmla="*/ 5156 h 10354"/>
                <a:gd name="connsiteX88" fmla="*/ 1370 w 10000"/>
                <a:gd name="connsiteY88" fmla="*/ 5382 h 10354"/>
                <a:gd name="connsiteX89" fmla="*/ 1644 w 10000"/>
                <a:gd name="connsiteY89" fmla="*/ 5495 h 10354"/>
                <a:gd name="connsiteX90" fmla="*/ 1644 w 10000"/>
                <a:gd name="connsiteY90" fmla="*/ 5947 h 10354"/>
                <a:gd name="connsiteX91" fmla="*/ 2055 w 10000"/>
                <a:gd name="connsiteY91" fmla="*/ 5947 h 10354"/>
                <a:gd name="connsiteX92" fmla="*/ 2192 w 10000"/>
                <a:gd name="connsiteY92" fmla="*/ 6286 h 10354"/>
                <a:gd name="connsiteX93" fmla="*/ 1644 w 10000"/>
                <a:gd name="connsiteY93" fmla="*/ 7303 h 10354"/>
                <a:gd name="connsiteX94" fmla="*/ 1918 w 10000"/>
                <a:gd name="connsiteY94" fmla="*/ 7416 h 10354"/>
                <a:gd name="connsiteX95" fmla="*/ 2329 w 10000"/>
                <a:gd name="connsiteY95" fmla="*/ 7360 h 10354"/>
                <a:gd name="connsiteX96" fmla="*/ 2466 w 10000"/>
                <a:gd name="connsiteY96" fmla="*/ 7416 h 10354"/>
                <a:gd name="connsiteX97" fmla="*/ 3288 w 10000"/>
                <a:gd name="connsiteY97" fmla="*/ 7416 h 10354"/>
                <a:gd name="connsiteX98" fmla="*/ 3562 w 10000"/>
                <a:gd name="connsiteY98" fmla="*/ 7247 h 10354"/>
                <a:gd name="connsiteX99" fmla="*/ 3836 w 10000"/>
                <a:gd name="connsiteY99" fmla="*/ 7247 h 10354"/>
                <a:gd name="connsiteX100" fmla="*/ 4384 w 10000"/>
                <a:gd name="connsiteY100" fmla="*/ 6795 h 10354"/>
                <a:gd name="connsiteX101" fmla="*/ 4658 w 10000"/>
                <a:gd name="connsiteY101" fmla="*/ 6738 h 10354"/>
                <a:gd name="connsiteX102" fmla="*/ 5205 w 10000"/>
                <a:gd name="connsiteY102" fmla="*/ 6964 h 10354"/>
                <a:gd name="connsiteX103" fmla="*/ 5342 w 10000"/>
                <a:gd name="connsiteY103" fmla="*/ 7077 h 10354"/>
                <a:gd name="connsiteX104" fmla="*/ 5753 w 10000"/>
                <a:gd name="connsiteY104" fmla="*/ 7134 h 10354"/>
                <a:gd name="connsiteX105" fmla="*/ 5616 w 10000"/>
                <a:gd name="connsiteY105" fmla="*/ 7529 h 10354"/>
                <a:gd name="connsiteX106" fmla="*/ 6027 w 10000"/>
                <a:gd name="connsiteY106" fmla="*/ 7642 h 10354"/>
                <a:gd name="connsiteX107" fmla="*/ 6575 w 10000"/>
                <a:gd name="connsiteY107" fmla="*/ 8546 h 10354"/>
                <a:gd name="connsiteX108" fmla="*/ 6575 w 10000"/>
                <a:gd name="connsiteY108" fmla="*/ 8716 h 10354"/>
                <a:gd name="connsiteX109" fmla="*/ 6849 w 10000"/>
                <a:gd name="connsiteY109" fmla="*/ 8772 h 10354"/>
                <a:gd name="connsiteX110" fmla="*/ 7260 w 10000"/>
                <a:gd name="connsiteY110" fmla="*/ 9789 h 10354"/>
                <a:gd name="connsiteX111" fmla="*/ 6986 w 10000"/>
                <a:gd name="connsiteY111" fmla="*/ 9902 h 10354"/>
                <a:gd name="connsiteX112" fmla="*/ 7260 w 10000"/>
                <a:gd name="connsiteY112" fmla="*/ 9902 h 10354"/>
                <a:gd name="connsiteX113" fmla="*/ 7534 w 10000"/>
                <a:gd name="connsiteY113" fmla="*/ 10354 h 10354"/>
                <a:gd name="connsiteX114" fmla="*/ 7671 w 10000"/>
                <a:gd name="connsiteY114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3014 w 10000"/>
                <a:gd name="connsiteY62" fmla="*/ 1879 h 10354"/>
                <a:gd name="connsiteX63" fmla="*/ 2603 w 10000"/>
                <a:gd name="connsiteY63" fmla="*/ 2162 h 10354"/>
                <a:gd name="connsiteX64" fmla="*/ 1918 w 10000"/>
                <a:gd name="connsiteY64" fmla="*/ 2896 h 10354"/>
                <a:gd name="connsiteX65" fmla="*/ 1233 w 10000"/>
                <a:gd name="connsiteY65" fmla="*/ 3179 h 10354"/>
                <a:gd name="connsiteX66" fmla="*/ 1370 w 10000"/>
                <a:gd name="connsiteY66" fmla="*/ 3348 h 10354"/>
                <a:gd name="connsiteX67" fmla="*/ 1507 w 10000"/>
                <a:gd name="connsiteY67" fmla="*/ 3631 h 10354"/>
                <a:gd name="connsiteX68" fmla="*/ 1370 w 10000"/>
                <a:gd name="connsiteY68" fmla="*/ 3744 h 10354"/>
                <a:gd name="connsiteX69" fmla="*/ 1233 w 10000"/>
                <a:gd name="connsiteY69" fmla="*/ 3857 h 10354"/>
                <a:gd name="connsiteX70" fmla="*/ 959 w 10000"/>
                <a:gd name="connsiteY70" fmla="*/ 3970 h 10354"/>
                <a:gd name="connsiteX71" fmla="*/ 685 w 10000"/>
                <a:gd name="connsiteY71" fmla="*/ 3857 h 10354"/>
                <a:gd name="connsiteX72" fmla="*/ 274 w 10000"/>
                <a:gd name="connsiteY72" fmla="*/ 3913 h 10354"/>
                <a:gd name="connsiteX73" fmla="*/ 411 w 10000"/>
                <a:gd name="connsiteY73" fmla="*/ 4139 h 10354"/>
                <a:gd name="connsiteX74" fmla="*/ 548 w 10000"/>
                <a:gd name="connsiteY74" fmla="*/ 4309 h 10354"/>
                <a:gd name="connsiteX75" fmla="*/ 548 w 10000"/>
                <a:gd name="connsiteY75" fmla="*/ 4535 h 10354"/>
                <a:gd name="connsiteX76" fmla="*/ 137 w 10000"/>
                <a:gd name="connsiteY76" fmla="*/ 4422 h 10354"/>
                <a:gd name="connsiteX77" fmla="*/ 0 w 10000"/>
                <a:gd name="connsiteY77" fmla="*/ 4591 h 10354"/>
                <a:gd name="connsiteX78" fmla="*/ 0 w 10000"/>
                <a:gd name="connsiteY78" fmla="*/ 4761 h 10354"/>
                <a:gd name="connsiteX79" fmla="*/ 274 w 10000"/>
                <a:gd name="connsiteY79" fmla="*/ 5043 h 10354"/>
                <a:gd name="connsiteX80" fmla="*/ 411 w 10000"/>
                <a:gd name="connsiteY80" fmla="*/ 5043 h 10354"/>
                <a:gd name="connsiteX81" fmla="*/ 548 w 10000"/>
                <a:gd name="connsiteY81" fmla="*/ 4930 h 10354"/>
                <a:gd name="connsiteX82" fmla="*/ 822 w 10000"/>
                <a:gd name="connsiteY82" fmla="*/ 4930 h 10354"/>
                <a:gd name="connsiteX83" fmla="*/ 822 w 10000"/>
                <a:gd name="connsiteY83" fmla="*/ 4817 h 10354"/>
                <a:gd name="connsiteX84" fmla="*/ 1096 w 10000"/>
                <a:gd name="connsiteY84" fmla="*/ 4817 h 10354"/>
                <a:gd name="connsiteX85" fmla="*/ 1096 w 10000"/>
                <a:gd name="connsiteY85" fmla="*/ 5156 h 10354"/>
                <a:gd name="connsiteX86" fmla="*/ 1370 w 10000"/>
                <a:gd name="connsiteY86" fmla="*/ 5156 h 10354"/>
                <a:gd name="connsiteX87" fmla="*/ 1370 w 10000"/>
                <a:gd name="connsiteY87" fmla="*/ 5382 h 10354"/>
                <a:gd name="connsiteX88" fmla="*/ 1644 w 10000"/>
                <a:gd name="connsiteY88" fmla="*/ 5495 h 10354"/>
                <a:gd name="connsiteX89" fmla="*/ 1644 w 10000"/>
                <a:gd name="connsiteY89" fmla="*/ 5947 h 10354"/>
                <a:gd name="connsiteX90" fmla="*/ 2055 w 10000"/>
                <a:gd name="connsiteY90" fmla="*/ 5947 h 10354"/>
                <a:gd name="connsiteX91" fmla="*/ 2192 w 10000"/>
                <a:gd name="connsiteY91" fmla="*/ 6286 h 10354"/>
                <a:gd name="connsiteX92" fmla="*/ 1644 w 10000"/>
                <a:gd name="connsiteY92" fmla="*/ 7303 h 10354"/>
                <a:gd name="connsiteX93" fmla="*/ 1918 w 10000"/>
                <a:gd name="connsiteY93" fmla="*/ 7416 h 10354"/>
                <a:gd name="connsiteX94" fmla="*/ 2329 w 10000"/>
                <a:gd name="connsiteY94" fmla="*/ 7360 h 10354"/>
                <a:gd name="connsiteX95" fmla="*/ 2466 w 10000"/>
                <a:gd name="connsiteY95" fmla="*/ 7416 h 10354"/>
                <a:gd name="connsiteX96" fmla="*/ 3288 w 10000"/>
                <a:gd name="connsiteY96" fmla="*/ 7416 h 10354"/>
                <a:gd name="connsiteX97" fmla="*/ 3562 w 10000"/>
                <a:gd name="connsiteY97" fmla="*/ 7247 h 10354"/>
                <a:gd name="connsiteX98" fmla="*/ 3836 w 10000"/>
                <a:gd name="connsiteY98" fmla="*/ 7247 h 10354"/>
                <a:gd name="connsiteX99" fmla="*/ 4384 w 10000"/>
                <a:gd name="connsiteY99" fmla="*/ 6795 h 10354"/>
                <a:gd name="connsiteX100" fmla="*/ 4658 w 10000"/>
                <a:gd name="connsiteY100" fmla="*/ 6738 h 10354"/>
                <a:gd name="connsiteX101" fmla="*/ 5205 w 10000"/>
                <a:gd name="connsiteY101" fmla="*/ 6964 h 10354"/>
                <a:gd name="connsiteX102" fmla="*/ 5342 w 10000"/>
                <a:gd name="connsiteY102" fmla="*/ 7077 h 10354"/>
                <a:gd name="connsiteX103" fmla="*/ 5753 w 10000"/>
                <a:gd name="connsiteY103" fmla="*/ 7134 h 10354"/>
                <a:gd name="connsiteX104" fmla="*/ 5616 w 10000"/>
                <a:gd name="connsiteY104" fmla="*/ 7529 h 10354"/>
                <a:gd name="connsiteX105" fmla="*/ 6027 w 10000"/>
                <a:gd name="connsiteY105" fmla="*/ 7642 h 10354"/>
                <a:gd name="connsiteX106" fmla="*/ 6575 w 10000"/>
                <a:gd name="connsiteY106" fmla="*/ 8546 h 10354"/>
                <a:gd name="connsiteX107" fmla="*/ 6575 w 10000"/>
                <a:gd name="connsiteY107" fmla="*/ 8716 h 10354"/>
                <a:gd name="connsiteX108" fmla="*/ 6849 w 10000"/>
                <a:gd name="connsiteY108" fmla="*/ 8772 h 10354"/>
                <a:gd name="connsiteX109" fmla="*/ 7260 w 10000"/>
                <a:gd name="connsiteY109" fmla="*/ 9789 h 10354"/>
                <a:gd name="connsiteX110" fmla="*/ 6986 w 10000"/>
                <a:gd name="connsiteY110" fmla="*/ 9902 h 10354"/>
                <a:gd name="connsiteX111" fmla="*/ 7260 w 10000"/>
                <a:gd name="connsiteY111" fmla="*/ 9902 h 10354"/>
                <a:gd name="connsiteX112" fmla="*/ 7534 w 10000"/>
                <a:gd name="connsiteY112" fmla="*/ 10354 h 10354"/>
                <a:gd name="connsiteX113" fmla="*/ 7671 w 10000"/>
                <a:gd name="connsiteY113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3014 w 10000"/>
                <a:gd name="connsiteY62" fmla="*/ 1879 h 10354"/>
                <a:gd name="connsiteX63" fmla="*/ 1918 w 10000"/>
                <a:gd name="connsiteY63" fmla="*/ 2896 h 10354"/>
                <a:gd name="connsiteX64" fmla="*/ 1233 w 10000"/>
                <a:gd name="connsiteY64" fmla="*/ 3179 h 10354"/>
                <a:gd name="connsiteX65" fmla="*/ 1370 w 10000"/>
                <a:gd name="connsiteY65" fmla="*/ 3348 h 10354"/>
                <a:gd name="connsiteX66" fmla="*/ 1507 w 10000"/>
                <a:gd name="connsiteY66" fmla="*/ 3631 h 10354"/>
                <a:gd name="connsiteX67" fmla="*/ 1370 w 10000"/>
                <a:gd name="connsiteY67" fmla="*/ 3744 h 10354"/>
                <a:gd name="connsiteX68" fmla="*/ 1233 w 10000"/>
                <a:gd name="connsiteY68" fmla="*/ 3857 h 10354"/>
                <a:gd name="connsiteX69" fmla="*/ 959 w 10000"/>
                <a:gd name="connsiteY69" fmla="*/ 3970 h 10354"/>
                <a:gd name="connsiteX70" fmla="*/ 685 w 10000"/>
                <a:gd name="connsiteY70" fmla="*/ 3857 h 10354"/>
                <a:gd name="connsiteX71" fmla="*/ 274 w 10000"/>
                <a:gd name="connsiteY71" fmla="*/ 3913 h 10354"/>
                <a:gd name="connsiteX72" fmla="*/ 411 w 10000"/>
                <a:gd name="connsiteY72" fmla="*/ 4139 h 10354"/>
                <a:gd name="connsiteX73" fmla="*/ 548 w 10000"/>
                <a:gd name="connsiteY73" fmla="*/ 4309 h 10354"/>
                <a:gd name="connsiteX74" fmla="*/ 548 w 10000"/>
                <a:gd name="connsiteY74" fmla="*/ 4535 h 10354"/>
                <a:gd name="connsiteX75" fmla="*/ 137 w 10000"/>
                <a:gd name="connsiteY75" fmla="*/ 4422 h 10354"/>
                <a:gd name="connsiteX76" fmla="*/ 0 w 10000"/>
                <a:gd name="connsiteY76" fmla="*/ 4591 h 10354"/>
                <a:gd name="connsiteX77" fmla="*/ 0 w 10000"/>
                <a:gd name="connsiteY77" fmla="*/ 4761 h 10354"/>
                <a:gd name="connsiteX78" fmla="*/ 274 w 10000"/>
                <a:gd name="connsiteY78" fmla="*/ 5043 h 10354"/>
                <a:gd name="connsiteX79" fmla="*/ 411 w 10000"/>
                <a:gd name="connsiteY79" fmla="*/ 5043 h 10354"/>
                <a:gd name="connsiteX80" fmla="*/ 548 w 10000"/>
                <a:gd name="connsiteY80" fmla="*/ 4930 h 10354"/>
                <a:gd name="connsiteX81" fmla="*/ 822 w 10000"/>
                <a:gd name="connsiteY81" fmla="*/ 4930 h 10354"/>
                <a:gd name="connsiteX82" fmla="*/ 822 w 10000"/>
                <a:gd name="connsiteY82" fmla="*/ 4817 h 10354"/>
                <a:gd name="connsiteX83" fmla="*/ 1096 w 10000"/>
                <a:gd name="connsiteY83" fmla="*/ 4817 h 10354"/>
                <a:gd name="connsiteX84" fmla="*/ 1096 w 10000"/>
                <a:gd name="connsiteY84" fmla="*/ 5156 h 10354"/>
                <a:gd name="connsiteX85" fmla="*/ 1370 w 10000"/>
                <a:gd name="connsiteY85" fmla="*/ 5156 h 10354"/>
                <a:gd name="connsiteX86" fmla="*/ 1370 w 10000"/>
                <a:gd name="connsiteY86" fmla="*/ 5382 h 10354"/>
                <a:gd name="connsiteX87" fmla="*/ 1644 w 10000"/>
                <a:gd name="connsiteY87" fmla="*/ 5495 h 10354"/>
                <a:gd name="connsiteX88" fmla="*/ 1644 w 10000"/>
                <a:gd name="connsiteY88" fmla="*/ 5947 h 10354"/>
                <a:gd name="connsiteX89" fmla="*/ 2055 w 10000"/>
                <a:gd name="connsiteY89" fmla="*/ 5947 h 10354"/>
                <a:gd name="connsiteX90" fmla="*/ 2192 w 10000"/>
                <a:gd name="connsiteY90" fmla="*/ 6286 h 10354"/>
                <a:gd name="connsiteX91" fmla="*/ 1644 w 10000"/>
                <a:gd name="connsiteY91" fmla="*/ 7303 h 10354"/>
                <a:gd name="connsiteX92" fmla="*/ 1918 w 10000"/>
                <a:gd name="connsiteY92" fmla="*/ 7416 h 10354"/>
                <a:gd name="connsiteX93" fmla="*/ 2329 w 10000"/>
                <a:gd name="connsiteY93" fmla="*/ 7360 h 10354"/>
                <a:gd name="connsiteX94" fmla="*/ 2466 w 10000"/>
                <a:gd name="connsiteY94" fmla="*/ 7416 h 10354"/>
                <a:gd name="connsiteX95" fmla="*/ 3288 w 10000"/>
                <a:gd name="connsiteY95" fmla="*/ 7416 h 10354"/>
                <a:gd name="connsiteX96" fmla="*/ 3562 w 10000"/>
                <a:gd name="connsiteY96" fmla="*/ 7247 h 10354"/>
                <a:gd name="connsiteX97" fmla="*/ 3836 w 10000"/>
                <a:gd name="connsiteY97" fmla="*/ 7247 h 10354"/>
                <a:gd name="connsiteX98" fmla="*/ 4384 w 10000"/>
                <a:gd name="connsiteY98" fmla="*/ 6795 h 10354"/>
                <a:gd name="connsiteX99" fmla="*/ 4658 w 10000"/>
                <a:gd name="connsiteY99" fmla="*/ 6738 h 10354"/>
                <a:gd name="connsiteX100" fmla="*/ 5205 w 10000"/>
                <a:gd name="connsiteY100" fmla="*/ 6964 h 10354"/>
                <a:gd name="connsiteX101" fmla="*/ 5342 w 10000"/>
                <a:gd name="connsiteY101" fmla="*/ 7077 h 10354"/>
                <a:gd name="connsiteX102" fmla="*/ 5753 w 10000"/>
                <a:gd name="connsiteY102" fmla="*/ 7134 h 10354"/>
                <a:gd name="connsiteX103" fmla="*/ 5616 w 10000"/>
                <a:gd name="connsiteY103" fmla="*/ 7529 h 10354"/>
                <a:gd name="connsiteX104" fmla="*/ 6027 w 10000"/>
                <a:gd name="connsiteY104" fmla="*/ 7642 h 10354"/>
                <a:gd name="connsiteX105" fmla="*/ 6575 w 10000"/>
                <a:gd name="connsiteY105" fmla="*/ 8546 h 10354"/>
                <a:gd name="connsiteX106" fmla="*/ 6575 w 10000"/>
                <a:gd name="connsiteY106" fmla="*/ 8716 h 10354"/>
                <a:gd name="connsiteX107" fmla="*/ 6849 w 10000"/>
                <a:gd name="connsiteY107" fmla="*/ 8772 h 10354"/>
                <a:gd name="connsiteX108" fmla="*/ 7260 w 10000"/>
                <a:gd name="connsiteY108" fmla="*/ 9789 h 10354"/>
                <a:gd name="connsiteX109" fmla="*/ 6986 w 10000"/>
                <a:gd name="connsiteY109" fmla="*/ 9902 h 10354"/>
                <a:gd name="connsiteX110" fmla="*/ 7260 w 10000"/>
                <a:gd name="connsiteY110" fmla="*/ 9902 h 10354"/>
                <a:gd name="connsiteX111" fmla="*/ 7534 w 10000"/>
                <a:gd name="connsiteY111" fmla="*/ 10354 h 10354"/>
                <a:gd name="connsiteX112" fmla="*/ 7671 w 10000"/>
                <a:gd name="connsiteY112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763 w 10000"/>
                <a:gd name="connsiteY62" fmla="*/ 1956 h 10354"/>
                <a:gd name="connsiteX63" fmla="*/ 1918 w 10000"/>
                <a:gd name="connsiteY63" fmla="*/ 2896 h 10354"/>
                <a:gd name="connsiteX64" fmla="*/ 1233 w 10000"/>
                <a:gd name="connsiteY64" fmla="*/ 3179 h 10354"/>
                <a:gd name="connsiteX65" fmla="*/ 1370 w 10000"/>
                <a:gd name="connsiteY65" fmla="*/ 3348 h 10354"/>
                <a:gd name="connsiteX66" fmla="*/ 1507 w 10000"/>
                <a:gd name="connsiteY66" fmla="*/ 3631 h 10354"/>
                <a:gd name="connsiteX67" fmla="*/ 1370 w 10000"/>
                <a:gd name="connsiteY67" fmla="*/ 3744 h 10354"/>
                <a:gd name="connsiteX68" fmla="*/ 1233 w 10000"/>
                <a:gd name="connsiteY68" fmla="*/ 3857 h 10354"/>
                <a:gd name="connsiteX69" fmla="*/ 959 w 10000"/>
                <a:gd name="connsiteY69" fmla="*/ 3970 h 10354"/>
                <a:gd name="connsiteX70" fmla="*/ 685 w 10000"/>
                <a:gd name="connsiteY70" fmla="*/ 3857 h 10354"/>
                <a:gd name="connsiteX71" fmla="*/ 274 w 10000"/>
                <a:gd name="connsiteY71" fmla="*/ 3913 h 10354"/>
                <a:gd name="connsiteX72" fmla="*/ 411 w 10000"/>
                <a:gd name="connsiteY72" fmla="*/ 4139 h 10354"/>
                <a:gd name="connsiteX73" fmla="*/ 548 w 10000"/>
                <a:gd name="connsiteY73" fmla="*/ 4309 h 10354"/>
                <a:gd name="connsiteX74" fmla="*/ 548 w 10000"/>
                <a:gd name="connsiteY74" fmla="*/ 4535 h 10354"/>
                <a:gd name="connsiteX75" fmla="*/ 137 w 10000"/>
                <a:gd name="connsiteY75" fmla="*/ 4422 h 10354"/>
                <a:gd name="connsiteX76" fmla="*/ 0 w 10000"/>
                <a:gd name="connsiteY76" fmla="*/ 4591 h 10354"/>
                <a:gd name="connsiteX77" fmla="*/ 0 w 10000"/>
                <a:gd name="connsiteY77" fmla="*/ 4761 h 10354"/>
                <a:gd name="connsiteX78" fmla="*/ 274 w 10000"/>
                <a:gd name="connsiteY78" fmla="*/ 5043 h 10354"/>
                <a:gd name="connsiteX79" fmla="*/ 411 w 10000"/>
                <a:gd name="connsiteY79" fmla="*/ 5043 h 10354"/>
                <a:gd name="connsiteX80" fmla="*/ 548 w 10000"/>
                <a:gd name="connsiteY80" fmla="*/ 4930 h 10354"/>
                <a:gd name="connsiteX81" fmla="*/ 822 w 10000"/>
                <a:gd name="connsiteY81" fmla="*/ 4930 h 10354"/>
                <a:gd name="connsiteX82" fmla="*/ 822 w 10000"/>
                <a:gd name="connsiteY82" fmla="*/ 4817 h 10354"/>
                <a:gd name="connsiteX83" fmla="*/ 1096 w 10000"/>
                <a:gd name="connsiteY83" fmla="*/ 4817 h 10354"/>
                <a:gd name="connsiteX84" fmla="*/ 1096 w 10000"/>
                <a:gd name="connsiteY84" fmla="*/ 5156 h 10354"/>
                <a:gd name="connsiteX85" fmla="*/ 1370 w 10000"/>
                <a:gd name="connsiteY85" fmla="*/ 5156 h 10354"/>
                <a:gd name="connsiteX86" fmla="*/ 1370 w 10000"/>
                <a:gd name="connsiteY86" fmla="*/ 5382 h 10354"/>
                <a:gd name="connsiteX87" fmla="*/ 1644 w 10000"/>
                <a:gd name="connsiteY87" fmla="*/ 5495 h 10354"/>
                <a:gd name="connsiteX88" fmla="*/ 1644 w 10000"/>
                <a:gd name="connsiteY88" fmla="*/ 5947 h 10354"/>
                <a:gd name="connsiteX89" fmla="*/ 2055 w 10000"/>
                <a:gd name="connsiteY89" fmla="*/ 5947 h 10354"/>
                <a:gd name="connsiteX90" fmla="*/ 2192 w 10000"/>
                <a:gd name="connsiteY90" fmla="*/ 6286 h 10354"/>
                <a:gd name="connsiteX91" fmla="*/ 1644 w 10000"/>
                <a:gd name="connsiteY91" fmla="*/ 7303 h 10354"/>
                <a:gd name="connsiteX92" fmla="*/ 1918 w 10000"/>
                <a:gd name="connsiteY92" fmla="*/ 7416 h 10354"/>
                <a:gd name="connsiteX93" fmla="*/ 2329 w 10000"/>
                <a:gd name="connsiteY93" fmla="*/ 7360 h 10354"/>
                <a:gd name="connsiteX94" fmla="*/ 2466 w 10000"/>
                <a:gd name="connsiteY94" fmla="*/ 7416 h 10354"/>
                <a:gd name="connsiteX95" fmla="*/ 3288 w 10000"/>
                <a:gd name="connsiteY95" fmla="*/ 7416 h 10354"/>
                <a:gd name="connsiteX96" fmla="*/ 3562 w 10000"/>
                <a:gd name="connsiteY96" fmla="*/ 7247 h 10354"/>
                <a:gd name="connsiteX97" fmla="*/ 3836 w 10000"/>
                <a:gd name="connsiteY97" fmla="*/ 7247 h 10354"/>
                <a:gd name="connsiteX98" fmla="*/ 4384 w 10000"/>
                <a:gd name="connsiteY98" fmla="*/ 6795 h 10354"/>
                <a:gd name="connsiteX99" fmla="*/ 4658 w 10000"/>
                <a:gd name="connsiteY99" fmla="*/ 6738 h 10354"/>
                <a:gd name="connsiteX100" fmla="*/ 5205 w 10000"/>
                <a:gd name="connsiteY100" fmla="*/ 6964 h 10354"/>
                <a:gd name="connsiteX101" fmla="*/ 5342 w 10000"/>
                <a:gd name="connsiteY101" fmla="*/ 7077 h 10354"/>
                <a:gd name="connsiteX102" fmla="*/ 5753 w 10000"/>
                <a:gd name="connsiteY102" fmla="*/ 7134 h 10354"/>
                <a:gd name="connsiteX103" fmla="*/ 5616 w 10000"/>
                <a:gd name="connsiteY103" fmla="*/ 7529 h 10354"/>
                <a:gd name="connsiteX104" fmla="*/ 6027 w 10000"/>
                <a:gd name="connsiteY104" fmla="*/ 7642 h 10354"/>
                <a:gd name="connsiteX105" fmla="*/ 6575 w 10000"/>
                <a:gd name="connsiteY105" fmla="*/ 8546 h 10354"/>
                <a:gd name="connsiteX106" fmla="*/ 6575 w 10000"/>
                <a:gd name="connsiteY106" fmla="*/ 8716 h 10354"/>
                <a:gd name="connsiteX107" fmla="*/ 6849 w 10000"/>
                <a:gd name="connsiteY107" fmla="*/ 8772 h 10354"/>
                <a:gd name="connsiteX108" fmla="*/ 7260 w 10000"/>
                <a:gd name="connsiteY108" fmla="*/ 9789 h 10354"/>
                <a:gd name="connsiteX109" fmla="*/ 6986 w 10000"/>
                <a:gd name="connsiteY109" fmla="*/ 9902 h 10354"/>
                <a:gd name="connsiteX110" fmla="*/ 7260 w 10000"/>
                <a:gd name="connsiteY110" fmla="*/ 9902 h 10354"/>
                <a:gd name="connsiteX111" fmla="*/ 7534 w 10000"/>
                <a:gd name="connsiteY111" fmla="*/ 10354 h 10354"/>
                <a:gd name="connsiteX112" fmla="*/ 7671 w 10000"/>
                <a:gd name="connsiteY112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763 w 10000"/>
                <a:gd name="connsiteY62" fmla="*/ 1956 h 10354"/>
                <a:gd name="connsiteX63" fmla="*/ 1918 w 10000"/>
                <a:gd name="connsiteY63" fmla="*/ 2896 h 10354"/>
                <a:gd name="connsiteX64" fmla="*/ 14 w 10000"/>
                <a:gd name="connsiteY64" fmla="*/ 3256 h 10354"/>
                <a:gd name="connsiteX65" fmla="*/ 1370 w 10000"/>
                <a:gd name="connsiteY65" fmla="*/ 3348 h 10354"/>
                <a:gd name="connsiteX66" fmla="*/ 1507 w 10000"/>
                <a:gd name="connsiteY66" fmla="*/ 3631 h 10354"/>
                <a:gd name="connsiteX67" fmla="*/ 1370 w 10000"/>
                <a:gd name="connsiteY67" fmla="*/ 3744 h 10354"/>
                <a:gd name="connsiteX68" fmla="*/ 1233 w 10000"/>
                <a:gd name="connsiteY68" fmla="*/ 3857 h 10354"/>
                <a:gd name="connsiteX69" fmla="*/ 959 w 10000"/>
                <a:gd name="connsiteY69" fmla="*/ 3970 h 10354"/>
                <a:gd name="connsiteX70" fmla="*/ 685 w 10000"/>
                <a:gd name="connsiteY70" fmla="*/ 3857 h 10354"/>
                <a:gd name="connsiteX71" fmla="*/ 274 w 10000"/>
                <a:gd name="connsiteY71" fmla="*/ 3913 h 10354"/>
                <a:gd name="connsiteX72" fmla="*/ 411 w 10000"/>
                <a:gd name="connsiteY72" fmla="*/ 4139 h 10354"/>
                <a:gd name="connsiteX73" fmla="*/ 548 w 10000"/>
                <a:gd name="connsiteY73" fmla="*/ 4309 h 10354"/>
                <a:gd name="connsiteX74" fmla="*/ 548 w 10000"/>
                <a:gd name="connsiteY74" fmla="*/ 4535 h 10354"/>
                <a:gd name="connsiteX75" fmla="*/ 137 w 10000"/>
                <a:gd name="connsiteY75" fmla="*/ 4422 h 10354"/>
                <a:gd name="connsiteX76" fmla="*/ 0 w 10000"/>
                <a:gd name="connsiteY76" fmla="*/ 4591 h 10354"/>
                <a:gd name="connsiteX77" fmla="*/ 0 w 10000"/>
                <a:gd name="connsiteY77" fmla="*/ 4761 h 10354"/>
                <a:gd name="connsiteX78" fmla="*/ 274 w 10000"/>
                <a:gd name="connsiteY78" fmla="*/ 5043 h 10354"/>
                <a:gd name="connsiteX79" fmla="*/ 411 w 10000"/>
                <a:gd name="connsiteY79" fmla="*/ 5043 h 10354"/>
                <a:gd name="connsiteX80" fmla="*/ 548 w 10000"/>
                <a:gd name="connsiteY80" fmla="*/ 4930 h 10354"/>
                <a:gd name="connsiteX81" fmla="*/ 822 w 10000"/>
                <a:gd name="connsiteY81" fmla="*/ 4930 h 10354"/>
                <a:gd name="connsiteX82" fmla="*/ 822 w 10000"/>
                <a:gd name="connsiteY82" fmla="*/ 4817 h 10354"/>
                <a:gd name="connsiteX83" fmla="*/ 1096 w 10000"/>
                <a:gd name="connsiteY83" fmla="*/ 4817 h 10354"/>
                <a:gd name="connsiteX84" fmla="*/ 1096 w 10000"/>
                <a:gd name="connsiteY84" fmla="*/ 5156 h 10354"/>
                <a:gd name="connsiteX85" fmla="*/ 1370 w 10000"/>
                <a:gd name="connsiteY85" fmla="*/ 5156 h 10354"/>
                <a:gd name="connsiteX86" fmla="*/ 1370 w 10000"/>
                <a:gd name="connsiteY86" fmla="*/ 5382 h 10354"/>
                <a:gd name="connsiteX87" fmla="*/ 1644 w 10000"/>
                <a:gd name="connsiteY87" fmla="*/ 5495 h 10354"/>
                <a:gd name="connsiteX88" fmla="*/ 1644 w 10000"/>
                <a:gd name="connsiteY88" fmla="*/ 5947 h 10354"/>
                <a:gd name="connsiteX89" fmla="*/ 2055 w 10000"/>
                <a:gd name="connsiteY89" fmla="*/ 5947 h 10354"/>
                <a:gd name="connsiteX90" fmla="*/ 2192 w 10000"/>
                <a:gd name="connsiteY90" fmla="*/ 6286 h 10354"/>
                <a:gd name="connsiteX91" fmla="*/ 1644 w 10000"/>
                <a:gd name="connsiteY91" fmla="*/ 7303 h 10354"/>
                <a:gd name="connsiteX92" fmla="*/ 1918 w 10000"/>
                <a:gd name="connsiteY92" fmla="*/ 7416 h 10354"/>
                <a:gd name="connsiteX93" fmla="*/ 2329 w 10000"/>
                <a:gd name="connsiteY93" fmla="*/ 7360 h 10354"/>
                <a:gd name="connsiteX94" fmla="*/ 2466 w 10000"/>
                <a:gd name="connsiteY94" fmla="*/ 7416 h 10354"/>
                <a:gd name="connsiteX95" fmla="*/ 3288 w 10000"/>
                <a:gd name="connsiteY95" fmla="*/ 7416 h 10354"/>
                <a:gd name="connsiteX96" fmla="*/ 3562 w 10000"/>
                <a:gd name="connsiteY96" fmla="*/ 7247 h 10354"/>
                <a:gd name="connsiteX97" fmla="*/ 3836 w 10000"/>
                <a:gd name="connsiteY97" fmla="*/ 7247 h 10354"/>
                <a:gd name="connsiteX98" fmla="*/ 4384 w 10000"/>
                <a:gd name="connsiteY98" fmla="*/ 6795 h 10354"/>
                <a:gd name="connsiteX99" fmla="*/ 4658 w 10000"/>
                <a:gd name="connsiteY99" fmla="*/ 6738 h 10354"/>
                <a:gd name="connsiteX100" fmla="*/ 5205 w 10000"/>
                <a:gd name="connsiteY100" fmla="*/ 6964 h 10354"/>
                <a:gd name="connsiteX101" fmla="*/ 5342 w 10000"/>
                <a:gd name="connsiteY101" fmla="*/ 7077 h 10354"/>
                <a:gd name="connsiteX102" fmla="*/ 5753 w 10000"/>
                <a:gd name="connsiteY102" fmla="*/ 7134 h 10354"/>
                <a:gd name="connsiteX103" fmla="*/ 5616 w 10000"/>
                <a:gd name="connsiteY103" fmla="*/ 7529 h 10354"/>
                <a:gd name="connsiteX104" fmla="*/ 6027 w 10000"/>
                <a:gd name="connsiteY104" fmla="*/ 7642 h 10354"/>
                <a:gd name="connsiteX105" fmla="*/ 6575 w 10000"/>
                <a:gd name="connsiteY105" fmla="*/ 8546 h 10354"/>
                <a:gd name="connsiteX106" fmla="*/ 6575 w 10000"/>
                <a:gd name="connsiteY106" fmla="*/ 8716 h 10354"/>
                <a:gd name="connsiteX107" fmla="*/ 6849 w 10000"/>
                <a:gd name="connsiteY107" fmla="*/ 8772 h 10354"/>
                <a:gd name="connsiteX108" fmla="*/ 7260 w 10000"/>
                <a:gd name="connsiteY108" fmla="*/ 9789 h 10354"/>
                <a:gd name="connsiteX109" fmla="*/ 6986 w 10000"/>
                <a:gd name="connsiteY109" fmla="*/ 9902 h 10354"/>
                <a:gd name="connsiteX110" fmla="*/ 7260 w 10000"/>
                <a:gd name="connsiteY110" fmla="*/ 9902 h 10354"/>
                <a:gd name="connsiteX111" fmla="*/ 7534 w 10000"/>
                <a:gd name="connsiteY111" fmla="*/ 10354 h 10354"/>
                <a:gd name="connsiteX112" fmla="*/ 7671 w 10000"/>
                <a:gd name="connsiteY112" fmla="*/ 10354 h 10354"/>
                <a:gd name="connsiteX0" fmla="*/ 7671 w 10000"/>
                <a:gd name="connsiteY0" fmla="*/ 10354 h 10354"/>
                <a:gd name="connsiteX1" fmla="*/ 7808 w 10000"/>
                <a:gd name="connsiteY1" fmla="*/ 10185 h 10354"/>
                <a:gd name="connsiteX2" fmla="*/ 7945 w 10000"/>
                <a:gd name="connsiteY2" fmla="*/ 9846 h 10354"/>
                <a:gd name="connsiteX3" fmla="*/ 8493 w 10000"/>
                <a:gd name="connsiteY3" fmla="*/ 9620 h 10354"/>
                <a:gd name="connsiteX4" fmla="*/ 8493 w 10000"/>
                <a:gd name="connsiteY4" fmla="*/ 9281 h 10354"/>
                <a:gd name="connsiteX5" fmla="*/ 8082 w 10000"/>
                <a:gd name="connsiteY5" fmla="*/ 8942 h 10354"/>
                <a:gd name="connsiteX6" fmla="*/ 7397 w 10000"/>
                <a:gd name="connsiteY6" fmla="*/ 8659 h 10354"/>
                <a:gd name="connsiteX7" fmla="*/ 6986 w 10000"/>
                <a:gd name="connsiteY7" fmla="*/ 8207 h 10354"/>
                <a:gd name="connsiteX8" fmla="*/ 6849 w 10000"/>
                <a:gd name="connsiteY8" fmla="*/ 7755 h 10354"/>
                <a:gd name="connsiteX9" fmla="*/ 7397 w 10000"/>
                <a:gd name="connsiteY9" fmla="*/ 7642 h 10354"/>
                <a:gd name="connsiteX10" fmla="*/ 7397 w 10000"/>
                <a:gd name="connsiteY10" fmla="*/ 7360 h 10354"/>
                <a:gd name="connsiteX11" fmla="*/ 6849 w 10000"/>
                <a:gd name="connsiteY11" fmla="*/ 7190 h 10354"/>
                <a:gd name="connsiteX12" fmla="*/ 6301 w 10000"/>
                <a:gd name="connsiteY12" fmla="*/ 6908 h 10354"/>
                <a:gd name="connsiteX13" fmla="*/ 6164 w 10000"/>
                <a:gd name="connsiteY13" fmla="*/ 6456 h 10354"/>
                <a:gd name="connsiteX14" fmla="*/ 6301 w 10000"/>
                <a:gd name="connsiteY14" fmla="*/ 6117 h 10354"/>
                <a:gd name="connsiteX15" fmla="*/ 6438 w 10000"/>
                <a:gd name="connsiteY15" fmla="*/ 5891 h 10354"/>
                <a:gd name="connsiteX16" fmla="*/ 6164 w 10000"/>
                <a:gd name="connsiteY16" fmla="*/ 5608 h 10354"/>
                <a:gd name="connsiteX17" fmla="*/ 6301 w 10000"/>
                <a:gd name="connsiteY17" fmla="*/ 5439 h 10354"/>
                <a:gd name="connsiteX18" fmla="*/ 6712 w 10000"/>
                <a:gd name="connsiteY18" fmla="*/ 5382 h 10354"/>
                <a:gd name="connsiteX19" fmla="*/ 7123 w 10000"/>
                <a:gd name="connsiteY19" fmla="*/ 5213 h 10354"/>
                <a:gd name="connsiteX20" fmla="*/ 7534 w 10000"/>
                <a:gd name="connsiteY20" fmla="*/ 5213 h 10354"/>
                <a:gd name="connsiteX21" fmla="*/ 7397 w 10000"/>
                <a:gd name="connsiteY21" fmla="*/ 5043 h 10354"/>
                <a:gd name="connsiteX22" fmla="*/ 7671 w 10000"/>
                <a:gd name="connsiteY22" fmla="*/ 4817 h 10354"/>
                <a:gd name="connsiteX23" fmla="*/ 7945 w 10000"/>
                <a:gd name="connsiteY23" fmla="*/ 4817 h 10354"/>
                <a:gd name="connsiteX24" fmla="*/ 8356 w 10000"/>
                <a:gd name="connsiteY24" fmla="*/ 4930 h 10354"/>
                <a:gd name="connsiteX25" fmla="*/ 9178 w 10000"/>
                <a:gd name="connsiteY25" fmla="*/ 4930 h 10354"/>
                <a:gd name="connsiteX26" fmla="*/ 9315 w 10000"/>
                <a:gd name="connsiteY26" fmla="*/ 4817 h 10354"/>
                <a:gd name="connsiteX27" fmla="*/ 9452 w 10000"/>
                <a:gd name="connsiteY27" fmla="*/ 4648 h 10354"/>
                <a:gd name="connsiteX28" fmla="*/ 9863 w 10000"/>
                <a:gd name="connsiteY28" fmla="*/ 4365 h 10354"/>
                <a:gd name="connsiteX29" fmla="*/ 10000 w 10000"/>
                <a:gd name="connsiteY29" fmla="*/ 4196 h 10354"/>
                <a:gd name="connsiteX30" fmla="*/ 9178 w 10000"/>
                <a:gd name="connsiteY30" fmla="*/ 4083 h 10354"/>
                <a:gd name="connsiteX31" fmla="*/ 9041 w 10000"/>
                <a:gd name="connsiteY31" fmla="*/ 3857 h 10354"/>
                <a:gd name="connsiteX32" fmla="*/ 8767 w 10000"/>
                <a:gd name="connsiteY32" fmla="*/ 3574 h 10354"/>
                <a:gd name="connsiteX33" fmla="*/ 8493 w 10000"/>
                <a:gd name="connsiteY33" fmla="*/ 3574 h 10354"/>
                <a:gd name="connsiteX34" fmla="*/ 7945 w 10000"/>
                <a:gd name="connsiteY34" fmla="*/ 3518 h 10354"/>
                <a:gd name="connsiteX35" fmla="*/ 7945 w 10000"/>
                <a:gd name="connsiteY35" fmla="*/ 3405 h 10354"/>
                <a:gd name="connsiteX36" fmla="*/ 8356 w 10000"/>
                <a:gd name="connsiteY36" fmla="*/ 3122 h 10354"/>
                <a:gd name="connsiteX37" fmla="*/ 8356 w 10000"/>
                <a:gd name="connsiteY37" fmla="*/ 3009 h 10354"/>
                <a:gd name="connsiteX38" fmla="*/ 7945 w 10000"/>
                <a:gd name="connsiteY38" fmla="*/ 3009 h 10354"/>
                <a:gd name="connsiteX39" fmla="*/ 7671 w 10000"/>
                <a:gd name="connsiteY39" fmla="*/ 2840 h 10354"/>
                <a:gd name="connsiteX40" fmla="*/ 7808 w 10000"/>
                <a:gd name="connsiteY40" fmla="*/ 2670 h 10354"/>
                <a:gd name="connsiteX41" fmla="*/ 7534 w 10000"/>
                <a:gd name="connsiteY41" fmla="*/ 2501 h 10354"/>
                <a:gd name="connsiteX42" fmla="*/ 7260 w 10000"/>
                <a:gd name="connsiteY42" fmla="*/ 2501 h 10354"/>
                <a:gd name="connsiteX43" fmla="*/ 6712 w 10000"/>
                <a:gd name="connsiteY43" fmla="*/ 2614 h 10354"/>
                <a:gd name="connsiteX44" fmla="*/ 6575 w 10000"/>
                <a:gd name="connsiteY44" fmla="*/ 2670 h 10354"/>
                <a:gd name="connsiteX45" fmla="*/ 6301 w 10000"/>
                <a:gd name="connsiteY45" fmla="*/ 2727 h 10354"/>
                <a:gd name="connsiteX46" fmla="*/ 6301 w 10000"/>
                <a:gd name="connsiteY46" fmla="*/ 2614 h 10354"/>
                <a:gd name="connsiteX47" fmla="*/ 6301 w 10000"/>
                <a:gd name="connsiteY47" fmla="*/ 2444 h 10354"/>
                <a:gd name="connsiteX48" fmla="*/ 6027 w 10000"/>
                <a:gd name="connsiteY48" fmla="*/ 2275 h 10354"/>
                <a:gd name="connsiteX49" fmla="*/ 6027 w 10000"/>
                <a:gd name="connsiteY49" fmla="*/ 2162 h 10354"/>
                <a:gd name="connsiteX50" fmla="*/ 6438 w 10000"/>
                <a:gd name="connsiteY50" fmla="*/ 1936 h 10354"/>
                <a:gd name="connsiteX51" fmla="*/ 6712 w 10000"/>
                <a:gd name="connsiteY51" fmla="*/ 1653 h 10354"/>
                <a:gd name="connsiteX52" fmla="*/ 6849 w 10000"/>
                <a:gd name="connsiteY52" fmla="*/ 1371 h 10354"/>
                <a:gd name="connsiteX53" fmla="*/ 6849 w 10000"/>
                <a:gd name="connsiteY53" fmla="*/ 1201 h 10354"/>
                <a:gd name="connsiteX54" fmla="*/ 6712 w 10000"/>
                <a:gd name="connsiteY54" fmla="*/ 1032 h 10354"/>
                <a:gd name="connsiteX55" fmla="*/ 6849 w 10000"/>
                <a:gd name="connsiteY55" fmla="*/ 749 h 10354"/>
                <a:gd name="connsiteX56" fmla="*/ 6712 w 10000"/>
                <a:gd name="connsiteY56" fmla="*/ 580 h 10354"/>
                <a:gd name="connsiteX57" fmla="*/ 6575 w 10000"/>
                <a:gd name="connsiteY57" fmla="*/ 354 h 10354"/>
                <a:gd name="connsiteX58" fmla="*/ 6164 w 10000"/>
                <a:gd name="connsiteY58" fmla="*/ 354 h 10354"/>
                <a:gd name="connsiteX59" fmla="*/ 5565 w 10000"/>
                <a:gd name="connsiteY59" fmla="*/ 101 h 10354"/>
                <a:gd name="connsiteX60" fmla="*/ 4123 w 10000"/>
                <a:gd name="connsiteY60" fmla="*/ 27 h 10354"/>
                <a:gd name="connsiteX61" fmla="*/ 2400 w 10000"/>
                <a:gd name="connsiteY61" fmla="*/ 550 h 10354"/>
                <a:gd name="connsiteX62" fmla="*/ 763 w 10000"/>
                <a:gd name="connsiteY62" fmla="*/ 1956 h 10354"/>
                <a:gd name="connsiteX63" fmla="*/ 14 w 10000"/>
                <a:gd name="connsiteY63" fmla="*/ 3256 h 10354"/>
                <a:gd name="connsiteX64" fmla="*/ 1370 w 10000"/>
                <a:gd name="connsiteY64" fmla="*/ 3348 h 10354"/>
                <a:gd name="connsiteX65" fmla="*/ 1507 w 10000"/>
                <a:gd name="connsiteY65" fmla="*/ 3631 h 10354"/>
                <a:gd name="connsiteX66" fmla="*/ 1370 w 10000"/>
                <a:gd name="connsiteY66" fmla="*/ 3744 h 10354"/>
                <a:gd name="connsiteX67" fmla="*/ 1233 w 10000"/>
                <a:gd name="connsiteY67" fmla="*/ 3857 h 10354"/>
                <a:gd name="connsiteX68" fmla="*/ 959 w 10000"/>
                <a:gd name="connsiteY68" fmla="*/ 3970 h 10354"/>
                <a:gd name="connsiteX69" fmla="*/ 685 w 10000"/>
                <a:gd name="connsiteY69" fmla="*/ 3857 h 10354"/>
                <a:gd name="connsiteX70" fmla="*/ 274 w 10000"/>
                <a:gd name="connsiteY70" fmla="*/ 3913 h 10354"/>
                <a:gd name="connsiteX71" fmla="*/ 411 w 10000"/>
                <a:gd name="connsiteY71" fmla="*/ 4139 h 10354"/>
                <a:gd name="connsiteX72" fmla="*/ 548 w 10000"/>
                <a:gd name="connsiteY72" fmla="*/ 4309 h 10354"/>
                <a:gd name="connsiteX73" fmla="*/ 548 w 10000"/>
                <a:gd name="connsiteY73" fmla="*/ 4535 h 10354"/>
                <a:gd name="connsiteX74" fmla="*/ 137 w 10000"/>
                <a:gd name="connsiteY74" fmla="*/ 4422 h 10354"/>
                <a:gd name="connsiteX75" fmla="*/ 0 w 10000"/>
                <a:gd name="connsiteY75" fmla="*/ 4591 h 10354"/>
                <a:gd name="connsiteX76" fmla="*/ 0 w 10000"/>
                <a:gd name="connsiteY76" fmla="*/ 4761 h 10354"/>
                <a:gd name="connsiteX77" fmla="*/ 274 w 10000"/>
                <a:gd name="connsiteY77" fmla="*/ 5043 h 10354"/>
                <a:gd name="connsiteX78" fmla="*/ 411 w 10000"/>
                <a:gd name="connsiteY78" fmla="*/ 5043 h 10354"/>
                <a:gd name="connsiteX79" fmla="*/ 548 w 10000"/>
                <a:gd name="connsiteY79" fmla="*/ 4930 h 10354"/>
                <a:gd name="connsiteX80" fmla="*/ 822 w 10000"/>
                <a:gd name="connsiteY80" fmla="*/ 4930 h 10354"/>
                <a:gd name="connsiteX81" fmla="*/ 822 w 10000"/>
                <a:gd name="connsiteY81" fmla="*/ 4817 h 10354"/>
                <a:gd name="connsiteX82" fmla="*/ 1096 w 10000"/>
                <a:gd name="connsiteY82" fmla="*/ 4817 h 10354"/>
                <a:gd name="connsiteX83" fmla="*/ 1096 w 10000"/>
                <a:gd name="connsiteY83" fmla="*/ 5156 h 10354"/>
                <a:gd name="connsiteX84" fmla="*/ 1370 w 10000"/>
                <a:gd name="connsiteY84" fmla="*/ 5156 h 10354"/>
                <a:gd name="connsiteX85" fmla="*/ 1370 w 10000"/>
                <a:gd name="connsiteY85" fmla="*/ 5382 h 10354"/>
                <a:gd name="connsiteX86" fmla="*/ 1644 w 10000"/>
                <a:gd name="connsiteY86" fmla="*/ 5495 h 10354"/>
                <a:gd name="connsiteX87" fmla="*/ 1644 w 10000"/>
                <a:gd name="connsiteY87" fmla="*/ 5947 h 10354"/>
                <a:gd name="connsiteX88" fmla="*/ 2055 w 10000"/>
                <a:gd name="connsiteY88" fmla="*/ 5947 h 10354"/>
                <a:gd name="connsiteX89" fmla="*/ 2192 w 10000"/>
                <a:gd name="connsiteY89" fmla="*/ 6286 h 10354"/>
                <a:gd name="connsiteX90" fmla="*/ 1644 w 10000"/>
                <a:gd name="connsiteY90" fmla="*/ 7303 h 10354"/>
                <a:gd name="connsiteX91" fmla="*/ 1918 w 10000"/>
                <a:gd name="connsiteY91" fmla="*/ 7416 h 10354"/>
                <a:gd name="connsiteX92" fmla="*/ 2329 w 10000"/>
                <a:gd name="connsiteY92" fmla="*/ 7360 h 10354"/>
                <a:gd name="connsiteX93" fmla="*/ 2466 w 10000"/>
                <a:gd name="connsiteY93" fmla="*/ 7416 h 10354"/>
                <a:gd name="connsiteX94" fmla="*/ 3288 w 10000"/>
                <a:gd name="connsiteY94" fmla="*/ 7416 h 10354"/>
                <a:gd name="connsiteX95" fmla="*/ 3562 w 10000"/>
                <a:gd name="connsiteY95" fmla="*/ 7247 h 10354"/>
                <a:gd name="connsiteX96" fmla="*/ 3836 w 10000"/>
                <a:gd name="connsiteY96" fmla="*/ 7247 h 10354"/>
                <a:gd name="connsiteX97" fmla="*/ 4384 w 10000"/>
                <a:gd name="connsiteY97" fmla="*/ 6795 h 10354"/>
                <a:gd name="connsiteX98" fmla="*/ 4658 w 10000"/>
                <a:gd name="connsiteY98" fmla="*/ 6738 h 10354"/>
                <a:gd name="connsiteX99" fmla="*/ 5205 w 10000"/>
                <a:gd name="connsiteY99" fmla="*/ 6964 h 10354"/>
                <a:gd name="connsiteX100" fmla="*/ 5342 w 10000"/>
                <a:gd name="connsiteY100" fmla="*/ 7077 h 10354"/>
                <a:gd name="connsiteX101" fmla="*/ 5753 w 10000"/>
                <a:gd name="connsiteY101" fmla="*/ 7134 h 10354"/>
                <a:gd name="connsiteX102" fmla="*/ 5616 w 10000"/>
                <a:gd name="connsiteY102" fmla="*/ 7529 h 10354"/>
                <a:gd name="connsiteX103" fmla="*/ 6027 w 10000"/>
                <a:gd name="connsiteY103" fmla="*/ 7642 h 10354"/>
                <a:gd name="connsiteX104" fmla="*/ 6575 w 10000"/>
                <a:gd name="connsiteY104" fmla="*/ 8546 h 10354"/>
                <a:gd name="connsiteX105" fmla="*/ 6575 w 10000"/>
                <a:gd name="connsiteY105" fmla="*/ 8716 h 10354"/>
                <a:gd name="connsiteX106" fmla="*/ 6849 w 10000"/>
                <a:gd name="connsiteY106" fmla="*/ 8772 h 10354"/>
                <a:gd name="connsiteX107" fmla="*/ 7260 w 10000"/>
                <a:gd name="connsiteY107" fmla="*/ 9789 h 10354"/>
                <a:gd name="connsiteX108" fmla="*/ 6986 w 10000"/>
                <a:gd name="connsiteY108" fmla="*/ 9902 h 10354"/>
                <a:gd name="connsiteX109" fmla="*/ 7260 w 10000"/>
                <a:gd name="connsiteY109" fmla="*/ 9902 h 10354"/>
                <a:gd name="connsiteX110" fmla="*/ 7534 w 10000"/>
                <a:gd name="connsiteY110" fmla="*/ 10354 h 10354"/>
                <a:gd name="connsiteX111" fmla="*/ 7671 w 10000"/>
                <a:gd name="connsiteY111" fmla="*/ 10354 h 10354"/>
                <a:gd name="connsiteX0" fmla="*/ 7677 w 10006"/>
                <a:gd name="connsiteY0" fmla="*/ 10354 h 10354"/>
                <a:gd name="connsiteX1" fmla="*/ 7814 w 10006"/>
                <a:gd name="connsiteY1" fmla="*/ 10185 h 10354"/>
                <a:gd name="connsiteX2" fmla="*/ 7951 w 10006"/>
                <a:gd name="connsiteY2" fmla="*/ 9846 h 10354"/>
                <a:gd name="connsiteX3" fmla="*/ 8499 w 10006"/>
                <a:gd name="connsiteY3" fmla="*/ 9620 h 10354"/>
                <a:gd name="connsiteX4" fmla="*/ 8499 w 10006"/>
                <a:gd name="connsiteY4" fmla="*/ 9281 h 10354"/>
                <a:gd name="connsiteX5" fmla="*/ 8088 w 10006"/>
                <a:gd name="connsiteY5" fmla="*/ 8942 h 10354"/>
                <a:gd name="connsiteX6" fmla="*/ 7403 w 10006"/>
                <a:gd name="connsiteY6" fmla="*/ 8659 h 10354"/>
                <a:gd name="connsiteX7" fmla="*/ 6992 w 10006"/>
                <a:gd name="connsiteY7" fmla="*/ 8207 h 10354"/>
                <a:gd name="connsiteX8" fmla="*/ 6855 w 10006"/>
                <a:gd name="connsiteY8" fmla="*/ 7755 h 10354"/>
                <a:gd name="connsiteX9" fmla="*/ 7403 w 10006"/>
                <a:gd name="connsiteY9" fmla="*/ 7642 h 10354"/>
                <a:gd name="connsiteX10" fmla="*/ 7403 w 10006"/>
                <a:gd name="connsiteY10" fmla="*/ 7360 h 10354"/>
                <a:gd name="connsiteX11" fmla="*/ 6855 w 10006"/>
                <a:gd name="connsiteY11" fmla="*/ 7190 h 10354"/>
                <a:gd name="connsiteX12" fmla="*/ 6307 w 10006"/>
                <a:gd name="connsiteY12" fmla="*/ 6908 h 10354"/>
                <a:gd name="connsiteX13" fmla="*/ 6170 w 10006"/>
                <a:gd name="connsiteY13" fmla="*/ 6456 h 10354"/>
                <a:gd name="connsiteX14" fmla="*/ 6307 w 10006"/>
                <a:gd name="connsiteY14" fmla="*/ 6117 h 10354"/>
                <a:gd name="connsiteX15" fmla="*/ 6444 w 10006"/>
                <a:gd name="connsiteY15" fmla="*/ 5891 h 10354"/>
                <a:gd name="connsiteX16" fmla="*/ 6170 w 10006"/>
                <a:gd name="connsiteY16" fmla="*/ 5608 h 10354"/>
                <a:gd name="connsiteX17" fmla="*/ 6307 w 10006"/>
                <a:gd name="connsiteY17" fmla="*/ 5439 h 10354"/>
                <a:gd name="connsiteX18" fmla="*/ 6718 w 10006"/>
                <a:gd name="connsiteY18" fmla="*/ 5382 h 10354"/>
                <a:gd name="connsiteX19" fmla="*/ 7129 w 10006"/>
                <a:gd name="connsiteY19" fmla="*/ 5213 h 10354"/>
                <a:gd name="connsiteX20" fmla="*/ 7540 w 10006"/>
                <a:gd name="connsiteY20" fmla="*/ 5213 h 10354"/>
                <a:gd name="connsiteX21" fmla="*/ 7403 w 10006"/>
                <a:gd name="connsiteY21" fmla="*/ 5043 h 10354"/>
                <a:gd name="connsiteX22" fmla="*/ 7677 w 10006"/>
                <a:gd name="connsiteY22" fmla="*/ 4817 h 10354"/>
                <a:gd name="connsiteX23" fmla="*/ 7951 w 10006"/>
                <a:gd name="connsiteY23" fmla="*/ 4817 h 10354"/>
                <a:gd name="connsiteX24" fmla="*/ 8362 w 10006"/>
                <a:gd name="connsiteY24" fmla="*/ 4930 h 10354"/>
                <a:gd name="connsiteX25" fmla="*/ 9184 w 10006"/>
                <a:gd name="connsiteY25" fmla="*/ 4930 h 10354"/>
                <a:gd name="connsiteX26" fmla="*/ 9321 w 10006"/>
                <a:gd name="connsiteY26" fmla="*/ 4817 h 10354"/>
                <a:gd name="connsiteX27" fmla="*/ 9458 w 10006"/>
                <a:gd name="connsiteY27" fmla="*/ 4648 h 10354"/>
                <a:gd name="connsiteX28" fmla="*/ 9869 w 10006"/>
                <a:gd name="connsiteY28" fmla="*/ 4365 h 10354"/>
                <a:gd name="connsiteX29" fmla="*/ 10006 w 10006"/>
                <a:gd name="connsiteY29" fmla="*/ 4196 h 10354"/>
                <a:gd name="connsiteX30" fmla="*/ 9184 w 10006"/>
                <a:gd name="connsiteY30" fmla="*/ 4083 h 10354"/>
                <a:gd name="connsiteX31" fmla="*/ 9047 w 10006"/>
                <a:gd name="connsiteY31" fmla="*/ 3857 h 10354"/>
                <a:gd name="connsiteX32" fmla="*/ 8773 w 10006"/>
                <a:gd name="connsiteY32" fmla="*/ 3574 h 10354"/>
                <a:gd name="connsiteX33" fmla="*/ 8499 w 10006"/>
                <a:gd name="connsiteY33" fmla="*/ 3574 h 10354"/>
                <a:gd name="connsiteX34" fmla="*/ 7951 w 10006"/>
                <a:gd name="connsiteY34" fmla="*/ 3518 h 10354"/>
                <a:gd name="connsiteX35" fmla="*/ 7951 w 10006"/>
                <a:gd name="connsiteY35" fmla="*/ 3405 h 10354"/>
                <a:gd name="connsiteX36" fmla="*/ 8362 w 10006"/>
                <a:gd name="connsiteY36" fmla="*/ 3122 h 10354"/>
                <a:gd name="connsiteX37" fmla="*/ 8362 w 10006"/>
                <a:gd name="connsiteY37" fmla="*/ 3009 h 10354"/>
                <a:gd name="connsiteX38" fmla="*/ 7951 w 10006"/>
                <a:gd name="connsiteY38" fmla="*/ 3009 h 10354"/>
                <a:gd name="connsiteX39" fmla="*/ 7677 w 10006"/>
                <a:gd name="connsiteY39" fmla="*/ 2840 h 10354"/>
                <a:gd name="connsiteX40" fmla="*/ 7814 w 10006"/>
                <a:gd name="connsiteY40" fmla="*/ 2670 h 10354"/>
                <a:gd name="connsiteX41" fmla="*/ 7540 w 10006"/>
                <a:gd name="connsiteY41" fmla="*/ 2501 h 10354"/>
                <a:gd name="connsiteX42" fmla="*/ 7266 w 10006"/>
                <a:gd name="connsiteY42" fmla="*/ 2501 h 10354"/>
                <a:gd name="connsiteX43" fmla="*/ 6718 w 10006"/>
                <a:gd name="connsiteY43" fmla="*/ 2614 h 10354"/>
                <a:gd name="connsiteX44" fmla="*/ 6581 w 10006"/>
                <a:gd name="connsiteY44" fmla="*/ 2670 h 10354"/>
                <a:gd name="connsiteX45" fmla="*/ 6307 w 10006"/>
                <a:gd name="connsiteY45" fmla="*/ 2727 h 10354"/>
                <a:gd name="connsiteX46" fmla="*/ 6307 w 10006"/>
                <a:gd name="connsiteY46" fmla="*/ 2614 h 10354"/>
                <a:gd name="connsiteX47" fmla="*/ 6307 w 10006"/>
                <a:gd name="connsiteY47" fmla="*/ 2444 h 10354"/>
                <a:gd name="connsiteX48" fmla="*/ 6033 w 10006"/>
                <a:gd name="connsiteY48" fmla="*/ 2275 h 10354"/>
                <a:gd name="connsiteX49" fmla="*/ 6033 w 10006"/>
                <a:gd name="connsiteY49" fmla="*/ 2162 h 10354"/>
                <a:gd name="connsiteX50" fmla="*/ 6444 w 10006"/>
                <a:gd name="connsiteY50" fmla="*/ 1936 h 10354"/>
                <a:gd name="connsiteX51" fmla="*/ 6718 w 10006"/>
                <a:gd name="connsiteY51" fmla="*/ 1653 h 10354"/>
                <a:gd name="connsiteX52" fmla="*/ 6855 w 10006"/>
                <a:gd name="connsiteY52" fmla="*/ 1371 h 10354"/>
                <a:gd name="connsiteX53" fmla="*/ 6855 w 10006"/>
                <a:gd name="connsiteY53" fmla="*/ 1201 h 10354"/>
                <a:gd name="connsiteX54" fmla="*/ 6718 w 10006"/>
                <a:gd name="connsiteY54" fmla="*/ 1032 h 10354"/>
                <a:gd name="connsiteX55" fmla="*/ 6855 w 10006"/>
                <a:gd name="connsiteY55" fmla="*/ 749 h 10354"/>
                <a:gd name="connsiteX56" fmla="*/ 6718 w 10006"/>
                <a:gd name="connsiteY56" fmla="*/ 580 h 10354"/>
                <a:gd name="connsiteX57" fmla="*/ 6581 w 10006"/>
                <a:gd name="connsiteY57" fmla="*/ 354 h 10354"/>
                <a:gd name="connsiteX58" fmla="*/ 6170 w 10006"/>
                <a:gd name="connsiteY58" fmla="*/ 354 h 10354"/>
                <a:gd name="connsiteX59" fmla="*/ 5571 w 10006"/>
                <a:gd name="connsiteY59" fmla="*/ 101 h 10354"/>
                <a:gd name="connsiteX60" fmla="*/ 4129 w 10006"/>
                <a:gd name="connsiteY60" fmla="*/ 27 h 10354"/>
                <a:gd name="connsiteX61" fmla="*/ 2406 w 10006"/>
                <a:gd name="connsiteY61" fmla="*/ 550 h 10354"/>
                <a:gd name="connsiteX62" fmla="*/ 769 w 10006"/>
                <a:gd name="connsiteY62" fmla="*/ 1956 h 10354"/>
                <a:gd name="connsiteX63" fmla="*/ 20 w 10006"/>
                <a:gd name="connsiteY63" fmla="*/ 3256 h 10354"/>
                <a:gd name="connsiteX64" fmla="*/ 1513 w 10006"/>
                <a:gd name="connsiteY64" fmla="*/ 3631 h 10354"/>
                <a:gd name="connsiteX65" fmla="*/ 1376 w 10006"/>
                <a:gd name="connsiteY65" fmla="*/ 3744 h 10354"/>
                <a:gd name="connsiteX66" fmla="*/ 1239 w 10006"/>
                <a:gd name="connsiteY66" fmla="*/ 3857 h 10354"/>
                <a:gd name="connsiteX67" fmla="*/ 965 w 10006"/>
                <a:gd name="connsiteY67" fmla="*/ 3970 h 10354"/>
                <a:gd name="connsiteX68" fmla="*/ 691 w 10006"/>
                <a:gd name="connsiteY68" fmla="*/ 3857 h 10354"/>
                <a:gd name="connsiteX69" fmla="*/ 280 w 10006"/>
                <a:gd name="connsiteY69" fmla="*/ 3913 h 10354"/>
                <a:gd name="connsiteX70" fmla="*/ 417 w 10006"/>
                <a:gd name="connsiteY70" fmla="*/ 4139 h 10354"/>
                <a:gd name="connsiteX71" fmla="*/ 554 w 10006"/>
                <a:gd name="connsiteY71" fmla="*/ 4309 h 10354"/>
                <a:gd name="connsiteX72" fmla="*/ 554 w 10006"/>
                <a:gd name="connsiteY72" fmla="*/ 4535 h 10354"/>
                <a:gd name="connsiteX73" fmla="*/ 143 w 10006"/>
                <a:gd name="connsiteY73" fmla="*/ 4422 h 10354"/>
                <a:gd name="connsiteX74" fmla="*/ 6 w 10006"/>
                <a:gd name="connsiteY74" fmla="*/ 4591 h 10354"/>
                <a:gd name="connsiteX75" fmla="*/ 6 w 10006"/>
                <a:gd name="connsiteY75" fmla="*/ 4761 h 10354"/>
                <a:gd name="connsiteX76" fmla="*/ 280 w 10006"/>
                <a:gd name="connsiteY76" fmla="*/ 5043 h 10354"/>
                <a:gd name="connsiteX77" fmla="*/ 417 w 10006"/>
                <a:gd name="connsiteY77" fmla="*/ 5043 h 10354"/>
                <a:gd name="connsiteX78" fmla="*/ 554 w 10006"/>
                <a:gd name="connsiteY78" fmla="*/ 4930 h 10354"/>
                <a:gd name="connsiteX79" fmla="*/ 828 w 10006"/>
                <a:gd name="connsiteY79" fmla="*/ 4930 h 10354"/>
                <a:gd name="connsiteX80" fmla="*/ 828 w 10006"/>
                <a:gd name="connsiteY80" fmla="*/ 4817 h 10354"/>
                <a:gd name="connsiteX81" fmla="*/ 1102 w 10006"/>
                <a:gd name="connsiteY81" fmla="*/ 4817 h 10354"/>
                <a:gd name="connsiteX82" fmla="*/ 1102 w 10006"/>
                <a:gd name="connsiteY82" fmla="*/ 5156 h 10354"/>
                <a:gd name="connsiteX83" fmla="*/ 1376 w 10006"/>
                <a:gd name="connsiteY83" fmla="*/ 5156 h 10354"/>
                <a:gd name="connsiteX84" fmla="*/ 1376 w 10006"/>
                <a:gd name="connsiteY84" fmla="*/ 5382 h 10354"/>
                <a:gd name="connsiteX85" fmla="*/ 1650 w 10006"/>
                <a:gd name="connsiteY85" fmla="*/ 5495 h 10354"/>
                <a:gd name="connsiteX86" fmla="*/ 1650 w 10006"/>
                <a:gd name="connsiteY86" fmla="*/ 5947 h 10354"/>
                <a:gd name="connsiteX87" fmla="*/ 2061 w 10006"/>
                <a:gd name="connsiteY87" fmla="*/ 5947 h 10354"/>
                <a:gd name="connsiteX88" fmla="*/ 2198 w 10006"/>
                <a:gd name="connsiteY88" fmla="*/ 6286 h 10354"/>
                <a:gd name="connsiteX89" fmla="*/ 1650 w 10006"/>
                <a:gd name="connsiteY89" fmla="*/ 7303 h 10354"/>
                <a:gd name="connsiteX90" fmla="*/ 1924 w 10006"/>
                <a:gd name="connsiteY90" fmla="*/ 7416 h 10354"/>
                <a:gd name="connsiteX91" fmla="*/ 2335 w 10006"/>
                <a:gd name="connsiteY91" fmla="*/ 7360 h 10354"/>
                <a:gd name="connsiteX92" fmla="*/ 2472 w 10006"/>
                <a:gd name="connsiteY92" fmla="*/ 7416 h 10354"/>
                <a:gd name="connsiteX93" fmla="*/ 3294 w 10006"/>
                <a:gd name="connsiteY93" fmla="*/ 7416 h 10354"/>
                <a:gd name="connsiteX94" fmla="*/ 3568 w 10006"/>
                <a:gd name="connsiteY94" fmla="*/ 7247 h 10354"/>
                <a:gd name="connsiteX95" fmla="*/ 3842 w 10006"/>
                <a:gd name="connsiteY95" fmla="*/ 7247 h 10354"/>
                <a:gd name="connsiteX96" fmla="*/ 4390 w 10006"/>
                <a:gd name="connsiteY96" fmla="*/ 6795 h 10354"/>
                <a:gd name="connsiteX97" fmla="*/ 4664 w 10006"/>
                <a:gd name="connsiteY97" fmla="*/ 6738 h 10354"/>
                <a:gd name="connsiteX98" fmla="*/ 5211 w 10006"/>
                <a:gd name="connsiteY98" fmla="*/ 6964 h 10354"/>
                <a:gd name="connsiteX99" fmla="*/ 5348 w 10006"/>
                <a:gd name="connsiteY99" fmla="*/ 7077 h 10354"/>
                <a:gd name="connsiteX100" fmla="*/ 5759 w 10006"/>
                <a:gd name="connsiteY100" fmla="*/ 7134 h 10354"/>
                <a:gd name="connsiteX101" fmla="*/ 5622 w 10006"/>
                <a:gd name="connsiteY101" fmla="*/ 7529 h 10354"/>
                <a:gd name="connsiteX102" fmla="*/ 6033 w 10006"/>
                <a:gd name="connsiteY102" fmla="*/ 7642 h 10354"/>
                <a:gd name="connsiteX103" fmla="*/ 6581 w 10006"/>
                <a:gd name="connsiteY103" fmla="*/ 8546 h 10354"/>
                <a:gd name="connsiteX104" fmla="*/ 6581 w 10006"/>
                <a:gd name="connsiteY104" fmla="*/ 8716 h 10354"/>
                <a:gd name="connsiteX105" fmla="*/ 6855 w 10006"/>
                <a:gd name="connsiteY105" fmla="*/ 8772 h 10354"/>
                <a:gd name="connsiteX106" fmla="*/ 7266 w 10006"/>
                <a:gd name="connsiteY106" fmla="*/ 9789 h 10354"/>
                <a:gd name="connsiteX107" fmla="*/ 6992 w 10006"/>
                <a:gd name="connsiteY107" fmla="*/ 9902 h 10354"/>
                <a:gd name="connsiteX108" fmla="*/ 7266 w 10006"/>
                <a:gd name="connsiteY108" fmla="*/ 9902 h 10354"/>
                <a:gd name="connsiteX109" fmla="*/ 7540 w 10006"/>
                <a:gd name="connsiteY109" fmla="*/ 10354 h 10354"/>
                <a:gd name="connsiteX110" fmla="*/ 7677 w 10006"/>
                <a:gd name="connsiteY110" fmla="*/ 10354 h 10354"/>
                <a:gd name="connsiteX0" fmla="*/ 7677 w 10006"/>
                <a:gd name="connsiteY0" fmla="*/ 10354 h 10354"/>
                <a:gd name="connsiteX1" fmla="*/ 7814 w 10006"/>
                <a:gd name="connsiteY1" fmla="*/ 10185 h 10354"/>
                <a:gd name="connsiteX2" fmla="*/ 7951 w 10006"/>
                <a:gd name="connsiteY2" fmla="*/ 9846 h 10354"/>
                <a:gd name="connsiteX3" fmla="*/ 8499 w 10006"/>
                <a:gd name="connsiteY3" fmla="*/ 9620 h 10354"/>
                <a:gd name="connsiteX4" fmla="*/ 8499 w 10006"/>
                <a:gd name="connsiteY4" fmla="*/ 9281 h 10354"/>
                <a:gd name="connsiteX5" fmla="*/ 8088 w 10006"/>
                <a:gd name="connsiteY5" fmla="*/ 8942 h 10354"/>
                <a:gd name="connsiteX6" fmla="*/ 7403 w 10006"/>
                <a:gd name="connsiteY6" fmla="*/ 8659 h 10354"/>
                <a:gd name="connsiteX7" fmla="*/ 6992 w 10006"/>
                <a:gd name="connsiteY7" fmla="*/ 8207 h 10354"/>
                <a:gd name="connsiteX8" fmla="*/ 6855 w 10006"/>
                <a:gd name="connsiteY8" fmla="*/ 7755 h 10354"/>
                <a:gd name="connsiteX9" fmla="*/ 7403 w 10006"/>
                <a:gd name="connsiteY9" fmla="*/ 7642 h 10354"/>
                <a:gd name="connsiteX10" fmla="*/ 7403 w 10006"/>
                <a:gd name="connsiteY10" fmla="*/ 7360 h 10354"/>
                <a:gd name="connsiteX11" fmla="*/ 6855 w 10006"/>
                <a:gd name="connsiteY11" fmla="*/ 7190 h 10354"/>
                <a:gd name="connsiteX12" fmla="*/ 6307 w 10006"/>
                <a:gd name="connsiteY12" fmla="*/ 6908 h 10354"/>
                <a:gd name="connsiteX13" fmla="*/ 6170 w 10006"/>
                <a:gd name="connsiteY13" fmla="*/ 6456 h 10354"/>
                <a:gd name="connsiteX14" fmla="*/ 6307 w 10006"/>
                <a:gd name="connsiteY14" fmla="*/ 6117 h 10354"/>
                <a:gd name="connsiteX15" fmla="*/ 6444 w 10006"/>
                <a:gd name="connsiteY15" fmla="*/ 5891 h 10354"/>
                <a:gd name="connsiteX16" fmla="*/ 6170 w 10006"/>
                <a:gd name="connsiteY16" fmla="*/ 5608 h 10354"/>
                <a:gd name="connsiteX17" fmla="*/ 6307 w 10006"/>
                <a:gd name="connsiteY17" fmla="*/ 5439 h 10354"/>
                <a:gd name="connsiteX18" fmla="*/ 6718 w 10006"/>
                <a:gd name="connsiteY18" fmla="*/ 5382 h 10354"/>
                <a:gd name="connsiteX19" fmla="*/ 7129 w 10006"/>
                <a:gd name="connsiteY19" fmla="*/ 5213 h 10354"/>
                <a:gd name="connsiteX20" fmla="*/ 7540 w 10006"/>
                <a:gd name="connsiteY20" fmla="*/ 5213 h 10354"/>
                <a:gd name="connsiteX21" fmla="*/ 7403 w 10006"/>
                <a:gd name="connsiteY21" fmla="*/ 5043 h 10354"/>
                <a:gd name="connsiteX22" fmla="*/ 7677 w 10006"/>
                <a:gd name="connsiteY22" fmla="*/ 4817 h 10354"/>
                <a:gd name="connsiteX23" fmla="*/ 7951 w 10006"/>
                <a:gd name="connsiteY23" fmla="*/ 4817 h 10354"/>
                <a:gd name="connsiteX24" fmla="*/ 8362 w 10006"/>
                <a:gd name="connsiteY24" fmla="*/ 4930 h 10354"/>
                <a:gd name="connsiteX25" fmla="*/ 9184 w 10006"/>
                <a:gd name="connsiteY25" fmla="*/ 4930 h 10354"/>
                <a:gd name="connsiteX26" fmla="*/ 9321 w 10006"/>
                <a:gd name="connsiteY26" fmla="*/ 4817 h 10354"/>
                <a:gd name="connsiteX27" fmla="*/ 9458 w 10006"/>
                <a:gd name="connsiteY27" fmla="*/ 4648 h 10354"/>
                <a:gd name="connsiteX28" fmla="*/ 9869 w 10006"/>
                <a:gd name="connsiteY28" fmla="*/ 4365 h 10354"/>
                <a:gd name="connsiteX29" fmla="*/ 10006 w 10006"/>
                <a:gd name="connsiteY29" fmla="*/ 4196 h 10354"/>
                <a:gd name="connsiteX30" fmla="*/ 9184 w 10006"/>
                <a:gd name="connsiteY30" fmla="*/ 4083 h 10354"/>
                <a:gd name="connsiteX31" fmla="*/ 9047 w 10006"/>
                <a:gd name="connsiteY31" fmla="*/ 3857 h 10354"/>
                <a:gd name="connsiteX32" fmla="*/ 8773 w 10006"/>
                <a:gd name="connsiteY32" fmla="*/ 3574 h 10354"/>
                <a:gd name="connsiteX33" fmla="*/ 8499 w 10006"/>
                <a:gd name="connsiteY33" fmla="*/ 3574 h 10354"/>
                <a:gd name="connsiteX34" fmla="*/ 7951 w 10006"/>
                <a:gd name="connsiteY34" fmla="*/ 3518 h 10354"/>
                <a:gd name="connsiteX35" fmla="*/ 7951 w 10006"/>
                <a:gd name="connsiteY35" fmla="*/ 3405 h 10354"/>
                <a:gd name="connsiteX36" fmla="*/ 8362 w 10006"/>
                <a:gd name="connsiteY36" fmla="*/ 3122 h 10354"/>
                <a:gd name="connsiteX37" fmla="*/ 8362 w 10006"/>
                <a:gd name="connsiteY37" fmla="*/ 3009 h 10354"/>
                <a:gd name="connsiteX38" fmla="*/ 7951 w 10006"/>
                <a:gd name="connsiteY38" fmla="*/ 3009 h 10354"/>
                <a:gd name="connsiteX39" fmla="*/ 7677 w 10006"/>
                <a:gd name="connsiteY39" fmla="*/ 2840 h 10354"/>
                <a:gd name="connsiteX40" fmla="*/ 7814 w 10006"/>
                <a:gd name="connsiteY40" fmla="*/ 2670 h 10354"/>
                <a:gd name="connsiteX41" fmla="*/ 7540 w 10006"/>
                <a:gd name="connsiteY41" fmla="*/ 2501 h 10354"/>
                <a:gd name="connsiteX42" fmla="*/ 7266 w 10006"/>
                <a:gd name="connsiteY42" fmla="*/ 2501 h 10354"/>
                <a:gd name="connsiteX43" fmla="*/ 6718 w 10006"/>
                <a:gd name="connsiteY43" fmla="*/ 2614 h 10354"/>
                <a:gd name="connsiteX44" fmla="*/ 6581 w 10006"/>
                <a:gd name="connsiteY44" fmla="*/ 2670 h 10354"/>
                <a:gd name="connsiteX45" fmla="*/ 6307 w 10006"/>
                <a:gd name="connsiteY45" fmla="*/ 2727 h 10354"/>
                <a:gd name="connsiteX46" fmla="*/ 6307 w 10006"/>
                <a:gd name="connsiteY46" fmla="*/ 2614 h 10354"/>
                <a:gd name="connsiteX47" fmla="*/ 6307 w 10006"/>
                <a:gd name="connsiteY47" fmla="*/ 2444 h 10354"/>
                <a:gd name="connsiteX48" fmla="*/ 6033 w 10006"/>
                <a:gd name="connsiteY48" fmla="*/ 2275 h 10354"/>
                <a:gd name="connsiteX49" fmla="*/ 6033 w 10006"/>
                <a:gd name="connsiteY49" fmla="*/ 2162 h 10354"/>
                <a:gd name="connsiteX50" fmla="*/ 6444 w 10006"/>
                <a:gd name="connsiteY50" fmla="*/ 1936 h 10354"/>
                <a:gd name="connsiteX51" fmla="*/ 6718 w 10006"/>
                <a:gd name="connsiteY51" fmla="*/ 1653 h 10354"/>
                <a:gd name="connsiteX52" fmla="*/ 6855 w 10006"/>
                <a:gd name="connsiteY52" fmla="*/ 1371 h 10354"/>
                <a:gd name="connsiteX53" fmla="*/ 6855 w 10006"/>
                <a:gd name="connsiteY53" fmla="*/ 1201 h 10354"/>
                <a:gd name="connsiteX54" fmla="*/ 6718 w 10006"/>
                <a:gd name="connsiteY54" fmla="*/ 1032 h 10354"/>
                <a:gd name="connsiteX55" fmla="*/ 6855 w 10006"/>
                <a:gd name="connsiteY55" fmla="*/ 749 h 10354"/>
                <a:gd name="connsiteX56" fmla="*/ 6718 w 10006"/>
                <a:gd name="connsiteY56" fmla="*/ 580 h 10354"/>
                <a:gd name="connsiteX57" fmla="*/ 6581 w 10006"/>
                <a:gd name="connsiteY57" fmla="*/ 354 h 10354"/>
                <a:gd name="connsiteX58" fmla="*/ 6170 w 10006"/>
                <a:gd name="connsiteY58" fmla="*/ 354 h 10354"/>
                <a:gd name="connsiteX59" fmla="*/ 5571 w 10006"/>
                <a:gd name="connsiteY59" fmla="*/ 101 h 10354"/>
                <a:gd name="connsiteX60" fmla="*/ 4129 w 10006"/>
                <a:gd name="connsiteY60" fmla="*/ 27 h 10354"/>
                <a:gd name="connsiteX61" fmla="*/ 2406 w 10006"/>
                <a:gd name="connsiteY61" fmla="*/ 550 h 10354"/>
                <a:gd name="connsiteX62" fmla="*/ 769 w 10006"/>
                <a:gd name="connsiteY62" fmla="*/ 1956 h 10354"/>
                <a:gd name="connsiteX63" fmla="*/ 20 w 10006"/>
                <a:gd name="connsiteY63" fmla="*/ 3256 h 10354"/>
                <a:gd name="connsiteX64" fmla="*/ 1513 w 10006"/>
                <a:gd name="connsiteY64" fmla="*/ 3631 h 10354"/>
                <a:gd name="connsiteX65" fmla="*/ 1376 w 10006"/>
                <a:gd name="connsiteY65" fmla="*/ 3744 h 10354"/>
                <a:gd name="connsiteX66" fmla="*/ 1239 w 10006"/>
                <a:gd name="connsiteY66" fmla="*/ 3857 h 10354"/>
                <a:gd name="connsiteX67" fmla="*/ 965 w 10006"/>
                <a:gd name="connsiteY67" fmla="*/ 3970 h 10354"/>
                <a:gd name="connsiteX68" fmla="*/ 280 w 10006"/>
                <a:gd name="connsiteY68" fmla="*/ 3913 h 10354"/>
                <a:gd name="connsiteX69" fmla="*/ 417 w 10006"/>
                <a:gd name="connsiteY69" fmla="*/ 4139 h 10354"/>
                <a:gd name="connsiteX70" fmla="*/ 554 w 10006"/>
                <a:gd name="connsiteY70" fmla="*/ 4309 h 10354"/>
                <a:gd name="connsiteX71" fmla="*/ 554 w 10006"/>
                <a:gd name="connsiteY71" fmla="*/ 4535 h 10354"/>
                <a:gd name="connsiteX72" fmla="*/ 143 w 10006"/>
                <a:gd name="connsiteY72" fmla="*/ 4422 h 10354"/>
                <a:gd name="connsiteX73" fmla="*/ 6 w 10006"/>
                <a:gd name="connsiteY73" fmla="*/ 4591 h 10354"/>
                <a:gd name="connsiteX74" fmla="*/ 6 w 10006"/>
                <a:gd name="connsiteY74" fmla="*/ 4761 h 10354"/>
                <a:gd name="connsiteX75" fmla="*/ 280 w 10006"/>
                <a:gd name="connsiteY75" fmla="*/ 5043 h 10354"/>
                <a:gd name="connsiteX76" fmla="*/ 417 w 10006"/>
                <a:gd name="connsiteY76" fmla="*/ 5043 h 10354"/>
                <a:gd name="connsiteX77" fmla="*/ 554 w 10006"/>
                <a:gd name="connsiteY77" fmla="*/ 4930 h 10354"/>
                <a:gd name="connsiteX78" fmla="*/ 828 w 10006"/>
                <a:gd name="connsiteY78" fmla="*/ 4930 h 10354"/>
                <a:gd name="connsiteX79" fmla="*/ 828 w 10006"/>
                <a:gd name="connsiteY79" fmla="*/ 4817 h 10354"/>
                <a:gd name="connsiteX80" fmla="*/ 1102 w 10006"/>
                <a:gd name="connsiteY80" fmla="*/ 4817 h 10354"/>
                <a:gd name="connsiteX81" fmla="*/ 1102 w 10006"/>
                <a:gd name="connsiteY81" fmla="*/ 5156 h 10354"/>
                <a:gd name="connsiteX82" fmla="*/ 1376 w 10006"/>
                <a:gd name="connsiteY82" fmla="*/ 5156 h 10354"/>
                <a:gd name="connsiteX83" fmla="*/ 1376 w 10006"/>
                <a:gd name="connsiteY83" fmla="*/ 5382 h 10354"/>
                <a:gd name="connsiteX84" fmla="*/ 1650 w 10006"/>
                <a:gd name="connsiteY84" fmla="*/ 5495 h 10354"/>
                <a:gd name="connsiteX85" fmla="*/ 1650 w 10006"/>
                <a:gd name="connsiteY85" fmla="*/ 5947 h 10354"/>
                <a:gd name="connsiteX86" fmla="*/ 2061 w 10006"/>
                <a:gd name="connsiteY86" fmla="*/ 5947 h 10354"/>
                <a:gd name="connsiteX87" fmla="*/ 2198 w 10006"/>
                <a:gd name="connsiteY87" fmla="*/ 6286 h 10354"/>
                <a:gd name="connsiteX88" fmla="*/ 1650 w 10006"/>
                <a:gd name="connsiteY88" fmla="*/ 7303 h 10354"/>
                <a:gd name="connsiteX89" fmla="*/ 1924 w 10006"/>
                <a:gd name="connsiteY89" fmla="*/ 7416 h 10354"/>
                <a:gd name="connsiteX90" fmla="*/ 2335 w 10006"/>
                <a:gd name="connsiteY90" fmla="*/ 7360 h 10354"/>
                <a:gd name="connsiteX91" fmla="*/ 2472 w 10006"/>
                <a:gd name="connsiteY91" fmla="*/ 7416 h 10354"/>
                <a:gd name="connsiteX92" fmla="*/ 3294 w 10006"/>
                <a:gd name="connsiteY92" fmla="*/ 7416 h 10354"/>
                <a:gd name="connsiteX93" fmla="*/ 3568 w 10006"/>
                <a:gd name="connsiteY93" fmla="*/ 7247 h 10354"/>
                <a:gd name="connsiteX94" fmla="*/ 3842 w 10006"/>
                <a:gd name="connsiteY94" fmla="*/ 7247 h 10354"/>
                <a:gd name="connsiteX95" fmla="*/ 4390 w 10006"/>
                <a:gd name="connsiteY95" fmla="*/ 6795 h 10354"/>
                <a:gd name="connsiteX96" fmla="*/ 4664 w 10006"/>
                <a:gd name="connsiteY96" fmla="*/ 6738 h 10354"/>
                <a:gd name="connsiteX97" fmla="*/ 5211 w 10006"/>
                <a:gd name="connsiteY97" fmla="*/ 6964 h 10354"/>
                <a:gd name="connsiteX98" fmla="*/ 5348 w 10006"/>
                <a:gd name="connsiteY98" fmla="*/ 7077 h 10354"/>
                <a:gd name="connsiteX99" fmla="*/ 5759 w 10006"/>
                <a:gd name="connsiteY99" fmla="*/ 7134 h 10354"/>
                <a:gd name="connsiteX100" fmla="*/ 5622 w 10006"/>
                <a:gd name="connsiteY100" fmla="*/ 7529 h 10354"/>
                <a:gd name="connsiteX101" fmla="*/ 6033 w 10006"/>
                <a:gd name="connsiteY101" fmla="*/ 7642 h 10354"/>
                <a:gd name="connsiteX102" fmla="*/ 6581 w 10006"/>
                <a:gd name="connsiteY102" fmla="*/ 8546 h 10354"/>
                <a:gd name="connsiteX103" fmla="*/ 6581 w 10006"/>
                <a:gd name="connsiteY103" fmla="*/ 8716 h 10354"/>
                <a:gd name="connsiteX104" fmla="*/ 6855 w 10006"/>
                <a:gd name="connsiteY104" fmla="*/ 8772 h 10354"/>
                <a:gd name="connsiteX105" fmla="*/ 7266 w 10006"/>
                <a:gd name="connsiteY105" fmla="*/ 9789 h 10354"/>
                <a:gd name="connsiteX106" fmla="*/ 6992 w 10006"/>
                <a:gd name="connsiteY106" fmla="*/ 9902 h 10354"/>
                <a:gd name="connsiteX107" fmla="*/ 7266 w 10006"/>
                <a:gd name="connsiteY107" fmla="*/ 9902 h 10354"/>
                <a:gd name="connsiteX108" fmla="*/ 7540 w 10006"/>
                <a:gd name="connsiteY108" fmla="*/ 10354 h 10354"/>
                <a:gd name="connsiteX109" fmla="*/ 7677 w 10006"/>
                <a:gd name="connsiteY109" fmla="*/ 10354 h 10354"/>
                <a:gd name="connsiteX0" fmla="*/ 7677 w 10006"/>
                <a:gd name="connsiteY0" fmla="*/ 10354 h 10354"/>
                <a:gd name="connsiteX1" fmla="*/ 7814 w 10006"/>
                <a:gd name="connsiteY1" fmla="*/ 10185 h 10354"/>
                <a:gd name="connsiteX2" fmla="*/ 7951 w 10006"/>
                <a:gd name="connsiteY2" fmla="*/ 9846 h 10354"/>
                <a:gd name="connsiteX3" fmla="*/ 8499 w 10006"/>
                <a:gd name="connsiteY3" fmla="*/ 9620 h 10354"/>
                <a:gd name="connsiteX4" fmla="*/ 8499 w 10006"/>
                <a:gd name="connsiteY4" fmla="*/ 9281 h 10354"/>
                <a:gd name="connsiteX5" fmla="*/ 8088 w 10006"/>
                <a:gd name="connsiteY5" fmla="*/ 8942 h 10354"/>
                <a:gd name="connsiteX6" fmla="*/ 7403 w 10006"/>
                <a:gd name="connsiteY6" fmla="*/ 8659 h 10354"/>
                <a:gd name="connsiteX7" fmla="*/ 6992 w 10006"/>
                <a:gd name="connsiteY7" fmla="*/ 8207 h 10354"/>
                <a:gd name="connsiteX8" fmla="*/ 6855 w 10006"/>
                <a:gd name="connsiteY8" fmla="*/ 7755 h 10354"/>
                <a:gd name="connsiteX9" fmla="*/ 7403 w 10006"/>
                <a:gd name="connsiteY9" fmla="*/ 7642 h 10354"/>
                <a:gd name="connsiteX10" fmla="*/ 7403 w 10006"/>
                <a:gd name="connsiteY10" fmla="*/ 7360 h 10354"/>
                <a:gd name="connsiteX11" fmla="*/ 6855 w 10006"/>
                <a:gd name="connsiteY11" fmla="*/ 7190 h 10354"/>
                <a:gd name="connsiteX12" fmla="*/ 6307 w 10006"/>
                <a:gd name="connsiteY12" fmla="*/ 6908 h 10354"/>
                <a:gd name="connsiteX13" fmla="*/ 6170 w 10006"/>
                <a:gd name="connsiteY13" fmla="*/ 6456 h 10354"/>
                <a:gd name="connsiteX14" fmla="*/ 6307 w 10006"/>
                <a:gd name="connsiteY14" fmla="*/ 6117 h 10354"/>
                <a:gd name="connsiteX15" fmla="*/ 6444 w 10006"/>
                <a:gd name="connsiteY15" fmla="*/ 5891 h 10354"/>
                <a:gd name="connsiteX16" fmla="*/ 6170 w 10006"/>
                <a:gd name="connsiteY16" fmla="*/ 5608 h 10354"/>
                <a:gd name="connsiteX17" fmla="*/ 6307 w 10006"/>
                <a:gd name="connsiteY17" fmla="*/ 5439 h 10354"/>
                <a:gd name="connsiteX18" fmla="*/ 6718 w 10006"/>
                <a:gd name="connsiteY18" fmla="*/ 5382 h 10354"/>
                <a:gd name="connsiteX19" fmla="*/ 7129 w 10006"/>
                <a:gd name="connsiteY19" fmla="*/ 5213 h 10354"/>
                <a:gd name="connsiteX20" fmla="*/ 7540 w 10006"/>
                <a:gd name="connsiteY20" fmla="*/ 5213 h 10354"/>
                <a:gd name="connsiteX21" fmla="*/ 7403 w 10006"/>
                <a:gd name="connsiteY21" fmla="*/ 5043 h 10354"/>
                <a:gd name="connsiteX22" fmla="*/ 7677 w 10006"/>
                <a:gd name="connsiteY22" fmla="*/ 4817 h 10354"/>
                <a:gd name="connsiteX23" fmla="*/ 7951 w 10006"/>
                <a:gd name="connsiteY23" fmla="*/ 4817 h 10354"/>
                <a:gd name="connsiteX24" fmla="*/ 8362 w 10006"/>
                <a:gd name="connsiteY24" fmla="*/ 4930 h 10354"/>
                <a:gd name="connsiteX25" fmla="*/ 9184 w 10006"/>
                <a:gd name="connsiteY25" fmla="*/ 4930 h 10354"/>
                <a:gd name="connsiteX26" fmla="*/ 9321 w 10006"/>
                <a:gd name="connsiteY26" fmla="*/ 4817 h 10354"/>
                <a:gd name="connsiteX27" fmla="*/ 9458 w 10006"/>
                <a:gd name="connsiteY27" fmla="*/ 4648 h 10354"/>
                <a:gd name="connsiteX28" fmla="*/ 9869 w 10006"/>
                <a:gd name="connsiteY28" fmla="*/ 4365 h 10354"/>
                <a:gd name="connsiteX29" fmla="*/ 10006 w 10006"/>
                <a:gd name="connsiteY29" fmla="*/ 4196 h 10354"/>
                <a:gd name="connsiteX30" fmla="*/ 9184 w 10006"/>
                <a:gd name="connsiteY30" fmla="*/ 4083 h 10354"/>
                <a:gd name="connsiteX31" fmla="*/ 9047 w 10006"/>
                <a:gd name="connsiteY31" fmla="*/ 3857 h 10354"/>
                <a:gd name="connsiteX32" fmla="*/ 8773 w 10006"/>
                <a:gd name="connsiteY32" fmla="*/ 3574 h 10354"/>
                <a:gd name="connsiteX33" fmla="*/ 8499 w 10006"/>
                <a:gd name="connsiteY33" fmla="*/ 3574 h 10354"/>
                <a:gd name="connsiteX34" fmla="*/ 7951 w 10006"/>
                <a:gd name="connsiteY34" fmla="*/ 3518 h 10354"/>
                <a:gd name="connsiteX35" fmla="*/ 7951 w 10006"/>
                <a:gd name="connsiteY35" fmla="*/ 3405 h 10354"/>
                <a:gd name="connsiteX36" fmla="*/ 8362 w 10006"/>
                <a:gd name="connsiteY36" fmla="*/ 3122 h 10354"/>
                <a:gd name="connsiteX37" fmla="*/ 8362 w 10006"/>
                <a:gd name="connsiteY37" fmla="*/ 3009 h 10354"/>
                <a:gd name="connsiteX38" fmla="*/ 7951 w 10006"/>
                <a:gd name="connsiteY38" fmla="*/ 3009 h 10354"/>
                <a:gd name="connsiteX39" fmla="*/ 7677 w 10006"/>
                <a:gd name="connsiteY39" fmla="*/ 2840 h 10354"/>
                <a:gd name="connsiteX40" fmla="*/ 7814 w 10006"/>
                <a:gd name="connsiteY40" fmla="*/ 2670 h 10354"/>
                <a:gd name="connsiteX41" fmla="*/ 7540 w 10006"/>
                <a:gd name="connsiteY41" fmla="*/ 2501 h 10354"/>
                <a:gd name="connsiteX42" fmla="*/ 7266 w 10006"/>
                <a:gd name="connsiteY42" fmla="*/ 2501 h 10354"/>
                <a:gd name="connsiteX43" fmla="*/ 6718 w 10006"/>
                <a:gd name="connsiteY43" fmla="*/ 2614 h 10354"/>
                <a:gd name="connsiteX44" fmla="*/ 6581 w 10006"/>
                <a:gd name="connsiteY44" fmla="*/ 2670 h 10354"/>
                <a:gd name="connsiteX45" fmla="*/ 6307 w 10006"/>
                <a:gd name="connsiteY45" fmla="*/ 2727 h 10354"/>
                <a:gd name="connsiteX46" fmla="*/ 6307 w 10006"/>
                <a:gd name="connsiteY46" fmla="*/ 2614 h 10354"/>
                <a:gd name="connsiteX47" fmla="*/ 6307 w 10006"/>
                <a:gd name="connsiteY47" fmla="*/ 2444 h 10354"/>
                <a:gd name="connsiteX48" fmla="*/ 6033 w 10006"/>
                <a:gd name="connsiteY48" fmla="*/ 2275 h 10354"/>
                <a:gd name="connsiteX49" fmla="*/ 6033 w 10006"/>
                <a:gd name="connsiteY49" fmla="*/ 2162 h 10354"/>
                <a:gd name="connsiteX50" fmla="*/ 6444 w 10006"/>
                <a:gd name="connsiteY50" fmla="*/ 1936 h 10354"/>
                <a:gd name="connsiteX51" fmla="*/ 6718 w 10006"/>
                <a:gd name="connsiteY51" fmla="*/ 1653 h 10354"/>
                <a:gd name="connsiteX52" fmla="*/ 6855 w 10006"/>
                <a:gd name="connsiteY52" fmla="*/ 1371 h 10354"/>
                <a:gd name="connsiteX53" fmla="*/ 6855 w 10006"/>
                <a:gd name="connsiteY53" fmla="*/ 1201 h 10354"/>
                <a:gd name="connsiteX54" fmla="*/ 6718 w 10006"/>
                <a:gd name="connsiteY54" fmla="*/ 1032 h 10354"/>
                <a:gd name="connsiteX55" fmla="*/ 6855 w 10006"/>
                <a:gd name="connsiteY55" fmla="*/ 749 h 10354"/>
                <a:gd name="connsiteX56" fmla="*/ 6718 w 10006"/>
                <a:gd name="connsiteY56" fmla="*/ 580 h 10354"/>
                <a:gd name="connsiteX57" fmla="*/ 6581 w 10006"/>
                <a:gd name="connsiteY57" fmla="*/ 354 h 10354"/>
                <a:gd name="connsiteX58" fmla="*/ 6170 w 10006"/>
                <a:gd name="connsiteY58" fmla="*/ 354 h 10354"/>
                <a:gd name="connsiteX59" fmla="*/ 5571 w 10006"/>
                <a:gd name="connsiteY59" fmla="*/ 101 h 10354"/>
                <a:gd name="connsiteX60" fmla="*/ 4129 w 10006"/>
                <a:gd name="connsiteY60" fmla="*/ 27 h 10354"/>
                <a:gd name="connsiteX61" fmla="*/ 2406 w 10006"/>
                <a:gd name="connsiteY61" fmla="*/ 550 h 10354"/>
                <a:gd name="connsiteX62" fmla="*/ 769 w 10006"/>
                <a:gd name="connsiteY62" fmla="*/ 1956 h 10354"/>
                <a:gd name="connsiteX63" fmla="*/ 20 w 10006"/>
                <a:gd name="connsiteY63" fmla="*/ 3256 h 10354"/>
                <a:gd name="connsiteX64" fmla="*/ 1513 w 10006"/>
                <a:gd name="connsiteY64" fmla="*/ 3631 h 10354"/>
                <a:gd name="connsiteX65" fmla="*/ 1376 w 10006"/>
                <a:gd name="connsiteY65" fmla="*/ 3744 h 10354"/>
                <a:gd name="connsiteX66" fmla="*/ 1239 w 10006"/>
                <a:gd name="connsiteY66" fmla="*/ 3857 h 10354"/>
                <a:gd name="connsiteX67" fmla="*/ 280 w 10006"/>
                <a:gd name="connsiteY67" fmla="*/ 3913 h 10354"/>
                <a:gd name="connsiteX68" fmla="*/ 417 w 10006"/>
                <a:gd name="connsiteY68" fmla="*/ 4139 h 10354"/>
                <a:gd name="connsiteX69" fmla="*/ 554 w 10006"/>
                <a:gd name="connsiteY69" fmla="*/ 4309 h 10354"/>
                <a:gd name="connsiteX70" fmla="*/ 554 w 10006"/>
                <a:gd name="connsiteY70" fmla="*/ 4535 h 10354"/>
                <a:gd name="connsiteX71" fmla="*/ 143 w 10006"/>
                <a:gd name="connsiteY71" fmla="*/ 4422 h 10354"/>
                <a:gd name="connsiteX72" fmla="*/ 6 w 10006"/>
                <a:gd name="connsiteY72" fmla="*/ 4591 h 10354"/>
                <a:gd name="connsiteX73" fmla="*/ 6 w 10006"/>
                <a:gd name="connsiteY73" fmla="*/ 4761 h 10354"/>
                <a:gd name="connsiteX74" fmla="*/ 280 w 10006"/>
                <a:gd name="connsiteY74" fmla="*/ 5043 h 10354"/>
                <a:gd name="connsiteX75" fmla="*/ 417 w 10006"/>
                <a:gd name="connsiteY75" fmla="*/ 5043 h 10354"/>
                <a:gd name="connsiteX76" fmla="*/ 554 w 10006"/>
                <a:gd name="connsiteY76" fmla="*/ 4930 h 10354"/>
                <a:gd name="connsiteX77" fmla="*/ 828 w 10006"/>
                <a:gd name="connsiteY77" fmla="*/ 4930 h 10354"/>
                <a:gd name="connsiteX78" fmla="*/ 828 w 10006"/>
                <a:gd name="connsiteY78" fmla="*/ 4817 h 10354"/>
                <a:gd name="connsiteX79" fmla="*/ 1102 w 10006"/>
                <a:gd name="connsiteY79" fmla="*/ 4817 h 10354"/>
                <a:gd name="connsiteX80" fmla="*/ 1102 w 10006"/>
                <a:gd name="connsiteY80" fmla="*/ 5156 h 10354"/>
                <a:gd name="connsiteX81" fmla="*/ 1376 w 10006"/>
                <a:gd name="connsiteY81" fmla="*/ 5156 h 10354"/>
                <a:gd name="connsiteX82" fmla="*/ 1376 w 10006"/>
                <a:gd name="connsiteY82" fmla="*/ 5382 h 10354"/>
                <a:gd name="connsiteX83" fmla="*/ 1650 w 10006"/>
                <a:gd name="connsiteY83" fmla="*/ 5495 h 10354"/>
                <a:gd name="connsiteX84" fmla="*/ 1650 w 10006"/>
                <a:gd name="connsiteY84" fmla="*/ 5947 h 10354"/>
                <a:gd name="connsiteX85" fmla="*/ 2061 w 10006"/>
                <a:gd name="connsiteY85" fmla="*/ 5947 h 10354"/>
                <a:gd name="connsiteX86" fmla="*/ 2198 w 10006"/>
                <a:gd name="connsiteY86" fmla="*/ 6286 h 10354"/>
                <a:gd name="connsiteX87" fmla="*/ 1650 w 10006"/>
                <a:gd name="connsiteY87" fmla="*/ 7303 h 10354"/>
                <a:gd name="connsiteX88" fmla="*/ 1924 w 10006"/>
                <a:gd name="connsiteY88" fmla="*/ 7416 h 10354"/>
                <a:gd name="connsiteX89" fmla="*/ 2335 w 10006"/>
                <a:gd name="connsiteY89" fmla="*/ 7360 h 10354"/>
                <a:gd name="connsiteX90" fmla="*/ 2472 w 10006"/>
                <a:gd name="connsiteY90" fmla="*/ 7416 h 10354"/>
                <a:gd name="connsiteX91" fmla="*/ 3294 w 10006"/>
                <a:gd name="connsiteY91" fmla="*/ 7416 h 10354"/>
                <a:gd name="connsiteX92" fmla="*/ 3568 w 10006"/>
                <a:gd name="connsiteY92" fmla="*/ 7247 h 10354"/>
                <a:gd name="connsiteX93" fmla="*/ 3842 w 10006"/>
                <a:gd name="connsiteY93" fmla="*/ 7247 h 10354"/>
                <a:gd name="connsiteX94" fmla="*/ 4390 w 10006"/>
                <a:gd name="connsiteY94" fmla="*/ 6795 h 10354"/>
                <a:gd name="connsiteX95" fmla="*/ 4664 w 10006"/>
                <a:gd name="connsiteY95" fmla="*/ 6738 h 10354"/>
                <a:gd name="connsiteX96" fmla="*/ 5211 w 10006"/>
                <a:gd name="connsiteY96" fmla="*/ 6964 h 10354"/>
                <a:gd name="connsiteX97" fmla="*/ 5348 w 10006"/>
                <a:gd name="connsiteY97" fmla="*/ 7077 h 10354"/>
                <a:gd name="connsiteX98" fmla="*/ 5759 w 10006"/>
                <a:gd name="connsiteY98" fmla="*/ 7134 h 10354"/>
                <a:gd name="connsiteX99" fmla="*/ 5622 w 10006"/>
                <a:gd name="connsiteY99" fmla="*/ 7529 h 10354"/>
                <a:gd name="connsiteX100" fmla="*/ 6033 w 10006"/>
                <a:gd name="connsiteY100" fmla="*/ 7642 h 10354"/>
                <a:gd name="connsiteX101" fmla="*/ 6581 w 10006"/>
                <a:gd name="connsiteY101" fmla="*/ 8546 h 10354"/>
                <a:gd name="connsiteX102" fmla="*/ 6581 w 10006"/>
                <a:gd name="connsiteY102" fmla="*/ 8716 h 10354"/>
                <a:gd name="connsiteX103" fmla="*/ 6855 w 10006"/>
                <a:gd name="connsiteY103" fmla="*/ 8772 h 10354"/>
                <a:gd name="connsiteX104" fmla="*/ 7266 w 10006"/>
                <a:gd name="connsiteY104" fmla="*/ 9789 h 10354"/>
                <a:gd name="connsiteX105" fmla="*/ 6992 w 10006"/>
                <a:gd name="connsiteY105" fmla="*/ 9902 h 10354"/>
                <a:gd name="connsiteX106" fmla="*/ 7266 w 10006"/>
                <a:gd name="connsiteY106" fmla="*/ 9902 h 10354"/>
                <a:gd name="connsiteX107" fmla="*/ 7540 w 10006"/>
                <a:gd name="connsiteY107" fmla="*/ 10354 h 10354"/>
                <a:gd name="connsiteX108" fmla="*/ 7677 w 10006"/>
                <a:gd name="connsiteY108" fmla="*/ 10354 h 10354"/>
                <a:gd name="connsiteX0" fmla="*/ 7677 w 10006"/>
                <a:gd name="connsiteY0" fmla="*/ 10354 h 10354"/>
                <a:gd name="connsiteX1" fmla="*/ 7814 w 10006"/>
                <a:gd name="connsiteY1" fmla="*/ 10185 h 10354"/>
                <a:gd name="connsiteX2" fmla="*/ 7951 w 10006"/>
                <a:gd name="connsiteY2" fmla="*/ 9846 h 10354"/>
                <a:gd name="connsiteX3" fmla="*/ 8499 w 10006"/>
                <a:gd name="connsiteY3" fmla="*/ 9620 h 10354"/>
                <a:gd name="connsiteX4" fmla="*/ 8499 w 10006"/>
                <a:gd name="connsiteY4" fmla="*/ 9281 h 10354"/>
                <a:gd name="connsiteX5" fmla="*/ 8088 w 10006"/>
                <a:gd name="connsiteY5" fmla="*/ 8942 h 10354"/>
                <a:gd name="connsiteX6" fmla="*/ 7403 w 10006"/>
                <a:gd name="connsiteY6" fmla="*/ 8659 h 10354"/>
                <a:gd name="connsiteX7" fmla="*/ 6992 w 10006"/>
                <a:gd name="connsiteY7" fmla="*/ 8207 h 10354"/>
                <a:gd name="connsiteX8" fmla="*/ 6855 w 10006"/>
                <a:gd name="connsiteY8" fmla="*/ 7755 h 10354"/>
                <a:gd name="connsiteX9" fmla="*/ 7403 w 10006"/>
                <a:gd name="connsiteY9" fmla="*/ 7642 h 10354"/>
                <a:gd name="connsiteX10" fmla="*/ 7403 w 10006"/>
                <a:gd name="connsiteY10" fmla="*/ 7360 h 10354"/>
                <a:gd name="connsiteX11" fmla="*/ 6855 w 10006"/>
                <a:gd name="connsiteY11" fmla="*/ 7190 h 10354"/>
                <a:gd name="connsiteX12" fmla="*/ 6307 w 10006"/>
                <a:gd name="connsiteY12" fmla="*/ 6908 h 10354"/>
                <a:gd name="connsiteX13" fmla="*/ 6170 w 10006"/>
                <a:gd name="connsiteY13" fmla="*/ 6456 h 10354"/>
                <a:gd name="connsiteX14" fmla="*/ 6307 w 10006"/>
                <a:gd name="connsiteY14" fmla="*/ 6117 h 10354"/>
                <a:gd name="connsiteX15" fmla="*/ 6444 w 10006"/>
                <a:gd name="connsiteY15" fmla="*/ 5891 h 10354"/>
                <a:gd name="connsiteX16" fmla="*/ 6170 w 10006"/>
                <a:gd name="connsiteY16" fmla="*/ 5608 h 10354"/>
                <a:gd name="connsiteX17" fmla="*/ 6307 w 10006"/>
                <a:gd name="connsiteY17" fmla="*/ 5439 h 10354"/>
                <a:gd name="connsiteX18" fmla="*/ 6718 w 10006"/>
                <a:gd name="connsiteY18" fmla="*/ 5382 h 10354"/>
                <a:gd name="connsiteX19" fmla="*/ 7129 w 10006"/>
                <a:gd name="connsiteY19" fmla="*/ 5213 h 10354"/>
                <a:gd name="connsiteX20" fmla="*/ 7540 w 10006"/>
                <a:gd name="connsiteY20" fmla="*/ 5213 h 10354"/>
                <a:gd name="connsiteX21" fmla="*/ 7403 w 10006"/>
                <a:gd name="connsiteY21" fmla="*/ 5043 h 10354"/>
                <a:gd name="connsiteX22" fmla="*/ 7677 w 10006"/>
                <a:gd name="connsiteY22" fmla="*/ 4817 h 10354"/>
                <a:gd name="connsiteX23" fmla="*/ 7951 w 10006"/>
                <a:gd name="connsiteY23" fmla="*/ 4817 h 10354"/>
                <a:gd name="connsiteX24" fmla="*/ 8362 w 10006"/>
                <a:gd name="connsiteY24" fmla="*/ 4930 h 10354"/>
                <a:gd name="connsiteX25" fmla="*/ 9184 w 10006"/>
                <a:gd name="connsiteY25" fmla="*/ 4930 h 10354"/>
                <a:gd name="connsiteX26" fmla="*/ 9321 w 10006"/>
                <a:gd name="connsiteY26" fmla="*/ 4817 h 10354"/>
                <a:gd name="connsiteX27" fmla="*/ 9458 w 10006"/>
                <a:gd name="connsiteY27" fmla="*/ 4648 h 10354"/>
                <a:gd name="connsiteX28" fmla="*/ 9869 w 10006"/>
                <a:gd name="connsiteY28" fmla="*/ 4365 h 10354"/>
                <a:gd name="connsiteX29" fmla="*/ 10006 w 10006"/>
                <a:gd name="connsiteY29" fmla="*/ 4196 h 10354"/>
                <a:gd name="connsiteX30" fmla="*/ 9184 w 10006"/>
                <a:gd name="connsiteY30" fmla="*/ 4083 h 10354"/>
                <a:gd name="connsiteX31" fmla="*/ 9047 w 10006"/>
                <a:gd name="connsiteY31" fmla="*/ 3857 h 10354"/>
                <a:gd name="connsiteX32" fmla="*/ 8773 w 10006"/>
                <a:gd name="connsiteY32" fmla="*/ 3574 h 10354"/>
                <a:gd name="connsiteX33" fmla="*/ 8499 w 10006"/>
                <a:gd name="connsiteY33" fmla="*/ 3574 h 10354"/>
                <a:gd name="connsiteX34" fmla="*/ 7951 w 10006"/>
                <a:gd name="connsiteY34" fmla="*/ 3518 h 10354"/>
                <a:gd name="connsiteX35" fmla="*/ 7951 w 10006"/>
                <a:gd name="connsiteY35" fmla="*/ 3405 h 10354"/>
                <a:gd name="connsiteX36" fmla="*/ 8362 w 10006"/>
                <a:gd name="connsiteY36" fmla="*/ 3122 h 10354"/>
                <a:gd name="connsiteX37" fmla="*/ 8362 w 10006"/>
                <a:gd name="connsiteY37" fmla="*/ 3009 h 10354"/>
                <a:gd name="connsiteX38" fmla="*/ 7951 w 10006"/>
                <a:gd name="connsiteY38" fmla="*/ 3009 h 10354"/>
                <a:gd name="connsiteX39" fmla="*/ 7677 w 10006"/>
                <a:gd name="connsiteY39" fmla="*/ 2840 h 10354"/>
                <a:gd name="connsiteX40" fmla="*/ 7814 w 10006"/>
                <a:gd name="connsiteY40" fmla="*/ 2670 h 10354"/>
                <a:gd name="connsiteX41" fmla="*/ 7540 w 10006"/>
                <a:gd name="connsiteY41" fmla="*/ 2501 h 10354"/>
                <a:gd name="connsiteX42" fmla="*/ 7266 w 10006"/>
                <a:gd name="connsiteY42" fmla="*/ 2501 h 10354"/>
                <a:gd name="connsiteX43" fmla="*/ 6718 w 10006"/>
                <a:gd name="connsiteY43" fmla="*/ 2614 h 10354"/>
                <a:gd name="connsiteX44" fmla="*/ 6581 w 10006"/>
                <a:gd name="connsiteY44" fmla="*/ 2670 h 10354"/>
                <a:gd name="connsiteX45" fmla="*/ 6307 w 10006"/>
                <a:gd name="connsiteY45" fmla="*/ 2727 h 10354"/>
                <a:gd name="connsiteX46" fmla="*/ 6307 w 10006"/>
                <a:gd name="connsiteY46" fmla="*/ 2614 h 10354"/>
                <a:gd name="connsiteX47" fmla="*/ 6307 w 10006"/>
                <a:gd name="connsiteY47" fmla="*/ 2444 h 10354"/>
                <a:gd name="connsiteX48" fmla="*/ 6033 w 10006"/>
                <a:gd name="connsiteY48" fmla="*/ 2275 h 10354"/>
                <a:gd name="connsiteX49" fmla="*/ 6033 w 10006"/>
                <a:gd name="connsiteY49" fmla="*/ 2162 h 10354"/>
                <a:gd name="connsiteX50" fmla="*/ 6444 w 10006"/>
                <a:gd name="connsiteY50" fmla="*/ 1936 h 10354"/>
                <a:gd name="connsiteX51" fmla="*/ 6718 w 10006"/>
                <a:gd name="connsiteY51" fmla="*/ 1653 h 10354"/>
                <a:gd name="connsiteX52" fmla="*/ 6855 w 10006"/>
                <a:gd name="connsiteY52" fmla="*/ 1371 h 10354"/>
                <a:gd name="connsiteX53" fmla="*/ 6855 w 10006"/>
                <a:gd name="connsiteY53" fmla="*/ 1201 h 10354"/>
                <a:gd name="connsiteX54" fmla="*/ 6718 w 10006"/>
                <a:gd name="connsiteY54" fmla="*/ 1032 h 10354"/>
                <a:gd name="connsiteX55" fmla="*/ 6855 w 10006"/>
                <a:gd name="connsiteY55" fmla="*/ 749 h 10354"/>
                <a:gd name="connsiteX56" fmla="*/ 6718 w 10006"/>
                <a:gd name="connsiteY56" fmla="*/ 580 h 10354"/>
                <a:gd name="connsiteX57" fmla="*/ 6581 w 10006"/>
                <a:gd name="connsiteY57" fmla="*/ 354 h 10354"/>
                <a:gd name="connsiteX58" fmla="*/ 6170 w 10006"/>
                <a:gd name="connsiteY58" fmla="*/ 354 h 10354"/>
                <a:gd name="connsiteX59" fmla="*/ 5571 w 10006"/>
                <a:gd name="connsiteY59" fmla="*/ 101 h 10354"/>
                <a:gd name="connsiteX60" fmla="*/ 4129 w 10006"/>
                <a:gd name="connsiteY60" fmla="*/ 27 h 10354"/>
                <a:gd name="connsiteX61" fmla="*/ 2406 w 10006"/>
                <a:gd name="connsiteY61" fmla="*/ 550 h 10354"/>
                <a:gd name="connsiteX62" fmla="*/ 769 w 10006"/>
                <a:gd name="connsiteY62" fmla="*/ 1956 h 10354"/>
                <a:gd name="connsiteX63" fmla="*/ 20 w 10006"/>
                <a:gd name="connsiteY63" fmla="*/ 3256 h 10354"/>
                <a:gd name="connsiteX64" fmla="*/ 1513 w 10006"/>
                <a:gd name="connsiteY64" fmla="*/ 3631 h 10354"/>
                <a:gd name="connsiteX65" fmla="*/ 1376 w 10006"/>
                <a:gd name="connsiteY65" fmla="*/ 3744 h 10354"/>
                <a:gd name="connsiteX66" fmla="*/ 280 w 10006"/>
                <a:gd name="connsiteY66" fmla="*/ 3913 h 10354"/>
                <a:gd name="connsiteX67" fmla="*/ 417 w 10006"/>
                <a:gd name="connsiteY67" fmla="*/ 4139 h 10354"/>
                <a:gd name="connsiteX68" fmla="*/ 554 w 10006"/>
                <a:gd name="connsiteY68" fmla="*/ 4309 h 10354"/>
                <a:gd name="connsiteX69" fmla="*/ 554 w 10006"/>
                <a:gd name="connsiteY69" fmla="*/ 4535 h 10354"/>
                <a:gd name="connsiteX70" fmla="*/ 143 w 10006"/>
                <a:gd name="connsiteY70" fmla="*/ 4422 h 10354"/>
                <a:gd name="connsiteX71" fmla="*/ 6 w 10006"/>
                <a:gd name="connsiteY71" fmla="*/ 4591 h 10354"/>
                <a:gd name="connsiteX72" fmla="*/ 6 w 10006"/>
                <a:gd name="connsiteY72" fmla="*/ 4761 h 10354"/>
                <a:gd name="connsiteX73" fmla="*/ 280 w 10006"/>
                <a:gd name="connsiteY73" fmla="*/ 5043 h 10354"/>
                <a:gd name="connsiteX74" fmla="*/ 417 w 10006"/>
                <a:gd name="connsiteY74" fmla="*/ 5043 h 10354"/>
                <a:gd name="connsiteX75" fmla="*/ 554 w 10006"/>
                <a:gd name="connsiteY75" fmla="*/ 4930 h 10354"/>
                <a:gd name="connsiteX76" fmla="*/ 828 w 10006"/>
                <a:gd name="connsiteY76" fmla="*/ 4930 h 10354"/>
                <a:gd name="connsiteX77" fmla="*/ 828 w 10006"/>
                <a:gd name="connsiteY77" fmla="*/ 4817 h 10354"/>
                <a:gd name="connsiteX78" fmla="*/ 1102 w 10006"/>
                <a:gd name="connsiteY78" fmla="*/ 4817 h 10354"/>
                <a:gd name="connsiteX79" fmla="*/ 1102 w 10006"/>
                <a:gd name="connsiteY79" fmla="*/ 5156 h 10354"/>
                <a:gd name="connsiteX80" fmla="*/ 1376 w 10006"/>
                <a:gd name="connsiteY80" fmla="*/ 5156 h 10354"/>
                <a:gd name="connsiteX81" fmla="*/ 1376 w 10006"/>
                <a:gd name="connsiteY81" fmla="*/ 5382 h 10354"/>
                <a:gd name="connsiteX82" fmla="*/ 1650 w 10006"/>
                <a:gd name="connsiteY82" fmla="*/ 5495 h 10354"/>
                <a:gd name="connsiteX83" fmla="*/ 1650 w 10006"/>
                <a:gd name="connsiteY83" fmla="*/ 5947 h 10354"/>
                <a:gd name="connsiteX84" fmla="*/ 2061 w 10006"/>
                <a:gd name="connsiteY84" fmla="*/ 5947 h 10354"/>
                <a:gd name="connsiteX85" fmla="*/ 2198 w 10006"/>
                <a:gd name="connsiteY85" fmla="*/ 6286 h 10354"/>
                <a:gd name="connsiteX86" fmla="*/ 1650 w 10006"/>
                <a:gd name="connsiteY86" fmla="*/ 7303 h 10354"/>
                <a:gd name="connsiteX87" fmla="*/ 1924 w 10006"/>
                <a:gd name="connsiteY87" fmla="*/ 7416 h 10354"/>
                <a:gd name="connsiteX88" fmla="*/ 2335 w 10006"/>
                <a:gd name="connsiteY88" fmla="*/ 7360 h 10354"/>
                <a:gd name="connsiteX89" fmla="*/ 2472 w 10006"/>
                <a:gd name="connsiteY89" fmla="*/ 7416 h 10354"/>
                <a:gd name="connsiteX90" fmla="*/ 3294 w 10006"/>
                <a:gd name="connsiteY90" fmla="*/ 7416 h 10354"/>
                <a:gd name="connsiteX91" fmla="*/ 3568 w 10006"/>
                <a:gd name="connsiteY91" fmla="*/ 7247 h 10354"/>
                <a:gd name="connsiteX92" fmla="*/ 3842 w 10006"/>
                <a:gd name="connsiteY92" fmla="*/ 7247 h 10354"/>
                <a:gd name="connsiteX93" fmla="*/ 4390 w 10006"/>
                <a:gd name="connsiteY93" fmla="*/ 6795 h 10354"/>
                <a:gd name="connsiteX94" fmla="*/ 4664 w 10006"/>
                <a:gd name="connsiteY94" fmla="*/ 6738 h 10354"/>
                <a:gd name="connsiteX95" fmla="*/ 5211 w 10006"/>
                <a:gd name="connsiteY95" fmla="*/ 6964 h 10354"/>
                <a:gd name="connsiteX96" fmla="*/ 5348 w 10006"/>
                <a:gd name="connsiteY96" fmla="*/ 7077 h 10354"/>
                <a:gd name="connsiteX97" fmla="*/ 5759 w 10006"/>
                <a:gd name="connsiteY97" fmla="*/ 7134 h 10354"/>
                <a:gd name="connsiteX98" fmla="*/ 5622 w 10006"/>
                <a:gd name="connsiteY98" fmla="*/ 7529 h 10354"/>
                <a:gd name="connsiteX99" fmla="*/ 6033 w 10006"/>
                <a:gd name="connsiteY99" fmla="*/ 7642 h 10354"/>
                <a:gd name="connsiteX100" fmla="*/ 6581 w 10006"/>
                <a:gd name="connsiteY100" fmla="*/ 8546 h 10354"/>
                <a:gd name="connsiteX101" fmla="*/ 6581 w 10006"/>
                <a:gd name="connsiteY101" fmla="*/ 8716 h 10354"/>
                <a:gd name="connsiteX102" fmla="*/ 6855 w 10006"/>
                <a:gd name="connsiteY102" fmla="*/ 8772 h 10354"/>
                <a:gd name="connsiteX103" fmla="*/ 7266 w 10006"/>
                <a:gd name="connsiteY103" fmla="*/ 9789 h 10354"/>
                <a:gd name="connsiteX104" fmla="*/ 6992 w 10006"/>
                <a:gd name="connsiteY104" fmla="*/ 9902 h 10354"/>
                <a:gd name="connsiteX105" fmla="*/ 7266 w 10006"/>
                <a:gd name="connsiteY105" fmla="*/ 9902 h 10354"/>
                <a:gd name="connsiteX106" fmla="*/ 7540 w 10006"/>
                <a:gd name="connsiteY106" fmla="*/ 10354 h 10354"/>
                <a:gd name="connsiteX107" fmla="*/ 7677 w 10006"/>
                <a:gd name="connsiteY107" fmla="*/ 10354 h 10354"/>
                <a:gd name="connsiteX0" fmla="*/ 7677 w 10006"/>
                <a:gd name="connsiteY0" fmla="*/ 10354 h 10354"/>
                <a:gd name="connsiteX1" fmla="*/ 7814 w 10006"/>
                <a:gd name="connsiteY1" fmla="*/ 10185 h 10354"/>
                <a:gd name="connsiteX2" fmla="*/ 7951 w 10006"/>
                <a:gd name="connsiteY2" fmla="*/ 9846 h 10354"/>
                <a:gd name="connsiteX3" fmla="*/ 8499 w 10006"/>
                <a:gd name="connsiteY3" fmla="*/ 9620 h 10354"/>
                <a:gd name="connsiteX4" fmla="*/ 8499 w 10006"/>
                <a:gd name="connsiteY4" fmla="*/ 9281 h 10354"/>
                <a:gd name="connsiteX5" fmla="*/ 8088 w 10006"/>
                <a:gd name="connsiteY5" fmla="*/ 8942 h 10354"/>
                <a:gd name="connsiteX6" fmla="*/ 7403 w 10006"/>
                <a:gd name="connsiteY6" fmla="*/ 8659 h 10354"/>
                <a:gd name="connsiteX7" fmla="*/ 6992 w 10006"/>
                <a:gd name="connsiteY7" fmla="*/ 8207 h 10354"/>
                <a:gd name="connsiteX8" fmla="*/ 6855 w 10006"/>
                <a:gd name="connsiteY8" fmla="*/ 7755 h 10354"/>
                <a:gd name="connsiteX9" fmla="*/ 7403 w 10006"/>
                <a:gd name="connsiteY9" fmla="*/ 7642 h 10354"/>
                <a:gd name="connsiteX10" fmla="*/ 7403 w 10006"/>
                <a:gd name="connsiteY10" fmla="*/ 7360 h 10354"/>
                <a:gd name="connsiteX11" fmla="*/ 6855 w 10006"/>
                <a:gd name="connsiteY11" fmla="*/ 7190 h 10354"/>
                <a:gd name="connsiteX12" fmla="*/ 6307 w 10006"/>
                <a:gd name="connsiteY12" fmla="*/ 6908 h 10354"/>
                <a:gd name="connsiteX13" fmla="*/ 6170 w 10006"/>
                <a:gd name="connsiteY13" fmla="*/ 6456 h 10354"/>
                <a:gd name="connsiteX14" fmla="*/ 6307 w 10006"/>
                <a:gd name="connsiteY14" fmla="*/ 6117 h 10354"/>
                <a:gd name="connsiteX15" fmla="*/ 6444 w 10006"/>
                <a:gd name="connsiteY15" fmla="*/ 5891 h 10354"/>
                <a:gd name="connsiteX16" fmla="*/ 6170 w 10006"/>
                <a:gd name="connsiteY16" fmla="*/ 5608 h 10354"/>
                <a:gd name="connsiteX17" fmla="*/ 6307 w 10006"/>
                <a:gd name="connsiteY17" fmla="*/ 5439 h 10354"/>
                <a:gd name="connsiteX18" fmla="*/ 6718 w 10006"/>
                <a:gd name="connsiteY18" fmla="*/ 5382 h 10354"/>
                <a:gd name="connsiteX19" fmla="*/ 7129 w 10006"/>
                <a:gd name="connsiteY19" fmla="*/ 5213 h 10354"/>
                <a:gd name="connsiteX20" fmla="*/ 7540 w 10006"/>
                <a:gd name="connsiteY20" fmla="*/ 5213 h 10354"/>
                <a:gd name="connsiteX21" fmla="*/ 7403 w 10006"/>
                <a:gd name="connsiteY21" fmla="*/ 5043 h 10354"/>
                <a:gd name="connsiteX22" fmla="*/ 7677 w 10006"/>
                <a:gd name="connsiteY22" fmla="*/ 4817 h 10354"/>
                <a:gd name="connsiteX23" fmla="*/ 7951 w 10006"/>
                <a:gd name="connsiteY23" fmla="*/ 4817 h 10354"/>
                <a:gd name="connsiteX24" fmla="*/ 8362 w 10006"/>
                <a:gd name="connsiteY24" fmla="*/ 4930 h 10354"/>
                <a:gd name="connsiteX25" fmla="*/ 9184 w 10006"/>
                <a:gd name="connsiteY25" fmla="*/ 4930 h 10354"/>
                <a:gd name="connsiteX26" fmla="*/ 9321 w 10006"/>
                <a:gd name="connsiteY26" fmla="*/ 4817 h 10354"/>
                <a:gd name="connsiteX27" fmla="*/ 9458 w 10006"/>
                <a:gd name="connsiteY27" fmla="*/ 4648 h 10354"/>
                <a:gd name="connsiteX28" fmla="*/ 9869 w 10006"/>
                <a:gd name="connsiteY28" fmla="*/ 4365 h 10354"/>
                <a:gd name="connsiteX29" fmla="*/ 10006 w 10006"/>
                <a:gd name="connsiteY29" fmla="*/ 4196 h 10354"/>
                <a:gd name="connsiteX30" fmla="*/ 9184 w 10006"/>
                <a:gd name="connsiteY30" fmla="*/ 4083 h 10354"/>
                <a:gd name="connsiteX31" fmla="*/ 9047 w 10006"/>
                <a:gd name="connsiteY31" fmla="*/ 3857 h 10354"/>
                <a:gd name="connsiteX32" fmla="*/ 8773 w 10006"/>
                <a:gd name="connsiteY32" fmla="*/ 3574 h 10354"/>
                <a:gd name="connsiteX33" fmla="*/ 8499 w 10006"/>
                <a:gd name="connsiteY33" fmla="*/ 3574 h 10354"/>
                <a:gd name="connsiteX34" fmla="*/ 7951 w 10006"/>
                <a:gd name="connsiteY34" fmla="*/ 3518 h 10354"/>
                <a:gd name="connsiteX35" fmla="*/ 7951 w 10006"/>
                <a:gd name="connsiteY35" fmla="*/ 3405 h 10354"/>
                <a:gd name="connsiteX36" fmla="*/ 8362 w 10006"/>
                <a:gd name="connsiteY36" fmla="*/ 3122 h 10354"/>
                <a:gd name="connsiteX37" fmla="*/ 8362 w 10006"/>
                <a:gd name="connsiteY37" fmla="*/ 3009 h 10354"/>
                <a:gd name="connsiteX38" fmla="*/ 7951 w 10006"/>
                <a:gd name="connsiteY38" fmla="*/ 3009 h 10354"/>
                <a:gd name="connsiteX39" fmla="*/ 7677 w 10006"/>
                <a:gd name="connsiteY39" fmla="*/ 2840 h 10354"/>
                <a:gd name="connsiteX40" fmla="*/ 7814 w 10006"/>
                <a:gd name="connsiteY40" fmla="*/ 2670 h 10354"/>
                <a:gd name="connsiteX41" fmla="*/ 7540 w 10006"/>
                <a:gd name="connsiteY41" fmla="*/ 2501 h 10354"/>
                <a:gd name="connsiteX42" fmla="*/ 7266 w 10006"/>
                <a:gd name="connsiteY42" fmla="*/ 2501 h 10354"/>
                <a:gd name="connsiteX43" fmla="*/ 6718 w 10006"/>
                <a:gd name="connsiteY43" fmla="*/ 2614 h 10354"/>
                <a:gd name="connsiteX44" fmla="*/ 6581 w 10006"/>
                <a:gd name="connsiteY44" fmla="*/ 2670 h 10354"/>
                <a:gd name="connsiteX45" fmla="*/ 6307 w 10006"/>
                <a:gd name="connsiteY45" fmla="*/ 2727 h 10354"/>
                <a:gd name="connsiteX46" fmla="*/ 6307 w 10006"/>
                <a:gd name="connsiteY46" fmla="*/ 2614 h 10354"/>
                <a:gd name="connsiteX47" fmla="*/ 6307 w 10006"/>
                <a:gd name="connsiteY47" fmla="*/ 2444 h 10354"/>
                <a:gd name="connsiteX48" fmla="*/ 6033 w 10006"/>
                <a:gd name="connsiteY48" fmla="*/ 2275 h 10354"/>
                <a:gd name="connsiteX49" fmla="*/ 6033 w 10006"/>
                <a:gd name="connsiteY49" fmla="*/ 2162 h 10354"/>
                <a:gd name="connsiteX50" fmla="*/ 6444 w 10006"/>
                <a:gd name="connsiteY50" fmla="*/ 1936 h 10354"/>
                <a:gd name="connsiteX51" fmla="*/ 6718 w 10006"/>
                <a:gd name="connsiteY51" fmla="*/ 1653 h 10354"/>
                <a:gd name="connsiteX52" fmla="*/ 6855 w 10006"/>
                <a:gd name="connsiteY52" fmla="*/ 1371 h 10354"/>
                <a:gd name="connsiteX53" fmla="*/ 6855 w 10006"/>
                <a:gd name="connsiteY53" fmla="*/ 1201 h 10354"/>
                <a:gd name="connsiteX54" fmla="*/ 6718 w 10006"/>
                <a:gd name="connsiteY54" fmla="*/ 1032 h 10354"/>
                <a:gd name="connsiteX55" fmla="*/ 6855 w 10006"/>
                <a:gd name="connsiteY55" fmla="*/ 749 h 10354"/>
                <a:gd name="connsiteX56" fmla="*/ 6718 w 10006"/>
                <a:gd name="connsiteY56" fmla="*/ 580 h 10354"/>
                <a:gd name="connsiteX57" fmla="*/ 6581 w 10006"/>
                <a:gd name="connsiteY57" fmla="*/ 354 h 10354"/>
                <a:gd name="connsiteX58" fmla="*/ 6170 w 10006"/>
                <a:gd name="connsiteY58" fmla="*/ 354 h 10354"/>
                <a:gd name="connsiteX59" fmla="*/ 5571 w 10006"/>
                <a:gd name="connsiteY59" fmla="*/ 101 h 10354"/>
                <a:gd name="connsiteX60" fmla="*/ 4129 w 10006"/>
                <a:gd name="connsiteY60" fmla="*/ 27 h 10354"/>
                <a:gd name="connsiteX61" fmla="*/ 2406 w 10006"/>
                <a:gd name="connsiteY61" fmla="*/ 550 h 10354"/>
                <a:gd name="connsiteX62" fmla="*/ 769 w 10006"/>
                <a:gd name="connsiteY62" fmla="*/ 1956 h 10354"/>
                <a:gd name="connsiteX63" fmla="*/ 20 w 10006"/>
                <a:gd name="connsiteY63" fmla="*/ 3256 h 10354"/>
                <a:gd name="connsiteX64" fmla="*/ 1513 w 10006"/>
                <a:gd name="connsiteY64" fmla="*/ 3631 h 10354"/>
                <a:gd name="connsiteX65" fmla="*/ 280 w 10006"/>
                <a:gd name="connsiteY65" fmla="*/ 3913 h 10354"/>
                <a:gd name="connsiteX66" fmla="*/ 417 w 10006"/>
                <a:gd name="connsiteY66" fmla="*/ 4139 h 10354"/>
                <a:gd name="connsiteX67" fmla="*/ 554 w 10006"/>
                <a:gd name="connsiteY67" fmla="*/ 4309 h 10354"/>
                <a:gd name="connsiteX68" fmla="*/ 554 w 10006"/>
                <a:gd name="connsiteY68" fmla="*/ 4535 h 10354"/>
                <a:gd name="connsiteX69" fmla="*/ 143 w 10006"/>
                <a:gd name="connsiteY69" fmla="*/ 4422 h 10354"/>
                <a:gd name="connsiteX70" fmla="*/ 6 w 10006"/>
                <a:gd name="connsiteY70" fmla="*/ 4591 h 10354"/>
                <a:gd name="connsiteX71" fmla="*/ 6 w 10006"/>
                <a:gd name="connsiteY71" fmla="*/ 4761 h 10354"/>
                <a:gd name="connsiteX72" fmla="*/ 280 w 10006"/>
                <a:gd name="connsiteY72" fmla="*/ 5043 h 10354"/>
                <a:gd name="connsiteX73" fmla="*/ 417 w 10006"/>
                <a:gd name="connsiteY73" fmla="*/ 5043 h 10354"/>
                <a:gd name="connsiteX74" fmla="*/ 554 w 10006"/>
                <a:gd name="connsiteY74" fmla="*/ 4930 h 10354"/>
                <a:gd name="connsiteX75" fmla="*/ 828 w 10006"/>
                <a:gd name="connsiteY75" fmla="*/ 4930 h 10354"/>
                <a:gd name="connsiteX76" fmla="*/ 828 w 10006"/>
                <a:gd name="connsiteY76" fmla="*/ 4817 h 10354"/>
                <a:gd name="connsiteX77" fmla="*/ 1102 w 10006"/>
                <a:gd name="connsiteY77" fmla="*/ 4817 h 10354"/>
                <a:gd name="connsiteX78" fmla="*/ 1102 w 10006"/>
                <a:gd name="connsiteY78" fmla="*/ 5156 h 10354"/>
                <a:gd name="connsiteX79" fmla="*/ 1376 w 10006"/>
                <a:gd name="connsiteY79" fmla="*/ 5156 h 10354"/>
                <a:gd name="connsiteX80" fmla="*/ 1376 w 10006"/>
                <a:gd name="connsiteY80" fmla="*/ 5382 h 10354"/>
                <a:gd name="connsiteX81" fmla="*/ 1650 w 10006"/>
                <a:gd name="connsiteY81" fmla="*/ 5495 h 10354"/>
                <a:gd name="connsiteX82" fmla="*/ 1650 w 10006"/>
                <a:gd name="connsiteY82" fmla="*/ 5947 h 10354"/>
                <a:gd name="connsiteX83" fmla="*/ 2061 w 10006"/>
                <a:gd name="connsiteY83" fmla="*/ 5947 h 10354"/>
                <a:gd name="connsiteX84" fmla="*/ 2198 w 10006"/>
                <a:gd name="connsiteY84" fmla="*/ 6286 h 10354"/>
                <a:gd name="connsiteX85" fmla="*/ 1650 w 10006"/>
                <a:gd name="connsiteY85" fmla="*/ 7303 h 10354"/>
                <a:gd name="connsiteX86" fmla="*/ 1924 w 10006"/>
                <a:gd name="connsiteY86" fmla="*/ 7416 h 10354"/>
                <a:gd name="connsiteX87" fmla="*/ 2335 w 10006"/>
                <a:gd name="connsiteY87" fmla="*/ 7360 h 10354"/>
                <a:gd name="connsiteX88" fmla="*/ 2472 w 10006"/>
                <a:gd name="connsiteY88" fmla="*/ 7416 h 10354"/>
                <a:gd name="connsiteX89" fmla="*/ 3294 w 10006"/>
                <a:gd name="connsiteY89" fmla="*/ 7416 h 10354"/>
                <a:gd name="connsiteX90" fmla="*/ 3568 w 10006"/>
                <a:gd name="connsiteY90" fmla="*/ 7247 h 10354"/>
                <a:gd name="connsiteX91" fmla="*/ 3842 w 10006"/>
                <a:gd name="connsiteY91" fmla="*/ 7247 h 10354"/>
                <a:gd name="connsiteX92" fmla="*/ 4390 w 10006"/>
                <a:gd name="connsiteY92" fmla="*/ 6795 h 10354"/>
                <a:gd name="connsiteX93" fmla="*/ 4664 w 10006"/>
                <a:gd name="connsiteY93" fmla="*/ 6738 h 10354"/>
                <a:gd name="connsiteX94" fmla="*/ 5211 w 10006"/>
                <a:gd name="connsiteY94" fmla="*/ 6964 h 10354"/>
                <a:gd name="connsiteX95" fmla="*/ 5348 w 10006"/>
                <a:gd name="connsiteY95" fmla="*/ 7077 h 10354"/>
                <a:gd name="connsiteX96" fmla="*/ 5759 w 10006"/>
                <a:gd name="connsiteY96" fmla="*/ 7134 h 10354"/>
                <a:gd name="connsiteX97" fmla="*/ 5622 w 10006"/>
                <a:gd name="connsiteY97" fmla="*/ 7529 h 10354"/>
                <a:gd name="connsiteX98" fmla="*/ 6033 w 10006"/>
                <a:gd name="connsiteY98" fmla="*/ 7642 h 10354"/>
                <a:gd name="connsiteX99" fmla="*/ 6581 w 10006"/>
                <a:gd name="connsiteY99" fmla="*/ 8546 h 10354"/>
                <a:gd name="connsiteX100" fmla="*/ 6581 w 10006"/>
                <a:gd name="connsiteY100" fmla="*/ 8716 h 10354"/>
                <a:gd name="connsiteX101" fmla="*/ 6855 w 10006"/>
                <a:gd name="connsiteY101" fmla="*/ 8772 h 10354"/>
                <a:gd name="connsiteX102" fmla="*/ 7266 w 10006"/>
                <a:gd name="connsiteY102" fmla="*/ 9789 h 10354"/>
                <a:gd name="connsiteX103" fmla="*/ 6992 w 10006"/>
                <a:gd name="connsiteY103" fmla="*/ 9902 h 10354"/>
                <a:gd name="connsiteX104" fmla="*/ 7266 w 10006"/>
                <a:gd name="connsiteY104" fmla="*/ 9902 h 10354"/>
                <a:gd name="connsiteX105" fmla="*/ 7540 w 10006"/>
                <a:gd name="connsiteY105" fmla="*/ 10354 h 10354"/>
                <a:gd name="connsiteX106" fmla="*/ 7677 w 10006"/>
                <a:gd name="connsiteY106" fmla="*/ 10354 h 10354"/>
                <a:gd name="connsiteX0" fmla="*/ 7672 w 10001"/>
                <a:gd name="connsiteY0" fmla="*/ 10354 h 10354"/>
                <a:gd name="connsiteX1" fmla="*/ 7809 w 10001"/>
                <a:gd name="connsiteY1" fmla="*/ 10185 h 10354"/>
                <a:gd name="connsiteX2" fmla="*/ 7946 w 10001"/>
                <a:gd name="connsiteY2" fmla="*/ 9846 h 10354"/>
                <a:gd name="connsiteX3" fmla="*/ 8494 w 10001"/>
                <a:gd name="connsiteY3" fmla="*/ 9620 h 10354"/>
                <a:gd name="connsiteX4" fmla="*/ 8494 w 10001"/>
                <a:gd name="connsiteY4" fmla="*/ 9281 h 10354"/>
                <a:gd name="connsiteX5" fmla="*/ 8083 w 10001"/>
                <a:gd name="connsiteY5" fmla="*/ 8942 h 10354"/>
                <a:gd name="connsiteX6" fmla="*/ 7398 w 10001"/>
                <a:gd name="connsiteY6" fmla="*/ 8659 h 10354"/>
                <a:gd name="connsiteX7" fmla="*/ 6987 w 10001"/>
                <a:gd name="connsiteY7" fmla="*/ 8207 h 10354"/>
                <a:gd name="connsiteX8" fmla="*/ 6850 w 10001"/>
                <a:gd name="connsiteY8" fmla="*/ 7755 h 10354"/>
                <a:gd name="connsiteX9" fmla="*/ 7398 w 10001"/>
                <a:gd name="connsiteY9" fmla="*/ 7642 h 10354"/>
                <a:gd name="connsiteX10" fmla="*/ 7398 w 10001"/>
                <a:gd name="connsiteY10" fmla="*/ 7360 h 10354"/>
                <a:gd name="connsiteX11" fmla="*/ 6850 w 10001"/>
                <a:gd name="connsiteY11" fmla="*/ 7190 h 10354"/>
                <a:gd name="connsiteX12" fmla="*/ 6302 w 10001"/>
                <a:gd name="connsiteY12" fmla="*/ 6908 h 10354"/>
                <a:gd name="connsiteX13" fmla="*/ 6165 w 10001"/>
                <a:gd name="connsiteY13" fmla="*/ 6456 h 10354"/>
                <a:gd name="connsiteX14" fmla="*/ 6302 w 10001"/>
                <a:gd name="connsiteY14" fmla="*/ 6117 h 10354"/>
                <a:gd name="connsiteX15" fmla="*/ 6439 w 10001"/>
                <a:gd name="connsiteY15" fmla="*/ 5891 h 10354"/>
                <a:gd name="connsiteX16" fmla="*/ 6165 w 10001"/>
                <a:gd name="connsiteY16" fmla="*/ 5608 h 10354"/>
                <a:gd name="connsiteX17" fmla="*/ 6302 w 10001"/>
                <a:gd name="connsiteY17" fmla="*/ 5439 h 10354"/>
                <a:gd name="connsiteX18" fmla="*/ 6713 w 10001"/>
                <a:gd name="connsiteY18" fmla="*/ 5382 h 10354"/>
                <a:gd name="connsiteX19" fmla="*/ 7124 w 10001"/>
                <a:gd name="connsiteY19" fmla="*/ 5213 h 10354"/>
                <a:gd name="connsiteX20" fmla="*/ 7535 w 10001"/>
                <a:gd name="connsiteY20" fmla="*/ 5213 h 10354"/>
                <a:gd name="connsiteX21" fmla="*/ 7398 w 10001"/>
                <a:gd name="connsiteY21" fmla="*/ 5043 h 10354"/>
                <a:gd name="connsiteX22" fmla="*/ 7672 w 10001"/>
                <a:gd name="connsiteY22" fmla="*/ 4817 h 10354"/>
                <a:gd name="connsiteX23" fmla="*/ 7946 w 10001"/>
                <a:gd name="connsiteY23" fmla="*/ 4817 h 10354"/>
                <a:gd name="connsiteX24" fmla="*/ 8357 w 10001"/>
                <a:gd name="connsiteY24" fmla="*/ 4930 h 10354"/>
                <a:gd name="connsiteX25" fmla="*/ 9179 w 10001"/>
                <a:gd name="connsiteY25" fmla="*/ 4930 h 10354"/>
                <a:gd name="connsiteX26" fmla="*/ 9316 w 10001"/>
                <a:gd name="connsiteY26" fmla="*/ 4817 h 10354"/>
                <a:gd name="connsiteX27" fmla="*/ 9453 w 10001"/>
                <a:gd name="connsiteY27" fmla="*/ 4648 h 10354"/>
                <a:gd name="connsiteX28" fmla="*/ 9864 w 10001"/>
                <a:gd name="connsiteY28" fmla="*/ 4365 h 10354"/>
                <a:gd name="connsiteX29" fmla="*/ 10001 w 10001"/>
                <a:gd name="connsiteY29" fmla="*/ 4196 h 10354"/>
                <a:gd name="connsiteX30" fmla="*/ 9179 w 10001"/>
                <a:gd name="connsiteY30" fmla="*/ 4083 h 10354"/>
                <a:gd name="connsiteX31" fmla="*/ 9042 w 10001"/>
                <a:gd name="connsiteY31" fmla="*/ 3857 h 10354"/>
                <a:gd name="connsiteX32" fmla="*/ 8768 w 10001"/>
                <a:gd name="connsiteY32" fmla="*/ 3574 h 10354"/>
                <a:gd name="connsiteX33" fmla="*/ 8494 w 10001"/>
                <a:gd name="connsiteY33" fmla="*/ 3574 h 10354"/>
                <a:gd name="connsiteX34" fmla="*/ 7946 w 10001"/>
                <a:gd name="connsiteY34" fmla="*/ 3518 h 10354"/>
                <a:gd name="connsiteX35" fmla="*/ 7946 w 10001"/>
                <a:gd name="connsiteY35" fmla="*/ 3405 h 10354"/>
                <a:gd name="connsiteX36" fmla="*/ 8357 w 10001"/>
                <a:gd name="connsiteY36" fmla="*/ 3122 h 10354"/>
                <a:gd name="connsiteX37" fmla="*/ 8357 w 10001"/>
                <a:gd name="connsiteY37" fmla="*/ 3009 h 10354"/>
                <a:gd name="connsiteX38" fmla="*/ 7946 w 10001"/>
                <a:gd name="connsiteY38" fmla="*/ 3009 h 10354"/>
                <a:gd name="connsiteX39" fmla="*/ 7672 w 10001"/>
                <a:gd name="connsiteY39" fmla="*/ 2840 h 10354"/>
                <a:gd name="connsiteX40" fmla="*/ 7809 w 10001"/>
                <a:gd name="connsiteY40" fmla="*/ 2670 h 10354"/>
                <a:gd name="connsiteX41" fmla="*/ 7535 w 10001"/>
                <a:gd name="connsiteY41" fmla="*/ 2501 h 10354"/>
                <a:gd name="connsiteX42" fmla="*/ 7261 w 10001"/>
                <a:gd name="connsiteY42" fmla="*/ 2501 h 10354"/>
                <a:gd name="connsiteX43" fmla="*/ 6713 w 10001"/>
                <a:gd name="connsiteY43" fmla="*/ 2614 h 10354"/>
                <a:gd name="connsiteX44" fmla="*/ 6576 w 10001"/>
                <a:gd name="connsiteY44" fmla="*/ 2670 h 10354"/>
                <a:gd name="connsiteX45" fmla="*/ 6302 w 10001"/>
                <a:gd name="connsiteY45" fmla="*/ 2727 h 10354"/>
                <a:gd name="connsiteX46" fmla="*/ 6302 w 10001"/>
                <a:gd name="connsiteY46" fmla="*/ 2614 h 10354"/>
                <a:gd name="connsiteX47" fmla="*/ 6302 w 10001"/>
                <a:gd name="connsiteY47" fmla="*/ 2444 h 10354"/>
                <a:gd name="connsiteX48" fmla="*/ 6028 w 10001"/>
                <a:gd name="connsiteY48" fmla="*/ 2275 h 10354"/>
                <a:gd name="connsiteX49" fmla="*/ 6028 w 10001"/>
                <a:gd name="connsiteY49" fmla="*/ 2162 h 10354"/>
                <a:gd name="connsiteX50" fmla="*/ 6439 w 10001"/>
                <a:gd name="connsiteY50" fmla="*/ 1936 h 10354"/>
                <a:gd name="connsiteX51" fmla="*/ 6713 w 10001"/>
                <a:gd name="connsiteY51" fmla="*/ 1653 h 10354"/>
                <a:gd name="connsiteX52" fmla="*/ 6850 w 10001"/>
                <a:gd name="connsiteY52" fmla="*/ 1371 h 10354"/>
                <a:gd name="connsiteX53" fmla="*/ 6850 w 10001"/>
                <a:gd name="connsiteY53" fmla="*/ 1201 h 10354"/>
                <a:gd name="connsiteX54" fmla="*/ 6713 w 10001"/>
                <a:gd name="connsiteY54" fmla="*/ 1032 h 10354"/>
                <a:gd name="connsiteX55" fmla="*/ 6850 w 10001"/>
                <a:gd name="connsiteY55" fmla="*/ 749 h 10354"/>
                <a:gd name="connsiteX56" fmla="*/ 6713 w 10001"/>
                <a:gd name="connsiteY56" fmla="*/ 580 h 10354"/>
                <a:gd name="connsiteX57" fmla="*/ 6576 w 10001"/>
                <a:gd name="connsiteY57" fmla="*/ 354 h 10354"/>
                <a:gd name="connsiteX58" fmla="*/ 6165 w 10001"/>
                <a:gd name="connsiteY58" fmla="*/ 354 h 10354"/>
                <a:gd name="connsiteX59" fmla="*/ 5566 w 10001"/>
                <a:gd name="connsiteY59" fmla="*/ 101 h 10354"/>
                <a:gd name="connsiteX60" fmla="*/ 4124 w 10001"/>
                <a:gd name="connsiteY60" fmla="*/ 27 h 10354"/>
                <a:gd name="connsiteX61" fmla="*/ 2401 w 10001"/>
                <a:gd name="connsiteY61" fmla="*/ 550 h 10354"/>
                <a:gd name="connsiteX62" fmla="*/ 764 w 10001"/>
                <a:gd name="connsiteY62" fmla="*/ 1956 h 10354"/>
                <a:gd name="connsiteX63" fmla="*/ 15 w 10001"/>
                <a:gd name="connsiteY63" fmla="*/ 3256 h 10354"/>
                <a:gd name="connsiteX64" fmla="*/ 275 w 10001"/>
                <a:gd name="connsiteY64" fmla="*/ 3913 h 10354"/>
                <a:gd name="connsiteX65" fmla="*/ 412 w 10001"/>
                <a:gd name="connsiteY65" fmla="*/ 4139 h 10354"/>
                <a:gd name="connsiteX66" fmla="*/ 549 w 10001"/>
                <a:gd name="connsiteY66" fmla="*/ 4309 h 10354"/>
                <a:gd name="connsiteX67" fmla="*/ 549 w 10001"/>
                <a:gd name="connsiteY67" fmla="*/ 4535 h 10354"/>
                <a:gd name="connsiteX68" fmla="*/ 138 w 10001"/>
                <a:gd name="connsiteY68" fmla="*/ 4422 h 10354"/>
                <a:gd name="connsiteX69" fmla="*/ 1 w 10001"/>
                <a:gd name="connsiteY69" fmla="*/ 4591 h 10354"/>
                <a:gd name="connsiteX70" fmla="*/ 1 w 10001"/>
                <a:gd name="connsiteY70" fmla="*/ 4761 h 10354"/>
                <a:gd name="connsiteX71" fmla="*/ 275 w 10001"/>
                <a:gd name="connsiteY71" fmla="*/ 5043 h 10354"/>
                <a:gd name="connsiteX72" fmla="*/ 412 w 10001"/>
                <a:gd name="connsiteY72" fmla="*/ 5043 h 10354"/>
                <a:gd name="connsiteX73" fmla="*/ 549 w 10001"/>
                <a:gd name="connsiteY73" fmla="*/ 4930 h 10354"/>
                <a:gd name="connsiteX74" fmla="*/ 823 w 10001"/>
                <a:gd name="connsiteY74" fmla="*/ 4930 h 10354"/>
                <a:gd name="connsiteX75" fmla="*/ 823 w 10001"/>
                <a:gd name="connsiteY75" fmla="*/ 4817 h 10354"/>
                <a:gd name="connsiteX76" fmla="*/ 1097 w 10001"/>
                <a:gd name="connsiteY76" fmla="*/ 4817 h 10354"/>
                <a:gd name="connsiteX77" fmla="*/ 1097 w 10001"/>
                <a:gd name="connsiteY77" fmla="*/ 5156 h 10354"/>
                <a:gd name="connsiteX78" fmla="*/ 1371 w 10001"/>
                <a:gd name="connsiteY78" fmla="*/ 5156 h 10354"/>
                <a:gd name="connsiteX79" fmla="*/ 1371 w 10001"/>
                <a:gd name="connsiteY79" fmla="*/ 5382 h 10354"/>
                <a:gd name="connsiteX80" fmla="*/ 1645 w 10001"/>
                <a:gd name="connsiteY80" fmla="*/ 5495 h 10354"/>
                <a:gd name="connsiteX81" fmla="*/ 1645 w 10001"/>
                <a:gd name="connsiteY81" fmla="*/ 5947 h 10354"/>
                <a:gd name="connsiteX82" fmla="*/ 2056 w 10001"/>
                <a:gd name="connsiteY82" fmla="*/ 5947 h 10354"/>
                <a:gd name="connsiteX83" fmla="*/ 2193 w 10001"/>
                <a:gd name="connsiteY83" fmla="*/ 6286 h 10354"/>
                <a:gd name="connsiteX84" fmla="*/ 1645 w 10001"/>
                <a:gd name="connsiteY84" fmla="*/ 7303 h 10354"/>
                <a:gd name="connsiteX85" fmla="*/ 1919 w 10001"/>
                <a:gd name="connsiteY85" fmla="*/ 7416 h 10354"/>
                <a:gd name="connsiteX86" fmla="*/ 2330 w 10001"/>
                <a:gd name="connsiteY86" fmla="*/ 7360 h 10354"/>
                <a:gd name="connsiteX87" fmla="*/ 2467 w 10001"/>
                <a:gd name="connsiteY87" fmla="*/ 7416 h 10354"/>
                <a:gd name="connsiteX88" fmla="*/ 3289 w 10001"/>
                <a:gd name="connsiteY88" fmla="*/ 7416 h 10354"/>
                <a:gd name="connsiteX89" fmla="*/ 3563 w 10001"/>
                <a:gd name="connsiteY89" fmla="*/ 7247 h 10354"/>
                <a:gd name="connsiteX90" fmla="*/ 3837 w 10001"/>
                <a:gd name="connsiteY90" fmla="*/ 7247 h 10354"/>
                <a:gd name="connsiteX91" fmla="*/ 4385 w 10001"/>
                <a:gd name="connsiteY91" fmla="*/ 6795 h 10354"/>
                <a:gd name="connsiteX92" fmla="*/ 4659 w 10001"/>
                <a:gd name="connsiteY92" fmla="*/ 6738 h 10354"/>
                <a:gd name="connsiteX93" fmla="*/ 5206 w 10001"/>
                <a:gd name="connsiteY93" fmla="*/ 6964 h 10354"/>
                <a:gd name="connsiteX94" fmla="*/ 5343 w 10001"/>
                <a:gd name="connsiteY94" fmla="*/ 7077 h 10354"/>
                <a:gd name="connsiteX95" fmla="*/ 5754 w 10001"/>
                <a:gd name="connsiteY95" fmla="*/ 7134 h 10354"/>
                <a:gd name="connsiteX96" fmla="*/ 5617 w 10001"/>
                <a:gd name="connsiteY96" fmla="*/ 7529 h 10354"/>
                <a:gd name="connsiteX97" fmla="*/ 6028 w 10001"/>
                <a:gd name="connsiteY97" fmla="*/ 7642 h 10354"/>
                <a:gd name="connsiteX98" fmla="*/ 6576 w 10001"/>
                <a:gd name="connsiteY98" fmla="*/ 8546 h 10354"/>
                <a:gd name="connsiteX99" fmla="*/ 6576 w 10001"/>
                <a:gd name="connsiteY99" fmla="*/ 8716 h 10354"/>
                <a:gd name="connsiteX100" fmla="*/ 6850 w 10001"/>
                <a:gd name="connsiteY100" fmla="*/ 8772 h 10354"/>
                <a:gd name="connsiteX101" fmla="*/ 7261 w 10001"/>
                <a:gd name="connsiteY101" fmla="*/ 9789 h 10354"/>
                <a:gd name="connsiteX102" fmla="*/ 6987 w 10001"/>
                <a:gd name="connsiteY102" fmla="*/ 9902 h 10354"/>
                <a:gd name="connsiteX103" fmla="*/ 7261 w 10001"/>
                <a:gd name="connsiteY103" fmla="*/ 9902 h 10354"/>
                <a:gd name="connsiteX104" fmla="*/ 7535 w 10001"/>
                <a:gd name="connsiteY104" fmla="*/ 10354 h 10354"/>
                <a:gd name="connsiteX105" fmla="*/ 7672 w 10001"/>
                <a:gd name="connsiteY105" fmla="*/ 10354 h 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0001" h="10354">
                  <a:moveTo>
                    <a:pt x="7672" y="10354"/>
                  </a:moveTo>
                  <a:cubicBezTo>
                    <a:pt x="7718" y="10298"/>
                    <a:pt x="7763" y="10241"/>
                    <a:pt x="7809" y="10185"/>
                  </a:cubicBezTo>
                  <a:cubicBezTo>
                    <a:pt x="7855" y="10072"/>
                    <a:pt x="7900" y="9959"/>
                    <a:pt x="7946" y="9846"/>
                  </a:cubicBezTo>
                  <a:lnTo>
                    <a:pt x="8494" y="9620"/>
                  </a:lnTo>
                  <a:lnTo>
                    <a:pt x="8494" y="9281"/>
                  </a:lnTo>
                  <a:lnTo>
                    <a:pt x="8083" y="8942"/>
                  </a:lnTo>
                  <a:lnTo>
                    <a:pt x="7398" y="8659"/>
                  </a:lnTo>
                  <a:lnTo>
                    <a:pt x="6987" y="8207"/>
                  </a:lnTo>
                  <a:cubicBezTo>
                    <a:pt x="6941" y="8056"/>
                    <a:pt x="6896" y="7906"/>
                    <a:pt x="6850" y="7755"/>
                  </a:cubicBezTo>
                  <a:lnTo>
                    <a:pt x="7398" y="7642"/>
                  </a:lnTo>
                  <a:lnTo>
                    <a:pt x="7398" y="7360"/>
                  </a:lnTo>
                  <a:lnTo>
                    <a:pt x="6850" y="7190"/>
                  </a:lnTo>
                  <a:lnTo>
                    <a:pt x="6302" y="6908"/>
                  </a:lnTo>
                  <a:cubicBezTo>
                    <a:pt x="6256" y="6757"/>
                    <a:pt x="6211" y="6607"/>
                    <a:pt x="6165" y="6456"/>
                  </a:cubicBezTo>
                  <a:cubicBezTo>
                    <a:pt x="6211" y="6343"/>
                    <a:pt x="6256" y="6230"/>
                    <a:pt x="6302" y="6117"/>
                  </a:cubicBezTo>
                  <a:cubicBezTo>
                    <a:pt x="6348" y="6042"/>
                    <a:pt x="6393" y="5966"/>
                    <a:pt x="6439" y="5891"/>
                  </a:cubicBezTo>
                  <a:lnTo>
                    <a:pt x="6165" y="5608"/>
                  </a:lnTo>
                  <a:cubicBezTo>
                    <a:pt x="6211" y="5552"/>
                    <a:pt x="6256" y="5495"/>
                    <a:pt x="6302" y="5439"/>
                  </a:cubicBezTo>
                  <a:lnTo>
                    <a:pt x="6713" y="5382"/>
                  </a:lnTo>
                  <a:lnTo>
                    <a:pt x="7124" y="5213"/>
                  </a:lnTo>
                  <a:lnTo>
                    <a:pt x="7535" y="5213"/>
                  </a:lnTo>
                  <a:lnTo>
                    <a:pt x="7398" y="5043"/>
                  </a:lnTo>
                  <a:lnTo>
                    <a:pt x="7672" y="4817"/>
                  </a:lnTo>
                  <a:lnTo>
                    <a:pt x="7946" y="4817"/>
                  </a:lnTo>
                  <a:lnTo>
                    <a:pt x="8357" y="4930"/>
                  </a:lnTo>
                  <a:lnTo>
                    <a:pt x="9179" y="4930"/>
                  </a:lnTo>
                  <a:lnTo>
                    <a:pt x="9316" y="4817"/>
                  </a:lnTo>
                  <a:cubicBezTo>
                    <a:pt x="9362" y="4761"/>
                    <a:pt x="9407" y="4704"/>
                    <a:pt x="9453" y="4648"/>
                  </a:cubicBezTo>
                  <a:lnTo>
                    <a:pt x="9864" y="4365"/>
                  </a:lnTo>
                  <a:cubicBezTo>
                    <a:pt x="9910" y="4309"/>
                    <a:pt x="9955" y="4252"/>
                    <a:pt x="10001" y="4196"/>
                  </a:cubicBezTo>
                  <a:lnTo>
                    <a:pt x="9179" y="4083"/>
                  </a:lnTo>
                  <a:cubicBezTo>
                    <a:pt x="9133" y="4008"/>
                    <a:pt x="9088" y="3932"/>
                    <a:pt x="9042" y="3857"/>
                  </a:cubicBezTo>
                  <a:lnTo>
                    <a:pt x="8768" y="3574"/>
                  </a:lnTo>
                  <a:lnTo>
                    <a:pt x="8494" y="3574"/>
                  </a:lnTo>
                  <a:lnTo>
                    <a:pt x="7946" y="3518"/>
                  </a:lnTo>
                  <a:lnTo>
                    <a:pt x="7946" y="3405"/>
                  </a:lnTo>
                  <a:lnTo>
                    <a:pt x="8357" y="3122"/>
                  </a:lnTo>
                  <a:lnTo>
                    <a:pt x="8357" y="3009"/>
                  </a:lnTo>
                  <a:lnTo>
                    <a:pt x="7946" y="3009"/>
                  </a:lnTo>
                  <a:lnTo>
                    <a:pt x="7672" y="2840"/>
                  </a:lnTo>
                  <a:lnTo>
                    <a:pt x="7809" y="2670"/>
                  </a:lnTo>
                  <a:lnTo>
                    <a:pt x="7535" y="2501"/>
                  </a:lnTo>
                  <a:lnTo>
                    <a:pt x="7261" y="2501"/>
                  </a:lnTo>
                  <a:lnTo>
                    <a:pt x="6713" y="2614"/>
                  </a:lnTo>
                  <a:lnTo>
                    <a:pt x="6576" y="2670"/>
                  </a:lnTo>
                  <a:lnTo>
                    <a:pt x="6302" y="2727"/>
                  </a:lnTo>
                  <a:lnTo>
                    <a:pt x="6302" y="2614"/>
                  </a:lnTo>
                  <a:lnTo>
                    <a:pt x="6302" y="2444"/>
                  </a:lnTo>
                  <a:lnTo>
                    <a:pt x="6028" y="2275"/>
                  </a:lnTo>
                  <a:lnTo>
                    <a:pt x="6028" y="2162"/>
                  </a:lnTo>
                  <a:lnTo>
                    <a:pt x="6439" y="1936"/>
                  </a:lnTo>
                  <a:lnTo>
                    <a:pt x="6713" y="1653"/>
                  </a:lnTo>
                  <a:cubicBezTo>
                    <a:pt x="6759" y="1559"/>
                    <a:pt x="6804" y="1465"/>
                    <a:pt x="6850" y="1371"/>
                  </a:cubicBezTo>
                  <a:lnTo>
                    <a:pt x="6850" y="1201"/>
                  </a:lnTo>
                  <a:cubicBezTo>
                    <a:pt x="6804" y="1145"/>
                    <a:pt x="6759" y="1088"/>
                    <a:pt x="6713" y="1032"/>
                  </a:cubicBezTo>
                  <a:cubicBezTo>
                    <a:pt x="6759" y="938"/>
                    <a:pt x="6804" y="843"/>
                    <a:pt x="6850" y="749"/>
                  </a:cubicBezTo>
                  <a:cubicBezTo>
                    <a:pt x="6804" y="693"/>
                    <a:pt x="6759" y="636"/>
                    <a:pt x="6713" y="580"/>
                  </a:cubicBezTo>
                  <a:cubicBezTo>
                    <a:pt x="6667" y="505"/>
                    <a:pt x="6622" y="429"/>
                    <a:pt x="6576" y="354"/>
                  </a:cubicBezTo>
                  <a:cubicBezTo>
                    <a:pt x="6439" y="354"/>
                    <a:pt x="6333" y="396"/>
                    <a:pt x="6165" y="354"/>
                  </a:cubicBezTo>
                  <a:cubicBezTo>
                    <a:pt x="5997" y="312"/>
                    <a:pt x="5906" y="155"/>
                    <a:pt x="5566" y="101"/>
                  </a:cubicBezTo>
                  <a:cubicBezTo>
                    <a:pt x="5226" y="47"/>
                    <a:pt x="4651" y="-48"/>
                    <a:pt x="4124" y="27"/>
                  </a:cubicBezTo>
                  <a:cubicBezTo>
                    <a:pt x="3597" y="102"/>
                    <a:pt x="2961" y="229"/>
                    <a:pt x="2401" y="550"/>
                  </a:cubicBezTo>
                  <a:cubicBezTo>
                    <a:pt x="1841" y="871"/>
                    <a:pt x="1162" y="1505"/>
                    <a:pt x="764" y="1956"/>
                  </a:cubicBezTo>
                  <a:cubicBezTo>
                    <a:pt x="366" y="2407"/>
                    <a:pt x="96" y="2930"/>
                    <a:pt x="15" y="3256"/>
                  </a:cubicBezTo>
                  <a:cubicBezTo>
                    <a:pt x="-66" y="3582"/>
                    <a:pt x="209" y="3766"/>
                    <a:pt x="275" y="3913"/>
                  </a:cubicBezTo>
                  <a:cubicBezTo>
                    <a:pt x="341" y="4060"/>
                    <a:pt x="366" y="4064"/>
                    <a:pt x="412" y="4139"/>
                  </a:cubicBezTo>
                  <a:lnTo>
                    <a:pt x="549" y="4309"/>
                  </a:lnTo>
                  <a:lnTo>
                    <a:pt x="549" y="4535"/>
                  </a:lnTo>
                  <a:lnTo>
                    <a:pt x="138" y="4422"/>
                  </a:lnTo>
                  <a:cubicBezTo>
                    <a:pt x="92" y="4478"/>
                    <a:pt x="47" y="4535"/>
                    <a:pt x="1" y="4591"/>
                  </a:cubicBezTo>
                  <a:lnTo>
                    <a:pt x="1" y="4761"/>
                  </a:lnTo>
                  <a:cubicBezTo>
                    <a:pt x="138" y="4874"/>
                    <a:pt x="138" y="4930"/>
                    <a:pt x="275" y="5043"/>
                  </a:cubicBezTo>
                  <a:lnTo>
                    <a:pt x="412" y="5043"/>
                  </a:lnTo>
                  <a:cubicBezTo>
                    <a:pt x="412" y="4987"/>
                    <a:pt x="412" y="4930"/>
                    <a:pt x="549" y="4930"/>
                  </a:cubicBezTo>
                  <a:lnTo>
                    <a:pt x="823" y="4930"/>
                  </a:lnTo>
                  <a:lnTo>
                    <a:pt x="823" y="4817"/>
                  </a:lnTo>
                  <a:cubicBezTo>
                    <a:pt x="960" y="4817"/>
                    <a:pt x="1097" y="4874"/>
                    <a:pt x="1097" y="4817"/>
                  </a:cubicBezTo>
                  <a:cubicBezTo>
                    <a:pt x="1234" y="4930"/>
                    <a:pt x="1097" y="5043"/>
                    <a:pt x="1097" y="5156"/>
                  </a:cubicBezTo>
                  <a:lnTo>
                    <a:pt x="1371" y="5156"/>
                  </a:lnTo>
                  <a:cubicBezTo>
                    <a:pt x="1508" y="5269"/>
                    <a:pt x="1371" y="5326"/>
                    <a:pt x="1371" y="5382"/>
                  </a:cubicBezTo>
                  <a:cubicBezTo>
                    <a:pt x="1508" y="5439"/>
                    <a:pt x="1645" y="5439"/>
                    <a:pt x="1645" y="5495"/>
                  </a:cubicBezTo>
                  <a:cubicBezTo>
                    <a:pt x="1782" y="5608"/>
                    <a:pt x="1508" y="5778"/>
                    <a:pt x="1645" y="5947"/>
                  </a:cubicBezTo>
                  <a:lnTo>
                    <a:pt x="2056" y="5947"/>
                  </a:lnTo>
                  <a:cubicBezTo>
                    <a:pt x="2056" y="6060"/>
                    <a:pt x="2193" y="6173"/>
                    <a:pt x="2193" y="6286"/>
                  </a:cubicBezTo>
                  <a:cubicBezTo>
                    <a:pt x="2330" y="6569"/>
                    <a:pt x="1782" y="6908"/>
                    <a:pt x="1645" y="7303"/>
                  </a:cubicBezTo>
                  <a:cubicBezTo>
                    <a:pt x="1782" y="7303"/>
                    <a:pt x="1919" y="7360"/>
                    <a:pt x="1919" y="7416"/>
                  </a:cubicBezTo>
                  <a:cubicBezTo>
                    <a:pt x="2193" y="7416"/>
                    <a:pt x="2193" y="7360"/>
                    <a:pt x="2330" y="7360"/>
                  </a:cubicBezTo>
                  <a:lnTo>
                    <a:pt x="2467" y="7416"/>
                  </a:lnTo>
                  <a:lnTo>
                    <a:pt x="3289" y="7416"/>
                  </a:lnTo>
                  <a:cubicBezTo>
                    <a:pt x="3426" y="7360"/>
                    <a:pt x="3426" y="7303"/>
                    <a:pt x="3563" y="7247"/>
                  </a:cubicBezTo>
                  <a:lnTo>
                    <a:pt x="3837" y="7247"/>
                  </a:lnTo>
                  <a:cubicBezTo>
                    <a:pt x="4248" y="7190"/>
                    <a:pt x="4248" y="7021"/>
                    <a:pt x="4385" y="6795"/>
                  </a:cubicBezTo>
                  <a:lnTo>
                    <a:pt x="4659" y="6738"/>
                  </a:lnTo>
                  <a:cubicBezTo>
                    <a:pt x="4796" y="6738"/>
                    <a:pt x="5206" y="6908"/>
                    <a:pt x="5206" y="6964"/>
                  </a:cubicBezTo>
                  <a:cubicBezTo>
                    <a:pt x="5343" y="7021"/>
                    <a:pt x="5206" y="7077"/>
                    <a:pt x="5343" y="7077"/>
                  </a:cubicBezTo>
                  <a:cubicBezTo>
                    <a:pt x="5480" y="7134"/>
                    <a:pt x="5754" y="7134"/>
                    <a:pt x="5754" y="7134"/>
                  </a:cubicBezTo>
                  <a:cubicBezTo>
                    <a:pt x="5754" y="7303"/>
                    <a:pt x="5754" y="7360"/>
                    <a:pt x="5617" y="7529"/>
                  </a:cubicBezTo>
                  <a:cubicBezTo>
                    <a:pt x="5754" y="7586"/>
                    <a:pt x="6028" y="7642"/>
                    <a:pt x="6028" y="7642"/>
                  </a:cubicBezTo>
                  <a:cubicBezTo>
                    <a:pt x="6165" y="7699"/>
                    <a:pt x="6439" y="8433"/>
                    <a:pt x="6576" y="8546"/>
                  </a:cubicBezTo>
                  <a:cubicBezTo>
                    <a:pt x="6576" y="8603"/>
                    <a:pt x="6439" y="8659"/>
                    <a:pt x="6576" y="8716"/>
                  </a:cubicBezTo>
                  <a:lnTo>
                    <a:pt x="6850" y="8772"/>
                  </a:lnTo>
                  <a:cubicBezTo>
                    <a:pt x="6987" y="8829"/>
                    <a:pt x="7261" y="9676"/>
                    <a:pt x="7261" y="9789"/>
                  </a:cubicBezTo>
                  <a:cubicBezTo>
                    <a:pt x="7261" y="9789"/>
                    <a:pt x="6987" y="9846"/>
                    <a:pt x="6987" y="9902"/>
                  </a:cubicBezTo>
                  <a:lnTo>
                    <a:pt x="7261" y="9902"/>
                  </a:lnTo>
                  <a:cubicBezTo>
                    <a:pt x="7398" y="9959"/>
                    <a:pt x="7535" y="10185"/>
                    <a:pt x="7535" y="10354"/>
                  </a:cubicBezTo>
                  <a:lnTo>
                    <a:pt x="7672" y="1035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3" name="Freeform 304">
              <a:extLst>
                <a:ext uri="{FF2B5EF4-FFF2-40B4-BE49-F238E27FC236}">
                  <a16:creationId xmlns:a16="http://schemas.microsoft.com/office/drawing/2014/main" id="{BCC742D6-C006-443E-A6A4-39F17613F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44" y="3892837"/>
              <a:ext cx="175862" cy="173115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4" name="Freeform 306">
              <a:extLst>
                <a:ext uri="{FF2B5EF4-FFF2-40B4-BE49-F238E27FC236}">
                  <a16:creationId xmlns:a16="http://schemas.microsoft.com/office/drawing/2014/main" id="{6AE35912-5146-4DB6-B88F-F64BB4B9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796" y="3019017"/>
              <a:ext cx="142888" cy="105793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5" name="Freeform 308">
              <a:extLst>
                <a:ext uri="{FF2B5EF4-FFF2-40B4-BE49-F238E27FC236}">
                  <a16:creationId xmlns:a16="http://schemas.microsoft.com/office/drawing/2014/main" id="{42D42F7E-AB18-47C0-9F61-592E165AC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019" y="4226702"/>
              <a:ext cx="35722" cy="24730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6" name="Freeform 309">
              <a:extLst>
                <a:ext uri="{FF2B5EF4-FFF2-40B4-BE49-F238E27FC236}">
                  <a16:creationId xmlns:a16="http://schemas.microsoft.com/office/drawing/2014/main" id="{B21F9DD6-40F1-4779-9D64-14DC81CEC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019" y="4226702"/>
              <a:ext cx="35722" cy="24730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7" name="Freeform 310">
              <a:extLst>
                <a:ext uri="{FF2B5EF4-FFF2-40B4-BE49-F238E27FC236}">
                  <a16:creationId xmlns:a16="http://schemas.microsoft.com/office/drawing/2014/main" id="{B903A6DC-773D-49F0-98E2-13CDBBD87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819" y="4217083"/>
              <a:ext cx="932897" cy="1140361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8" name="Freeform 312">
              <a:extLst>
                <a:ext uri="{FF2B5EF4-FFF2-40B4-BE49-F238E27FC236}">
                  <a16:creationId xmlns:a16="http://schemas.microsoft.com/office/drawing/2014/main" id="{89427CDF-65AF-43AA-953E-B5A757E89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33" y="4879318"/>
              <a:ext cx="228069" cy="272039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9" name="Freeform 314">
              <a:extLst>
                <a:ext uri="{FF2B5EF4-FFF2-40B4-BE49-F238E27FC236}">
                  <a16:creationId xmlns:a16="http://schemas.microsoft.com/office/drawing/2014/main" id="{EAA17D02-4F42-482F-BF44-73C91C41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676" y="2992914"/>
              <a:ext cx="94801" cy="93427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0" name="Freeform 316">
              <a:extLst>
                <a:ext uri="{FF2B5EF4-FFF2-40B4-BE49-F238E27FC236}">
                  <a16:creationId xmlns:a16="http://schemas.microsoft.com/office/drawing/2014/main" id="{AA56727E-E549-4DC7-8897-4C19EAAA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609" y="4669104"/>
              <a:ext cx="283029" cy="347605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" name="Freeform 318">
              <a:extLst>
                <a:ext uri="{FF2B5EF4-FFF2-40B4-BE49-F238E27FC236}">
                  <a16:creationId xmlns:a16="http://schemas.microsoft.com/office/drawing/2014/main" id="{09D4D239-4876-4968-B153-87CBF68A3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357" y="3536989"/>
              <a:ext cx="92178" cy="5367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  <a:gd name="connsiteX0" fmla="*/ 0 w 13026"/>
                <a:gd name="connsiteY0" fmla="*/ 4828 h 10000"/>
                <a:gd name="connsiteX1" fmla="*/ 3026 w 13026"/>
                <a:gd name="connsiteY1" fmla="*/ 7586 h 10000"/>
                <a:gd name="connsiteX2" fmla="*/ 4202 w 13026"/>
                <a:gd name="connsiteY2" fmla="*/ 10000 h 10000"/>
                <a:gd name="connsiteX3" fmla="*/ 5771 w 13026"/>
                <a:gd name="connsiteY3" fmla="*/ 9310 h 10000"/>
                <a:gd name="connsiteX4" fmla="*/ 7340 w 13026"/>
                <a:gd name="connsiteY4" fmla="*/ 8621 h 10000"/>
                <a:gd name="connsiteX5" fmla="*/ 9301 w 13026"/>
                <a:gd name="connsiteY5" fmla="*/ 10000 h 10000"/>
                <a:gd name="connsiteX6" fmla="*/ 12242 w 13026"/>
                <a:gd name="connsiteY6" fmla="*/ 9310 h 10000"/>
                <a:gd name="connsiteX7" fmla="*/ 13026 w 13026"/>
                <a:gd name="connsiteY7" fmla="*/ 8621 h 10000"/>
                <a:gd name="connsiteX8" fmla="*/ 13026 w 13026"/>
                <a:gd name="connsiteY8" fmla="*/ 6207 h 10000"/>
                <a:gd name="connsiteX9" fmla="*/ 12634 w 13026"/>
                <a:gd name="connsiteY9" fmla="*/ 2069 h 10000"/>
                <a:gd name="connsiteX10" fmla="*/ 10477 w 13026"/>
                <a:gd name="connsiteY10" fmla="*/ 1379 h 10000"/>
                <a:gd name="connsiteX11" fmla="*/ 8908 w 13026"/>
                <a:gd name="connsiteY11" fmla="*/ 1379 h 10000"/>
                <a:gd name="connsiteX12" fmla="*/ 7340 w 13026"/>
                <a:gd name="connsiteY12" fmla="*/ 0 h 10000"/>
                <a:gd name="connsiteX13" fmla="*/ 5379 w 13026"/>
                <a:gd name="connsiteY13" fmla="*/ 690 h 10000"/>
                <a:gd name="connsiteX14" fmla="*/ 4202 w 13026"/>
                <a:gd name="connsiteY14" fmla="*/ 1379 h 10000"/>
                <a:gd name="connsiteX15" fmla="*/ 0 w 13026"/>
                <a:gd name="connsiteY15" fmla="*/ 4828 h 10000"/>
                <a:gd name="connsiteX0" fmla="*/ 0 w 13026"/>
                <a:gd name="connsiteY0" fmla="*/ 4828 h 13237"/>
                <a:gd name="connsiteX1" fmla="*/ 3026 w 13026"/>
                <a:gd name="connsiteY1" fmla="*/ 7586 h 13237"/>
                <a:gd name="connsiteX2" fmla="*/ 1310 w 13026"/>
                <a:gd name="connsiteY2" fmla="*/ 13237 h 13237"/>
                <a:gd name="connsiteX3" fmla="*/ 5771 w 13026"/>
                <a:gd name="connsiteY3" fmla="*/ 9310 h 13237"/>
                <a:gd name="connsiteX4" fmla="*/ 7340 w 13026"/>
                <a:gd name="connsiteY4" fmla="*/ 8621 h 13237"/>
                <a:gd name="connsiteX5" fmla="*/ 9301 w 13026"/>
                <a:gd name="connsiteY5" fmla="*/ 10000 h 13237"/>
                <a:gd name="connsiteX6" fmla="*/ 12242 w 13026"/>
                <a:gd name="connsiteY6" fmla="*/ 9310 h 13237"/>
                <a:gd name="connsiteX7" fmla="*/ 13026 w 13026"/>
                <a:gd name="connsiteY7" fmla="*/ 8621 h 13237"/>
                <a:gd name="connsiteX8" fmla="*/ 13026 w 13026"/>
                <a:gd name="connsiteY8" fmla="*/ 6207 h 13237"/>
                <a:gd name="connsiteX9" fmla="*/ 12634 w 13026"/>
                <a:gd name="connsiteY9" fmla="*/ 2069 h 13237"/>
                <a:gd name="connsiteX10" fmla="*/ 10477 w 13026"/>
                <a:gd name="connsiteY10" fmla="*/ 1379 h 13237"/>
                <a:gd name="connsiteX11" fmla="*/ 8908 w 13026"/>
                <a:gd name="connsiteY11" fmla="*/ 1379 h 13237"/>
                <a:gd name="connsiteX12" fmla="*/ 7340 w 13026"/>
                <a:gd name="connsiteY12" fmla="*/ 0 h 13237"/>
                <a:gd name="connsiteX13" fmla="*/ 5379 w 13026"/>
                <a:gd name="connsiteY13" fmla="*/ 690 h 13237"/>
                <a:gd name="connsiteX14" fmla="*/ 4202 w 13026"/>
                <a:gd name="connsiteY14" fmla="*/ 1379 h 13237"/>
                <a:gd name="connsiteX15" fmla="*/ 0 w 13026"/>
                <a:gd name="connsiteY15" fmla="*/ 4828 h 13237"/>
                <a:gd name="connsiteX0" fmla="*/ 0 w 12763"/>
                <a:gd name="connsiteY0" fmla="*/ 666 h 13237"/>
                <a:gd name="connsiteX1" fmla="*/ 2763 w 12763"/>
                <a:gd name="connsiteY1" fmla="*/ 7586 h 13237"/>
                <a:gd name="connsiteX2" fmla="*/ 1047 w 12763"/>
                <a:gd name="connsiteY2" fmla="*/ 13237 h 13237"/>
                <a:gd name="connsiteX3" fmla="*/ 5508 w 12763"/>
                <a:gd name="connsiteY3" fmla="*/ 9310 h 13237"/>
                <a:gd name="connsiteX4" fmla="*/ 7077 w 12763"/>
                <a:gd name="connsiteY4" fmla="*/ 8621 h 13237"/>
                <a:gd name="connsiteX5" fmla="*/ 9038 w 12763"/>
                <a:gd name="connsiteY5" fmla="*/ 10000 h 13237"/>
                <a:gd name="connsiteX6" fmla="*/ 11979 w 12763"/>
                <a:gd name="connsiteY6" fmla="*/ 9310 h 13237"/>
                <a:gd name="connsiteX7" fmla="*/ 12763 w 12763"/>
                <a:gd name="connsiteY7" fmla="*/ 8621 h 13237"/>
                <a:gd name="connsiteX8" fmla="*/ 12763 w 12763"/>
                <a:gd name="connsiteY8" fmla="*/ 6207 h 13237"/>
                <a:gd name="connsiteX9" fmla="*/ 12371 w 12763"/>
                <a:gd name="connsiteY9" fmla="*/ 2069 h 13237"/>
                <a:gd name="connsiteX10" fmla="*/ 10214 w 12763"/>
                <a:gd name="connsiteY10" fmla="*/ 1379 h 13237"/>
                <a:gd name="connsiteX11" fmla="*/ 8645 w 12763"/>
                <a:gd name="connsiteY11" fmla="*/ 1379 h 13237"/>
                <a:gd name="connsiteX12" fmla="*/ 7077 w 12763"/>
                <a:gd name="connsiteY12" fmla="*/ 0 h 13237"/>
                <a:gd name="connsiteX13" fmla="*/ 5116 w 12763"/>
                <a:gd name="connsiteY13" fmla="*/ 690 h 13237"/>
                <a:gd name="connsiteX14" fmla="*/ 3939 w 12763"/>
                <a:gd name="connsiteY14" fmla="*/ 1379 h 13237"/>
                <a:gd name="connsiteX15" fmla="*/ 0 w 12763"/>
                <a:gd name="connsiteY15" fmla="*/ 666 h 13237"/>
                <a:gd name="connsiteX0" fmla="*/ 392 w 13155"/>
                <a:gd name="connsiteY0" fmla="*/ 666 h 13237"/>
                <a:gd name="connsiteX1" fmla="*/ 0 w 13155"/>
                <a:gd name="connsiteY1" fmla="*/ 8511 h 13237"/>
                <a:gd name="connsiteX2" fmla="*/ 1439 w 13155"/>
                <a:gd name="connsiteY2" fmla="*/ 13237 h 13237"/>
                <a:gd name="connsiteX3" fmla="*/ 5900 w 13155"/>
                <a:gd name="connsiteY3" fmla="*/ 9310 h 13237"/>
                <a:gd name="connsiteX4" fmla="*/ 7469 w 13155"/>
                <a:gd name="connsiteY4" fmla="*/ 8621 h 13237"/>
                <a:gd name="connsiteX5" fmla="*/ 9430 w 13155"/>
                <a:gd name="connsiteY5" fmla="*/ 10000 h 13237"/>
                <a:gd name="connsiteX6" fmla="*/ 12371 w 13155"/>
                <a:gd name="connsiteY6" fmla="*/ 9310 h 13237"/>
                <a:gd name="connsiteX7" fmla="*/ 13155 w 13155"/>
                <a:gd name="connsiteY7" fmla="*/ 8621 h 13237"/>
                <a:gd name="connsiteX8" fmla="*/ 13155 w 13155"/>
                <a:gd name="connsiteY8" fmla="*/ 6207 h 13237"/>
                <a:gd name="connsiteX9" fmla="*/ 12763 w 13155"/>
                <a:gd name="connsiteY9" fmla="*/ 2069 h 13237"/>
                <a:gd name="connsiteX10" fmla="*/ 10606 w 13155"/>
                <a:gd name="connsiteY10" fmla="*/ 1379 h 13237"/>
                <a:gd name="connsiteX11" fmla="*/ 9037 w 13155"/>
                <a:gd name="connsiteY11" fmla="*/ 1379 h 13237"/>
                <a:gd name="connsiteX12" fmla="*/ 7469 w 13155"/>
                <a:gd name="connsiteY12" fmla="*/ 0 h 13237"/>
                <a:gd name="connsiteX13" fmla="*/ 5508 w 13155"/>
                <a:gd name="connsiteY13" fmla="*/ 690 h 13237"/>
                <a:gd name="connsiteX14" fmla="*/ 4331 w 13155"/>
                <a:gd name="connsiteY14" fmla="*/ 1379 h 13237"/>
                <a:gd name="connsiteX15" fmla="*/ 392 w 13155"/>
                <a:gd name="connsiteY15" fmla="*/ 666 h 13237"/>
                <a:gd name="connsiteX0" fmla="*/ 392 w 13155"/>
                <a:gd name="connsiteY0" fmla="*/ 666 h 13237"/>
                <a:gd name="connsiteX1" fmla="*/ 0 w 13155"/>
                <a:gd name="connsiteY1" fmla="*/ 8511 h 13237"/>
                <a:gd name="connsiteX2" fmla="*/ 387 w 13155"/>
                <a:gd name="connsiteY2" fmla="*/ 13237 h 13237"/>
                <a:gd name="connsiteX3" fmla="*/ 5900 w 13155"/>
                <a:gd name="connsiteY3" fmla="*/ 9310 h 13237"/>
                <a:gd name="connsiteX4" fmla="*/ 7469 w 13155"/>
                <a:gd name="connsiteY4" fmla="*/ 8621 h 13237"/>
                <a:gd name="connsiteX5" fmla="*/ 9430 w 13155"/>
                <a:gd name="connsiteY5" fmla="*/ 10000 h 13237"/>
                <a:gd name="connsiteX6" fmla="*/ 12371 w 13155"/>
                <a:gd name="connsiteY6" fmla="*/ 9310 h 13237"/>
                <a:gd name="connsiteX7" fmla="*/ 13155 w 13155"/>
                <a:gd name="connsiteY7" fmla="*/ 8621 h 13237"/>
                <a:gd name="connsiteX8" fmla="*/ 13155 w 13155"/>
                <a:gd name="connsiteY8" fmla="*/ 6207 h 13237"/>
                <a:gd name="connsiteX9" fmla="*/ 12763 w 13155"/>
                <a:gd name="connsiteY9" fmla="*/ 2069 h 13237"/>
                <a:gd name="connsiteX10" fmla="*/ 10606 w 13155"/>
                <a:gd name="connsiteY10" fmla="*/ 1379 h 13237"/>
                <a:gd name="connsiteX11" fmla="*/ 9037 w 13155"/>
                <a:gd name="connsiteY11" fmla="*/ 1379 h 13237"/>
                <a:gd name="connsiteX12" fmla="*/ 7469 w 13155"/>
                <a:gd name="connsiteY12" fmla="*/ 0 h 13237"/>
                <a:gd name="connsiteX13" fmla="*/ 5508 w 13155"/>
                <a:gd name="connsiteY13" fmla="*/ 690 h 13237"/>
                <a:gd name="connsiteX14" fmla="*/ 4331 w 13155"/>
                <a:gd name="connsiteY14" fmla="*/ 1379 h 13237"/>
                <a:gd name="connsiteX15" fmla="*/ 392 w 13155"/>
                <a:gd name="connsiteY15" fmla="*/ 666 h 13237"/>
                <a:gd name="connsiteX0" fmla="*/ 392 w 13155"/>
                <a:gd name="connsiteY0" fmla="*/ 666 h 13472"/>
                <a:gd name="connsiteX1" fmla="*/ 0 w 13155"/>
                <a:gd name="connsiteY1" fmla="*/ 8511 h 13472"/>
                <a:gd name="connsiteX2" fmla="*/ 387 w 13155"/>
                <a:gd name="connsiteY2" fmla="*/ 13237 h 13472"/>
                <a:gd name="connsiteX3" fmla="*/ 5637 w 13155"/>
                <a:gd name="connsiteY3" fmla="*/ 13472 h 13472"/>
                <a:gd name="connsiteX4" fmla="*/ 7469 w 13155"/>
                <a:gd name="connsiteY4" fmla="*/ 8621 h 13472"/>
                <a:gd name="connsiteX5" fmla="*/ 9430 w 13155"/>
                <a:gd name="connsiteY5" fmla="*/ 10000 h 13472"/>
                <a:gd name="connsiteX6" fmla="*/ 12371 w 13155"/>
                <a:gd name="connsiteY6" fmla="*/ 9310 h 13472"/>
                <a:gd name="connsiteX7" fmla="*/ 13155 w 13155"/>
                <a:gd name="connsiteY7" fmla="*/ 8621 h 13472"/>
                <a:gd name="connsiteX8" fmla="*/ 13155 w 13155"/>
                <a:gd name="connsiteY8" fmla="*/ 6207 h 13472"/>
                <a:gd name="connsiteX9" fmla="*/ 12763 w 13155"/>
                <a:gd name="connsiteY9" fmla="*/ 2069 h 13472"/>
                <a:gd name="connsiteX10" fmla="*/ 10606 w 13155"/>
                <a:gd name="connsiteY10" fmla="*/ 1379 h 13472"/>
                <a:gd name="connsiteX11" fmla="*/ 9037 w 13155"/>
                <a:gd name="connsiteY11" fmla="*/ 1379 h 13472"/>
                <a:gd name="connsiteX12" fmla="*/ 7469 w 13155"/>
                <a:gd name="connsiteY12" fmla="*/ 0 h 13472"/>
                <a:gd name="connsiteX13" fmla="*/ 5508 w 13155"/>
                <a:gd name="connsiteY13" fmla="*/ 690 h 13472"/>
                <a:gd name="connsiteX14" fmla="*/ 4331 w 13155"/>
                <a:gd name="connsiteY14" fmla="*/ 1379 h 13472"/>
                <a:gd name="connsiteX15" fmla="*/ 392 w 13155"/>
                <a:gd name="connsiteY15" fmla="*/ 666 h 1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55" h="13472">
                  <a:moveTo>
                    <a:pt x="392" y="666"/>
                  </a:moveTo>
                  <a:cubicBezTo>
                    <a:pt x="261" y="3281"/>
                    <a:pt x="131" y="5896"/>
                    <a:pt x="0" y="8511"/>
                  </a:cubicBezTo>
                  <a:lnTo>
                    <a:pt x="387" y="13237"/>
                  </a:lnTo>
                  <a:lnTo>
                    <a:pt x="5637" y="13472"/>
                  </a:lnTo>
                  <a:lnTo>
                    <a:pt x="7469" y="8621"/>
                  </a:lnTo>
                  <a:lnTo>
                    <a:pt x="9430" y="10000"/>
                  </a:lnTo>
                  <a:lnTo>
                    <a:pt x="12371" y="9310"/>
                  </a:lnTo>
                  <a:lnTo>
                    <a:pt x="13155" y="8621"/>
                  </a:lnTo>
                  <a:lnTo>
                    <a:pt x="13155" y="6207"/>
                  </a:lnTo>
                  <a:cubicBezTo>
                    <a:pt x="13024" y="4828"/>
                    <a:pt x="12894" y="3448"/>
                    <a:pt x="12763" y="2069"/>
                  </a:cubicBezTo>
                  <a:lnTo>
                    <a:pt x="10606" y="1379"/>
                  </a:lnTo>
                  <a:lnTo>
                    <a:pt x="9037" y="1379"/>
                  </a:lnTo>
                  <a:lnTo>
                    <a:pt x="7469" y="0"/>
                  </a:lnTo>
                  <a:lnTo>
                    <a:pt x="5508" y="690"/>
                  </a:lnTo>
                  <a:lnTo>
                    <a:pt x="4331" y="1379"/>
                  </a:lnTo>
                  <a:lnTo>
                    <a:pt x="392" y="6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2" name="Freeform 320">
              <a:extLst>
                <a:ext uri="{FF2B5EF4-FFF2-40B4-BE49-F238E27FC236}">
                  <a16:creationId xmlns:a16="http://schemas.microsoft.com/office/drawing/2014/main" id="{063AAE8A-D0FE-4AD0-B69B-93EDAE982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6" y="3987637"/>
              <a:ext cx="67324" cy="199220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3" name="Freeform 322">
              <a:extLst>
                <a:ext uri="{FF2B5EF4-FFF2-40B4-BE49-F238E27FC236}">
                  <a16:creationId xmlns:a16="http://schemas.microsoft.com/office/drawing/2014/main" id="{0DF569F7-8B7B-45D0-813C-A09F360D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710" y="3820018"/>
              <a:ext cx="30225" cy="78313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4" name="Freeform 324">
              <a:extLst>
                <a:ext uri="{FF2B5EF4-FFF2-40B4-BE49-F238E27FC236}">
                  <a16:creationId xmlns:a16="http://schemas.microsoft.com/office/drawing/2014/main" id="{A24B2809-B241-47EA-8A6D-4D17A8729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297" y="2771710"/>
              <a:ext cx="96175" cy="673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5" name="Freeform 326">
              <a:extLst>
                <a:ext uri="{FF2B5EF4-FFF2-40B4-BE49-F238E27FC236}">
                  <a16:creationId xmlns:a16="http://schemas.microsoft.com/office/drawing/2014/main" id="{063D3B94-C4F2-4993-9475-F480DFAE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390" y="2593100"/>
              <a:ext cx="175862" cy="173115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6" name="Freeform 328">
              <a:extLst>
                <a:ext uri="{FF2B5EF4-FFF2-40B4-BE49-F238E27FC236}">
                  <a16:creationId xmlns:a16="http://schemas.microsoft.com/office/drawing/2014/main" id="{333DF4B2-E459-4D99-9536-C6D27B56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888" y="3629041"/>
              <a:ext cx="19235" cy="15114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7" name="Freeform 329">
              <a:extLst>
                <a:ext uri="{FF2B5EF4-FFF2-40B4-BE49-F238E27FC236}">
                  <a16:creationId xmlns:a16="http://schemas.microsoft.com/office/drawing/2014/main" id="{B80BEC2C-2EB9-4D6A-AA51-4ECCB37C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888" y="3629041"/>
              <a:ext cx="19235" cy="15114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8" name="Freeform 331">
              <a:extLst>
                <a:ext uri="{FF2B5EF4-FFF2-40B4-BE49-F238E27FC236}">
                  <a16:creationId xmlns:a16="http://schemas.microsoft.com/office/drawing/2014/main" id="{89B35754-BBA8-402E-BEB8-D0771A35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710" y="3588684"/>
              <a:ext cx="135058" cy="19148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  <a:gd name="connsiteX0" fmla="*/ 1702 w 10000"/>
                <a:gd name="connsiteY0" fmla="*/ 7794 h 10000"/>
                <a:gd name="connsiteX1" fmla="*/ 1702 w 10000"/>
                <a:gd name="connsiteY1" fmla="*/ 8088 h 10000"/>
                <a:gd name="connsiteX2" fmla="*/ 2979 w 10000"/>
                <a:gd name="connsiteY2" fmla="*/ 7794 h 10000"/>
                <a:gd name="connsiteX3" fmla="*/ 3404 w 10000"/>
                <a:gd name="connsiteY3" fmla="*/ 7794 h 10000"/>
                <a:gd name="connsiteX4" fmla="*/ 3404 w 10000"/>
                <a:gd name="connsiteY4" fmla="*/ 7500 h 10000"/>
                <a:gd name="connsiteX5" fmla="*/ 4043 w 10000"/>
                <a:gd name="connsiteY5" fmla="*/ 7500 h 10000"/>
                <a:gd name="connsiteX6" fmla="*/ 4043 w 10000"/>
                <a:gd name="connsiteY6" fmla="*/ 7353 h 10000"/>
                <a:gd name="connsiteX7" fmla="*/ 4468 w 10000"/>
                <a:gd name="connsiteY7" fmla="*/ 7647 h 10000"/>
                <a:gd name="connsiteX8" fmla="*/ 5106 w 10000"/>
                <a:gd name="connsiteY8" fmla="*/ 7500 h 10000"/>
                <a:gd name="connsiteX9" fmla="*/ 5319 w 10000"/>
                <a:gd name="connsiteY9" fmla="*/ 6912 h 10000"/>
                <a:gd name="connsiteX10" fmla="*/ 5106 w 10000"/>
                <a:gd name="connsiteY10" fmla="*/ 6618 h 10000"/>
                <a:gd name="connsiteX11" fmla="*/ 5106 w 10000"/>
                <a:gd name="connsiteY11" fmla="*/ 6471 h 10000"/>
                <a:gd name="connsiteX12" fmla="*/ 4894 w 10000"/>
                <a:gd name="connsiteY12" fmla="*/ 6324 h 10000"/>
                <a:gd name="connsiteX13" fmla="*/ 5532 w 10000"/>
                <a:gd name="connsiteY13" fmla="*/ 6029 h 10000"/>
                <a:gd name="connsiteX14" fmla="*/ 5106 w 10000"/>
                <a:gd name="connsiteY14" fmla="*/ 5441 h 10000"/>
                <a:gd name="connsiteX15" fmla="*/ 5106 w 10000"/>
                <a:gd name="connsiteY15" fmla="*/ 5147 h 10000"/>
                <a:gd name="connsiteX16" fmla="*/ 6170 w 10000"/>
                <a:gd name="connsiteY16" fmla="*/ 6029 h 10000"/>
                <a:gd name="connsiteX17" fmla="*/ 6809 w 10000"/>
                <a:gd name="connsiteY17" fmla="*/ 6029 h 10000"/>
                <a:gd name="connsiteX18" fmla="*/ 7021 w 10000"/>
                <a:gd name="connsiteY18" fmla="*/ 6324 h 10000"/>
                <a:gd name="connsiteX19" fmla="*/ 7872 w 10000"/>
                <a:gd name="connsiteY19" fmla="*/ 6912 h 10000"/>
                <a:gd name="connsiteX20" fmla="*/ 7872 w 10000"/>
                <a:gd name="connsiteY20" fmla="*/ 7206 h 10000"/>
                <a:gd name="connsiteX21" fmla="*/ 8085 w 10000"/>
                <a:gd name="connsiteY21" fmla="*/ 7353 h 10000"/>
                <a:gd name="connsiteX22" fmla="*/ 8298 w 10000"/>
                <a:gd name="connsiteY22" fmla="*/ 8824 h 10000"/>
                <a:gd name="connsiteX23" fmla="*/ 8723 w 10000"/>
                <a:gd name="connsiteY23" fmla="*/ 9118 h 10000"/>
                <a:gd name="connsiteX24" fmla="*/ 9149 w 10000"/>
                <a:gd name="connsiteY24" fmla="*/ 10000 h 10000"/>
                <a:gd name="connsiteX25" fmla="*/ 9149 w 10000"/>
                <a:gd name="connsiteY25" fmla="*/ 9412 h 10000"/>
                <a:gd name="connsiteX26" fmla="*/ 9362 w 10000"/>
                <a:gd name="connsiteY26" fmla="*/ 8971 h 10000"/>
                <a:gd name="connsiteX27" fmla="*/ 10000 w 10000"/>
                <a:gd name="connsiteY27" fmla="*/ 9265 h 10000"/>
                <a:gd name="connsiteX28" fmla="*/ 10000 w 10000"/>
                <a:gd name="connsiteY28" fmla="*/ 8676 h 10000"/>
                <a:gd name="connsiteX29" fmla="*/ 9787 w 10000"/>
                <a:gd name="connsiteY29" fmla="*/ 8235 h 10000"/>
                <a:gd name="connsiteX30" fmla="*/ 9574 w 10000"/>
                <a:gd name="connsiteY30" fmla="*/ 7647 h 10000"/>
                <a:gd name="connsiteX31" fmla="*/ 9362 w 10000"/>
                <a:gd name="connsiteY31" fmla="*/ 7059 h 10000"/>
                <a:gd name="connsiteX32" fmla="*/ 9362 w 10000"/>
                <a:gd name="connsiteY32" fmla="*/ 6324 h 10000"/>
                <a:gd name="connsiteX33" fmla="*/ 8511 w 10000"/>
                <a:gd name="connsiteY33" fmla="*/ 5441 h 10000"/>
                <a:gd name="connsiteX34" fmla="*/ 8298 w 10000"/>
                <a:gd name="connsiteY34" fmla="*/ 6029 h 10000"/>
                <a:gd name="connsiteX35" fmla="*/ 7447 w 10000"/>
                <a:gd name="connsiteY35" fmla="*/ 6029 h 10000"/>
                <a:gd name="connsiteX36" fmla="*/ 7234 w 10000"/>
                <a:gd name="connsiteY36" fmla="*/ 5588 h 10000"/>
                <a:gd name="connsiteX37" fmla="*/ 7660 w 10000"/>
                <a:gd name="connsiteY37" fmla="*/ 4706 h 10000"/>
                <a:gd name="connsiteX38" fmla="*/ 8085 w 10000"/>
                <a:gd name="connsiteY38" fmla="*/ 4118 h 10000"/>
                <a:gd name="connsiteX39" fmla="*/ 8511 w 10000"/>
                <a:gd name="connsiteY39" fmla="*/ 3382 h 10000"/>
                <a:gd name="connsiteX40" fmla="*/ 8298 w 10000"/>
                <a:gd name="connsiteY40" fmla="*/ 2794 h 10000"/>
                <a:gd name="connsiteX41" fmla="*/ 9362 w 10000"/>
                <a:gd name="connsiteY41" fmla="*/ 2353 h 10000"/>
                <a:gd name="connsiteX42" fmla="*/ 8085 w 10000"/>
                <a:gd name="connsiteY42" fmla="*/ 2353 h 10000"/>
                <a:gd name="connsiteX43" fmla="*/ 7021 w 10000"/>
                <a:gd name="connsiteY43" fmla="*/ 2500 h 10000"/>
                <a:gd name="connsiteX44" fmla="*/ 5957 w 10000"/>
                <a:gd name="connsiteY44" fmla="*/ 2647 h 10000"/>
                <a:gd name="connsiteX45" fmla="*/ 4681 w 10000"/>
                <a:gd name="connsiteY45" fmla="*/ 2647 h 10000"/>
                <a:gd name="connsiteX46" fmla="*/ 4043 w 10000"/>
                <a:gd name="connsiteY46" fmla="*/ 2647 h 10000"/>
                <a:gd name="connsiteX47" fmla="*/ 4043 w 10000"/>
                <a:gd name="connsiteY47" fmla="*/ 1618 h 10000"/>
                <a:gd name="connsiteX48" fmla="*/ 4255 w 10000"/>
                <a:gd name="connsiteY48" fmla="*/ 735 h 10000"/>
                <a:gd name="connsiteX49" fmla="*/ 3404 w 10000"/>
                <a:gd name="connsiteY49" fmla="*/ 441 h 10000"/>
                <a:gd name="connsiteX50" fmla="*/ 2553 w 10000"/>
                <a:gd name="connsiteY50" fmla="*/ 588 h 10000"/>
                <a:gd name="connsiteX51" fmla="*/ 1489 w 10000"/>
                <a:gd name="connsiteY51" fmla="*/ 0 h 10000"/>
                <a:gd name="connsiteX52" fmla="*/ 1064 w 10000"/>
                <a:gd name="connsiteY52" fmla="*/ 588 h 10000"/>
                <a:gd name="connsiteX53" fmla="*/ 1915 w 10000"/>
                <a:gd name="connsiteY53" fmla="*/ 1324 h 10000"/>
                <a:gd name="connsiteX54" fmla="*/ 1489 w 10000"/>
                <a:gd name="connsiteY54" fmla="*/ 1765 h 10000"/>
                <a:gd name="connsiteX55" fmla="*/ 0 w 10000"/>
                <a:gd name="connsiteY55" fmla="*/ 2353 h 10000"/>
                <a:gd name="connsiteX56" fmla="*/ 213 w 10000"/>
                <a:gd name="connsiteY56" fmla="*/ 3382 h 10000"/>
                <a:gd name="connsiteX57" fmla="*/ 213 w 10000"/>
                <a:gd name="connsiteY57" fmla="*/ 3676 h 10000"/>
                <a:gd name="connsiteX58" fmla="*/ 1489 w 10000"/>
                <a:gd name="connsiteY58" fmla="*/ 4118 h 10000"/>
                <a:gd name="connsiteX59" fmla="*/ 1915 w 10000"/>
                <a:gd name="connsiteY59" fmla="*/ 4559 h 10000"/>
                <a:gd name="connsiteX60" fmla="*/ 1489 w 10000"/>
                <a:gd name="connsiteY60" fmla="*/ 5441 h 10000"/>
                <a:gd name="connsiteX61" fmla="*/ 2128 w 10000"/>
                <a:gd name="connsiteY61" fmla="*/ 6029 h 10000"/>
                <a:gd name="connsiteX62" fmla="*/ 2128 w 10000"/>
                <a:gd name="connsiteY62" fmla="*/ 6912 h 10000"/>
                <a:gd name="connsiteX63" fmla="*/ 1702 w 10000"/>
                <a:gd name="connsiteY63" fmla="*/ 7353 h 10000"/>
                <a:gd name="connsiteX64" fmla="*/ 1702 w 10000"/>
                <a:gd name="connsiteY64" fmla="*/ 7794 h 10000"/>
                <a:gd name="connsiteX0" fmla="*/ 1702 w 10000"/>
                <a:gd name="connsiteY0" fmla="*/ 7794 h 10000"/>
                <a:gd name="connsiteX1" fmla="*/ 1702 w 10000"/>
                <a:gd name="connsiteY1" fmla="*/ 8088 h 10000"/>
                <a:gd name="connsiteX2" fmla="*/ 2979 w 10000"/>
                <a:gd name="connsiteY2" fmla="*/ 7794 h 10000"/>
                <a:gd name="connsiteX3" fmla="*/ 3404 w 10000"/>
                <a:gd name="connsiteY3" fmla="*/ 7794 h 10000"/>
                <a:gd name="connsiteX4" fmla="*/ 3404 w 10000"/>
                <a:gd name="connsiteY4" fmla="*/ 7500 h 10000"/>
                <a:gd name="connsiteX5" fmla="*/ 4043 w 10000"/>
                <a:gd name="connsiteY5" fmla="*/ 7500 h 10000"/>
                <a:gd name="connsiteX6" fmla="*/ 4043 w 10000"/>
                <a:gd name="connsiteY6" fmla="*/ 7353 h 10000"/>
                <a:gd name="connsiteX7" fmla="*/ 4468 w 10000"/>
                <a:gd name="connsiteY7" fmla="*/ 7647 h 10000"/>
                <a:gd name="connsiteX8" fmla="*/ 5106 w 10000"/>
                <a:gd name="connsiteY8" fmla="*/ 7500 h 10000"/>
                <a:gd name="connsiteX9" fmla="*/ 5319 w 10000"/>
                <a:gd name="connsiteY9" fmla="*/ 6912 h 10000"/>
                <a:gd name="connsiteX10" fmla="*/ 5106 w 10000"/>
                <a:gd name="connsiteY10" fmla="*/ 6618 h 10000"/>
                <a:gd name="connsiteX11" fmla="*/ 5106 w 10000"/>
                <a:gd name="connsiteY11" fmla="*/ 6471 h 10000"/>
                <a:gd name="connsiteX12" fmla="*/ 4894 w 10000"/>
                <a:gd name="connsiteY12" fmla="*/ 6324 h 10000"/>
                <a:gd name="connsiteX13" fmla="*/ 5532 w 10000"/>
                <a:gd name="connsiteY13" fmla="*/ 6029 h 10000"/>
                <a:gd name="connsiteX14" fmla="*/ 5106 w 10000"/>
                <a:gd name="connsiteY14" fmla="*/ 5441 h 10000"/>
                <a:gd name="connsiteX15" fmla="*/ 5106 w 10000"/>
                <a:gd name="connsiteY15" fmla="*/ 5147 h 10000"/>
                <a:gd name="connsiteX16" fmla="*/ 6170 w 10000"/>
                <a:gd name="connsiteY16" fmla="*/ 6029 h 10000"/>
                <a:gd name="connsiteX17" fmla="*/ 6809 w 10000"/>
                <a:gd name="connsiteY17" fmla="*/ 6029 h 10000"/>
                <a:gd name="connsiteX18" fmla="*/ 7021 w 10000"/>
                <a:gd name="connsiteY18" fmla="*/ 6324 h 10000"/>
                <a:gd name="connsiteX19" fmla="*/ 7872 w 10000"/>
                <a:gd name="connsiteY19" fmla="*/ 6912 h 10000"/>
                <a:gd name="connsiteX20" fmla="*/ 7872 w 10000"/>
                <a:gd name="connsiteY20" fmla="*/ 7206 h 10000"/>
                <a:gd name="connsiteX21" fmla="*/ 8085 w 10000"/>
                <a:gd name="connsiteY21" fmla="*/ 7353 h 10000"/>
                <a:gd name="connsiteX22" fmla="*/ 8298 w 10000"/>
                <a:gd name="connsiteY22" fmla="*/ 8824 h 10000"/>
                <a:gd name="connsiteX23" fmla="*/ 8723 w 10000"/>
                <a:gd name="connsiteY23" fmla="*/ 9118 h 10000"/>
                <a:gd name="connsiteX24" fmla="*/ 9149 w 10000"/>
                <a:gd name="connsiteY24" fmla="*/ 10000 h 10000"/>
                <a:gd name="connsiteX25" fmla="*/ 9149 w 10000"/>
                <a:gd name="connsiteY25" fmla="*/ 9412 h 10000"/>
                <a:gd name="connsiteX26" fmla="*/ 9362 w 10000"/>
                <a:gd name="connsiteY26" fmla="*/ 8971 h 10000"/>
                <a:gd name="connsiteX27" fmla="*/ 10000 w 10000"/>
                <a:gd name="connsiteY27" fmla="*/ 9265 h 10000"/>
                <a:gd name="connsiteX28" fmla="*/ 10000 w 10000"/>
                <a:gd name="connsiteY28" fmla="*/ 8676 h 10000"/>
                <a:gd name="connsiteX29" fmla="*/ 9787 w 10000"/>
                <a:gd name="connsiteY29" fmla="*/ 8235 h 10000"/>
                <a:gd name="connsiteX30" fmla="*/ 9574 w 10000"/>
                <a:gd name="connsiteY30" fmla="*/ 7647 h 10000"/>
                <a:gd name="connsiteX31" fmla="*/ 9362 w 10000"/>
                <a:gd name="connsiteY31" fmla="*/ 7059 h 10000"/>
                <a:gd name="connsiteX32" fmla="*/ 9362 w 10000"/>
                <a:gd name="connsiteY32" fmla="*/ 6324 h 10000"/>
                <a:gd name="connsiteX33" fmla="*/ 8511 w 10000"/>
                <a:gd name="connsiteY33" fmla="*/ 5441 h 10000"/>
                <a:gd name="connsiteX34" fmla="*/ 8298 w 10000"/>
                <a:gd name="connsiteY34" fmla="*/ 6029 h 10000"/>
                <a:gd name="connsiteX35" fmla="*/ 7447 w 10000"/>
                <a:gd name="connsiteY35" fmla="*/ 6029 h 10000"/>
                <a:gd name="connsiteX36" fmla="*/ 7234 w 10000"/>
                <a:gd name="connsiteY36" fmla="*/ 5588 h 10000"/>
                <a:gd name="connsiteX37" fmla="*/ 7660 w 10000"/>
                <a:gd name="connsiteY37" fmla="*/ 4706 h 10000"/>
                <a:gd name="connsiteX38" fmla="*/ 8085 w 10000"/>
                <a:gd name="connsiteY38" fmla="*/ 4118 h 10000"/>
                <a:gd name="connsiteX39" fmla="*/ 8511 w 10000"/>
                <a:gd name="connsiteY39" fmla="*/ 3382 h 10000"/>
                <a:gd name="connsiteX40" fmla="*/ 8298 w 10000"/>
                <a:gd name="connsiteY40" fmla="*/ 2794 h 10000"/>
                <a:gd name="connsiteX41" fmla="*/ 9362 w 10000"/>
                <a:gd name="connsiteY41" fmla="*/ 2353 h 10000"/>
                <a:gd name="connsiteX42" fmla="*/ 8085 w 10000"/>
                <a:gd name="connsiteY42" fmla="*/ 2353 h 10000"/>
                <a:gd name="connsiteX43" fmla="*/ 7021 w 10000"/>
                <a:gd name="connsiteY43" fmla="*/ 2500 h 10000"/>
                <a:gd name="connsiteX44" fmla="*/ 5957 w 10000"/>
                <a:gd name="connsiteY44" fmla="*/ 2647 h 10000"/>
                <a:gd name="connsiteX45" fmla="*/ 4681 w 10000"/>
                <a:gd name="connsiteY45" fmla="*/ 2647 h 10000"/>
                <a:gd name="connsiteX46" fmla="*/ 4043 w 10000"/>
                <a:gd name="connsiteY46" fmla="*/ 2647 h 10000"/>
                <a:gd name="connsiteX47" fmla="*/ 4043 w 10000"/>
                <a:gd name="connsiteY47" fmla="*/ 1618 h 10000"/>
                <a:gd name="connsiteX48" fmla="*/ 4255 w 10000"/>
                <a:gd name="connsiteY48" fmla="*/ 735 h 10000"/>
                <a:gd name="connsiteX49" fmla="*/ 3404 w 10000"/>
                <a:gd name="connsiteY49" fmla="*/ 441 h 10000"/>
                <a:gd name="connsiteX50" fmla="*/ 2553 w 10000"/>
                <a:gd name="connsiteY50" fmla="*/ 588 h 10000"/>
                <a:gd name="connsiteX51" fmla="*/ 1489 w 10000"/>
                <a:gd name="connsiteY51" fmla="*/ 0 h 10000"/>
                <a:gd name="connsiteX52" fmla="*/ 1064 w 10000"/>
                <a:gd name="connsiteY52" fmla="*/ 588 h 10000"/>
                <a:gd name="connsiteX53" fmla="*/ 1915 w 10000"/>
                <a:gd name="connsiteY53" fmla="*/ 1324 h 10000"/>
                <a:gd name="connsiteX54" fmla="*/ 0 w 10000"/>
                <a:gd name="connsiteY54" fmla="*/ 2353 h 10000"/>
                <a:gd name="connsiteX55" fmla="*/ 213 w 10000"/>
                <a:gd name="connsiteY55" fmla="*/ 3382 h 10000"/>
                <a:gd name="connsiteX56" fmla="*/ 213 w 10000"/>
                <a:gd name="connsiteY56" fmla="*/ 3676 h 10000"/>
                <a:gd name="connsiteX57" fmla="*/ 1489 w 10000"/>
                <a:gd name="connsiteY57" fmla="*/ 4118 h 10000"/>
                <a:gd name="connsiteX58" fmla="*/ 1915 w 10000"/>
                <a:gd name="connsiteY58" fmla="*/ 4559 h 10000"/>
                <a:gd name="connsiteX59" fmla="*/ 1489 w 10000"/>
                <a:gd name="connsiteY59" fmla="*/ 5441 h 10000"/>
                <a:gd name="connsiteX60" fmla="*/ 2128 w 10000"/>
                <a:gd name="connsiteY60" fmla="*/ 6029 h 10000"/>
                <a:gd name="connsiteX61" fmla="*/ 2128 w 10000"/>
                <a:gd name="connsiteY61" fmla="*/ 6912 h 10000"/>
                <a:gd name="connsiteX62" fmla="*/ 1702 w 10000"/>
                <a:gd name="connsiteY62" fmla="*/ 7353 h 10000"/>
                <a:gd name="connsiteX63" fmla="*/ 1702 w 10000"/>
                <a:gd name="connsiteY63" fmla="*/ 7794 h 10000"/>
                <a:gd name="connsiteX0" fmla="*/ 1702 w 10000"/>
                <a:gd name="connsiteY0" fmla="*/ 7794 h 10000"/>
                <a:gd name="connsiteX1" fmla="*/ 1702 w 10000"/>
                <a:gd name="connsiteY1" fmla="*/ 8088 h 10000"/>
                <a:gd name="connsiteX2" fmla="*/ 2979 w 10000"/>
                <a:gd name="connsiteY2" fmla="*/ 7794 h 10000"/>
                <a:gd name="connsiteX3" fmla="*/ 3404 w 10000"/>
                <a:gd name="connsiteY3" fmla="*/ 7794 h 10000"/>
                <a:gd name="connsiteX4" fmla="*/ 3404 w 10000"/>
                <a:gd name="connsiteY4" fmla="*/ 7500 h 10000"/>
                <a:gd name="connsiteX5" fmla="*/ 4043 w 10000"/>
                <a:gd name="connsiteY5" fmla="*/ 7500 h 10000"/>
                <a:gd name="connsiteX6" fmla="*/ 4043 w 10000"/>
                <a:gd name="connsiteY6" fmla="*/ 7353 h 10000"/>
                <a:gd name="connsiteX7" fmla="*/ 4468 w 10000"/>
                <a:gd name="connsiteY7" fmla="*/ 7647 h 10000"/>
                <a:gd name="connsiteX8" fmla="*/ 5106 w 10000"/>
                <a:gd name="connsiteY8" fmla="*/ 7500 h 10000"/>
                <a:gd name="connsiteX9" fmla="*/ 5319 w 10000"/>
                <a:gd name="connsiteY9" fmla="*/ 6912 h 10000"/>
                <a:gd name="connsiteX10" fmla="*/ 5106 w 10000"/>
                <a:gd name="connsiteY10" fmla="*/ 6618 h 10000"/>
                <a:gd name="connsiteX11" fmla="*/ 5106 w 10000"/>
                <a:gd name="connsiteY11" fmla="*/ 6471 h 10000"/>
                <a:gd name="connsiteX12" fmla="*/ 4894 w 10000"/>
                <a:gd name="connsiteY12" fmla="*/ 6324 h 10000"/>
                <a:gd name="connsiteX13" fmla="*/ 5532 w 10000"/>
                <a:gd name="connsiteY13" fmla="*/ 6029 h 10000"/>
                <a:gd name="connsiteX14" fmla="*/ 5106 w 10000"/>
                <a:gd name="connsiteY14" fmla="*/ 5441 h 10000"/>
                <a:gd name="connsiteX15" fmla="*/ 5106 w 10000"/>
                <a:gd name="connsiteY15" fmla="*/ 5147 h 10000"/>
                <a:gd name="connsiteX16" fmla="*/ 6170 w 10000"/>
                <a:gd name="connsiteY16" fmla="*/ 6029 h 10000"/>
                <a:gd name="connsiteX17" fmla="*/ 6809 w 10000"/>
                <a:gd name="connsiteY17" fmla="*/ 6029 h 10000"/>
                <a:gd name="connsiteX18" fmla="*/ 7021 w 10000"/>
                <a:gd name="connsiteY18" fmla="*/ 6324 h 10000"/>
                <a:gd name="connsiteX19" fmla="*/ 7872 w 10000"/>
                <a:gd name="connsiteY19" fmla="*/ 6912 h 10000"/>
                <a:gd name="connsiteX20" fmla="*/ 7872 w 10000"/>
                <a:gd name="connsiteY20" fmla="*/ 7206 h 10000"/>
                <a:gd name="connsiteX21" fmla="*/ 8085 w 10000"/>
                <a:gd name="connsiteY21" fmla="*/ 7353 h 10000"/>
                <a:gd name="connsiteX22" fmla="*/ 8298 w 10000"/>
                <a:gd name="connsiteY22" fmla="*/ 8824 h 10000"/>
                <a:gd name="connsiteX23" fmla="*/ 8723 w 10000"/>
                <a:gd name="connsiteY23" fmla="*/ 9118 h 10000"/>
                <a:gd name="connsiteX24" fmla="*/ 9149 w 10000"/>
                <a:gd name="connsiteY24" fmla="*/ 10000 h 10000"/>
                <a:gd name="connsiteX25" fmla="*/ 9149 w 10000"/>
                <a:gd name="connsiteY25" fmla="*/ 9412 h 10000"/>
                <a:gd name="connsiteX26" fmla="*/ 9362 w 10000"/>
                <a:gd name="connsiteY26" fmla="*/ 8971 h 10000"/>
                <a:gd name="connsiteX27" fmla="*/ 10000 w 10000"/>
                <a:gd name="connsiteY27" fmla="*/ 9265 h 10000"/>
                <a:gd name="connsiteX28" fmla="*/ 10000 w 10000"/>
                <a:gd name="connsiteY28" fmla="*/ 8676 h 10000"/>
                <a:gd name="connsiteX29" fmla="*/ 9787 w 10000"/>
                <a:gd name="connsiteY29" fmla="*/ 8235 h 10000"/>
                <a:gd name="connsiteX30" fmla="*/ 9574 w 10000"/>
                <a:gd name="connsiteY30" fmla="*/ 7647 h 10000"/>
                <a:gd name="connsiteX31" fmla="*/ 9362 w 10000"/>
                <a:gd name="connsiteY31" fmla="*/ 7059 h 10000"/>
                <a:gd name="connsiteX32" fmla="*/ 9362 w 10000"/>
                <a:gd name="connsiteY32" fmla="*/ 6324 h 10000"/>
                <a:gd name="connsiteX33" fmla="*/ 8511 w 10000"/>
                <a:gd name="connsiteY33" fmla="*/ 5441 h 10000"/>
                <a:gd name="connsiteX34" fmla="*/ 8298 w 10000"/>
                <a:gd name="connsiteY34" fmla="*/ 6029 h 10000"/>
                <a:gd name="connsiteX35" fmla="*/ 7447 w 10000"/>
                <a:gd name="connsiteY35" fmla="*/ 6029 h 10000"/>
                <a:gd name="connsiteX36" fmla="*/ 7234 w 10000"/>
                <a:gd name="connsiteY36" fmla="*/ 5588 h 10000"/>
                <a:gd name="connsiteX37" fmla="*/ 7660 w 10000"/>
                <a:gd name="connsiteY37" fmla="*/ 4706 h 10000"/>
                <a:gd name="connsiteX38" fmla="*/ 8085 w 10000"/>
                <a:gd name="connsiteY38" fmla="*/ 4118 h 10000"/>
                <a:gd name="connsiteX39" fmla="*/ 8511 w 10000"/>
                <a:gd name="connsiteY39" fmla="*/ 3382 h 10000"/>
                <a:gd name="connsiteX40" fmla="*/ 8298 w 10000"/>
                <a:gd name="connsiteY40" fmla="*/ 2794 h 10000"/>
                <a:gd name="connsiteX41" fmla="*/ 9362 w 10000"/>
                <a:gd name="connsiteY41" fmla="*/ 2353 h 10000"/>
                <a:gd name="connsiteX42" fmla="*/ 8085 w 10000"/>
                <a:gd name="connsiteY42" fmla="*/ 2353 h 10000"/>
                <a:gd name="connsiteX43" fmla="*/ 7021 w 10000"/>
                <a:gd name="connsiteY43" fmla="*/ 2500 h 10000"/>
                <a:gd name="connsiteX44" fmla="*/ 5957 w 10000"/>
                <a:gd name="connsiteY44" fmla="*/ 2647 h 10000"/>
                <a:gd name="connsiteX45" fmla="*/ 4681 w 10000"/>
                <a:gd name="connsiteY45" fmla="*/ 2647 h 10000"/>
                <a:gd name="connsiteX46" fmla="*/ 4043 w 10000"/>
                <a:gd name="connsiteY46" fmla="*/ 2647 h 10000"/>
                <a:gd name="connsiteX47" fmla="*/ 4043 w 10000"/>
                <a:gd name="connsiteY47" fmla="*/ 1618 h 10000"/>
                <a:gd name="connsiteX48" fmla="*/ 4255 w 10000"/>
                <a:gd name="connsiteY48" fmla="*/ 735 h 10000"/>
                <a:gd name="connsiteX49" fmla="*/ 3404 w 10000"/>
                <a:gd name="connsiteY49" fmla="*/ 441 h 10000"/>
                <a:gd name="connsiteX50" fmla="*/ 2553 w 10000"/>
                <a:gd name="connsiteY50" fmla="*/ 588 h 10000"/>
                <a:gd name="connsiteX51" fmla="*/ 1489 w 10000"/>
                <a:gd name="connsiteY51" fmla="*/ 0 h 10000"/>
                <a:gd name="connsiteX52" fmla="*/ 1064 w 10000"/>
                <a:gd name="connsiteY52" fmla="*/ 588 h 10000"/>
                <a:gd name="connsiteX53" fmla="*/ 0 w 10000"/>
                <a:gd name="connsiteY53" fmla="*/ 2353 h 10000"/>
                <a:gd name="connsiteX54" fmla="*/ 213 w 10000"/>
                <a:gd name="connsiteY54" fmla="*/ 3382 h 10000"/>
                <a:gd name="connsiteX55" fmla="*/ 213 w 10000"/>
                <a:gd name="connsiteY55" fmla="*/ 3676 h 10000"/>
                <a:gd name="connsiteX56" fmla="*/ 1489 w 10000"/>
                <a:gd name="connsiteY56" fmla="*/ 4118 h 10000"/>
                <a:gd name="connsiteX57" fmla="*/ 1915 w 10000"/>
                <a:gd name="connsiteY57" fmla="*/ 4559 h 10000"/>
                <a:gd name="connsiteX58" fmla="*/ 1489 w 10000"/>
                <a:gd name="connsiteY58" fmla="*/ 5441 h 10000"/>
                <a:gd name="connsiteX59" fmla="*/ 2128 w 10000"/>
                <a:gd name="connsiteY59" fmla="*/ 6029 h 10000"/>
                <a:gd name="connsiteX60" fmla="*/ 2128 w 10000"/>
                <a:gd name="connsiteY60" fmla="*/ 6912 h 10000"/>
                <a:gd name="connsiteX61" fmla="*/ 1702 w 10000"/>
                <a:gd name="connsiteY61" fmla="*/ 7353 h 10000"/>
                <a:gd name="connsiteX62" fmla="*/ 1702 w 10000"/>
                <a:gd name="connsiteY62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8333 w 10248"/>
                <a:gd name="connsiteY42" fmla="*/ 2353 h 10000"/>
                <a:gd name="connsiteX43" fmla="*/ 7269 w 10248"/>
                <a:gd name="connsiteY43" fmla="*/ 2500 h 10000"/>
                <a:gd name="connsiteX44" fmla="*/ 6205 w 10248"/>
                <a:gd name="connsiteY44" fmla="*/ 2647 h 10000"/>
                <a:gd name="connsiteX45" fmla="*/ 4929 w 10248"/>
                <a:gd name="connsiteY45" fmla="*/ 2647 h 10000"/>
                <a:gd name="connsiteX46" fmla="*/ 4291 w 10248"/>
                <a:gd name="connsiteY46" fmla="*/ 2647 h 10000"/>
                <a:gd name="connsiteX47" fmla="*/ 4291 w 10248"/>
                <a:gd name="connsiteY47" fmla="*/ 1618 h 10000"/>
                <a:gd name="connsiteX48" fmla="*/ 4503 w 10248"/>
                <a:gd name="connsiteY48" fmla="*/ 735 h 10000"/>
                <a:gd name="connsiteX49" fmla="*/ 3652 w 10248"/>
                <a:gd name="connsiteY49" fmla="*/ 441 h 10000"/>
                <a:gd name="connsiteX50" fmla="*/ 2801 w 10248"/>
                <a:gd name="connsiteY50" fmla="*/ 588 h 10000"/>
                <a:gd name="connsiteX51" fmla="*/ 1737 w 10248"/>
                <a:gd name="connsiteY51" fmla="*/ 0 h 10000"/>
                <a:gd name="connsiteX52" fmla="*/ 0 w 10248"/>
                <a:gd name="connsiteY52" fmla="*/ 488 h 10000"/>
                <a:gd name="connsiteX53" fmla="*/ 248 w 10248"/>
                <a:gd name="connsiteY53" fmla="*/ 2353 h 10000"/>
                <a:gd name="connsiteX54" fmla="*/ 461 w 10248"/>
                <a:gd name="connsiteY54" fmla="*/ 3382 h 10000"/>
                <a:gd name="connsiteX55" fmla="*/ 461 w 10248"/>
                <a:gd name="connsiteY55" fmla="*/ 3676 h 10000"/>
                <a:gd name="connsiteX56" fmla="*/ 1737 w 10248"/>
                <a:gd name="connsiteY56" fmla="*/ 4118 h 10000"/>
                <a:gd name="connsiteX57" fmla="*/ 2163 w 10248"/>
                <a:gd name="connsiteY57" fmla="*/ 4559 h 10000"/>
                <a:gd name="connsiteX58" fmla="*/ 1737 w 10248"/>
                <a:gd name="connsiteY58" fmla="*/ 5441 h 10000"/>
                <a:gd name="connsiteX59" fmla="*/ 2376 w 10248"/>
                <a:gd name="connsiteY59" fmla="*/ 6029 h 10000"/>
                <a:gd name="connsiteX60" fmla="*/ 2376 w 10248"/>
                <a:gd name="connsiteY60" fmla="*/ 6912 h 10000"/>
                <a:gd name="connsiteX61" fmla="*/ 1950 w 10248"/>
                <a:gd name="connsiteY61" fmla="*/ 7353 h 10000"/>
                <a:gd name="connsiteX62" fmla="*/ 1950 w 10248"/>
                <a:gd name="connsiteY62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8333 w 10248"/>
                <a:gd name="connsiteY42" fmla="*/ 2353 h 10000"/>
                <a:gd name="connsiteX43" fmla="*/ 7269 w 10248"/>
                <a:gd name="connsiteY43" fmla="*/ 2500 h 10000"/>
                <a:gd name="connsiteX44" fmla="*/ 6205 w 10248"/>
                <a:gd name="connsiteY44" fmla="*/ 2647 h 10000"/>
                <a:gd name="connsiteX45" fmla="*/ 4929 w 10248"/>
                <a:gd name="connsiteY45" fmla="*/ 2647 h 10000"/>
                <a:gd name="connsiteX46" fmla="*/ 4291 w 10248"/>
                <a:gd name="connsiteY46" fmla="*/ 1618 h 10000"/>
                <a:gd name="connsiteX47" fmla="*/ 4503 w 10248"/>
                <a:gd name="connsiteY47" fmla="*/ 735 h 10000"/>
                <a:gd name="connsiteX48" fmla="*/ 3652 w 10248"/>
                <a:gd name="connsiteY48" fmla="*/ 441 h 10000"/>
                <a:gd name="connsiteX49" fmla="*/ 2801 w 10248"/>
                <a:gd name="connsiteY49" fmla="*/ 588 h 10000"/>
                <a:gd name="connsiteX50" fmla="*/ 1737 w 10248"/>
                <a:gd name="connsiteY50" fmla="*/ 0 h 10000"/>
                <a:gd name="connsiteX51" fmla="*/ 0 w 10248"/>
                <a:gd name="connsiteY51" fmla="*/ 488 h 10000"/>
                <a:gd name="connsiteX52" fmla="*/ 248 w 10248"/>
                <a:gd name="connsiteY52" fmla="*/ 2353 h 10000"/>
                <a:gd name="connsiteX53" fmla="*/ 461 w 10248"/>
                <a:gd name="connsiteY53" fmla="*/ 3382 h 10000"/>
                <a:gd name="connsiteX54" fmla="*/ 461 w 10248"/>
                <a:gd name="connsiteY54" fmla="*/ 3676 h 10000"/>
                <a:gd name="connsiteX55" fmla="*/ 1737 w 10248"/>
                <a:gd name="connsiteY55" fmla="*/ 4118 h 10000"/>
                <a:gd name="connsiteX56" fmla="*/ 2163 w 10248"/>
                <a:gd name="connsiteY56" fmla="*/ 4559 h 10000"/>
                <a:gd name="connsiteX57" fmla="*/ 1737 w 10248"/>
                <a:gd name="connsiteY57" fmla="*/ 5441 h 10000"/>
                <a:gd name="connsiteX58" fmla="*/ 2376 w 10248"/>
                <a:gd name="connsiteY58" fmla="*/ 6029 h 10000"/>
                <a:gd name="connsiteX59" fmla="*/ 2376 w 10248"/>
                <a:gd name="connsiteY59" fmla="*/ 6912 h 10000"/>
                <a:gd name="connsiteX60" fmla="*/ 1950 w 10248"/>
                <a:gd name="connsiteY60" fmla="*/ 7353 h 10000"/>
                <a:gd name="connsiteX61" fmla="*/ 1950 w 10248"/>
                <a:gd name="connsiteY61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8333 w 10248"/>
                <a:gd name="connsiteY42" fmla="*/ 2353 h 10000"/>
                <a:gd name="connsiteX43" fmla="*/ 7269 w 10248"/>
                <a:gd name="connsiteY43" fmla="*/ 2500 h 10000"/>
                <a:gd name="connsiteX44" fmla="*/ 6205 w 10248"/>
                <a:gd name="connsiteY44" fmla="*/ 2647 h 10000"/>
                <a:gd name="connsiteX45" fmla="*/ 4929 w 10248"/>
                <a:gd name="connsiteY45" fmla="*/ 2647 h 10000"/>
                <a:gd name="connsiteX46" fmla="*/ 4503 w 10248"/>
                <a:gd name="connsiteY46" fmla="*/ 735 h 10000"/>
                <a:gd name="connsiteX47" fmla="*/ 3652 w 10248"/>
                <a:gd name="connsiteY47" fmla="*/ 441 h 10000"/>
                <a:gd name="connsiteX48" fmla="*/ 2801 w 10248"/>
                <a:gd name="connsiteY48" fmla="*/ 588 h 10000"/>
                <a:gd name="connsiteX49" fmla="*/ 1737 w 10248"/>
                <a:gd name="connsiteY49" fmla="*/ 0 h 10000"/>
                <a:gd name="connsiteX50" fmla="*/ 0 w 10248"/>
                <a:gd name="connsiteY50" fmla="*/ 488 h 10000"/>
                <a:gd name="connsiteX51" fmla="*/ 248 w 10248"/>
                <a:gd name="connsiteY51" fmla="*/ 2353 h 10000"/>
                <a:gd name="connsiteX52" fmla="*/ 461 w 10248"/>
                <a:gd name="connsiteY52" fmla="*/ 3382 h 10000"/>
                <a:gd name="connsiteX53" fmla="*/ 461 w 10248"/>
                <a:gd name="connsiteY53" fmla="*/ 3676 h 10000"/>
                <a:gd name="connsiteX54" fmla="*/ 1737 w 10248"/>
                <a:gd name="connsiteY54" fmla="*/ 4118 h 10000"/>
                <a:gd name="connsiteX55" fmla="*/ 2163 w 10248"/>
                <a:gd name="connsiteY55" fmla="*/ 4559 h 10000"/>
                <a:gd name="connsiteX56" fmla="*/ 1737 w 10248"/>
                <a:gd name="connsiteY56" fmla="*/ 5441 h 10000"/>
                <a:gd name="connsiteX57" fmla="*/ 2376 w 10248"/>
                <a:gd name="connsiteY57" fmla="*/ 6029 h 10000"/>
                <a:gd name="connsiteX58" fmla="*/ 2376 w 10248"/>
                <a:gd name="connsiteY58" fmla="*/ 6912 h 10000"/>
                <a:gd name="connsiteX59" fmla="*/ 1950 w 10248"/>
                <a:gd name="connsiteY59" fmla="*/ 7353 h 10000"/>
                <a:gd name="connsiteX60" fmla="*/ 1950 w 10248"/>
                <a:gd name="connsiteY60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8333 w 10248"/>
                <a:gd name="connsiteY42" fmla="*/ 2353 h 10000"/>
                <a:gd name="connsiteX43" fmla="*/ 7269 w 10248"/>
                <a:gd name="connsiteY43" fmla="*/ 2500 h 10000"/>
                <a:gd name="connsiteX44" fmla="*/ 6205 w 10248"/>
                <a:gd name="connsiteY44" fmla="*/ 2647 h 10000"/>
                <a:gd name="connsiteX45" fmla="*/ 4503 w 10248"/>
                <a:gd name="connsiteY45" fmla="*/ 735 h 10000"/>
                <a:gd name="connsiteX46" fmla="*/ 3652 w 10248"/>
                <a:gd name="connsiteY46" fmla="*/ 441 h 10000"/>
                <a:gd name="connsiteX47" fmla="*/ 2801 w 10248"/>
                <a:gd name="connsiteY47" fmla="*/ 588 h 10000"/>
                <a:gd name="connsiteX48" fmla="*/ 1737 w 10248"/>
                <a:gd name="connsiteY48" fmla="*/ 0 h 10000"/>
                <a:gd name="connsiteX49" fmla="*/ 0 w 10248"/>
                <a:gd name="connsiteY49" fmla="*/ 488 h 10000"/>
                <a:gd name="connsiteX50" fmla="*/ 248 w 10248"/>
                <a:gd name="connsiteY50" fmla="*/ 2353 h 10000"/>
                <a:gd name="connsiteX51" fmla="*/ 461 w 10248"/>
                <a:gd name="connsiteY51" fmla="*/ 3382 h 10000"/>
                <a:gd name="connsiteX52" fmla="*/ 461 w 10248"/>
                <a:gd name="connsiteY52" fmla="*/ 3676 h 10000"/>
                <a:gd name="connsiteX53" fmla="*/ 1737 w 10248"/>
                <a:gd name="connsiteY53" fmla="*/ 4118 h 10000"/>
                <a:gd name="connsiteX54" fmla="*/ 2163 w 10248"/>
                <a:gd name="connsiteY54" fmla="*/ 4559 h 10000"/>
                <a:gd name="connsiteX55" fmla="*/ 1737 w 10248"/>
                <a:gd name="connsiteY55" fmla="*/ 5441 h 10000"/>
                <a:gd name="connsiteX56" fmla="*/ 2376 w 10248"/>
                <a:gd name="connsiteY56" fmla="*/ 6029 h 10000"/>
                <a:gd name="connsiteX57" fmla="*/ 2376 w 10248"/>
                <a:gd name="connsiteY57" fmla="*/ 6912 h 10000"/>
                <a:gd name="connsiteX58" fmla="*/ 1950 w 10248"/>
                <a:gd name="connsiteY58" fmla="*/ 7353 h 10000"/>
                <a:gd name="connsiteX59" fmla="*/ 1950 w 10248"/>
                <a:gd name="connsiteY59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8333 w 10248"/>
                <a:gd name="connsiteY42" fmla="*/ 2353 h 10000"/>
                <a:gd name="connsiteX43" fmla="*/ 7269 w 10248"/>
                <a:gd name="connsiteY43" fmla="*/ 2500 h 10000"/>
                <a:gd name="connsiteX44" fmla="*/ 4503 w 10248"/>
                <a:gd name="connsiteY44" fmla="*/ 735 h 10000"/>
                <a:gd name="connsiteX45" fmla="*/ 3652 w 10248"/>
                <a:gd name="connsiteY45" fmla="*/ 441 h 10000"/>
                <a:gd name="connsiteX46" fmla="*/ 2801 w 10248"/>
                <a:gd name="connsiteY46" fmla="*/ 588 h 10000"/>
                <a:gd name="connsiteX47" fmla="*/ 1737 w 10248"/>
                <a:gd name="connsiteY47" fmla="*/ 0 h 10000"/>
                <a:gd name="connsiteX48" fmla="*/ 0 w 10248"/>
                <a:gd name="connsiteY48" fmla="*/ 488 h 10000"/>
                <a:gd name="connsiteX49" fmla="*/ 248 w 10248"/>
                <a:gd name="connsiteY49" fmla="*/ 2353 h 10000"/>
                <a:gd name="connsiteX50" fmla="*/ 461 w 10248"/>
                <a:gd name="connsiteY50" fmla="*/ 3382 h 10000"/>
                <a:gd name="connsiteX51" fmla="*/ 461 w 10248"/>
                <a:gd name="connsiteY51" fmla="*/ 3676 h 10000"/>
                <a:gd name="connsiteX52" fmla="*/ 1737 w 10248"/>
                <a:gd name="connsiteY52" fmla="*/ 4118 h 10000"/>
                <a:gd name="connsiteX53" fmla="*/ 2163 w 10248"/>
                <a:gd name="connsiteY53" fmla="*/ 4559 h 10000"/>
                <a:gd name="connsiteX54" fmla="*/ 1737 w 10248"/>
                <a:gd name="connsiteY54" fmla="*/ 5441 h 10000"/>
                <a:gd name="connsiteX55" fmla="*/ 2376 w 10248"/>
                <a:gd name="connsiteY55" fmla="*/ 6029 h 10000"/>
                <a:gd name="connsiteX56" fmla="*/ 2376 w 10248"/>
                <a:gd name="connsiteY56" fmla="*/ 6912 h 10000"/>
                <a:gd name="connsiteX57" fmla="*/ 1950 w 10248"/>
                <a:gd name="connsiteY57" fmla="*/ 7353 h 10000"/>
                <a:gd name="connsiteX58" fmla="*/ 1950 w 10248"/>
                <a:gd name="connsiteY58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8333 w 10248"/>
                <a:gd name="connsiteY42" fmla="*/ 2353 h 10000"/>
                <a:gd name="connsiteX43" fmla="*/ 4503 w 10248"/>
                <a:gd name="connsiteY43" fmla="*/ 735 h 10000"/>
                <a:gd name="connsiteX44" fmla="*/ 3652 w 10248"/>
                <a:gd name="connsiteY44" fmla="*/ 441 h 10000"/>
                <a:gd name="connsiteX45" fmla="*/ 2801 w 10248"/>
                <a:gd name="connsiteY45" fmla="*/ 588 h 10000"/>
                <a:gd name="connsiteX46" fmla="*/ 1737 w 10248"/>
                <a:gd name="connsiteY46" fmla="*/ 0 h 10000"/>
                <a:gd name="connsiteX47" fmla="*/ 0 w 10248"/>
                <a:gd name="connsiteY47" fmla="*/ 488 h 10000"/>
                <a:gd name="connsiteX48" fmla="*/ 248 w 10248"/>
                <a:gd name="connsiteY48" fmla="*/ 2353 h 10000"/>
                <a:gd name="connsiteX49" fmla="*/ 461 w 10248"/>
                <a:gd name="connsiteY49" fmla="*/ 3382 h 10000"/>
                <a:gd name="connsiteX50" fmla="*/ 461 w 10248"/>
                <a:gd name="connsiteY50" fmla="*/ 3676 h 10000"/>
                <a:gd name="connsiteX51" fmla="*/ 1737 w 10248"/>
                <a:gd name="connsiteY51" fmla="*/ 4118 h 10000"/>
                <a:gd name="connsiteX52" fmla="*/ 2163 w 10248"/>
                <a:gd name="connsiteY52" fmla="*/ 4559 h 10000"/>
                <a:gd name="connsiteX53" fmla="*/ 1737 w 10248"/>
                <a:gd name="connsiteY53" fmla="*/ 5441 h 10000"/>
                <a:gd name="connsiteX54" fmla="*/ 2376 w 10248"/>
                <a:gd name="connsiteY54" fmla="*/ 6029 h 10000"/>
                <a:gd name="connsiteX55" fmla="*/ 2376 w 10248"/>
                <a:gd name="connsiteY55" fmla="*/ 6912 h 10000"/>
                <a:gd name="connsiteX56" fmla="*/ 1950 w 10248"/>
                <a:gd name="connsiteY56" fmla="*/ 7353 h 10000"/>
                <a:gd name="connsiteX57" fmla="*/ 1950 w 10248"/>
                <a:gd name="connsiteY57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2353 h 10000"/>
                <a:gd name="connsiteX42" fmla="*/ 4503 w 10248"/>
                <a:gd name="connsiteY42" fmla="*/ 735 h 10000"/>
                <a:gd name="connsiteX43" fmla="*/ 3652 w 10248"/>
                <a:gd name="connsiteY43" fmla="*/ 441 h 10000"/>
                <a:gd name="connsiteX44" fmla="*/ 2801 w 10248"/>
                <a:gd name="connsiteY44" fmla="*/ 588 h 10000"/>
                <a:gd name="connsiteX45" fmla="*/ 1737 w 10248"/>
                <a:gd name="connsiteY45" fmla="*/ 0 h 10000"/>
                <a:gd name="connsiteX46" fmla="*/ 0 w 10248"/>
                <a:gd name="connsiteY46" fmla="*/ 488 h 10000"/>
                <a:gd name="connsiteX47" fmla="*/ 248 w 10248"/>
                <a:gd name="connsiteY47" fmla="*/ 2353 h 10000"/>
                <a:gd name="connsiteX48" fmla="*/ 461 w 10248"/>
                <a:gd name="connsiteY48" fmla="*/ 3382 h 10000"/>
                <a:gd name="connsiteX49" fmla="*/ 461 w 10248"/>
                <a:gd name="connsiteY49" fmla="*/ 3676 h 10000"/>
                <a:gd name="connsiteX50" fmla="*/ 1737 w 10248"/>
                <a:gd name="connsiteY50" fmla="*/ 4118 h 10000"/>
                <a:gd name="connsiteX51" fmla="*/ 2163 w 10248"/>
                <a:gd name="connsiteY51" fmla="*/ 4559 h 10000"/>
                <a:gd name="connsiteX52" fmla="*/ 1737 w 10248"/>
                <a:gd name="connsiteY52" fmla="*/ 5441 h 10000"/>
                <a:gd name="connsiteX53" fmla="*/ 2376 w 10248"/>
                <a:gd name="connsiteY53" fmla="*/ 6029 h 10000"/>
                <a:gd name="connsiteX54" fmla="*/ 2376 w 10248"/>
                <a:gd name="connsiteY54" fmla="*/ 6912 h 10000"/>
                <a:gd name="connsiteX55" fmla="*/ 1950 w 10248"/>
                <a:gd name="connsiteY55" fmla="*/ 7353 h 10000"/>
                <a:gd name="connsiteX56" fmla="*/ 1950 w 10248"/>
                <a:gd name="connsiteY56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759 w 10248"/>
                <a:gd name="connsiteY39" fmla="*/ 3382 h 10000"/>
                <a:gd name="connsiteX40" fmla="*/ 8546 w 10248"/>
                <a:gd name="connsiteY40" fmla="*/ 2794 h 10000"/>
                <a:gd name="connsiteX41" fmla="*/ 9610 w 10248"/>
                <a:gd name="connsiteY41" fmla="*/ 1552 h 10000"/>
                <a:gd name="connsiteX42" fmla="*/ 4503 w 10248"/>
                <a:gd name="connsiteY42" fmla="*/ 735 h 10000"/>
                <a:gd name="connsiteX43" fmla="*/ 3652 w 10248"/>
                <a:gd name="connsiteY43" fmla="*/ 441 h 10000"/>
                <a:gd name="connsiteX44" fmla="*/ 2801 w 10248"/>
                <a:gd name="connsiteY44" fmla="*/ 588 h 10000"/>
                <a:gd name="connsiteX45" fmla="*/ 1737 w 10248"/>
                <a:gd name="connsiteY45" fmla="*/ 0 h 10000"/>
                <a:gd name="connsiteX46" fmla="*/ 0 w 10248"/>
                <a:gd name="connsiteY46" fmla="*/ 488 h 10000"/>
                <a:gd name="connsiteX47" fmla="*/ 248 w 10248"/>
                <a:gd name="connsiteY47" fmla="*/ 2353 h 10000"/>
                <a:gd name="connsiteX48" fmla="*/ 461 w 10248"/>
                <a:gd name="connsiteY48" fmla="*/ 3382 h 10000"/>
                <a:gd name="connsiteX49" fmla="*/ 461 w 10248"/>
                <a:gd name="connsiteY49" fmla="*/ 3676 h 10000"/>
                <a:gd name="connsiteX50" fmla="*/ 1737 w 10248"/>
                <a:gd name="connsiteY50" fmla="*/ 4118 h 10000"/>
                <a:gd name="connsiteX51" fmla="*/ 2163 w 10248"/>
                <a:gd name="connsiteY51" fmla="*/ 4559 h 10000"/>
                <a:gd name="connsiteX52" fmla="*/ 1737 w 10248"/>
                <a:gd name="connsiteY52" fmla="*/ 5441 h 10000"/>
                <a:gd name="connsiteX53" fmla="*/ 2376 w 10248"/>
                <a:gd name="connsiteY53" fmla="*/ 6029 h 10000"/>
                <a:gd name="connsiteX54" fmla="*/ 2376 w 10248"/>
                <a:gd name="connsiteY54" fmla="*/ 6912 h 10000"/>
                <a:gd name="connsiteX55" fmla="*/ 1950 w 10248"/>
                <a:gd name="connsiteY55" fmla="*/ 7353 h 10000"/>
                <a:gd name="connsiteX56" fmla="*/ 1950 w 10248"/>
                <a:gd name="connsiteY56" fmla="*/ 7794 h 10000"/>
                <a:gd name="connsiteX0" fmla="*/ 1950 w 10248"/>
                <a:gd name="connsiteY0" fmla="*/ 7794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546 w 10248"/>
                <a:gd name="connsiteY39" fmla="*/ 2794 h 10000"/>
                <a:gd name="connsiteX40" fmla="*/ 9610 w 10248"/>
                <a:gd name="connsiteY40" fmla="*/ 1552 h 10000"/>
                <a:gd name="connsiteX41" fmla="*/ 4503 w 10248"/>
                <a:gd name="connsiteY41" fmla="*/ 735 h 10000"/>
                <a:gd name="connsiteX42" fmla="*/ 3652 w 10248"/>
                <a:gd name="connsiteY42" fmla="*/ 441 h 10000"/>
                <a:gd name="connsiteX43" fmla="*/ 2801 w 10248"/>
                <a:gd name="connsiteY43" fmla="*/ 588 h 10000"/>
                <a:gd name="connsiteX44" fmla="*/ 1737 w 10248"/>
                <a:gd name="connsiteY44" fmla="*/ 0 h 10000"/>
                <a:gd name="connsiteX45" fmla="*/ 0 w 10248"/>
                <a:gd name="connsiteY45" fmla="*/ 488 h 10000"/>
                <a:gd name="connsiteX46" fmla="*/ 248 w 10248"/>
                <a:gd name="connsiteY46" fmla="*/ 2353 h 10000"/>
                <a:gd name="connsiteX47" fmla="*/ 461 w 10248"/>
                <a:gd name="connsiteY47" fmla="*/ 3382 h 10000"/>
                <a:gd name="connsiteX48" fmla="*/ 461 w 10248"/>
                <a:gd name="connsiteY48" fmla="*/ 3676 h 10000"/>
                <a:gd name="connsiteX49" fmla="*/ 1737 w 10248"/>
                <a:gd name="connsiteY49" fmla="*/ 4118 h 10000"/>
                <a:gd name="connsiteX50" fmla="*/ 2163 w 10248"/>
                <a:gd name="connsiteY50" fmla="*/ 4559 h 10000"/>
                <a:gd name="connsiteX51" fmla="*/ 1737 w 10248"/>
                <a:gd name="connsiteY51" fmla="*/ 5441 h 10000"/>
                <a:gd name="connsiteX52" fmla="*/ 2376 w 10248"/>
                <a:gd name="connsiteY52" fmla="*/ 6029 h 10000"/>
                <a:gd name="connsiteX53" fmla="*/ 2376 w 10248"/>
                <a:gd name="connsiteY53" fmla="*/ 6912 h 10000"/>
                <a:gd name="connsiteX54" fmla="*/ 1950 w 10248"/>
                <a:gd name="connsiteY54" fmla="*/ 7353 h 10000"/>
                <a:gd name="connsiteX55" fmla="*/ 1950 w 10248"/>
                <a:gd name="connsiteY55" fmla="*/ 7794 h 10000"/>
                <a:gd name="connsiteX0" fmla="*/ 1950 w 10248"/>
                <a:gd name="connsiteY0" fmla="*/ 7353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546 w 10248"/>
                <a:gd name="connsiteY39" fmla="*/ 2794 h 10000"/>
                <a:gd name="connsiteX40" fmla="*/ 9610 w 10248"/>
                <a:gd name="connsiteY40" fmla="*/ 1552 h 10000"/>
                <a:gd name="connsiteX41" fmla="*/ 4503 w 10248"/>
                <a:gd name="connsiteY41" fmla="*/ 735 h 10000"/>
                <a:gd name="connsiteX42" fmla="*/ 3652 w 10248"/>
                <a:gd name="connsiteY42" fmla="*/ 441 h 10000"/>
                <a:gd name="connsiteX43" fmla="*/ 2801 w 10248"/>
                <a:gd name="connsiteY43" fmla="*/ 588 h 10000"/>
                <a:gd name="connsiteX44" fmla="*/ 1737 w 10248"/>
                <a:gd name="connsiteY44" fmla="*/ 0 h 10000"/>
                <a:gd name="connsiteX45" fmla="*/ 0 w 10248"/>
                <a:gd name="connsiteY45" fmla="*/ 488 h 10000"/>
                <a:gd name="connsiteX46" fmla="*/ 248 w 10248"/>
                <a:gd name="connsiteY46" fmla="*/ 2353 h 10000"/>
                <a:gd name="connsiteX47" fmla="*/ 461 w 10248"/>
                <a:gd name="connsiteY47" fmla="*/ 3382 h 10000"/>
                <a:gd name="connsiteX48" fmla="*/ 461 w 10248"/>
                <a:gd name="connsiteY48" fmla="*/ 3676 h 10000"/>
                <a:gd name="connsiteX49" fmla="*/ 1737 w 10248"/>
                <a:gd name="connsiteY49" fmla="*/ 4118 h 10000"/>
                <a:gd name="connsiteX50" fmla="*/ 2163 w 10248"/>
                <a:gd name="connsiteY50" fmla="*/ 4559 h 10000"/>
                <a:gd name="connsiteX51" fmla="*/ 1737 w 10248"/>
                <a:gd name="connsiteY51" fmla="*/ 5441 h 10000"/>
                <a:gd name="connsiteX52" fmla="*/ 2376 w 10248"/>
                <a:gd name="connsiteY52" fmla="*/ 6029 h 10000"/>
                <a:gd name="connsiteX53" fmla="*/ 2376 w 10248"/>
                <a:gd name="connsiteY53" fmla="*/ 6912 h 10000"/>
                <a:gd name="connsiteX54" fmla="*/ 1950 w 10248"/>
                <a:gd name="connsiteY54" fmla="*/ 7353 h 10000"/>
                <a:gd name="connsiteX0" fmla="*/ 2376 w 10248"/>
                <a:gd name="connsiteY0" fmla="*/ 6912 h 10000"/>
                <a:gd name="connsiteX1" fmla="*/ 1950 w 10248"/>
                <a:gd name="connsiteY1" fmla="*/ 8088 h 10000"/>
                <a:gd name="connsiteX2" fmla="*/ 3227 w 10248"/>
                <a:gd name="connsiteY2" fmla="*/ 7794 h 10000"/>
                <a:gd name="connsiteX3" fmla="*/ 3652 w 10248"/>
                <a:gd name="connsiteY3" fmla="*/ 7794 h 10000"/>
                <a:gd name="connsiteX4" fmla="*/ 3652 w 10248"/>
                <a:gd name="connsiteY4" fmla="*/ 7500 h 10000"/>
                <a:gd name="connsiteX5" fmla="*/ 4291 w 10248"/>
                <a:gd name="connsiteY5" fmla="*/ 7500 h 10000"/>
                <a:gd name="connsiteX6" fmla="*/ 4291 w 10248"/>
                <a:gd name="connsiteY6" fmla="*/ 7353 h 10000"/>
                <a:gd name="connsiteX7" fmla="*/ 4716 w 10248"/>
                <a:gd name="connsiteY7" fmla="*/ 7647 h 10000"/>
                <a:gd name="connsiteX8" fmla="*/ 5354 w 10248"/>
                <a:gd name="connsiteY8" fmla="*/ 7500 h 10000"/>
                <a:gd name="connsiteX9" fmla="*/ 5567 w 10248"/>
                <a:gd name="connsiteY9" fmla="*/ 6912 h 10000"/>
                <a:gd name="connsiteX10" fmla="*/ 5354 w 10248"/>
                <a:gd name="connsiteY10" fmla="*/ 6618 h 10000"/>
                <a:gd name="connsiteX11" fmla="*/ 5354 w 10248"/>
                <a:gd name="connsiteY11" fmla="*/ 6471 h 10000"/>
                <a:gd name="connsiteX12" fmla="*/ 5142 w 10248"/>
                <a:gd name="connsiteY12" fmla="*/ 6324 h 10000"/>
                <a:gd name="connsiteX13" fmla="*/ 5780 w 10248"/>
                <a:gd name="connsiteY13" fmla="*/ 6029 h 10000"/>
                <a:gd name="connsiteX14" fmla="*/ 5354 w 10248"/>
                <a:gd name="connsiteY14" fmla="*/ 5441 h 10000"/>
                <a:gd name="connsiteX15" fmla="*/ 5354 w 10248"/>
                <a:gd name="connsiteY15" fmla="*/ 5147 h 10000"/>
                <a:gd name="connsiteX16" fmla="*/ 6418 w 10248"/>
                <a:gd name="connsiteY16" fmla="*/ 6029 h 10000"/>
                <a:gd name="connsiteX17" fmla="*/ 7057 w 10248"/>
                <a:gd name="connsiteY17" fmla="*/ 6029 h 10000"/>
                <a:gd name="connsiteX18" fmla="*/ 7269 w 10248"/>
                <a:gd name="connsiteY18" fmla="*/ 6324 h 10000"/>
                <a:gd name="connsiteX19" fmla="*/ 8120 w 10248"/>
                <a:gd name="connsiteY19" fmla="*/ 6912 h 10000"/>
                <a:gd name="connsiteX20" fmla="*/ 8120 w 10248"/>
                <a:gd name="connsiteY20" fmla="*/ 7206 h 10000"/>
                <a:gd name="connsiteX21" fmla="*/ 8333 w 10248"/>
                <a:gd name="connsiteY21" fmla="*/ 7353 h 10000"/>
                <a:gd name="connsiteX22" fmla="*/ 8546 w 10248"/>
                <a:gd name="connsiteY22" fmla="*/ 8824 h 10000"/>
                <a:gd name="connsiteX23" fmla="*/ 8971 w 10248"/>
                <a:gd name="connsiteY23" fmla="*/ 9118 h 10000"/>
                <a:gd name="connsiteX24" fmla="*/ 9397 w 10248"/>
                <a:gd name="connsiteY24" fmla="*/ 10000 h 10000"/>
                <a:gd name="connsiteX25" fmla="*/ 9397 w 10248"/>
                <a:gd name="connsiteY25" fmla="*/ 9412 h 10000"/>
                <a:gd name="connsiteX26" fmla="*/ 9610 w 10248"/>
                <a:gd name="connsiteY26" fmla="*/ 8971 h 10000"/>
                <a:gd name="connsiteX27" fmla="*/ 10248 w 10248"/>
                <a:gd name="connsiteY27" fmla="*/ 9265 h 10000"/>
                <a:gd name="connsiteX28" fmla="*/ 10248 w 10248"/>
                <a:gd name="connsiteY28" fmla="*/ 8676 h 10000"/>
                <a:gd name="connsiteX29" fmla="*/ 10035 w 10248"/>
                <a:gd name="connsiteY29" fmla="*/ 8235 h 10000"/>
                <a:gd name="connsiteX30" fmla="*/ 9822 w 10248"/>
                <a:gd name="connsiteY30" fmla="*/ 7647 h 10000"/>
                <a:gd name="connsiteX31" fmla="*/ 9610 w 10248"/>
                <a:gd name="connsiteY31" fmla="*/ 7059 h 10000"/>
                <a:gd name="connsiteX32" fmla="*/ 9610 w 10248"/>
                <a:gd name="connsiteY32" fmla="*/ 6324 h 10000"/>
                <a:gd name="connsiteX33" fmla="*/ 8759 w 10248"/>
                <a:gd name="connsiteY33" fmla="*/ 5441 h 10000"/>
                <a:gd name="connsiteX34" fmla="*/ 8546 w 10248"/>
                <a:gd name="connsiteY34" fmla="*/ 6029 h 10000"/>
                <a:gd name="connsiteX35" fmla="*/ 7695 w 10248"/>
                <a:gd name="connsiteY35" fmla="*/ 6029 h 10000"/>
                <a:gd name="connsiteX36" fmla="*/ 7482 w 10248"/>
                <a:gd name="connsiteY36" fmla="*/ 5588 h 10000"/>
                <a:gd name="connsiteX37" fmla="*/ 7908 w 10248"/>
                <a:gd name="connsiteY37" fmla="*/ 4706 h 10000"/>
                <a:gd name="connsiteX38" fmla="*/ 8333 w 10248"/>
                <a:gd name="connsiteY38" fmla="*/ 4118 h 10000"/>
                <a:gd name="connsiteX39" fmla="*/ 8546 w 10248"/>
                <a:gd name="connsiteY39" fmla="*/ 2794 h 10000"/>
                <a:gd name="connsiteX40" fmla="*/ 9610 w 10248"/>
                <a:gd name="connsiteY40" fmla="*/ 1552 h 10000"/>
                <a:gd name="connsiteX41" fmla="*/ 4503 w 10248"/>
                <a:gd name="connsiteY41" fmla="*/ 735 h 10000"/>
                <a:gd name="connsiteX42" fmla="*/ 3652 w 10248"/>
                <a:gd name="connsiteY42" fmla="*/ 441 h 10000"/>
                <a:gd name="connsiteX43" fmla="*/ 2801 w 10248"/>
                <a:gd name="connsiteY43" fmla="*/ 588 h 10000"/>
                <a:gd name="connsiteX44" fmla="*/ 1737 w 10248"/>
                <a:gd name="connsiteY44" fmla="*/ 0 h 10000"/>
                <a:gd name="connsiteX45" fmla="*/ 0 w 10248"/>
                <a:gd name="connsiteY45" fmla="*/ 488 h 10000"/>
                <a:gd name="connsiteX46" fmla="*/ 248 w 10248"/>
                <a:gd name="connsiteY46" fmla="*/ 2353 h 10000"/>
                <a:gd name="connsiteX47" fmla="*/ 461 w 10248"/>
                <a:gd name="connsiteY47" fmla="*/ 3382 h 10000"/>
                <a:gd name="connsiteX48" fmla="*/ 461 w 10248"/>
                <a:gd name="connsiteY48" fmla="*/ 3676 h 10000"/>
                <a:gd name="connsiteX49" fmla="*/ 1737 w 10248"/>
                <a:gd name="connsiteY49" fmla="*/ 4118 h 10000"/>
                <a:gd name="connsiteX50" fmla="*/ 2163 w 10248"/>
                <a:gd name="connsiteY50" fmla="*/ 4559 h 10000"/>
                <a:gd name="connsiteX51" fmla="*/ 1737 w 10248"/>
                <a:gd name="connsiteY51" fmla="*/ 5441 h 10000"/>
                <a:gd name="connsiteX52" fmla="*/ 2376 w 10248"/>
                <a:gd name="connsiteY52" fmla="*/ 6029 h 10000"/>
                <a:gd name="connsiteX53" fmla="*/ 2376 w 10248"/>
                <a:gd name="connsiteY53" fmla="*/ 6912 h 10000"/>
                <a:gd name="connsiteX0" fmla="*/ 2376 w 10248"/>
                <a:gd name="connsiteY0" fmla="*/ 6912 h 10000"/>
                <a:gd name="connsiteX1" fmla="*/ 1950 w 10248"/>
                <a:gd name="connsiteY1" fmla="*/ 8088 h 10000"/>
                <a:gd name="connsiteX2" fmla="*/ 3652 w 10248"/>
                <a:gd name="connsiteY2" fmla="*/ 7794 h 10000"/>
                <a:gd name="connsiteX3" fmla="*/ 3652 w 10248"/>
                <a:gd name="connsiteY3" fmla="*/ 7500 h 10000"/>
                <a:gd name="connsiteX4" fmla="*/ 4291 w 10248"/>
                <a:gd name="connsiteY4" fmla="*/ 7500 h 10000"/>
                <a:gd name="connsiteX5" fmla="*/ 4291 w 10248"/>
                <a:gd name="connsiteY5" fmla="*/ 7353 h 10000"/>
                <a:gd name="connsiteX6" fmla="*/ 4716 w 10248"/>
                <a:gd name="connsiteY6" fmla="*/ 7647 h 10000"/>
                <a:gd name="connsiteX7" fmla="*/ 5354 w 10248"/>
                <a:gd name="connsiteY7" fmla="*/ 7500 h 10000"/>
                <a:gd name="connsiteX8" fmla="*/ 5567 w 10248"/>
                <a:gd name="connsiteY8" fmla="*/ 6912 h 10000"/>
                <a:gd name="connsiteX9" fmla="*/ 5354 w 10248"/>
                <a:gd name="connsiteY9" fmla="*/ 6618 h 10000"/>
                <a:gd name="connsiteX10" fmla="*/ 5354 w 10248"/>
                <a:gd name="connsiteY10" fmla="*/ 6471 h 10000"/>
                <a:gd name="connsiteX11" fmla="*/ 5142 w 10248"/>
                <a:gd name="connsiteY11" fmla="*/ 6324 h 10000"/>
                <a:gd name="connsiteX12" fmla="*/ 5780 w 10248"/>
                <a:gd name="connsiteY12" fmla="*/ 6029 h 10000"/>
                <a:gd name="connsiteX13" fmla="*/ 5354 w 10248"/>
                <a:gd name="connsiteY13" fmla="*/ 5441 h 10000"/>
                <a:gd name="connsiteX14" fmla="*/ 5354 w 10248"/>
                <a:gd name="connsiteY14" fmla="*/ 5147 h 10000"/>
                <a:gd name="connsiteX15" fmla="*/ 6418 w 10248"/>
                <a:gd name="connsiteY15" fmla="*/ 6029 h 10000"/>
                <a:gd name="connsiteX16" fmla="*/ 7057 w 10248"/>
                <a:gd name="connsiteY16" fmla="*/ 6029 h 10000"/>
                <a:gd name="connsiteX17" fmla="*/ 7269 w 10248"/>
                <a:gd name="connsiteY17" fmla="*/ 6324 h 10000"/>
                <a:gd name="connsiteX18" fmla="*/ 8120 w 10248"/>
                <a:gd name="connsiteY18" fmla="*/ 6912 h 10000"/>
                <a:gd name="connsiteX19" fmla="*/ 8120 w 10248"/>
                <a:gd name="connsiteY19" fmla="*/ 7206 h 10000"/>
                <a:gd name="connsiteX20" fmla="*/ 8333 w 10248"/>
                <a:gd name="connsiteY20" fmla="*/ 7353 h 10000"/>
                <a:gd name="connsiteX21" fmla="*/ 8546 w 10248"/>
                <a:gd name="connsiteY21" fmla="*/ 8824 h 10000"/>
                <a:gd name="connsiteX22" fmla="*/ 8971 w 10248"/>
                <a:gd name="connsiteY22" fmla="*/ 9118 h 10000"/>
                <a:gd name="connsiteX23" fmla="*/ 9397 w 10248"/>
                <a:gd name="connsiteY23" fmla="*/ 10000 h 10000"/>
                <a:gd name="connsiteX24" fmla="*/ 9397 w 10248"/>
                <a:gd name="connsiteY24" fmla="*/ 9412 h 10000"/>
                <a:gd name="connsiteX25" fmla="*/ 9610 w 10248"/>
                <a:gd name="connsiteY25" fmla="*/ 8971 h 10000"/>
                <a:gd name="connsiteX26" fmla="*/ 10248 w 10248"/>
                <a:gd name="connsiteY26" fmla="*/ 9265 h 10000"/>
                <a:gd name="connsiteX27" fmla="*/ 10248 w 10248"/>
                <a:gd name="connsiteY27" fmla="*/ 8676 h 10000"/>
                <a:gd name="connsiteX28" fmla="*/ 10035 w 10248"/>
                <a:gd name="connsiteY28" fmla="*/ 8235 h 10000"/>
                <a:gd name="connsiteX29" fmla="*/ 9822 w 10248"/>
                <a:gd name="connsiteY29" fmla="*/ 7647 h 10000"/>
                <a:gd name="connsiteX30" fmla="*/ 9610 w 10248"/>
                <a:gd name="connsiteY30" fmla="*/ 7059 h 10000"/>
                <a:gd name="connsiteX31" fmla="*/ 9610 w 10248"/>
                <a:gd name="connsiteY31" fmla="*/ 6324 h 10000"/>
                <a:gd name="connsiteX32" fmla="*/ 8759 w 10248"/>
                <a:gd name="connsiteY32" fmla="*/ 5441 h 10000"/>
                <a:gd name="connsiteX33" fmla="*/ 8546 w 10248"/>
                <a:gd name="connsiteY33" fmla="*/ 6029 h 10000"/>
                <a:gd name="connsiteX34" fmla="*/ 7695 w 10248"/>
                <a:gd name="connsiteY34" fmla="*/ 6029 h 10000"/>
                <a:gd name="connsiteX35" fmla="*/ 7482 w 10248"/>
                <a:gd name="connsiteY35" fmla="*/ 5588 h 10000"/>
                <a:gd name="connsiteX36" fmla="*/ 7908 w 10248"/>
                <a:gd name="connsiteY36" fmla="*/ 4706 h 10000"/>
                <a:gd name="connsiteX37" fmla="*/ 8333 w 10248"/>
                <a:gd name="connsiteY37" fmla="*/ 4118 h 10000"/>
                <a:gd name="connsiteX38" fmla="*/ 8546 w 10248"/>
                <a:gd name="connsiteY38" fmla="*/ 2794 h 10000"/>
                <a:gd name="connsiteX39" fmla="*/ 9610 w 10248"/>
                <a:gd name="connsiteY39" fmla="*/ 1552 h 10000"/>
                <a:gd name="connsiteX40" fmla="*/ 4503 w 10248"/>
                <a:gd name="connsiteY40" fmla="*/ 735 h 10000"/>
                <a:gd name="connsiteX41" fmla="*/ 3652 w 10248"/>
                <a:gd name="connsiteY41" fmla="*/ 441 h 10000"/>
                <a:gd name="connsiteX42" fmla="*/ 2801 w 10248"/>
                <a:gd name="connsiteY42" fmla="*/ 588 h 10000"/>
                <a:gd name="connsiteX43" fmla="*/ 1737 w 10248"/>
                <a:gd name="connsiteY43" fmla="*/ 0 h 10000"/>
                <a:gd name="connsiteX44" fmla="*/ 0 w 10248"/>
                <a:gd name="connsiteY44" fmla="*/ 488 h 10000"/>
                <a:gd name="connsiteX45" fmla="*/ 248 w 10248"/>
                <a:gd name="connsiteY45" fmla="*/ 2353 h 10000"/>
                <a:gd name="connsiteX46" fmla="*/ 461 w 10248"/>
                <a:gd name="connsiteY46" fmla="*/ 3382 h 10000"/>
                <a:gd name="connsiteX47" fmla="*/ 461 w 10248"/>
                <a:gd name="connsiteY47" fmla="*/ 3676 h 10000"/>
                <a:gd name="connsiteX48" fmla="*/ 1737 w 10248"/>
                <a:gd name="connsiteY48" fmla="*/ 4118 h 10000"/>
                <a:gd name="connsiteX49" fmla="*/ 2163 w 10248"/>
                <a:gd name="connsiteY49" fmla="*/ 4559 h 10000"/>
                <a:gd name="connsiteX50" fmla="*/ 1737 w 10248"/>
                <a:gd name="connsiteY50" fmla="*/ 5441 h 10000"/>
                <a:gd name="connsiteX51" fmla="*/ 2376 w 10248"/>
                <a:gd name="connsiteY51" fmla="*/ 6029 h 10000"/>
                <a:gd name="connsiteX52" fmla="*/ 2376 w 10248"/>
                <a:gd name="connsiteY52" fmla="*/ 6912 h 10000"/>
                <a:gd name="connsiteX0" fmla="*/ 2376 w 10248"/>
                <a:gd name="connsiteY0" fmla="*/ 6912 h 10000"/>
                <a:gd name="connsiteX1" fmla="*/ 3652 w 10248"/>
                <a:gd name="connsiteY1" fmla="*/ 7794 h 10000"/>
                <a:gd name="connsiteX2" fmla="*/ 3652 w 10248"/>
                <a:gd name="connsiteY2" fmla="*/ 7500 h 10000"/>
                <a:gd name="connsiteX3" fmla="*/ 4291 w 10248"/>
                <a:gd name="connsiteY3" fmla="*/ 7500 h 10000"/>
                <a:gd name="connsiteX4" fmla="*/ 4291 w 10248"/>
                <a:gd name="connsiteY4" fmla="*/ 7353 h 10000"/>
                <a:gd name="connsiteX5" fmla="*/ 4716 w 10248"/>
                <a:gd name="connsiteY5" fmla="*/ 7647 h 10000"/>
                <a:gd name="connsiteX6" fmla="*/ 5354 w 10248"/>
                <a:gd name="connsiteY6" fmla="*/ 7500 h 10000"/>
                <a:gd name="connsiteX7" fmla="*/ 5567 w 10248"/>
                <a:gd name="connsiteY7" fmla="*/ 6912 h 10000"/>
                <a:gd name="connsiteX8" fmla="*/ 5354 w 10248"/>
                <a:gd name="connsiteY8" fmla="*/ 6618 h 10000"/>
                <a:gd name="connsiteX9" fmla="*/ 5354 w 10248"/>
                <a:gd name="connsiteY9" fmla="*/ 6471 h 10000"/>
                <a:gd name="connsiteX10" fmla="*/ 5142 w 10248"/>
                <a:gd name="connsiteY10" fmla="*/ 6324 h 10000"/>
                <a:gd name="connsiteX11" fmla="*/ 5780 w 10248"/>
                <a:gd name="connsiteY11" fmla="*/ 6029 h 10000"/>
                <a:gd name="connsiteX12" fmla="*/ 5354 w 10248"/>
                <a:gd name="connsiteY12" fmla="*/ 5441 h 10000"/>
                <a:gd name="connsiteX13" fmla="*/ 5354 w 10248"/>
                <a:gd name="connsiteY13" fmla="*/ 5147 h 10000"/>
                <a:gd name="connsiteX14" fmla="*/ 6418 w 10248"/>
                <a:gd name="connsiteY14" fmla="*/ 6029 h 10000"/>
                <a:gd name="connsiteX15" fmla="*/ 7057 w 10248"/>
                <a:gd name="connsiteY15" fmla="*/ 6029 h 10000"/>
                <a:gd name="connsiteX16" fmla="*/ 7269 w 10248"/>
                <a:gd name="connsiteY16" fmla="*/ 6324 h 10000"/>
                <a:gd name="connsiteX17" fmla="*/ 8120 w 10248"/>
                <a:gd name="connsiteY17" fmla="*/ 6912 h 10000"/>
                <a:gd name="connsiteX18" fmla="*/ 8120 w 10248"/>
                <a:gd name="connsiteY18" fmla="*/ 7206 h 10000"/>
                <a:gd name="connsiteX19" fmla="*/ 8333 w 10248"/>
                <a:gd name="connsiteY19" fmla="*/ 7353 h 10000"/>
                <a:gd name="connsiteX20" fmla="*/ 8546 w 10248"/>
                <a:gd name="connsiteY20" fmla="*/ 8824 h 10000"/>
                <a:gd name="connsiteX21" fmla="*/ 8971 w 10248"/>
                <a:gd name="connsiteY21" fmla="*/ 9118 h 10000"/>
                <a:gd name="connsiteX22" fmla="*/ 9397 w 10248"/>
                <a:gd name="connsiteY22" fmla="*/ 10000 h 10000"/>
                <a:gd name="connsiteX23" fmla="*/ 9397 w 10248"/>
                <a:gd name="connsiteY23" fmla="*/ 9412 h 10000"/>
                <a:gd name="connsiteX24" fmla="*/ 9610 w 10248"/>
                <a:gd name="connsiteY24" fmla="*/ 8971 h 10000"/>
                <a:gd name="connsiteX25" fmla="*/ 10248 w 10248"/>
                <a:gd name="connsiteY25" fmla="*/ 9265 h 10000"/>
                <a:gd name="connsiteX26" fmla="*/ 10248 w 10248"/>
                <a:gd name="connsiteY26" fmla="*/ 8676 h 10000"/>
                <a:gd name="connsiteX27" fmla="*/ 10035 w 10248"/>
                <a:gd name="connsiteY27" fmla="*/ 8235 h 10000"/>
                <a:gd name="connsiteX28" fmla="*/ 9822 w 10248"/>
                <a:gd name="connsiteY28" fmla="*/ 7647 h 10000"/>
                <a:gd name="connsiteX29" fmla="*/ 9610 w 10248"/>
                <a:gd name="connsiteY29" fmla="*/ 7059 h 10000"/>
                <a:gd name="connsiteX30" fmla="*/ 9610 w 10248"/>
                <a:gd name="connsiteY30" fmla="*/ 6324 h 10000"/>
                <a:gd name="connsiteX31" fmla="*/ 8759 w 10248"/>
                <a:gd name="connsiteY31" fmla="*/ 5441 h 10000"/>
                <a:gd name="connsiteX32" fmla="*/ 8546 w 10248"/>
                <a:gd name="connsiteY32" fmla="*/ 6029 h 10000"/>
                <a:gd name="connsiteX33" fmla="*/ 7695 w 10248"/>
                <a:gd name="connsiteY33" fmla="*/ 6029 h 10000"/>
                <a:gd name="connsiteX34" fmla="*/ 7482 w 10248"/>
                <a:gd name="connsiteY34" fmla="*/ 5588 h 10000"/>
                <a:gd name="connsiteX35" fmla="*/ 7908 w 10248"/>
                <a:gd name="connsiteY35" fmla="*/ 4706 h 10000"/>
                <a:gd name="connsiteX36" fmla="*/ 8333 w 10248"/>
                <a:gd name="connsiteY36" fmla="*/ 4118 h 10000"/>
                <a:gd name="connsiteX37" fmla="*/ 8546 w 10248"/>
                <a:gd name="connsiteY37" fmla="*/ 2794 h 10000"/>
                <a:gd name="connsiteX38" fmla="*/ 9610 w 10248"/>
                <a:gd name="connsiteY38" fmla="*/ 1552 h 10000"/>
                <a:gd name="connsiteX39" fmla="*/ 4503 w 10248"/>
                <a:gd name="connsiteY39" fmla="*/ 735 h 10000"/>
                <a:gd name="connsiteX40" fmla="*/ 3652 w 10248"/>
                <a:gd name="connsiteY40" fmla="*/ 441 h 10000"/>
                <a:gd name="connsiteX41" fmla="*/ 2801 w 10248"/>
                <a:gd name="connsiteY41" fmla="*/ 588 h 10000"/>
                <a:gd name="connsiteX42" fmla="*/ 1737 w 10248"/>
                <a:gd name="connsiteY42" fmla="*/ 0 h 10000"/>
                <a:gd name="connsiteX43" fmla="*/ 0 w 10248"/>
                <a:gd name="connsiteY43" fmla="*/ 488 h 10000"/>
                <a:gd name="connsiteX44" fmla="*/ 248 w 10248"/>
                <a:gd name="connsiteY44" fmla="*/ 2353 h 10000"/>
                <a:gd name="connsiteX45" fmla="*/ 461 w 10248"/>
                <a:gd name="connsiteY45" fmla="*/ 3382 h 10000"/>
                <a:gd name="connsiteX46" fmla="*/ 461 w 10248"/>
                <a:gd name="connsiteY46" fmla="*/ 3676 h 10000"/>
                <a:gd name="connsiteX47" fmla="*/ 1737 w 10248"/>
                <a:gd name="connsiteY47" fmla="*/ 4118 h 10000"/>
                <a:gd name="connsiteX48" fmla="*/ 2163 w 10248"/>
                <a:gd name="connsiteY48" fmla="*/ 4559 h 10000"/>
                <a:gd name="connsiteX49" fmla="*/ 1737 w 10248"/>
                <a:gd name="connsiteY49" fmla="*/ 5441 h 10000"/>
                <a:gd name="connsiteX50" fmla="*/ 2376 w 10248"/>
                <a:gd name="connsiteY50" fmla="*/ 6029 h 10000"/>
                <a:gd name="connsiteX51" fmla="*/ 2376 w 10248"/>
                <a:gd name="connsiteY51" fmla="*/ 6912 h 10000"/>
                <a:gd name="connsiteX0" fmla="*/ 2813 w 10685"/>
                <a:gd name="connsiteY0" fmla="*/ 6914 h 10002"/>
                <a:gd name="connsiteX1" fmla="*/ 4089 w 10685"/>
                <a:gd name="connsiteY1" fmla="*/ 7796 h 10002"/>
                <a:gd name="connsiteX2" fmla="*/ 4089 w 10685"/>
                <a:gd name="connsiteY2" fmla="*/ 7502 h 10002"/>
                <a:gd name="connsiteX3" fmla="*/ 4728 w 10685"/>
                <a:gd name="connsiteY3" fmla="*/ 7502 h 10002"/>
                <a:gd name="connsiteX4" fmla="*/ 4728 w 10685"/>
                <a:gd name="connsiteY4" fmla="*/ 7355 h 10002"/>
                <a:gd name="connsiteX5" fmla="*/ 5153 w 10685"/>
                <a:gd name="connsiteY5" fmla="*/ 7649 h 10002"/>
                <a:gd name="connsiteX6" fmla="*/ 5791 w 10685"/>
                <a:gd name="connsiteY6" fmla="*/ 7502 h 10002"/>
                <a:gd name="connsiteX7" fmla="*/ 6004 w 10685"/>
                <a:gd name="connsiteY7" fmla="*/ 6914 h 10002"/>
                <a:gd name="connsiteX8" fmla="*/ 5791 w 10685"/>
                <a:gd name="connsiteY8" fmla="*/ 6620 h 10002"/>
                <a:gd name="connsiteX9" fmla="*/ 5791 w 10685"/>
                <a:gd name="connsiteY9" fmla="*/ 6473 h 10002"/>
                <a:gd name="connsiteX10" fmla="*/ 5579 w 10685"/>
                <a:gd name="connsiteY10" fmla="*/ 6326 h 10002"/>
                <a:gd name="connsiteX11" fmla="*/ 6217 w 10685"/>
                <a:gd name="connsiteY11" fmla="*/ 6031 h 10002"/>
                <a:gd name="connsiteX12" fmla="*/ 5791 w 10685"/>
                <a:gd name="connsiteY12" fmla="*/ 5443 h 10002"/>
                <a:gd name="connsiteX13" fmla="*/ 5791 w 10685"/>
                <a:gd name="connsiteY13" fmla="*/ 5149 h 10002"/>
                <a:gd name="connsiteX14" fmla="*/ 6855 w 10685"/>
                <a:gd name="connsiteY14" fmla="*/ 6031 h 10002"/>
                <a:gd name="connsiteX15" fmla="*/ 7494 w 10685"/>
                <a:gd name="connsiteY15" fmla="*/ 6031 h 10002"/>
                <a:gd name="connsiteX16" fmla="*/ 7706 w 10685"/>
                <a:gd name="connsiteY16" fmla="*/ 6326 h 10002"/>
                <a:gd name="connsiteX17" fmla="*/ 8557 w 10685"/>
                <a:gd name="connsiteY17" fmla="*/ 6914 h 10002"/>
                <a:gd name="connsiteX18" fmla="*/ 8557 w 10685"/>
                <a:gd name="connsiteY18" fmla="*/ 7208 h 10002"/>
                <a:gd name="connsiteX19" fmla="*/ 8770 w 10685"/>
                <a:gd name="connsiteY19" fmla="*/ 7355 h 10002"/>
                <a:gd name="connsiteX20" fmla="*/ 8983 w 10685"/>
                <a:gd name="connsiteY20" fmla="*/ 8826 h 10002"/>
                <a:gd name="connsiteX21" fmla="*/ 9408 w 10685"/>
                <a:gd name="connsiteY21" fmla="*/ 9120 h 10002"/>
                <a:gd name="connsiteX22" fmla="*/ 9834 w 10685"/>
                <a:gd name="connsiteY22" fmla="*/ 10002 h 10002"/>
                <a:gd name="connsiteX23" fmla="*/ 9834 w 10685"/>
                <a:gd name="connsiteY23" fmla="*/ 9414 h 10002"/>
                <a:gd name="connsiteX24" fmla="*/ 10047 w 10685"/>
                <a:gd name="connsiteY24" fmla="*/ 8973 h 10002"/>
                <a:gd name="connsiteX25" fmla="*/ 10685 w 10685"/>
                <a:gd name="connsiteY25" fmla="*/ 9267 h 10002"/>
                <a:gd name="connsiteX26" fmla="*/ 10685 w 10685"/>
                <a:gd name="connsiteY26" fmla="*/ 8678 h 10002"/>
                <a:gd name="connsiteX27" fmla="*/ 10472 w 10685"/>
                <a:gd name="connsiteY27" fmla="*/ 8237 h 10002"/>
                <a:gd name="connsiteX28" fmla="*/ 10259 w 10685"/>
                <a:gd name="connsiteY28" fmla="*/ 7649 h 10002"/>
                <a:gd name="connsiteX29" fmla="*/ 10047 w 10685"/>
                <a:gd name="connsiteY29" fmla="*/ 7061 h 10002"/>
                <a:gd name="connsiteX30" fmla="*/ 10047 w 10685"/>
                <a:gd name="connsiteY30" fmla="*/ 6326 h 10002"/>
                <a:gd name="connsiteX31" fmla="*/ 9196 w 10685"/>
                <a:gd name="connsiteY31" fmla="*/ 5443 h 10002"/>
                <a:gd name="connsiteX32" fmla="*/ 8983 w 10685"/>
                <a:gd name="connsiteY32" fmla="*/ 6031 h 10002"/>
                <a:gd name="connsiteX33" fmla="*/ 8132 w 10685"/>
                <a:gd name="connsiteY33" fmla="*/ 6031 h 10002"/>
                <a:gd name="connsiteX34" fmla="*/ 7919 w 10685"/>
                <a:gd name="connsiteY34" fmla="*/ 5590 h 10002"/>
                <a:gd name="connsiteX35" fmla="*/ 8345 w 10685"/>
                <a:gd name="connsiteY35" fmla="*/ 4708 h 10002"/>
                <a:gd name="connsiteX36" fmla="*/ 8770 w 10685"/>
                <a:gd name="connsiteY36" fmla="*/ 4120 h 10002"/>
                <a:gd name="connsiteX37" fmla="*/ 8983 w 10685"/>
                <a:gd name="connsiteY37" fmla="*/ 2796 h 10002"/>
                <a:gd name="connsiteX38" fmla="*/ 10047 w 10685"/>
                <a:gd name="connsiteY38" fmla="*/ 1554 h 10002"/>
                <a:gd name="connsiteX39" fmla="*/ 4940 w 10685"/>
                <a:gd name="connsiteY39" fmla="*/ 737 h 10002"/>
                <a:gd name="connsiteX40" fmla="*/ 4089 w 10685"/>
                <a:gd name="connsiteY40" fmla="*/ 443 h 10002"/>
                <a:gd name="connsiteX41" fmla="*/ 3238 w 10685"/>
                <a:gd name="connsiteY41" fmla="*/ 590 h 10002"/>
                <a:gd name="connsiteX42" fmla="*/ 2174 w 10685"/>
                <a:gd name="connsiteY42" fmla="*/ 2 h 10002"/>
                <a:gd name="connsiteX43" fmla="*/ 0 w 10685"/>
                <a:gd name="connsiteY43" fmla="*/ 390 h 10002"/>
                <a:gd name="connsiteX44" fmla="*/ 685 w 10685"/>
                <a:gd name="connsiteY44" fmla="*/ 2355 h 10002"/>
                <a:gd name="connsiteX45" fmla="*/ 898 w 10685"/>
                <a:gd name="connsiteY45" fmla="*/ 3384 h 10002"/>
                <a:gd name="connsiteX46" fmla="*/ 898 w 10685"/>
                <a:gd name="connsiteY46" fmla="*/ 3678 h 10002"/>
                <a:gd name="connsiteX47" fmla="*/ 2174 w 10685"/>
                <a:gd name="connsiteY47" fmla="*/ 4120 h 10002"/>
                <a:gd name="connsiteX48" fmla="*/ 2600 w 10685"/>
                <a:gd name="connsiteY48" fmla="*/ 4561 h 10002"/>
                <a:gd name="connsiteX49" fmla="*/ 2174 w 10685"/>
                <a:gd name="connsiteY49" fmla="*/ 5443 h 10002"/>
                <a:gd name="connsiteX50" fmla="*/ 2813 w 10685"/>
                <a:gd name="connsiteY50" fmla="*/ 6031 h 10002"/>
                <a:gd name="connsiteX51" fmla="*/ 2813 w 10685"/>
                <a:gd name="connsiteY51" fmla="*/ 6914 h 10002"/>
                <a:gd name="connsiteX0" fmla="*/ 2813 w 10685"/>
                <a:gd name="connsiteY0" fmla="*/ 7313 h 10401"/>
                <a:gd name="connsiteX1" fmla="*/ 4089 w 10685"/>
                <a:gd name="connsiteY1" fmla="*/ 8195 h 10401"/>
                <a:gd name="connsiteX2" fmla="*/ 4089 w 10685"/>
                <a:gd name="connsiteY2" fmla="*/ 7901 h 10401"/>
                <a:gd name="connsiteX3" fmla="*/ 4728 w 10685"/>
                <a:gd name="connsiteY3" fmla="*/ 7901 h 10401"/>
                <a:gd name="connsiteX4" fmla="*/ 4728 w 10685"/>
                <a:gd name="connsiteY4" fmla="*/ 7754 h 10401"/>
                <a:gd name="connsiteX5" fmla="*/ 5153 w 10685"/>
                <a:gd name="connsiteY5" fmla="*/ 8048 h 10401"/>
                <a:gd name="connsiteX6" fmla="*/ 5791 w 10685"/>
                <a:gd name="connsiteY6" fmla="*/ 7901 h 10401"/>
                <a:gd name="connsiteX7" fmla="*/ 6004 w 10685"/>
                <a:gd name="connsiteY7" fmla="*/ 7313 h 10401"/>
                <a:gd name="connsiteX8" fmla="*/ 5791 w 10685"/>
                <a:gd name="connsiteY8" fmla="*/ 7019 h 10401"/>
                <a:gd name="connsiteX9" fmla="*/ 5791 w 10685"/>
                <a:gd name="connsiteY9" fmla="*/ 6872 h 10401"/>
                <a:gd name="connsiteX10" fmla="*/ 5579 w 10685"/>
                <a:gd name="connsiteY10" fmla="*/ 6725 h 10401"/>
                <a:gd name="connsiteX11" fmla="*/ 6217 w 10685"/>
                <a:gd name="connsiteY11" fmla="*/ 6430 h 10401"/>
                <a:gd name="connsiteX12" fmla="*/ 5791 w 10685"/>
                <a:gd name="connsiteY12" fmla="*/ 5842 h 10401"/>
                <a:gd name="connsiteX13" fmla="*/ 5791 w 10685"/>
                <a:gd name="connsiteY13" fmla="*/ 5548 h 10401"/>
                <a:gd name="connsiteX14" fmla="*/ 6855 w 10685"/>
                <a:gd name="connsiteY14" fmla="*/ 6430 h 10401"/>
                <a:gd name="connsiteX15" fmla="*/ 7494 w 10685"/>
                <a:gd name="connsiteY15" fmla="*/ 6430 h 10401"/>
                <a:gd name="connsiteX16" fmla="*/ 7706 w 10685"/>
                <a:gd name="connsiteY16" fmla="*/ 6725 h 10401"/>
                <a:gd name="connsiteX17" fmla="*/ 8557 w 10685"/>
                <a:gd name="connsiteY17" fmla="*/ 7313 h 10401"/>
                <a:gd name="connsiteX18" fmla="*/ 8557 w 10685"/>
                <a:gd name="connsiteY18" fmla="*/ 7607 h 10401"/>
                <a:gd name="connsiteX19" fmla="*/ 8770 w 10685"/>
                <a:gd name="connsiteY19" fmla="*/ 7754 h 10401"/>
                <a:gd name="connsiteX20" fmla="*/ 8983 w 10685"/>
                <a:gd name="connsiteY20" fmla="*/ 9225 h 10401"/>
                <a:gd name="connsiteX21" fmla="*/ 9408 w 10685"/>
                <a:gd name="connsiteY21" fmla="*/ 9519 h 10401"/>
                <a:gd name="connsiteX22" fmla="*/ 9834 w 10685"/>
                <a:gd name="connsiteY22" fmla="*/ 10401 h 10401"/>
                <a:gd name="connsiteX23" fmla="*/ 9834 w 10685"/>
                <a:gd name="connsiteY23" fmla="*/ 9813 h 10401"/>
                <a:gd name="connsiteX24" fmla="*/ 10047 w 10685"/>
                <a:gd name="connsiteY24" fmla="*/ 9372 h 10401"/>
                <a:gd name="connsiteX25" fmla="*/ 10685 w 10685"/>
                <a:gd name="connsiteY25" fmla="*/ 9666 h 10401"/>
                <a:gd name="connsiteX26" fmla="*/ 10685 w 10685"/>
                <a:gd name="connsiteY26" fmla="*/ 9077 h 10401"/>
                <a:gd name="connsiteX27" fmla="*/ 10472 w 10685"/>
                <a:gd name="connsiteY27" fmla="*/ 8636 h 10401"/>
                <a:gd name="connsiteX28" fmla="*/ 10259 w 10685"/>
                <a:gd name="connsiteY28" fmla="*/ 8048 h 10401"/>
                <a:gd name="connsiteX29" fmla="*/ 10047 w 10685"/>
                <a:gd name="connsiteY29" fmla="*/ 7460 h 10401"/>
                <a:gd name="connsiteX30" fmla="*/ 10047 w 10685"/>
                <a:gd name="connsiteY30" fmla="*/ 6725 h 10401"/>
                <a:gd name="connsiteX31" fmla="*/ 9196 w 10685"/>
                <a:gd name="connsiteY31" fmla="*/ 5842 h 10401"/>
                <a:gd name="connsiteX32" fmla="*/ 8983 w 10685"/>
                <a:gd name="connsiteY32" fmla="*/ 6430 h 10401"/>
                <a:gd name="connsiteX33" fmla="*/ 8132 w 10685"/>
                <a:gd name="connsiteY33" fmla="*/ 6430 h 10401"/>
                <a:gd name="connsiteX34" fmla="*/ 7919 w 10685"/>
                <a:gd name="connsiteY34" fmla="*/ 5989 h 10401"/>
                <a:gd name="connsiteX35" fmla="*/ 8345 w 10685"/>
                <a:gd name="connsiteY35" fmla="*/ 5107 h 10401"/>
                <a:gd name="connsiteX36" fmla="*/ 8770 w 10685"/>
                <a:gd name="connsiteY36" fmla="*/ 4519 h 10401"/>
                <a:gd name="connsiteX37" fmla="*/ 8983 w 10685"/>
                <a:gd name="connsiteY37" fmla="*/ 3195 h 10401"/>
                <a:gd name="connsiteX38" fmla="*/ 10047 w 10685"/>
                <a:gd name="connsiteY38" fmla="*/ 1953 h 10401"/>
                <a:gd name="connsiteX39" fmla="*/ 4940 w 10685"/>
                <a:gd name="connsiteY39" fmla="*/ 1136 h 10401"/>
                <a:gd name="connsiteX40" fmla="*/ 4089 w 10685"/>
                <a:gd name="connsiteY40" fmla="*/ 842 h 10401"/>
                <a:gd name="connsiteX41" fmla="*/ 3238 w 10685"/>
                <a:gd name="connsiteY41" fmla="*/ 989 h 10401"/>
                <a:gd name="connsiteX42" fmla="*/ 2174 w 10685"/>
                <a:gd name="connsiteY42" fmla="*/ 1 h 10401"/>
                <a:gd name="connsiteX43" fmla="*/ 0 w 10685"/>
                <a:gd name="connsiteY43" fmla="*/ 789 h 10401"/>
                <a:gd name="connsiteX44" fmla="*/ 685 w 10685"/>
                <a:gd name="connsiteY44" fmla="*/ 2754 h 10401"/>
                <a:gd name="connsiteX45" fmla="*/ 898 w 10685"/>
                <a:gd name="connsiteY45" fmla="*/ 3783 h 10401"/>
                <a:gd name="connsiteX46" fmla="*/ 898 w 10685"/>
                <a:gd name="connsiteY46" fmla="*/ 4077 h 10401"/>
                <a:gd name="connsiteX47" fmla="*/ 2174 w 10685"/>
                <a:gd name="connsiteY47" fmla="*/ 4519 h 10401"/>
                <a:gd name="connsiteX48" fmla="*/ 2600 w 10685"/>
                <a:gd name="connsiteY48" fmla="*/ 4960 h 10401"/>
                <a:gd name="connsiteX49" fmla="*/ 2174 w 10685"/>
                <a:gd name="connsiteY49" fmla="*/ 5842 h 10401"/>
                <a:gd name="connsiteX50" fmla="*/ 2813 w 10685"/>
                <a:gd name="connsiteY50" fmla="*/ 6430 h 10401"/>
                <a:gd name="connsiteX51" fmla="*/ 2813 w 10685"/>
                <a:gd name="connsiteY51" fmla="*/ 7313 h 10401"/>
                <a:gd name="connsiteX0" fmla="*/ 2813 w 10685"/>
                <a:gd name="connsiteY0" fmla="*/ 7313 h 10401"/>
                <a:gd name="connsiteX1" fmla="*/ 4089 w 10685"/>
                <a:gd name="connsiteY1" fmla="*/ 8195 h 10401"/>
                <a:gd name="connsiteX2" fmla="*/ 4089 w 10685"/>
                <a:gd name="connsiteY2" fmla="*/ 7901 h 10401"/>
                <a:gd name="connsiteX3" fmla="*/ 4728 w 10685"/>
                <a:gd name="connsiteY3" fmla="*/ 7901 h 10401"/>
                <a:gd name="connsiteX4" fmla="*/ 4728 w 10685"/>
                <a:gd name="connsiteY4" fmla="*/ 7754 h 10401"/>
                <a:gd name="connsiteX5" fmla="*/ 5153 w 10685"/>
                <a:gd name="connsiteY5" fmla="*/ 8048 h 10401"/>
                <a:gd name="connsiteX6" fmla="*/ 5791 w 10685"/>
                <a:gd name="connsiteY6" fmla="*/ 7901 h 10401"/>
                <a:gd name="connsiteX7" fmla="*/ 6004 w 10685"/>
                <a:gd name="connsiteY7" fmla="*/ 7313 h 10401"/>
                <a:gd name="connsiteX8" fmla="*/ 5791 w 10685"/>
                <a:gd name="connsiteY8" fmla="*/ 7019 h 10401"/>
                <a:gd name="connsiteX9" fmla="*/ 5791 w 10685"/>
                <a:gd name="connsiteY9" fmla="*/ 6872 h 10401"/>
                <a:gd name="connsiteX10" fmla="*/ 5579 w 10685"/>
                <a:gd name="connsiteY10" fmla="*/ 6725 h 10401"/>
                <a:gd name="connsiteX11" fmla="*/ 6217 w 10685"/>
                <a:gd name="connsiteY11" fmla="*/ 6430 h 10401"/>
                <a:gd name="connsiteX12" fmla="*/ 5791 w 10685"/>
                <a:gd name="connsiteY12" fmla="*/ 5842 h 10401"/>
                <a:gd name="connsiteX13" fmla="*/ 5791 w 10685"/>
                <a:gd name="connsiteY13" fmla="*/ 5548 h 10401"/>
                <a:gd name="connsiteX14" fmla="*/ 6855 w 10685"/>
                <a:gd name="connsiteY14" fmla="*/ 6430 h 10401"/>
                <a:gd name="connsiteX15" fmla="*/ 7494 w 10685"/>
                <a:gd name="connsiteY15" fmla="*/ 6430 h 10401"/>
                <a:gd name="connsiteX16" fmla="*/ 7706 w 10685"/>
                <a:gd name="connsiteY16" fmla="*/ 6725 h 10401"/>
                <a:gd name="connsiteX17" fmla="*/ 8557 w 10685"/>
                <a:gd name="connsiteY17" fmla="*/ 7313 h 10401"/>
                <a:gd name="connsiteX18" fmla="*/ 8557 w 10685"/>
                <a:gd name="connsiteY18" fmla="*/ 7607 h 10401"/>
                <a:gd name="connsiteX19" fmla="*/ 8770 w 10685"/>
                <a:gd name="connsiteY19" fmla="*/ 7754 h 10401"/>
                <a:gd name="connsiteX20" fmla="*/ 8983 w 10685"/>
                <a:gd name="connsiteY20" fmla="*/ 9225 h 10401"/>
                <a:gd name="connsiteX21" fmla="*/ 9408 w 10685"/>
                <a:gd name="connsiteY21" fmla="*/ 9519 h 10401"/>
                <a:gd name="connsiteX22" fmla="*/ 9834 w 10685"/>
                <a:gd name="connsiteY22" fmla="*/ 10401 h 10401"/>
                <a:gd name="connsiteX23" fmla="*/ 9834 w 10685"/>
                <a:gd name="connsiteY23" fmla="*/ 9813 h 10401"/>
                <a:gd name="connsiteX24" fmla="*/ 10047 w 10685"/>
                <a:gd name="connsiteY24" fmla="*/ 9372 h 10401"/>
                <a:gd name="connsiteX25" fmla="*/ 10685 w 10685"/>
                <a:gd name="connsiteY25" fmla="*/ 9666 h 10401"/>
                <a:gd name="connsiteX26" fmla="*/ 10685 w 10685"/>
                <a:gd name="connsiteY26" fmla="*/ 9077 h 10401"/>
                <a:gd name="connsiteX27" fmla="*/ 10472 w 10685"/>
                <a:gd name="connsiteY27" fmla="*/ 8636 h 10401"/>
                <a:gd name="connsiteX28" fmla="*/ 10259 w 10685"/>
                <a:gd name="connsiteY28" fmla="*/ 8048 h 10401"/>
                <a:gd name="connsiteX29" fmla="*/ 10047 w 10685"/>
                <a:gd name="connsiteY29" fmla="*/ 7460 h 10401"/>
                <a:gd name="connsiteX30" fmla="*/ 10047 w 10685"/>
                <a:gd name="connsiteY30" fmla="*/ 6725 h 10401"/>
                <a:gd name="connsiteX31" fmla="*/ 9196 w 10685"/>
                <a:gd name="connsiteY31" fmla="*/ 5842 h 10401"/>
                <a:gd name="connsiteX32" fmla="*/ 8983 w 10685"/>
                <a:gd name="connsiteY32" fmla="*/ 6430 h 10401"/>
                <a:gd name="connsiteX33" fmla="*/ 8132 w 10685"/>
                <a:gd name="connsiteY33" fmla="*/ 6430 h 10401"/>
                <a:gd name="connsiteX34" fmla="*/ 7919 w 10685"/>
                <a:gd name="connsiteY34" fmla="*/ 5989 h 10401"/>
                <a:gd name="connsiteX35" fmla="*/ 8345 w 10685"/>
                <a:gd name="connsiteY35" fmla="*/ 5107 h 10401"/>
                <a:gd name="connsiteX36" fmla="*/ 8770 w 10685"/>
                <a:gd name="connsiteY36" fmla="*/ 4519 h 10401"/>
                <a:gd name="connsiteX37" fmla="*/ 8983 w 10685"/>
                <a:gd name="connsiteY37" fmla="*/ 3195 h 10401"/>
                <a:gd name="connsiteX38" fmla="*/ 10047 w 10685"/>
                <a:gd name="connsiteY38" fmla="*/ 1953 h 10401"/>
                <a:gd name="connsiteX39" fmla="*/ 4940 w 10685"/>
                <a:gd name="connsiteY39" fmla="*/ 1136 h 10401"/>
                <a:gd name="connsiteX40" fmla="*/ 4089 w 10685"/>
                <a:gd name="connsiteY40" fmla="*/ 842 h 10401"/>
                <a:gd name="connsiteX41" fmla="*/ 2174 w 10685"/>
                <a:gd name="connsiteY41" fmla="*/ 1 h 10401"/>
                <a:gd name="connsiteX42" fmla="*/ 0 w 10685"/>
                <a:gd name="connsiteY42" fmla="*/ 789 h 10401"/>
                <a:gd name="connsiteX43" fmla="*/ 685 w 10685"/>
                <a:gd name="connsiteY43" fmla="*/ 2754 h 10401"/>
                <a:gd name="connsiteX44" fmla="*/ 898 w 10685"/>
                <a:gd name="connsiteY44" fmla="*/ 3783 h 10401"/>
                <a:gd name="connsiteX45" fmla="*/ 898 w 10685"/>
                <a:gd name="connsiteY45" fmla="*/ 4077 h 10401"/>
                <a:gd name="connsiteX46" fmla="*/ 2174 w 10685"/>
                <a:gd name="connsiteY46" fmla="*/ 4519 h 10401"/>
                <a:gd name="connsiteX47" fmla="*/ 2600 w 10685"/>
                <a:gd name="connsiteY47" fmla="*/ 4960 h 10401"/>
                <a:gd name="connsiteX48" fmla="*/ 2174 w 10685"/>
                <a:gd name="connsiteY48" fmla="*/ 5842 h 10401"/>
                <a:gd name="connsiteX49" fmla="*/ 2813 w 10685"/>
                <a:gd name="connsiteY49" fmla="*/ 6430 h 10401"/>
                <a:gd name="connsiteX50" fmla="*/ 2813 w 10685"/>
                <a:gd name="connsiteY50" fmla="*/ 7313 h 10401"/>
                <a:gd name="connsiteX0" fmla="*/ 2813 w 10685"/>
                <a:gd name="connsiteY0" fmla="*/ 7313 h 10401"/>
                <a:gd name="connsiteX1" fmla="*/ 4089 w 10685"/>
                <a:gd name="connsiteY1" fmla="*/ 8195 h 10401"/>
                <a:gd name="connsiteX2" fmla="*/ 4089 w 10685"/>
                <a:gd name="connsiteY2" fmla="*/ 7901 h 10401"/>
                <a:gd name="connsiteX3" fmla="*/ 4728 w 10685"/>
                <a:gd name="connsiteY3" fmla="*/ 7901 h 10401"/>
                <a:gd name="connsiteX4" fmla="*/ 4728 w 10685"/>
                <a:gd name="connsiteY4" fmla="*/ 7754 h 10401"/>
                <a:gd name="connsiteX5" fmla="*/ 5153 w 10685"/>
                <a:gd name="connsiteY5" fmla="*/ 8048 h 10401"/>
                <a:gd name="connsiteX6" fmla="*/ 5791 w 10685"/>
                <a:gd name="connsiteY6" fmla="*/ 7901 h 10401"/>
                <a:gd name="connsiteX7" fmla="*/ 6004 w 10685"/>
                <a:gd name="connsiteY7" fmla="*/ 7313 h 10401"/>
                <a:gd name="connsiteX8" fmla="*/ 5791 w 10685"/>
                <a:gd name="connsiteY8" fmla="*/ 7019 h 10401"/>
                <a:gd name="connsiteX9" fmla="*/ 5791 w 10685"/>
                <a:gd name="connsiteY9" fmla="*/ 6872 h 10401"/>
                <a:gd name="connsiteX10" fmla="*/ 5579 w 10685"/>
                <a:gd name="connsiteY10" fmla="*/ 6725 h 10401"/>
                <a:gd name="connsiteX11" fmla="*/ 6217 w 10685"/>
                <a:gd name="connsiteY11" fmla="*/ 6430 h 10401"/>
                <a:gd name="connsiteX12" fmla="*/ 5791 w 10685"/>
                <a:gd name="connsiteY12" fmla="*/ 5842 h 10401"/>
                <a:gd name="connsiteX13" fmla="*/ 5791 w 10685"/>
                <a:gd name="connsiteY13" fmla="*/ 5548 h 10401"/>
                <a:gd name="connsiteX14" fmla="*/ 6855 w 10685"/>
                <a:gd name="connsiteY14" fmla="*/ 6430 h 10401"/>
                <a:gd name="connsiteX15" fmla="*/ 7494 w 10685"/>
                <a:gd name="connsiteY15" fmla="*/ 6430 h 10401"/>
                <a:gd name="connsiteX16" fmla="*/ 7706 w 10685"/>
                <a:gd name="connsiteY16" fmla="*/ 6725 h 10401"/>
                <a:gd name="connsiteX17" fmla="*/ 8557 w 10685"/>
                <a:gd name="connsiteY17" fmla="*/ 7313 h 10401"/>
                <a:gd name="connsiteX18" fmla="*/ 8557 w 10685"/>
                <a:gd name="connsiteY18" fmla="*/ 7607 h 10401"/>
                <a:gd name="connsiteX19" fmla="*/ 8770 w 10685"/>
                <a:gd name="connsiteY19" fmla="*/ 7754 h 10401"/>
                <a:gd name="connsiteX20" fmla="*/ 8983 w 10685"/>
                <a:gd name="connsiteY20" fmla="*/ 9225 h 10401"/>
                <a:gd name="connsiteX21" fmla="*/ 9408 w 10685"/>
                <a:gd name="connsiteY21" fmla="*/ 9519 h 10401"/>
                <a:gd name="connsiteX22" fmla="*/ 9834 w 10685"/>
                <a:gd name="connsiteY22" fmla="*/ 10401 h 10401"/>
                <a:gd name="connsiteX23" fmla="*/ 9834 w 10685"/>
                <a:gd name="connsiteY23" fmla="*/ 9813 h 10401"/>
                <a:gd name="connsiteX24" fmla="*/ 10047 w 10685"/>
                <a:gd name="connsiteY24" fmla="*/ 9372 h 10401"/>
                <a:gd name="connsiteX25" fmla="*/ 10685 w 10685"/>
                <a:gd name="connsiteY25" fmla="*/ 9666 h 10401"/>
                <a:gd name="connsiteX26" fmla="*/ 10685 w 10685"/>
                <a:gd name="connsiteY26" fmla="*/ 9077 h 10401"/>
                <a:gd name="connsiteX27" fmla="*/ 10472 w 10685"/>
                <a:gd name="connsiteY27" fmla="*/ 8636 h 10401"/>
                <a:gd name="connsiteX28" fmla="*/ 10259 w 10685"/>
                <a:gd name="connsiteY28" fmla="*/ 8048 h 10401"/>
                <a:gd name="connsiteX29" fmla="*/ 10047 w 10685"/>
                <a:gd name="connsiteY29" fmla="*/ 7460 h 10401"/>
                <a:gd name="connsiteX30" fmla="*/ 10047 w 10685"/>
                <a:gd name="connsiteY30" fmla="*/ 6725 h 10401"/>
                <a:gd name="connsiteX31" fmla="*/ 9196 w 10685"/>
                <a:gd name="connsiteY31" fmla="*/ 5842 h 10401"/>
                <a:gd name="connsiteX32" fmla="*/ 8983 w 10685"/>
                <a:gd name="connsiteY32" fmla="*/ 6430 h 10401"/>
                <a:gd name="connsiteX33" fmla="*/ 8132 w 10685"/>
                <a:gd name="connsiteY33" fmla="*/ 6430 h 10401"/>
                <a:gd name="connsiteX34" fmla="*/ 7919 w 10685"/>
                <a:gd name="connsiteY34" fmla="*/ 5989 h 10401"/>
                <a:gd name="connsiteX35" fmla="*/ 8345 w 10685"/>
                <a:gd name="connsiteY35" fmla="*/ 5107 h 10401"/>
                <a:gd name="connsiteX36" fmla="*/ 8770 w 10685"/>
                <a:gd name="connsiteY36" fmla="*/ 4519 h 10401"/>
                <a:gd name="connsiteX37" fmla="*/ 8983 w 10685"/>
                <a:gd name="connsiteY37" fmla="*/ 3195 h 10401"/>
                <a:gd name="connsiteX38" fmla="*/ 10047 w 10685"/>
                <a:gd name="connsiteY38" fmla="*/ 1953 h 10401"/>
                <a:gd name="connsiteX39" fmla="*/ 4940 w 10685"/>
                <a:gd name="connsiteY39" fmla="*/ 1136 h 10401"/>
                <a:gd name="connsiteX40" fmla="*/ 2174 w 10685"/>
                <a:gd name="connsiteY40" fmla="*/ 1 h 10401"/>
                <a:gd name="connsiteX41" fmla="*/ 0 w 10685"/>
                <a:gd name="connsiteY41" fmla="*/ 789 h 10401"/>
                <a:gd name="connsiteX42" fmla="*/ 685 w 10685"/>
                <a:gd name="connsiteY42" fmla="*/ 2754 h 10401"/>
                <a:gd name="connsiteX43" fmla="*/ 898 w 10685"/>
                <a:gd name="connsiteY43" fmla="*/ 3783 h 10401"/>
                <a:gd name="connsiteX44" fmla="*/ 898 w 10685"/>
                <a:gd name="connsiteY44" fmla="*/ 4077 h 10401"/>
                <a:gd name="connsiteX45" fmla="*/ 2174 w 10685"/>
                <a:gd name="connsiteY45" fmla="*/ 4519 h 10401"/>
                <a:gd name="connsiteX46" fmla="*/ 2600 w 10685"/>
                <a:gd name="connsiteY46" fmla="*/ 4960 h 10401"/>
                <a:gd name="connsiteX47" fmla="*/ 2174 w 10685"/>
                <a:gd name="connsiteY47" fmla="*/ 5842 h 10401"/>
                <a:gd name="connsiteX48" fmla="*/ 2813 w 10685"/>
                <a:gd name="connsiteY48" fmla="*/ 6430 h 10401"/>
                <a:gd name="connsiteX49" fmla="*/ 2813 w 10685"/>
                <a:gd name="connsiteY49" fmla="*/ 7313 h 1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85" h="10401">
                  <a:moveTo>
                    <a:pt x="2813" y="7313"/>
                  </a:moveTo>
                  <a:cubicBezTo>
                    <a:pt x="3026" y="7607"/>
                    <a:pt x="3876" y="8097"/>
                    <a:pt x="4089" y="8195"/>
                  </a:cubicBezTo>
                  <a:lnTo>
                    <a:pt x="4089" y="7901"/>
                  </a:lnTo>
                  <a:cubicBezTo>
                    <a:pt x="4302" y="7901"/>
                    <a:pt x="4302" y="8048"/>
                    <a:pt x="4728" y="7901"/>
                  </a:cubicBezTo>
                  <a:lnTo>
                    <a:pt x="4728" y="7754"/>
                  </a:lnTo>
                  <a:cubicBezTo>
                    <a:pt x="5153" y="7754"/>
                    <a:pt x="4940" y="7901"/>
                    <a:pt x="5153" y="8048"/>
                  </a:cubicBezTo>
                  <a:cubicBezTo>
                    <a:pt x="5366" y="7901"/>
                    <a:pt x="5791" y="7901"/>
                    <a:pt x="5791" y="7901"/>
                  </a:cubicBezTo>
                  <a:cubicBezTo>
                    <a:pt x="5791" y="7754"/>
                    <a:pt x="6217" y="7460"/>
                    <a:pt x="6004" y="7313"/>
                  </a:cubicBezTo>
                  <a:cubicBezTo>
                    <a:pt x="5791" y="7166"/>
                    <a:pt x="5791" y="7313"/>
                    <a:pt x="5791" y="7019"/>
                  </a:cubicBezTo>
                  <a:cubicBezTo>
                    <a:pt x="5579" y="7166"/>
                    <a:pt x="5791" y="6872"/>
                    <a:pt x="5791" y="6872"/>
                  </a:cubicBezTo>
                  <a:cubicBezTo>
                    <a:pt x="5366" y="7019"/>
                    <a:pt x="5579" y="6725"/>
                    <a:pt x="5579" y="6725"/>
                  </a:cubicBezTo>
                  <a:cubicBezTo>
                    <a:pt x="5791" y="6577"/>
                    <a:pt x="6004" y="6577"/>
                    <a:pt x="6217" y="6430"/>
                  </a:cubicBezTo>
                  <a:cubicBezTo>
                    <a:pt x="6004" y="6136"/>
                    <a:pt x="6004" y="5989"/>
                    <a:pt x="5791" y="5842"/>
                  </a:cubicBezTo>
                  <a:cubicBezTo>
                    <a:pt x="5579" y="5842"/>
                    <a:pt x="5791" y="5548"/>
                    <a:pt x="5791" y="5548"/>
                  </a:cubicBezTo>
                  <a:cubicBezTo>
                    <a:pt x="6217" y="5695"/>
                    <a:pt x="6430" y="6283"/>
                    <a:pt x="6855" y="6430"/>
                  </a:cubicBezTo>
                  <a:cubicBezTo>
                    <a:pt x="7068" y="6430"/>
                    <a:pt x="7281" y="6283"/>
                    <a:pt x="7494" y="6430"/>
                  </a:cubicBezTo>
                  <a:cubicBezTo>
                    <a:pt x="7706" y="6430"/>
                    <a:pt x="7494" y="6577"/>
                    <a:pt x="7706" y="6725"/>
                  </a:cubicBezTo>
                  <a:cubicBezTo>
                    <a:pt x="7919" y="6725"/>
                    <a:pt x="8557" y="7166"/>
                    <a:pt x="8557" y="7313"/>
                  </a:cubicBezTo>
                  <a:lnTo>
                    <a:pt x="8557" y="7607"/>
                  </a:lnTo>
                  <a:lnTo>
                    <a:pt x="8770" y="7754"/>
                  </a:lnTo>
                  <a:cubicBezTo>
                    <a:pt x="8983" y="8342"/>
                    <a:pt x="8770" y="8783"/>
                    <a:pt x="8983" y="9225"/>
                  </a:cubicBezTo>
                  <a:cubicBezTo>
                    <a:pt x="8983" y="9372"/>
                    <a:pt x="9408" y="9519"/>
                    <a:pt x="9408" y="9519"/>
                  </a:cubicBezTo>
                  <a:cubicBezTo>
                    <a:pt x="9621" y="9813"/>
                    <a:pt x="9834" y="10107"/>
                    <a:pt x="9834" y="10401"/>
                  </a:cubicBezTo>
                  <a:lnTo>
                    <a:pt x="9834" y="9813"/>
                  </a:lnTo>
                  <a:lnTo>
                    <a:pt x="10047" y="9372"/>
                  </a:lnTo>
                  <a:lnTo>
                    <a:pt x="10685" y="9666"/>
                  </a:lnTo>
                  <a:lnTo>
                    <a:pt x="10685" y="9077"/>
                  </a:lnTo>
                  <a:lnTo>
                    <a:pt x="10472" y="8636"/>
                  </a:lnTo>
                  <a:lnTo>
                    <a:pt x="10259" y="8048"/>
                  </a:lnTo>
                  <a:cubicBezTo>
                    <a:pt x="10188" y="7852"/>
                    <a:pt x="10118" y="7656"/>
                    <a:pt x="10047" y="7460"/>
                  </a:cubicBezTo>
                  <a:lnTo>
                    <a:pt x="10047" y="6725"/>
                  </a:lnTo>
                  <a:lnTo>
                    <a:pt x="9196" y="5842"/>
                  </a:lnTo>
                  <a:lnTo>
                    <a:pt x="8983" y="6430"/>
                  </a:lnTo>
                  <a:lnTo>
                    <a:pt x="8132" y="6430"/>
                  </a:lnTo>
                  <a:lnTo>
                    <a:pt x="7919" y="5989"/>
                  </a:lnTo>
                  <a:lnTo>
                    <a:pt x="8345" y="5107"/>
                  </a:lnTo>
                  <a:lnTo>
                    <a:pt x="8770" y="4519"/>
                  </a:lnTo>
                  <a:cubicBezTo>
                    <a:pt x="8876" y="4200"/>
                    <a:pt x="8770" y="3623"/>
                    <a:pt x="8983" y="3195"/>
                  </a:cubicBezTo>
                  <a:cubicBezTo>
                    <a:pt x="9196" y="2767"/>
                    <a:pt x="9692" y="2367"/>
                    <a:pt x="10047" y="1953"/>
                  </a:cubicBezTo>
                  <a:lnTo>
                    <a:pt x="4940" y="1136"/>
                  </a:lnTo>
                  <a:cubicBezTo>
                    <a:pt x="3628" y="811"/>
                    <a:pt x="2997" y="59"/>
                    <a:pt x="2174" y="1"/>
                  </a:cubicBezTo>
                  <a:cubicBezTo>
                    <a:pt x="1634" y="-32"/>
                    <a:pt x="579" y="626"/>
                    <a:pt x="0" y="789"/>
                  </a:cubicBezTo>
                  <a:cubicBezTo>
                    <a:pt x="83" y="1411"/>
                    <a:pt x="535" y="2255"/>
                    <a:pt x="685" y="2754"/>
                  </a:cubicBezTo>
                  <a:cubicBezTo>
                    <a:pt x="835" y="3253"/>
                    <a:pt x="827" y="3440"/>
                    <a:pt x="898" y="3783"/>
                  </a:cubicBezTo>
                  <a:lnTo>
                    <a:pt x="898" y="4077"/>
                  </a:lnTo>
                  <a:lnTo>
                    <a:pt x="2174" y="4519"/>
                  </a:lnTo>
                  <a:lnTo>
                    <a:pt x="2600" y="4960"/>
                  </a:lnTo>
                  <a:lnTo>
                    <a:pt x="2174" y="5842"/>
                  </a:lnTo>
                  <a:lnTo>
                    <a:pt x="2813" y="6430"/>
                  </a:lnTo>
                  <a:lnTo>
                    <a:pt x="2813" y="7313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9" name="Freeform 332">
              <a:extLst>
                <a:ext uri="{FF2B5EF4-FFF2-40B4-BE49-F238E27FC236}">
                  <a16:creationId xmlns:a16="http://schemas.microsoft.com/office/drawing/2014/main" id="{977A24DD-66F7-4E08-A8C3-F2B33053B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145" y="3100080"/>
              <a:ext cx="118158" cy="105793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0" name="Freeform 334">
              <a:extLst>
                <a:ext uri="{FF2B5EF4-FFF2-40B4-BE49-F238E27FC236}">
                  <a16:creationId xmlns:a16="http://schemas.microsoft.com/office/drawing/2014/main" id="{5778C101-B113-4A72-A712-DCCEF26AF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779" y="2852771"/>
              <a:ext cx="162123" cy="87931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1" name="Freeform 336">
              <a:extLst>
                <a:ext uri="{FF2B5EF4-FFF2-40B4-BE49-F238E27FC236}">
                  <a16:creationId xmlns:a16="http://schemas.microsoft.com/office/drawing/2014/main" id="{50422EFD-FD0E-4CC5-B4F3-AAAF0772A7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9542" y="4693837"/>
              <a:ext cx="935645" cy="997473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2" name="Freeform 338">
              <a:extLst>
                <a:ext uri="{FF2B5EF4-FFF2-40B4-BE49-F238E27FC236}">
                  <a16:creationId xmlns:a16="http://schemas.microsoft.com/office/drawing/2014/main" id="{CB25B3AF-5D68-42C7-85A3-CEDC2407F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793" y="3119313"/>
              <a:ext cx="82436" cy="78313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3" name="Freeform 340">
              <a:extLst>
                <a:ext uri="{FF2B5EF4-FFF2-40B4-BE49-F238E27FC236}">
                  <a16:creationId xmlns:a16="http://schemas.microsoft.com/office/drawing/2014/main" id="{F0632FAC-521B-4C6F-94F0-D1531574A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7549" y="4990605"/>
              <a:ext cx="458892" cy="1086778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4" name="Freeform 342">
              <a:extLst>
                <a:ext uri="{FF2B5EF4-FFF2-40B4-BE49-F238E27FC236}">
                  <a16:creationId xmlns:a16="http://schemas.microsoft.com/office/drawing/2014/main" id="{2F145A01-84E3-490A-90AE-F8E441578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0125" y="4472634"/>
              <a:ext cx="294020" cy="412179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5" name="Freeform 344">
              <a:extLst>
                <a:ext uri="{FF2B5EF4-FFF2-40B4-BE49-F238E27FC236}">
                  <a16:creationId xmlns:a16="http://schemas.microsoft.com/office/drawing/2014/main" id="{B2FA71CA-0B85-4E24-BE4D-4DAB20D16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559" y="3075348"/>
              <a:ext cx="8242" cy="1099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6" name="Freeform 345">
              <a:extLst>
                <a:ext uri="{FF2B5EF4-FFF2-40B4-BE49-F238E27FC236}">
                  <a16:creationId xmlns:a16="http://schemas.microsoft.com/office/drawing/2014/main" id="{5F0E3285-B04C-4133-81C5-D4FADB82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559" y="3075348"/>
              <a:ext cx="8242" cy="1099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7" name="Freeform 346">
              <a:extLst>
                <a:ext uri="{FF2B5EF4-FFF2-40B4-BE49-F238E27FC236}">
                  <a16:creationId xmlns:a16="http://schemas.microsoft.com/office/drawing/2014/main" id="{6351C857-5890-4CAC-967A-3F059841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861" y="3253959"/>
              <a:ext cx="456145" cy="546823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8" name="Freeform 348">
              <a:extLst>
                <a:ext uri="{FF2B5EF4-FFF2-40B4-BE49-F238E27FC236}">
                  <a16:creationId xmlns:a16="http://schemas.microsoft.com/office/drawing/2014/main" id="{F0F5B00C-52A0-48DE-97E1-9F176A16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989" y="3080845"/>
              <a:ext cx="45341" cy="92052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9" name="Freeform 350">
              <a:extLst>
                <a:ext uri="{FF2B5EF4-FFF2-40B4-BE49-F238E27FC236}">
                  <a16:creationId xmlns:a16="http://schemas.microsoft.com/office/drawing/2014/main" id="{7C577C76-61F1-4D87-841E-6BA213172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663" y="1973458"/>
              <a:ext cx="8702452" cy="78726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0" name="Freeform 352">
              <a:extLst>
                <a:ext uri="{FF2B5EF4-FFF2-40B4-BE49-F238E27FC236}">
                  <a16:creationId xmlns:a16="http://schemas.microsoft.com/office/drawing/2014/main" id="{40425A56-1CF1-4CB1-8DB6-B42D2C906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233" y="3237471"/>
              <a:ext cx="309135" cy="248681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1" name="Freeform 354">
              <a:extLst>
                <a:ext uri="{FF2B5EF4-FFF2-40B4-BE49-F238E27FC236}">
                  <a16:creationId xmlns:a16="http://schemas.microsoft.com/office/drawing/2014/main" id="{A7393DD3-FECA-41FA-87DA-D88CC422A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334" y="3884592"/>
              <a:ext cx="19235" cy="824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2" name="Freeform 355">
              <a:extLst>
                <a:ext uri="{FF2B5EF4-FFF2-40B4-BE49-F238E27FC236}">
                  <a16:creationId xmlns:a16="http://schemas.microsoft.com/office/drawing/2014/main" id="{0A77FA15-9963-49AF-A4BB-997BBAED2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334" y="3884592"/>
              <a:ext cx="19235" cy="824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3" name="Freeform 356">
              <a:extLst>
                <a:ext uri="{FF2B5EF4-FFF2-40B4-BE49-F238E27FC236}">
                  <a16:creationId xmlns:a16="http://schemas.microsoft.com/office/drawing/2014/main" id="{86F6DE44-CFF5-4620-BFED-73973D74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831" y="3909322"/>
              <a:ext cx="5495" cy="8242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4" name="Freeform 357">
              <a:extLst>
                <a:ext uri="{FF2B5EF4-FFF2-40B4-BE49-F238E27FC236}">
                  <a16:creationId xmlns:a16="http://schemas.microsoft.com/office/drawing/2014/main" id="{D9EF98EE-E0DE-4B14-9B94-C4E17680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831" y="3909322"/>
              <a:ext cx="5495" cy="8242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5" name="Freeform 358">
              <a:extLst>
                <a:ext uri="{FF2B5EF4-FFF2-40B4-BE49-F238E27FC236}">
                  <a16:creationId xmlns:a16="http://schemas.microsoft.com/office/drawing/2014/main" id="{876464D6-EB2D-4871-93C5-F9AB98979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823" y="3932681"/>
              <a:ext cx="10991" cy="1099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6" name="Freeform 359">
              <a:extLst>
                <a:ext uri="{FF2B5EF4-FFF2-40B4-BE49-F238E27FC236}">
                  <a16:creationId xmlns:a16="http://schemas.microsoft.com/office/drawing/2014/main" id="{ACE97F3F-8175-4926-93A9-A5238FC4C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825" y="3932681"/>
              <a:ext cx="10991" cy="1099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7" name="Freeform 360">
              <a:extLst>
                <a:ext uri="{FF2B5EF4-FFF2-40B4-BE49-F238E27FC236}">
                  <a16:creationId xmlns:a16="http://schemas.microsoft.com/office/drawing/2014/main" id="{6189CA5C-3182-4636-974F-D2BEEE38B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6" y="3976645"/>
              <a:ext cx="8242" cy="8242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8" name="Freeform 361">
              <a:extLst>
                <a:ext uri="{FF2B5EF4-FFF2-40B4-BE49-F238E27FC236}">
                  <a16:creationId xmlns:a16="http://schemas.microsoft.com/office/drawing/2014/main" id="{9BAD2706-BE57-416A-82A1-21724833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6" y="3976645"/>
              <a:ext cx="8242" cy="8242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2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9" name="Freeform 6">
              <a:extLst>
                <a:ext uri="{FF2B5EF4-FFF2-40B4-BE49-F238E27FC236}">
                  <a16:creationId xmlns:a16="http://schemas.microsoft.com/office/drawing/2014/main" id="{38A896A3-A690-4A03-B761-BF068100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530" y="3994073"/>
              <a:ext cx="0" cy="3071"/>
            </a:xfrm>
            <a:custGeom>
              <a:avLst/>
              <a:gdLst>
                <a:gd name="T0" fmla="*/ 0 h 4"/>
                <a:gd name="T1" fmla="*/ 2 h 4"/>
                <a:gd name="T2" fmla="*/ 2 h 4"/>
                <a:gd name="T3" fmla="*/ 2 h 4"/>
                <a:gd name="T4" fmla="*/ 4 h 4"/>
                <a:gd name="T5" fmla="*/ 2 h 4"/>
                <a:gd name="T6" fmla="*/ 0 h 4"/>
                <a:gd name="T7" fmla="*/ 0 h 4"/>
                <a:gd name="T8" fmla="*/ 0 h 4"/>
                <a:gd name="T9" fmla="*/ 0 h 4"/>
                <a:gd name="T10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0" name="Freeform 7">
              <a:extLst>
                <a:ext uri="{FF2B5EF4-FFF2-40B4-BE49-F238E27FC236}">
                  <a16:creationId xmlns:a16="http://schemas.microsoft.com/office/drawing/2014/main" id="{3EC56E27-AC4A-425C-9906-3FA9A989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530" y="4004821"/>
              <a:ext cx="3071" cy="6141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0 w 3"/>
                <a:gd name="T5" fmla="*/ 2 h 7"/>
                <a:gd name="T6" fmla="*/ 0 w 3"/>
                <a:gd name="T7" fmla="*/ 3 h 7"/>
                <a:gd name="T8" fmla="*/ 0 w 3"/>
                <a:gd name="T9" fmla="*/ 5 h 7"/>
                <a:gd name="T10" fmla="*/ 0 w 3"/>
                <a:gd name="T11" fmla="*/ 5 h 7"/>
                <a:gd name="T12" fmla="*/ 0 w 3"/>
                <a:gd name="T13" fmla="*/ 7 h 7"/>
                <a:gd name="T14" fmla="*/ 2 w 3"/>
                <a:gd name="T15" fmla="*/ 7 h 7"/>
                <a:gd name="T16" fmla="*/ 2 w 3"/>
                <a:gd name="T17" fmla="*/ 7 h 7"/>
                <a:gd name="T18" fmla="*/ 3 w 3"/>
                <a:gd name="T19" fmla="*/ 5 h 7"/>
                <a:gd name="T20" fmla="*/ 3 w 3"/>
                <a:gd name="T21" fmla="*/ 5 h 7"/>
                <a:gd name="T22" fmla="*/ 2 w 3"/>
                <a:gd name="T23" fmla="*/ 3 h 7"/>
                <a:gd name="T24" fmla="*/ 2 w 3"/>
                <a:gd name="T25" fmla="*/ 2 h 7"/>
                <a:gd name="T26" fmla="*/ 0 w 3"/>
                <a:gd name="T27" fmla="*/ 0 h 7"/>
                <a:gd name="T28" fmla="*/ 0 w 3"/>
                <a:gd name="T29" fmla="*/ 0 h 7"/>
                <a:gd name="T30" fmla="*/ 0 w 3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1" name="Freeform 8">
              <a:extLst>
                <a:ext uri="{FF2B5EF4-FFF2-40B4-BE49-F238E27FC236}">
                  <a16:creationId xmlns:a16="http://schemas.microsoft.com/office/drawing/2014/main" id="{3D7DEB17-3D4F-41EC-8793-CEDCA02D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390" y="4020176"/>
              <a:ext cx="4607" cy="6141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2 w 6"/>
                <a:gd name="T5" fmla="*/ 2 h 7"/>
                <a:gd name="T6" fmla="*/ 2 w 6"/>
                <a:gd name="T7" fmla="*/ 3 h 7"/>
                <a:gd name="T8" fmla="*/ 4 w 6"/>
                <a:gd name="T9" fmla="*/ 7 h 7"/>
                <a:gd name="T10" fmla="*/ 4 w 6"/>
                <a:gd name="T11" fmla="*/ 5 h 7"/>
                <a:gd name="T12" fmla="*/ 6 w 6"/>
                <a:gd name="T13" fmla="*/ 5 h 7"/>
                <a:gd name="T14" fmla="*/ 6 w 6"/>
                <a:gd name="T15" fmla="*/ 3 h 7"/>
                <a:gd name="T16" fmla="*/ 6 w 6"/>
                <a:gd name="T17" fmla="*/ 3 h 7"/>
                <a:gd name="T18" fmla="*/ 6 w 6"/>
                <a:gd name="T19" fmla="*/ 2 h 7"/>
                <a:gd name="T20" fmla="*/ 4 w 6"/>
                <a:gd name="T21" fmla="*/ 2 h 7"/>
                <a:gd name="T22" fmla="*/ 2 w 6"/>
                <a:gd name="T23" fmla="*/ 0 h 7"/>
                <a:gd name="T24" fmla="*/ 0 w 6"/>
                <a:gd name="T25" fmla="*/ 0 h 7"/>
                <a:gd name="T26" fmla="*/ 0 w 6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2" name="Freeform 9">
              <a:extLst>
                <a:ext uri="{FF2B5EF4-FFF2-40B4-BE49-F238E27FC236}">
                  <a16:creationId xmlns:a16="http://schemas.microsoft.com/office/drawing/2014/main" id="{F3D26E38-3432-4575-BE3A-F4C381CAC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782" y="4055488"/>
              <a:ext cx="4607" cy="3071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1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3 h 3"/>
                <a:gd name="T10" fmla="*/ 4 w 8"/>
                <a:gd name="T11" fmla="*/ 3 h 3"/>
                <a:gd name="T12" fmla="*/ 6 w 8"/>
                <a:gd name="T13" fmla="*/ 3 h 3"/>
                <a:gd name="T14" fmla="*/ 8 w 8"/>
                <a:gd name="T15" fmla="*/ 3 h 3"/>
                <a:gd name="T16" fmla="*/ 8 w 8"/>
                <a:gd name="T17" fmla="*/ 1 h 3"/>
                <a:gd name="T18" fmla="*/ 6 w 8"/>
                <a:gd name="T19" fmla="*/ 1 h 3"/>
                <a:gd name="T20" fmla="*/ 6 w 8"/>
                <a:gd name="T21" fmla="*/ 0 h 3"/>
                <a:gd name="T22" fmla="*/ 4 w 8"/>
                <a:gd name="T23" fmla="*/ 0 h 3"/>
                <a:gd name="T24" fmla="*/ 0 w 8"/>
                <a:gd name="T25" fmla="*/ 0 h 3"/>
                <a:gd name="T26" fmla="*/ 0 w 8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3" name="Freeform 10">
              <a:extLst>
                <a:ext uri="{FF2B5EF4-FFF2-40B4-BE49-F238E27FC236}">
                  <a16:creationId xmlns:a16="http://schemas.microsoft.com/office/drawing/2014/main" id="{BBFF46CA-7F7D-4B70-9125-0C750F57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348" y="4155287"/>
              <a:ext cx="6141" cy="460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2 h 5"/>
                <a:gd name="T4" fmla="*/ 2 w 7"/>
                <a:gd name="T5" fmla="*/ 4 h 5"/>
                <a:gd name="T6" fmla="*/ 2 w 7"/>
                <a:gd name="T7" fmla="*/ 5 h 5"/>
                <a:gd name="T8" fmla="*/ 2 w 7"/>
                <a:gd name="T9" fmla="*/ 5 h 5"/>
                <a:gd name="T10" fmla="*/ 4 w 7"/>
                <a:gd name="T11" fmla="*/ 5 h 5"/>
                <a:gd name="T12" fmla="*/ 6 w 7"/>
                <a:gd name="T13" fmla="*/ 5 h 5"/>
                <a:gd name="T14" fmla="*/ 6 w 7"/>
                <a:gd name="T15" fmla="*/ 5 h 5"/>
                <a:gd name="T16" fmla="*/ 7 w 7"/>
                <a:gd name="T17" fmla="*/ 4 h 5"/>
                <a:gd name="T18" fmla="*/ 7 w 7"/>
                <a:gd name="T19" fmla="*/ 4 h 5"/>
                <a:gd name="T20" fmla="*/ 7 w 7"/>
                <a:gd name="T21" fmla="*/ 2 h 5"/>
                <a:gd name="T22" fmla="*/ 6 w 7"/>
                <a:gd name="T23" fmla="*/ 0 h 5"/>
                <a:gd name="T24" fmla="*/ 6 w 7"/>
                <a:gd name="T25" fmla="*/ 0 h 5"/>
                <a:gd name="T26" fmla="*/ 4 w 7"/>
                <a:gd name="T27" fmla="*/ 0 h 5"/>
                <a:gd name="T28" fmla="*/ 2 w 7"/>
                <a:gd name="T29" fmla="*/ 0 h 5"/>
                <a:gd name="T30" fmla="*/ 0 w 7"/>
                <a:gd name="T31" fmla="*/ 0 h 5"/>
                <a:gd name="T32" fmla="*/ 0 w 7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4" name="Freeform 12">
              <a:extLst>
                <a:ext uri="{FF2B5EF4-FFF2-40B4-BE49-F238E27FC236}">
                  <a16:creationId xmlns:a16="http://schemas.microsoft.com/office/drawing/2014/main" id="{11600E61-FFBA-41A8-90AD-38010D51F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995" y="3966437"/>
              <a:ext cx="4607" cy="9210"/>
            </a:xfrm>
            <a:custGeom>
              <a:avLst/>
              <a:gdLst>
                <a:gd name="T0" fmla="*/ 2 w 5"/>
                <a:gd name="T1" fmla="*/ 0 h 11"/>
                <a:gd name="T2" fmla="*/ 0 w 5"/>
                <a:gd name="T3" fmla="*/ 2 h 11"/>
                <a:gd name="T4" fmla="*/ 0 w 5"/>
                <a:gd name="T5" fmla="*/ 2 h 11"/>
                <a:gd name="T6" fmla="*/ 0 w 5"/>
                <a:gd name="T7" fmla="*/ 6 h 11"/>
                <a:gd name="T8" fmla="*/ 0 w 5"/>
                <a:gd name="T9" fmla="*/ 7 h 11"/>
                <a:gd name="T10" fmla="*/ 0 w 5"/>
                <a:gd name="T11" fmla="*/ 9 h 11"/>
                <a:gd name="T12" fmla="*/ 0 w 5"/>
                <a:gd name="T13" fmla="*/ 11 h 11"/>
                <a:gd name="T14" fmla="*/ 0 w 5"/>
                <a:gd name="T15" fmla="*/ 11 h 11"/>
                <a:gd name="T16" fmla="*/ 2 w 5"/>
                <a:gd name="T17" fmla="*/ 11 h 11"/>
                <a:gd name="T18" fmla="*/ 2 w 5"/>
                <a:gd name="T19" fmla="*/ 11 h 11"/>
                <a:gd name="T20" fmla="*/ 4 w 5"/>
                <a:gd name="T21" fmla="*/ 9 h 11"/>
                <a:gd name="T22" fmla="*/ 4 w 5"/>
                <a:gd name="T23" fmla="*/ 7 h 11"/>
                <a:gd name="T24" fmla="*/ 5 w 5"/>
                <a:gd name="T25" fmla="*/ 6 h 11"/>
                <a:gd name="T26" fmla="*/ 5 w 5"/>
                <a:gd name="T27" fmla="*/ 4 h 11"/>
                <a:gd name="T28" fmla="*/ 4 w 5"/>
                <a:gd name="T29" fmla="*/ 2 h 11"/>
                <a:gd name="T30" fmla="*/ 4 w 5"/>
                <a:gd name="T31" fmla="*/ 2 h 11"/>
                <a:gd name="T32" fmla="*/ 2 w 5"/>
                <a:gd name="T33" fmla="*/ 0 h 11"/>
                <a:gd name="T34" fmla="*/ 2 w 5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F8B195BA-C7DA-4BE4-BDB6-6953D25AFBED}"/>
                </a:ext>
              </a:extLst>
            </p:cNvPr>
            <p:cNvGrpSpPr/>
            <p:nvPr/>
          </p:nvGrpSpPr>
          <p:grpSpPr>
            <a:xfrm>
              <a:off x="6176261" y="2701640"/>
              <a:ext cx="1430258" cy="1145857"/>
              <a:chOff x="6176268" y="2701639"/>
              <a:chExt cx="1430260" cy="1145856"/>
            </a:xfrm>
            <a:grpFill/>
          </p:grpSpPr>
          <p:sp>
            <p:nvSpPr>
              <p:cNvPr id="627" name="Freeform 286">
                <a:extLst>
                  <a:ext uri="{FF2B5EF4-FFF2-40B4-BE49-F238E27FC236}">
                    <a16:creationId xmlns:a16="http://schemas.microsoft.com/office/drawing/2014/main" id="{F5A1A970-9CAB-401E-BBFF-F23F167A7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268" y="2701639"/>
                <a:ext cx="1430260" cy="1145856"/>
              </a:xfrm>
              <a:custGeom>
                <a:avLst/>
                <a:gdLst>
                  <a:gd name="T0" fmla="*/ 314 w 531"/>
                  <a:gd name="T1" fmla="*/ 425 h 425"/>
                  <a:gd name="T2" fmla="*/ 326 w 531"/>
                  <a:gd name="T3" fmla="*/ 402 h 425"/>
                  <a:gd name="T4" fmla="*/ 341 w 531"/>
                  <a:gd name="T5" fmla="*/ 303 h 425"/>
                  <a:gd name="T6" fmla="*/ 406 w 531"/>
                  <a:gd name="T7" fmla="*/ 277 h 425"/>
                  <a:gd name="T8" fmla="*/ 383 w 531"/>
                  <a:gd name="T9" fmla="*/ 233 h 425"/>
                  <a:gd name="T10" fmla="*/ 528 w 531"/>
                  <a:gd name="T11" fmla="*/ 82 h 425"/>
                  <a:gd name="T12" fmla="*/ 518 w 531"/>
                  <a:gd name="T13" fmla="*/ 70 h 425"/>
                  <a:gd name="T14" fmla="*/ 495 w 531"/>
                  <a:gd name="T15" fmla="*/ 63 h 425"/>
                  <a:gd name="T16" fmla="*/ 468 w 531"/>
                  <a:gd name="T17" fmla="*/ 38 h 425"/>
                  <a:gd name="T18" fmla="*/ 440 w 531"/>
                  <a:gd name="T19" fmla="*/ 4 h 425"/>
                  <a:gd name="T20" fmla="*/ 407 w 531"/>
                  <a:gd name="T21" fmla="*/ 14 h 425"/>
                  <a:gd name="T22" fmla="*/ 399 w 531"/>
                  <a:gd name="T23" fmla="*/ 46 h 425"/>
                  <a:gd name="T24" fmla="*/ 368 w 531"/>
                  <a:gd name="T25" fmla="*/ 76 h 425"/>
                  <a:gd name="T26" fmla="*/ 403 w 531"/>
                  <a:gd name="T27" fmla="*/ 89 h 425"/>
                  <a:gd name="T28" fmla="*/ 356 w 531"/>
                  <a:gd name="T29" fmla="*/ 106 h 425"/>
                  <a:gd name="T30" fmla="*/ 329 w 531"/>
                  <a:gd name="T31" fmla="*/ 126 h 425"/>
                  <a:gd name="T32" fmla="*/ 288 w 531"/>
                  <a:gd name="T33" fmla="*/ 147 h 425"/>
                  <a:gd name="T34" fmla="*/ 229 w 531"/>
                  <a:gd name="T35" fmla="*/ 141 h 425"/>
                  <a:gd name="T36" fmla="*/ 188 w 531"/>
                  <a:gd name="T37" fmla="*/ 118 h 425"/>
                  <a:gd name="T38" fmla="*/ 163 w 531"/>
                  <a:gd name="T39" fmla="*/ 91 h 425"/>
                  <a:gd name="T40" fmla="*/ 133 w 531"/>
                  <a:gd name="T41" fmla="*/ 64 h 425"/>
                  <a:gd name="T42" fmla="*/ 96 w 531"/>
                  <a:gd name="T43" fmla="*/ 80 h 425"/>
                  <a:gd name="T44" fmla="*/ 74 w 531"/>
                  <a:gd name="T45" fmla="*/ 109 h 425"/>
                  <a:gd name="T46" fmla="*/ 62 w 531"/>
                  <a:gd name="T47" fmla="*/ 141 h 425"/>
                  <a:gd name="T48" fmla="*/ 14 w 531"/>
                  <a:gd name="T49" fmla="*/ 167 h 425"/>
                  <a:gd name="T50" fmla="*/ 9 w 531"/>
                  <a:gd name="T51" fmla="*/ 185 h 425"/>
                  <a:gd name="T52" fmla="*/ 10 w 531"/>
                  <a:gd name="T53" fmla="*/ 211 h 425"/>
                  <a:gd name="T54" fmla="*/ 49 w 531"/>
                  <a:gd name="T55" fmla="*/ 220 h 425"/>
                  <a:gd name="T56" fmla="*/ 44 w 531"/>
                  <a:gd name="T57" fmla="*/ 246 h 425"/>
                  <a:gd name="T58" fmla="*/ 52 w 531"/>
                  <a:gd name="T59" fmla="*/ 273 h 425"/>
                  <a:gd name="T60" fmla="*/ 76 w 531"/>
                  <a:gd name="T61" fmla="*/ 290 h 425"/>
                  <a:gd name="T62" fmla="*/ 107 w 531"/>
                  <a:gd name="T63" fmla="*/ 308 h 425"/>
                  <a:gd name="T64" fmla="*/ 144 w 531"/>
                  <a:gd name="T65" fmla="*/ 312 h 425"/>
                  <a:gd name="T66" fmla="*/ 182 w 531"/>
                  <a:gd name="T67" fmla="*/ 307 h 425"/>
                  <a:gd name="T68" fmla="*/ 207 w 531"/>
                  <a:gd name="T69" fmla="*/ 315 h 425"/>
                  <a:gd name="T70" fmla="*/ 220 w 531"/>
                  <a:gd name="T71" fmla="*/ 336 h 425"/>
                  <a:gd name="T72" fmla="*/ 218 w 531"/>
                  <a:gd name="T73" fmla="*/ 362 h 425"/>
                  <a:gd name="T74" fmla="*/ 228 w 531"/>
                  <a:gd name="T75" fmla="*/ 375 h 425"/>
                  <a:gd name="T76" fmla="*/ 249 w 531"/>
                  <a:gd name="T77" fmla="*/ 388 h 425"/>
                  <a:gd name="T78" fmla="*/ 279 w 531"/>
                  <a:gd name="T79" fmla="*/ 368 h 425"/>
                  <a:gd name="T80" fmla="*/ 303 w 531"/>
                  <a:gd name="T81" fmla="*/ 386 h 425"/>
                  <a:gd name="T82" fmla="*/ 322 w 531"/>
                  <a:gd name="T83" fmla="*/ 399 h 425"/>
                  <a:gd name="T84" fmla="*/ 335 w 531"/>
                  <a:gd name="T85" fmla="*/ 381 h 425"/>
                  <a:gd name="T86" fmla="*/ 356 w 531"/>
                  <a:gd name="T87" fmla="*/ 373 h 425"/>
                  <a:gd name="T88" fmla="*/ 375 w 531"/>
                  <a:gd name="T89" fmla="*/ 366 h 425"/>
                  <a:gd name="T90" fmla="*/ 388 w 531"/>
                  <a:gd name="T91" fmla="*/ 351 h 425"/>
                  <a:gd name="T92" fmla="*/ 399 w 531"/>
                  <a:gd name="T93" fmla="*/ 333 h 425"/>
                  <a:gd name="T94" fmla="*/ 412 w 531"/>
                  <a:gd name="T95" fmla="*/ 313 h 425"/>
                  <a:gd name="T96" fmla="*/ 422 w 531"/>
                  <a:gd name="T97" fmla="*/ 291 h 425"/>
                  <a:gd name="T98" fmla="*/ 408 w 531"/>
                  <a:gd name="T99" fmla="*/ 271 h 425"/>
                  <a:gd name="T100" fmla="*/ 404 w 531"/>
                  <a:gd name="T101" fmla="*/ 221 h 425"/>
                  <a:gd name="T102" fmla="*/ 426 w 531"/>
                  <a:gd name="T103" fmla="*/ 208 h 425"/>
                  <a:gd name="T104" fmla="*/ 400 w 531"/>
                  <a:gd name="T105" fmla="*/ 206 h 425"/>
                  <a:gd name="T106" fmla="*/ 386 w 531"/>
                  <a:gd name="T107" fmla="*/ 183 h 425"/>
                  <a:gd name="T108" fmla="*/ 426 w 531"/>
                  <a:gd name="T109" fmla="*/ 162 h 425"/>
                  <a:gd name="T110" fmla="*/ 441 w 531"/>
                  <a:gd name="T111" fmla="*/ 173 h 425"/>
                  <a:gd name="T112" fmla="*/ 464 w 531"/>
                  <a:gd name="T113" fmla="*/ 145 h 425"/>
                  <a:gd name="T114" fmla="*/ 487 w 531"/>
                  <a:gd name="T115" fmla="*/ 139 h 425"/>
                  <a:gd name="T116" fmla="*/ 501 w 531"/>
                  <a:gd name="T117" fmla="*/ 119 h 425"/>
                  <a:gd name="T118" fmla="*/ 236 w 531"/>
                  <a:gd name="T119" fmla="*/ 20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1" h="425">
                    <a:moveTo>
                      <a:pt x="326" y="402"/>
                    </a:moveTo>
                    <a:cubicBezTo>
                      <a:pt x="323" y="403"/>
                      <a:pt x="320" y="405"/>
                      <a:pt x="317" y="406"/>
                    </a:cubicBezTo>
                    <a:cubicBezTo>
                      <a:pt x="315" y="406"/>
                      <a:pt x="313" y="406"/>
                      <a:pt x="312" y="406"/>
                    </a:cubicBezTo>
                    <a:cubicBezTo>
                      <a:pt x="311" y="407"/>
                      <a:pt x="312" y="408"/>
                      <a:pt x="311" y="409"/>
                    </a:cubicBezTo>
                    <a:cubicBezTo>
                      <a:pt x="311" y="410"/>
                      <a:pt x="310" y="409"/>
                      <a:pt x="309" y="410"/>
                    </a:cubicBezTo>
                    <a:cubicBezTo>
                      <a:pt x="308" y="411"/>
                      <a:pt x="307" y="411"/>
                      <a:pt x="305" y="412"/>
                    </a:cubicBezTo>
                    <a:cubicBezTo>
                      <a:pt x="306" y="416"/>
                      <a:pt x="305" y="418"/>
                      <a:pt x="307" y="420"/>
                    </a:cubicBezTo>
                    <a:cubicBezTo>
                      <a:pt x="308" y="422"/>
                      <a:pt x="309" y="422"/>
                      <a:pt x="311" y="422"/>
                    </a:cubicBezTo>
                    <a:cubicBezTo>
                      <a:pt x="311" y="423"/>
                      <a:pt x="314" y="425"/>
                      <a:pt x="314" y="425"/>
                    </a:cubicBezTo>
                    <a:cubicBezTo>
                      <a:pt x="315" y="425"/>
                      <a:pt x="320" y="422"/>
                      <a:pt x="321" y="422"/>
                    </a:cubicBezTo>
                    <a:cubicBezTo>
                      <a:pt x="321" y="421"/>
                      <a:pt x="321" y="420"/>
                      <a:pt x="321" y="420"/>
                    </a:cubicBezTo>
                    <a:cubicBezTo>
                      <a:pt x="323" y="419"/>
                      <a:pt x="324" y="420"/>
                      <a:pt x="325" y="418"/>
                    </a:cubicBezTo>
                    <a:cubicBezTo>
                      <a:pt x="326" y="417"/>
                      <a:pt x="325" y="416"/>
                      <a:pt x="325" y="414"/>
                    </a:cubicBezTo>
                    <a:cubicBezTo>
                      <a:pt x="327" y="413"/>
                      <a:pt x="327" y="413"/>
                      <a:pt x="327" y="413"/>
                    </a:cubicBezTo>
                    <a:cubicBezTo>
                      <a:pt x="328" y="408"/>
                      <a:pt x="326" y="410"/>
                      <a:pt x="329" y="408"/>
                    </a:cubicBezTo>
                    <a:cubicBezTo>
                      <a:pt x="329" y="408"/>
                      <a:pt x="330" y="406"/>
                      <a:pt x="329" y="406"/>
                    </a:cubicBezTo>
                    <a:cubicBezTo>
                      <a:pt x="329" y="406"/>
                      <a:pt x="329" y="405"/>
                      <a:pt x="329" y="404"/>
                    </a:cubicBezTo>
                    <a:cubicBezTo>
                      <a:pt x="328" y="404"/>
                      <a:pt x="326" y="403"/>
                      <a:pt x="326" y="402"/>
                    </a:cubicBezTo>
                    <a:close/>
                    <a:moveTo>
                      <a:pt x="343" y="301"/>
                    </a:moveTo>
                    <a:cubicBezTo>
                      <a:pt x="343" y="301"/>
                      <a:pt x="344" y="303"/>
                      <a:pt x="345" y="303"/>
                    </a:cubicBezTo>
                    <a:cubicBezTo>
                      <a:pt x="344" y="303"/>
                      <a:pt x="344" y="303"/>
                      <a:pt x="344" y="305"/>
                    </a:cubicBezTo>
                    <a:cubicBezTo>
                      <a:pt x="343" y="305"/>
                      <a:pt x="342" y="306"/>
                      <a:pt x="342" y="306"/>
                    </a:cubicBezTo>
                    <a:cubicBezTo>
                      <a:pt x="341" y="306"/>
                      <a:pt x="338" y="305"/>
                      <a:pt x="337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2"/>
                      <a:pt x="337" y="302"/>
                      <a:pt x="339" y="301"/>
                    </a:cubicBezTo>
                    <a:cubicBezTo>
                      <a:pt x="339" y="301"/>
                      <a:pt x="339" y="303"/>
                      <a:pt x="339" y="303"/>
                    </a:cubicBezTo>
                    <a:cubicBezTo>
                      <a:pt x="339" y="303"/>
                      <a:pt x="340" y="304"/>
                      <a:pt x="341" y="303"/>
                    </a:cubicBezTo>
                    <a:cubicBezTo>
                      <a:pt x="341" y="303"/>
                      <a:pt x="341" y="302"/>
                      <a:pt x="341" y="301"/>
                    </a:cubicBezTo>
                    <a:cubicBezTo>
                      <a:pt x="342" y="301"/>
                      <a:pt x="343" y="301"/>
                      <a:pt x="343" y="301"/>
                    </a:cubicBezTo>
                    <a:close/>
                    <a:moveTo>
                      <a:pt x="379" y="296"/>
                    </a:moveTo>
                    <a:cubicBezTo>
                      <a:pt x="384" y="296"/>
                      <a:pt x="378" y="299"/>
                      <a:pt x="377" y="300"/>
                    </a:cubicBezTo>
                    <a:cubicBezTo>
                      <a:pt x="376" y="298"/>
                      <a:pt x="373" y="296"/>
                      <a:pt x="379" y="296"/>
                    </a:cubicBezTo>
                    <a:close/>
                    <a:moveTo>
                      <a:pt x="407" y="272"/>
                    </a:moveTo>
                    <a:cubicBezTo>
                      <a:pt x="409" y="273"/>
                      <a:pt x="409" y="273"/>
                      <a:pt x="409" y="273"/>
                    </a:cubicBezTo>
                    <a:cubicBezTo>
                      <a:pt x="408" y="273"/>
                      <a:pt x="409" y="276"/>
                      <a:pt x="409" y="277"/>
                    </a:cubicBezTo>
                    <a:cubicBezTo>
                      <a:pt x="409" y="277"/>
                      <a:pt x="405" y="277"/>
                      <a:pt x="406" y="277"/>
                    </a:cubicBezTo>
                    <a:cubicBezTo>
                      <a:pt x="406" y="276"/>
                      <a:pt x="405" y="276"/>
                      <a:pt x="404" y="276"/>
                    </a:cubicBezTo>
                    <a:cubicBezTo>
                      <a:pt x="405" y="276"/>
                      <a:pt x="404" y="274"/>
                      <a:pt x="404" y="273"/>
                    </a:cubicBezTo>
                    <a:cubicBezTo>
                      <a:pt x="405" y="273"/>
                      <a:pt x="407" y="273"/>
                      <a:pt x="407" y="272"/>
                    </a:cubicBezTo>
                    <a:close/>
                    <a:moveTo>
                      <a:pt x="418" y="271"/>
                    </a:moveTo>
                    <a:cubicBezTo>
                      <a:pt x="418" y="271"/>
                      <a:pt x="419" y="273"/>
                      <a:pt x="419" y="273"/>
                    </a:cubicBezTo>
                    <a:cubicBezTo>
                      <a:pt x="420" y="273"/>
                      <a:pt x="420" y="271"/>
                      <a:pt x="418" y="271"/>
                    </a:cubicBezTo>
                    <a:close/>
                    <a:moveTo>
                      <a:pt x="383" y="233"/>
                    </a:moveTo>
                    <a:cubicBezTo>
                      <a:pt x="383" y="233"/>
                      <a:pt x="384" y="236"/>
                      <a:pt x="383" y="235"/>
                    </a:cubicBezTo>
                    <a:cubicBezTo>
                      <a:pt x="382" y="235"/>
                      <a:pt x="381" y="232"/>
                      <a:pt x="383" y="233"/>
                    </a:cubicBezTo>
                    <a:close/>
                    <a:moveTo>
                      <a:pt x="512" y="109"/>
                    </a:moveTo>
                    <a:cubicBezTo>
                      <a:pt x="514" y="106"/>
                      <a:pt x="514" y="106"/>
                      <a:pt x="514" y="106"/>
                    </a:cubicBezTo>
                    <a:cubicBezTo>
                      <a:pt x="518" y="104"/>
                      <a:pt x="518" y="104"/>
                      <a:pt x="518" y="104"/>
                    </a:cubicBezTo>
                    <a:cubicBezTo>
                      <a:pt x="519" y="101"/>
                      <a:pt x="519" y="101"/>
                      <a:pt x="519" y="101"/>
                    </a:cubicBezTo>
                    <a:cubicBezTo>
                      <a:pt x="522" y="99"/>
                      <a:pt x="522" y="99"/>
                      <a:pt x="522" y="99"/>
                    </a:cubicBezTo>
                    <a:cubicBezTo>
                      <a:pt x="526" y="96"/>
                      <a:pt x="526" y="96"/>
                      <a:pt x="526" y="96"/>
                    </a:cubicBezTo>
                    <a:cubicBezTo>
                      <a:pt x="528" y="92"/>
                      <a:pt x="528" y="92"/>
                      <a:pt x="528" y="92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28" y="82"/>
                      <a:pt x="528" y="82"/>
                      <a:pt x="528" y="82"/>
                    </a:cubicBezTo>
                    <a:cubicBezTo>
                      <a:pt x="531" y="80"/>
                      <a:pt x="531" y="80"/>
                      <a:pt x="531" y="80"/>
                    </a:cubicBezTo>
                    <a:cubicBezTo>
                      <a:pt x="531" y="75"/>
                      <a:pt x="531" y="75"/>
                      <a:pt x="531" y="75"/>
                    </a:cubicBezTo>
                    <a:cubicBezTo>
                      <a:pt x="529" y="73"/>
                      <a:pt x="529" y="73"/>
                      <a:pt x="529" y="73"/>
                    </a:cubicBezTo>
                    <a:cubicBezTo>
                      <a:pt x="529" y="70"/>
                      <a:pt x="529" y="70"/>
                      <a:pt x="529" y="70"/>
                    </a:cubicBezTo>
                    <a:cubicBezTo>
                      <a:pt x="531" y="64"/>
                      <a:pt x="531" y="64"/>
                      <a:pt x="531" y="64"/>
                    </a:cubicBezTo>
                    <a:cubicBezTo>
                      <a:pt x="527" y="66"/>
                      <a:pt x="527" y="66"/>
                      <a:pt x="527" y="66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21" y="70"/>
                      <a:pt x="521" y="70"/>
                      <a:pt x="521" y="70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5" y="72"/>
                      <a:pt x="515" y="72"/>
                      <a:pt x="515" y="72"/>
                    </a:cubicBezTo>
                    <a:cubicBezTo>
                      <a:pt x="512" y="75"/>
                      <a:pt x="512" y="75"/>
                      <a:pt x="512" y="75"/>
                    </a:cubicBezTo>
                    <a:cubicBezTo>
                      <a:pt x="509" y="77"/>
                      <a:pt x="509" y="77"/>
                      <a:pt x="509" y="77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2" y="76"/>
                      <a:pt x="502" y="76"/>
                      <a:pt x="502" y="76"/>
                    </a:cubicBezTo>
                    <a:cubicBezTo>
                      <a:pt x="498" y="74"/>
                      <a:pt x="498" y="74"/>
                      <a:pt x="498" y="74"/>
                    </a:cubicBezTo>
                    <a:cubicBezTo>
                      <a:pt x="496" y="70"/>
                      <a:pt x="496" y="70"/>
                      <a:pt x="496" y="70"/>
                    </a:cubicBezTo>
                    <a:cubicBezTo>
                      <a:pt x="497" y="66"/>
                      <a:pt x="497" y="66"/>
                      <a:pt x="497" y="66"/>
                    </a:cubicBezTo>
                    <a:cubicBezTo>
                      <a:pt x="495" y="63"/>
                      <a:pt x="495" y="63"/>
                      <a:pt x="495" y="63"/>
                    </a:cubicBezTo>
                    <a:cubicBezTo>
                      <a:pt x="492" y="59"/>
                      <a:pt x="492" y="59"/>
                      <a:pt x="492" y="59"/>
                    </a:cubicBezTo>
                    <a:cubicBezTo>
                      <a:pt x="490" y="54"/>
                      <a:pt x="490" y="54"/>
                      <a:pt x="490" y="54"/>
                    </a:cubicBezTo>
                    <a:cubicBezTo>
                      <a:pt x="489" y="51"/>
                      <a:pt x="489" y="51"/>
                      <a:pt x="489" y="51"/>
                    </a:cubicBezTo>
                    <a:cubicBezTo>
                      <a:pt x="486" y="48"/>
                      <a:pt x="486" y="48"/>
                      <a:pt x="486" y="48"/>
                    </a:cubicBezTo>
                    <a:cubicBezTo>
                      <a:pt x="481" y="46"/>
                      <a:pt x="481" y="46"/>
                      <a:pt x="481" y="46"/>
                    </a:cubicBezTo>
                    <a:cubicBezTo>
                      <a:pt x="477" y="46"/>
                      <a:pt x="477" y="46"/>
                      <a:pt x="477" y="46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68" y="38"/>
                      <a:pt x="468" y="38"/>
                      <a:pt x="468" y="38"/>
                    </a:cubicBezTo>
                    <a:cubicBezTo>
                      <a:pt x="464" y="32"/>
                      <a:pt x="464" y="32"/>
                      <a:pt x="464" y="32"/>
                    </a:cubicBezTo>
                    <a:cubicBezTo>
                      <a:pt x="463" y="26"/>
                      <a:pt x="463" y="26"/>
                      <a:pt x="463" y="26"/>
                    </a:cubicBezTo>
                    <a:cubicBezTo>
                      <a:pt x="463" y="23"/>
                      <a:pt x="463" y="23"/>
                      <a:pt x="463" y="23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57" y="15"/>
                      <a:pt x="457" y="15"/>
                      <a:pt x="457" y="15"/>
                    </a:cubicBezTo>
                    <a:cubicBezTo>
                      <a:pt x="453" y="11"/>
                      <a:pt x="453" y="11"/>
                      <a:pt x="453" y="11"/>
                    </a:cubicBezTo>
                    <a:cubicBezTo>
                      <a:pt x="447" y="10"/>
                      <a:pt x="447" y="10"/>
                      <a:pt x="447" y="10"/>
                    </a:cubicBezTo>
                    <a:cubicBezTo>
                      <a:pt x="443" y="7"/>
                      <a:pt x="443" y="7"/>
                      <a:pt x="443" y="7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37" y="1"/>
                      <a:pt x="437" y="1"/>
                      <a:pt x="437" y="1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24" y="3"/>
                      <a:pt x="424" y="3"/>
                      <a:pt x="424" y="3"/>
                    </a:cubicBezTo>
                    <a:cubicBezTo>
                      <a:pt x="419" y="3"/>
                      <a:pt x="419" y="3"/>
                      <a:pt x="419" y="3"/>
                    </a:cubicBezTo>
                    <a:cubicBezTo>
                      <a:pt x="416" y="6"/>
                      <a:pt x="416" y="6"/>
                      <a:pt x="416" y="6"/>
                    </a:cubicBezTo>
                    <a:cubicBezTo>
                      <a:pt x="412" y="9"/>
                      <a:pt x="412" y="9"/>
                      <a:pt x="412" y="9"/>
                    </a:cubicBezTo>
                    <a:cubicBezTo>
                      <a:pt x="409" y="13"/>
                      <a:pt x="409" y="13"/>
                      <a:pt x="409" y="13"/>
                    </a:cubicBezTo>
                    <a:cubicBezTo>
                      <a:pt x="407" y="14"/>
                      <a:pt x="407" y="14"/>
                      <a:pt x="407" y="14"/>
                    </a:cubicBezTo>
                    <a:cubicBezTo>
                      <a:pt x="407" y="17"/>
                      <a:pt x="407" y="17"/>
                      <a:pt x="407" y="17"/>
                    </a:cubicBezTo>
                    <a:cubicBezTo>
                      <a:pt x="409" y="16"/>
                      <a:pt x="409" y="16"/>
                      <a:pt x="409" y="16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09" y="25"/>
                      <a:pt x="409" y="25"/>
                      <a:pt x="409" y="25"/>
                    </a:cubicBezTo>
                    <a:cubicBezTo>
                      <a:pt x="407" y="27"/>
                      <a:pt x="407" y="27"/>
                      <a:pt x="407" y="27"/>
                    </a:cubicBezTo>
                    <a:cubicBezTo>
                      <a:pt x="408" y="32"/>
                      <a:pt x="408" y="32"/>
                      <a:pt x="408" y="32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03" y="40"/>
                      <a:pt x="403" y="40"/>
                      <a:pt x="403" y="40"/>
                    </a:cubicBezTo>
                    <a:cubicBezTo>
                      <a:pt x="403" y="40"/>
                      <a:pt x="396" y="45"/>
                      <a:pt x="399" y="46"/>
                    </a:cubicBezTo>
                    <a:cubicBezTo>
                      <a:pt x="399" y="48"/>
                      <a:pt x="393" y="50"/>
                      <a:pt x="393" y="50"/>
                    </a:cubicBezTo>
                    <a:cubicBezTo>
                      <a:pt x="387" y="55"/>
                      <a:pt x="387" y="55"/>
                      <a:pt x="387" y="55"/>
                    </a:cubicBezTo>
                    <a:cubicBezTo>
                      <a:pt x="384" y="52"/>
                      <a:pt x="384" y="52"/>
                      <a:pt x="384" y="52"/>
                    </a:cubicBezTo>
                    <a:cubicBezTo>
                      <a:pt x="378" y="49"/>
                      <a:pt x="378" y="49"/>
                      <a:pt x="378" y="49"/>
                    </a:cubicBezTo>
                    <a:cubicBezTo>
                      <a:pt x="374" y="51"/>
                      <a:pt x="374" y="51"/>
                      <a:pt x="374" y="51"/>
                    </a:cubicBezTo>
                    <a:cubicBezTo>
                      <a:pt x="370" y="61"/>
                      <a:pt x="370" y="61"/>
                      <a:pt x="370" y="61"/>
                    </a:cubicBezTo>
                    <a:cubicBezTo>
                      <a:pt x="370" y="61"/>
                      <a:pt x="370" y="63"/>
                      <a:pt x="371" y="64"/>
                    </a:cubicBezTo>
                    <a:cubicBezTo>
                      <a:pt x="372" y="68"/>
                      <a:pt x="369" y="71"/>
                      <a:pt x="369" y="71"/>
                    </a:cubicBezTo>
                    <a:cubicBezTo>
                      <a:pt x="368" y="76"/>
                      <a:pt x="368" y="76"/>
                      <a:pt x="368" y="76"/>
                    </a:cubicBezTo>
                    <a:cubicBezTo>
                      <a:pt x="375" y="78"/>
                      <a:pt x="375" y="78"/>
                      <a:pt x="375" y="78"/>
                    </a:cubicBezTo>
                    <a:cubicBezTo>
                      <a:pt x="381" y="77"/>
                      <a:pt x="381" y="77"/>
                      <a:pt x="381" y="77"/>
                    </a:cubicBezTo>
                    <a:cubicBezTo>
                      <a:pt x="386" y="72"/>
                      <a:pt x="386" y="72"/>
                      <a:pt x="386" y="72"/>
                    </a:cubicBezTo>
                    <a:cubicBezTo>
                      <a:pt x="389" y="73"/>
                      <a:pt x="389" y="73"/>
                      <a:pt x="389" y="73"/>
                    </a:cubicBezTo>
                    <a:cubicBezTo>
                      <a:pt x="391" y="76"/>
                      <a:pt x="391" y="76"/>
                      <a:pt x="391" y="76"/>
                    </a:cubicBezTo>
                    <a:cubicBezTo>
                      <a:pt x="395" y="79"/>
                      <a:pt x="395" y="79"/>
                      <a:pt x="395" y="79"/>
                    </a:cubicBezTo>
                    <a:cubicBezTo>
                      <a:pt x="401" y="81"/>
                      <a:pt x="401" y="81"/>
                      <a:pt x="401" y="81"/>
                    </a:cubicBezTo>
                    <a:cubicBezTo>
                      <a:pt x="404" y="85"/>
                      <a:pt x="404" y="85"/>
                      <a:pt x="404" y="85"/>
                    </a:cubicBezTo>
                    <a:cubicBezTo>
                      <a:pt x="403" y="89"/>
                      <a:pt x="403" y="89"/>
                      <a:pt x="403" y="89"/>
                    </a:cubicBezTo>
                    <a:cubicBezTo>
                      <a:pt x="403" y="89"/>
                      <a:pt x="398" y="88"/>
                      <a:pt x="395" y="89"/>
                    </a:cubicBezTo>
                    <a:cubicBezTo>
                      <a:pt x="393" y="89"/>
                      <a:pt x="389" y="94"/>
                      <a:pt x="389" y="94"/>
                    </a:cubicBezTo>
                    <a:cubicBezTo>
                      <a:pt x="384" y="93"/>
                      <a:pt x="384" y="93"/>
                      <a:pt x="384" y="93"/>
                    </a:cubicBezTo>
                    <a:cubicBezTo>
                      <a:pt x="377" y="98"/>
                      <a:pt x="377" y="98"/>
                      <a:pt x="377" y="98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2" y="96"/>
                      <a:pt x="372" y="96"/>
                      <a:pt x="372" y="96"/>
                    </a:cubicBezTo>
                    <a:cubicBezTo>
                      <a:pt x="370" y="101"/>
                      <a:pt x="370" y="101"/>
                      <a:pt x="370" y="101"/>
                    </a:cubicBezTo>
                    <a:cubicBezTo>
                      <a:pt x="367" y="103"/>
                      <a:pt x="367" y="103"/>
                      <a:pt x="367" y="103"/>
                    </a:cubicBezTo>
                    <a:cubicBezTo>
                      <a:pt x="356" y="106"/>
                      <a:pt x="356" y="106"/>
                      <a:pt x="356" y="106"/>
                    </a:cubicBezTo>
                    <a:cubicBezTo>
                      <a:pt x="354" y="112"/>
                      <a:pt x="354" y="112"/>
                      <a:pt x="354" y="112"/>
                    </a:cubicBezTo>
                    <a:cubicBezTo>
                      <a:pt x="347" y="116"/>
                      <a:pt x="347" y="116"/>
                      <a:pt x="347" y="116"/>
                    </a:cubicBezTo>
                    <a:cubicBezTo>
                      <a:pt x="342" y="114"/>
                      <a:pt x="342" y="114"/>
                      <a:pt x="342" y="114"/>
                    </a:cubicBezTo>
                    <a:cubicBezTo>
                      <a:pt x="338" y="110"/>
                      <a:pt x="338" y="110"/>
                      <a:pt x="338" y="110"/>
                    </a:cubicBezTo>
                    <a:cubicBezTo>
                      <a:pt x="334" y="109"/>
                      <a:pt x="334" y="109"/>
                      <a:pt x="334" y="109"/>
                    </a:cubicBezTo>
                    <a:cubicBezTo>
                      <a:pt x="330" y="111"/>
                      <a:pt x="330" y="111"/>
                      <a:pt x="330" y="111"/>
                    </a:cubicBezTo>
                    <a:cubicBezTo>
                      <a:pt x="328" y="116"/>
                      <a:pt x="328" y="116"/>
                      <a:pt x="328" y="116"/>
                    </a:cubicBezTo>
                    <a:cubicBezTo>
                      <a:pt x="328" y="121"/>
                      <a:pt x="328" y="121"/>
                      <a:pt x="328" y="121"/>
                    </a:cubicBezTo>
                    <a:cubicBezTo>
                      <a:pt x="329" y="126"/>
                      <a:pt x="329" y="126"/>
                      <a:pt x="329" y="126"/>
                    </a:cubicBezTo>
                    <a:cubicBezTo>
                      <a:pt x="331" y="130"/>
                      <a:pt x="331" y="130"/>
                      <a:pt x="331" y="130"/>
                    </a:cubicBezTo>
                    <a:cubicBezTo>
                      <a:pt x="328" y="135"/>
                      <a:pt x="328" y="135"/>
                      <a:pt x="328" y="135"/>
                    </a:cubicBezTo>
                    <a:cubicBezTo>
                      <a:pt x="324" y="137"/>
                      <a:pt x="324" y="137"/>
                      <a:pt x="324" y="137"/>
                    </a:cubicBezTo>
                    <a:cubicBezTo>
                      <a:pt x="317" y="139"/>
                      <a:pt x="317" y="139"/>
                      <a:pt x="317" y="139"/>
                    </a:cubicBezTo>
                    <a:cubicBezTo>
                      <a:pt x="308" y="141"/>
                      <a:pt x="308" y="141"/>
                      <a:pt x="308" y="141"/>
                    </a:cubicBezTo>
                    <a:cubicBezTo>
                      <a:pt x="300" y="140"/>
                      <a:pt x="300" y="140"/>
                      <a:pt x="300" y="140"/>
                    </a:cubicBezTo>
                    <a:cubicBezTo>
                      <a:pt x="296" y="142"/>
                      <a:pt x="296" y="142"/>
                      <a:pt x="296" y="142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88" y="147"/>
                      <a:pt x="288" y="147"/>
                      <a:pt x="288" y="147"/>
                    </a:cubicBezTo>
                    <a:cubicBezTo>
                      <a:pt x="282" y="149"/>
                      <a:pt x="282" y="149"/>
                      <a:pt x="282" y="149"/>
                    </a:cubicBezTo>
                    <a:cubicBezTo>
                      <a:pt x="276" y="149"/>
                      <a:pt x="276" y="149"/>
                      <a:pt x="276" y="149"/>
                    </a:cubicBezTo>
                    <a:cubicBezTo>
                      <a:pt x="270" y="152"/>
                      <a:pt x="270" y="152"/>
                      <a:pt x="270" y="152"/>
                    </a:cubicBezTo>
                    <a:cubicBezTo>
                      <a:pt x="261" y="152"/>
                      <a:pt x="261" y="152"/>
                      <a:pt x="261" y="152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2" y="144"/>
                      <a:pt x="252" y="144"/>
                      <a:pt x="252" y="144"/>
                    </a:cubicBezTo>
                    <a:cubicBezTo>
                      <a:pt x="250" y="143"/>
                      <a:pt x="250" y="143"/>
                      <a:pt x="250" y="143"/>
                    </a:cubicBezTo>
                    <a:cubicBezTo>
                      <a:pt x="237" y="142"/>
                      <a:pt x="237" y="142"/>
                      <a:pt x="237" y="142"/>
                    </a:cubicBezTo>
                    <a:cubicBezTo>
                      <a:pt x="229" y="141"/>
                      <a:pt x="229" y="141"/>
                      <a:pt x="229" y="141"/>
                    </a:cubicBezTo>
                    <a:cubicBezTo>
                      <a:pt x="222" y="140"/>
                      <a:pt x="222" y="140"/>
                      <a:pt x="222" y="140"/>
                    </a:cubicBez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01" y="133"/>
                      <a:pt x="201" y="133"/>
                      <a:pt x="201" y="133"/>
                    </a:cubicBezTo>
                    <a:cubicBezTo>
                      <a:pt x="196" y="129"/>
                      <a:pt x="196" y="129"/>
                      <a:pt x="196" y="129"/>
                    </a:cubicBezTo>
                    <a:cubicBezTo>
                      <a:pt x="193" y="126"/>
                      <a:pt x="193" y="126"/>
                      <a:pt x="193" y="126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88" y="118"/>
                      <a:pt x="188" y="118"/>
                      <a:pt x="188" y="118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70" y="111"/>
                      <a:pt x="170" y="111"/>
                      <a:pt x="170" y="111"/>
                    </a:cubicBezTo>
                    <a:cubicBezTo>
                      <a:pt x="165" y="109"/>
                      <a:pt x="165" y="109"/>
                      <a:pt x="165" y="109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6" y="96"/>
                      <a:pt x="166" y="96"/>
                      <a:pt x="166" y="96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42" y="78"/>
                      <a:pt x="142" y="78"/>
                      <a:pt x="142" y="78"/>
                    </a:cubicBezTo>
                    <a:cubicBezTo>
                      <a:pt x="138" y="77"/>
                      <a:pt x="138" y="77"/>
                      <a:pt x="138" y="77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1"/>
                      <a:pt x="134" y="71"/>
                      <a:pt x="134" y="71"/>
                    </a:cubicBezTo>
                    <a:cubicBezTo>
                      <a:pt x="133" y="64"/>
                      <a:pt x="133" y="64"/>
                      <a:pt x="133" y="64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1" y="68"/>
                      <a:pt x="111" y="68"/>
                      <a:pt x="111" y="68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0" y="97"/>
                      <a:pt x="80" y="97"/>
                      <a:pt x="80" y="97"/>
                    </a:cubicBezTo>
                    <a:cubicBezTo>
                      <a:pt x="81" y="103"/>
                      <a:pt x="81" y="103"/>
                      <a:pt x="81" y="103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59" y="142"/>
                      <a:pt x="57" y="143"/>
                      <a:pt x="55" y="144"/>
                    </a:cubicBezTo>
                    <a:cubicBezTo>
                      <a:pt x="53" y="146"/>
                      <a:pt x="53" y="147"/>
                      <a:pt x="51" y="148"/>
                    </a:cubicBezTo>
                    <a:cubicBezTo>
                      <a:pt x="49" y="149"/>
                      <a:pt x="48" y="149"/>
                      <a:pt x="46" y="150"/>
                    </a:cubicBezTo>
                    <a:cubicBezTo>
                      <a:pt x="45" y="151"/>
                      <a:pt x="45" y="153"/>
                      <a:pt x="45" y="154"/>
                    </a:cubicBezTo>
                    <a:cubicBezTo>
                      <a:pt x="45" y="157"/>
                      <a:pt x="34" y="154"/>
                      <a:pt x="31" y="159"/>
                    </a:cubicBezTo>
                    <a:cubicBezTo>
                      <a:pt x="29" y="162"/>
                      <a:pt x="31" y="164"/>
                      <a:pt x="29" y="167"/>
                    </a:cubicBezTo>
                    <a:cubicBezTo>
                      <a:pt x="27" y="169"/>
                      <a:pt x="24" y="168"/>
                      <a:pt x="22" y="169"/>
                    </a:cubicBezTo>
                    <a:cubicBezTo>
                      <a:pt x="20" y="169"/>
                      <a:pt x="19" y="171"/>
                      <a:pt x="17" y="171"/>
                    </a:cubicBezTo>
                    <a:cubicBezTo>
                      <a:pt x="15" y="171"/>
                      <a:pt x="16" y="167"/>
                      <a:pt x="14" y="167"/>
                    </a:cubicBezTo>
                    <a:cubicBezTo>
                      <a:pt x="12" y="166"/>
                      <a:pt x="11" y="168"/>
                      <a:pt x="9" y="169"/>
                    </a:cubicBezTo>
                    <a:cubicBezTo>
                      <a:pt x="8" y="171"/>
                      <a:pt x="7" y="172"/>
                      <a:pt x="6" y="173"/>
                    </a:cubicBezTo>
                    <a:cubicBezTo>
                      <a:pt x="5" y="174"/>
                      <a:pt x="4" y="174"/>
                      <a:pt x="3" y="175"/>
                    </a:cubicBezTo>
                    <a:cubicBezTo>
                      <a:pt x="2" y="175"/>
                      <a:pt x="1" y="176"/>
                      <a:pt x="0" y="177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" y="180"/>
                      <a:pt x="1" y="182"/>
                      <a:pt x="1" y="182"/>
                    </a:cubicBezTo>
                    <a:cubicBezTo>
                      <a:pt x="1" y="185"/>
                      <a:pt x="1" y="185"/>
                      <a:pt x="1" y="185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202"/>
                      <a:pt x="11" y="202"/>
                      <a:pt x="11" y="202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13" y="206"/>
                      <a:pt x="13" y="206"/>
                      <a:pt x="13" y="206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10" y="211"/>
                      <a:pt x="10" y="211"/>
                      <a:pt x="10" y="211"/>
                    </a:cubicBezTo>
                    <a:cubicBezTo>
                      <a:pt x="16" y="211"/>
                      <a:pt x="16" y="211"/>
                      <a:pt x="16" y="211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32" y="223"/>
                      <a:pt x="32" y="223"/>
                      <a:pt x="32" y="223"/>
                    </a:cubicBezTo>
                    <a:cubicBezTo>
                      <a:pt x="35" y="220"/>
                      <a:pt x="35" y="220"/>
                      <a:pt x="35" y="220"/>
                    </a:cubicBezTo>
                    <a:cubicBezTo>
                      <a:pt x="37" y="218"/>
                      <a:pt x="37" y="218"/>
                      <a:pt x="37" y="218"/>
                    </a:cubicBezTo>
                    <a:cubicBezTo>
                      <a:pt x="41" y="218"/>
                      <a:pt x="41" y="218"/>
                      <a:pt x="41" y="218"/>
                    </a:cubicBezTo>
                    <a:cubicBezTo>
                      <a:pt x="45" y="219"/>
                      <a:pt x="45" y="219"/>
                      <a:pt x="45" y="219"/>
                    </a:cubicBezTo>
                    <a:cubicBezTo>
                      <a:pt x="49" y="220"/>
                      <a:pt x="49" y="220"/>
                      <a:pt x="49" y="220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3" y="226"/>
                      <a:pt x="53" y="226"/>
                      <a:pt x="53" y="226"/>
                    </a:cubicBezTo>
                    <a:cubicBezTo>
                      <a:pt x="55" y="230"/>
                      <a:pt x="55" y="230"/>
                      <a:pt x="55" y="230"/>
                    </a:cubicBezTo>
                    <a:cubicBezTo>
                      <a:pt x="52" y="232"/>
                      <a:pt x="52" y="232"/>
                      <a:pt x="52" y="232"/>
                    </a:cubicBezTo>
                    <a:cubicBezTo>
                      <a:pt x="52" y="235"/>
                      <a:pt x="52" y="235"/>
                      <a:pt x="52" y="235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48" y="240"/>
                      <a:pt x="48" y="240"/>
                      <a:pt x="48" y="240"/>
                    </a:cubicBezTo>
                    <a:cubicBezTo>
                      <a:pt x="46" y="244"/>
                      <a:pt x="46" y="244"/>
                      <a:pt x="46" y="244"/>
                    </a:cubicBezTo>
                    <a:cubicBezTo>
                      <a:pt x="44" y="246"/>
                      <a:pt x="44" y="246"/>
                      <a:pt x="44" y="246"/>
                    </a:cubicBezTo>
                    <a:cubicBezTo>
                      <a:pt x="42" y="250"/>
                      <a:pt x="42" y="250"/>
                      <a:pt x="42" y="250"/>
                    </a:cubicBezTo>
                    <a:cubicBezTo>
                      <a:pt x="46" y="253"/>
                      <a:pt x="46" y="253"/>
                      <a:pt x="46" y="253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2" y="263"/>
                      <a:pt x="52" y="263"/>
                      <a:pt x="52" y="263"/>
                    </a:cubicBezTo>
                    <a:cubicBezTo>
                      <a:pt x="52" y="266"/>
                      <a:pt x="52" y="266"/>
                      <a:pt x="52" y="266"/>
                    </a:cubicBezTo>
                    <a:cubicBezTo>
                      <a:pt x="51" y="271"/>
                      <a:pt x="51" y="271"/>
                      <a:pt x="51" y="271"/>
                    </a:cubicBezTo>
                    <a:cubicBezTo>
                      <a:pt x="52" y="273"/>
                      <a:pt x="52" y="273"/>
                      <a:pt x="52" y="273"/>
                    </a:cubicBezTo>
                    <a:cubicBezTo>
                      <a:pt x="50" y="275"/>
                      <a:pt x="50" y="275"/>
                      <a:pt x="50" y="275"/>
                    </a:cubicBezTo>
                    <a:cubicBezTo>
                      <a:pt x="51" y="279"/>
                      <a:pt x="51" y="279"/>
                      <a:pt x="51" y="279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59" y="283"/>
                      <a:pt x="59" y="283"/>
                      <a:pt x="59" y="283"/>
                    </a:cubicBezTo>
                    <a:cubicBezTo>
                      <a:pt x="64" y="284"/>
                      <a:pt x="64" y="284"/>
                      <a:pt x="64" y="28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90"/>
                      <a:pt x="70" y="290"/>
                      <a:pt x="70" y="290"/>
                    </a:cubicBezTo>
                    <a:cubicBezTo>
                      <a:pt x="72" y="289"/>
                      <a:pt x="72" y="289"/>
                      <a:pt x="72" y="289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80" y="290"/>
                      <a:pt x="80" y="290"/>
                      <a:pt x="80" y="290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7" y="297"/>
                      <a:pt x="87" y="297"/>
                      <a:pt x="87" y="297"/>
                    </a:cubicBezTo>
                    <a:cubicBezTo>
                      <a:pt x="91" y="297"/>
                      <a:pt x="91" y="297"/>
                      <a:pt x="91" y="297"/>
                    </a:cubicBezTo>
                    <a:cubicBezTo>
                      <a:pt x="96" y="296"/>
                      <a:pt x="96" y="296"/>
                      <a:pt x="96" y="296"/>
                    </a:cubicBezTo>
                    <a:cubicBezTo>
                      <a:pt x="99" y="298"/>
                      <a:pt x="99" y="298"/>
                      <a:pt x="99" y="298"/>
                    </a:cubicBezTo>
                    <a:cubicBezTo>
                      <a:pt x="99" y="302"/>
                      <a:pt x="99" y="302"/>
                      <a:pt x="99" y="302"/>
                    </a:cubicBezTo>
                    <a:cubicBezTo>
                      <a:pt x="103" y="304"/>
                      <a:pt x="103" y="304"/>
                      <a:pt x="103" y="304"/>
                    </a:cubicBezTo>
                    <a:cubicBezTo>
                      <a:pt x="107" y="308"/>
                      <a:pt x="107" y="308"/>
                      <a:pt x="107" y="308"/>
                    </a:cubicBezTo>
                    <a:cubicBezTo>
                      <a:pt x="109" y="311"/>
                      <a:pt x="109" y="311"/>
                      <a:pt x="109" y="311"/>
                    </a:cubicBezTo>
                    <a:cubicBezTo>
                      <a:pt x="113" y="312"/>
                      <a:pt x="113" y="312"/>
                      <a:pt x="113" y="312"/>
                    </a:cubicBezTo>
                    <a:cubicBezTo>
                      <a:pt x="118" y="314"/>
                      <a:pt x="118" y="314"/>
                      <a:pt x="118" y="314"/>
                    </a:cubicBezTo>
                    <a:cubicBezTo>
                      <a:pt x="125" y="315"/>
                      <a:pt x="125" y="315"/>
                      <a:pt x="125" y="315"/>
                    </a:cubicBezTo>
                    <a:cubicBezTo>
                      <a:pt x="130" y="316"/>
                      <a:pt x="130" y="316"/>
                      <a:pt x="130" y="316"/>
                    </a:cubicBezTo>
                    <a:cubicBezTo>
                      <a:pt x="134" y="314"/>
                      <a:pt x="134" y="314"/>
                      <a:pt x="134" y="314"/>
                    </a:cubicBezTo>
                    <a:cubicBezTo>
                      <a:pt x="138" y="315"/>
                      <a:pt x="138" y="315"/>
                      <a:pt x="138" y="315"/>
                    </a:cubicBezTo>
                    <a:cubicBezTo>
                      <a:pt x="140" y="319"/>
                      <a:pt x="140" y="319"/>
                      <a:pt x="140" y="319"/>
                    </a:cubicBezTo>
                    <a:cubicBezTo>
                      <a:pt x="144" y="312"/>
                      <a:pt x="144" y="312"/>
                      <a:pt x="144" y="312"/>
                    </a:cubicBezTo>
                    <a:cubicBezTo>
                      <a:pt x="147" y="311"/>
                      <a:pt x="147" y="311"/>
                      <a:pt x="147" y="311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56" y="312"/>
                      <a:pt x="156" y="312"/>
                      <a:pt x="156" y="312"/>
                    </a:cubicBezTo>
                    <a:cubicBezTo>
                      <a:pt x="160" y="312"/>
                      <a:pt x="160" y="312"/>
                      <a:pt x="160" y="312"/>
                    </a:cubicBezTo>
                    <a:cubicBezTo>
                      <a:pt x="166" y="313"/>
                      <a:pt x="166" y="313"/>
                      <a:pt x="166" y="313"/>
                    </a:cubicBezTo>
                    <a:cubicBezTo>
                      <a:pt x="170" y="312"/>
                      <a:pt x="170" y="312"/>
                      <a:pt x="170" y="312"/>
                    </a:cubicBezTo>
                    <a:cubicBezTo>
                      <a:pt x="175" y="309"/>
                      <a:pt x="175" y="309"/>
                      <a:pt x="175" y="309"/>
                    </a:cubicBezTo>
                    <a:cubicBezTo>
                      <a:pt x="178" y="307"/>
                      <a:pt x="178" y="307"/>
                      <a:pt x="178" y="307"/>
                    </a:cubicBezTo>
                    <a:cubicBezTo>
                      <a:pt x="182" y="307"/>
                      <a:pt x="182" y="307"/>
                      <a:pt x="182" y="307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9" y="305"/>
                      <a:pt x="189" y="305"/>
                      <a:pt x="189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7" y="307"/>
                      <a:pt x="197" y="307"/>
                      <a:pt x="197" y="307"/>
                    </a:cubicBezTo>
                    <a:cubicBezTo>
                      <a:pt x="197" y="312"/>
                      <a:pt x="197" y="312"/>
                      <a:pt x="197" y="312"/>
                    </a:cubicBezTo>
                    <a:cubicBezTo>
                      <a:pt x="199" y="314"/>
                      <a:pt x="199" y="314"/>
                      <a:pt x="199" y="314"/>
                    </a:cubicBezTo>
                    <a:cubicBezTo>
                      <a:pt x="202" y="313"/>
                      <a:pt x="202" y="313"/>
                      <a:pt x="202" y="313"/>
                    </a:cubicBezTo>
                    <a:cubicBezTo>
                      <a:pt x="204" y="314"/>
                      <a:pt x="204" y="314"/>
                      <a:pt x="204" y="314"/>
                    </a:cubicBezTo>
                    <a:cubicBezTo>
                      <a:pt x="207" y="315"/>
                      <a:pt x="207" y="315"/>
                      <a:pt x="207" y="315"/>
                    </a:cubicBezTo>
                    <a:cubicBezTo>
                      <a:pt x="210" y="316"/>
                      <a:pt x="210" y="316"/>
                      <a:pt x="210" y="316"/>
                    </a:cubicBezTo>
                    <a:cubicBezTo>
                      <a:pt x="211" y="319"/>
                      <a:pt x="211" y="319"/>
                      <a:pt x="211" y="319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5" y="321"/>
                      <a:pt x="215" y="321"/>
                      <a:pt x="215" y="321"/>
                    </a:cubicBezTo>
                    <a:cubicBezTo>
                      <a:pt x="218" y="321"/>
                      <a:pt x="218" y="321"/>
                      <a:pt x="218" y="321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20" y="328"/>
                      <a:pt x="220" y="328"/>
                      <a:pt x="220" y="328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220" y="336"/>
                      <a:pt x="220" y="336"/>
                      <a:pt x="220" y="336"/>
                    </a:cubicBezTo>
                    <a:cubicBezTo>
                      <a:pt x="220" y="339"/>
                      <a:pt x="220" y="339"/>
                      <a:pt x="220" y="339"/>
                    </a:cubicBezTo>
                    <a:cubicBezTo>
                      <a:pt x="219" y="344"/>
                      <a:pt x="219" y="344"/>
                      <a:pt x="219" y="344"/>
                    </a:cubicBezTo>
                    <a:cubicBezTo>
                      <a:pt x="217" y="349"/>
                      <a:pt x="217" y="349"/>
                      <a:pt x="217" y="349"/>
                    </a:cubicBezTo>
                    <a:cubicBezTo>
                      <a:pt x="214" y="353"/>
                      <a:pt x="214" y="353"/>
                      <a:pt x="214" y="353"/>
                    </a:cubicBezTo>
                    <a:cubicBezTo>
                      <a:pt x="214" y="355"/>
                      <a:pt x="214" y="355"/>
                      <a:pt x="214" y="355"/>
                    </a:cubicBezTo>
                    <a:cubicBezTo>
                      <a:pt x="216" y="358"/>
                      <a:pt x="216" y="358"/>
                      <a:pt x="216" y="358"/>
                    </a:cubicBezTo>
                    <a:cubicBezTo>
                      <a:pt x="216" y="361"/>
                      <a:pt x="216" y="361"/>
                      <a:pt x="216" y="361"/>
                    </a:cubicBezTo>
                    <a:cubicBezTo>
                      <a:pt x="216" y="363"/>
                      <a:pt x="216" y="363"/>
                      <a:pt x="216" y="363"/>
                    </a:cubicBezTo>
                    <a:cubicBezTo>
                      <a:pt x="218" y="362"/>
                      <a:pt x="218" y="362"/>
                      <a:pt x="218" y="362"/>
                    </a:cubicBezTo>
                    <a:cubicBezTo>
                      <a:pt x="219" y="361"/>
                      <a:pt x="219" y="361"/>
                      <a:pt x="219" y="361"/>
                    </a:cubicBezTo>
                    <a:cubicBezTo>
                      <a:pt x="223" y="359"/>
                      <a:pt x="223" y="359"/>
                      <a:pt x="223" y="359"/>
                    </a:cubicBezTo>
                    <a:cubicBezTo>
                      <a:pt x="225" y="359"/>
                      <a:pt x="225" y="359"/>
                      <a:pt x="225" y="359"/>
                    </a:cubicBezTo>
                    <a:cubicBezTo>
                      <a:pt x="227" y="362"/>
                      <a:pt x="227" y="362"/>
                      <a:pt x="227" y="362"/>
                    </a:cubicBezTo>
                    <a:cubicBezTo>
                      <a:pt x="226" y="365"/>
                      <a:pt x="226" y="365"/>
                      <a:pt x="226" y="365"/>
                    </a:cubicBezTo>
                    <a:cubicBezTo>
                      <a:pt x="228" y="368"/>
                      <a:pt x="228" y="368"/>
                      <a:pt x="228" y="368"/>
                    </a:cubicBezTo>
                    <a:cubicBezTo>
                      <a:pt x="231" y="368"/>
                      <a:pt x="231" y="368"/>
                      <a:pt x="231" y="368"/>
                    </a:cubicBezTo>
                    <a:cubicBezTo>
                      <a:pt x="231" y="370"/>
                      <a:pt x="231" y="370"/>
                      <a:pt x="231" y="370"/>
                    </a:cubicBezTo>
                    <a:cubicBezTo>
                      <a:pt x="228" y="375"/>
                      <a:pt x="228" y="375"/>
                      <a:pt x="228" y="375"/>
                    </a:cubicBezTo>
                    <a:cubicBezTo>
                      <a:pt x="228" y="377"/>
                      <a:pt x="228" y="377"/>
                      <a:pt x="228" y="377"/>
                    </a:cubicBezTo>
                    <a:cubicBezTo>
                      <a:pt x="232" y="378"/>
                      <a:pt x="232" y="378"/>
                      <a:pt x="232" y="378"/>
                    </a:cubicBezTo>
                    <a:cubicBezTo>
                      <a:pt x="234" y="378"/>
                      <a:pt x="234" y="378"/>
                      <a:pt x="234" y="378"/>
                    </a:cubicBezTo>
                    <a:cubicBezTo>
                      <a:pt x="236" y="383"/>
                      <a:pt x="236" y="383"/>
                      <a:pt x="236" y="383"/>
                    </a:cubicBezTo>
                    <a:cubicBezTo>
                      <a:pt x="237" y="387"/>
                      <a:pt x="237" y="387"/>
                      <a:pt x="237" y="387"/>
                    </a:cubicBezTo>
                    <a:cubicBezTo>
                      <a:pt x="243" y="389"/>
                      <a:pt x="243" y="389"/>
                      <a:pt x="243" y="389"/>
                    </a:cubicBezTo>
                    <a:cubicBezTo>
                      <a:pt x="242" y="392"/>
                      <a:pt x="242" y="392"/>
                      <a:pt x="242" y="392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49" y="388"/>
                      <a:pt x="249" y="388"/>
                      <a:pt x="249" y="388"/>
                    </a:cubicBezTo>
                    <a:cubicBezTo>
                      <a:pt x="250" y="382"/>
                      <a:pt x="250" y="382"/>
                      <a:pt x="250" y="382"/>
                    </a:cubicBezTo>
                    <a:cubicBezTo>
                      <a:pt x="247" y="377"/>
                      <a:pt x="247" y="377"/>
                      <a:pt x="247" y="377"/>
                    </a:cubicBezTo>
                    <a:cubicBezTo>
                      <a:pt x="249" y="373"/>
                      <a:pt x="249" y="373"/>
                      <a:pt x="249" y="373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8" y="371"/>
                      <a:pt x="258" y="371"/>
                      <a:pt x="258" y="371"/>
                    </a:cubicBezTo>
                    <a:cubicBezTo>
                      <a:pt x="263" y="374"/>
                      <a:pt x="263" y="374"/>
                      <a:pt x="263" y="374"/>
                    </a:cubicBezTo>
                    <a:cubicBezTo>
                      <a:pt x="269" y="372"/>
                      <a:pt x="269" y="372"/>
                      <a:pt x="269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9" y="368"/>
                      <a:pt x="279" y="368"/>
                      <a:pt x="279" y="368"/>
                    </a:cubicBezTo>
                    <a:cubicBezTo>
                      <a:pt x="282" y="369"/>
                      <a:pt x="282" y="369"/>
                      <a:pt x="282" y="369"/>
                    </a:cubicBezTo>
                    <a:cubicBezTo>
                      <a:pt x="285" y="371"/>
                      <a:pt x="285" y="371"/>
                      <a:pt x="285" y="371"/>
                    </a:cubicBezTo>
                    <a:cubicBezTo>
                      <a:pt x="288" y="372"/>
                      <a:pt x="288" y="372"/>
                      <a:pt x="288" y="372"/>
                    </a:cubicBezTo>
                    <a:cubicBezTo>
                      <a:pt x="288" y="377"/>
                      <a:pt x="288" y="377"/>
                      <a:pt x="288" y="377"/>
                    </a:cubicBezTo>
                    <a:cubicBezTo>
                      <a:pt x="290" y="381"/>
                      <a:pt x="290" y="381"/>
                      <a:pt x="290" y="381"/>
                    </a:cubicBezTo>
                    <a:cubicBezTo>
                      <a:pt x="292" y="383"/>
                      <a:pt x="292" y="383"/>
                      <a:pt x="292" y="383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9" y="384"/>
                      <a:pt x="299" y="384"/>
                      <a:pt x="299" y="384"/>
                    </a:cubicBezTo>
                    <a:cubicBezTo>
                      <a:pt x="303" y="386"/>
                      <a:pt x="303" y="386"/>
                      <a:pt x="303" y="386"/>
                    </a:cubicBezTo>
                    <a:cubicBezTo>
                      <a:pt x="304" y="386"/>
                      <a:pt x="304" y="385"/>
                      <a:pt x="304" y="384"/>
                    </a:cubicBezTo>
                    <a:cubicBezTo>
                      <a:pt x="307" y="384"/>
                      <a:pt x="307" y="384"/>
                      <a:pt x="311" y="383"/>
                    </a:cubicBezTo>
                    <a:cubicBezTo>
                      <a:pt x="311" y="385"/>
                      <a:pt x="311" y="385"/>
                      <a:pt x="311" y="385"/>
                    </a:cubicBezTo>
                    <a:cubicBezTo>
                      <a:pt x="313" y="386"/>
                      <a:pt x="313" y="384"/>
                      <a:pt x="315" y="385"/>
                    </a:cubicBezTo>
                    <a:cubicBezTo>
                      <a:pt x="315" y="385"/>
                      <a:pt x="316" y="386"/>
                      <a:pt x="315" y="387"/>
                    </a:cubicBezTo>
                    <a:cubicBezTo>
                      <a:pt x="315" y="388"/>
                      <a:pt x="313" y="391"/>
                      <a:pt x="314" y="394"/>
                    </a:cubicBezTo>
                    <a:cubicBezTo>
                      <a:pt x="315" y="394"/>
                      <a:pt x="315" y="394"/>
                      <a:pt x="315" y="394"/>
                    </a:cubicBezTo>
                    <a:cubicBezTo>
                      <a:pt x="316" y="396"/>
                      <a:pt x="317" y="398"/>
                      <a:pt x="317" y="400"/>
                    </a:cubicBezTo>
                    <a:cubicBezTo>
                      <a:pt x="319" y="399"/>
                      <a:pt x="320" y="399"/>
                      <a:pt x="322" y="399"/>
                    </a:cubicBezTo>
                    <a:cubicBezTo>
                      <a:pt x="322" y="395"/>
                      <a:pt x="323" y="396"/>
                      <a:pt x="319" y="393"/>
                    </a:cubicBezTo>
                    <a:cubicBezTo>
                      <a:pt x="320" y="393"/>
                      <a:pt x="321" y="393"/>
                      <a:pt x="321" y="393"/>
                    </a:cubicBezTo>
                    <a:cubicBezTo>
                      <a:pt x="322" y="393"/>
                      <a:pt x="321" y="391"/>
                      <a:pt x="322" y="390"/>
                    </a:cubicBezTo>
                    <a:cubicBezTo>
                      <a:pt x="323" y="389"/>
                      <a:pt x="326" y="389"/>
                      <a:pt x="327" y="388"/>
                    </a:cubicBezTo>
                    <a:cubicBezTo>
                      <a:pt x="327" y="388"/>
                      <a:pt x="330" y="385"/>
                      <a:pt x="330" y="385"/>
                    </a:cubicBezTo>
                    <a:cubicBezTo>
                      <a:pt x="331" y="384"/>
                      <a:pt x="331" y="385"/>
                      <a:pt x="332" y="385"/>
                    </a:cubicBezTo>
                    <a:cubicBezTo>
                      <a:pt x="332" y="383"/>
                      <a:pt x="332" y="383"/>
                      <a:pt x="332" y="383"/>
                    </a:cubicBezTo>
                    <a:cubicBezTo>
                      <a:pt x="334" y="383"/>
                      <a:pt x="333" y="384"/>
                      <a:pt x="334" y="384"/>
                    </a:cubicBezTo>
                    <a:cubicBezTo>
                      <a:pt x="335" y="383"/>
                      <a:pt x="335" y="381"/>
                      <a:pt x="335" y="381"/>
                    </a:cubicBezTo>
                    <a:cubicBezTo>
                      <a:pt x="337" y="381"/>
                      <a:pt x="336" y="382"/>
                      <a:pt x="337" y="382"/>
                    </a:cubicBezTo>
                    <a:cubicBezTo>
                      <a:pt x="339" y="381"/>
                      <a:pt x="339" y="381"/>
                      <a:pt x="339" y="381"/>
                    </a:cubicBezTo>
                    <a:cubicBezTo>
                      <a:pt x="341" y="380"/>
                      <a:pt x="345" y="381"/>
                      <a:pt x="347" y="381"/>
                    </a:cubicBezTo>
                    <a:cubicBezTo>
                      <a:pt x="347" y="380"/>
                      <a:pt x="351" y="374"/>
                      <a:pt x="351" y="374"/>
                    </a:cubicBezTo>
                    <a:cubicBezTo>
                      <a:pt x="352" y="374"/>
                      <a:pt x="352" y="374"/>
                      <a:pt x="352" y="374"/>
                    </a:cubicBezTo>
                    <a:cubicBezTo>
                      <a:pt x="352" y="374"/>
                      <a:pt x="354" y="369"/>
                      <a:pt x="352" y="371"/>
                    </a:cubicBezTo>
                    <a:cubicBezTo>
                      <a:pt x="352" y="369"/>
                      <a:pt x="352" y="369"/>
                      <a:pt x="352" y="369"/>
                    </a:cubicBezTo>
                    <a:cubicBezTo>
                      <a:pt x="352" y="369"/>
                      <a:pt x="354" y="370"/>
                      <a:pt x="354" y="370"/>
                    </a:cubicBezTo>
                    <a:cubicBezTo>
                      <a:pt x="355" y="371"/>
                      <a:pt x="355" y="372"/>
                      <a:pt x="356" y="373"/>
                    </a:cubicBezTo>
                    <a:cubicBezTo>
                      <a:pt x="357" y="373"/>
                      <a:pt x="359" y="372"/>
                      <a:pt x="360" y="374"/>
                    </a:cubicBezTo>
                    <a:cubicBezTo>
                      <a:pt x="360" y="374"/>
                      <a:pt x="360" y="374"/>
                      <a:pt x="360" y="374"/>
                    </a:cubicBezTo>
                    <a:cubicBezTo>
                      <a:pt x="361" y="374"/>
                      <a:pt x="361" y="374"/>
                      <a:pt x="362" y="374"/>
                    </a:cubicBezTo>
                    <a:cubicBezTo>
                      <a:pt x="362" y="373"/>
                      <a:pt x="362" y="373"/>
                      <a:pt x="362" y="373"/>
                    </a:cubicBezTo>
                    <a:cubicBezTo>
                      <a:pt x="364" y="372"/>
                      <a:pt x="366" y="371"/>
                      <a:pt x="367" y="371"/>
                    </a:cubicBezTo>
                    <a:cubicBezTo>
                      <a:pt x="369" y="371"/>
                      <a:pt x="370" y="372"/>
                      <a:pt x="372" y="372"/>
                    </a:cubicBezTo>
                    <a:cubicBezTo>
                      <a:pt x="372" y="371"/>
                      <a:pt x="372" y="371"/>
                      <a:pt x="372" y="371"/>
                    </a:cubicBezTo>
                    <a:cubicBezTo>
                      <a:pt x="372" y="370"/>
                      <a:pt x="374" y="370"/>
                      <a:pt x="375" y="369"/>
                    </a:cubicBezTo>
                    <a:cubicBezTo>
                      <a:pt x="375" y="368"/>
                      <a:pt x="375" y="366"/>
                      <a:pt x="375" y="366"/>
                    </a:cubicBezTo>
                    <a:cubicBezTo>
                      <a:pt x="375" y="364"/>
                      <a:pt x="375" y="364"/>
                      <a:pt x="375" y="364"/>
                    </a:cubicBezTo>
                    <a:cubicBezTo>
                      <a:pt x="375" y="363"/>
                      <a:pt x="378" y="363"/>
                      <a:pt x="379" y="362"/>
                    </a:cubicBezTo>
                    <a:cubicBezTo>
                      <a:pt x="379" y="362"/>
                      <a:pt x="379" y="360"/>
                      <a:pt x="379" y="360"/>
                    </a:cubicBezTo>
                    <a:cubicBezTo>
                      <a:pt x="380" y="360"/>
                      <a:pt x="380" y="361"/>
                      <a:pt x="381" y="361"/>
                    </a:cubicBezTo>
                    <a:cubicBezTo>
                      <a:pt x="382" y="360"/>
                      <a:pt x="382" y="359"/>
                      <a:pt x="383" y="359"/>
                    </a:cubicBezTo>
                    <a:cubicBezTo>
                      <a:pt x="383" y="358"/>
                      <a:pt x="383" y="357"/>
                      <a:pt x="383" y="357"/>
                    </a:cubicBezTo>
                    <a:cubicBezTo>
                      <a:pt x="384" y="356"/>
                      <a:pt x="386" y="357"/>
                      <a:pt x="387" y="356"/>
                    </a:cubicBezTo>
                    <a:cubicBezTo>
                      <a:pt x="387" y="356"/>
                      <a:pt x="388" y="354"/>
                      <a:pt x="388" y="354"/>
                    </a:cubicBezTo>
                    <a:cubicBezTo>
                      <a:pt x="388" y="356"/>
                      <a:pt x="388" y="351"/>
                      <a:pt x="388" y="351"/>
                    </a:cubicBezTo>
                    <a:cubicBezTo>
                      <a:pt x="389" y="350"/>
                      <a:pt x="397" y="349"/>
                      <a:pt x="397" y="349"/>
                    </a:cubicBezTo>
                    <a:cubicBezTo>
                      <a:pt x="398" y="348"/>
                      <a:pt x="396" y="347"/>
                      <a:pt x="396" y="347"/>
                    </a:cubicBezTo>
                    <a:cubicBezTo>
                      <a:pt x="396" y="344"/>
                      <a:pt x="397" y="346"/>
                      <a:pt x="398" y="345"/>
                    </a:cubicBezTo>
                    <a:cubicBezTo>
                      <a:pt x="398" y="343"/>
                      <a:pt x="398" y="343"/>
                      <a:pt x="398" y="343"/>
                    </a:cubicBezTo>
                    <a:cubicBezTo>
                      <a:pt x="397" y="344"/>
                      <a:pt x="398" y="341"/>
                      <a:pt x="398" y="341"/>
                    </a:cubicBezTo>
                    <a:cubicBezTo>
                      <a:pt x="399" y="341"/>
                      <a:pt x="401" y="341"/>
                      <a:pt x="402" y="341"/>
                    </a:cubicBezTo>
                    <a:cubicBezTo>
                      <a:pt x="403" y="340"/>
                      <a:pt x="402" y="340"/>
                      <a:pt x="403" y="339"/>
                    </a:cubicBezTo>
                    <a:cubicBezTo>
                      <a:pt x="403" y="338"/>
                      <a:pt x="403" y="335"/>
                      <a:pt x="402" y="333"/>
                    </a:cubicBezTo>
                    <a:cubicBezTo>
                      <a:pt x="402" y="333"/>
                      <a:pt x="400" y="333"/>
                      <a:pt x="399" y="333"/>
                    </a:cubicBezTo>
                    <a:cubicBezTo>
                      <a:pt x="400" y="331"/>
                      <a:pt x="400" y="331"/>
                      <a:pt x="400" y="331"/>
                    </a:cubicBezTo>
                    <a:cubicBezTo>
                      <a:pt x="400" y="331"/>
                      <a:pt x="401" y="331"/>
                      <a:pt x="402" y="331"/>
                    </a:cubicBezTo>
                    <a:cubicBezTo>
                      <a:pt x="402" y="330"/>
                      <a:pt x="401" y="327"/>
                      <a:pt x="402" y="326"/>
                    </a:cubicBezTo>
                    <a:cubicBezTo>
                      <a:pt x="403" y="324"/>
                      <a:pt x="406" y="325"/>
                      <a:pt x="408" y="323"/>
                    </a:cubicBezTo>
                    <a:cubicBezTo>
                      <a:pt x="408" y="323"/>
                      <a:pt x="408" y="322"/>
                      <a:pt x="408" y="321"/>
                    </a:cubicBezTo>
                    <a:cubicBezTo>
                      <a:pt x="408" y="321"/>
                      <a:pt x="411" y="320"/>
                      <a:pt x="411" y="319"/>
                    </a:cubicBezTo>
                    <a:cubicBezTo>
                      <a:pt x="412" y="318"/>
                      <a:pt x="411" y="316"/>
                      <a:pt x="411" y="315"/>
                    </a:cubicBezTo>
                    <a:cubicBezTo>
                      <a:pt x="411" y="314"/>
                      <a:pt x="413" y="314"/>
                      <a:pt x="413" y="313"/>
                    </a:cubicBezTo>
                    <a:cubicBezTo>
                      <a:pt x="413" y="313"/>
                      <a:pt x="413" y="313"/>
                      <a:pt x="412" y="313"/>
                    </a:cubicBezTo>
                    <a:cubicBezTo>
                      <a:pt x="410" y="311"/>
                      <a:pt x="414" y="313"/>
                      <a:pt x="415" y="312"/>
                    </a:cubicBezTo>
                    <a:cubicBezTo>
                      <a:pt x="416" y="312"/>
                      <a:pt x="416" y="309"/>
                      <a:pt x="416" y="309"/>
                    </a:cubicBezTo>
                    <a:cubicBezTo>
                      <a:pt x="416" y="309"/>
                      <a:pt x="419" y="309"/>
                      <a:pt x="420" y="309"/>
                    </a:cubicBezTo>
                    <a:cubicBezTo>
                      <a:pt x="420" y="309"/>
                      <a:pt x="420" y="307"/>
                      <a:pt x="420" y="307"/>
                    </a:cubicBezTo>
                    <a:cubicBezTo>
                      <a:pt x="419" y="306"/>
                      <a:pt x="418" y="305"/>
                      <a:pt x="417" y="305"/>
                    </a:cubicBezTo>
                    <a:cubicBezTo>
                      <a:pt x="417" y="303"/>
                      <a:pt x="418" y="304"/>
                      <a:pt x="418" y="303"/>
                    </a:cubicBezTo>
                    <a:cubicBezTo>
                      <a:pt x="418" y="298"/>
                      <a:pt x="418" y="298"/>
                      <a:pt x="418" y="298"/>
                    </a:cubicBezTo>
                    <a:cubicBezTo>
                      <a:pt x="420" y="298"/>
                      <a:pt x="422" y="298"/>
                      <a:pt x="423" y="298"/>
                    </a:cubicBezTo>
                    <a:cubicBezTo>
                      <a:pt x="420" y="296"/>
                      <a:pt x="424" y="292"/>
                      <a:pt x="422" y="291"/>
                    </a:cubicBezTo>
                    <a:cubicBezTo>
                      <a:pt x="423" y="291"/>
                      <a:pt x="423" y="291"/>
                      <a:pt x="424" y="291"/>
                    </a:cubicBezTo>
                    <a:cubicBezTo>
                      <a:pt x="425" y="290"/>
                      <a:pt x="425" y="290"/>
                      <a:pt x="425" y="290"/>
                    </a:cubicBezTo>
                    <a:cubicBezTo>
                      <a:pt x="425" y="290"/>
                      <a:pt x="425" y="288"/>
                      <a:pt x="424" y="288"/>
                    </a:cubicBezTo>
                    <a:cubicBezTo>
                      <a:pt x="423" y="287"/>
                      <a:pt x="422" y="288"/>
                      <a:pt x="421" y="287"/>
                    </a:cubicBezTo>
                    <a:cubicBezTo>
                      <a:pt x="420" y="286"/>
                      <a:pt x="420" y="286"/>
                      <a:pt x="420" y="286"/>
                    </a:cubicBezTo>
                    <a:cubicBezTo>
                      <a:pt x="418" y="286"/>
                      <a:pt x="416" y="288"/>
                      <a:pt x="413" y="287"/>
                    </a:cubicBezTo>
                    <a:cubicBezTo>
                      <a:pt x="412" y="286"/>
                      <a:pt x="412" y="285"/>
                      <a:pt x="413" y="285"/>
                    </a:cubicBezTo>
                    <a:cubicBezTo>
                      <a:pt x="416" y="283"/>
                      <a:pt x="418" y="281"/>
                      <a:pt x="420" y="279"/>
                    </a:cubicBezTo>
                    <a:cubicBezTo>
                      <a:pt x="418" y="273"/>
                      <a:pt x="416" y="268"/>
                      <a:pt x="408" y="271"/>
                    </a:cubicBezTo>
                    <a:cubicBezTo>
                      <a:pt x="408" y="270"/>
                      <a:pt x="407" y="269"/>
                      <a:pt x="406" y="268"/>
                    </a:cubicBezTo>
                    <a:cubicBezTo>
                      <a:pt x="410" y="268"/>
                      <a:pt x="413" y="268"/>
                      <a:pt x="416" y="269"/>
                    </a:cubicBezTo>
                    <a:cubicBezTo>
                      <a:pt x="416" y="268"/>
                      <a:pt x="416" y="266"/>
                      <a:pt x="416" y="266"/>
                    </a:cubicBezTo>
                    <a:cubicBezTo>
                      <a:pt x="412" y="260"/>
                      <a:pt x="408" y="256"/>
                      <a:pt x="406" y="248"/>
                    </a:cubicBezTo>
                    <a:cubicBezTo>
                      <a:pt x="404" y="249"/>
                      <a:pt x="404" y="249"/>
                      <a:pt x="402" y="249"/>
                    </a:cubicBezTo>
                    <a:cubicBezTo>
                      <a:pt x="402" y="248"/>
                      <a:pt x="403" y="248"/>
                      <a:pt x="404" y="247"/>
                    </a:cubicBezTo>
                    <a:cubicBezTo>
                      <a:pt x="402" y="243"/>
                      <a:pt x="397" y="236"/>
                      <a:pt x="400" y="229"/>
                    </a:cubicBezTo>
                    <a:cubicBezTo>
                      <a:pt x="401" y="226"/>
                      <a:pt x="404" y="226"/>
                      <a:pt x="405" y="224"/>
                    </a:cubicBezTo>
                    <a:cubicBezTo>
                      <a:pt x="405" y="224"/>
                      <a:pt x="405" y="222"/>
                      <a:pt x="404" y="221"/>
                    </a:cubicBezTo>
                    <a:cubicBezTo>
                      <a:pt x="407" y="220"/>
                      <a:pt x="409" y="219"/>
                      <a:pt x="410" y="216"/>
                    </a:cubicBezTo>
                    <a:cubicBezTo>
                      <a:pt x="411" y="216"/>
                      <a:pt x="410" y="215"/>
                      <a:pt x="411" y="214"/>
                    </a:cubicBezTo>
                    <a:cubicBezTo>
                      <a:pt x="412" y="214"/>
                      <a:pt x="414" y="214"/>
                      <a:pt x="415" y="213"/>
                    </a:cubicBezTo>
                    <a:cubicBezTo>
                      <a:pt x="415" y="213"/>
                      <a:pt x="416" y="211"/>
                      <a:pt x="416" y="211"/>
                    </a:cubicBezTo>
                    <a:cubicBezTo>
                      <a:pt x="417" y="211"/>
                      <a:pt x="419" y="211"/>
                      <a:pt x="420" y="211"/>
                    </a:cubicBezTo>
                    <a:cubicBezTo>
                      <a:pt x="420" y="211"/>
                      <a:pt x="420" y="210"/>
                      <a:pt x="420" y="209"/>
                    </a:cubicBezTo>
                    <a:cubicBezTo>
                      <a:pt x="421" y="209"/>
                      <a:pt x="421" y="208"/>
                      <a:pt x="422" y="208"/>
                    </a:cubicBezTo>
                    <a:cubicBezTo>
                      <a:pt x="422" y="208"/>
                      <a:pt x="423" y="209"/>
                      <a:pt x="424" y="209"/>
                    </a:cubicBezTo>
                    <a:cubicBezTo>
                      <a:pt x="425" y="209"/>
                      <a:pt x="425" y="208"/>
                      <a:pt x="426" y="208"/>
                    </a:cubicBezTo>
                    <a:cubicBezTo>
                      <a:pt x="427" y="207"/>
                      <a:pt x="428" y="205"/>
                      <a:pt x="429" y="203"/>
                    </a:cubicBezTo>
                    <a:cubicBezTo>
                      <a:pt x="429" y="202"/>
                      <a:pt x="429" y="202"/>
                      <a:pt x="429" y="202"/>
                    </a:cubicBezTo>
                    <a:cubicBezTo>
                      <a:pt x="428" y="201"/>
                      <a:pt x="425" y="200"/>
                      <a:pt x="425" y="200"/>
                    </a:cubicBezTo>
                    <a:cubicBezTo>
                      <a:pt x="422" y="200"/>
                      <a:pt x="421" y="203"/>
                      <a:pt x="417" y="202"/>
                    </a:cubicBezTo>
                    <a:cubicBezTo>
                      <a:pt x="416" y="201"/>
                      <a:pt x="416" y="199"/>
                      <a:pt x="415" y="199"/>
                    </a:cubicBezTo>
                    <a:cubicBezTo>
                      <a:pt x="413" y="198"/>
                      <a:pt x="408" y="198"/>
                      <a:pt x="406" y="199"/>
                    </a:cubicBezTo>
                    <a:cubicBezTo>
                      <a:pt x="406" y="199"/>
                      <a:pt x="406" y="201"/>
                      <a:pt x="406" y="201"/>
                    </a:cubicBezTo>
                    <a:cubicBezTo>
                      <a:pt x="405" y="202"/>
                      <a:pt x="403" y="202"/>
                      <a:pt x="402" y="202"/>
                    </a:cubicBezTo>
                    <a:cubicBezTo>
                      <a:pt x="401" y="203"/>
                      <a:pt x="401" y="205"/>
                      <a:pt x="400" y="206"/>
                    </a:cubicBezTo>
                    <a:cubicBezTo>
                      <a:pt x="400" y="206"/>
                      <a:pt x="398" y="206"/>
                      <a:pt x="397" y="206"/>
                    </a:cubicBezTo>
                    <a:cubicBezTo>
                      <a:pt x="398" y="206"/>
                      <a:pt x="396" y="207"/>
                      <a:pt x="396" y="207"/>
                    </a:cubicBezTo>
                    <a:cubicBezTo>
                      <a:pt x="395" y="207"/>
                      <a:pt x="394" y="207"/>
                      <a:pt x="394" y="206"/>
                    </a:cubicBezTo>
                    <a:cubicBezTo>
                      <a:pt x="392" y="205"/>
                      <a:pt x="393" y="203"/>
                      <a:pt x="392" y="201"/>
                    </a:cubicBezTo>
                    <a:cubicBezTo>
                      <a:pt x="391" y="200"/>
                      <a:pt x="390" y="197"/>
                      <a:pt x="389" y="197"/>
                    </a:cubicBezTo>
                    <a:cubicBezTo>
                      <a:pt x="388" y="197"/>
                      <a:pt x="388" y="197"/>
                      <a:pt x="388" y="197"/>
                    </a:cubicBezTo>
                    <a:cubicBezTo>
                      <a:pt x="386" y="195"/>
                      <a:pt x="385" y="191"/>
                      <a:pt x="385" y="188"/>
                    </a:cubicBezTo>
                    <a:cubicBezTo>
                      <a:pt x="384" y="189"/>
                      <a:pt x="385" y="184"/>
                      <a:pt x="385" y="184"/>
                    </a:cubicBezTo>
                    <a:cubicBezTo>
                      <a:pt x="385" y="184"/>
                      <a:pt x="386" y="183"/>
                      <a:pt x="386" y="183"/>
                    </a:cubicBezTo>
                    <a:cubicBezTo>
                      <a:pt x="388" y="182"/>
                      <a:pt x="392" y="184"/>
                      <a:pt x="394" y="183"/>
                    </a:cubicBezTo>
                    <a:cubicBezTo>
                      <a:pt x="395" y="183"/>
                      <a:pt x="397" y="178"/>
                      <a:pt x="398" y="177"/>
                    </a:cubicBezTo>
                    <a:cubicBezTo>
                      <a:pt x="399" y="176"/>
                      <a:pt x="402" y="173"/>
                      <a:pt x="403" y="173"/>
                    </a:cubicBezTo>
                    <a:cubicBezTo>
                      <a:pt x="404" y="173"/>
                      <a:pt x="405" y="173"/>
                      <a:pt x="405" y="173"/>
                    </a:cubicBezTo>
                    <a:cubicBezTo>
                      <a:pt x="406" y="173"/>
                      <a:pt x="407" y="170"/>
                      <a:pt x="408" y="170"/>
                    </a:cubicBezTo>
                    <a:cubicBezTo>
                      <a:pt x="409" y="170"/>
                      <a:pt x="409" y="170"/>
                      <a:pt x="409" y="170"/>
                    </a:cubicBezTo>
                    <a:cubicBezTo>
                      <a:pt x="410" y="168"/>
                      <a:pt x="409" y="167"/>
                      <a:pt x="410" y="165"/>
                    </a:cubicBezTo>
                    <a:cubicBezTo>
                      <a:pt x="411" y="163"/>
                      <a:pt x="414" y="161"/>
                      <a:pt x="416" y="159"/>
                    </a:cubicBezTo>
                    <a:cubicBezTo>
                      <a:pt x="419" y="160"/>
                      <a:pt x="423" y="161"/>
                      <a:pt x="426" y="162"/>
                    </a:cubicBezTo>
                    <a:cubicBezTo>
                      <a:pt x="424" y="166"/>
                      <a:pt x="422" y="170"/>
                      <a:pt x="420" y="174"/>
                    </a:cubicBezTo>
                    <a:cubicBezTo>
                      <a:pt x="420" y="174"/>
                      <a:pt x="418" y="175"/>
                      <a:pt x="418" y="175"/>
                    </a:cubicBezTo>
                    <a:cubicBezTo>
                      <a:pt x="418" y="176"/>
                      <a:pt x="418" y="179"/>
                      <a:pt x="418" y="180"/>
                    </a:cubicBezTo>
                    <a:cubicBezTo>
                      <a:pt x="418" y="180"/>
                      <a:pt x="421" y="180"/>
                      <a:pt x="421" y="180"/>
                    </a:cubicBezTo>
                    <a:cubicBezTo>
                      <a:pt x="420" y="180"/>
                      <a:pt x="416" y="185"/>
                      <a:pt x="418" y="186"/>
                    </a:cubicBezTo>
                    <a:cubicBezTo>
                      <a:pt x="418" y="186"/>
                      <a:pt x="420" y="187"/>
                      <a:pt x="419" y="186"/>
                    </a:cubicBezTo>
                    <a:cubicBezTo>
                      <a:pt x="419" y="186"/>
                      <a:pt x="421" y="186"/>
                      <a:pt x="421" y="186"/>
                    </a:cubicBezTo>
                    <a:cubicBezTo>
                      <a:pt x="421" y="185"/>
                      <a:pt x="422" y="184"/>
                      <a:pt x="421" y="183"/>
                    </a:cubicBezTo>
                    <a:cubicBezTo>
                      <a:pt x="425" y="181"/>
                      <a:pt x="434" y="171"/>
                      <a:pt x="441" y="173"/>
                    </a:cubicBezTo>
                    <a:cubicBezTo>
                      <a:pt x="441" y="173"/>
                      <a:pt x="443" y="175"/>
                      <a:pt x="443" y="175"/>
                    </a:cubicBezTo>
                    <a:cubicBezTo>
                      <a:pt x="445" y="175"/>
                      <a:pt x="444" y="173"/>
                      <a:pt x="446" y="174"/>
                    </a:cubicBezTo>
                    <a:cubicBezTo>
                      <a:pt x="446" y="174"/>
                      <a:pt x="447" y="174"/>
                      <a:pt x="447" y="174"/>
                    </a:cubicBezTo>
                    <a:cubicBezTo>
                      <a:pt x="450" y="168"/>
                      <a:pt x="450" y="168"/>
                      <a:pt x="450" y="168"/>
                    </a:cubicBezTo>
                    <a:cubicBezTo>
                      <a:pt x="453" y="165"/>
                      <a:pt x="453" y="165"/>
                      <a:pt x="453" y="165"/>
                    </a:cubicBezTo>
                    <a:cubicBezTo>
                      <a:pt x="457" y="159"/>
                      <a:pt x="457" y="159"/>
                      <a:pt x="457" y="159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65" y="150"/>
                      <a:pt x="465" y="150"/>
                      <a:pt x="465" y="150"/>
                    </a:cubicBezTo>
                    <a:cubicBezTo>
                      <a:pt x="464" y="145"/>
                      <a:pt x="464" y="145"/>
                      <a:pt x="464" y="145"/>
                    </a:cubicBezTo>
                    <a:cubicBezTo>
                      <a:pt x="468" y="144"/>
                      <a:pt x="468" y="144"/>
                      <a:pt x="468" y="144"/>
                    </a:cubicBezTo>
                    <a:cubicBezTo>
                      <a:pt x="470" y="147"/>
                      <a:pt x="470" y="147"/>
                      <a:pt x="470" y="147"/>
                    </a:cubicBezTo>
                    <a:cubicBezTo>
                      <a:pt x="474" y="148"/>
                      <a:pt x="474" y="148"/>
                      <a:pt x="474" y="148"/>
                    </a:cubicBezTo>
                    <a:cubicBezTo>
                      <a:pt x="478" y="149"/>
                      <a:pt x="478" y="149"/>
                      <a:pt x="478" y="149"/>
                    </a:cubicBezTo>
                    <a:cubicBezTo>
                      <a:pt x="478" y="146"/>
                      <a:pt x="478" y="146"/>
                      <a:pt x="478" y="146"/>
                    </a:cubicBezTo>
                    <a:cubicBezTo>
                      <a:pt x="478" y="143"/>
                      <a:pt x="478" y="143"/>
                      <a:pt x="478" y="143"/>
                    </a:cubicBezTo>
                    <a:cubicBezTo>
                      <a:pt x="481" y="141"/>
                      <a:pt x="481" y="141"/>
                      <a:pt x="481" y="141"/>
                    </a:cubicBezTo>
                    <a:cubicBezTo>
                      <a:pt x="485" y="141"/>
                      <a:pt x="485" y="141"/>
                      <a:pt x="485" y="141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87" y="137"/>
                      <a:pt x="487" y="137"/>
                      <a:pt x="487" y="137"/>
                    </a:cubicBezTo>
                    <a:cubicBezTo>
                      <a:pt x="491" y="135"/>
                      <a:pt x="491" y="135"/>
                      <a:pt x="491" y="135"/>
                    </a:cubicBezTo>
                    <a:cubicBezTo>
                      <a:pt x="492" y="129"/>
                      <a:pt x="492" y="129"/>
                      <a:pt x="492" y="129"/>
                    </a:cubicBezTo>
                    <a:cubicBezTo>
                      <a:pt x="497" y="137"/>
                      <a:pt x="497" y="137"/>
                      <a:pt x="497" y="137"/>
                    </a:cubicBezTo>
                    <a:cubicBezTo>
                      <a:pt x="499" y="134"/>
                      <a:pt x="499" y="134"/>
                      <a:pt x="499" y="134"/>
                    </a:cubicBezTo>
                    <a:cubicBezTo>
                      <a:pt x="498" y="131"/>
                      <a:pt x="498" y="131"/>
                      <a:pt x="498" y="131"/>
                    </a:cubicBezTo>
                    <a:cubicBezTo>
                      <a:pt x="501" y="129"/>
                      <a:pt x="501" y="129"/>
                      <a:pt x="501" y="129"/>
                    </a:cubicBezTo>
                    <a:cubicBezTo>
                      <a:pt x="501" y="125"/>
                      <a:pt x="501" y="125"/>
                      <a:pt x="501" y="125"/>
                    </a:cubicBezTo>
                    <a:cubicBezTo>
                      <a:pt x="501" y="119"/>
                      <a:pt x="501" y="119"/>
                      <a:pt x="501" y="119"/>
                    </a:cubicBezTo>
                    <a:cubicBezTo>
                      <a:pt x="502" y="115"/>
                      <a:pt x="502" y="115"/>
                      <a:pt x="502" y="115"/>
                    </a:cubicBezTo>
                    <a:cubicBezTo>
                      <a:pt x="502" y="111"/>
                      <a:pt x="502" y="111"/>
                      <a:pt x="502" y="111"/>
                    </a:cubicBezTo>
                    <a:cubicBezTo>
                      <a:pt x="505" y="109"/>
                      <a:pt x="505" y="109"/>
                      <a:pt x="505" y="109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507" y="106"/>
                      <a:pt x="506" y="105"/>
                      <a:pt x="507" y="105"/>
                    </a:cubicBezTo>
                    <a:cubicBezTo>
                      <a:pt x="510" y="105"/>
                      <a:pt x="512" y="107"/>
                      <a:pt x="512" y="108"/>
                    </a:cubicBezTo>
                    <a:lnTo>
                      <a:pt x="512" y="109"/>
                    </a:lnTo>
                    <a:close/>
                    <a:moveTo>
                      <a:pt x="236" y="208"/>
                    </a:moveTo>
                    <a:cubicBezTo>
                      <a:pt x="239" y="208"/>
                      <a:pt x="241" y="212"/>
                      <a:pt x="239" y="212"/>
                    </a:cubicBezTo>
                    <a:cubicBezTo>
                      <a:pt x="238" y="211"/>
                      <a:pt x="237" y="211"/>
                      <a:pt x="236" y="210"/>
                    </a:cubicBezTo>
                    <a:cubicBezTo>
                      <a:pt x="236" y="210"/>
                      <a:pt x="236" y="208"/>
                      <a:pt x="236" y="208"/>
                    </a:cubicBezTo>
                    <a:cubicBezTo>
                      <a:pt x="237" y="208"/>
                      <a:pt x="236" y="208"/>
                      <a:pt x="236" y="20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5436FD90-2FAF-4360-A597-5FB25CBAB69A}"/>
                  </a:ext>
                </a:extLst>
              </p:cNvPr>
              <p:cNvSpPr/>
              <p:nvPr/>
            </p:nvSpPr>
            <p:spPr bwMode="auto">
              <a:xfrm>
                <a:off x="6246495" y="3281188"/>
                <a:ext cx="79532" cy="62075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04800" marR="0" indent="-3048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6" name="Freeform 399">
              <a:extLst>
                <a:ext uri="{FF2B5EF4-FFF2-40B4-BE49-F238E27FC236}">
                  <a16:creationId xmlns:a16="http://schemas.microsoft.com/office/drawing/2014/main" id="{E05F9723-0ADE-4CEF-85D0-DF405C0CBDB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3988" y="3281188"/>
              <a:ext cx="669172" cy="813861"/>
            </a:xfrm>
            <a:custGeom>
              <a:avLst/>
              <a:gdLst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46053 w 587375"/>
                <a:gd name="connsiteY8" fmla="*/ 63501 h 714375"/>
                <a:gd name="connsiteX9" fmla="*/ 153988 w 587375"/>
                <a:gd name="connsiteY9" fmla="*/ 66675 h 714375"/>
                <a:gd name="connsiteX10" fmla="*/ 155287 w 587375"/>
                <a:gd name="connsiteY10" fmla="*/ 65809 h 714375"/>
                <a:gd name="connsiteX11" fmla="*/ 209550 w 587375"/>
                <a:gd name="connsiteY11" fmla="*/ 58737 h 714375"/>
                <a:gd name="connsiteX12" fmla="*/ 209550 w 587375"/>
                <a:gd name="connsiteY12" fmla="*/ 60325 h 714375"/>
                <a:gd name="connsiteX13" fmla="*/ 209550 w 587375"/>
                <a:gd name="connsiteY13" fmla="*/ 66675 h 714375"/>
                <a:gd name="connsiteX14" fmla="*/ 214313 w 587375"/>
                <a:gd name="connsiteY14" fmla="*/ 68262 h 714375"/>
                <a:gd name="connsiteX15" fmla="*/ 219075 w 587375"/>
                <a:gd name="connsiteY15" fmla="*/ 68262 h 714375"/>
                <a:gd name="connsiteX16" fmla="*/ 223837 w 587375"/>
                <a:gd name="connsiteY16" fmla="*/ 68262 h 714375"/>
                <a:gd name="connsiteX17" fmla="*/ 219076 w 587375"/>
                <a:gd name="connsiteY17" fmla="*/ 66675 h 714375"/>
                <a:gd name="connsiteX18" fmla="*/ 214313 w 587375"/>
                <a:gd name="connsiteY18" fmla="*/ 66675 h 714375"/>
                <a:gd name="connsiteX19" fmla="*/ 211138 w 587375"/>
                <a:gd name="connsiteY19" fmla="*/ 66675 h 714375"/>
                <a:gd name="connsiteX20" fmla="*/ 209551 w 587375"/>
                <a:gd name="connsiteY20" fmla="*/ 63500 h 714375"/>
                <a:gd name="connsiteX21" fmla="*/ 209551 w 587375"/>
                <a:gd name="connsiteY21" fmla="*/ 60325 h 714375"/>
                <a:gd name="connsiteX22" fmla="*/ 209551 w 587375"/>
                <a:gd name="connsiteY22" fmla="*/ 58737 h 714375"/>
                <a:gd name="connsiteX23" fmla="*/ 187325 w 587375"/>
                <a:gd name="connsiteY23" fmla="*/ 53976 h 714375"/>
                <a:gd name="connsiteX24" fmla="*/ 186268 w 587375"/>
                <a:gd name="connsiteY24" fmla="*/ 57148 h 714375"/>
                <a:gd name="connsiteX25" fmla="*/ 187325 w 587375"/>
                <a:gd name="connsiteY25" fmla="*/ 55562 h 714375"/>
                <a:gd name="connsiteX26" fmla="*/ 200342 w 587375"/>
                <a:gd name="connsiteY26" fmla="*/ 47308 h 714375"/>
                <a:gd name="connsiteX27" fmla="*/ 193677 w 587375"/>
                <a:gd name="connsiteY27" fmla="*/ 49212 h 714375"/>
                <a:gd name="connsiteX28" fmla="*/ 196850 w 587375"/>
                <a:gd name="connsiteY28" fmla="*/ 49212 h 714375"/>
                <a:gd name="connsiteX29" fmla="*/ 198438 w 587375"/>
                <a:gd name="connsiteY29" fmla="*/ 49212 h 714375"/>
                <a:gd name="connsiteX30" fmla="*/ 138113 w 587375"/>
                <a:gd name="connsiteY30" fmla="*/ 0 h 714375"/>
                <a:gd name="connsiteX31" fmla="*/ 144463 w 587375"/>
                <a:gd name="connsiteY31" fmla="*/ 0 h 714375"/>
                <a:gd name="connsiteX32" fmla="*/ 146050 w 587375"/>
                <a:gd name="connsiteY32" fmla="*/ 3175 h 714375"/>
                <a:gd name="connsiteX33" fmla="*/ 149225 w 587375"/>
                <a:gd name="connsiteY33" fmla="*/ 0 h 714375"/>
                <a:gd name="connsiteX34" fmla="*/ 153988 w 587375"/>
                <a:gd name="connsiteY34" fmla="*/ 0 h 714375"/>
                <a:gd name="connsiteX35" fmla="*/ 155576 w 587375"/>
                <a:gd name="connsiteY35" fmla="*/ 3175 h 714375"/>
                <a:gd name="connsiteX36" fmla="*/ 158751 w 587375"/>
                <a:gd name="connsiteY36" fmla="*/ 6350 h 714375"/>
                <a:gd name="connsiteX37" fmla="*/ 161926 w 587375"/>
                <a:gd name="connsiteY37" fmla="*/ 7938 h 714375"/>
                <a:gd name="connsiteX38" fmla="*/ 161926 w 587375"/>
                <a:gd name="connsiteY38" fmla="*/ 11113 h 714375"/>
                <a:gd name="connsiteX39" fmla="*/ 163513 w 587375"/>
                <a:gd name="connsiteY39" fmla="*/ 15875 h 714375"/>
                <a:gd name="connsiteX40" fmla="*/ 171451 w 587375"/>
                <a:gd name="connsiteY40" fmla="*/ 15875 h 714375"/>
                <a:gd name="connsiteX41" fmla="*/ 174626 w 587375"/>
                <a:gd name="connsiteY41" fmla="*/ 17463 h 714375"/>
                <a:gd name="connsiteX42" fmla="*/ 176213 w 587375"/>
                <a:gd name="connsiteY42" fmla="*/ 23813 h 714375"/>
                <a:gd name="connsiteX43" fmla="*/ 179388 w 587375"/>
                <a:gd name="connsiteY43" fmla="*/ 25400 h 714375"/>
                <a:gd name="connsiteX44" fmla="*/ 184151 w 587375"/>
                <a:gd name="connsiteY44" fmla="*/ 25400 h 714375"/>
                <a:gd name="connsiteX45" fmla="*/ 184151 w 587375"/>
                <a:gd name="connsiteY45" fmla="*/ 36512 h 714375"/>
                <a:gd name="connsiteX46" fmla="*/ 187326 w 587375"/>
                <a:gd name="connsiteY46" fmla="*/ 38100 h 714375"/>
                <a:gd name="connsiteX47" fmla="*/ 192088 w 587375"/>
                <a:gd name="connsiteY47" fmla="*/ 41275 h 714375"/>
                <a:gd name="connsiteX48" fmla="*/ 193676 w 587375"/>
                <a:gd name="connsiteY48" fmla="*/ 41275 h 714375"/>
                <a:gd name="connsiteX49" fmla="*/ 198438 w 587375"/>
                <a:gd name="connsiteY49" fmla="*/ 41275 h 714375"/>
                <a:gd name="connsiteX50" fmla="*/ 201613 w 587375"/>
                <a:gd name="connsiteY50" fmla="*/ 41275 h 714375"/>
                <a:gd name="connsiteX51" fmla="*/ 204788 w 587375"/>
                <a:gd name="connsiteY51" fmla="*/ 42862 h 714375"/>
                <a:gd name="connsiteX52" fmla="*/ 204788 w 587375"/>
                <a:gd name="connsiteY52" fmla="*/ 43921 h 714375"/>
                <a:gd name="connsiteX53" fmla="*/ 206376 w 587375"/>
                <a:gd name="connsiteY53" fmla="*/ 42862 h 714375"/>
                <a:gd name="connsiteX54" fmla="*/ 209551 w 587375"/>
                <a:gd name="connsiteY54" fmla="*/ 41275 h 714375"/>
                <a:gd name="connsiteX55" fmla="*/ 211138 w 587375"/>
                <a:gd name="connsiteY55" fmla="*/ 38100 h 714375"/>
                <a:gd name="connsiteX56" fmla="*/ 214313 w 587375"/>
                <a:gd name="connsiteY56" fmla="*/ 38100 h 714375"/>
                <a:gd name="connsiteX57" fmla="*/ 217488 w 587375"/>
                <a:gd name="connsiteY57" fmla="*/ 38100 h 714375"/>
                <a:gd name="connsiteX58" fmla="*/ 219076 w 587375"/>
                <a:gd name="connsiteY58" fmla="*/ 38100 h 714375"/>
                <a:gd name="connsiteX59" fmla="*/ 222251 w 587375"/>
                <a:gd name="connsiteY59" fmla="*/ 38100 h 714375"/>
                <a:gd name="connsiteX60" fmla="*/ 223838 w 587375"/>
                <a:gd name="connsiteY60" fmla="*/ 36513 h 714375"/>
                <a:gd name="connsiteX61" fmla="*/ 223838 w 587375"/>
                <a:gd name="connsiteY61" fmla="*/ 33338 h 714375"/>
                <a:gd name="connsiteX62" fmla="*/ 227013 w 587375"/>
                <a:gd name="connsiteY62" fmla="*/ 28575 h 714375"/>
                <a:gd name="connsiteX63" fmla="*/ 227013 w 587375"/>
                <a:gd name="connsiteY63" fmla="*/ 25400 h 714375"/>
                <a:gd name="connsiteX64" fmla="*/ 230188 w 587375"/>
                <a:gd name="connsiteY64" fmla="*/ 25400 h 714375"/>
                <a:gd name="connsiteX65" fmla="*/ 231776 w 587375"/>
                <a:gd name="connsiteY65" fmla="*/ 28575 h 714375"/>
                <a:gd name="connsiteX66" fmla="*/ 234951 w 587375"/>
                <a:gd name="connsiteY66" fmla="*/ 30163 h 714375"/>
                <a:gd name="connsiteX67" fmla="*/ 236538 w 587375"/>
                <a:gd name="connsiteY67" fmla="*/ 33338 h 714375"/>
                <a:gd name="connsiteX68" fmla="*/ 242888 w 587375"/>
                <a:gd name="connsiteY68" fmla="*/ 33338 h 714375"/>
                <a:gd name="connsiteX69" fmla="*/ 244476 w 587375"/>
                <a:gd name="connsiteY69" fmla="*/ 33338 h 714375"/>
                <a:gd name="connsiteX70" fmla="*/ 247651 w 587375"/>
                <a:gd name="connsiteY70" fmla="*/ 33338 h 714375"/>
                <a:gd name="connsiteX71" fmla="*/ 249238 w 587375"/>
                <a:gd name="connsiteY71" fmla="*/ 33338 h 714375"/>
                <a:gd name="connsiteX72" fmla="*/ 252413 w 587375"/>
                <a:gd name="connsiteY72" fmla="*/ 36513 h 714375"/>
                <a:gd name="connsiteX73" fmla="*/ 252413 w 587375"/>
                <a:gd name="connsiteY73" fmla="*/ 38100 h 714375"/>
                <a:gd name="connsiteX74" fmla="*/ 252413 w 587375"/>
                <a:gd name="connsiteY74" fmla="*/ 42862 h 714375"/>
                <a:gd name="connsiteX75" fmla="*/ 249238 w 587375"/>
                <a:gd name="connsiteY75" fmla="*/ 46037 h 714375"/>
                <a:gd name="connsiteX76" fmla="*/ 249238 w 587375"/>
                <a:gd name="connsiteY76" fmla="*/ 49212 h 714375"/>
                <a:gd name="connsiteX77" fmla="*/ 249238 w 587375"/>
                <a:gd name="connsiteY77" fmla="*/ 50800 h 714375"/>
                <a:gd name="connsiteX78" fmla="*/ 252413 w 587375"/>
                <a:gd name="connsiteY78" fmla="*/ 55562 h 714375"/>
                <a:gd name="connsiteX79" fmla="*/ 249238 w 587375"/>
                <a:gd name="connsiteY79" fmla="*/ 58737 h 714375"/>
                <a:gd name="connsiteX80" fmla="*/ 249238 w 587375"/>
                <a:gd name="connsiteY80" fmla="*/ 63500 h 714375"/>
                <a:gd name="connsiteX81" fmla="*/ 247651 w 587375"/>
                <a:gd name="connsiteY81" fmla="*/ 66675 h 714375"/>
                <a:gd name="connsiteX82" fmla="*/ 244476 w 587375"/>
                <a:gd name="connsiteY82" fmla="*/ 68262 h 714375"/>
                <a:gd name="connsiteX83" fmla="*/ 239713 w 587375"/>
                <a:gd name="connsiteY83" fmla="*/ 71437 h 714375"/>
                <a:gd name="connsiteX84" fmla="*/ 236538 w 587375"/>
                <a:gd name="connsiteY84" fmla="*/ 71437 h 714375"/>
                <a:gd name="connsiteX85" fmla="*/ 236538 w 587375"/>
                <a:gd name="connsiteY85" fmla="*/ 76200 h 714375"/>
                <a:gd name="connsiteX86" fmla="*/ 236538 w 587375"/>
                <a:gd name="connsiteY86" fmla="*/ 80962 h 714375"/>
                <a:gd name="connsiteX87" fmla="*/ 234951 w 587375"/>
                <a:gd name="connsiteY87" fmla="*/ 84137 h 714375"/>
                <a:gd name="connsiteX88" fmla="*/ 231776 w 587375"/>
                <a:gd name="connsiteY88" fmla="*/ 84137 h 714375"/>
                <a:gd name="connsiteX89" fmla="*/ 227013 w 587375"/>
                <a:gd name="connsiteY89" fmla="*/ 84137 h 714375"/>
                <a:gd name="connsiteX90" fmla="*/ 227013 w 587375"/>
                <a:gd name="connsiteY90" fmla="*/ 80962 h 714375"/>
                <a:gd name="connsiteX91" fmla="*/ 227013 w 587375"/>
                <a:gd name="connsiteY91" fmla="*/ 76200 h 714375"/>
                <a:gd name="connsiteX92" fmla="*/ 227013 w 587375"/>
                <a:gd name="connsiteY92" fmla="*/ 71437 h 714375"/>
                <a:gd name="connsiteX93" fmla="*/ 223838 w 587375"/>
                <a:gd name="connsiteY93" fmla="*/ 68262 h 714375"/>
                <a:gd name="connsiteX94" fmla="*/ 223838 w 587375"/>
                <a:gd name="connsiteY94" fmla="*/ 68262 h 714375"/>
                <a:gd name="connsiteX95" fmla="*/ 227013 w 587375"/>
                <a:gd name="connsiteY95" fmla="*/ 71437 h 714375"/>
                <a:gd name="connsiteX96" fmla="*/ 227013 w 587375"/>
                <a:gd name="connsiteY96" fmla="*/ 76200 h 714375"/>
                <a:gd name="connsiteX97" fmla="*/ 227013 w 587375"/>
                <a:gd name="connsiteY97" fmla="*/ 80962 h 714375"/>
                <a:gd name="connsiteX98" fmla="*/ 223838 w 587375"/>
                <a:gd name="connsiteY98" fmla="*/ 84137 h 714375"/>
                <a:gd name="connsiteX99" fmla="*/ 223838 w 587375"/>
                <a:gd name="connsiteY99" fmla="*/ 88900 h 714375"/>
                <a:gd name="connsiteX100" fmla="*/ 223838 w 587375"/>
                <a:gd name="connsiteY100" fmla="*/ 92075 h 714375"/>
                <a:gd name="connsiteX101" fmla="*/ 223838 w 587375"/>
                <a:gd name="connsiteY101" fmla="*/ 96837 h 714375"/>
                <a:gd name="connsiteX102" fmla="*/ 227013 w 587375"/>
                <a:gd name="connsiteY102" fmla="*/ 98425 h 714375"/>
                <a:gd name="connsiteX103" fmla="*/ 227013 w 587375"/>
                <a:gd name="connsiteY103" fmla="*/ 103187 h 714375"/>
                <a:gd name="connsiteX104" fmla="*/ 231775 w 587375"/>
                <a:gd name="connsiteY104" fmla="*/ 103187 h 714375"/>
                <a:gd name="connsiteX105" fmla="*/ 234950 w 587375"/>
                <a:gd name="connsiteY105" fmla="*/ 103187 h 714375"/>
                <a:gd name="connsiteX106" fmla="*/ 231775 w 587375"/>
                <a:gd name="connsiteY106" fmla="*/ 106362 h 714375"/>
                <a:gd name="connsiteX107" fmla="*/ 231775 w 587375"/>
                <a:gd name="connsiteY107" fmla="*/ 109537 h 714375"/>
                <a:gd name="connsiteX108" fmla="*/ 231775 w 587375"/>
                <a:gd name="connsiteY108" fmla="*/ 111125 h 714375"/>
                <a:gd name="connsiteX109" fmla="*/ 234950 w 587375"/>
                <a:gd name="connsiteY109" fmla="*/ 114300 h 714375"/>
                <a:gd name="connsiteX110" fmla="*/ 233891 w 587375"/>
                <a:gd name="connsiteY110" fmla="*/ 116947 h 714375"/>
                <a:gd name="connsiteX111" fmla="*/ 234951 w 587375"/>
                <a:gd name="connsiteY111" fmla="*/ 115888 h 714375"/>
                <a:gd name="connsiteX112" fmla="*/ 234951 w 587375"/>
                <a:gd name="connsiteY112" fmla="*/ 114300 h 714375"/>
                <a:gd name="connsiteX113" fmla="*/ 236538 w 587375"/>
                <a:gd name="connsiteY113" fmla="*/ 114300 h 714375"/>
                <a:gd name="connsiteX114" fmla="*/ 239713 w 587375"/>
                <a:gd name="connsiteY114" fmla="*/ 115888 h 714375"/>
                <a:gd name="connsiteX115" fmla="*/ 239713 w 587375"/>
                <a:gd name="connsiteY115" fmla="*/ 122237 h 714375"/>
                <a:gd name="connsiteX116" fmla="*/ 234951 w 587375"/>
                <a:gd name="connsiteY116" fmla="*/ 123825 h 714375"/>
                <a:gd name="connsiteX117" fmla="*/ 231776 w 587375"/>
                <a:gd name="connsiteY117" fmla="*/ 123825 h 714375"/>
                <a:gd name="connsiteX118" fmla="*/ 231776 w 587375"/>
                <a:gd name="connsiteY118" fmla="*/ 128587 h 714375"/>
                <a:gd name="connsiteX119" fmla="*/ 231776 w 587375"/>
                <a:gd name="connsiteY119" fmla="*/ 131762 h 714375"/>
                <a:gd name="connsiteX120" fmla="*/ 227013 w 587375"/>
                <a:gd name="connsiteY120" fmla="*/ 131762 h 714375"/>
                <a:gd name="connsiteX121" fmla="*/ 223838 w 587375"/>
                <a:gd name="connsiteY121" fmla="*/ 131762 h 714375"/>
                <a:gd name="connsiteX122" fmla="*/ 222250 w 587375"/>
                <a:gd name="connsiteY122" fmla="*/ 128587 h 714375"/>
                <a:gd name="connsiteX123" fmla="*/ 222250 w 587375"/>
                <a:gd name="connsiteY123" fmla="*/ 127000 h 714375"/>
                <a:gd name="connsiteX124" fmla="*/ 222250 w 587375"/>
                <a:gd name="connsiteY124" fmla="*/ 123825 h 714375"/>
                <a:gd name="connsiteX125" fmla="*/ 223838 w 587375"/>
                <a:gd name="connsiteY125" fmla="*/ 123825 h 714375"/>
                <a:gd name="connsiteX126" fmla="*/ 227013 w 587375"/>
                <a:gd name="connsiteY126" fmla="*/ 123825 h 714375"/>
                <a:gd name="connsiteX127" fmla="*/ 230188 w 587375"/>
                <a:gd name="connsiteY127" fmla="*/ 123825 h 714375"/>
                <a:gd name="connsiteX128" fmla="*/ 231776 w 587375"/>
                <a:gd name="connsiteY128" fmla="*/ 122237 h 714375"/>
                <a:gd name="connsiteX129" fmla="*/ 231776 w 587375"/>
                <a:gd name="connsiteY129" fmla="*/ 122236 h 714375"/>
                <a:gd name="connsiteX130" fmla="*/ 231775 w 587375"/>
                <a:gd name="connsiteY130" fmla="*/ 122237 h 714375"/>
                <a:gd name="connsiteX131" fmla="*/ 227013 w 587375"/>
                <a:gd name="connsiteY131" fmla="*/ 123825 h 714375"/>
                <a:gd name="connsiteX132" fmla="*/ 223838 w 587375"/>
                <a:gd name="connsiteY132" fmla="*/ 123825 h 714375"/>
                <a:gd name="connsiteX133" fmla="*/ 222250 w 587375"/>
                <a:gd name="connsiteY133" fmla="*/ 122237 h 714375"/>
                <a:gd name="connsiteX134" fmla="*/ 222250 w 587375"/>
                <a:gd name="connsiteY134" fmla="*/ 119062 h 714375"/>
                <a:gd name="connsiteX135" fmla="*/ 219075 w 587375"/>
                <a:gd name="connsiteY135" fmla="*/ 122237 h 714375"/>
                <a:gd name="connsiteX136" fmla="*/ 217488 w 587375"/>
                <a:gd name="connsiteY136" fmla="*/ 122237 h 714375"/>
                <a:gd name="connsiteX137" fmla="*/ 214313 w 587375"/>
                <a:gd name="connsiteY137" fmla="*/ 123825 h 714375"/>
                <a:gd name="connsiteX138" fmla="*/ 214312 w 587375"/>
                <a:gd name="connsiteY138" fmla="*/ 123825 h 714375"/>
                <a:gd name="connsiteX139" fmla="*/ 214312 w 587375"/>
                <a:gd name="connsiteY139" fmla="*/ 125014 h 714375"/>
                <a:gd name="connsiteX140" fmla="*/ 223838 w 587375"/>
                <a:gd name="connsiteY140" fmla="*/ 157163 h 714375"/>
                <a:gd name="connsiteX141" fmla="*/ 234950 w 587375"/>
                <a:gd name="connsiteY141" fmla="*/ 146050 h 714375"/>
                <a:gd name="connsiteX142" fmla="*/ 260350 w 587375"/>
                <a:gd name="connsiteY142" fmla="*/ 166688 h 714375"/>
                <a:gd name="connsiteX143" fmla="*/ 244475 w 587375"/>
                <a:gd name="connsiteY143" fmla="*/ 184150 h 714375"/>
                <a:gd name="connsiteX144" fmla="*/ 242888 w 587375"/>
                <a:gd name="connsiteY144" fmla="*/ 212725 h 714375"/>
                <a:gd name="connsiteX145" fmla="*/ 260350 w 587375"/>
                <a:gd name="connsiteY145" fmla="*/ 212725 h 714375"/>
                <a:gd name="connsiteX146" fmla="*/ 260350 w 587375"/>
                <a:gd name="connsiteY146" fmla="*/ 227013 h 714375"/>
                <a:gd name="connsiteX147" fmla="*/ 292100 w 587375"/>
                <a:gd name="connsiteY147" fmla="*/ 247650 h 714375"/>
                <a:gd name="connsiteX148" fmla="*/ 312738 w 587375"/>
                <a:gd name="connsiteY148" fmla="*/ 250825 h 714375"/>
                <a:gd name="connsiteX149" fmla="*/ 328613 w 587375"/>
                <a:gd name="connsiteY149" fmla="*/ 242888 h 714375"/>
                <a:gd name="connsiteX150" fmla="*/ 339725 w 587375"/>
                <a:gd name="connsiteY150" fmla="*/ 263525 h 714375"/>
                <a:gd name="connsiteX151" fmla="*/ 352425 w 587375"/>
                <a:gd name="connsiteY151" fmla="*/ 260350 h 714375"/>
                <a:gd name="connsiteX152" fmla="*/ 355600 w 587375"/>
                <a:gd name="connsiteY152" fmla="*/ 269875 h 714375"/>
                <a:gd name="connsiteX153" fmla="*/ 398463 w 587375"/>
                <a:gd name="connsiteY153" fmla="*/ 276225 h 714375"/>
                <a:gd name="connsiteX154" fmla="*/ 407988 w 587375"/>
                <a:gd name="connsiteY154" fmla="*/ 269875 h 714375"/>
                <a:gd name="connsiteX155" fmla="*/ 407988 w 587375"/>
                <a:gd name="connsiteY155" fmla="*/ 238125 h 714375"/>
                <a:gd name="connsiteX156" fmla="*/ 423863 w 587375"/>
                <a:gd name="connsiteY156" fmla="*/ 227013 h 714375"/>
                <a:gd name="connsiteX157" fmla="*/ 428625 w 587375"/>
                <a:gd name="connsiteY157" fmla="*/ 234950 h 714375"/>
                <a:gd name="connsiteX158" fmla="*/ 420688 w 587375"/>
                <a:gd name="connsiteY158" fmla="*/ 247650 h 714375"/>
                <a:gd name="connsiteX159" fmla="*/ 423863 w 587375"/>
                <a:gd name="connsiteY159" fmla="*/ 257175 h 714375"/>
                <a:gd name="connsiteX160" fmla="*/ 420688 w 587375"/>
                <a:gd name="connsiteY160" fmla="*/ 265113 h 714375"/>
                <a:gd name="connsiteX161" fmla="*/ 431800 w 587375"/>
                <a:gd name="connsiteY161" fmla="*/ 269875 h 714375"/>
                <a:gd name="connsiteX162" fmla="*/ 450850 w 587375"/>
                <a:gd name="connsiteY162" fmla="*/ 265113 h 714375"/>
                <a:gd name="connsiteX163" fmla="*/ 457200 w 587375"/>
                <a:gd name="connsiteY163" fmla="*/ 257175 h 714375"/>
                <a:gd name="connsiteX164" fmla="*/ 481013 w 587375"/>
                <a:gd name="connsiteY164" fmla="*/ 260350 h 714375"/>
                <a:gd name="connsiteX165" fmla="*/ 481013 w 587375"/>
                <a:gd name="connsiteY165" fmla="*/ 234950 h 714375"/>
                <a:gd name="connsiteX166" fmla="*/ 500063 w 587375"/>
                <a:gd name="connsiteY166" fmla="*/ 227013 h 714375"/>
                <a:gd name="connsiteX167" fmla="*/ 527050 w 587375"/>
                <a:gd name="connsiteY167" fmla="*/ 200025 h 714375"/>
                <a:gd name="connsiteX168" fmla="*/ 544513 w 587375"/>
                <a:gd name="connsiteY168" fmla="*/ 201613 h 714375"/>
                <a:gd name="connsiteX169" fmla="*/ 547688 w 587375"/>
                <a:gd name="connsiteY169" fmla="*/ 214313 h 714375"/>
                <a:gd name="connsiteX170" fmla="*/ 565150 w 587375"/>
                <a:gd name="connsiteY170" fmla="*/ 212725 h 714375"/>
                <a:gd name="connsiteX171" fmla="*/ 582613 w 587375"/>
                <a:gd name="connsiteY171" fmla="*/ 217488 h 714375"/>
                <a:gd name="connsiteX172" fmla="*/ 587375 w 587375"/>
                <a:gd name="connsiteY172" fmla="*/ 233363 h 714375"/>
                <a:gd name="connsiteX173" fmla="*/ 585788 w 587375"/>
                <a:gd name="connsiteY173" fmla="*/ 247650 h 714375"/>
                <a:gd name="connsiteX174" fmla="*/ 577850 w 587375"/>
                <a:gd name="connsiteY174" fmla="*/ 244475 h 714375"/>
                <a:gd name="connsiteX175" fmla="*/ 557213 w 587375"/>
                <a:gd name="connsiteY175" fmla="*/ 255588 h 714375"/>
                <a:gd name="connsiteX176" fmla="*/ 536575 w 587375"/>
                <a:gd name="connsiteY176" fmla="*/ 287338 h 714375"/>
                <a:gd name="connsiteX177" fmla="*/ 536575 w 587375"/>
                <a:gd name="connsiteY177" fmla="*/ 306388 h 714375"/>
                <a:gd name="connsiteX178" fmla="*/ 527050 w 587375"/>
                <a:gd name="connsiteY178" fmla="*/ 323850 h 714375"/>
                <a:gd name="connsiteX179" fmla="*/ 514350 w 587375"/>
                <a:gd name="connsiteY179" fmla="*/ 325438 h 714375"/>
                <a:gd name="connsiteX180" fmla="*/ 517525 w 587375"/>
                <a:gd name="connsiteY180" fmla="*/ 361950 h 714375"/>
                <a:gd name="connsiteX181" fmla="*/ 512763 w 587375"/>
                <a:gd name="connsiteY181" fmla="*/ 363538 h 714375"/>
                <a:gd name="connsiteX182" fmla="*/ 512763 w 587375"/>
                <a:gd name="connsiteY182" fmla="*/ 381000 h 714375"/>
                <a:gd name="connsiteX183" fmla="*/ 504825 w 587375"/>
                <a:gd name="connsiteY183" fmla="*/ 388938 h 714375"/>
                <a:gd name="connsiteX184" fmla="*/ 496888 w 587375"/>
                <a:gd name="connsiteY184" fmla="*/ 381000 h 714375"/>
                <a:gd name="connsiteX185" fmla="*/ 496888 w 587375"/>
                <a:gd name="connsiteY185" fmla="*/ 333375 h 714375"/>
                <a:gd name="connsiteX186" fmla="*/ 488950 w 587375"/>
                <a:gd name="connsiteY186" fmla="*/ 333375 h 714375"/>
                <a:gd name="connsiteX187" fmla="*/ 487363 w 587375"/>
                <a:gd name="connsiteY187" fmla="*/ 349250 h 714375"/>
                <a:gd name="connsiteX188" fmla="*/ 476250 w 587375"/>
                <a:gd name="connsiteY188" fmla="*/ 349250 h 714375"/>
                <a:gd name="connsiteX189" fmla="*/ 481013 w 587375"/>
                <a:gd name="connsiteY189" fmla="*/ 333375 h 714375"/>
                <a:gd name="connsiteX190" fmla="*/ 496888 w 587375"/>
                <a:gd name="connsiteY190" fmla="*/ 320675 h 714375"/>
                <a:gd name="connsiteX191" fmla="*/ 500063 w 587375"/>
                <a:gd name="connsiteY191" fmla="*/ 303213 h 714375"/>
                <a:gd name="connsiteX192" fmla="*/ 449263 w 587375"/>
                <a:gd name="connsiteY192" fmla="*/ 295275 h 714375"/>
                <a:gd name="connsiteX193" fmla="*/ 444500 w 587375"/>
                <a:gd name="connsiteY193" fmla="*/ 285750 h 714375"/>
                <a:gd name="connsiteX194" fmla="*/ 415925 w 587375"/>
                <a:gd name="connsiteY194" fmla="*/ 269875 h 714375"/>
                <a:gd name="connsiteX195" fmla="*/ 414338 w 587375"/>
                <a:gd name="connsiteY195" fmla="*/ 276225 h 714375"/>
                <a:gd name="connsiteX196" fmla="*/ 406400 w 587375"/>
                <a:gd name="connsiteY196" fmla="*/ 293688 h 714375"/>
                <a:gd name="connsiteX197" fmla="*/ 428625 w 587375"/>
                <a:gd name="connsiteY197" fmla="*/ 303213 h 714375"/>
                <a:gd name="connsiteX198" fmla="*/ 415925 w 587375"/>
                <a:gd name="connsiteY198" fmla="*/ 311150 h 714375"/>
                <a:gd name="connsiteX199" fmla="*/ 414338 w 587375"/>
                <a:gd name="connsiteY199" fmla="*/ 319088 h 714375"/>
                <a:gd name="connsiteX200" fmla="*/ 419100 w 587375"/>
                <a:gd name="connsiteY200" fmla="*/ 323850 h 714375"/>
                <a:gd name="connsiteX201" fmla="*/ 420688 w 587375"/>
                <a:gd name="connsiteY201" fmla="*/ 338138 h 714375"/>
                <a:gd name="connsiteX202" fmla="*/ 436563 w 587375"/>
                <a:gd name="connsiteY202" fmla="*/ 388938 h 714375"/>
                <a:gd name="connsiteX203" fmla="*/ 407988 w 587375"/>
                <a:gd name="connsiteY203" fmla="*/ 388938 h 714375"/>
                <a:gd name="connsiteX204" fmla="*/ 406400 w 587375"/>
                <a:gd name="connsiteY204" fmla="*/ 374650 h 714375"/>
                <a:gd name="connsiteX205" fmla="*/ 398463 w 587375"/>
                <a:gd name="connsiteY205" fmla="*/ 388938 h 714375"/>
                <a:gd name="connsiteX206" fmla="*/ 377825 w 587375"/>
                <a:gd name="connsiteY206" fmla="*/ 404813 h 714375"/>
                <a:gd name="connsiteX207" fmla="*/ 382588 w 587375"/>
                <a:gd name="connsiteY207" fmla="*/ 414338 h 714375"/>
                <a:gd name="connsiteX208" fmla="*/ 371475 w 587375"/>
                <a:gd name="connsiteY208" fmla="*/ 434975 h 714375"/>
                <a:gd name="connsiteX209" fmla="*/ 355600 w 587375"/>
                <a:gd name="connsiteY209" fmla="*/ 439738 h 714375"/>
                <a:gd name="connsiteX210" fmla="*/ 350838 w 587375"/>
                <a:gd name="connsiteY210" fmla="*/ 431800 h 714375"/>
                <a:gd name="connsiteX211" fmla="*/ 339725 w 587375"/>
                <a:gd name="connsiteY211" fmla="*/ 439738 h 714375"/>
                <a:gd name="connsiteX212" fmla="*/ 339725 w 587375"/>
                <a:gd name="connsiteY212" fmla="*/ 452438 h 714375"/>
                <a:gd name="connsiteX213" fmla="*/ 287338 w 587375"/>
                <a:gd name="connsiteY213" fmla="*/ 500063 h 714375"/>
                <a:gd name="connsiteX214" fmla="*/ 290513 w 587375"/>
                <a:gd name="connsiteY214" fmla="*/ 512763 h 714375"/>
                <a:gd name="connsiteX215" fmla="*/ 266700 w 587375"/>
                <a:gd name="connsiteY215" fmla="*/ 525463 h 714375"/>
                <a:gd name="connsiteX216" fmla="*/ 249238 w 587375"/>
                <a:gd name="connsiteY216" fmla="*/ 530225 h 714375"/>
                <a:gd name="connsiteX217" fmla="*/ 247650 w 587375"/>
                <a:gd name="connsiteY217" fmla="*/ 539750 h 714375"/>
                <a:gd name="connsiteX218" fmla="*/ 252413 w 587375"/>
                <a:gd name="connsiteY218" fmla="*/ 590550 h 714375"/>
                <a:gd name="connsiteX219" fmla="*/ 239713 w 587375"/>
                <a:gd name="connsiteY219" fmla="*/ 620713 h 714375"/>
                <a:gd name="connsiteX220" fmla="*/ 242888 w 587375"/>
                <a:gd name="connsiteY220" fmla="*/ 655638 h 714375"/>
                <a:gd name="connsiteX221" fmla="*/ 231775 w 587375"/>
                <a:gd name="connsiteY221" fmla="*/ 655638 h 714375"/>
                <a:gd name="connsiteX222" fmla="*/ 223838 w 587375"/>
                <a:gd name="connsiteY222" fmla="*/ 681038 h 714375"/>
                <a:gd name="connsiteX223" fmla="*/ 231775 w 587375"/>
                <a:gd name="connsiteY223" fmla="*/ 687388 h 714375"/>
                <a:gd name="connsiteX224" fmla="*/ 231775 w 587375"/>
                <a:gd name="connsiteY224" fmla="*/ 692150 h 714375"/>
                <a:gd name="connsiteX225" fmla="*/ 214313 w 587375"/>
                <a:gd name="connsiteY225" fmla="*/ 687388 h 714375"/>
                <a:gd name="connsiteX226" fmla="*/ 209550 w 587375"/>
                <a:gd name="connsiteY226" fmla="*/ 704850 h 714375"/>
                <a:gd name="connsiteX227" fmla="*/ 193675 w 587375"/>
                <a:gd name="connsiteY227" fmla="*/ 714375 h 714375"/>
                <a:gd name="connsiteX228" fmla="*/ 166688 w 587375"/>
                <a:gd name="connsiteY228" fmla="*/ 687388 h 714375"/>
                <a:gd name="connsiteX229" fmla="*/ 161925 w 587375"/>
                <a:gd name="connsiteY229" fmla="*/ 666750 h 714375"/>
                <a:gd name="connsiteX230" fmla="*/ 155575 w 587375"/>
                <a:gd name="connsiteY230" fmla="*/ 633413 h 714375"/>
                <a:gd name="connsiteX231" fmla="*/ 133350 w 587375"/>
                <a:gd name="connsiteY231" fmla="*/ 593725 h 714375"/>
                <a:gd name="connsiteX232" fmla="*/ 131763 w 587375"/>
                <a:gd name="connsiteY232" fmla="*/ 555625 h 714375"/>
                <a:gd name="connsiteX233" fmla="*/ 103188 w 587375"/>
                <a:gd name="connsiteY233" fmla="*/ 495300 h 714375"/>
                <a:gd name="connsiteX234" fmla="*/ 98425 w 587375"/>
                <a:gd name="connsiteY234" fmla="*/ 471488 h 714375"/>
                <a:gd name="connsiteX235" fmla="*/ 93662 w 587375"/>
                <a:gd name="connsiteY235" fmla="*/ 423863 h 714375"/>
                <a:gd name="connsiteX236" fmla="*/ 95250 w 587375"/>
                <a:gd name="connsiteY236" fmla="*/ 404813 h 714375"/>
                <a:gd name="connsiteX237" fmla="*/ 90487 w 587375"/>
                <a:gd name="connsiteY237" fmla="*/ 398463 h 714375"/>
                <a:gd name="connsiteX238" fmla="*/ 93662 w 587375"/>
                <a:gd name="connsiteY238" fmla="*/ 374650 h 714375"/>
                <a:gd name="connsiteX239" fmla="*/ 85725 w 587375"/>
                <a:gd name="connsiteY239" fmla="*/ 371475 h 714375"/>
                <a:gd name="connsiteX240" fmla="*/ 82550 w 587375"/>
                <a:gd name="connsiteY240" fmla="*/ 381000 h 714375"/>
                <a:gd name="connsiteX241" fmla="*/ 77787 w 587375"/>
                <a:gd name="connsiteY241" fmla="*/ 404813 h 714375"/>
                <a:gd name="connsiteX242" fmla="*/ 58737 w 587375"/>
                <a:gd name="connsiteY242" fmla="*/ 419100 h 714375"/>
                <a:gd name="connsiteX243" fmla="*/ 34925 w 587375"/>
                <a:gd name="connsiteY243" fmla="*/ 404813 h 714375"/>
                <a:gd name="connsiteX244" fmla="*/ 12700 w 587375"/>
                <a:gd name="connsiteY244" fmla="*/ 374650 h 714375"/>
                <a:gd name="connsiteX245" fmla="*/ 38100 w 587375"/>
                <a:gd name="connsiteY245" fmla="*/ 371475 h 714375"/>
                <a:gd name="connsiteX246" fmla="*/ 50800 w 587375"/>
                <a:gd name="connsiteY246" fmla="*/ 349250 h 714375"/>
                <a:gd name="connsiteX247" fmla="*/ 34925 w 587375"/>
                <a:gd name="connsiteY247" fmla="*/ 354013 h 714375"/>
                <a:gd name="connsiteX248" fmla="*/ 20637 w 587375"/>
                <a:gd name="connsiteY248" fmla="*/ 361950 h 714375"/>
                <a:gd name="connsiteX249" fmla="*/ 0 w 587375"/>
                <a:gd name="connsiteY249" fmla="*/ 342900 h 714375"/>
                <a:gd name="connsiteX250" fmla="*/ 7937 w 587375"/>
                <a:gd name="connsiteY250" fmla="*/ 330200 h 714375"/>
                <a:gd name="connsiteX251" fmla="*/ 42862 w 587375"/>
                <a:gd name="connsiteY251" fmla="*/ 320675 h 714375"/>
                <a:gd name="connsiteX252" fmla="*/ 60325 w 587375"/>
                <a:gd name="connsiteY252" fmla="*/ 320675 h 714375"/>
                <a:gd name="connsiteX253" fmla="*/ 50800 w 587375"/>
                <a:gd name="connsiteY253" fmla="*/ 290513 h 714375"/>
                <a:gd name="connsiteX254" fmla="*/ 33337 w 587375"/>
                <a:gd name="connsiteY254" fmla="*/ 280988 h 714375"/>
                <a:gd name="connsiteX255" fmla="*/ 38100 w 587375"/>
                <a:gd name="connsiteY255" fmla="*/ 265113 h 714375"/>
                <a:gd name="connsiteX256" fmla="*/ 22225 w 587375"/>
                <a:gd name="connsiteY256" fmla="*/ 265113 h 714375"/>
                <a:gd name="connsiteX257" fmla="*/ 25400 w 587375"/>
                <a:gd name="connsiteY257" fmla="*/ 255588 h 714375"/>
                <a:gd name="connsiteX258" fmla="*/ 39687 w 587375"/>
                <a:gd name="connsiteY258" fmla="*/ 234950 h 714375"/>
                <a:gd name="connsiteX259" fmla="*/ 52387 w 587375"/>
                <a:gd name="connsiteY259" fmla="*/ 239713 h 714375"/>
                <a:gd name="connsiteX260" fmla="*/ 76200 w 587375"/>
                <a:gd name="connsiteY260" fmla="*/ 227013 h 714375"/>
                <a:gd name="connsiteX261" fmla="*/ 80962 w 587375"/>
                <a:gd name="connsiteY261" fmla="*/ 212725 h 714375"/>
                <a:gd name="connsiteX262" fmla="*/ 107950 w 587375"/>
                <a:gd name="connsiteY262" fmla="*/ 196850 h 714375"/>
                <a:gd name="connsiteX263" fmla="*/ 120650 w 587375"/>
                <a:gd name="connsiteY263" fmla="*/ 161925 h 714375"/>
                <a:gd name="connsiteX264" fmla="*/ 133350 w 587375"/>
                <a:gd name="connsiteY264" fmla="*/ 134938 h 714375"/>
                <a:gd name="connsiteX265" fmla="*/ 143828 w 587375"/>
                <a:gd name="connsiteY265" fmla="*/ 123507 h 714375"/>
                <a:gd name="connsiteX266" fmla="*/ 141288 w 587375"/>
                <a:gd name="connsiteY266" fmla="*/ 122237 h 714375"/>
                <a:gd name="connsiteX267" fmla="*/ 138113 w 587375"/>
                <a:gd name="connsiteY267" fmla="*/ 122237 h 714375"/>
                <a:gd name="connsiteX268" fmla="*/ 136526 w 587375"/>
                <a:gd name="connsiteY268" fmla="*/ 122237 h 714375"/>
                <a:gd name="connsiteX269" fmla="*/ 136526 w 587375"/>
                <a:gd name="connsiteY269" fmla="*/ 119062 h 714375"/>
                <a:gd name="connsiteX270" fmla="*/ 133351 w 587375"/>
                <a:gd name="connsiteY270" fmla="*/ 115887 h 714375"/>
                <a:gd name="connsiteX271" fmla="*/ 128588 w 587375"/>
                <a:gd name="connsiteY271" fmla="*/ 114300 h 714375"/>
                <a:gd name="connsiteX272" fmla="*/ 125413 w 587375"/>
                <a:gd name="connsiteY272" fmla="*/ 114300 h 714375"/>
                <a:gd name="connsiteX273" fmla="*/ 125413 w 587375"/>
                <a:gd name="connsiteY273" fmla="*/ 109537 h 714375"/>
                <a:gd name="connsiteX274" fmla="*/ 123826 w 587375"/>
                <a:gd name="connsiteY274" fmla="*/ 106362 h 714375"/>
                <a:gd name="connsiteX275" fmla="*/ 119063 w 587375"/>
                <a:gd name="connsiteY275" fmla="*/ 98425 h 714375"/>
                <a:gd name="connsiteX276" fmla="*/ 123826 w 587375"/>
                <a:gd name="connsiteY276" fmla="*/ 96837 h 714375"/>
                <a:gd name="connsiteX277" fmla="*/ 123825 w 587375"/>
                <a:gd name="connsiteY277" fmla="*/ 96836 h 714375"/>
                <a:gd name="connsiteX278" fmla="*/ 123825 w 587375"/>
                <a:gd name="connsiteY278" fmla="*/ 96837 h 714375"/>
                <a:gd name="connsiteX279" fmla="*/ 119063 w 587375"/>
                <a:gd name="connsiteY279" fmla="*/ 98425 h 714375"/>
                <a:gd name="connsiteX280" fmla="*/ 125413 w 587375"/>
                <a:gd name="connsiteY280" fmla="*/ 109537 h 714375"/>
                <a:gd name="connsiteX281" fmla="*/ 123825 w 587375"/>
                <a:gd name="connsiteY281" fmla="*/ 109537 h 714375"/>
                <a:gd name="connsiteX282" fmla="*/ 119063 w 587375"/>
                <a:gd name="connsiteY282" fmla="*/ 109537 h 714375"/>
                <a:gd name="connsiteX283" fmla="*/ 115888 w 587375"/>
                <a:gd name="connsiteY283" fmla="*/ 106362 h 714375"/>
                <a:gd name="connsiteX284" fmla="*/ 115888 w 587375"/>
                <a:gd name="connsiteY284" fmla="*/ 103187 h 714375"/>
                <a:gd name="connsiteX285" fmla="*/ 115888 w 587375"/>
                <a:gd name="connsiteY285" fmla="*/ 101600 h 714375"/>
                <a:gd name="connsiteX286" fmla="*/ 115888 w 587375"/>
                <a:gd name="connsiteY286" fmla="*/ 98425 h 714375"/>
                <a:gd name="connsiteX287" fmla="*/ 112713 w 587375"/>
                <a:gd name="connsiteY287" fmla="*/ 79375 h 714375"/>
                <a:gd name="connsiteX288" fmla="*/ 112713 w 587375"/>
                <a:gd name="connsiteY288" fmla="*/ 76200 h 714375"/>
                <a:gd name="connsiteX289" fmla="*/ 111125 w 587375"/>
                <a:gd name="connsiteY289" fmla="*/ 71437 h 714375"/>
                <a:gd name="connsiteX290" fmla="*/ 111125 w 587375"/>
                <a:gd name="connsiteY290" fmla="*/ 68262 h 714375"/>
                <a:gd name="connsiteX291" fmla="*/ 115888 w 587375"/>
                <a:gd name="connsiteY291" fmla="*/ 63500 h 714375"/>
                <a:gd name="connsiteX292" fmla="*/ 123825 w 587375"/>
                <a:gd name="connsiteY292" fmla="*/ 58737 h 714375"/>
                <a:gd name="connsiteX293" fmla="*/ 123825 w 587375"/>
                <a:gd name="connsiteY293" fmla="*/ 55562 h 714375"/>
                <a:gd name="connsiteX294" fmla="*/ 125413 w 587375"/>
                <a:gd name="connsiteY294" fmla="*/ 49212 h 714375"/>
                <a:gd name="connsiteX295" fmla="*/ 123825 w 587375"/>
                <a:gd name="connsiteY295" fmla="*/ 46037 h 714375"/>
                <a:gd name="connsiteX296" fmla="*/ 119063 w 587375"/>
                <a:gd name="connsiteY296" fmla="*/ 41275 h 714375"/>
                <a:gd name="connsiteX297" fmla="*/ 115888 w 587375"/>
                <a:gd name="connsiteY297" fmla="*/ 41275 h 714375"/>
                <a:gd name="connsiteX298" fmla="*/ 112713 w 587375"/>
                <a:gd name="connsiteY298" fmla="*/ 38100 h 714375"/>
                <a:gd name="connsiteX299" fmla="*/ 111125 w 587375"/>
                <a:gd name="connsiteY299" fmla="*/ 33337 h 714375"/>
                <a:gd name="connsiteX300" fmla="*/ 106363 w 587375"/>
                <a:gd name="connsiteY300" fmla="*/ 33337 h 714375"/>
                <a:gd name="connsiteX301" fmla="*/ 103188 w 587375"/>
                <a:gd name="connsiteY301" fmla="*/ 30162 h 714375"/>
                <a:gd name="connsiteX302" fmla="*/ 101600 w 587375"/>
                <a:gd name="connsiteY302" fmla="*/ 30162 h 714375"/>
                <a:gd name="connsiteX303" fmla="*/ 95250 w 587375"/>
                <a:gd name="connsiteY303" fmla="*/ 28575 h 714375"/>
                <a:gd name="connsiteX304" fmla="*/ 95250 w 587375"/>
                <a:gd name="connsiteY304" fmla="*/ 25400 h 714375"/>
                <a:gd name="connsiteX305" fmla="*/ 95250 w 587375"/>
                <a:gd name="connsiteY305" fmla="*/ 17463 h 714375"/>
                <a:gd name="connsiteX306" fmla="*/ 95250 w 587375"/>
                <a:gd name="connsiteY306" fmla="*/ 15875 h 714375"/>
                <a:gd name="connsiteX307" fmla="*/ 98425 w 587375"/>
                <a:gd name="connsiteY307" fmla="*/ 15875 h 714375"/>
                <a:gd name="connsiteX308" fmla="*/ 103188 w 587375"/>
                <a:gd name="connsiteY308" fmla="*/ 15875 h 714375"/>
                <a:gd name="connsiteX309" fmla="*/ 106363 w 587375"/>
                <a:gd name="connsiteY309" fmla="*/ 17463 h 714375"/>
                <a:gd name="connsiteX310" fmla="*/ 107950 w 587375"/>
                <a:gd name="connsiteY310" fmla="*/ 15875 h 714375"/>
                <a:gd name="connsiteX311" fmla="*/ 107950 w 587375"/>
                <a:gd name="connsiteY311" fmla="*/ 12700 h 714375"/>
                <a:gd name="connsiteX312" fmla="*/ 107950 w 587375"/>
                <a:gd name="connsiteY312" fmla="*/ 7938 h 714375"/>
                <a:gd name="connsiteX313" fmla="*/ 112713 w 587375"/>
                <a:gd name="connsiteY313" fmla="*/ 7938 h 714375"/>
                <a:gd name="connsiteX314" fmla="*/ 115888 w 587375"/>
                <a:gd name="connsiteY314" fmla="*/ 7938 h 714375"/>
                <a:gd name="connsiteX315" fmla="*/ 123825 w 587375"/>
                <a:gd name="connsiteY315" fmla="*/ 6350 h 714375"/>
                <a:gd name="connsiteX316" fmla="*/ 125413 w 587375"/>
                <a:gd name="connsiteY316" fmla="*/ 6350 h 714375"/>
                <a:gd name="connsiteX317" fmla="*/ 128588 w 587375"/>
                <a:gd name="connsiteY317" fmla="*/ 3175 h 714375"/>
                <a:gd name="connsiteX318" fmla="*/ 136525 w 587375"/>
                <a:gd name="connsiteY318" fmla="*/ 635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55287 w 587375"/>
                <a:gd name="connsiteY9" fmla="*/ 65809 h 714375"/>
                <a:gd name="connsiteX10" fmla="*/ 153988 w 587375"/>
                <a:gd name="connsiteY10" fmla="*/ 66675 h 714375"/>
                <a:gd name="connsiteX11" fmla="*/ 155287 w 587375"/>
                <a:gd name="connsiteY11" fmla="*/ 65809 h 714375"/>
                <a:gd name="connsiteX12" fmla="*/ 209550 w 587375"/>
                <a:gd name="connsiteY12" fmla="*/ 58737 h 714375"/>
                <a:gd name="connsiteX13" fmla="*/ 209550 w 587375"/>
                <a:gd name="connsiteY13" fmla="*/ 60325 h 714375"/>
                <a:gd name="connsiteX14" fmla="*/ 209550 w 587375"/>
                <a:gd name="connsiteY14" fmla="*/ 66675 h 714375"/>
                <a:gd name="connsiteX15" fmla="*/ 214313 w 587375"/>
                <a:gd name="connsiteY15" fmla="*/ 68262 h 714375"/>
                <a:gd name="connsiteX16" fmla="*/ 219075 w 587375"/>
                <a:gd name="connsiteY16" fmla="*/ 68262 h 714375"/>
                <a:gd name="connsiteX17" fmla="*/ 223837 w 587375"/>
                <a:gd name="connsiteY17" fmla="*/ 68262 h 714375"/>
                <a:gd name="connsiteX18" fmla="*/ 219076 w 587375"/>
                <a:gd name="connsiteY18" fmla="*/ 66675 h 714375"/>
                <a:gd name="connsiteX19" fmla="*/ 214313 w 587375"/>
                <a:gd name="connsiteY19" fmla="*/ 66675 h 714375"/>
                <a:gd name="connsiteX20" fmla="*/ 211138 w 587375"/>
                <a:gd name="connsiteY20" fmla="*/ 66675 h 714375"/>
                <a:gd name="connsiteX21" fmla="*/ 209551 w 587375"/>
                <a:gd name="connsiteY21" fmla="*/ 63500 h 714375"/>
                <a:gd name="connsiteX22" fmla="*/ 209551 w 587375"/>
                <a:gd name="connsiteY22" fmla="*/ 60325 h 714375"/>
                <a:gd name="connsiteX23" fmla="*/ 209551 w 587375"/>
                <a:gd name="connsiteY23" fmla="*/ 58737 h 714375"/>
                <a:gd name="connsiteX24" fmla="*/ 209550 w 587375"/>
                <a:gd name="connsiteY24" fmla="*/ 58737 h 714375"/>
                <a:gd name="connsiteX25" fmla="*/ 187325 w 587375"/>
                <a:gd name="connsiteY25" fmla="*/ 53976 h 714375"/>
                <a:gd name="connsiteX26" fmla="*/ 186268 w 587375"/>
                <a:gd name="connsiteY26" fmla="*/ 57148 h 714375"/>
                <a:gd name="connsiteX27" fmla="*/ 187325 w 587375"/>
                <a:gd name="connsiteY27" fmla="*/ 55562 h 714375"/>
                <a:gd name="connsiteX28" fmla="*/ 187325 w 587375"/>
                <a:gd name="connsiteY28" fmla="*/ 53976 h 714375"/>
                <a:gd name="connsiteX29" fmla="*/ 200342 w 587375"/>
                <a:gd name="connsiteY29" fmla="*/ 47308 h 714375"/>
                <a:gd name="connsiteX30" fmla="*/ 193677 w 587375"/>
                <a:gd name="connsiteY30" fmla="*/ 49212 h 714375"/>
                <a:gd name="connsiteX31" fmla="*/ 196850 w 587375"/>
                <a:gd name="connsiteY31" fmla="*/ 49212 h 714375"/>
                <a:gd name="connsiteX32" fmla="*/ 198438 w 587375"/>
                <a:gd name="connsiteY32" fmla="*/ 49212 h 714375"/>
                <a:gd name="connsiteX33" fmla="*/ 200342 w 587375"/>
                <a:gd name="connsiteY33" fmla="*/ 47308 h 714375"/>
                <a:gd name="connsiteX34" fmla="*/ 138113 w 587375"/>
                <a:gd name="connsiteY34" fmla="*/ 0 h 714375"/>
                <a:gd name="connsiteX35" fmla="*/ 144463 w 587375"/>
                <a:gd name="connsiteY35" fmla="*/ 0 h 714375"/>
                <a:gd name="connsiteX36" fmla="*/ 146050 w 587375"/>
                <a:gd name="connsiteY36" fmla="*/ 3175 h 714375"/>
                <a:gd name="connsiteX37" fmla="*/ 149225 w 587375"/>
                <a:gd name="connsiteY37" fmla="*/ 0 h 714375"/>
                <a:gd name="connsiteX38" fmla="*/ 153988 w 587375"/>
                <a:gd name="connsiteY38" fmla="*/ 0 h 714375"/>
                <a:gd name="connsiteX39" fmla="*/ 155576 w 587375"/>
                <a:gd name="connsiteY39" fmla="*/ 3175 h 714375"/>
                <a:gd name="connsiteX40" fmla="*/ 158751 w 587375"/>
                <a:gd name="connsiteY40" fmla="*/ 6350 h 714375"/>
                <a:gd name="connsiteX41" fmla="*/ 161926 w 587375"/>
                <a:gd name="connsiteY41" fmla="*/ 7938 h 714375"/>
                <a:gd name="connsiteX42" fmla="*/ 161926 w 587375"/>
                <a:gd name="connsiteY42" fmla="*/ 11113 h 714375"/>
                <a:gd name="connsiteX43" fmla="*/ 163513 w 587375"/>
                <a:gd name="connsiteY43" fmla="*/ 15875 h 714375"/>
                <a:gd name="connsiteX44" fmla="*/ 171451 w 587375"/>
                <a:gd name="connsiteY44" fmla="*/ 15875 h 714375"/>
                <a:gd name="connsiteX45" fmla="*/ 174626 w 587375"/>
                <a:gd name="connsiteY45" fmla="*/ 17463 h 714375"/>
                <a:gd name="connsiteX46" fmla="*/ 176213 w 587375"/>
                <a:gd name="connsiteY46" fmla="*/ 23813 h 714375"/>
                <a:gd name="connsiteX47" fmla="*/ 179388 w 587375"/>
                <a:gd name="connsiteY47" fmla="*/ 25400 h 714375"/>
                <a:gd name="connsiteX48" fmla="*/ 184151 w 587375"/>
                <a:gd name="connsiteY48" fmla="*/ 25400 h 714375"/>
                <a:gd name="connsiteX49" fmla="*/ 184151 w 587375"/>
                <a:gd name="connsiteY49" fmla="*/ 36512 h 714375"/>
                <a:gd name="connsiteX50" fmla="*/ 187326 w 587375"/>
                <a:gd name="connsiteY50" fmla="*/ 38100 h 714375"/>
                <a:gd name="connsiteX51" fmla="*/ 192088 w 587375"/>
                <a:gd name="connsiteY51" fmla="*/ 41275 h 714375"/>
                <a:gd name="connsiteX52" fmla="*/ 193676 w 587375"/>
                <a:gd name="connsiteY52" fmla="*/ 41275 h 714375"/>
                <a:gd name="connsiteX53" fmla="*/ 198438 w 587375"/>
                <a:gd name="connsiteY53" fmla="*/ 41275 h 714375"/>
                <a:gd name="connsiteX54" fmla="*/ 201613 w 587375"/>
                <a:gd name="connsiteY54" fmla="*/ 41275 h 714375"/>
                <a:gd name="connsiteX55" fmla="*/ 204788 w 587375"/>
                <a:gd name="connsiteY55" fmla="*/ 42862 h 714375"/>
                <a:gd name="connsiteX56" fmla="*/ 204788 w 587375"/>
                <a:gd name="connsiteY56" fmla="*/ 43921 h 714375"/>
                <a:gd name="connsiteX57" fmla="*/ 206376 w 587375"/>
                <a:gd name="connsiteY57" fmla="*/ 42862 h 714375"/>
                <a:gd name="connsiteX58" fmla="*/ 209551 w 587375"/>
                <a:gd name="connsiteY58" fmla="*/ 41275 h 714375"/>
                <a:gd name="connsiteX59" fmla="*/ 211138 w 587375"/>
                <a:gd name="connsiteY59" fmla="*/ 38100 h 714375"/>
                <a:gd name="connsiteX60" fmla="*/ 214313 w 587375"/>
                <a:gd name="connsiteY60" fmla="*/ 38100 h 714375"/>
                <a:gd name="connsiteX61" fmla="*/ 217488 w 587375"/>
                <a:gd name="connsiteY61" fmla="*/ 38100 h 714375"/>
                <a:gd name="connsiteX62" fmla="*/ 219076 w 587375"/>
                <a:gd name="connsiteY62" fmla="*/ 38100 h 714375"/>
                <a:gd name="connsiteX63" fmla="*/ 222251 w 587375"/>
                <a:gd name="connsiteY63" fmla="*/ 38100 h 714375"/>
                <a:gd name="connsiteX64" fmla="*/ 223838 w 587375"/>
                <a:gd name="connsiteY64" fmla="*/ 36513 h 714375"/>
                <a:gd name="connsiteX65" fmla="*/ 223838 w 587375"/>
                <a:gd name="connsiteY65" fmla="*/ 33338 h 714375"/>
                <a:gd name="connsiteX66" fmla="*/ 227013 w 587375"/>
                <a:gd name="connsiteY66" fmla="*/ 28575 h 714375"/>
                <a:gd name="connsiteX67" fmla="*/ 227013 w 587375"/>
                <a:gd name="connsiteY67" fmla="*/ 25400 h 714375"/>
                <a:gd name="connsiteX68" fmla="*/ 230188 w 587375"/>
                <a:gd name="connsiteY68" fmla="*/ 25400 h 714375"/>
                <a:gd name="connsiteX69" fmla="*/ 231776 w 587375"/>
                <a:gd name="connsiteY69" fmla="*/ 28575 h 714375"/>
                <a:gd name="connsiteX70" fmla="*/ 234951 w 587375"/>
                <a:gd name="connsiteY70" fmla="*/ 30163 h 714375"/>
                <a:gd name="connsiteX71" fmla="*/ 236538 w 587375"/>
                <a:gd name="connsiteY71" fmla="*/ 33338 h 714375"/>
                <a:gd name="connsiteX72" fmla="*/ 242888 w 587375"/>
                <a:gd name="connsiteY72" fmla="*/ 33338 h 714375"/>
                <a:gd name="connsiteX73" fmla="*/ 244476 w 587375"/>
                <a:gd name="connsiteY73" fmla="*/ 33338 h 714375"/>
                <a:gd name="connsiteX74" fmla="*/ 247651 w 587375"/>
                <a:gd name="connsiteY74" fmla="*/ 33338 h 714375"/>
                <a:gd name="connsiteX75" fmla="*/ 249238 w 587375"/>
                <a:gd name="connsiteY75" fmla="*/ 33338 h 714375"/>
                <a:gd name="connsiteX76" fmla="*/ 252413 w 587375"/>
                <a:gd name="connsiteY76" fmla="*/ 36513 h 714375"/>
                <a:gd name="connsiteX77" fmla="*/ 252413 w 587375"/>
                <a:gd name="connsiteY77" fmla="*/ 38100 h 714375"/>
                <a:gd name="connsiteX78" fmla="*/ 252413 w 587375"/>
                <a:gd name="connsiteY78" fmla="*/ 42862 h 714375"/>
                <a:gd name="connsiteX79" fmla="*/ 249238 w 587375"/>
                <a:gd name="connsiteY79" fmla="*/ 46037 h 714375"/>
                <a:gd name="connsiteX80" fmla="*/ 249238 w 587375"/>
                <a:gd name="connsiteY80" fmla="*/ 49212 h 714375"/>
                <a:gd name="connsiteX81" fmla="*/ 249238 w 587375"/>
                <a:gd name="connsiteY81" fmla="*/ 50800 h 714375"/>
                <a:gd name="connsiteX82" fmla="*/ 252413 w 587375"/>
                <a:gd name="connsiteY82" fmla="*/ 55562 h 714375"/>
                <a:gd name="connsiteX83" fmla="*/ 249238 w 587375"/>
                <a:gd name="connsiteY83" fmla="*/ 58737 h 714375"/>
                <a:gd name="connsiteX84" fmla="*/ 249238 w 587375"/>
                <a:gd name="connsiteY84" fmla="*/ 63500 h 714375"/>
                <a:gd name="connsiteX85" fmla="*/ 247651 w 587375"/>
                <a:gd name="connsiteY85" fmla="*/ 66675 h 714375"/>
                <a:gd name="connsiteX86" fmla="*/ 244476 w 587375"/>
                <a:gd name="connsiteY86" fmla="*/ 68262 h 714375"/>
                <a:gd name="connsiteX87" fmla="*/ 239713 w 587375"/>
                <a:gd name="connsiteY87" fmla="*/ 71437 h 714375"/>
                <a:gd name="connsiteX88" fmla="*/ 236538 w 587375"/>
                <a:gd name="connsiteY88" fmla="*/ 71437 h 714375"/>
                <a:gd name="connsiteX89" fmla="*/ 236538 w 587375"/>
                <a:gd name="connsiteY89" fmla="*/ 76200 h 714375"/>
                <a:gd name="connsiteX90" fmla="*/ 236538 w 587375"/>
                <a:gd name="connsiteY90" fmla="*/ 80962 h 714375"/>
                <a:gd name="connsiteX91" fmla="*/ 234951 w 587375"/>
                <a:gd name="connsiteY91" fmla="*/ 84137 h 714375"/>
                <a:gd name="connsiteX92" fmla="*/ 231776 w 587375"/>
                <a:gd name="connsiteY92" fmla="*/ 84137 h 714375"/>
                <a:gd name="connsiteX93" fmla="*/ 227013 w 587375"/>
                <a:gd name="connsiteY93" fmla="*/ 84137 h 714375"/>
                <a:gd name="connsiteX94" fmla="*/ 227013 w 587375"/>
                <a:gd name="connsiteY94" fmla="*/ 80962 h 714375"/>
                <a:gd name="connsiteX95" fmla="*/ 227013 w 587375"/>
                <a:gd name="connsiteY95" fmla="*/ 76200 h 714375"/>
                <a:gd name="connsiteX96" fmla="*/ 227013 w 587375"/>
                <a:gd name="connsiteY96" fmla="*/ 71437 h 714375"/>
                <a:gd name="connsiteX97" fmla="*/ 223838 w 587375"/>
                <a:gd name="connsiteY97" fmla="*/ 68262 h 714375"/>
                <a:gd name="connsiteX98" fmla="*/ 223838 w 587375"/>
                <a:gd name="connsiteY98" fmla="*/ 68262 h 714375"/>
                <a:gd name="connsiteX99" fmla="*/ 227013 w 587375"/>
                <a:gd name="connsiteY99" fmla="*/ 71437 h 714375"/>
                <a:gd name="connsiteX100" fmla="*/ 227013 w 587375"/>
                <a:gd name="connsiteY100" fmla="*/ 76200 h 714375"/>
                <a:gd name="connsiteX101" fmla="*/ 227013 w 587375"/>
                <a:gd name="connsiteY101" fmla="*/ 80962 h 714375"/>
                <a:gd name="connsiteX102" fmla="*/ 223838 w 587375"/>
                <a:gd name="connsiteY102" fmla="*/ 84137 h 714375"/>
                <a:gd name="connsiteX103" fmla="*/ 223838 w 587375"/>
                <a:gd name="connsiteY103" fmla="*/ 88900 h 714375"/>
                <a:gd name="connsiteX104" fmla="*/ 223838 w 587375"/>
                <a:gd name="connsiteY104" fmla="*/ 92075 h 714375"/>
                <a:gd name="connsiteX105" fmla="*/ 223838 w 587375"/>
                <a:gd name="connsiteY105" fmla="*/ 96837 h 714375"/>
                <a:gd name="connsiteX106" fmla="*/ 227013 w 587375"/>
                <a:gd name="connsiteY106" fmla="*/ 98425 h 714375"/>
                <a:gd name="connsiteX107" fmla="*/ 227013 w 587375"/>
                <a:gd name="connsiteY107" fmla="*/ 103187 h 714375"/>
                <a:gd name="connsiteX108" fmla="*/ 231775 w 587375"/>
                <a:gd name="connsiteY108" fmla="*/ 103187 h 714375"/>
                <a:gd name="connsiteX109" fmla="*/ 234950 w 587375"/>
                <a:gd name="connsiteY109" fmla="*/ 103187 h 714375"/>
                <a:gd name="connsiteX110" fmla="*/ 231775 w 587375"/>
                <a:gd name="connsiteY110" fmla="*/ 106362 h 714375"/>
                <a:gd name="connsiteX111" fmla="*/ 231775 w 587375"/>
                <a:gd name="connsiteY111" fmla="*/ 109537 h 714375"/>
                <a:gd name="connsiteX112" fmla="*/ 231775 w 587375"/>
                <a:gd name="connsiteY112" fmla="*/ 111125 h 714375"/>
                <a:gd name="connsiteX113" fmla="*/ 234950 w 587375"/>
                <a:gd name="connsiteY113" fmla="*/ 114300 h 714375"/>
                <a:gd name="connsiteX114" fmla="*/ 233891 w 587375"/>
                <a:gd name="connsiteY114" fmla="*/ 116947 h 714375"/>
                <a:gd name="connsiteX115" fmla="*/ 234951 w 587375"/>
                <a:gd name="connsiteY115" fmla="*/ 115888 h 714375"/>
                <a:gd name="connsiteX116" fmla="*/ 234951 w 587375"/>
                <a:gd name="connsiteY116" fmla="*/ 114300 h 714375"/>
                <a:gd name="connsiteX117" fmla="*/ 236538 w 587375"/>
                <a:gd name="connsiteY117" fmla="*/ 114300 h 714375"/>
                <a:gd name="connsiteX118" fmla="*/ 239713 w 587375"/>
                <a:gd name="connsiteY118" fmla="*/ 115888 h 714375"/>
                <a:gd name="connsiteX119" fmla="*/ 239713 w 587375"/>
                <a:gd name="connsiteY119" fmla="*/ 122237 h 714375"/>
                <a:gd name="connsiteX120" fmla="*/ 234951 w 587375"/>
                <a:gd name="connsiteY120" fmla="*/ 123825 h 714375"/>
                <a:gd name="connsiteX121" fmla="*/ 231776 w 587375"/>
                <a:gd name="connsiteY121" fmla="*/ 123825 h 714375"/>
                <a:gd name="connsiteX122" fmla="*/ 231776 w 587375"/>
                <a:gd name="connsiteY122" fmla="*/ 128587 h 714375"/>
                <a:gd name="connsiteX123" fmla="*/ 231776 w 587375"/>
                <a:gd name="connsiteY123" fmla="*/ 131762 h 714375"/>
                <a:gd name="connsiteX124" fmla="*/ 227013 w 587375"/>
                <a:gd name="connsiteY124" fmla="*/ 131762 h 714375"/>
                <a:gd name="connsiteX125" fmla="*/ 223838 w 587375"/>
                <a:gd name="connsiteY125" fmla="*/ 131762 h 714375"/>
                <a:gd name="connsiteX126" fmla="*/ 222250 w 587375"/>
                <a:gd name="connsiteY126" fmla="*/ 128587 h 714375"/>
                <a:gd name="connsiteX127" fmla="*/ 222250 w 587375"/>
                <a:gd name="connsiteY127" fmla="*/ 127000 h 714375"/>
                <a:gd name="connsiteX128" fmla="*/ 222250 w 587375"/>
                <a:gd name="connsiteY128" fmla="*/ 123825 h 714375"/>
                <a:gd name="connsiteX129" fmla="*/ 223838 w 587375"/>
                <a:gd name="connsiteY129" fmla="*/ 123825 h 714375"/>
                <a:gd name="connsiteX130" fmla="*/ 227013 w 587375"/>
                <a:gd name="connsiteY130" fmla="*/ 123825 h 714375"/>
                <a:gd name="connsiteX131" fmla="*/ 230188 w 587375"/>
                <a:gd name="connsiteY131" fmla="*/ 123825 h 714375"/>
                <a:gd name="connsiteX132" fmla="*/ 231776 w 587375"/>
                <a:gd name="connsiteY132" fmla="*/ 122237 h 714375"/>
                <a:gd name="connsiteX133" fmla="*/ 231776 w 587375"/>
                <a:gd name="connsiteY133" fmla="*/ 122236 h 714375"/>
                <a:gd name="connsiteX134" fmla="*/ 231775 w 587375"/>
                <a:gd name="connsiteY134" fmla="*/ 122237 h 714375"/>
                <a:gd name="connsiteX135" fmla="*/ 227013 w 587375"/>
                <a:gd name="connsiteY135" fmla="*/ 123825 h 714375"/>
                <a:gd name="connsiteX136" fmla="*/ 223838 w 587375"/>
                <a:gd name="connsiteY136" fmla="*/ 123825 h 714375"/>
                <a:gd name="connsiteX137" fmla="*/ 222250 w 587375"/>
                <a:gd name="connsiteY137" fmla="*/ 122237 h 714375"/>
                <a:gd name="connsiteX138" fmla="*/ 222250 w 587375"/>
                <a:gd name="connsiteY138" fmla="*/ 119062 h 714375"/>
                <a:gd name="connsiteX139" fmla="*/ 219075 w 587375"/>
                <a:gd name="connsiteY139" fmla="*/ 122237 h 714375"/>
                <a:gd name="connsiteX140" fmla="*/ 217488 w 587375"/>
                <a:gd name="connsiteY140" fmla="*/ 122237 h 714375"/>
                <a:gd name="connsiteX141" fmla="*/ 214313 w 587375"/>
                <a:gd name="connsiteY141" fmla="*/ 123825 h 714375"/>
                <a:gd name="connsiteX142" fmla="*/ 214312 w 587375"/>
                <a:gd name="connsiteY142" fmla="*/ 123825 h 714375"/>
                <a:gd name="connsiteX143" fmla="*/ 214312 w 587375"/>
                <a:gd name="connsiteY143" fmla="*/ 125014 h 714375"/>
                <a:gd name="connsiteX144" fmla="*/ 223838 w 587375"/>
                <a:gd name="connsiteY144" fmla="*/ 157163 h 714375"/>
                <a:gd name="connsiteX145" fmla="*/ 234950 w 587375"/>
                <a:gd name="connsiteY145" fmla="*/ 146050 h 714375"/>
                <a:gd name="connsiteX146" fmla="*/ 260350 w 587375"/>
                <a:gd name="connsiteY146" fmla="*/ 166688 h 714375"/>
                <a:gd name="connsiteX147" fmla="*/ 244475 w 587375"/>
                <a:gd name="connsiteY147" fmla="*/ 184150 h 714375"/>
                <a:gd name="connsiteX148" fmla="*/ 242888 w 587375"/>
                <a:gd name="connsiteY148" fmla="*/ 212725 h 714375"/>
                <a:gd name="connsiteX149" fmla="*/ 260350 w 587375"/>
                <a:gd name="connsiteY149" fmla="*/ 212725 h 714375"/>
                <a:gd name="connsiteX150" fmla="*/ 260350 w 587375"/>
                <a:gd name="connsiteY150" fmla="*/ 227013 h 714375"/>
                <a:gd name="connsiteX151" fmla="*/ 292100 w 587375"/>
                <a:gd name="connsiteY151" fmla="*/ 247650 h 714375"/>
                <a:gd name="connsiteX152" fmla="*/ 312738 w 587375"/>
                <a:gd name="connsiteY152" fmla="*/ 250825 h 714375"/>
                <a:gd name="connsiteX153" fmla="*/ 328613 w 587375"/>
                <a:gd name="connsiteY153" fmla="*/ 242888 h 714375"/>
                <a:gd name="connsiteX154" fmla="*/ 339725 w 587375"/>
                <a:gd name="connsiteY154" fmla="*/ 263525 h 714375"/>
                <a:gd name="connsiteX155" fmla="*/ 352425 w 587375"/>
                <a:gd name="connsiteY155" fmla="*/ 260350 h 714375"/>
                <a:gd name="connsiteX156" fmla="*/ 355600 w 587375"/>
                <a:gd name="connsiteY156" fmla="*/ 269875 h 714375"/>
                <a:gd name="connsiteX157" fmla="*/ 398463 w 587375"/>
                <a:gd name="connsiteY157" fmla="*/ 276225 h 714375"/>
                <a:gd name="connsiteX158" fmla="*/ 407988 w 587375"/>
                <a:gd name="connsiteY158" fmla="*/ 269875 h 714375"/>
                <a:gd name="connsiteX159" fmla="*/ 407988 w 587375"/>
                <a:gd name="connsiteY159" fmla="*/ 238125 h 714375"/>
                <a:gd name="connsiteX160" fmla="*/ 423863 w 587375"/>
                <a:gd name="connsiteY160" fmla="*/ 227013 h 714375"/>
                <a:gd name="connsiteX161" fmla="*/ 428625 w 587375"/>
                <a:gd name="connsiteY161" fmla="*/ 234950 h 714375"/>
                <a:gd name="connsiteX162" fmla="*/ 420688 w 587375"/>
                <a:gd name="connsiteY162" fmla="*/ 247650 h 714375"/>
                <a:gd name="connsiteX163" fmla="*/ 423863 w 587375"/>
                <a:gd name="connsiteY163" fmla="*/ 257175 h 714375"/>
                <a:gd name="connsiteX164" fmla="*/ 420688 w 587375"/>
                <a:gd name="connsiteY164" fmla="*/ 265113 h 714375"/>
                <a:gd name="connsiteX165" fmla="*/ 431800 w 587375"/>
                <a:gd name="connsiteY165" fmla="*/ 269875 h 714375"/>
                <a:gd name="connsiteX166" fmla="*/ 450850 w 587375"/>
                <a:gd name="connsiteY166" fmla="*/ 265113 h 714375"/>
                <a:gd name="connsiteX167" fmla="*/ 457200 w 587375"/>
                <a:gd name="connsiteY167" fmla="*/ 257175 h 714375"/>
                <a:gd name="connsiteX168" fmla="*/ 481013 w 587375"/>
                <a:gd name="connsiteY168" fmla="*/ 260350 h 714375"/>
                <a:gd name="connsiteX169" fmla="*/ 481013 w 587375"/>
                <a:gd name="connsiteY169" fmla="*/ 234950 h 714375"/>
                <a:gd name="connsiteX170" fmla="*/ 500063 w 587375"/>
                <a:gd name="connsiteY170" fmla="*/ 227013 h 714375"/>
                <a:gd name="connsiteX171" fmla="*/ 527050 w 587375"/>
                <a:gd name="connsiteY171" fmla="*/ 200025 h 714375"/>
                <a:gd name="connsiteX172" fmla="*/ 544513 w 587375"/>
                <a:gd name="connsiteY172" fmla="*/ 201613 h 714375"/>
                <a:gd name="connsiteX173" fmla="*/ 547688 w 587375"/>
                <a:gd name="connsiteY173" fmla="*/ 214313 h 714375"/>
                <a:gd name="connsiteX174" fmla="*/ 565150 w 587375"/>
                <a:gd name="connsiteY174" fmla="*/ 212725 h 714375"/>
                <a:gd name="connsiteX175" fmla="*/ 582613 w 587375"/>
                <a:gd name="connsiteY175" fmla="*/ 217488 h 714375"/>
                <a:gd name="connsiteX176" fmla="*/ 587375 w 587375"/>
                <a:gd name="connsiteY176" fmla="*/ 233363 h 714375"/>
                <a:gd name="connsiteX177" fmla="*/ 585788 w 587375"/>
                <a:gd name="connsiteY177" fmla="*/ 247650 h 714375"/>
                <a:gd name="connsiteX178" fmla="*/ 577850 w 587375"/>
                <a:gd name="connsiteY178" fmla="*/ 244475 h 714375"/>
                <a:gd name="connsiteX179" fmla="*/ 557213 w 587375"/>
                <a:gd name="connsiteY179" fmla="*/ 255588 h 714375"/>
                <a:gd name="connsiteX180" fmla="*/ 536575 w 587375"/>
                <a:gd name="connsiteY180" fmla="*/ 287338 h 714375"/>
                <a:gd name="connsiteX181" fmla="*/ 536575 w 587375"/>
                <a:gd name="connsiteY181" fmla="*/ 306388 h 714375"/>
                <a:gd name="connsiteX182" fmla="*/ 527050 w 587375"/>
                <a:gd name="connsiteY182" fmla="*/ 323850 h 714375"/>
                <a:gd name="connsiteX183" fmla="*/ 514350 w 587375"/>
                <a:gd name="connsiteY183" fmla="*/ 325438 h 714375"/>
                <a:gd name="connsiteX184" fmla="*/ 517525 w 587375"/>
                <a:gd name="connsiteY184" fmla="*/ 361950 h 714375"/>
                <a:gd name="connsiteX185" fmla="*/ 512763 w 587375"/>
                <a:gd name="connsiteY185" fmla="*/ 363538 h 714375"/>
                <a:gd name="connsiteX186" fmla="*/ 512763 w 587375"/>
                <a:gd name="connsiteY186" fmla="*/ 381000 h 714375"/>
                <a:gd name="connsiteX187" fmla="*/ 504825 w 587375"/>
                <a:gd name="connsiteY187" fmla="*/ 388938 h 714375"/>
                <a:gd name="connsiteX188" fmla="*/ 496888 w 587375"/>
                <a:gd name="connsiteY188" fmla="*/ 381000 h 714375"/>
                <a:gd name="connsiteX189" fmla="*/ 496888 w 587375"/>
                <a:gd name="connsiteY189" fmla="*/ 333375 h 714375"/>
                <a:gd name="connsiteX190" fmla="*/ 488950 w 587375"/>
                <a:gd name="connsiteY190" fmla="*/ 333375 h 714375"/>
                <a:gd name="connsiteX191" fmla="*/ 487363 w 587375"/>
                <a:gd name="connsiteY191" fmla="*/ 349250 h 714375"/>
                <a:gd name="connsiteX192" fmla="*/ 476250 w 587375"/>
                <a:gd name="connsiteY192" fmla="*/ 349250 h 714375"/>
                <a:gd name="connsiteX193" fmla="*/ 481013 w 587375"/>
                <a:gd name="connsiteY193" fmla="*/ 333375 h 714375"/>
                <a:gd name="connsiteX194" fmla="*/ 496888 w 587375"/>
                <a:gd name="connsiteY194" fmla="*/ 320675 h 714375"/>
                <a:gd name="connsiteX195" fmla="*/ 500063 w 587375"/>
                <a:gd name="connsiteY195" fmla="*/ 303213 h 714375"/>
                <a:gd name="connsiteX196" fmla="*/ 449263 w 587375"/>
                <a:gd name="connsiteY196" fmla="*/ 295275 h 714375"/>
                <a:gd name="connsiteX197" fmla="*/ 444500 w 587375"/>
                <a:gd name="connsiteY197" fmla="*/ 285750 h 714375"/>
                <a:gd name="connsiteX198" fmla="*/ 415925 w 587375"/>
                <a:gd name="connsiteY198" fmla="*/ 269875 h 714375"/>
                <a:gd name="connsiteX199" fmla="*/ 414338 w 587375"/>
                <a:gd name="connsiteY199" fmla="*/ 276225 h 714375"/>
                <a:gd name="connsiteX200" fmla="*/ 406400 w 587375"/>
                <a:gd name="connsiteY200" fmla="*/ 293688 h 714375"/>
                <a:gd name="connsiteX201" fmla="*/ 428625 w 587375"/>
                <a:gd name="connsiteY201" fmla="*/ 303213 h 714375"/>
                <a:gd name="connsiteX202" fmla="*/ 415925 w 587375"/>
                <a:gd name="connsiteY202" fmla="*/ 311150 h 714375"/>
                <a:gd name="connsiteX203" fmla="*/ 414338 w 587375"/>
                <a:gd name="connsiteY203" fmla="*/ 319088 h 714375"/>
                <a:gd name="connsiteX204" fmla="*/ 419100 w 587375"/>
                <a:gd name="connsiteY204" fmla="*/ 323850 h 714375"/>
                <a:gd name="connsiteX205" fmla="*/ 420688 w 587375"/>
                <a:gd name="connsiteY205" fmla="*/ 338138 h 714375"/>
                <a:gd name="connsiteX206" fmla="*/ 436563 w 587375"/>
                <a:gd name="connsiteY206" fmla="*/ 388938 h 714375"/>
                <a:gd name="connsiteX207" fmla="*/ 407988 w 587375"/>
                <a:gd name="connsiteY207" fmla="*/ 388938 h 714375"/>
                <a:gd name="connsiteX208" fmla="*/ 406400 w 587375"/>
                <a:gd name="connsiteY208" fmla="*/ 374650 h 714375"/>
                <a:gd name="connsiteX209" fmla="*/ 398463 w 587375"/>
                <a:gd name="connsiteY209" fmla="*/ 388938 h 714375"/>
                <a:gd name="connsiteX210" fmla="*/ 377825 w 587375"/>
                <a:gd name="connsiteY210" fmla="*/ 404813 h 714375"/>
                <a:gd name="connsiteX211" fmla="*/ 382588 w 587375"/>
                <a:gd name="connsiteY211" fmla="*/ 414338 h 714375"/>
                <a:gd name="connsiteX212" fmla="*/ 371475 w 587375"/>
                <a:gd name="connsiteY212" fmla="*/ 434975 h 714375"/>
                <a:gd name="connsiteX213" fmla="*/ 355600 w 587375"/>
                <a:gd name="connsiteY213" fmla="*/ 439738 h 714375"/>
                <a:gd name="connsiteX214" fmla="*/ 350838 w 587375"/>
                <a:gd name="connsiteY214" fmla="*/ 431800 h 714375"/>
                <a:gd name="connsiteX215" fmla="*/ 339725 w 587375"/>
                <a:gd name="connsiteY215" fmla="*/ 439738 h 714375"/>
                <a:gd name="connsiteX216" fmla="*/ 339725 w 587375"/>
                <a:gd name="connsiteY216" fmla="*/ 452438 h 714375"/>
                <a:gd name="connsiteX217" fmla="*/ 287338 w 587375"/>
                <a:gd name="connsiteY217" fmla="*/ 500063 h 714375"/>
                <a:gd name="connsiteX218" fmla="*/ 290513 w 587375"/>
                <a:gd name="connsiteY218" fmla="*/ 512763 h 714375"/>
                <a:gd name="connsiteX219" fmla="*/ 266700 w 587375"/>
                <a:gd name="connsiteY219" fmla="*/ 525463 h 714375"/>
                <a:gd name="connsiteX220" fmla="*/ 249238 w 587375"/>
                <a:gd name="connsiteY220" fmla="*/ 530225 h 714375"/>
                <a:gd name="connsiteX221" fmla="*/ 247650 w 587375"/>
                <a:gd name="connsiteY221" fmla="*/ 539750 h 714375"/>
                <a:gd name="connsiteX222" fmla="*/ 252413 w 587375"/>
                <a:gd name="connsiteY222" fmla="*/ 590550 h 714375"/>
                <a:gd name="connsiteX223" fmla="*/ 239713 w 587375"/>
                <a:gd name="connsiteY223" fmla="*/ 620713 h 714375"/>
                <a:gd name="connsiteX224" fmla="*/ 242888 w 587375"/>
                <a:gd name="connsiteY224" fmla="*/ 655638 h 714375"/>
                <a:gd name="connsiteX225" fmla="*/ 231775 w 587375"/>
                <a:gd name="connsiteY225" fmla="*/ 655638 h 714375"/>
                <a:gd name="connsiteX226" fmla="*/ 223838 w 587375"/>
                <a:gd name="connsiteY226" fmla="*/ 681038 h 714375"/>
                <a:gd name="connsiteX227" fmla="*/ 231775 w 587375"/>
                <a:gd name="connsiteY227" fmla="*/ 687388 h 714375"/>
                <a:gd name="connsiteX228" fmla="*/ 231775 w 587375"/>
                <a:gd name="connsiteY228" fmla="*/ 692150 h 714375"/>
                <a:gd name="connsiteX229" fmla="*/ 214313 w 587375"/>
                <a:gd name="connsiteY229" fmla="*/ 687388 h 714375"/>
                <a:gd name="connsiteX230" fmla="*/ 209550 w 587375"/>
                <a:gd name="connsiteY230" fmla="*/ 704850 h 714375"/>
                <a:gd name="connsiteX231" fmla="*/ 193675 w 587375"/>
                <a:gd name="connsiteY231" fmla="*/ 714375 h 714375"/>
                <a:gd name="connsiteX232" fmla="*/ 166688 w 587375"/>
                <a:gd name="connsiteY232" fmla="*/ 687388 h 714375"/>
                <a:gd name="connsiteX233" fmla="*/ 161925 w 587375"/>
                <a:gd name="connsiteY233" fmla="*/ 666750 h 714375"/>
                <a:gd name="connsiteX234" fmla="*/ 155575 w 587375"/>
                <a:gd name="connsiteY234" fmla="*/ 633413 h 714375"/>
                <a:gd name="connsiteX235" fmla="*/ 133350 w 587375"/>
                <a:gd name="connsiteY235" fmla="*/ 593725 h 714375"/>
                <a:gd name="connsiteX236" fmla="*/ 131763 w 587375"/>
                <a:gd name="connsiteY236" fmla="*/ 555625 h 714375"/>
                <a:gd name="connsiteX237" fmla="*/ 103188 w 587375"/>
                <a:gd name="connsiteY237" fmla="*/ 495300 h 714375"/>
                <a:gd name="connsiteX238" fmla="*/ 98425 w 587375"/>
                <a:gd name="connsiteY238" fmla="*/ 471488 h 714375"/>
                <a:gd name="connsiteX239" fmla="*/ 93662 w 587375"/>
                <a:gd name="connsiteY239" fmla="*/ 423863 h 714375"/>
                <a:gd name="connsiteX240" fmla="*/ 95250 w 587375"/>
                <a:gd name="connsiteY240" fmla="*/ 404813 h 714375"/>
                <a:gd name="connsiteX241" fmla="*/ 90487 w 587375"/>
                <a:gd name="connsiteY241" fmla="*/ 398463 h 714375"/>
                <a:gd name="connsiteX242" fmla="*/ 93662 w 587375"/>
                <a:gd name="connsiteY242" fmla="*/ 374650 h 714375"/>
                <a:gd name="connsiteX243" fmla="*/ 85725 w 587375"/>
                <a:gd name="connsiteY243" fmla="*/ 371475 h 714375"/>
                <a:gd name="connsiteX244" fmla="*/ 82550 w 587375"/>
                <a:gd name="connsiteY244" fmla="*/ 381000 h 714375"/>
                <a:gd name="connsiteX245" fmla="*/ 77787 w 587375"/>
                <a:gd name="connsiteY245" fmla="*/ 404813 h 714375"/>
                <a:gd name="connsiteX246" fmla="*/ 58737 w 587375"/>
                <a:gd name="connsiteY246" fmla="*/ 419100 h 714375"/>
                <a:gd name="connsiteX247" fmla="*/ 34925 w 587375"/>
                <a:gd name="connsiteY247" fmla="*/ 404813 h 714375"/>
                <a:gd name="connsiteX248" fmla="*/ 12700 w 587375"/>
                <a:gd name="connsiteY248" fmla="*/ 374650 h 714375"/>
                <a:gd name="connsiteX249" fmla="*/ 38100 w 587375"/>
                <a:gd name="connsiteY249" fmla="*/ 371475 h 714375"/>
                <a:gd name="connsiteX250" fmla="*/ 50800 w 587375"/>
                <a:gd name="connsiteY250" fmla="*/ 349250 h 714375"/>
                <a:gd name="connsiteX251" fmla="*/ 34925 w 587375"/>
                <a:gd name="connsiteY251" fmla="*/ 354013 h 714375"/>
                <a:gd name="connsiteX252" fmla="*/ 20637 w 587375"/>
                <a:gd name="connsiteY252" fmla="*/ 361950 h 714375"/>
                <a:gd name="connsiteX253" fmla="*/ 0 w 587375"/>
                <a:gd name="connsiteY253" fmla="*/ 342900 h 714375"/>
                <a:gd name="connsiteX254" fmla="*/ 7937 w 587375"/>
                <a:gd name="connsiteY254" fmla="*/ 330200 h 714375"/>
                <a:gd name="connsiteX255" fmla="*/ 42862 w 587375"/>
                <a:gd name="connsiteY255" fmla="*/ 320675 h 714375"/>
                <a:gd name="connsiteX256" fmla="*/ 60325 w 587375"/>
                <a:gd name="connsiteY256" fmla="*/ 320675 h 714375"/>
                <a:gd name="connsiteX257" fmla="*/ 50800 w 587375"/>
                <a:gd name="connsiteY257" fmla="*/ 290513 h 714375"/>
                <a:gd name="connsiteX258" fmla="*/ 33337 w 587375"/>
                <a:gd name="connsiteY258" fmla="*/ 280988 h 714375"/>
                <a:gd name="connsiteX259" fmla="*/ 38100 w 587375"/>
                <a:gd name="connsiteY259" fmla="*/ 265113 h 714375"/>
                <a:gd name="connsiteX260" fmla="*/ 22225 w 587375"/>
                <a:gd name="connsiteY260" fmla="*/ 265113 h 714375"/>
                <a:gd name="connsiteX261" fmla="*/ 25400 w 587375"/>
                <a:gd name="connsiteY261" fmla="*/ 255588 h 714375"/>
                <a:gd name="connsiteX262" fmla="*/ 39687 w 587375"/>
                <a:gd name="connsiteY262" fmla="*/ 234950 h 714375"/>
                <a:gd name="connsiteX263" fmla="*/ 52387 w 587375"/>
                <a:gd name="connsiteY263" fmla="*/ 239713 h 714375"/>
                <a:gd name="connsiteX264" fmla="*/ 76200 w 587375"/>
                <a:gd name="connsiteY264" fmla="*/ 227013 h 714375"/>
                <a:gd name="connsiteX265" fmla="*/ 80962 w 587375"/>
                <a:gd name="connsiteY265" fmla="*/ 212725 h 714375"/>
                <a:gd name="connsiteX266" fmla="*/ 107950 w 587375"/>
                <a:gd name="connsiteY266" fmla="*/ 196850 h 714375"/>
                <a:gd name="connsiteX267" fmla="*/ 120650 w 587375"/>
                <a:gd name="connsiteY267" fmla="*/ 161925 h 714375"/>
                <a:gd name="connsiteX268" fmla="*/ 133350 w 587375"/>
                <a:gd name="connsiteY268" fmla="*/ 134938 h 714375"/>
                <a:gd name="connsiteX269" fmla="*/ 143828 w 587375"/>
                <a:gd name="connsiteY269" fmla="*/ 123507 h 714375"/>
                <a:gd name="connsiteX270" fmla="*/ 141288 w 587375"/>
                <a:gd name="connsiteY270" fmla="*/ 122237 h 714375"/>
                <a:gd name="connsiteX271" fmla="*/ 138113 w 587375"/>
                <a:gd name="connsiteY271" fmla="*/ 122237 h 714375"/>
                <a:gd name="connsiteX272" fmla="*/ 136526 w 587375"/>
                <a:gd name="connsiteY272" fmla="*/ 122237 h 714375"/>
                <a:gd name="connsiteX273" fmla="*/ 136526 w 587375"/>
                <a:gd name="connsiteY273" fmla="*/ 119062 h 714375"/>
                <a:gd name="connsiteX274" fmla="*/ 133351 w 587375"/>
                <a:gd name="connsiteY274" fmla="*/ 115887 h 714375"/>
                <a:gd name="connsiteX275" fmla="*/ 128588 w 587375"/>
                <a:gd name="connsiteY275" fmla="*/ 114300 h 714375"/>
                <a:gd name="connsiteX276" fmla="*/ 125413 w 587375"/>
                <a:gd name="connsiteY276" fmla="*/ 114300 h 714375"/>
                <a:gd name="connsiteX277" fmla="*/ 125413 w 587375"/>
                <a:gd name="connsiteY277" fmla="*/ 109537 h 714375"/>
                <a:gd name="connsiteX278" fmla="*/ 123826 w 587375"/>
                <a:gd name="connsiteY278" fmla="*/ 106362 h 714375"/>
                <a:gd name="connsiteX279" fmla="*/ 119063 w 587375"/>
                <a:gd name="connsiteY279" fmla="*/ 98425 h 714375"/>
                <a:gd name="connsiteX280" fmla="*/ 123826 w 587375"/>
                <a:gd name="connsiteY280" fmla="*/ 96837 h 714375"/>
                <a:gd name="connsiteX281" fmla="*/ 123825 w 587375"/>
                <a:gd name="connsiteY281" fmla="*/ 96836 h 714375"/>
                <a:gd name="connsiteX282" fmla="*/ 123825 w 587375"/>
                <a:gd name="connsiteY282" fmla="*/ 96837 h 714375"/>
                <a:gd name="connsiteX283" fmla="*/ 119063 w 587375"/>
                <a:gd name="connsiteY283" fmla="*/ 98425 h 714375"/>
                <a:gd name="connsiteX284" fmla="*/ 125413 w 587375"/>
                <a:gd name="connsiteY284" fmla="*/ 109537 h 714375"/>
                <a:gd name="connsiteX285" fmla="*/ 123825 w 587375"/>
                <a:gd name="connsiteY285" fmla="*/ 109537 h 714375"/>
                <a:gd name="connsiteX286" fmla="*/ 119063 w 587375"/>
                <a:gd name="connsiteY286" fmla="*/ 109537 h 714375"/>
                <a:gd name="connsiteX287" fmla="*/ 115888 w 587375"/>
                <a:gd name="connsiteY287" fmla="*/ 106362 h 714375"/>
                <a:gd name="connsiteX288" fmla="*/ 115888 w 587375"/>
                <a:gd name="connsiteY288" fmla="*/ 103187 h 714375"/>
                <a:gd name="connsiteX289" fmla="*/ 115888 w 587375"/>
                <a:gd name="connsiteY289" fmla="*/ 101600 h 714375"/>
                <a:gd name="connsiteX290" fmla="*/ 115888 w 587375"/>
                <a:gd name="connsiteY290" fmla="*/ 98425 h 714375"/>
                <a:gd name="connsiteX291" fmla="*/ 112713 w 587375"/>
                <a:gd name="connsiteY291" fmla="*/ 79375 h 714375"/>
                <a:gd name="connsiteX292" fmla="*/ 112713 w 587375"/>
                <a:gd name="connsiteY292" fmla="*/ 76200 h 714375"/>
                <a:gd name="connsiteX293" fmla="*/ 111125 w 587375"/>
                <a:gd name="connsiteY293" fmla="*/ 71437 h 714375"/>
                <a:gd name="connsiteX294" fmla="*/ 111125 w 587375"/>
                <a:gd name="connsiteY294" fmla="*/ 68262 h 714375"/>
                <a:gd name="connsiteX295" fmla="*/ 115888 w 587375"/>
                <a:gd name="connsiteY295" fmla="*/ 63500 h 714375"/>
                <a:gd name="connsiteX296" fmla="*/ 123825 w 587375"/>
                <a:gd name="connsiteY296" fmla="*/ 58737 h 714375"/>
                <a:gd name="connsiteX297" fmla="*/ 123825 w 587375"/>
                <a:gd name="connsiteY297" fmla="*/ 55562 h 714375"/>
                <a:gd name="connsiteX298" fmla="*/ 125413 w 587375"/>
                <a:gd name="connsiteY298" fmla="*/ 49212 h 714375"/>
                <a:gd name="connsiteX299" fmla="*/ 123825 w 587375"/>
                <a:gd name="connsiteY299" fmla="*/ 46037 h 714375"/>
                <a:gd name="connsiteX300" fmla="*/ 119063 w 587375"/>
                <a:gd name="connsiteY300" fmla="*/ 41275 h 714375"/>
                <a:gd name="connsiteX301" fmla="*/ 115888 w 587375"/>
                <a:gd name="connsiteY301" fmla="*/ 41275 h 714375"/>
                <a:gd name="connsiteX302" fmla="*/ 112713 w 587375"/>
                <a:gd name="connsiteY302" fmla="*/ 38100 h 714375"/>
                <a:gd name="connsiteX303" fmla="*/ 111125 w 587375"/>
                <a:gd name="connsiteY303" fmla="*/ 33337 h 714375"/>
                <a:gd name="connsiteX304" fmla="*/ 106363 w 587375"/>
                <a:gd name="connsiteY304" fmla="*/ 33337 h 714375"/>
                <a:gd name="connsiteX305" fmla="*/ 103188 w 587375"/>
                <a:gd name="connsiteY305" fmla="*/ 30162 h 714375"/>
                <a:gd name="connsiteX306" fmla="*/ 101600 w 587375"/>
                <a:gd name="connsiteY306" fmla="*/ 30162 h 714375"/>
                <a:gd name="connsiteX307" fmla="*/ 95250 w 587375"/>
                <a:gd name="connsiteY307" fmla="*/ 28575 h 714375"/>
                <a:gd name="connsiteX308" fmla="*/ 95250 w 587375"/>
                <a:gd name="connsiteY308" fmla="*/ 25400 h 714375"/>
                <a:gd name="connsiteX309" fmla="*/ 95250 w 587375"/>
                <a:gd name="connsiteY309" fmla="*/ 17463 h 714375"/>
                <a:gd name="connsiteX310" fmla="*/ 95250 w 587375"/>
                <a:gd name="connsiteY310" fmla="*/ 15875 h 714375"/>
                <a:gd name="connsiteX311" fmla="*/ 98425 w 587375"/>
                <a:gd name="connsiteY311" fmla="*/ 15875 h 714375"/>
                <a:gd name="connsiteX312" fmla="*/ 103188 w 587375"/>
                <a:gd name="connsiteY312" fmla="*/ 15875 h 714375"/>
                <a:gd name="connsiteX313" fmla="*/ 106363 w 587375"/>
                <a:gd name="connsiteY313" fmla="*/ 17463 h 714375"/>
                <a:gd name="connsiteX314" fmla="*/ 107950 w 587375"/>
                <a:gd name="connsiteY314" fmla="*/ 15875 h 714375"/>
                <a:gd name="connsiteX315" fmla="*/ 107950 w 587375"/>
                <a:gd name="connsiteY315" fmla="*/ 12700 h 714375"/>
                <a:gd name="connsiteX316" fmla="*/ 107950 w 587375"/>
                <a:gd name="connsiteY316" fmla="*/ 7938 h 714375"/>
                <a:gd name="connsiteX317" fmla="*/ 112713 w 587375"/>
                <a:gd name="connsiteY317" fmla="*/ 7938 h 714375"/>
                <a:gd name="connsiteX318" fmla="*/ 115888 w 587375"/>
                <a:gd name="connsiteY318" fmla="*/ 7938 h 714375"/>
                <a:gd name="connsiteX319" fmla="*/ 123825 w 587375"/>
                <a:gd name="connsiteY319" fmla="*/ 6350 h 714375"/>
                <a:gd name="connsiteX320" fmla="*/ 125413 w 587375"/>
                <a:gd name="connsiteY320" fmla="*/ 6350 h 714375"/>
                <a:gd name="connsiteX321" fmla="*/ 128588 w 587375"/>
                <a:gd name="connsiteY321" fmla="*/ 3175 h 714375"/>
                <a:gd name="connsiteX322" fmla="*/ 136525 w 587375"/>
                <a:gd name="connsiteY322" fmla="*/ 6350 h 714375"/>
                <a:gd name="connsiteX323" fmla="*/ 138113 w 587375"/>
                <a:gd name="connsiteY323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3976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187325 w 587375"/>
                <a:gd name="connsiteY25" fmla="*/ 53976 h 714375"/>
                <a:gd name="connsiteX26" fmla="*/ 200342 w 587375"/>
                <a:gd name="connsiteY26" fmla="*/ 47308 h 714375"/>
                <a:gd name="connsiteX27" fmla="*/ 193677 w 587375"/>
                <a:gd name="connsiteY27" fmla="*/ 49212 h 714375"/>
                <a:gd name="connsiteX28" fmla="*/ 196850 w 587375"/>
                <a:gd name="connsiteY28" fmla="*/ 49212 h 714375"/>
                <a:gd name="connsiteX29" fmla="*/ 198438 w 587375"/>
                <a:gd name="connsiteY29" fmla="*/ 49212 h 714375"/>
                <a:gd name="connsiteX30" fmla="*/ 200342 w 587375"/>
                <a:gd name="connsiteY30" fmla="*/ 47308 h 714375"/>
                <a:gd name="connsiteX31" fmla="*/ 138113 w 587375"/>
                <a:gd name="connsiteY31" fmla="*/ 0 h 714375"/>
                <a:gd name="connsiteX32" fmla="*/ 144463 w 587375"/>
                <a:gd name="connsiteY32" fmla="*/ 0 h 714375"/>
                <a:gd name="connsiteX33" fmla="*/ 146050 w 587375"/>
                <a:gd name="connsiteY33" fmla="*/ 3175 h 714375"/>
                <a:gd name="connsiteX34" fmla="*/ 149225 w 587375"/>
                <a:gd name="connsiteY34" fmla="*/ 0 h 714375"/>
                <a:gd name="connsiteX35" fmla="*/ 153988 w 587375"/>
                <a:gd name="connsiteY35" fmla="*/ 0 h 714375"/>
                <a:gd name="connsiteX36" fmla="*/ 155576 w 587375"/>
                <a:gd name="connsiteY36" fmla="*/ 3175 h 714375"/>
                <a:gd name="connsiteX37" fmla="*/ 158751 w 587375"/>
                <a:gd name="connsiteY37" fmla="*/ 6350 h 714375"/>
                <a:gd name="connsiteX38" fmla="*/ 161926 w 587375"/>
                <a:gd name="connsiteY38" fmla="*/ 7938 h 714375"/>
                <a:gd name="connsiteX39" fmla="*/ 161926 w 587375"/>
                <a:gd name="connsiteY39" fmla="*/ 11113 h 714375"/>
                <a:gd name="connsiteX40" fmla="*/ 163513 w 587375"/>
                <a:gd name="connsiteY40" fmla="*/ 15875 h 714375"/>
                <a:gd name="connsiteX41" fmla="*/ 171451 w 587375"/>
                <a:gd name="connsiteY41" fmla="*/ 15875 h 714375"/>
                <a:gd name="connsiteX42" fmla="*/ 174626 w 587375"/>
                <a:gd name="connsiteY42" fmla="*/ 17463 h 714375"/>
                <a:gd name="connsiteX43" fmla="*/ 176213 w 587375"/>
                <a:gd name="connsiteY43" fmla="*/ 23813 h 714375"/>
                <a:gd name="connsiteX44" fmla="*/ 179388 w 587375"/>
                <a:gd name="connsiteY44" fmla="*/ 25400 h 714375"/>
                <a:gd name="connsiteX45" fmla="*/ 184151 w 587375"/>
                <a:gd name="connsiteY45" fmla="*/ 25400 h 714375"/>
                <a:gd name="connsiteX46" fmla="*/ 184151 w 587375"/>
                <a:gd name="connsiteY46" fmla="*/ 36512 h 714375"/>
                <a:gd name="connsiteX47" fmla="*/ 187326 w 587375"/>
                <a:gd name="connsiteY47" fmla="*/ 38100 h 714375"/>
                <a:gd name="connsiteX48" fmla="*/ 192088 w 587375"/>
                <a:gd name="connsiteY48" fmla="*/ 41275 h 714375"/>
                <a:gd name="connsiteX49" fmla="*/ 193676 w 587375"/>
                <a:gd name="connsiteY49" fmla="*/ 41275 h 714375"/>
                <a:gd name="connsiteX50" fmla="*/ 198438 w 587375"/>
                <a:gd name="connsiteY50" fmla="*/ 41275 h 714375"/>
                <a:gd name="connsiteX51" fmla="*/ 201613 w 587375"/>
                <a:gd name="connsiteY51" fmla="*/ 41275 h 714375"/>
                <a:gd name="connsiteX52" fmla="*/ 204788 w 587375"/>
                <a:gd name="connsiteY52" fmla="*/ 42862 h 714375"/>
                <a:gd name="connsiteX53" fmla="*/ 204788 w 587375"/>
                <a:gd name="connsiteY53" fmla="*/ 43921 h 714375"/>
                <a:gd name="connsiteX54" fmla="*/ 206376 w 587375"/>
                <a:gd name="connsiteY54" fmla="*/ 42862 h 714375"/>
                <a:gd name="connsiteX55" fmla="*/ 209551 w 587375"/>
                <a:gd name="connsiteY55" fmla="*/ 41275 h 714375"/>
                <a:gd name="connsiteX56" fmla="*/ 211138 w 587375"/>
                <a:gd name="connsiteY56" fmla="*/ 38100 h 714375"/>
                <a:gd name="connsiteX57" fmla="*/ 214313 w 587375"/>
                <a:gd name="connsiteY57" fmla="*/ 38100 h 714375"/>
                <a:gd name="connsiteX58" fmla="*/ 217488 w 587375"/>
                <a:gd name="connsiteY58" fmla="*/ 38100 h 714375"/>
                <a:gd name="connsiteX59" fmla="*/ 219076 w 587375"/>
                <a:gd name="connsiteY59" fmla="*/ 38100 h 714375"/>
                <a:gd name="connsiteX60" fmla="*/ 222251 w 587375"/>
                <a:gd name="connsiteY60" fmla="*/ 38100 h 714375"/>
                <a:gd name="connsiteX61" fmla="*/ 223838 w 587375"/>
                <a:gd name="connsiteY61" fmla="*/ 36513 h 714375"/>
                <a:gd name="connsiteX62" fmla="*/ 223838 w 587375"/>
                <a:gd name="connsiteY62" fmla="*/ 33338 h 714375"/>
                <a:gd name="connsiteX63" fmla="*/ 227013 w 587375"/>
                <a:gd name="connsiteY63" fmla="*/ 28575 h 714375"/>
                <a:gd name="connsiteX64" fmla="*/ 227013 w 587375"/>
                <a:gd name="connsiteY64" fmla="*/ 25400 h 714375"/>
                <a:gd name="connsiteX65" fmla="*/ 230188 w 587375"/>
                <a:gd name="connsiteY65" fmla="*/ 25400 h 714375"/>
                <a:gd name="connsiteX66" fmla="*/ 231776 w 587375"/>
                <a:gd name="connsiteY66" fmla="*/ 28575 h 714375"/>
                <a:gd name="connsiteX67" fmla="*/ 234951 w 587375"/>
                <a:gd name="connsiteY67" fmla="*/ 30163 h 714375"/>
                <a:gd name="connsiteX68" fmla="*/ 236538 w 587375"/>
                <a:gd name="connsiteY68" fmla="*/ 33338 h 714375"/>
                <a:gd name="connsiteX69" fmla="*/ 242888 w 587375"/>
                <a:gd name="connsiteY69" fmla="*/ 33338 h 714375"/>
                <a:gd name="connsiteX70" fmla="*/ 244476 w 587375"/>
                <a:gd name="connsiteY70" fmla="*/ 33338 h 714375"/>
                <a:gd name="connsiteX71" fmla="*/ 247651 w 587375"/>
                <a:gd name="connsiteY71" fmla="*/ 33338 h 714375"/>
                <a:gd name="connsiteX72" fmla="*/ 249238 w 587375"/>
                <a:gd name="connsiteY72" fmla="*/ 33338 h 714375"/>
                <a:gd name="connsiteX73" fmla="*/ 252413 w 587375"/>
                <a:gd name="connsiteY73" fmla="*/ 36513 h 714375"/>
                <a:gd name="connsiteX74" fmla="*/ 252413 w 587375"/>
                <a:gd name="connsiteY74" fmla="*/ 38100 h 714375"/>
                <a:gd name="connsiteX75" fmla="*/ 252413 w 587375"/>
                <a:gd name="connsiteY75" fmla="*/ 42862 h 714375"/>
                <a:gd name="connsiteX76" fmla="*/ 249238 w 587375"/>
                <a:gd name="connsiteY76" fmla="*/ 46037 h 714375"/>
                <a:gd name="connsiteX77" fmla="*/ 249238 w 587375"/>
                <a:gd name="connsiteY77" fmla="*/ 49212 h 714375"/>
                <a:gd name="connsiteX78" fmla="*/ 249238 w 587375"/>
                <a:gd name="connsiteY78" fmla="*/ 50800 h 714375"/>
                <a:gd name="connsiteX79" fmla="*/ 252413 w 587375"/>
                <a:gd name="connsiteY79" fmla="*/ 55562 h 714375"/>
                <a:gd name="connsiteX80" fmla="*/ 249238 w 587375"/>
                <a:gd name="connsiteY80" fmla="*/ 58737 h 714375"/>
                <a:gd name="connsiteX81" fmla="*/ 249238 w 587375"/>
                <a:gd name="connsiteY81" fmla="*/ 63500 h 714375"/>
                <a:gd name="connsiteX82" fmla="*/ 247651 w 587375"/>
                <a:gd name="connsiteY82" fmla="*/ 66675 h 714375"/>
                <a:gd name="connsiteX83" fmla="*/ 244476 w 587375"/>
                <a:gd name="connsiteY83" fmla="*/ 68262 h 714375"/>
                <a:gd name="connsiteX84" fmla="*/ 239713 w 587375"/>
                <a:gd name="connsiteY84" fmla="*/ 71437 h 714375"/>
                <a:gd name="connsiteX85" fmla="*/ 236538 w 587375"/>
                <a:gd name="connsiteY85" fmla="*/ 71437 h 714375"/>
                <a:gd name="connsiteX86" fmla="*/ 236538 w 587375"/>
                <a:gd name="connsiteY86" fmla="*/ 76200 h 714375"/>
                <a:gd name="connsiteX87" fmla="*/ 236538 w 587375"/>
                <a:gd name="connsiteY87" fmla="*/ 80962 h 714375"/>
                <a:gd name="connsiteX88" fmla="*/ 234951 w 587375"/>
                <a:gd name="connsiteY88" fmla="*/ 84137 h 714375"/>
                <a:gd name="connsiteX89" fmla="*/ 231776 w 587375"/>
                <a:gd name="connsiteY89" fmla="*/ 84137 h 714375"/>
                <a:gd name="connsiteX90" fmla="*/ 227013 w 587375"/>
                <a:gd name="connsiteY90" fmla="*/ 84137 h 714375"/>
                <a:gd name="connsiteX91" fmla="*/ 227013 w 587375"/>
                <a:gd name="connsiteY91" fmla="*/ 80962 h 714375"/>
                <a:gd name="connsiteX92" fmla="*/ 227013 w 587375"/>
                <a:gd name="connsiteY92" fmla="*/ 76200 h 714375"/>
                <a:gd name="connsiteX93" fmla="*/ 227013 w 587375"/>
                <a:gd name="connsiteY93" fmla="*/ 71437 h 714375"/>
                <a:gd name="connsiteX94" fmla="*/ 223838 w 587375"/>
                <a:gd name="connsiteY94" fmla="*/ 68262 h 714375"/>
                <a:gd name="connsiteX95" fmla="*/ 223838 w 587375"/>
                <a:gd name="connsiteY95" fmla="*/ 68262 h 714375"/>
                <a:gd name="connsiteX96" fmla="*/ 227013 w 587375"/>
                <a:gd name="connsiteY96" fmla="*/ 71437 h 714375"/>
                <a:gd name="connsiteX97" fmla="*/ 227013 w 587375"/>
                <a:gd name="connsiteY97" fmla="*/ 76200 h 714375"/>
                <a:gd name="connsiteX98" fmla="*/ 227013 w 587375"/>
                <a:gd name="connsiteY98" fmla="*/ 80962 h 714375"/>
                <a:gd name="connsiteX99" fmla="*/ 223838 w 587375"/>
                <a:gd name="connsiteY99" fmla="*/ 84137 h 714375"/>
                <a:gd name="connsiteX100" fmla="*/ 223838 w 587375"/>
                <a:gd name="connsiteY100" fmla="*/ 88900 h 714375"/>
                <a:gd name="connsiteX101" fmla="*/ 223838 w 587375"/>
                <a:gd name="connsiteY101" fmla="*/ 92075 h 714375"/>
                <a:gd name="connsiteX102" fmla="*/ 223838 w 587375"/>
                <a:gd name="connsiteY102" fmla="*/ 96837 h 714375"/>
                <a:gd name="connsiteX103" fmla="*/ 227013 w 587375"/>
                <a:gd name="connsiteY103" fmla="*/ 98425 h 714375"/>
                <a:gd name="connsiteX104" fmla="*/ 227013 w 587375"/>
                <a:gd name="connsiteY104" fmla="*/ 103187 h 714375"/>
                <a:gd name="connsiteX105" fmla="*/ 231775 w 587375"/>
                <a:gd name="connsiteY105" fmla="*/ 103187 h 714375"/>
                <a:gd name="connsiteX106" fmla="*/ 234950 w 587375"/>
                <a:gd name="connsiteY106" fmla="*/ 103187 h 714375"/>
                <a:gd name="connsiteX107" fmla="*/ 231775 w 587375"/>
                <a:gd name="connsiteY107" fmla="*/ 106362 h 714375"/>
                <a:gd name="connsiteX108" fmla="*/ 231775 w 587375"/>
                <a:gd name="connsiteY108" fmla="*/ 109537 h 714375"/>
                <a:gd name="connsiteX109" fmla="*/ 231775 w 587375"/>
                <a:gd name="connsiteY109" fmla="*/ 111125 h 714375"/>
                <a:gd name="connsiteX110" fmla="*/ 234950 w 587375"/>
                <a:gd name="connsiteY110" fmla="*/ 114300 h 714375"/>
                <a:gd name="connsiteX111" fmla="*/ 233891 w 587375"/>
                <a:gd name="connsiteY111" fmla="*/ 116947 h 714375"/>
                <a:gd name="connsiteX112" fmla="*/ 234951 w 587375"/>
                <a:gd name="connsiteY112" fmla="*/ 115888 h 714375"/>
                <a:gd name="connsiteX113" fmla="*/ 234951 w 587375"/>
                <a:gd name="connsiteY113" fmla="*/ 114300 h 714375"/>
                <a:gd name="connsiteX114" fmla="*/ 236538 w 587375"/>
                <a:gd name="connsiteY114" fmla="*/ 114300 h 714375"/>
                <a:gd name="connsiteX115" fmla="*/ 239713 w 587375"/>
                <a:gd name="connsiteY115" fmla="*/ 115888 h 714375"/>
                <a:gd name="connsiteX116" fmla="*/ 239713 w 587375"/>
                <a:gd name="connsiteY116" fmla="*/ 122237 h 714375"/>
                <a:gd name="connsiteX117" fmla="*/ 234951 w 587375"/>
                <a:gd name="connsiteY117" fmla="*/ 123825 h 714375"/>
                <a:gd name="connsiteX118" fmla="*/ 231776 w 587375"/>
                <a:gd name="connsiteY118" fmla="*/ 123825 h 714375"/>
                <a:gd name="connsiteX119" fmla="*/ 231776 w 587375"/>
                <a:gd name="connsiteY119" fmla="*/ 128587 h 714375"/>
                <a:gd name="connsiteX120" fmla="*/ 231776 w 587375"/>
                <a:gd name="connsiteY120" fmla="*/ 131762 h 714375"/>
                <a:gd name="connsiteX121" fmla="*/ 227013 w 587375"/>
                <a:gd name="connsiteY121" fmla="*/ 131762 h 714375"/>
                <a:gd name="connsiteX122" fmla="*/ 223838 w 587375"/>
                <a:gd name="connsiteY122" fmla="*/ 131762 h 714375"/>
                <a:gd name="connsiteX123" fmla="*/ 222250 w 587375"/>
                <a:gd name="connsiteY123" fmla="*/ 128587 h 714375"/>
                <a:gd name="connsiteX124" fmla="*/ 222250 w 587375"/>
                <a:gd name="connsiteY124" fmla="*/ 127000 h 714375"/>
                <a:gd name="connsiteX125" fmla="*/ 222250 w 587375"/>
                <a:gd name="connsiteY125" fmla="*/ 123825 h 714375"/>
                <a:gd name="connsiteX126" fmla="*/ 223838 w 587375"/>
                <a:gd name="connsiteY126" fmla="*/ 123825 h 714375"/>
                <a:gd name="connsiteX127" fmla="*/ 227013 w 587375"/>
                <a:gd name="connsiteY127" fmla="*/ 123825 h 714375"/>
                <a:gd name="connsiteX128" fmla="*/ 230188 w 587375"/>
                <a:gd name="connsiteY128" fmla="*/ 123825 h 714375"/>
                <a:gd name="connsiteX129" fmla="*/ 231776 w 587375"/>
                <a:gd name="connsiteY129" fmla="*/ 122237 h 714375"/>
                <a:gd name="connsiteX130" fmla="*/ 231776 w 587375"/>
                <a:gd name="connsiteY130" fmla="*/ 122236 h 714375"/>
                <a:gd name="connsiteX131" fmla="*/ 231775 w 587375"/>
                <a:gd name="connsiteY131" fmla="*/ 122237 h 714375"/>
                <a:gd name="connsiteX132" fmla="*/ 227013 w 587375"/>
                <a:gd name="connsiteY132" fmla="*/ 123825 h 714375"/>
                <a:gd name="connsiteX133" fmla="*/ 223838 w 587375"/>
                <a:gd name="connsiteY133" fmla="*/ 123825 h 714375"/>
                <a:gd name="connsiteX134" fmla="*/ 222250 w 587375"/>
                <a:gd name="connsiteY134" fmla="*/ 122237 h 714375"/>
                <a:gd name="connsiteX135" fmla="*/ 222250 w 587375"/>
                <a:gd name="connsiteY135" fmla="*/ 119062 h 714375"/>
                <a:gd name="connsiteX136" fmla="*/ 219075 w 587375"/>
                <a:gd name="connsiteY136" fmla="*/ 122237 h 714375"/>
                <a:gd name="connsiteX137" fmla="*/ 217488 w 587375"/>
                <a:gd name="connsiteY137" fmla="*/ 122237 h 714375"/>
                <a:gd name="connsiteX138" fmla="*/ 214313 w 587375"/>
                <a:gd name="connsiteY138" fmla="*/ 123825 h 714375"/>
                <a:gd name="connsiteX139" fmla="*/ 214312 w 587375"/>
                <a:gd name="connsiteY139" fmla="*/ 123825 h 714375"/>
                <a:gd name="connsiteX140" fmla="*/ 214312 w 587375"/>
                <a:gd name="connsiteY140" fmla="*/ 125014 h 714375"/>
                <a:gd name="connsiteX141" fmla="*/ 223838 w 587375"/>
                <a:gd name="connsiteY141" fmla="*/ 157163 h 714375"/>
                <a:gd name="connsiteX142" fmla="*/ 234950 w 587375"/>
                <a:gd name="connsiteY142" fmla="*/ 146050 h 714375"/>
                <a:gd name="connsiteX143" fmla="*/ 260350 w 587375"/>
                <a:gd name="connsiteY143" fmla="*/ 166688 h 714375"/>
                <a:gd name="connsiteX144" fmla="*/ 244475 w 587375"/>
                <a:gd name="connsiteY144" fmla="*/ 184150 h 714375"/>
                <a:gd name="connsiteX145" fmla="*/ 242888 w 587375"/>
                <a:gd name="connsiteY145" fmla="*/ 212725 h 714375"/>
                <a:gd name="connsiteX146" fmla="*/ 260350 w 587375"/>
                <a:gd name="connsiteY146" fmla="*/ 212725 h 714375"/>
                <a:gd name="connsiteX147" fmla="*/ 260350 w 587375"/>
                <a:gd name="connsiteY147" fmla="*/ 227013 h 714375"/>
                <a:gd name="connsiteX148" fmla="*/ 292100 w 587375"/>
                <a:gd name="connsiteY148" fmla="*/ 247650 h 714375"/>
                <a:gd name="connsiteX149" fmla="*/ 312738 w 587375"/>
                <a:gd name="connsiteY149" fmla="*/ 250825 h 714375"/>
                <a:gd name="connsiteX150" fmla="*/ 328613 w 587375"/>
                <a:gd name="connsiteY150" fmla="*/ 242888 h 714375"/>
                <a:gd name="connsiteX151" fmla="*/ 339725 w 587375"/>
                <a:gd name="connsiteY151" fmla="*/ 263525 h 714375"/>
                <a:gd name="connsiteX152" fmla="*/ 352425 w 587375"/>
                <a:gd name="connsiteY152" fmla="*/ 260350 h 714375"/>
                <a:gd name="connsiteX153" fmla="*/ 355600 w 587375"/>
                <a:gd name="connsiteY153" fmla="*/ 269875 h 714375"/>
                <a:gd name="connsiteX154" fmla="*/ 398463 w 587375"/>
                <a:gd name="connsiteY154" fmla="*/ 276225 h 714375"/>
                <a:gd name="connsiteX155" fmla="*/ 407988 w 587375"/>
                <a:gd name="connsiteY155" fmla="*/ 269875 h 714375"/>
                <a:gd name="connsiteX156" fmla="*/ 407988 w 587375"/>
                <a:gd name="connsiteY156" fmla="*/ 238125 h 714375"/>
                <a:gd name="connsiteX157" fmla="*/ 423863 w 587375"/>
                <a:gd name="connsiteY157" fmla="*/ 227013 h 714375"/>
                <a:gd name="connsiteX158" fmla="*/ 428625 w 587375"/>
                <a:gd name="connsiteY158" fmla="*/ 234950 h 714375"/>
                <a:gd name="connsiteX159" fmla="*/ 420688 w 587375"/>
                <a:gd name="connsiteY159" fmla="*/ 247650 h 714375"/>
                <a:gd name="connsiteX160" fmla="*/ 423863 w 587375"/>
                <a:gd name="connsiteY160" fmla="*/ 257175 h 714375"/>
                <a:gd name="connsiteX161" fmla="*/ 420688 w 587375"/>
                <a:gd name="connsiteY161" fmla="*/ 265113 h 714375"/>
                <a:gd name="connsiteX162" fmla="*/ 431800 w 587375"/>
                <a:gd name="connsiteY162" fmla="*/ 269875 h 714375"/>
                <a:gd name="connsiteX163" fmla="*/ 450850 w 587375"/>
                <a:gd name="connsiteY163" fmla="*/ 265113 h 714375"/>
                <a:gd name="connsiteX164" fmla="*/ 457200 w 587375"/>
                <a:gd name="connsiteY164" fmla="*/ 257175 h 714375"/>
                <a:gd name="connsiteX165" fmla="*/ 481013 w 587375"/>
                <a:gd name="connsiteY165" fmla="*/ 260350 h 714375"/>
                <a:gd name="connsiteX166" fmla="*/ 481013 w 587375"/>
                <a:gd name="connsiteY166" fmla="*/ 234950 h 714375"/>
                <a:gd name="connsiteX167" fmla="*/ 500063 w 587375"/>
                <a:gd name="connsiteY167" fmla="*/ 227013 h 714375"/>
                <a:gd name="connsiteX168" fmla="*/ 527050 w 587375"/>
                <a:gd name="connsiteY168" fmla="*/ 200025 h 714375"/>
                <a:gd name="connsiteX169" fmla="*/ 544513 w 587375"/>
                <a:gd name="connsiteY169" fmla="*/ 201613 h 714375"/>
                <a:gd name="connsiteX170" fmla="*/ 547688 w 587375"/>
                <a:gd name="connsiteY170" fmla="*/ 214313 h 714375"/>
                <a:gd name="connsiteX171" fmla="*/ 565150 w 587375"/>
                <a:gd name="connsiteY171" fmla="*/ 212725 h 714375"/>
                <a:gd name="connsiteX172" fmla="*/ 582613 w 587375"/>
                <a:gd name="connsiteY172" fmla="*/ 217488 h 714375"/>
                <a:gd name="connsiteX173" fmla="*/ 587375 w 587375"/>
                <a:gd name="connsiteY173" fmla="*/ 233363 h 714375"/>
                <a:gd name="connsiteX174" fmla="*/ 585788 w 587375"/>
                <a:gd name="connsiteY174" fmla="*/ 247650 h 714375"/>
                <a:gd name="connsiteX175" fmla="*/ 577850 w 587375"/>
                <a:gd name="connsiteY175" fmla="*/ 244475 h 714375"/>
                <a:gd name="connsiteX176" fmla="*/ 557213 w 587375"/>
                <a:gd name="connsiteY176" fmla="*/ 255588 h 714375"/>
                <a:gd name="connsiteX177" fmla="*/ 536575 w 587375"/>
                <a:gd name="connsiteY177" fmla="*/ 287338 h 714375"/>
                <a:gd name="connsiteX178" fmla="*/ 536575 w 587375"/>
                <a:gd name="connsiteY178" fmla="*/ 306388 h 714375"/>
                <a:gd name="connsiteX179" fmla="*/ 527050 w 587375"/>
                <a:gd name="connsiteY179" fmla="*/ 323850 h 714375"/>
                <a:gd name="connsiteX180" fmla="*/ 514350 w 587375"/>
                <a:gd name="connsiteY180" fmla="*/ 325438 h 714375"/>
                <a:gd name="connsiteX181" fmla="*/ 517525 w 587375"/>
                <a:gd name="connsiteY181" fmla="*/ 361950 h 714375"/>
                <a:gd name="connsiteX182" fmla="*/ 512763 w 587375"/>
                <a:gd name="connsiteY182" fmla="*/ 363538 h 714375"/>
                <a:gd name="connsiteX183" fmla="*/ 512763 w 587375"/>
                <a:gd name="connsiteY183" fmla="*/ 381000 h 714375"/>
                <a:gd name="connsiteX184" fmla="*/ 504825 w 587375"/>
                <a:gd name="connsiteY184" fmla="*/ 388938 h 714375"/>
                <a:gd name="connsiteX185" fmla="*/ 496888 w 587375"/>
                <a:gd name="connsiteY185" fmla="*/ 381000 h 714375"/>
                <a:gd name="connsiteX186" fmla="*/ 496888 w 587375"/>
                <a:gd name="connsiteY186" fmla="*/ 333375 h 714375"/>
                <a:gd name="connsiteX187" fmla="*/ 488950 w 587375"/>
                <a:gd name="connsiteY187" fmla="*/ 333375 h 714375"/>
                <a:gd name="connsiteX188" fmla="*/ 487363 w 587375"/>
                <a:gd name="connsiteY188" fmla="*/ 349250 h 714375"/>
                <a:gd name="connsiteX189" fmla="*/ 476250 w 587375"/>
                <a:gd name="connsiteY189" fmla="*/ 349250 h 714375"/>
                <a:gd name="connsiteX190" fmla="*/ 481013 w 587375"/>
                <a:gd name="connsiteY190" fmla="*/ 333375 h 714375"/>
                <a:gd name="connsiteX191" fmla="*/ 496888 w 587375"/>
                <a:gd name="connsiteY191" fmla="*/ 320675 h 714375"/>
                <a:gd name="connsiteX192" fmla="*/ 500063 w 587375"/>
                <a:gd name="connsiteY192" fmla="*/ 303213 h 714375"/>
                <a:gd name="connsiteX193" fmla="*/ 449263 w 587375"/>
                <a:gd name="connsiteY193" fmla="*/ 295275 h 714375"/>
                <a:gd name="connsiteX194" fmla="*/ 444500 w 587375"/>
                <a:gd name="connsiteY194" fmla="*/ 285750 h 714375"/>
                <a:gd name="connsiteX195" fmla="*/ 415925 w 587375"/>
                <a:gd name="connsiteY195" fmla="*/ 269875 h 714375"/>
                <a:gd name="connsiteX196" fmla="*/ 414338 w 587375"/>
                <a:gd name="connsiteY196" fmla="*/ 276225 h 714375"/>
                <a:gd name="connsiteX197" fmla="*/ 406400 w 587375"/>
                <a:gd name="connsiteY197" fmla="*/ 293688 h 714375"/>
                <a:gd name="connsiteX198" fmla="*/ 428625 w 587375"/>
                <a:gd name="connsiteY198" fmla="*/ 303213 h 714375"/>
                <a:gd name="connsiteX199" fmla="*/ 415925 w 587375"/>
                <a:gd name="connsiteY199" fmla="*/ 311150 h 714375"/>
                <a:gd name="connsiteX200" fmla="*/ 414338 w 587375"/>
                <a:gd name="connsiteY200" fmla="*/ 319088 h 714375"/>
                <a:gd name="connsiteX201" fmla="*/ 419100 w 587375"/>
                <a:gd name="connsiteY201" fmla="*/ 323850 h 714375"/>
                <a:gd name="connsiteX202" fmla="*/ 420688 w 587375"/>
                <a:gd name="connsiteY202" fmla="*/ 338138 h 714375"/>
                <a:gd name="connsiteX203" fmla="*/ 436563 w 587375"/>
                <a:gd name="connsiteY203" fmla="*/ 388938 h 714375"/>
                <a:gd name="connsiteX204" fmla="*/ 407988 w 587375"/>
                <a:gd name="connsiteY204" fmla="*/ 388938 h 714375"/>
                <a:gd name="connsiteX205" fmla="*/ 406400 w 587375"/>
                <a:gd name="connsiteY205" fmla="*/ 374650 h 714375"/>
                <a:gd name="connsiteX206" fmla="*/ 398463 w 587375"/>
                <a:gd name="connsiteY206" fmla="*/ 388938 h 714375"/>
                <a:gd name="connsiteX207" fmla="*/ 377825 w 587375"/>
                <a:gd name="connsiteY207" fmla="*/ 404813 h 714375"/>
                <a:gd name="connsiteX208" fmla="*/ 382588 w 587375"/>
                <a:gd name="connsiteY208" fmla="*/ 414338 h 714375"/>
                <a:gd name="connsiteX209" fmla="*/ 371475 w 587375"/>
                <a:gd name="connsiteY209" fmla="*/ 434975 h 714375"/>
                <a:gd name="connsiteX210" fmla="*/ 355600 w 587375"/>
                <a:gd name="connsiteY210" fmla="*/ 439738 h 714375"/>
                <a:gd name="connsiteX211" fmla="*/ 350838 w 587375"/>
                <a:gd name="connsiteY211" fmla="*/ 431800 h 714375"/>
                <a:gd name="connsiteX212" fmla="*/ 339725 w 587375"/>
                <a:gd name="connsiteY212" fmla="*/ 439738 h 714375"/>
                <a:gd name="connsiteX213" fmla="*/ 339725 w 587375"/>
                <a:gd name="connsiteY213" fmla="*/ 452438 h 714375"/>
                <a:gd name="connsiteX214" fmla="*/ 287338 w 587375"/>
                <a:gd name="connsiteY214" fmla="*/ 500063 h 714375"/>
                <a:gd name="connsiteX215" fmla="*/ 290513 w 587375"/>
                <a:gd name="connsiteY215" fmla="*/ 512763 h 714375"/>
                <a:gd name="connsiteX216" fmla="*/ 266700 w 587375"/>
                <a:gd name="connsiteY216" fmla="*/ 525463 h 714375"/>
                <a:gd name="connsiteX217" fmla="*/ 249238 w 587375"/>
                <a:gd name="connsiteY217" fmla="*/ 530225 h 714375"/>
                <a:gd name="connsiteX218" fmla="*/ 247650 w 587375"/>
                <a:gd name="connsiteY218" fmla="*/ 539750 h 714375"/>
                <a:gd name="connsiteX219" fmla="*/ 252413 w 587375"/>
                <a:gd name="connsiteY219" fmla="*/ 590550 h 714375"/>
                <a:gd name="connsiteX220" fmla="*/ 239713 w 587375"/>
                <a:gd name="connsiteY220" fmla="*/ 620713 h 714375"/>
                <a:gd name="connsiteX221" fmla="*/ 242888 w 587375"/>
                <a:gd name="connsiteY221" fmla="*/ 655638 h 714375"/>
                <a:gd name="connsiteX222" fmla="*/ 231775 w 587375"/>
                <a:gd name="connsiteY222" fmla="*/ 655638 h 714375"/>
                <a:gd name="connsiteX223" fmla="*/ 223838 w 587375"/>
                <a:gd name="connsiteY223" fmla="*/ 681038 h 714375"/>
                <a:gd name="connsiteX224" fmla="*/ 231775 w 587375"/>
                <a:gd name="connsiteY224" fmla="*/ 687388 h 714375"/>
                <a:gd name="connsiteX225" fmla="*/ 231775 w 587375"/>
                <a:gd name="connsiteY225" fmla="*/ 692150 h 714375"/>
                <a:gd name="connsiteX226" fmla="*/ 214313 w 587375"/>
                <a:gd name="connsiteY226" fmla="*/ 687388 h 714375"/>
                <a:gd name="connsiteX227" fmla="*/ 209550 w 587375"/>
                <a:gd name="connsiteY227" fmla="*/ 704850 h 714375"/>
                <a:gd name="connsiteX228" fmla="*/ 193675 w 587375"/>
                <a:gd name="connsiteY228" fmla="*/ 714375 h 714375"/>
                <a:gd name="connsiteX229" fmla="*/ 166688 w 587375"/>
                <a:gd name="connsiteY229" fmla="*/ 687388 h 714375"/>
                <a:gd name="connsiteX230" fmla="*/ 161925 w 587375"/>
                <a:gd name="connsiteY230" fmla="*/ 666750 h 714375"/>
                <a:gd name="connsiteX231" fmla="*/ 155575 w 587375"/>
                <a:gd name="connsiteY231" fmla="*/ 633413 h 714375"/>
                <a:gd name="connsiteX232" fmla="*/ 133350 w 587375"/>
                <a:gd name="connsiteY232" fmla="*/ 593725 h 714375"/>
                <a:gd name="connsiteX233" fmla="*/ 131763 w 587375"/>
                <a:gd name="connsiteY233" fmla="*/ 555625 h 714375"/>
                <a:gd name="connsiteX234" fmla="*/ 103188 w 587375"/>
                <a:gd name="connsiteY234" fmla="*/ 495300 h 714375"/>
                <a:gd name="connsiteX235" fmla="*/ 98425 w 587375"/>
                <a:gd name="connsiteY235" fmla="*/ 471488 h 714375"/>
                <a:gd name="connsiteX236" fmla="*/ 93662 w 587375"/>
                <a:gd name="connsiteY236" fmla="*/ 423863 h 714375"/>
                <a:gd name="connsiteX237" fmla="*/ 95250 w 587375"/>
                <a:gd name="connsiteY237" fmla="*/ 404813 h 714375"/>
                <a:gd name="connsiteX238" fmla="*/ 90487 w 587375"/>
                <a:gd name="connsiteY238" fmla="*/ 398463 h 714375"/>
                <a:gd name="connsiteX239" fmla="*/ 93662 w 587375"/>
                <a:gd name="connsiteY239" fmla="*/ 374650 h 714375"/>
                <a:gd name="connsiteX240" fmla="*/ 85725 w 587375"/>
                <a:gd name="connsiteY240" fmla="*/ 371475 h 714375"/>
                <a:gd name="connsiteX241" fmla="*/ 82550 w 587375"/>
                <a:gd name="connsiteY241" fmla="*/ 381000 h 714375"/>
                <a:gd name="connsiteX242" fmla="*/ 77787 w 587375"/>
                <a:gd name="connsiteY242" fmla="*/ 404813 h 714375"/>
                <a:gd name="connsiteX243" fmla="*/ 58737 w 587375"/>
                <a:gd name="connsiteY243" fmla="*/ 419100 h 714375"/>
                <a:gd name="connsiteX244" fmla="*/ 34925 w 587375"/>
                <a:gd name="connsiteY244" fmla="*/ 404813 h 714375"/>
                <a:gd name="connsiteX245" fmla="*/ 12700 w 587375"/>
                <a:gd name="connsiteY245" fmla="*/ 374650 h 714375"/>
                <a:gd name="connsiteX246" fmla="*/ 38100 w 587375"/>
                <a:gd name="connsiteY246" fmla="*/ 371475 h 714375"/>
                <a:gd name="connsiteX247" fmla="*/ 50800 w 587375"/>
                <a:gd name="connsiteY247" fmla="*/ 349250 h 714375"/>
                <a:gd name="connsiteX248" fmla="*/ 34925 w 587375"/>
                <a:gd name="connsiteY248" fmla="*/ 354013 h 714375"/>
                <a:gd name="connsiteX249" fmla="*/ 20637 w 587375"/>
                <a:gd name="connsiteY249" fmla="*/ 361950 h 714375"/>
                <a:gd name="connsiteX250" fmla="*/ 0 w 587375"/>
                <a:gd name="connsiteY250" fmla="*/ 342900 h 714375"/>
                <a:gd name="connsiteX251" fmla="*/ 7937 w 587375"/>
                <a:gd name="connsiteY251" fmla="*/ 330200 h 714375"/>
                <a:gd name="connsiteX252" fmla="*/ 42862 w 587375"/>
                <a:gd name="connsiteY252" fmla="*/ 320675 h 714375"/>
                <a:gd name="connsiteX253" fmla="*/ 60325 w 587375"/>
                <a:gd name="connsiteY253" fmla="*/ 320675 h 714375"/>
                <a:gd name="connsiteX254" fmla="*/ 50800 w 587375"/>
                <a:gd name="connsiteY254" fmla="*/ 290513 h 714375"/>
                <a:gd name="connsiteX255" fmla="*/ 33337 w 587375"/>
                <a:gd name="connsiteY255" fmla="*/ 280988 h 714375"/>
                <a:gd name="connsiteX256" fmla="*/ 38100 w 587375"/>
                <a:gd name="connsiteY256" fmla="*/ 265113 h 714375"/>
                <a:gd name="connsiteX257" fmla="*/ 22225 w 587375"/>
                <a:gd name="connsiteY257" fmla="*/ 265113 h 714375"/>
                <a:gd name="connsiteX258" fmla="*/ 25400 w 587375"/>
                <a:gd name="connsiteY258" fmla="*/ 255588 h 714375"/>
                <a:gd name="connsiteX259" fmla="*/ 39687 w 587375"/>
                <a:gd name="connsiteY259" fmla="*/ 234950 h 714375"/>
                <a:gd name="connsiteX260" fmla="*/ 52387 w 587375"/>
                <a:gd name="connsiteY260" fmla="*/ 239713 h 714375"/>
                <a:gd name="connsiteX261" fmla="*/ 76200 w 587375"/>
                <a:gd name="connsiteY261" fmla="*/ 227013 h 714375"/>
                <a:gd name="connsiteX262" fmla="*/ 80962 w 587375"/>
                <a:gd name="connsiteY262" fmla="*/ 212725 h 714375"/>
                <a:gd name="connsiteX263" fmla="*/ 107950 w 587375"/>
                <a:gd name="connsiteY263" fmla="*/ 196850 h 714375"/>
                <a:gd name="connsiteX264" fmla="*/ 120650 w 587375"/>
                <a:gd name="connsiteY264" fmla="*/ 161925 h 714375"/>
                <a:gd name="connsiteX265" fmla="*/ 133350 w 587375"/>
                <a:gd name="connsiteY265" fmla="*/ 134938 h 714375"/>
                <a:gd name="connsiteX266" fmla="*/ 143828 w 587375"/>
                <a:gd name="connsiteY266" fmla="*/ 123507 h 714375"/>
                <a:gd name="connsiteX267" fmla="*/ 141288 w 587375"/>
                <a:gd name="connsiteY267" fmla="*/ 122237 h 714375"/>
                <a:gd name="connsiteX268" fmla="*/ 138113 w 587375"/>
                <a:gd name="connsiteY268" fmla="*/ 122237 h 714375"/>
                <a:gd name="connsiteX269" fmla="*/ 136526 w 587375"/>
                <a:gd name="connsiteY269" fmla="*/ 122237 h 714375"/>
                <a:gd name="connsiteX270" fmla="*/ 136526 w 587375"/>
                <a:gd name="connsiteY270" fmla="*/ 119062 h 714375"/>
                <a:gd name="connsiteX271" fmla="*/ 133351 w 587375"/>
                <a:gd name="connsiteY271" fmla="*/ 115887 h 714375"/>
                <a:gd name="connsiteX272" fmla="*/ 128588 w 587375"/>
                <a:gd name="connsiteY272" fmla="*/ 114300 h 714375"/>
                <a:gd name="connsiteX273" fmla="*/ 125413 w 587375"/>
                <a:gd name="connsiteY273" fmla="*/ 114300 h 714375"/>
                <a:gd name="connsiteX274" fmla="*/ 125413 w 587375"/>
                <a:gd name="connsiteY274" fmla="*/ 109537 h 714375"/>
                <a:gd name="connsiteX275" fmla="*/ 123826 w 587375"/>
                <a:gd name="connsiteY275" fmla="*/ 106362 h 714375"/>
                <a:gd name="connsiteX276" fmla="*/ 119063 w 587375"/>
                <a:gd name="connsiteY276" fmla="*/ 98425 h 714375"/>
                <a:gd name="connsiteX277" fmla="*/ 123826 w 587375"/>
                <a:gd name="connsiteY277" fmla="*/ 96837 h 714375"/>
                <a:gd name="connsiteX278" fmla="*/ 123825 w 587375"/>
                <a:gd name="connsiteY278" fmla="*/ 96836 h 714375"/>
                <a:gd name="connsiteX279" fmla="*/ 123825 w 587375"/>
                <a:gd name="connsiteY279" fmla="*/ 96837 h 714375"/>
                <a:gd name="connsiteX280" fmla="*/ 119063 w 587375"/>
                <a:gd name="connsiteY280" fmla="*/ 98425 h 714375"/>
                <a:gd name="connsiteX281" fmla="*/ 125413 w 587375"/>
                <a:gd name="connsiteY281" fmla="*/ 109537 h 714375"/>
                <a:gd name="connsiteX282" fmla="*/ 123825 w 587375"/>
                <a:gd name="connsiteY282" fmla="*/ 109537 h 714375"/>
                <a:gd name="connsiteX283" fmla="*/ 119063 w 587375"/>
                <a:gd name="connsiteY283" fmla="*/ 109537 h 714375"/>
                <a:gd name="connsiteX284" fmla="*/ 115888 w 587375"/>
                <a:gd name="connsiteY284" fmla="*/ 106362 h 714375"/>
                <a:gd name="connsiteX285" fmla="*/ 115888 w 587375"/>
                <a:gd name="connsiteY285" fmla="*/ 103187 h 714375"/>
                <a:gd name="connsiteX286" fmla="*/ 115888 w 587375"/>
                <a:gd name="connsiteY286" fmla="*/ 101600 h 714375"/>
                <a:gd name="connsiteX287" fmla="*/ 115888 w 587375"/>
                <a:gd name="connsiteY287" fmla="*/ 98425 h 714375"/>
                <a:gd name="connsiteX288" fmla="*/ 112713 w 587375"/>
                <a:gd name="connsiteY288" fmla="*/ 79375 h 714375"/>
                <a:gd name="connsiteX289" fmla="*/ 112713 w 587375"/>
                <a:gd name="connsiteY289" fmla="*/ 76200 h 714375"/>
                <a:gd name="connsiteX290" fmla="*/ 111125 w 587375"/>
                <a:gd name="connsiteY290" fmla="*/ 71437 h 714375"/>
                <a:gd name="connsiteX291" fmla="*/ 111125 w 587375"/>
                <a:gd name="connsiteY291" fmla="*/ 68262 h 714375"/>
                <a:gd name="connsiteX292" fmla="*/ 115888 w 587375"/>
                <a:gd name="connsiteY292" fmla="*/ 63500 h 714375"/>
                <a:gd name="connsiteX293" fmla="*/ 123825 w 587375"/>
                <a:gd name="connsiteY293" fmla="*/ 58737 h 714375"/>
                <a:gd name="connsiteX294" fmla="*/ 123825 w 587375"/>
                <a:gd name="connsiteY294" fmla="*/ 55562 h 714375"/>
                <a:gd name="connsiteX295" fmla="*/ 125413 w 587375"/>
                <a:gd name="connsiteY295" fmla="*/ 49212 h 714375"/>
                <a:gd name="connsiteX296" fmla="*/ 123825 w 587375"/>
                <a:gd name="connsiteY296" fmla="*/ 46037 h 714375"/>
                <a:gd name="connsiteX297" fmla="*/ 119063 w 587375"/>
                <a:gd name="connsiteY297" fmla="*/ 41275 h 714375"/>
                <a:gd name="connsiteX298" fmla="*/ 115888 w 587375"/>
                <a:gd name="connsiteY298" fmla="*/ 41275 h 714375"/>
                <a:gd name="connsiteX299" fmla="*/ 112713 w 587375"/>
                <a:gd name="connsiteY299" fmla="*/ 38100 h 714375"/>
                <a:gd name="connsiteX300" fmla="*/ 111125 w 587375"/>
                <a:gd name="connsiteY300" fmla="*/ 33337 h 714375"/>
                <a:gd name="connsiteX301" fmla="*/ 106363 w 587375"/>
                <a:gd name="connsiteY301" fmla="*/ 33337 h 714375"/>
                <a:gd name="connsiteX302" fmla="*/ 103188 w 587375"/>
                <a:gd name="connsiteY302" fmla="*/ 30162 h 714375"/>
                <a:gd name="connsiteX303" fmla="*/ 101600 w 587375"/>
                <a:gd name="connsiteY303" fmla="*/ 30162 h 714375"/>
                <a:gd name="connsiteX304" fmla="*/ 95250 w 587375"/>
                <a:gd name="connsiteY304" fmla="*/ 28575 h 714375"/>
                <a:gd name="connsiteX305" fmla="*/ 95250 w 587375"/>
                <a:gd name="connsiteY305" fmla="*/ 25400 h 714375"/>
                <a:gd name="connsiteX306" fmla="*/ 95250 w 587375"/>
                <a:gd name="connsiteY306" fmla="*/ 17463 h 714375"/>
                <a:gd name="connsiteX307" fmla="*/ 95250 w 587375"/>
                <a:gd name="connsiteY307" fmla="*/ 15875 h 714375"/>
                <a:gd name="connsiteX308" fmla="*/ 98425 w 587375"/>
                <a:gd name="connsiteY308" fmla="*/ 15875 h 714375"/>
                <a:gd name="connsiteX309" fmla="*/ 103188 w 587375"/>
                <a:gd name="connsiteY309" fmla="*/ 15875 h 714375"/>
                <a:gd name="connsiteX310" fmla="*/ 106363 w 587375"/>
                <a:gd name="connsiteY310" fmla="*/ 17463 h 714375"/>
                <a:gd name="connsiteX311" fmla="*/ 107950 w 587375"/>
                <a:gd name="connsiteY311" fmla="*/ 15875 h 714375"/>
                <a:gd name="connsiteX312" fmla="*/ 107950 w 587375"/>
                <a:gd name="connsiteY312" fmla="*/ 12700 h 714375"/>
                <a:gd name="connsiteX313" fmla="*/ 107950 w 587375"/>
                <a:gd name="connsiteY313" fmla="*/ 7938 h 714375"/>
                <a:gd name="connsiteX314" fmla="*/ 112713 w 587375"/>
                <a:gd name="connsiteY314" fmla="*/ 7938 h 714375"/>
                <a:gd name="connsiteX315" fmla="*/ 115888 w 587375"/>
                <a:gd name="connsiteY315" fmla="*/ 7938 h 714375"/>
                <a:gd name="connsiteX316" fmla="*/ 123825 w 587375"/>
                <a:gd name="connsiteY316" fmla="*/ 6350 h 714375"/>
                <a:gd name="connsiteX317" fmla="*/ 125413 w 587375"/>
                <a:gd name="connsiteY317" fmla="*/ 6350 h 714375"/>
                <a:gd name="connsiteX318" fmla="*/ 128588 w 587375"/>
                <a:gd name="connsiteY318" fmla="*/ 3175 h 714375"/>
                <a:gd name="connsiteX319" fmla="*/ 136525 w 587375"/>
                <a:gd name="connsiteY319" fmla="*/ 6350 h 714375"/>
                <a:gd name="connsiteX320" fmla="*/ 138113 w 587375"/>
                <a:gd name="connsiteY320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3976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187325 w 587375"/>
                <a:gd name="connsiteY25" fmla="*/ 53976 h 714375"/>
                <a:gd name="connsiteX26" fmla="*/ 200342 w 587375"/>
                <a:gd name="connsiteY26" fmla="*/ 47308 h 714375"/>
                <a:gd name="connsiteX27" fmla="*/ 196850 w 587375"/>
                <a:gd name="connsiteY27" fmla="*/ 49212 h 714375"/>
                <a:gd name="connsiteX28" fmla="*/ 198438 w 587375"/>
                <a:gd name="connsiteY28" fmla="*/ 49212 h 714375"/>
                <a:gd name="connsiteX29" fmla="*/ 200342 w 587375"/>
                <a:gd name="connsiteY29" fmla="*/ 47308 h 714375"/>
                <a:gd name="connsiteX30" fmla="*/ 138113 w 587375"/>
                <a:gd name="connsiteY30" fmla="*/ 0 h 714375"/>
                <a:gd name="connsiteX31" fmla="*/ 144463 w 587375"/>
                <a:gd name="connsiteY31" fmla="*/ 0 h 714375"/>
                <a:gd name="connsiteX32" fmla="*/ 146050 w 587375"/>
                <a:gd name="connsiteY32" fmla="*/ 3175 h 714375"/>
                <a:gd name="connsiteX33" fmla="*/ 149225 w 587375"/>
                <a:gd name="connsiteY33" fmla="*/ 0 h 714375"/>
                <a:gd name="connsiteX34" fmla="*/ 153988 w 587375"/>
                <a:gd name="connsiteY34" fmla="*/ 0 h 714375"/>
                <a:gd name="connsiteX35" fmla="*/ 155576 w 587375"/>
                <a:gd name="connsiteY35" fmla="*/ 3175 h 714375"/>
                <a:gd name="connsiteX36" fmla="*/ 158751 w 587375"/>
                <a:gd name="connsiteY36" fmla="*/ 6350 h 714375"/>
                <a:gd name="connsiteX37" fmla="*/ 161926 w 587375"/>
                <a:gd name="connsiteY37" fmla="*/ 7938 h 714375"/>
                <a:gd name="connsiteX38" fmla="*/ 161926 w 587375"/>
                <a:gd name="connsiteY38" fmla="*/ 11113 h 714375"/>
                <a:gd name="connsiteX39" fmla="*/ 163513 w 587375"/>
                <a:gd name="connsiteY39" fmla="*/ 15875 h 714375"/>
                <a:gd name="connsiteX40" fmla="*/ 171451 w 587375"/>
                <a:gd name="connsiteY40" fmla="*/ 15875 h 714375"/>
                <a:gd name="connsiteX41" fmla="*/ 174626 w 587375"/>
                <a:gd name="connsiteY41" fmla="*/ 17463 h 714375"/>
                <a:gd name="connsiteX42" fmla="*/ 176213 w 587375"/>
                <a:gd name="connsiteY42" fmla="*/ 23813 h 714375"/>
                <a:gd name="connsiteX43" fmla="*/ 179388 w 587375"/>
                <a:gd name="connsiteY43" fmla="*/ 25400 h 714375"/>
                <a:gd name="connsiteX44" fmla="*/ 184151 w 587375"/>
                <a:gd name="connsiteY44" fmla="*/ 25400 h 714375"/>
                <a:gd name="connsiteX45" fmla="*/ 184151 w 587375"/>
                <a:gd name="connsiteY45" fmla="*/ 36512 h 714375"/>
                <a:gd name="connsiteX46" fmla="*/ 187326 w 587375"/>
                <a:gd name="connsiteY46" fmla="*/ 38100 h 714375"/>
                <a:gd name="connsiteX47" fmla="*/ 192088 w 587375"/>
                <a:gd name="connsiteY47" fmla="*/ 41275 h 714375"/>
                <a:gd name="connsiteX48" fmla="*/ 193676 w 587375"/>
                <a:gd name="connsiteY48" fmla="*/ 41275 h 714375"/>
                <a:gd name="connsiteX49" fmla="*/ 198438 w 587375"/>
                <a:gd name="connsiteY49" fmla="*/ 41275 h 714375"/>
                <a:gd name="connsiteX50" fmla="*/ 201613 w 587375"/>
                <a:gd name="connsiteY50" fmla="*/ 41275 h 714375"/>
                <a:gd name="connsiteX51" fmla="*/ 204788 w 587375"/>
                <a:gd name="connsiteY51" fmla="*/ 42862 h 714375"/>
                <a:gd name="connsiteX52" fmla="*/ 204788 w 587375"/>
                <a:gd name="connsiteY52" fmla="*/ 43921 h 714375"/>
                <a:gd name="connsiteX53" fmla="*/ 206376 w 587375"/>
                <a:gd name="connsiteY53" fmla="*/ 42862 h 714375"/>
                <a:gd name="connsiteX54" fmla="*/ 209551 w 587375"/>
                <a:gd name="connsiteY54" fmla="*/ 41275 h 714375"/>
                <a:gd name="connsiteX55" fmla="*/ 211138 w 587375"/>
                <a:gd name="connsiteY55" fmla="*/ 38100 h 714375"/>
                <a:gd name="connsiteX56" fmla="*/ 214313 w 587375"/>
                <a:gd name="connsiteY56" fmla="*/ 38100 h 714375"/>
                <a:gd name="connsiteX57" fmla="*/ 217488 w 587375"/>
                <a:gd name="connsiteY57" fmla="*/ 38100 h 714375"/>
                <a:gd name="connsiteX58" fmla="*/ 219076 w 587375"/>
                <a:gd name="connsiteY58" fmla="*/ 38100 h 714375"/>
                <a:gd name="connsiteX59" fmla="*/ 222251 w 587375"/>
                <a:gd name="connsiteY59" fmla="*/ 38100 h 714375"/>
                <a:gd name="connsiteX60" fmla="*/ 223838 w 587375"/>
                <a:gd name="connsiteY60" fmla="*/ 36513 h 714375"/>
                <a:gd name="connsiteX61" fmla="*/ 223838 w 587375"/>
                <a:gd name="connsiteY61" fmla="*/ 33338 h 714375"/>
                <a:gd name="connsiteX62" fmla="*/ 227013 w 587375"/>
                <a:gd name="connsiteY62" fmla="*/ 28575 h 714375"/>
                <a:gd name="connsiteX63" fmla="*/ 227013 w 587375"/>
                <a:gd name="connsiteY63" fmla="*/ 25400 h 714375"/>
                <a:gd name="connsiteX64" fmla="*/ 230188 w 587375"/>
                <a:gd name="connsiteY64" fmla="*/ 25400 h 714375"/>
                <a:gd name="connsiteX65" fmla="*/ 231776 w 587375"/>
                <a:gd name="connsiteY65" fmla="*/ 28575 h 714375"/>
                <a:gd name="connsiteX66" fmla="*/ 234951 w 587375"/>
                <a:gd name="connsiteY66" fmla="*/ 30163 h 714375"/>
                <a:gd name="connsiteX67" fmla="*/ 236538 w 587375"/>
                <a:gd name="connsiteY67" fmla="*/ 33338 h 714375"/>
                <a:gd name="connsiteX68" fmla="*/ 242888 w 587375"/>
                <a:gd name="connsiteY68" fmla="*/ 33338 h 714375"/>
                <a:gd name="connsiteX69" fmla="*/ 244476 w 587375"/>
                <a:gd name="connsiteY69" fmla="*/ 33338 h 714375"/>
                <a:gd name="connsiteX70" fmla="*/ 247651 w 587375"/>
                <a:gd name="connsiteY70" fmla="*/ 33338 h 714375"/>
                <a:gd name="connsiteX71" fmla="*/ 249238 w 587375"/>
                <a:gd name="connsiteY71" fmla="*/ 33338 h 714375"/>
                <a:gd name="connsiteX72" fmla="*/ 252413 w 587375"/>
                <a:gd name="connsiteY72" fmla="*/ 36513 h 714375"/>
                <a:gd name="connsiteX73" fmla="*/ 252413 w 587375"/>
                <a:gd name="connsiteY73" fmla="*/ 38100 h 714375"/>
                <a:gd name="connsiteX74" fmla="*/ 252413 w 587375"/>
                <a:gd name="connsiteY74" fmla="*/ 42862 h 714375"/>
                <a:gd name="connsiteX75" fmla="*/ 249238 w 587375"/>
                <a:gd name="connsiteY75" fmla="*/ 46037 h 714375"/>
                <a:gd name="connsiteX76" fmla="*/ 249238 w 587375"/>
                <a:gd name="connsiteY76" fmla="*/ 49212 h 714375"/>
                <a:gd name="connsiteX77" fmla="*/ 249238 w 587375"/>
                <a:gd name="connsiteY77" fmla="*/ 50800 h 714375"/>
                <a:gd name="connsiteX78" fmla="*/ 252413 w 587375"/>
                <a:gd name="connsiteY78" fmla="*/ 55562 h 714375"/>
                <a:gd name="connsiteX79" fmla="*/ 249238 w 587375"/>
                <a:gd name="connsiteY79" fmla="*/ 58737 h 714375"/>
                <a:gd name="connsiteX80" fmla="*/ 249238 w 587375"/>
                <a:gd name="connsiteY80" fmla="*/ 63500 h 714375"/>
                <a:gd name="connsiteX81" fmla="*/ 247651 w 587375"/>
                <a:gd name="connsiteY81" fmla="*/ 66675 h 714375"/>
                <a:gd name="connsiteX82" fmla="*/ 244476 w 587375"/>
                <a:gd name="connsiteY82" fmla="*/ 68262 h 714375"/>
                <a:gd name="connsiteX83" fmla="*/ 239713 w 587375"/>
                <a:gd name="connsiteY83" fmla="*/ 71437 h 714375"/>
                <a:gd name="connsiteX84" fmla="*/ 236538 w 587375"/>
                <a:gd name="connsiteY84" fmla="*/ 71437 h 714375"/>
                <a:gd name="connsiteX85" fmla="*/ 236538 w 587375"/>
                <a:gd name="connsiteY85" fmla="*/ 76200 h 714375"/>
                <a:gd name="connsiteX86" fmla="*/ 236538 w 587375"/>
                <a:gd name="connsiteY86" fmla="*/ 80962 h 714375"/>
                <a:gd name="connsiteX87" fmla="*/ 234951 w 587375"/>
                <a:gd name="connsiteY87" fmla="*/ 84137 h 714375"/>
                <a:gd name="connsiteX88" fmla="*/ 231776 w 587375"/>
                <a:gd name="connsiteY88" fmla="*/ 84137 h 714375"/>
                <a:gd name="connsiteX89" fmla="*/ 227013 w 587375"/>
                <a:gd name="connsiteY89" fmla="*/ 84137 h 714375"/>
                <a:gd name="connsiteX90" fmla="*/ 227013 w 587375"/>
                <a:gd name="connsiteY90" fmla="*/ 80962 h 714375"/>
                <a:gd name="connsiteX91" fmla="*/ 227013 w 587375"/>
                <a:gd name="connsiteY91" fmla="*/ 76200 h 714375"/>
                <a:gd name="connsiteX92" fmla="*/ 227013 w 587375"/>
                <a:gd name="connsiteY92" fmla="*/ 71437 h 714375"/>
                <a:gd name="connsiteX93" fmla="*/ 223838 w 587375"/>
                <a:gd name="connsiteY93" fmla="*/ 68262 h 714375"/>
                <a:gd name="connsiteX94" fmla="*/ 223838 w 587375"/>
                <a:gd name="connsiteY94" fmla="*/ 68262 h 714375"/>
                <a:gd name="connsiteX95" fmla="*/ 227013 w 587375"/>
                <a:gd name="connsiteY95" fmla="*/ 71437 h 714375"/>
                <a:gd name="connsiteX96" fmla="*/ 227013 w 587375"/>
                <a:gd name="connsiteY96" fmla="*/ 76200 h 714375"/>
                <a:gd name="connsiteX97" fmla="*/ 227013 w 587375"/>
                <a:gd name="connsiteY97" fmla="*/ 80962 h 714375"/>
                <a:gd name="connsiteX98" fmla="*/ 223838 w 587375"/>
                <a:gd name="connsiteY98" fmla="*/ 84137 h 714375"/>
                <a:gd name="connsiteX99" fmla="*/ 223838 w 587375"/>
                <a:gd name="connsiteY99" fmla="*/ 88900 h 714375"/>
                <a:gd name="connsiteX100" fmla="*/ 223838 w 587375"/>
                <a:gd name="connsiteY100" fmla="*/ 92075 h 714375"/>
                <a:gd name="connsiteX101" fmla="*/ 223838 w 587375"/>
                <a:gd name="connsiteY101" fmla="*/ 96837 h 714375"/>
                <a:gd name="connsiteX102" fmla="*/ 227013 w 587375"/>
                <a:gd name="connsiteY102" fmla="*/ 98425 h 714375"/>
                <a:gd name="connsiteX103" fmla="*/ 227013 w 587375"/>
                <a:gd name="connsiteY103" fmla="*/ 103187 h 714375"/>
                <a:gd name="connsiteX104" fmla="*/ 231775 w 587375"/>
                <a:gd name="connsiteY104" fmla="*/ 103187 h 714375"/>
                <a:gd name="connsiteX105" fmla="*/ 234950 w 587375"/>
                <a:gd name="connsiteY105" fmla="*/ 103187 h 714375"/>
                <a:gd name="connsiteX106" fmla="*/ 231775 w 587375"/>
                <a:gd name="connsiteY106" fmla="*/ 106362 h 714375"/>
                <a:gd name="connsiteX107" fmla="*/ 231775 w 587375"/>
                <a:gd name="connsiteY107" fmla="*/ 109537 h 714375"/>
                <a:gd name="connsiteX108" fmla="*/ 231775 w 587375"/>
                <a:gd name="connsiteY108" fmla="*/ 111125 h 714375"/>
                <a:gd name="connsiteX109" fmla="*/ 234950 w 587375"/>
                <a:gd name="connsiteY109" fmla="*/ 114300 h 714375"/>
                <a:gd name="connsiteX110" fmla="*/ 233891 w 587375"/>
                <a:gd name="connsiteY110" fmla="*/ 116947 h 714375"/>
                <a:gd name="connsiteX111" fmla="*/ 234951 w 587375"/>
                <a:gd name="connsiteY111" fmla="*/ 115888 h 714375"/>
                <a:gd name="connsiteX112" fmla="*/ 234951 w 587375"/>
                <a:gd name="connsiteY112" fmla="*/ 114300 h 714375"/>
                <a:gd name="connsiteX113" fmla="*/ 236538 w 587375"/>
                <a:gd name="connsiteY113" fmla="*/ 114300 h 714375"/>
                <a:gd name="connsiteX114" fmla="*/ 239713 w 587375"/>
                <a:gd name="connsiteY114" fmla="*/ 115888 h 714375"/>
                <a:gd name="connsiteX115" fmla="*/ 239713 w 587375"/>
                <a:gd name="connsiteY115" fmla="*/ 122237 h 714375"/>
                <a:gd name="connsiteX116" fmla="*/ 234951 w 587375"/>
                <a:gd name="connsiteY116" fmla="*/ 123825 h 714375"/>
                <a:gd name="connsiteX117" fmla="*/ 231776 w 587375"/>
                <a:gd name="connsiteY117" fmla="*/ 123825 h 714375"/>
                <a:gd name="connsiteX118" fmla="*/ 231776 w 587375"/>
                <a:gd name="connsiteY118" fmla="*/ 128587 h 714375"/>
                <a:gd name="connsiteX119" fmla="*/ 231776 w 587375"/>
                <a:gd name="connsiteY119" fmla="*/ 131762 h 714375"/>
                <a:gd name="connsiteX120" fmla="*/ 227013 w 587375"/>
                <a:gd name="connsiteY120" fmla="*/ 131762 h 714375"/>
                <a:gd name="connsiteX121" fmla="*/ 223838 w 587375"/>
                <a:gd name="connsiteY121" fmla="*/ 131762 h 714375"/>
                <a:gd name="connsiteX122" fmla="*/ 222250 w 587375"/>
                <a:gd name="connsiteY122" fmla="*/ 128587 h 714375"/>
                <a:gd name="connsiteX123" fmla="*/ 222250 w 587375"/>
                <a:gd name="connsiteY123" fmla="*/ 127000 h 714375"/>
                <a:gd name="connsiteX124" fmla="*/ 222250 w 587375"/>
                <a:gd name="connsiteY124" fmla="*/ 123825 h 714375"/>
                <a:gd name="connsiteX125" fmla="*/ 223838 w 587375"/>
                <a:gd name="connsiteY125" fmla="*/ 123825 h 714375"/>
                <a:gd name="connsiteX126" fmla="*/ 227013 w 587375"/>
                <a:gd name="connsiteY126" fmla="*/ 123825 h 714375"/>
                <a:gd name="connsiteX127" fmla="*/ 230188 w 587375"/>
                <a:gd name="connsiteY127" fmla="*/ 123825 h 714375"/>
                <a:gd name="connsiteX128" fmla="*/ 231776 w 587375"/>
                <a:gd name="connsiteY128" fmla="*/ 122237 h 714375"/>
                <a:gd name="connsiteX129" fmla="*/ 231776 w 587375"/>
                <a:gd name="connsiteY129" fmla="*/ 122236 h 714375"/>
                <a:gd name="connsiteX130" fmla="*/ 231775 w 587375"/>
                <a:gd name="connsiteY130" fmla="*/ 122237 h 714375"/>
                <a:gd name="connsiteX131" fmla="*/ 227013 w 587375"/>
                <a:gd name="connsiteY131" fmla="*/ 123825 h 714375"/>
                <a:gd name="connsiteX132" fmla="*/ 223838 w 587375"/>
                <a:gd name="connsiteY132" fmla="*/ 123825 h 714375"/>
                <a:gd name="connsiteX133" fmla="*/ 222250 w 587375"/>
                <a:gd name="connsiteY133" fmla="*/ 122237 h 714375"/>
                <a:gd name="connsiteX134" fmla="*/ 222250 w 587375"/>
                <a:gd name="connsiteY134" fmla="*/ 119062 h 714375"/>
                <a:gd name="connsiteX135" fmla="*/ 219075 w 587375"/>
                <a:gd name="connsiteY135" fmla="*/ 122237 h 714375"/>
                <a:gd name="connsiteX136" fmla="*/ 217488 w 587375"/>
                <a:gd name="connsiteY136" fmla="*/ 122237 h 714375"/>
                <a:gd name="connsiteX137" fmla="*/ 214313 w 587375"/>
                <a:gd name="connsiteY137" fmla="*/ 123825 h 714375"/>
                <a:gd name="connsiteX138" fmla="*/ 214312 w 587375"/>
                <a:gd name="connsiteY138" fmla="*/ 123825 h 714375"/>
                <a:gd name="connsiteX139" fmla="*/ 214312 w 587375"/>
                <a:gd name="connsiteY139" fmla="*/ 125014 h 714375"/>
                <a:gd name="connsiteX140" fmla="*/ 223838 w 587375"/>
                <a:gd name="connsiteY140" fmla="*/ 157163 h 714375"/>
                <a:gd name="connsiteX141" fmla="*/ 234950 w 587375"/>
                <a:gd name="connsiteY141" fmla="*/ 146050 h 714375"/>
                <a:gd name="connsiteX142" fmla="*/ 260350 w 587375"/>
                <a:gd name="connsiteY142" fmla="*/ 166688 h 714375"/>
                <a:gd name="connsiteX143" fmla="*/ 244475 w 587375"/>
                <a:gd name="connsiteY143" fmla="*/ 184150 h 714375"/>
                <a:gd name="connsiteX144" fmla="*/ 242888 w 587375"/>
                <a:gd name="connsiteY144" fmla="*/ 212725 h 714375"/>
                <a:gd name="connsiteX145" fmla="*/ 260350 w 587375"/>
                <a:gd name="connsiteY145" fmla="*/ 212725 h 714375"/>
                <a:gd name="connsiteX146" fmla="*/ 260350 w 587375"/>
                <a:gd name="connsiteY146" fmla="*/ 227013 h 714375"/>
                <a:gd name="connsiteX147" fmla="*/ 292100 w 587375"/>
                <a:gd name="connsiteY147" fmla="*/ 247650 h 714375"/>
                <a:gd name="connsiteX148" fmla="*/ 312738 w 587375"/>
                <a:gd name="connsiteY148" fmla="*/ 250825 h 714375"/>
                <a:gd name="connsiteX149" fmla="*/ 328613 w 587375"/>
                <a:gd name="connsiteY149" fmla="*/ 242888 h 714375"/>
                <a:gd name="connsiteX150" fmla="*/ 339725 w 587375"/>
                <a:gd name="connsiteY150" fmla="*/ 263525 h 714375"/>
                <a:gd name="connsiteX151" fmla="*/ 352425 w 587375"/>
                <a:gd name="connsiteY151" fmla="*/ 260350 h 714375"/>
                <a:gd name="connsiteX152" fmla="*/ 355600 w 587375"/>
                <a:gd name="connsiteY152" fmla="*/ 269875 h 714375"/>
                <a:gd name="connsiteX153" fmla="*/ 398463 w 587375"/>
                <a:gd name="connsiteY153" fmla="*/ 276225 h 714375"/>
                <a:gd name="connsiteX154" fmla="*/ 407988 w 587375"/>
                <a:gd name="connsiteY154" fmla="*/ 269875 h 714375"/>
                <a:gd name="connsiteX155" fmla="*/ 407988 w 587375"/>
                <a:gd name="connsiteY155" fmla="*/ 238125 h 714375"/>
                <a:gd name="connsiteX156" fmla="*/ 423863 w 587375"/>
                <a:gd name="connsiteY156" fmla="*/ 227013 h 714375"/>
                <a:gd name="connsiteX157" fmla="*/ 428625 w 587375"/>
                <a:gd name="connsiteY157" fmla="*/ 234950 h 714375"/>
                <a:gd name="connsiteX158" fmla="*/ 420688 w 587375"/>
                <a:gd name="connsiteY158" fmla="*/ 247650 h 714375"/>
                <a:gd name="connsiteX159" fmla="*/ 423863 w 587375"/>
                <a:gd name="connsiteY159" fmla="*/ 257175 h 714375"/>
                <a:gd name="connsiteX160" fmla="*/ 420688 w 587375"/>
                <a:gd name="connsiteY160" fmla="*/ 265113 h 714375"/>
                <a:gd name="connsiteX161" fmla="*/ 431800 w 587375"/>
                <a:gd name="connsiteY161" fmla="*/ 269875 h 714375"/>
                <a:gd name="connsiteX162" fmla="*/ 450850 w 587375"/>
                <a:gd name="connsiteY162" fmla="*/ 265113 h 714375"/>
                <a:gd name="connsiteX163" fmla="*/ 457200 w 587375"/>
                <a:gd name="connsiteY163" fmla="*/ 257175 h 714375"/>
                <a:gd name="connsiteX164" fmla="*/ 481013 w 587375"/>
                <a:gd name="connsiteY164" fmla="*/ 260350 h 714375"/>
                <a:gd name="connsiteX165" fmla="*/ 481013 w 587375"/>
                <a:gd name="connsiteY165" fmla="*/ 234950 h 714375"/>
                <a:gd name="connsiteX166" fmla="*/ 500063 w 587375"/>
                <a:gd name="connsiteY166" fmla="*/ 227013 h 714375"/>
                <a:gd name="connsiteX167" fmla="*/ 527050 w 587375"/>
                <a:gd name="connsiteY167" fmla="*/ 200025 h 714375"/>
                <a:gd name="connsiteX168" fmla="*/ 544513 w 587375"/>
                <a:gd name="connsiteY168" fmla="*/ 201613 h 714375"/>
                <a:gd name="connsiteX169" fmla="*/ 547688 w 587375"/>
                <a:gd name="connsiteY169" fmla="*/ 214313 h 714375"/>
                <a:gd name="connsiteX170" fmla="*/ 565150 w 587375"/>
                <a:gd name="connsiteY170" fmla="*/ 212725 h 714375"/>
                <a:gd name="connsiteX171" fmla="*/ 582613 w 587375"/>
                <a:gd name="connsiteY171" fmla="*/ 217488 h 714375"/>
                <a:gd name="connsiteX172" fmla="*/ 587375 w 587375"/>
                <a:gd name="connsiteY172" fmla="*/ 233363 h 714375"/>
                <a:gd name="connsiteX173" fmla="*/ 585788 w 587375"/>
                <a:gd name="connsiteY173" fmla="*/ 247650 h 714375"/>
                <a:gd name="connsiteX174" fmla="*/ 577850 w 587375"/>
                <a:gd name="connsiteY174" fmla="*/ 244475 h 714375"/>
                <a:gd name="connsiteX175" fmla="*/ 557213 w 587375"/>
                <a:gd name="connsiteY175" fmla="*/ 255588 h 714375"/>
                <a:gd name="connsiteX176" fmla="*/ 536575 w 587375"/>
                <a:gd name="connsiteY176" fmla="*/ 287338 h 714375"/>
                <a:gd name="connsiteX177" fmla="*/ 536575 w 587375"/>
                <a:gd name="connsiteY177" fmla="*/ 306388 h 714375"/>
                <a:gd name="connsiteX178" fmla="*/ 527050 w 587375"/>
                <a:gd name="connsiteY178" fmla="*/ 323850 h 714375"/>
                <a:gd name="connsiteX179" fmla="*/ 514350 w 587375"/>
                <a:gd name="connsiteY179" fmla="*/ 325438 h 714375"/>
                <a:gd name="connsiteX180" fmla="*/ 517525 w 587375"/>
                <a:gd name="connsiteY180" fmla="*/ 361950 h 714375"/>
                <a:gd name="connsiteX181" fmla="*/ 512763 w 587375"/>
                <a:gd name="connsiteY181" fmla="*/ 363538 h 714375"/>
                <a:gd name="connsiteX182" fmla="*/ 512763 w 587375"/>
                <a:gd name="connsiteY182" fmla="*/ 381000 h 714375"/>
                <a:gd name="connsiteX183" fmla="*/ 504825 w 587375"/>
                <a:gd name="connsiteY183" fmla="*/ 388938 h 714375"/>
                <a:gd name="connsiteX184" fmla="*/ 496888 w 587375"/>
                <a:gd name="connsiteY184" fmla="*/ 381000 h 714375"/>
                <a:gd name="connsiteX185" fmla="*/ 496888 w 587375"/>
                <a:gd name="connsiteY185" fmla="*/ 333375 h 714375"/>
                <a:gd name="connsiteX186" fmla="*/ 488950 w 587375"/>
                <a:gd name="connsiteY186" fmla="*/ 333375 h 714375"/>
                <a:gd name="connsiteX187" fmla="*/ 487363 w 587375"/>
                <a:gd name="connsiteY187" fmla="*/ 349250 h 714375"/>
                <a:gd name="connsiteX188" fmla="*/ 476250 w 587375"/>
                <a:gd name="connsiteY188" fmla="*/ 349250 h 714375"/>
                <a:gd name="connsiteX189" fmla="*/ 481013 w 587375"/>
                <a:gd name="connsiteY189" fmla="*/ 333375 h 714375"/>
                <a:gd name="connsiteX190" fmla="*/ 496888 w 587375"/>
                <a:gd name="connsiteY190" fmla="*/ 320675 h 714375"/>
                <a:gd name="connsiteX191" fmla="*/ 500063 w 587375"/>
                <a:gd name="connsiteY191" fmla="*/ 303213 h 714375"/>
                <a:gd name="connsiteX192" fmla="*/ 449263 w 587375"/>
                <a:gd name="connsiteY192" fmla="*/ 295275 h 714375"/>
                <a:gd name="connsiteX193" fmla="*/ 444500 w 587375"/>
                <a:gd name="connsiteY193" fmla="*/ 285750 h 714375"/>
                <a:gd name="connsiteX194" fmla="*/ 415925 w 587375"/>
                <a:gd name="connsiteY194" fmla="*/ 269875 h 714375"/>
                <a:gd name="connsiteX195" fmla="*/ 414338 w 587375"/>
                <a:gd name="connsiteY195" fmla="*/ 276225 h 714375"/>
                <a:gd name="connsiteX196" fmla="*/ 406400 w 587375"/>
                <a:gd name="connsiteY196" fmla="*/ 293688 h 714375"/>
                <a:gd name="connsiteX197" fmla="*/ 428625 w 587375"/>
                <a:gd name="connsiteY197" fmla="*/ 303213 h 714375"/>
                <a:gd name="connsiteX198" fmla="*/ 415925 w 587375"/>
                <a:gd name="connsiteY198" fmla="*/ 311150 h 714375"/>
                <a:gd name="connsiteX199" fmla="*/ 414338 w 587375"/>
                <a:gd name="connsiteY199" fmla="*/ 319088 h 714375"/>
                <a:gd name="connsiteX200" fmla="*/ 419100 w 587375"/>
                <a:gd name="connsiteY200" fmla="*/ 323850 h 714375"/>
                <a:gd name="connsiteX201" fmla="*/ 420688 w 587375"/>
                <a:gd name="connsiteY201" fmla="*/ 338138 h 714375"/>
                <a:gd name="connsiteX202" fmla="*/ 436563 w 587375"/>
                <a:gd name="connsiteY202" fmla="*/ 388938 h 714375"/>
                <a:gd name="connsiteX203" fmla="*/ 407988 w 587375"/>
                <a:gd name="connsiteY203" fmla="*/ 388938 h 714375"/>
                <a:gd name="connsiteX204" fmla="*/ 406400 w 587375"/>
                <a:gd name="connsiteY204" fmla="*/ 374650 h 714375"/>
                <a:gd name="connsiteX205" fmla="*/ 398463 w 587375"/>
                <a:gd name="connsiteY205" fmla="*/ 388938 h 714375"/>
                <a:gd name="connsiteX206" fmla="*/ 377825 w 587375"/>
                <a:gd name="connsiteY206" fmla="*/ 404813 h 714375"/>
                <a:gd name="connsiteX207" fmla="*/ 382588 w 587375"/>
                <a:gd name="connsiteY207" fmla="*/ 414338 h 714375"/>
                <a:gd name="connsiteX208" fmla="*/ 371475 w 587375"/>
                <a:gd name="connsiteY208" fmla="*/ 434975 h 714375"/>
                <a:gd name="connsiteX209" fmla="*/ 355600 w 587375"/>
                <a:gd name="connsiteY209" fmla="*/ 439738 h 714375"/>
                <a:gd name="connsiteX210" fmla="*/ 350838 w 587375"/>
                <a:gd name="connsiteY210" fmla="*/ 431800 h 714375"/>
                <a:gd name="connsiteX211" fmla="*/ 339725 w 587375"/>
                <a:gd name="connsiteY211" fmla="*/ 439738 h 714375"/>
                <a:gd name="connsiteX212" fmla="*/ 339725 w 587375"/>
                <a:gd name="connsiteY212" fmla="*/ 452438 h 714375"/>
                <a:gd name="connsiteX213" fmla="*/ 287338 w 587375"/>
                <a:gd name="connsiteY213" fmla="*/ 500063 h 714375"/>
                <a:gd name="connsiteX214" fmla="*/ 290513 w 587375"/>
                <a:gd name="connsiteY214" fmla="*/ 512763 h 714375"/>
                <a:gd name="connsiteX215" fmla="*/ 266700 w 587375"/>
                <a:gd name="connsiteY215" fmla="*/ 525463 h 714375"/>
                <a:gd name="connsiteX216" fmla="*/ 249238 w 587375"/>
                <a:gd name="connsiteY216" fmla="*/ 530225 h 714375"/>
                <a:gd name="connsiteX217" fmla="*/ 247650 w 587375"/>
                <a:gd name="connsiteY217" fmla="*/ 539750 h 714375"/>
                <a:gd name="connsiteX218" fmla="*/ 252413 w 587375"/>
                <a:gd name="connsiteY218" fmla="*/ 590550 h 714375"/>
                <a:gd name="connsiteX219" fmla="*/ 239713 w 587375"/>
                <a:gd name="connsiteY219" fmla="*/ 620713 h 714375"/>
                <a:gd name="connsiteX220" fmla="*/ 242888 w 587375"/>
                <a:gd name="connsiteY220" fmla="*/ 655638 h 714375"/>
                <a:gd name="connsiteX221" fmla="*/ 231775 w 587375"/>
                <a:gd name="connsiteY221" fmla="*/ 655638 h 714375"/>
                <a:gd name="connsiteX222" fmla="*/ 223838 w 587375"/>
                <a:gd name="connsiteY222" fmla="*/ 681038 h 714375"/>
                <a:gd name="connsiteX223" fmla="*/ 231775 w 587375"/>
                <a:gd name="connsiteY223" fmla="*/ 687388 h 714375"/>
                <a:gd name="connsiteX224" fmla="*/ 231775 w 587375"/>
                <a:gd name="connsiteY224" fmla="*/ 692150 h 714375"/>
                <a:gd name="connsiteX225" fmla="*/ 214313 w 587375"/>
                <a:gd name="connsiteY225" fmla="*/ 687388 h 714375"/>
                <a:gd name="connsiteX226" fmla="*/ 209550 w 587375"/>
                <a:gd name="connsiteY226" fmla="*/ 704850 h 714375"/>
                <a:gd name="connsiteX227" fmla="*/ 193675 w 587375"/>
                <a:gd name="connsiteY227" fmla="*/ 714375 h 714375"/>
                <a:gd name="connsiteX228" fmla="*/ 166688 w 587375"/>
                <a:gd name="connsiteY228" fmla="*/ 687388 h 714375"/>
                <a:gd name="connsiteX229" fmla="*/ 161925 w 587375"/>
                <a:gd name="connsiteY229" fmla="*/ 666750 h 714375"/>
                <a:gd name="connsiteX230" fmla="*/ 155575 w 587375"/>
                <a:gd name="connsiteY230" fmla="*/ 633413 h 714375"/>
                <a:gd name="connsiteX231" fmla="*/ 133350 w 587375"/>
                <a:gd name="connsiteY231" fmla="*/ 593725 h 714375"/>
                <a:gd name="connsiteX232" fmla="*/ 131763 w 587375"/>
                <a:gd name="connsiteY232" fmla="*/ 555625 h 714375"/>
                <a:gd name="connsiteX233" fmla="*/ 103188 w 587375"/>
                <a:gd name="connsiteY233" fmla="*/ 495300 h 714375"/>
                <a:gd name="connsiteX234" fmla="*/ 98425 w 587375"/>
                <a:gd name="connsiteY234" fmla="*/ 471488 h 714375"/>
                <a:gd name="connsiteX235" fmla="*/ 93662 w 587375"/>
                <a:gd name="connsiteY235" fmla="*/ 423863 h 714375"/>
                <a:gd name="connsiteX236" fmla="*/ 95250 w 587375"/>
                <a:gd name="connsiteY236" fmla="*/ 404813 h 714375"/>
                <a:gd name="connsiteX237" fmla="*/ 90487 w 587375"/>
                <a:gd name="connsiteY237" fmla="*/ 398463 h 714375"/>
                <a:gd name="connsiteX238" fmla="*/ 93662 w 587375"/>
                <a:gd name="connsiteY238" fmla="*/ 374650 h 714375"/>
                <a:gd name="connsiteX239" fmla="*/ 85725 w 587375"/>
                <a:gd name="connsiteY239" fmla="*/ 371475 h 714375"/>
                <a:gd name="connsiteX240" fmla="*/ 82550 w 587375"/>
                <a:gd name="connsiteY240" fmla="*/ 381000 h 714375"/>
                <a:gd name="connsiteX241" fmla="*/ 77787 w 587375"/>
                <a:gd name="connsiteY241" fmla="*/ 404813 h 714375"/>
                <a:gd name="connsiteX242" fmla="*/ 58737 w 587375"/>
                <a:gd name="connsiteY242" fmla="*/ 419100 h 714375"/>
                <a:gd name="connsiteX243" fmla="*/ 34925 w 587375"/>
                <a:gd name="connsiteY243" fmla="*/ 404813 h 714375"/>
                <a:gd name="connsiteX244" fmla="*/ 12700 w 587375"/>
                <a:gd name="connsiteY244" fmla="*/ 374650 h 714375"/>
                <a:gd name="connsiteX245" fmla="*/ 38100 w 587375"/>
                <a:gd name="connsiteY245" fmla="*/ 371475 h 714375"/>
                <a:gd name="connsiteX246" fmla="*/ 50800 w 587375"/>
                <a:gd name="connsiteY246" fmla="*/ 349250 h 714375"/>
                <a:gd name="connsiteX247" fmla="*/ 34925 w 587375"/>
                <a:gd name="connsiteY247" fmla="*/ 354013 h 714375"/>
                <a:gd name="connsiteX248" fmla="*/ 20637 w 587375"/>
                <a:gd name="connsiteY248" fmla="*/ 361950 h 714375"/>
                <a:gd name="connsiteX249" fmla="*/ 0 w 587375"/>
                <a:gd name="connsiteY249" fmla="*/ 342900 h 714375"/>
                <a:gd name="connsiteX250" fmla="*/ 7937 w 587375"/>
                <a:gd name="connsiteY250" fmla="*/ 330200 h 714375"/>
                <a:gd name="connsiteX251" fmla="*/ 42862 w 587375"/>
                <a:gd name="connsiteY251" fmla="*/ 320675 h 714375"/>
                <a:gd name="connsiteX252" fmla="*/ 60325 w 587375"/>
                <a:gd name="connsiteY252" fmla="*/ 320675 h 714375"/>
                <a:gd name="connsiteX253" fmla="*/ 50800 w 587375"/>
                <a:gd name="connsiteY253" fmla="*/ 290513 h 714375"/>
                <a:gd name="connsiteX254" fmla="*/ 33337 w 587375"/>
                <a:gd name="connsiteY254" fmla="*/ 280988 h 714375"/>
                <a:gd name="connsiteX255" fmla="*/ 38100 w 587375"/>
                <a:gd name="connsiteY255" fmla="*/ 265113 h 714375"/>
                <a:gd name="connsiteX256" fmla="*/ 22225 w 587375"/>
                <a:gd name="connsiteY256" fmla="*/ 265113 h 714375"/>
                <a:gd name="connsiteX257" fmla="*/ 25400 w 587375"/>
                <a:gd name="connsiteY257" fmla="*/ 255588 h 714375"/>
                <a:gd name="connsiteX258" fmla="*/ 39687 w 587375"/>
                <a:gd name="connsiteY258" fmla="*/ 234950 h 714375"/>
                <a:gd name="connsiteX259" fmla="*/ 52387 w 587375"/>
                <a:gd name="connsiteY259" fmla="*/ 239713 h 714375"/>
                <a:gd name="connsiteX260" fmla="*/ 76200 w 587375"/>
                <a:gd name="connsiteY260" fmla="*/ 227013 h 714375"/>
                <a:gd name="connsiteX261" fmla="*/ 80962 w 587375"/>
                <a:gd name="connsiteY261" fmla="*/ 212725 h 714375"/>
                <a:gd name="connsiteX262" fmla="*/ 107950 w 587375"/>
                <a:gd name="connsiteY262" fmla="*/ 196850 h 714375"/>
                <a:gd name="connsiteX263" fmla="*/ 120650 w 587375"/>
                <a:gd name="connsiteY263" fmla="*/ 161925 h 714375"/>
                <a:gd name="connsiteX264" fmla="*/ 133350 w 587375"/>
                <a:gd name="connsiteY264" fmla="*/ 134938 h 714375"/>
                <a:gd name="connsiteX265" fmla="*/ 143828 w 587375"/>
                <a:gd name="connsiteY265" fmla="*/ 123507 h 714375"/>
                <a:gd name="connsiteX266" fmla="*/ 141288 w 587375"/>
                <a:gd name="connsiteY266" fmla="*/ 122237 h 714375"/>
                <a:gd name="connsiteX267" fmla="*/ 138113 w 587375"/>
                <a:gd name="connsiteY267" fmla="*/ 122237 h 714375"/>
                <a:gd name="connsiteX268" fmla="*/ 136526 w 587375"/>
                <a:gd name="connsiteY268" fmla="*/ 122237 h 714375"/>
                <a:gd name="connsiteX269" fmla="*/ 136526 w 587375"/>
                <a:gd name="connsiteY269" fmla="*/ 119062 h 714375"/>
                <a:gd name="connsiteX270" fmla="*/ 133351 w 587375"/>
                <a:gd name="connsiteY270" fmla="*/ 115887 h 714375"/>
                <a:gd name="connsiteX271" fmla="*/ 128588 w 587375"/>
                <a:gd name="connsiteY271" fmla="*/ 114300 h 714375"/>
                <a:gd name="connsiteX272" fmla="*/ 125413 w 587375"/>
                <a:gd name="connsiteY272" fmla="*/ 114300 h 714375"/>
                <a:gd name="connsiteX273" fmla="*/ 125413 w 587375"/>
                <a:gd name="connsiteY273" fmla="*/ 109537 h 714375"/>
                <a:gd name="connsiteX274" fmla="*/ 123826 w 587375"/>
                <a:gd name="connsiteY274" fmla="*/ 106362 h 714375"/>
                <a:gd name="connsiteX275" fmla="*/ 119063 w 587375"/>
                <a:gd name="connsiteY275" fmla="*/ 98425 h 714375"/>
                <a:gd name="connsiteX276" fmla="*/ 123826 w 587375"/>
                <a:gd name="connsiteY276" fmla="*/ 96837 h 714375"/>
                <a:gd name="connsiteX277" fmla="*/ 123825 w 587375"/>
                <a:gd name="connsiteY277" fmla="*/ 96836 h 714375"/>
                <a:gd name="connsiteX278" fmla="*/ 123825 w 587375"/>
                <a:gd name="connsiteY278" fmla="*/ 96837 h 714375"/>
                <a:gd name="connsiteX279" fmla="*/ 119063 w 587375"/>
                <a:gd name="connsiteY279" fmla="*/ 98425 h 714375"/>
                <a:gd name="connsiteX280" fmla="*/ 125413 w 587375"/>
                <a:gd name="connsiteY280" fmla="*/ 109537 h 714375"/>
                <a:gd name="connsiteX281" fmla="*/ 123825 w 587375"/>
                <a:gd name="connsiteY281" fmla="*/ 109537 h 714375"/>
                <a:gd name="connsiteX282" fmla="*/ 119063 w 587375"/>
                <a:gd name="connsiteY282" fmla="*/ 109537 h 714375"/>
                <a:gd name="connsiteX283" fmla="*/ 115888 w 587375"/>
                <a:gd name="connsiteY283" fmla="*/ 106362 h 714375"/>
                <a:gd name="connsiteX284" fmla="*/ 115888 w 587375"/>
                <a:gd name="connsiteY284" fmla="*/ 103187 h 714375"/>
                <a:gd name="connsiteX285" fmla="*/ 115888 w 587375"/>
                <a:gd name="connsiteY285" fmla="*/ 101600 h 714375"/>
                <a:gd name="connsiteX286" fmla="*/ 115888 w 587375"/>
                <a:gd name="connsiteY286" fmla="*/ 98425 h 714375"/>
                <a:gd name="connsiteX287" fmla="*/ 112713 w 587375"/>
                <a:gd name="connsiteY287" fmla="*/ 79375 h 714375"/>
                <a:gd name="connsiteX288" fmla="*/ 112713 w 587375"/>
                <a:gd name="connsiteY288" fmla="*/ 76200 h 714375"/>
                <a:gd name="connsiteX289" fmla="*/ 111125 w 587375"/>
                <a:gd name="connsiteY289" fmla="*/ 71437 h 714375"/>
                <a:gd name="connsiteX290" fmla="*/ 111125 w 587375"/>
                <a:gd name="connsiteY290" fmla="*/ 68262 h 714375"/>
                <a:gd name="connsiteX291" fmla="*/ 115888 w 587375"/>
                <a:gd name="connsiteY291" fmla="*/ 63500 h 714375"/>
                <a:gd name="connsiteX292" fmla="*/ 123825 w 587375"/>
                <a:gd name="connsiteY292" fmla="*/ 58737 h 714375"/>
                <a:gd name="connsiteX293" fmla="*/ 123825 w 587375"/>
                <a:gd name="connsiteY293" fmla="*/ 55562 h 714375"/>
                <a:gd name="connsiteX294" fmla="*/ 125413 w 587375"/>
                <a:gd name="connsiteY294" fmla="*/ 49212 h 714375"/>
                <a:gd name="connsiteX295" fmla="*/ 123825 w 587375"/>
                <a:gd name="connsiteY295" fmla="*/ 46037 h 714375"/>
                <a:gd name="connsiteX296" fmla="*/ 119063 w 587375"/>
                <a:gd name="connsiteY296" fmla="*/ 41275 h 714375"/>
                <a:gd name="connsiteX297" fmla="*/ 115888 w 587375"/>
                <a:gd name="connsiteY297" fmla="*/ 41275 h 714375"/>
                <a:gd name="connsiteX298" fmla="*/ 112713 w 587375"/>
                <a:gd name="connsiteY298" fmla="*/ 38100 h 714375"/>
                <a:gd name="connsiteX299" fmla="*/ 111125 w 587375"/>
                <a:gd name="connsiteY299" fmla="*/ 33337 h 714375"/>
                <a:gd name="connsiteX300" fmla="*/ 106363 w 587375"/>
                <a:gd name="connsiteY300" fmla="*/ 33337 h 714375"/>
                <a:gd name="connsiteX301" fmla="*/ 103188 w 587375"/>
                <a:gd name="connsiteY301" fmla="*/ 30162 h 714375"/>
                <a:gd name="connsiteX302" fmla="*/ 101600 w 587375"/>
                <a:gd name="connsiteY302" fmla="*/ 30162 h 714375"/>
                <a:gd name="connsiteX303" fmla="*/ 95250 w 587375"/>
                <a:gd name="connsiteY303" fmla="*/ 28575 h 714375"/>
                <a:gd name="connsiteX304" fmla="*/ 95250 w 587375"/>
                <a:gd name="connsiteY304" fmla="*/ 25400 h 714375"/>
                <a:gd name="connsiteX305" fmla="*/ 95250 w 587375"/>
                <a:gd name="connsiteY305" fmla="*/ 17463 h 714375"/>
                <a:gd name="connsiteX306" fmla="*/ 95250 w 587375"/>
                <a:gd name="connsiteY306" fmla="*/ 15875 h 714375"/>
                <a:gd name="connsiteX307" fmla="*/ 98425 w 587375"/>
                <a:gd name="connsiteY307" fmla="*/ 15875 h 714375"/>
                <a:gd name="connsiteX308" fmla="*/ 103188 w 587375"/>
                <a:gd name="connsiteY308" fmla="*/ 15875 h 714375"/>
                <a:gd name="connsiteX309" fmla="*/ 106363 w 587375"/>
                <a:gd name="connsiteY309" fmla="*/ 17463 h 714375"/>
                <a:gd name="connsiteX310" fmla="*/ 107950 w 587375"/>
                <a:gd name="connsiteY310" fmla="*/ 15875 h 714375"/>
                <a:gd name="connsiteX311" fmla="*/ 107950 w 587375"/>
                <a:gd name="connsiteY311" fmla="*/ 12700 h 714375"/>
                <a:gd name="connsiteX312" fmla="*/ 107950 w 587375"/>
                <a:gd name="connsiteY312" fmla="*/ 7938 h 714375"/>
                <a:gd name="connsiteX313" fmla="*/ 112713 w 587375"/>
                <a:gd name="connsiteY313" fmla="*/ 7938 h 714375"/>
                <a:gd name="connsiteX314" fmla="*/ 115888 w 587375"/>
                <a:gd name="connsiteY314" fmla="*/ 7938 h 714375"/>
                <a:gd name="connsiteX315" fmla="*/ 123825 w 587375"/>
                <a:gd name="connsiteY315" fmla="*/ 6350 h 714375"/>
                <a:gd name="connsiteX316" fmla="*/ 125413 w 587375"/>
                <a:gd name="connsiteY316" fmla="*/ 6350 h 714375"/>
                <a:gd name="connsiteX317" fmla="*/ 128588 w 587375"/>
                <a:gd name="connsiteY317" fmla="*/ 3175 h 714375"/>
                <a:gd name="connsiteX318" fmla="*/ 136525 w 587375"/>
                <a:gd name="connsiteY318" fmla="*/ 6350 h 714375"/>
                <a:gd name="connsiteX319" fmla="*/ 138113 w 587375"/>
                <a:gd name="connsiteY319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3976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187325 w 587375"/>
                <a:gd name="connsiteY25" fmla="*/ 53976 h 714375"/>
                <a:gd name="connsiteX26" fmla="*/ 200342 w 587375"/>
                <a:gd name="connsiteY26" fmla="*/ 47308 h 714375"/>
                <a:gd name="connsiteX27" fmla="*/ 196850 w 587375"/>
                <a:gd name="connsiteY27" fmla="*/ 49212 h 714375"/>
                <a:gd name="connsiteX28" fmla="*/ 198438 w 587375"/>
                <a:gd name="connsiteY28" fmla="*/ 49212 h 714375"/>
                <a:gd name="connsiteX29" fmla="*/ 200342 w 587375"/>
                <a:gd name="connsiteY29" fmla="*/ 47308 h 714375"/>
                <a:gd name="connsiteX30" fmla="*/ 138113 w 587375"/>
                <a:gd name="connsiteY30" fmla="*/ 0 h 714375"/>
                <a:gd name="connsiteX31" fmla="*/ 144463 w 587375"/>
                <a:gd name="connsiteY31" fmla="*/ 0 h 714375"/>
                <a:gd name="connsiteX32" fmla="*/ 146050 w 587375"/>
                <a:gd name="connsiteY32" fmla="*/ 3175 h 714375"/>
                <a:gd name="connsiteX33" fmla="*/ 149225 w 587375"/>
                <a:gd name="connsiteY33" fmla="*/ 0 h 714375"/>
                <a:gd name="connsiteX34" fmla="*/ 153988 w 587375"/>
                <a:gd name="connsiteY34" fmla="*/ 0 h 714375"/>
                <a:gd name="connsiteX35" fmla="*/ 155576 w 587375"/>
                <a:gd name="connsiteY35" fmla="*/ 3175 h 714375"/>
                <a:gd name="connsiteX36" fmla="*/ 158751 w 587375"/>
                <a:gd name="connsiteY36" fmla="*/ 6350 h 714375"/>
                <a:gd name="connsiteX37" fmla="*/ 161926 w 587375"/>
                <a:gd name="connsiteY37" fmla="*/ 7938 h 714375"/>
                <a:gd name="connsiteX38" fmla="*/ 161926 w 587375"/>
                <a:gd name="connsiteY38" fmla="*/ 11113 h 714375"/>
                <a:gd name="connsiteX39" fmla="*/ 163513 w 587375"/>
                <a:gd name="connsiteY39" fmla="*/ 15875 h 714375"/>
                <a:gd name="connsiteX40" fmla="*/ 171451 w 587375"/>
                <a:gd name="connsiteY40" fmla="*/ 15875 h 714375"/>
                <a:gd name="connsiteX41" fmla="*/ 174626 w 587375"/>
                <a:gd name="connsiteY41" fmla="*/ 17463 h 714375"/>
                <a:gd name="connsiteX42" fmla="*/ 176213 w 587375"/>
                <a:gd name="connsiteY42" fmla="*/ 23813 h 714375"/>
                <a:gd name="connsiteX43" fmla="*/ 179388 w 587375"/>
                <a:gd name="connsiteY43" fmla="*/ 25400 h 714375"/>
                <a:gd name="connsiteX44" fmla="*/ 184151 w 587375"/>
                <a:gd name="connsiteY44" fmla="*/ 25400 h 714375"/>
                <a:gd name="connsiteX45" fmla="*/ 184151 w 587375"/>
                <a:gd name="connsiteY45" fmla="*/ 36512 h 714375"/>
                <a:gd name="connsiteX46" fmla="*/ 187326 w 587375"/>
                <a:gd name="connsiteY46" fmla="*/ 38100 h 714375"/>
                <a:gd name="connsiteX47" fmla="*/ 192088 w 587375"/>
                <a:gd name="connsiteY47" fmla="*/ 41275 h 714375"/>
                <a:gd name="connsiteX48" fmla="*/ 193676 w 587375"/>
                <a:gd name="connsiteY48" fmla="*/ 41275 h 714375"/>
                <a:gd name="connsiteX49" fmla="*/ 201613 w 587375"/>
                <a:gd name="connsiteY49" fmla="*/ 41275 h 714375"/>
                <a:gd name="connsiteX50" fmla="*/ 204788 w 587375"/>
                <a:gd name="connsiteY50" fmla="*/ 42862 h 714375"/>
                <a:gd name="connsiteX51" fmla="*/ 204788 w 587375"/>
                <a:gd name="connsiteY51" fmla="*/ 43921 h 714375"/>
                <a:gd name="connsiteX52" fmla="*/ 206376 w 587375"/>
                <a:gd name="connsiteY52" fmla="*/ 42862 h 714375"/>
                <a:gd name="connsiteX53" fmla="*/ 209551 w 587375"/>
                <a:gd name="connsiteY53" fmla="*/ 41275 h 714375"/>
                <a:gd name="connsiteX54" fmla="*/ 211138 w 587375"/>
                <a:gd name="connsiteY54" fmla="*/ 38100 h 714375"/>
                <a:gd name="connsiteX55" fmla="*/ 214313 w 587375"/>
                <a:gd name="connsiteY55" fmla="*/ 38100 h 714375"/>
                <a:gd name="connsiteX56" fmla="*/ 217488 w 587375"/>
                <a:gd name="connsiteY56" fmla="*/ 38100 h 714375"/>
                <a:gd name="connsiteX57" fmla="*/ 219076 w 587375"/>
                <a:gd name="connsiteY57" fmla="*/ 38100 h 714375"/>
                <a:gd name="connsiteX58" fmla="*/ 222251 w 587375"/>
                <a:gd name="connsiteY58" fmla="*/ 38100 h 714375"/>
                <a:gd name="connsiteX59" fmla="*/ 223838 w 587375"/>
                <a:gd name="connsiteY59" fmla="*/ 36513 h 714375"/>
                <a:gd name="connsiteX60" fmla="*/ 223838 w 587375"/>
                <a:gd name="connsiteY60" fmla="*/ 33338 h 714375"/>
                <a:gd name="connsiteX61" fmla="*/ 227013 w 587375"/>
                <a:gd name="connsiteY61" fmla="*/ 28575 h 714375"/>
                <a:gd name="connsiteX62" fmla="*/ 227013 w 587375"/>
                <a:gd name="connsiteY62" fmla="*/ 25400 h 714375"/>
                <a:gd name="connsiteX63" fmla="*/ 230188 w 587375"/>
                <a:gd name="connsiteY63" fmla="*/ 25400 h 714375"/>
                <a:gd name="connsiteX64" fmla="*/ 231776 w 587375"/>
                <a:gd name="connsiteY64" fmla="*/ 28575 h 714375"/>
                <a:gd name="connsiteX65" fmla="*/ 234951 w 587375"/>
                <a:gd name="connsiteY65" fmla="*/ 30163 h 714375"/>
                <a:gd name="connsiteX66" fmla="*/ 236538 w 587375"/>
                <a:gd name="connsiteY66" fmla="*/ 33338 h 714375"/>
                <a:gd name="connsiteX67" fmla="*/ 242888 w 587375"/>
                <a:gd name="connsiteY67" fmla="*/ 33338 h 714375"/>
                <a:gd name="connsiteX68" fmla="*/ 244476 w 587375"/>
                <a:gd name="connsiteY68" fmla="*/ 33338 h 714375"/>
                <a:gd name="connsiteX69" fmla="*/ 247651 w 587375"/>
                <a:gd name="connsiteY69" fmla="*/ 33338 h 714375"/>
                <a:gd name="connsiteX70" fmla="*/ 249238 w 587375"/>
                <a:gd name="connsiteY70" fmla="*/ 33338 h 714375"/>
                <a:gd name="connsiteX71" fmla="*/ 252413 w 587375"/>
                <a:gd name="connsiteY71" fmla="*/ 36513 h 714375"/>
                <a:gd name="connsiteX72" fmla="*/ 252413 w 587375"/>
                <a:gd name="connsiteY72" fmla="*/ 38100 h 714375"/>
                <a:gd name="connsiteX73" fmla="*/ 252413 w 587375"/>
                <a:gd name="connsiteY73" fmla="*/ 42862 h 714375"/>
                <a:gd name="connsiteX74" fmla="*/ 249238 w 587375"/>
                <a:gd name="connsiteY74" fmla="*/ 46037 h 714375"/>
                <a:gd name="connsiteX75" fmla="*/ 249238 w 587375"/>
                <a:gd name="connsiteY75" fmla="*/ 49212 h 714375"/>
                <a:gd name="connsiteX76" fmla="*/ 249238 w 587375"/>
                <a:gd name="connsiteY76" fmla="*/ 50800 h 714375"/>
                <a:gd name="connsiteX77" fmla="*/ 252413 w 587375"/>
                <a:gd name="connsiteY77" fmla="*/ 55562 h 714375"/>
                <a:gd name="connsiteX78" fmla="*/ 249238 w 587375"/>
                <a:gd name="connsiteY78" fmla="*/ 58737 h 714375"/>
                <a:gd name="connsiteX79" fmla="*/ 249238 w 587375"/>
                <a:gd name="connsiteY79" fmla="*/ 63500 h 714375"/>
                <a:gd name="connsiteX80" fmla="*/ 247651 w 587375"/>
                <a:gd name="connsiteY80" fmla="*/ 66675 h 714375"/>
                <a:gd name="connsiteX81" fmla="*/ 244476 w 587375"/>
                <a:gd name="connsiteY81" fmla="*/ 68262 h 714375"/>
                <a:gd name="connsiteX82" fmla="*/ 239713 w 587375"/>
                <a:gd name="connsiteY82" fmla="*/ 71437 h 714375"/>
                <a:gd name="connsiteX83" fmla="*/ 236538 w 587375"/>
                <a:gd name="connsiteY83" fmla="*/ 71437 h 714375"/>
                <a:gd name="connsiteX84" fmla="*/ 236538 w 587375"/>
                <a:gd name="connsiteY84" fmla="*/ 76200 h 714375"/>
                <a:gd name="connsiteX85" fmla="*/ 236538 w 587375"/>
                <a:gd name="connsiteY85" fmla="*/ 80962 h 714375"/>
                <a:gd name="connsiteX86" fmla="*/ 234951 w 587375"/>
                <a:gd name="connsiteY86" fmla="*/ 84137 h 714375"/>
                <a:gd name="connsiteX87" fmla="*/ 231776 w 587375"/>
                <a:gd name="connsiteY87" fmla="*/ 84137 h 714375"/>
                <a:gd name="connsiteX88" fmla="*/ 227013 w 587375"/>
                <a:gd name="connsiteY88" fmla="*/ 84137 h 714375"/>
                <a:gd name="connsiteX89" fmla="*/ 227013 w 587375"/>
                <a:gd name="connsiteY89" fmla="*/ 80962 h 714375"/>
                <a:gd name="connsiteX90" fmla="*/ 227013 w 587375"/>
                <a:gd name="connsiteY90" fmla="*/ 76200 h 714375"/>
                <a:gd name="connsiteX91" fmla="*/ 227013 w 587375"/>
                <a:gd name="connsiteY91" fmla="*/ 71437 h 714375"/>
                <a:gd name="connsiteX92" fmla="*/ 223838 w 587375"/>
                <a:gd name="connsiteY92" fmla="*/ 68262 h 714375"/>
                <a:gd name="connsiteX93" fmla="*/ 223838 w 587375"/>
                <a:gd name="connsiteY93" fmla="*/ 68262 h 714375"/>
                <a:gd name="connsiteX94" fmla="*/ 227013 w 587375"/>
                <a:gd name="connsiteY94" fmla="*/ 71437 h 714375"/>
                <a:gd name="connsiteX95" fmla="*/ 227013 w 587375"/>
                <a:gd name="connsiteY95" fmla="*/ 76200 h 714375"/>
                <a:gd name="connsiteX96" fmla="*/ 227013 w 587375"/>
                <a:gd name="connsiteY96" fmla="*/ 80962 h 714375"/>
                <a:gd name="connsiteX97" fmla="*/ 223838 w 587375"/>
                <a:gd name="connsiteY97" fmla="*/ 84137 h 714375"/>
                <a:gd name="connsiteX98" fmla="*/ 223838 w 587375"/>
                <a:gd name="connsiteY98" fmla="*/ 88900 h 714375"/>
                <a:gd name="connsiteX99" fmla="*/ 223838 w 587375"/>
                <a:gd name="connsiteY99" fmla="*/ 92075 h 714375"/>
                <a:gd name="connsiteX100" fmla="*/ 223838 w 587375"/>
                <a:gd name="connsiteY100" fmla="*/ 96837 h 714375"/>
                <a:gd name="connsiteX101" fmla="*/ 227013 w 587375"/>
                <a:gd name="connsiteY101" fmla="*/ 98425 h 714375"/>
                <a:gd name="connsiteX102" fmla="*/ 227013 w 587375"/>
                <a:gd name="connsiteY102" fmla="*/ 103187 h 714375"/>
                <a:gd name="connsiteX103" fmla="*/ 231775 w 587375"/>
                <a:gd name="connsiteY103" fmla="*/ 103187 h 714375"/>
                <a:gd name="connsiteX104" fmla="*/ 234950 w 587375"/>
                <a:gd name="connsiteY104" fmla="*/ 103187 h 714375"/>
                <a:gd name="connsiteX105" fmla="*/ 231775 w 587375"/>
                <a:gd name="connsiteY105" fmla="*/ 106362 h 714375"/>
                <a:gd name="connsiteX106" fmla="*/ 231775 w 587375"/>
                <a:gd name="connsiteY106" fmla="*/ 109537 h 714375"/>
                <a:gd name="connsiteX107" fmla="*/ 231775 w 587375"/>
                <a:gd name="connsiteY107" fmla="*/ 111125 h 714375"/>
                <a:gd name="connsiteX108" fmla="*/ 234950 w 587375"/>
                <a:gd name="connsiteY108" fmla="*/ 114300 h 714375"/>
                <a:gd name="connsiteX109" fmla="*/ 233891 w 587375"/>
                <a:gd name="connsiteY109" fmla="*/ 116947 h 714375"/>
                <a:gd name="connsiteX110" fmla="*/ 234951 w 587375"/>
                <a:gd name="connsiteY110" fmla="*/ 115888 h 714375"/>
                <a:gd name="connsiteX111" fmla="*/ 234951 w 587375"/>
                <a:gd name="connsiteY111" fmla="*/ 114300 h 714375"/>
                <a:gd name="connsiteX112" fmla="*/ 236538 w 587375"/>
                <a:gd name="connsiteY112" fmla="*/ 114300 h 714375"/>
                <a:gd name="connsiteX113" fmla="*/ 239713 w 587375"/>
                <a:gd name="connsiteY113" fmla="*/ 115888 h 714375"/>
                <a:gd name="connsiteX114" fmla="*/ 239713 w 587375"/>
                <a:gd name="connsiteY114" fmla="*/ 122237 h 714375"/>
                <a:gd name="connsiteX115" fmla="*/ 234951 w 587375"/>
                <a:gd name="connsiteY115" fmla="*/ 123825 h 714375"/>
                <a:gd name="connsiteX116" fmla="*/ 231776 w 587375"/>
                <a:gd name="connsiteY116" fmla="*/ 123825 h 714375"/>
                <a:gd name="connsiteX117" fmla="*/ 231776 w 587375"/>
                <a:gd name="connsiteY117" fmla="*/ 128587 h 714375"/>
                <a:gd name="connsiteX118" fmla="*/ 231776 w 587375"/>
                <a:gd name="connsiteY118" fmla="*/ 131762 h 714375"/>
                <a:gd name="connsiteX119" fmla="*/ 227013 w 587375"/>
                <a:gd name="connsiteY119" fmla="*/ 131762 h 714375"/>
                <a:gd name="connsiteX120" fmla="*/ 223838 w 587375"/>
                <a:gd name="connsiteY120" fmla="*/ 131762 h 714375"/>
                <a:gd name="connsiteX121" fmla="*/ 222250 w 587375"/>
                <a:gd name="connsiteY121" fmla="*/ 128587 h 714375"/>
                <a:gd name="connsiteX122" fmla="*/ 222250 w 587375"/>
                <a:gd name="connsiteY122" fmla="*/ 127000 h 714375"/>
                <a:gd name="connsiteX123" fmla="*/ 222250 w 587375"/>
                <a:gd name="connsiteY123" fmla="*/ 123825 h 714375"/>
                <a:gd name="connsiteX124" fmla="*/ 223838 w 587375"/>
                <a:gd name="connsiteY124" fmla="*/ 123825 h 714375"/>
                <a:gd name="connsiteX125" fmla="*/ 227013 w 587375"/>
                <a:gd name="connsiteY125" fmla="*/ 123825 h 714375"/>
                <a:gd name="connsiteX126" fmla="*/ 230188 w 587375"/>
                <a:gd name="connsiteY126" fmla="*/ 123825 h 714375"/>
                <a:gd name="connsiteX127" fmla="*/ 231776 w 587375"/>
                <a:gd name="connsiteY127" fmla="*/ 122237 h 714375"/>
                <a:gd name="connsiteX128" fmla="*/ 231776 w 587375"/>
                <a:gd name="connsiteY128" fmla="*/ 122236 h 714375"/>
                <a:gd name="connsiteX129" fmla="*/ 231775 w 587375"/>
                <a:gd name="connsiteY129" fmla="*/ 122237 h 714375"/>
                <a:gd name="connsiteX130" fmla="*/ 227013 w 587375"/>
                <a:gd name="connsiteY130" fmla="*/ 123825 h 714375"/>
                <a:gd name="connsiteX131" fmla="*/ 223838 w 587375"/>
                <a:gd name="connsiteY131" fmla="*/ 123825 h 714375"/>
                <a:gd name="connsiteX132" fmla="*/ 222250 w 587375"/>
                <a:gd name="connsiteY132" fmla="*/ 122237 h 714375"/>
                <a:gd name="connsiteX133" fmla="*/ 222250 w 587375"/>
                <a:gd name="connsiteY133" fmla="*/ 119062 h 714375"/>
                <a:gd name="connsiteX134" fmla="*/ 219075 w 587375"/>
                <a:gd name="connsiteY134" fmla="*/ 122237 h 714375"/>
                <a:gd name="connsiteX135" fmla="*/ 217488 w 587375"/>
                <a:gd name="connsiteY135" fmla="*/ 122237 h 714375"/>
                <a:gd name="connsiteX136" fmla="*/ 214313 w 587375"/>
                <a:gd name="connsiteY136" fmla="*/ 123825 h 714375"/>
                <a:gd name="connsiteX137" fmla="*/ 214312 w 587375"/>
                <a:gd name="connsiteY137" fmla="*/ 123825 h 714375"/>
                <a:gd name="connsiteX138" fmla="*/ 214312 w 587375"/>
                <a:gd name="connsiteY138" fmla="*/ 125014 h 714375"/>
                <a:gd name="connsiteX139" fmla="*/ 223838 w 587375"/>
                <a:gd name="connsiteY139" fmla="*/ 157163 h 714375"/>
                <a:gd name="connsiteX140" fmla="*/ 234950 w 587375"/>
                <a:gd name="connsiteY140" fmla="*/ 146050 h 714375"/>
                <a:gd name="connsiteX141" fmla="*/ 260350 w 587375"/>
                <a:gd name="connsiteY141" fmla="*/ 166688 h 714375"/>
                <a:gd name="connsiteX142" fmla="*/ 244475 w 587375"/>
                <a:gd name="connsiteY142" fmla="*/ 184150 h 714375"/>
                <a:gd name="connsiteX143" fmla="*/ 242888 w 587375"/>
                <a:gd name="connsiteY143" fmla="*/ 212725 h 714375"/>
                <a:gd name="connsiteX144" fmla="*/ 260350 w 587375"/>
                <a:gd name="connsiteY144" fmla="*/ 212725 h 714375"/>
                <a:gd name="connsiteX145" fmla="*/ 260350 w 587375"/>
                <a:gd name="connsiteY145" fmla="*/ 227013 h 714375"/>
                <a:gd name="connsiteX146" fmla="*/ 292100 w 587375"/>
                <a:gd name="connsiteY146" fmla="*/ 247650 h 714375"/>
                <a:gd name="connsiteX147" fmla="*/ 312738 w 587375"/>
                <a:gd name="connsiteY147" fmla="*/ 250825 h 714375"/>
                <a:gd name="connsiteX148" fmla="*/ 328613 w 587375"/>
                <a:gd name="connsiteY148" fmla="*/ 242888 h 714375"/>
                <a:gd name="connsiteX149" fmla="*/ 339725 w 587375"/>
                <a:gd name="connsiteY149" fmla="*/ 263525 h 714375"/>
                <a:gd name="connsiteX150" fmla="*/ 352425 w 587375"/>
                <a:gd name="connsiteY150" fmla="*/ 260350 h 714375"/>
                <a:gd name="connsiteX151" fmla="*/ 355600 w 587375"/>
                <a:gd name="connsiteY151" fmla="*/ 269875 h 714375"/>
                <a:gd name="connsiteX152" fmla="*/ 398463 w 587375"/>
                <a:gd name="connsiteY152" fmla="*/ 276225 h 714375"/>
                <a:gd name="connsiteX153" fmla="*/ 407988 w 587375"/>
                <a:gd name="connsiteY153" fmla="*/ 269875 h 714375"/>
                <a:gd name="connsiteX154" fmla="*/ 407988 w 587375"/>
                <a:gd name="connsiteY154" fmla="*/ 238125 h 714375"/>
                <a:gd name="connsiteX155" fmla="*/ 423863 w 587375"/>
                <a:gd name="connsiteY155" fmla="*/ 227013 h 714375"/>
                <a:gd name="connsiteX156" fmla="*/ 428625 w 587375"/>
                <a:gd name="connsiteY156" fmla="*/ 234950 h 714375"/>
                <a:gd name="connsiteX157" fmla="*/ 420688 w 587375"/>
                <a:gd name="connsiteY157" fmla="*/ 247650 h 714375"/>
                <a:gd name="connsiteX158" fmla="*/ 423863 w 587375"/>
                <a:gd name="connsiteY158" fmla="*/ 257175 h 714375"/>
                <a:gd name="connsiteX159" fmla="*/ 420688 w 587375"/>
                <a:gd name="connsiteY159" fmla="*/ 265113 h 714375"/>
                <a:gd name="connsiteX160" fmla="*/ 431800 w 587375"/>
                <a:gd name="connsiteY160" fmla="*/ 269875 h 714375"/>
                <a:gd name="connsiteX161" fmla="*/ 450850 w 587375"/>
                <a:gd name="connsiteY161" fmla="*/ 265113 h 714375"/>
                <a:gd name="connsiteX162" fmla="*/ 457200 w 587375"/>
                <a:gd name="connsiteY162" fmla="*/ 257175 h 714375"/>
                <a:gd name="connsiteX163" fmla="*/ 481013 w 587375"/>
                <a:gd name="connsiteY163" fmla="*/ 260350 h 714375"/>
                <a:gd name="connsiteX164" fmla="*/ 481013 w 587375"/>
                <a:gd name="connsiteY164" fmla="*/ 234950 h 714375"/>
                <a:gd name="connsiteX165" fmla="*/ 500063 w 587375"/>
                <a:gd name="connsiteY165" fmla="*/ 227013 h 714375"/>
                <a:gd name="connsiteX166" fmla="*/ 527050 w 587375"/>
                <a:gd name="connsiteY166" fmla="*/ 200025 h 714375"/>
                <a:gd name="connsiteX167" fmla="*/ 544513 w 587375"/>
                <a:gd name="connsiteY167" fmla="*/ 201613 h 714375"/>
                <a:gd name="connsiteX168" fmla="*/ 547688 w 587375"/>
                <a:gd name="connsiteY168" fmla="*/ 214313 h 714375"/>
                <a:gd name="connsiteX169" fmla="*/ 565150 w 587375"/>
                <a:gd name="connsiteY169" fmla="*/ 212725 h 714375"/>
                <a:gd name="connsiteX170" fmla="*/ 582613 w 587375"/>
                <a:gd name="connsiteY170" fmla="*/ 217488 h 714375"/>
                <a:gd name="connsiteX171" fmla="*/ 587375 w 587375"/>
                <a:gd name="connsiteY171" fmla="*/ 233363 h 714375"/>
                <a:gd name="connsiteX172" fmla="*/ 585788 w 587375"/>
                <a:gd name="connsiteY172" fmla="*/ 247650 h 714375"/>
                <a:gd name="connsiteX173" fmla="*/ 577850 w 587375"/>
                <a:gd name="connsiteY173" fmla="*/ 244475 h 714375"/>
                <a:gd name="connsiteX174" fmla="*/ 557213 w 587375"/>
                <a:gd name="connsiteY174" fmla="*/ 255588 h 714375"/>
                <a:gd name="connsiteX175" fmla="*/ 536575 w 587375"/>
                <a:gd name="connsiteY175" fmla="*/ 287338 h 714375"/>
                <a:gd name="connsiteX176" fmla="*/ 536575 w 587375"/>
                <a:gd name="connsiteY176" fmla="*/ 306388 h 714375"/>
                <a:gd name="connsiteX177" fmla="*/ 527050 w 587375"/>
                <a:gd name="connsiteY177" fmla="*/ 323850 h 714375"/>
                <a:gd name="connsiteX178" fmla="*/ 514350 w 587375"/>
                <a:gd name="connsiteY178" fmla="*/ 325438 h 714375"/>
                <a:gd name="connsiteX179" fmla="*/ 517525 w 587375"/>
                <a:gd name="connsiteY179" fmla="*/ 361950 h 714375"/>
                <a:gd name="connsiteX180" fmla="*/ 512763 w 587375"/>
                <a:gd name="connsiteY180" fmla="*/ 363538 h 714375"/>
                <a:gd name="connsiteX181" fmla="*/ 512763 w 587375"/>
                <a:gd name="connsiteY181" fmla="*/ 381000 h 714375"/>
                <a:gd name="connsiteX182" fmla="*/ 504825 w 587375"/>
                <a:gd name="connsiteY182" fmla="*/ 388938 h 714375"/>
                <a:gd name="connsiteX183" fmla="*/ 496888 w 587375"/>
                <a:gd name="connsiteY183" fmla="*/ 381000 h 714375"/>
                <a:gd name="connsiteX184" fmla="*/ 496888 w 587375"/>
                <a:gd name="connsiteY184" fmla="*/ 333375 h 714375"/>
                <a:gd name="connsiteX185" fmla="*/ 488950 w 587375"/>
                <a:gd name="connsiteY185" fmla="*/ 333375 h 714375"/>
                <a:gd name="connsiteX186" fmla="*/ 487363 w 587375"/>
                <a:gd name="connsiteY186" fmla="*/ 349250 h 714375"/>
                <a:gd name="connsiteX187" fmla="*/ 476250 w 587375"/>
                <a:gd name="connsiteY187" fmla="*/ 349250 h 714375"/>
                <a:gd name="connsiteX188" fmla="*/ 481013 w 587375"/>
                <a:gd name="connsiteY188" fmla="*/ 333375 h 714375"/>
                <a:gd name="connsiteX189" fmla="*/ 496888 w 587375"/>
                <a:gd name="connsiteY189" fmla="*/ 320675 h 714375"/>
                <a:gd name="connsiteX190" fmla="*/ 500063 w 587375"/>
                <a:gd name="connsiteY190" fmla="*/ 303213 h 714375"/>
                <a:gd name="connsiteX191" fmla="*/ 449263 w 587375"/>
                <a:gd name="connsiteY191" fmla="*/ 295275 h 714375"/>
                <a:gd name="connsiteX192" fmla="*/ 444500 w 587375"/>
                <a:gd name="connsiteY192" fmla="*/ 285750 h 714375"/>
                <a:gd name="connsiteX193" fmla="*/ 415925 w 587375"/>
                <a:gd name="connsiteY193" fmla="*/ 269875 h 714375"/>
                <a:gd name="connsiteX194" fmla="*/ 414338 w 587375"/>
                <a:gd name="connsiteY194" fmla="*/ 276225 h 714375"/>
                <a:gd name="connsiteX195" fmla="*/ 406400 w 587375"/>
                <a:gd name="connsiteY195" fmla="*/ 293688 h 714375"/>
                <a:gd name="connsiteX196" fmla="*/ 428625 w 587375"/>
                <a:gd name="connsiteY196" fmla="*/ 303213 h 714375"/>
                <a:gd name="connsiteX197" fmla="*/ 415925 w 587375"/>
                <a:gd name="connsiteY197" fmla="*/ 311150 h 714375"/>
                <a:gd name="connsiteX198" fmla="*/ 414338 w 587375"/>
                <a:gd name="connsiteY198" fmla="*/ 319088 h 714375"/>
                <a:gd name="connsiteX199" fmla="*/ 419100 w 587375"/>
                <a:gd name="connsiteY199" fmla="*/ 323850 h 714375"/>
                <a:gd name="connsiteX200" fmla="*/ 420688 w 587375"/>
                <a:gd name="connsiteY200" fmla="*/ 338138 h 714375"/>
                <a:gd name="connsiteX201" fmla="*/ 436563 w 587375"/>
                <a:gd name="connsiteY201" fmla="*/ 388938 h 714375"/>
                <a:gd name="connsiteX202" fmla="*/ 407988 w 587375"/>
                <a:gd name="connsiteY202" fmla="*/ 388938 h 714375"/>
                <a:gd name="connsiteX203" fmla="*/ 406400 w 587375"/>
                <a:gd name="connsiteY203" fmla="*/ 374650 h 714375"/>
                <a:gd name="connsiteX204" fmla="*/ 398463 w 587375"/>
                <a:gd name="connsiteY204" fmla="*/ 388938 h 714375"/>
                <a:gd name="connsiteX205" fmla="*/ 377825 w 587375"/>
                <a:gd name="connsiteY205" fmla="*/ 404813 h 714375"/>
                <a:gd name="connsiteX206" fmla="*/ 382588 w 587375"/>
                <a:gd name="connsiteY206" fmla="*/ 414338 h 714375"/>
                <a:gd name="connsiteX207" fmla="*/ 371475 w 587375"/>
                <a:gd name="connsiteY207" fmla="*/ 434975 h 714375"/>
                <a:gd name="connsiteX208" fmla="*/ 355600 w 587375"/>
                <a:gd name="connsiteY208" fmla="*/ 439738 h 714375"/>
                <a:gd name="connsiteX209" fmla="*/ 350838 w 587375"/>
                <a:gd name="connsiteY209" fmla="*/ 431800 h 714375"/>
                <a:gd name="connsiteX210" fmla="*/ 339725 w 587375"/>
                <a:gd name="connsiteY210" fmla="*/ 439738 h 714375"/>
                <a:gd name="connsiteX211" fmla="*/ 339725 w 587375"/>
                <a:gd name="connsiteY211" fmla="*/ 452438 h 714375"/>
                <a:gd name="connsiteX212" fmla="*/ 287338 w 587375"/>
                <a:gd name="connsiteY212" fmla="*/ 500063 h 714375"/>
                <a:gd name="connsiteX213" fmla="*/ 290513 w 587375"/>
                <a:gd name="connsiteY213" fmla="*/ 512763 h 714375"/>
                <a:gd name="connsiteX214" fmla="*/ 266700 w 587375"/>
                <a:gd name="connsiteY214" fmla="*/ 525463 h 714375"/>
                <a:gd name="connsiteX215" fmla="*/ 249238 w 587375"/>
                <a:gd name="connsiteY215" fmla="*/ 530225 h 714375"/>
                <a:gd name="connsiteX216" fmla="*/ 247650 w 587375"/>
                <a:gd name="connsiteY216" fmla="*/ 539750 h 714375"/>
                <a:gd name="connsiteX217" fmla="*/ 252413 w 587375"/>
                <a:gd name="connsiteY217" fmla="*/ 590550 h 714375"/>
                <a:gd name="connsiteX218" fmla="*/ 239713 w 587375"/>
                <a:gd name="connsiteY218" fmla="*/ 620713 h 714375"/>
                <a:gd name="connsiteX219" fmla="*/ 242888 w 587375"/>
                <a:gd name="connsiteY219" fmla="*/ 655638 h 714375"/>
                <a:gd name="connsiteX220" fmla="*/ 231775 w 587375"/>
                <a:gd name="connsiteY220" fmla="*/ 655638 h 714375"/>
                <a:gd name="connsiteX221" fmla="*/ 223838 w 587375"/>
                <a:gd name="connsiteY221" fmla="*/ 681038 h 714375"/>
                <a:gd name="connsiteX222" fmla="*/ 231775 w 587375"/>
                <a:gd name="connsiteY222" fmla="*/ 687388 h 714375"/>
                <a:gd name="connsiteX223" fmla="*/ 231775 w 587375"/>
                <a:gd name="connsiteY223" fmla="*/ 692150 h 714375"/>
                <a:gd name="connsiteX224" fmla="*/ 214313 w 587375"/>
                <a:gd name="connsiteY224" fmla="*/ 687388 h 714375"/>
                <a:gd name="connsiteX225" fmla="*/ 209550 w 587375"/>
                <a:gd name="connsiteY225" fmla="*/ 704850 h 714375"/>
                <a:gd name="connsiteX226" fmla="*/ 193675 w 587375"/>
                <a:gd name="connsiteY226" fmla="*/ 714375 h 714375"/>
                <a:gd name="connsiteX227" fmla="*/ 166688 w 587375"/>
                <a:gd name="connsiteY227" fmla="*/ 687388 h 714375"/>
                <a:gd name="connsiteX228" fmla="*/ 161925 w 587375"/>
                <a:gd name="connsiteY228" fmla="*/ 666750 h 714375"/>
                <a:gd name="connsiteX229" fmla="*/ 155575 w 587375"/>
                <a:gd name="connsiteY229" fmla="*/ 633413 h 714375"/>
                <a:gd name="connsiteX230" fmla="*/ 133350 w 587375"/>
                <a:gd name="connsiteY230" fmla="*/ 593725 h 714375"/>
                <a:gd name="connsiteX231" fmla="*/ 131763 w 587375"/>
                <a:gd name="connsiteY231" fmla="*/ 555625 h 714375"/>
                <a:gd name="connsiteX232" fmla="*/ 103188 w 587375"/>
                <a:gd name="connsiteY232" fmla="*/ 495300 h 714375"/>
                <a:gd name="connsiteX233" fmla="*/ 98425 w 587375"/>
                <a:gd name="connsiteY233" fmla="*/ 471488 h 714375"/>
                <a:gd name="connsiteX234" fmla="*/ 93662 w 587375"/>
                <a:gd name="connsiteY234" fmla="*/ 423863 h 714375"/>
                <a:gd name="connsiteX235" fmla="*/ 95250 w 587375"/>
                <a:gd name="connsiteY235" fmla="*/ 404813 h 714375"/>
                <a:gd name="connsiteX236" fmla="*/ 90487 w 587375"/>
                <a:gd name="connsiteY236" fmla="*/ 398463 h 714375"/>
                <a:gd name="connsiteX237" fmla="*/ 93662 w 587375"/>
                <a:gd name="connsiteY237" fmla="*/ 374650 h 714375"/>
                <a:gd name="connsiteX238" fmla="*/ 85725 w 587375"/>
                <a:gd name="connsiteY238" fmla="*/ 371475 h 714375"/>
                <a:gd name="connsiteX239" fmla="*/ 82550 w 587375"/>
                <a:gd name="connsiteY239" fmla="*/ 381000 h 714375"/>
                <a:gd name="connsiteX240" fmla="*/ 77787 w 587375"/>
                <a:gd name="connsiteY240" fmla="*/ 404813 h 714375"/>
                <a:gd name="connsiteX241" fmla="*/ 58737 w 587375"/>
                <a:gd name="connsiteY241" fmla="*/ 419100 h 714375"/>
                <a:gd name="connsiteX242" fmla="*/ 34925 w 587375"/>
                <a:gd name="connsiteY242" fmla="*/ 404813 h 714375"/>
                <a:gd name="connsiteX243" fmla="*/ 12700 w 587375"/>
                <a:gd name="connsiteY243" fmla="*/ 374650 h 714375"/>
                <a:gd name="connsiteX244" fmla="*/ 38100 w 587375"/>
                <a:gd name="connsiteY244" fmla="*/ 371475 h 714375"/>
                <a:gd name="connsiteX245" fmla="*/ 50800 w 587375"/>
                <a:gd name="connsiteY245" fmla="*/ 349250 h 714375"/>
                <a:gd name="connsiteX246" fmla="*/ 34925 w 587375"/>
                <a:gd name="connsiteY246" fmla="*/ 354013 h 714375"/>
                <a:gd name="connsiteX247" fmla="*/ 20637 w 587375"/>
                <a:gd name="connsiteY247" fmla="*/ 361950 h 714375"/>
                <a:gd name="connsiteX248" fmla="*/ 0 w 587375"/>
                <a:gd name="connsiteY248" fmla="*/ 342900 h 714375"/>
                <a:gd name="connsiteX249" fmla="*/ 7937 w 587375"/>
                <a:gd name="connsiteY249" fmla="*/ 330200 h 714375"/>
                <a:gd name="connsiteX250" fmla="*/ 42862 w 587375"/>
                <a:gd name="connsiteY250" fmla="*/ 320675 h 714375"/>
                <a:gd name="connsiteX251" fmla="*/ 60325 w 587375"/>
                <a:gd name="connsiteY251" fmla="*/ 320675 h 714375"/>
                <a:gd name="connsiteX252" fmla="*/ 50800 w 587375"/>
                <a:gd name="connsiteY252" fmla="*/ 290513 h 714375"/>
                <a:gd name="connsiteX253" fmla="*/ 33337 w 587375"/>
                <a:gd name="connsiteY253" fmla="*/ 280988 h 714375"/>
                <a:gd name="connsiteX254" fmla="*/ 38100 w 587375"/>
                <a:gd name="connsiteY254" fmla="*/ 265113 h 714375"/>
                <a:gd name="connsiteX255" fmla="*/ 22225 w 587375"/>
                <a:gd name="connsiteY255" fmla="*/ 265113 h 714375"/>
                <a:gd name="connsiteX256" fmla="*/ 25400 w 587375"/>
                <a:gd name="connsiteY256" fmla="*/ 255588 h 714375"/>
                <a:gd name="connsiteX257" fmla="*/ 39687 w 587375"/>
                <a:gd name="connsiteY257" fmla="*/ 234950 h 714375"/>
                <a:gd name="connsiteX258" fmla="*/ 52387 w 587375"/>
                <a:gd name="connsiteY258" fmla="*/ 239713 h 714375"/>
                <a:gd name="connsiteX259" fmla="*/ 76200 w 587375"/>
                <a:gd name="connsiteY259" fmla="*/ 227013 h 714375"/>
                <a:gd name="connsiteX260" fmla="*/ 80962 w 587375"/>
                <a:gd name="connsiteY260" fmla="*/ 212725 h 714375"/>
                <a:gd name="connsiteX261" fmla="*/ 107950 w 587375"/>
                <a:gd name="connsiteY261" fmla="*/ 196850 h 714375"/>
                <a:gd name="connsiteX262" fmla="*/ 120650 w 587375"/>
                <a:gd name="connsiteY262" fmla="*/ 161925 h 714375"/>
                <a:gd name="connsiteX263" fmla="*/ 133350 w 587375"/>
                <a:gd name="connsiteY263" fmla="*/ 134938 h 714375"/>
                <a:gd name="connsiteX264" fmla="*/ 143828 w 587375"/>
                <a:gd name="connsiteY264" fmla="*/ 123507 h 714375"/>
                <a:gd name="connsiteX265" fmla="*/ 141288 w 587375"/>
                <a:gd name="connsiteY265" fmla="*/ 122237 h 714375"/>
                <a:gd name="connsiteX266" fmla="*/ 138113 w 587375"/>
                <a:gd name="connsiteY266" fmla="*/ 122237 h 714375"/>
                <a:gd name="connsiteX267" fmla="*/ 136526 w 587375"/>
                <a:gd name="connsiteY267" fmla="*/ 122237 h 714375"/>
                <a:gd name="connsiteX268" fmla="*/ 136526 w 587375"/>
                <a:gd name="connsiteY268" fmla="*/ 119062 h 714375"/>
                <a:gd name="connsiteX269" fmla="*/ 133351 w 587375"/>
                <a:gd name="connsiteY269" fmla="*/ 115887 h 714375"/>
                <a:gd name="connsiteX270" fmla="*/ 128588 w 587375"/>
                <a:gd name="connsiteY270" fmla="*/ 114300 h 714375"/>
                <a:gd name="connsiteX271" fmla="*/ 125413 w 587375"/>
                <a:gd name="connsiteY271" fmla="*/ 114300 h 714375"/>
                <a:gd name="connsiteX272" fmla="*/ 125413 w 587375"/>
                <a:gd name="connsiteY272" fmla="*/ 109537 h 714375"/>
                <a:gd name="connsiteX273" fmla="*/ 123826 w 587375"/>
                <a:gd name="connsiteY273" fmla="*/ 106362 h 714375"/>
                <a:gd name="connsiteX274" fmla="*/ 119063 w 587375"/>
                <a:gd name="connsiteY274" fmla="*/ 98425 h 714375"/>
                <a:gd name="connsiteX275" fmla="*/ 123826 w 587375"/>
                <a:gd name="connsiteY275" fmla="*/ 96837 h 714375"/>
                <a:gd name="connsiteX276" fmla="*/ 123825 w 587375"/>
                <a:gd name="connsiteY276" fmla="*/ 96836 h 714375"/>
                <a:gd name="connsiteX277" fmla="*/ 123825 w 587375"/>
                <a:gd name="connsiteY277" fmla="*/ 96837 h 714375"/>
                <a:gd name="connsiteX278" fmla="*/ 119063 w 587375"/>
                <a:gd name="connsiteY278" fmla="*/ 98425 h 714375"/>
                <a:gd name="connsiteX279" fmla="*/ 125413 w 587375"/>
                <a:gd name="connsiteY279" fmla="*/ 109537 h 714375"/>
                <a:gd name="connsiteX280" fmla="*/ 123825 w 587375"/>
                <a:gd name="connsiteY280" fmla="*/ 109537 h 714375"/>
                <a:gd name="connsiteX281" fmla="*/ 119063 w 587375"/>
                <a:gd name="connsiteY281" fmla="*/ 109537 h 714375"/>
                <a:gd name="connsiteX282" fmla="*/ 115888 w 587375"/>
                <a:gd name="connsiteY282" fmla="*/ 106362 h 714375"/>
                <a:gd name="connsiteX283" fmla="*/ 115888 w 587375"/>
                <a:gd name="connsiteY283" fmla="*/ 103187 h 714375"/>
                <a:gd name="connsiteX284" fmla="*/ 115888 w 587375"/>
                <a:gd name="connsiteY284" fmla="*/ 101600 h 714375"/>
                <a:gd name="connsiteX285" fmla="*/ 115888 w 587375"/>
                <a:gd name="connsiteY285" fmla="*/ 98425 h 714375"/>
                <a:gd name="connsiteX286" fmla="*/ 112713 w 587375"/>
                <a:gd name="connsiteY286" fmla="*/ 79375 h 714375"/>
                <a:gd name="connsiteX287" fmla="*/ 112713 w 587375"/>
                <a:gd name="connsiteY287" fmla="*/ 76200 h 714375"/>
                <a:gd name="connsiteX288" fmla="*/ 111125 w 587375"/>
                <a:gd name="connsiteY288" fmla="*/ 71437 h 714375"/>
                <a:gd name="connsiteX289" fmla="*/ 111125 w 587375"/>
                <a:gd name="connsiteY289" fmla="*/ 68262 h 714375"/>
                <a:gd name="connsiteX290" fmla="*/ 115888 w 587375"/>
                <a:gd name="connsiteY290" fmla="*/ 63500 h 714375"/>
                <a:gd name="connsiteX291" fmla="*/ 123825 w 587375"/>
                <a:gd name="connsiteY291" fmla="*/ 58737 h 714375"/>
                <a:gd name="connsiteX292" fmla="*/ 123825 w 587375"/>
                <a:gd name="connsiteY292" fmla="*/ 55562 h 714375"/>
                <a:gd name="connsiteX293" fmla="*/ 125413 w 587375"/>
                <a:gd name="connsiteY293" fmla="*/ 49212 h 714375"/>
                <a:gd name="connsiteX294" fmla="*/ 123825 w 587375"/>
                <a:gd name="connsiteY294" fmla="*/ 46037 h 714375"/>
                <a:gd name="connsiteX295" fmla="*/ 119063 w 587375"/>
                <a:gd name="connsiteY295" fmla="*/ 41275 h 714375"/>
                <a:gd name="connsiteX296" fmla="*/ 115888 w 587375"/>
                <a:gd name="connsiteY296" fmla="*/ 41275 h 714375"/>
                <a:gd name="connsiteX297" fmla="*/ 112713 w 587375"/>
                <a:gd name="connsiteY297" fmla="*/ 38100 h 714375"/>
                <a:gd name="connsiteX298" fmla="*/ 111125 w 587375"/>
                <a:gd name="connsiteY298" fmla="*/ 33337 h 714375"/>
                <a:gd name="connsiteX299" fmla="*/ 106363 w 587375"/>
                <a:gd name="connsiteY299" fmla="*/ 33337 h 714375"/>
                <a:gd name="connsiteX300" fmla="*/ 103188 w 587375"/>
                <a:gd name="connsiteY300" fmla="*/ 30162 h 714375"/>
                <a:gd name="connsiteX301" fmla="*/ 101600 w 587375"/>
                <a:gd name="connsiteY301" fmla="*/ 30162 h 714375"/>
                <a:gd name="connsiteX302" fmla="*/ 95250 w 587375"/>
                <a:gd name="connsiteY302" fmla="*/ 28575 h 714375"/>
                <a:gd name="connsiteX303" fmla="*/ 95250 w 587375"/>
                <a:gd name="connsiteY303" fmla="*/ 25400 h 714375"/>
                <a:gd name="connsiteX304" fmla="*/ 95250 w 587375"/>
                <a:gd name="connsiteY304" fmla="*/ 17463 h 714375"/>
                <a:gd name="connsiteX305" fmla="*/ 95250 w 587375"/>
                <a:gd name="connsiteY305" fmla="*/ 15875 h 714375"/>
                <a:gd name="connsiteX306" fmla="*/ 98425 w 587375"/>
                <a:gd name="connsiteY306" fmla="*/ 15875 h 714375"/>
                <a:gd name="connsiteX307" fmla="*/ 103188 w 587375"/>
                <a:gd name="connsiteY307" fmla="*/ 15875 h 714375"/>
                <a:gd name="connsiteX308" fmla="*/ 106363 w 587375"/>
                <a:gd name="connsiteY308" fmla="*/ 17463 h 714375"/>
                <a:gd name="connsiteX309" fmla="*/ 107950 w 587375"/>
                <a:gd name="connsiteY309" fmla="*/ 15875 h 714375"/>
                <a:gd name="connsiteX310" fmla="*/ 107950 w 587375"/>
                <a:gd name="connsiteY310" fmla="*/ 12700 h 714375"/>
                <a:gd name="connsiteX311" fmla="*/ 107950 w 587375"/>
                <a:gd name="connsiteY311" fmla="*/ 7938 h 714375"/>
                <a:gd name="connsiteX312" fmla="*/ 112713 w 587375"/>
                <a:gd name="connsiteY312" fmla="*/ 7938 h 714375"/>
                <a:gd name="connsiteX313" fmla="*/ 115888 w 587375"/>
                <a:gd name="connsiteY313" fmla="*/ 7938 h 714375"/>
                <a:gd name="connsiteX314" fmla="*/ 123825 w 587375"/>
                <a:gd name="connsiteY314" fmla="*/ 6350 h 714375"/>
                <a:gd name="connsiteX315" fmla="*/ 125413 w 587375"/>
                <a:gd name="connsiteY315" fmla="*/ 6350 h 714375"/>
                <a:gd name="connsiteX316" fmla="*/ 128588 w 587375"/>
                <a:gd name="connsiteY316" fmla="*/ 3175 h 714375"/>
                <a:gd name="connsiteX317" fmla="*/ 136525 w 587375"/>
                <a:gd name="connsiteY317" fmla="*/ 6350 h 714375"/>
                <a:gd name="connsiteX318" fmla="*/ 138113 w 587375"/>
                <a:gd name="connsiteY318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5562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200342 w 587375"/>
                <a:gd name="connsiteY25" fmla="*/ 47308 h 714375"/>
                <a:gd name="connsiteX26" fmla="*/ 196850 w 587375"/>
                <a:gd name="connsiteY26" fmla="*/ 49212 h 714375"/>
                <a:gd name="connsiteX27" fmla="*/ 198438 w 587375"/>
                <a:gd name="connsiteY27" fmla="*/ 49212 h 714375"/>
                <a:gd name="connsiteX28" fmla="*/ 200342 w 587375"/>
                <a:gd name="connsiteY28" fmla="*/ 47308 h 714375"/>
                <a:gd name="connsiteX29" fmla="*/ 138113 w 587375"/>
                <a:gd name="connsiteY29" fmla="*/ 0 h 714375"/>
                <a:gd name="connsiteX30" fmla="*/ 144463 w 587375"/>
                <a:gd name="connsiteY30" fmla="*/ 0 h 714375"/>
                <a:gd name="connsiteX31" fmla="*/ 146050 w 587375"/>
                <a:gd name="connsiteY31" fmla="*/ 3175 h 714375"/>
                <a:gd name="connsiteX32" fmla="*/ 149225 w 587375"/>
                <a:gd name="connsiteY32" fmla="*/ 0 h 714375"/>
                <a:gd name="connsiteX33" fmla="*/ 153988 w 587375"/>
                <a:gd name="connsiteY33" fmla="*/ 0 h 714375"/>
                <a:gd name="connsiteX34" fmla="*/ 155576 w 587375"/>
                <a:gd name="connsiteY34" fmla="*/ 3175 h 714375"/>
                <a:gd name="connsiteX35" fmla="*/ 158751 w 587375"/>
                <a:gd name="connsiteY35" fmla="*/ 6350 h 714375"/>
                <a:gd name="connsiteX36" fmla="*/ 161926 w 587375"/>
                <a:gd name="connsiteY36" fmla="*/ 7938 h 714375"/>
                <a:gd name="connsiteX37" fmla="*/ 161926 w 587375"/>
                <a:gd name="connsiteY37" fmla="*/ 11113 h 714375"/>
                <a:gd name="connsiteX38" fmla="*/ 163513 w 587375"/>
                <a:gd name="connsiteY38" fmla="*/ 15875 h 714375"/>
                <a:gd name="connsiteX39" fmla="*/ 171451 w 587375"/>
                <a:gd name="connsiteY39" fmla="*/ 15875 h 714375"/>
                <a:gd name="connsiteX40" fmla="*/ 174626 w 587375"/>
                <a:gd name="connsiteY40" fmla="*/ 17463 h 714375"/>
                <a:gd name="connsiteX41" fmla="*/ 176213 w 587375"/>
                <a:gd name="connsiteY41" fmla="*/ 23813 h 714375"/>
                <a:gd name="connsiteX42" fmla="*/ 179388 w 587375"/>
                <a:gd name="connsiteY42" fmla="*/ 25400 h 714375"/>
                <a:gd name="connsiteX43" fmla="*/ 184151 w 587375"/>
                <a:gd name="connsiteY43" fmla="*/ 25400 h 714375"/>
                <a:gd name="connsiteX44" fmla="*/ 184151 w 587375"/>
                <a:gd name="connsiteY44" fmla="*/ 36512 h 714375"/>
                <a:gd name="connsiteX45" fmla="*/ 187326 w 587375"/>
                <a:gd name="connsiteY45" fmla="*/ 38100 h 714375"/>
                <a:gd name="connsiteX46" fmla="*/ 192088 w 587375"/>
                <a:gd name="connsiteY46" fmla="*/ 41275 h 714375"/>
                <a:gd name="connsiteX47" fmla="*/ 193676 w 587375"/>
                <a:gd name="connsiteY47" fmla="*/ 41275 h 714375"/>
                <a:gd name="connsiteX48" fmla="*/ 201613 w 587375"/>
                <a:gd name="connsiteY48" fmla="*/ 41275 h 714375"/>
                <a:gd name="connsiteX49" fmla="*/ 204788 w 587375"/>
                <a:gd name="connsiteY49" fmla="*/ 42862 h 714375"/>
                <a:gd name="connsiteX50" fmla="*/ 204788 w 587375"/>
                <a:gd name="connsiteY50" fmla="*/ 43921 h 714375"/>
                <a:gd name="connsiteX51" fmla="*/ 206376 w 587375"/>
                <a:gd name="connsiteY51" fmla="*/ 42862 h 714375"/>
                <a:gd name="connsiteX52" fmla="*/ 209551 w 587375"/>
                <a:gd name="connsiteY52" fmla="*/ 41275 h 714375"/>
                <a:gd name="connsiteX53" fmla="*/ 211138 w 587375"/>
                <a:gd name="connsiteY53" fmla="*/ 38100 h 714375"/>
                <a:gd name="connsiteX54" fmla="*/ 214313 w 587375"/>
                <a:gd name="connsiteY54" fmla="*/ 38100 h 714375"/>
                <a:gd name="connsiteX55" fmla="*/ 217488 w 587375"/>
                <a:gd name="connsiteY55" fmla="*/ 38100 h 714375"/>
                <a:gd name="connsiteX56" fmla="*/ 219076 w 587375"/>
                <a:gd name="connsiteY56" fmla="*/ 38100 h 714375"/>
                <a:gd name="connsiteX57" fmla="*/ 222251 w 587375"/>
                <a:gd name="connsiteY57" fmla="*/ 38100 h 714375"/>
                <a:gd name="connsiteX58" fmla="*/ 223838 w 587375"/>
                <a:gd name="connsiteY58" fmla="*/ 36513 h 714375"/>
                <a:gd name="connsiteX59" fmla="*/ 223838 w 587375"/>
                <a:gd name="connsiteY59" fmla="*/ 33338 h 714375"/>
                <a:gd name="connsiteX60" fmla="*/ 227013 w 587375"/>
                <a:gd name="connsiteY60" fmla="*/ 28575 h 714375"/>
                <a:gd name="connsiteX61" fmla="*/ 227013 w 587375"/>
                <a:gd name="connsiteY61" fmla="*/ 25400 h 714375"/>
                <a:gd name="connsiteX62" fmla="*/ 230188 w 587375"/>
                <a:gd name="connsiteY62" fmla="*/ 25400 h 714375"/>
                <a:gd name="connsiteX63" fmla="*/ 231776 w 587375"/>
                <a:gd name="connsiteY63" fmla="*/ 28575 h 714375"/>
                <a:gd name="connsiteX64" fmla="*/ 234951 w 587375"/>
                <a:gd name="connsiteY64" fmla="*/ 30163 h 714375"/>
                <a:gd name="connsiteX65" fmla="*/ 236538 w 587375"/>
                <a:gd name="connsiteY65" fmla="*/ 33338 h 714375"/>
                <a:gd name="connsiteX66" fmla="*/ 242888 w 587375"/>
                <a:gd name="connsiteY66" fmla="*/ 33338 h 714375"/>
                <a:gd name="connsiteX67" fmla="*/ 244476 w 587375"/>
                <a:gd name="connsiteY67" fmla="*/ 33338 h 714375"/>
                <a:gd name="connsiteX68" fmla="*/ 247651 w 587375"/>
                <a:gd name="connsiteY68" fmla="*/ 33338 h 714375"/>
                <a:gd name="connsiteX69" fmla="*/ 249238 w 587375"/>
                <a:gd name="connsiteY69" fmla="*/ 33338 h 714375"/>
                <a:gd name="connsiteX70" fmla="*/ 252413 w 587375"/>
                <a:gd name="connsiteY70" fmla="*/ 36513 h 714375"/>
                <a:gd name="connsiteX71" fmla="*/ 252413 w 587375"/>
                <a:gd name="connsiteY71" fmla="*/ 38100 h 714375"/>
                <a:gd name="connsiteX72" fmla="*/ 252413 w 587375"/>
                <a:gd name="connsiteY72" fmla="*/ 42862 h 714375"/>
                <a:gd name="connsiteX73" fmla="*/ 249238 w 587375"/>
                <a:gd name="connsiteY73" fmla="*/ 46037 h 714375"/>
                <a:gd name="connsiteX74" fmla="*/ 249238 w 587375"/>
                <a:gd name="connsiteY74" fmla="*/ 49212 h 714375"/>
                <a:gd name="connsiteX75" fmla="*/ 249238 w 587375"/>
                <a:gd name="connsiteY75" fmla="*/ 50800 h 714375"/>
                <a:gd name="connsiteX76" fmla="*/ 252413 w 587375"/>
                <a:gd name="connsiteY76" fmla="*/ 55562 h 714375"/>
                <a:gd name="connsiteX77" fmla="*/ 249238 w 587375"/>
                <a:gd name="connsiteY77" fmla="*/ 58737 h 714375"/>
                <a:gd name="connsiteX78" fmla="*/ 249238 w 587375"/>
                <a:gd name="connsiteY78" fmla="*/ 63500 h 714375"/>
                <a:gd name="connsiteX79" fmla="*/ 247651 w 587375"/>
                <a:gd name="connsiteY79" fmla="*/ 66675 h 714375"/>
                <a:gd name="connsiteX80" fmla="*/ 244476 w 587375"/>
                <a:gd name="connsiteY80" fmla="*/ 68262 h 714375"/>
                <a:gd name="connsiteX81" fmla="*/ 239713 w 587375"/>
                <a:gd name="connsiteY81" fmla="*/ 71437 h 714375"/>
                <a:gd name="connsiteX82" fmla="*/ 236538 w 587375"/>
                <a:gd name="connsiteY82" fmla="*/ 71437 h 714375"/>
                <a:gd name="connsiteX83" fmla="*/ 236538 w 587375"/>
                <a:gd name="connsiteY83" fmla="*/ 76200 h 714375"/>
                <a:gd name="connsiteX84" fmla="*/ 236538 w 587375"/>
                <a:gd name="connsiteY84" fmla="*/ 80962 h 714375"/>
                <a:gd name="connsiteX85" fmla="*/ 234951 w 587375"/>
                <a:gd name="connsiteY85" fmla="*/ 84137 h 714375"/>
                <a:gd name="connsiteX86" fmla="*/ 231776 w 587375"/>
                <a:gd name="connsiteY86" fmla="*/ 84137 h 714375"/>
                <a:gd name="connsiteX87" fmla="*/ 227013 w 587375"/>
                <a:gd name="connsiteY87" fmla="*/ 84137 h 714375"/>
                <a:gd name="connsiteX88" fmla="*/ 227013 w 587375"/>
                <a:gd name="connsiteY88" fmla="*/ 80962 h 714375"/>
                <a:gd name="connsiteX89" fmla="*/ 227013 w 587375"/>
                <a:gd name="connsiteY89" fmla="*/ 76200 h 714375"/>
                <a:gd name="connsiteX90" fmla="*/ 227013 w 587375"/>
                <a:gd name="connsiteY90" fmla="*/ 71437 h 714375"/>
                <a:gd name="connsiteX91" fmla="*/ 223838 w 587375"/>
                <a:gd name="connsiteY91" fmla="*/ 68262 h 714375"/>
                <a:gd name="connsiteX92" fmla="*/ 223838 w 587375"/>
                <a:gd name="connsiteY92" fmla="*/ 68262 h 714375"/>
                <a:gd name="connsiteX93" fmla="*/ 227013 w 587375"/>
                <a:gd name="connsiteY93" fmla="*/ 71437 h 714375"/>
                <a:gd name="connsiteX94" fmla="*/ 227013 w 587375"/>
                <a:gd name="connsiteY94" fmla="*/ 76200 h 714375"/>
                <a:gd name="connsiteX95" fmla="*/ 227013 w 587375"/>
                <a:gd name="connsiteY95" fmla="*/ 80962 h 714375"/>
                <a:gd name="connsiteX96" fmla="*/ 223838 w 587375"/>
                <a:gd name="connsiteY96" fmla="*/ 84137 h 714375"/>
                <a:gd name="connsiteX97" fmla="*/ 223838 w 587375"/>
                <a:gd name="connsiteY97" fmla="*/ 88900 h 714375"/>
                <a:gd name="connsiteX98" fmla="*/ 223838 w 587375"/>
                <a:gd name="connsiteY98" fmla="*/ 92075 h 714375"/>
                <a:gd name="connsiteX99" fmla="*/ 223838 w 587375"/>
                <a:gd name="connsiteY99" fmla="*/ 96837 h 714375"/>
                <a:gd name="connsiteX100" fmla="*/ 227013 w 587375"/>
                <a:gd name="connsiteY100" fmla="*/ 98425 h 714375"/>
                <a:gd name="connsiteX101" fmla="*/ 227013 w 587375"/>
                <a:gd name="connsiteY101" fmla="*/ 103187 h 714375"/>
                <a:gd name="connsiteX102" fmla="*/ 231775 w 587375"/>
                <a:gd name="connsiteY102" fmla="*/ 103187 h 714375"/>
                <a:gd name="connsiteX103" fmla="*/ 234950 w 587375"/>
                <a:gd name="connsiteY103" fmla="*/ 103187 h 714375"/>
                <a:gd name="connsiteX104" fmla="*/ 231775 w 587375"/>
                <a:gd name="connsiteY104" fmla="*/ 106362 h 714375"/>
                <a:gd name="connsiteX105" fmla="*/ 231775 w 587375"/>
                <a:gd name="connsiteY105" fmla="*/ 109537 h 714375"/>
                <a:gd name="connsiteX106" fmla="*/ 231775 w 587375"/>
                <a:gd name="connsiteY106" fmla="*/ 111125 h 714375"/>
                <a:gd name="connsiteX107" fmla="*/ 234950 w 587375"/>
                <a:gd name="connsiteY107" fmla="*/ 114300 h 714375"/>
                <a:gd name="connsiteX108" fmla="*/ 233891 w 587375"/>
                <a:gd name="connsiteY108" fmla="*/ 116947 h 714375"/>
                <a:gd name="connsiteX109" fmla="*/ 234951 w 587375"/>
                <a:gd name="connsiteY109" fmla="*/ 115888 h 714375"/>
                <a:gd name="connsiteX110" fmla="*/ 234951 w 587375"/>
                <a:gd name="connsiteY110" fmla="*/ 114300 h 714375"/>
                <a:gd name="connsiteX111" fmla="*/ 236538 w 587375"/>
                <a:gd name="connsiteY111" fmla="*/ 114300 h 714375"/>
                <a:gd name="connsiteX112" fmla="*/ 239713 w 587375"/>
                <a:gd name="connsiteY112" fmla="*/ 115888 h 714375"/>
                <a:gd name="connsiteX113" fmla="*/ 239713 w 587375"/>
                <a:gd name="connsiteY113" fmla="*/ 122237 h 714375"/>
                <a:gd name="connsiteX114" fmla="*/ 234951 w 587375"/>
                <a:gd name="connsiteY114" fmla="*/ 123825 h 714375"/>
                <a:gd name="connsiteX115" fmla="*/ 231776 w 587375"/>
                <a:gd name="connsiteY115" fmla="*/ 123825 h 714375"/>
                <a:gd name="connsiteX116" fmla="*/ 231776 w 587375"/>
                <a:gd name="connsiteY116" fmla="*/ 128587 h 714375"/>
                <a:gd name="connsiteX117" fmla="*/ 231776 w 587375"/>
                <a:gd name="connsiteY117" fmla="*/ 131762 h 714375"/>
                <a:gd name="connsiteX118" fmla="*/ 227013 w 587375"/>
                <a:gd name="connsiteY118" fmla="*/ 131762 h 714375"/>
                <a:gd name="connsiteX119" fmla="*/ 223838 w 587375"/>
                <a:gd name="connsiteY119" fmla="*/ 131762 h 714375"/>
                <a:gd name="connsiteX120" fmla="*/ 222250 w 587375"/>
                <a:gd name="connsiteY120" fmla="*/ 128587 h 714375"/>
                <a:gd name="connsiteX121" fmla="*/ 222250 w 587375"/>
                <a:gd name="connsiteY121" fmla="*/ 127000 h 714375"/>
                <a:gd name="connsiteX122" fmla="*/ 222250 w 587375"/>
                <a:gd name="connsiteY122" fmla="*/ 123825 h 714375"/>
                <a:gd name="connsiteX123" fmla="*/ 223838 w 587375"/>
                <a:gd name="connsiteY123" fmla="*/ 123825 h 714375"/>
                <a:gd name="connsiteX124" fmla="*/ 227013 w 587375"/>
                <a:gd name="connsiteY124" fmla="*/ 123825 h 714375"/>
                <a:gd name="connsiteX125" fmla="*/ 230188 w 587375"/>
                <a:gd name="connsiteY125" fmla="*/ 123825 h 714375"/>
                <a:gd name="connsiteX126" fmla="*/ 231776 w 587375"/>
                <a:gd name="connsiteY126" fmla="*/ 122237 h 714375"/>
                <a:gd name="connsiteX127" fmla="*/ 231776 w 587375"/>
                <a:gd name="connsiteY127" fmla="*/ 122236 h 714375"/>
                <a:gd name="connsiteX128" fmla="*/ 231775 w 587375"/>
                <a:gd name="connsiteY128" fmla="*/ 122237 h 714375"/>
                <a:gd name="connsiteX129" fmla="*/ 227013 w 587375"/>
                <a:gd name="connsiteY129" fmla="*/ 123825 h 714375"/>
                <a:gd name="connsiteX130" fmla="*/ 223838 w 587375"/>
                <a:gd name="connsiteY130" fmla="*/ 123825 h 714375"/>
                <a:gd name="connsiteX131" fmla="*/ 222250 w 587375"/>
                <a:gd name="connsiteY131" fmla="*/ 122237 h 714375"/>
                <a:gd name="connsiteX132" fmla="*/ 222250 w 587375"/>
                <a:gd name="connsiteY132" fmla="*/ 119062 h 714375"/>
                <a:gd name="connsiteX133" fmla="*/ 219075 w 587375"/>
                <a:gd name="connsiteY133" fmla="*/ 122237 h 714375"/>
                <a:gd name="connsiteX134" fmla="*/ 217488 w 587375"/>
                <a:gd name="connsiteY134" fmla="*/ 122237 h 714375"/>
                <a:gd name="connsiteX135" fmla="*/ 214313 w 587375"/>
                <a:gd name="connsiteY135" fmla="*/ 123825 h 714375"/>
                <a:gd name="connsiteX136" fmla="*/ 214312 w 587375"/>
                <a:gd name="connsiteY136" fmla="*/ 123825 h 714375"/>
                <a:gd name="connsiteX137" fmla="*/ 214312 w 587375"/>
                <a:gd name="connsiteY137" fmla="*/ 125014 h 714375"/>
                <a:gd name="connsiteX138" fmla="*/ 223838 w 587375"/>
                <a:gd name="connsiteY138" fmla="*/ 157163 h 714375"/>
                <a:gd name="connsiteX139" fmla="*/ 234950 w 587375"/>
                <a:gd name="connsiteY139" fmla="*/ 146050 h 714375"/>
                <a:gd name="connsiteX140" fmla="*/ 260350 w 587375"/>
                <a:gd name="connsiteY140" fmla="*/ 166688 h 714375"/>
                <a:gd name="connsiteX141" fmla="*/ 244475 w 587375"/>
                <a:gd name="connsiteY141" fmla="*/ 184150 h 714375"/>
                <a:gd name="connsiteX142" fmla="*/ 242888 w 587375"/>
                <a:gd name="connsiteY142" fmla="*/ 212725 h 714375"/>
                <a:gd name="connsiteX143" fmla="*/ 260350 w 587375"/>
                <a:gd name="connsiteY143" fmla="*/ 212725 h 714375"/>
                <a:gd name="connsiteX144" fmla="*/ 260350 w 587375"/>
                <a:gd name="connsiteY144" fmla="*/ 227013 h 714375"/>
                <a:gd name="connsiteX145" fmla="*/ 292100 w 587375"/>
                <a:gd name="connsiteY145" fmla="*/ 247650 h 714375"/>
                <a:gd name="connsiteX146" fmla="*/ 312738 w 587375"/>
                <a:gd name="connsiteY146" fmla="*/ 250825 h 714375"/>
                <a:gd name="connsiteX147" fmla="*/ 328613 w 587375"/>
                <a:gd name="connsiteY147" fmla="*/ 242888 h 714375"/>
                <a:gd name="connsiteX148" fmla="*/ 339725 w 587375"/>
                <a:gd name="connsiteY148" fmla="*/ 263525 h 714375"/>
                <a:gd name="connsiteX149" fmla="*/ 352425 w 587375"/>
                <a:gd name="connsiteY149" fmla="*/ 260350 h 714375"/>
                <a:gd name="connsiteX150" fmla="*/ 355600 w 587375"/>
                <a:gd name="connsiteY150" fmla="*/ 269875 h 714375"/>
                <a:gd name="connsiteX151" fmla="*/ 398463 w 587375"/>
                <a:gd name="connsiteY151" fmla="*/ 276225 h 714375"/>
                <a:gd name="connsiteX152" fmla="*/ 407988 w 587375"/>
                <a:gd name="connsiteY152" fmla="*/ 269875 h 714375"/>
                <a:gd name="connsiteX153" fmla="*/ 407988 w 587375"/>
                <a:gd name="connsiteY153" fmla="*/ 238125 h 714375"/>
                <a:gd name="connsiteX154" fmla="*/ 423863 w 587375"/>
                <a:gd name="connsiteY154" fmla="*/ 227013 h 714375"/>
                <a:gd name="connsiteX155" fmla="*/ 428625 w 587375"/>
                <a:gd name="connsiteY155" fmla="*/ 234950 h 714375"/>
                <a:gd name="connsiteX156" fmla="*/ 420688 w 587375"/>
                <a:gd name="connsiteY156" fmla="*/ 247650 h 714375"/>
                <a:gd name="connsiteX157" fmla="*/ 423863 w 587375"/>
                <a:gd name="connsiteY157" fmla="*/ 257175 h 714375"/>
                <a:gd name="connsiteX158" fmla="*/ 420688 w 587375"/>
                <a:gd name="connsiteY158" fmla="*/ 265113 h 714375"/>
                <a:gd name="connsiteX159" fmla="*/ 431800 w 587375"/>
                <a:gd name="connsiteY159" fmla="*/ 269875 h 714375"/>
                <a:gd name="connsiteX160" fmla="*/ 450850 w 587375"/>
                <a:gd name="connsiteY160" fmla="*/ 265113 h 714375"/>
                <a:gd name="connsiteX161" fmla="*/ 457200 w 587375"/>
                <a:gd name="connsiteY161" fmla="*/ 257175 h 714375"/>
                <a:gd name="connsiteX162" fmla="*/ 481013 w 587375"/>
                <a:gd name="connsiteY162" fmla="*/ 260350 h 714375"/>
                <a:gd name="connsiteX163" fmla="*/ 481013 w 587375"/>
                <a:gd name="connsiteY163" fmla="*/ 234950 h 714375"/>
                <a:gd name="connsiteX164" fmla="*/ 500063 w 587375"/>
                <a:gd name="connsiteY164" fmla="*/ 227013 h 714375"/>
                <a:gd name="connsiteX165" fmla="*/ 527050 w 587375"/>
                <a:gd name="connsiteY165" fmla="*/ 200025 h 714375"/>
                <a:gd name="connsiteX166" fmla="*/ 544513 w 587375"/>
                <a:gd name="connsiteY166" fmla="*/ 201613 h 714375"/>
                <a:gd name="connsiteX167" fmla="*/ 547688 w 587375"/>
                <a:gd name="connsiteY167" fmla="*/ 214313 h 714375"/>
                <a:gd name="connsiteX168" fmla="*/ 565150 w 587375"/>
                <a:gd name="connsiteY168" fmla="*/ 212725 h 714375"/>
                <a:gd name="connsiteX169" fmla="*/ 582613 w 587375"/>
                <a:gd name="connsiteY169" fmla="*/ 217488 h 714375"/>
                <a:gd name="connsiteX170" fmla="*/ 587375 w 587375"/>
                <a:gd name="connsiteY170" fmla="*/ 233363 h 714375"/>
                <a:gd name="connsiteX171" fmla="*/ 585788 w 587375"/>
                <a:gd name="connsiteY171" fmla="*/ 247650 h 714375"/>
                <a:gd name="connsiteX172" fmla="*/ 577850 w 587375"/>
                <a:gd name="connsiteY172" fmla="*/ 244475 h 714375"/>
                <a:gd name="connsiteX173" fmla="*/ 557213 w 587375"/>
                <a:gd name="connsiteY173" fmla="*/ 255588 h 714375"/>
                <a:gd name="connsiteX174" fmla="*/ 536575 w 587375"/>
                <a:gd name="connsiteY174" fmla="*/ 287338 h 714375"/>
                <a:gd name="connsiteX175" fmla="*/ 536575 w 587375"/>
                <a:gd name="connsiteY175" fmla="*/ 306388 h 714375"/>
                <a:gd name="connsiteX176" fmla="*/ 527050 w 587375"/>
                <a:gd name="connsiteY176" fmla="*/ 323850 h 714375"/>
                <a:gd name="connsiteX177" fmla="*/ 514350 w 587375"/>
                <a:gd name="connsiteY177" fmla="*/ 325438 h 714375"/>
                <a:gd name="connsiteX178" fmla="*/ 517525 w 587375"/>
                <a:gd name="connsiteY178" fmla="*/ 361950 h 714375"/>
                <a:gd name="connsiteX179" fmla="*/ 512763 w 587375"/>
                <a:gd name="connsiteY179" fmla="*/ 363538 h 714375"/>
                <a:gd name="connsiteX180" fmla="*/ 512763 w 587375"/>
                <a:gd name="connsiteY180" fmla="*/ 381000 h 714375"/>
                <a:gd name="connsiteX181" fmla="*/ 504825 w 587375"/>
                <a:gd name="connsiteY181" fmla="*/ 388938 h 714375"/>
                <a:gd name="connsiteX182" fmla="*/ 496888 w 587375"/>
                <a:gd name="connsiteY182" fmla="*/ 381000 h 714375"/>
                <a:gd name="connsiteX183" fmla="*/ 496888 w 587375"/>
                <a:gd name="connsiteY183" fmla="*/ 333375 h 714375"/>
                <a:gd name="connsiteX184" fmla="*/ 488950 w 587375"/>
                <a:gd name="connsiteY184" fmla="*/ 333375 h 714375"/>
                <a:gd name="connsiteX185" fmla="*/ 487363 w 587375"/>
                <a:gd name="connsiteY185" fmla="*/ 349250 h 714375"/>
                <a:gd name="connsiteX186" fmla="*/ 476250 w 587375"/>
                <a:gd name="connsiteY186" fmla="*/ 349250 h 714375"/>
                <a:gd name="connsiteX187" fmla="*/ 481013 w 587375"/>
                <a:gd name="connsiteY187" fmla="*/ 333375 h 714375"/>
                <a:gd name="connsiteX188" fmla="*/ 496888 w 587375"/>
                <a:gd name="connsiteY188" fmla="*/ 320675 h 714375"/>
                <a:gd name="connsiteX189" fmla="*/ 500063 w 587375"/>
                <a:gd name="connsiteY189" fmla="*/ 303213 h 714375"/>
                <a:gd name="connsiteX190" fmla="*/ 449263 w 587375"/>
                <a:gd name="connsiteY190" fmla="*/ 295275 h 714375"/>
                <a:gd name="connsiteX191" fmla="*/ 444500 w 587375"/>
                <a:gd name="connsiteY191" fmla="*/ 285750 h 714375"/>
                <a:gd name="connsiteX192" fmla="*/ 415925 w 587375"/>
                <a:gd name="connsiteY192" fmla="*/ 269875 h 714375"/>
                <a:gd name="connsiteX193" fmla="*/ 414338 w 587375"/>
                <a:gd name="connsiteY193" fmla="*/ 276225 h 714375"/>
                <a:gd name="connsiteX194" fmla="*/ 406400 w 587375"/>
                <a:gd name="connsiteY194" fmla="*/ 293688 h 714375"/>
                <a:gd name="connsiteX195" fmla="*/ 428625 w 587375"/>
                <a:gd name="connsiteY195" fmla="*/ 303213 h 714375"/>
                <a:gd name="connsiteX196" fmla="*/ 415925 w 587375"/>
                <a:gd name="connsiteY196" fmla="*/ 311150 h 714375"/>
                <a:gd name="connsiteX197" fmla="*/ 414338 w 587375"/>
                <a:gd name="connsiteY197" fmla="*/ 319088 h 714375"/>
                <a:gd name="connsiteX198" fmla="*/ 419100 w 587375"/>
                <a:gd name="connsiteY198" fmla="*/ 323850 h 714375"/>
                <a:gd name="connsiteX199" fmla="*/ 420688 w 587375"/>
                <a:gd name="connsiteY199" fmla="*/ 338138 h 714375"/>
                <a:gd name="connsiteX200" fmla="*/ 436563 w 587375"/>
                <a:gd name="connsiteY200" fmla="*/ 388938 h 714375"/>
                <a:gd name="connsiteX201" fmla="*/ 407988 w 587375"/>
                <a:gd name="connsiteY201" fmla="*/ 388938 h 714375"/>
                <a:gd name="connsiteX202" fmla="*/ 406400 w 587375"/>
                <a:gd name="connsiteY202" fmla="*/ 374650 h 714375"/>
                <a:gd name="connsiteX203" fmla="*/ 398463 w 587375"/>
                <a:gd name="connsiteY203" fmla="*/ 388938 h 714375"/>
                <a:gd name="connsiteX204" fmla="*/ 377825 w 587375"/>
                <a:gd name="connsiteY204" fmla="*/ 404813 h 714375"/>
                <a:gd name="connsiteX205" fmla="*/ 382588 w 587375"/>
                <a:gd name="connsiteY205" fmla="*/ 414338 h 714375"/>
                <a:gd name="connsiteX206" fmla="*/ 371475 w 587375"/>
                <a:gd name="connsiteY206" fmla="*/ 434975 h 714375"/>
                <a:gd name="connsiteX207" fmla="*/ 355600 w 587375"/>
                <a:gd name="connsiteY207" fmla="*/ 439738 h 714375"/>
                <a:gd name="connsiteX208" fmla="*/ 350838 w 587375"/>
                <a:gd name="connsiteY208" fmla="*/ 431800 h 714375"/>
                <a:gd name="connsiteX209" fmla="*/ 339725 w 587375"/>
                <a:gd name="connsiteY209" fmla="*/ 439738 h 714375"/>
                <a:gd name="connsiteX210" fmla="*/ 339725 w 587375"/>
                <a:gd name="connsiteY210" fmla="*/ 452438 h 714375"/>
                <a:gd name="connsiteX211" fmla="*/ 287338 w 587375"/>
                <a:gd name="connsiteY211" fmla="*/ 500063 h 714375"/>
                <a:gd name="connsiteX212" fmla="*/ 290513 w 587375"/>
                <a:gd name="connsiteY212" fmla="*/ 512763 h 714375"/>
                <a:gd name="connsiteX213" fmla="*/ 266700 w 587375"/>
                <a:gd name="connsiteY213" fmla="*/ 525463 h 714375"/>
                <a:gd name="connsiteX214" fmla="*/ 249238 w 587375"/>
                <a:gd name="connsiteY214" fmla="*/ 530225 h 714375"/>
                <a:gd name="connsiteX215" fmla="*/ 247650 w 587375"/>
                <a:gd name="connsiteY215" fmla="*/ 539750 h 714375"/>
                <a:gd name="connsiteX216" fmla="*/ 252413 w 587375"/>
                <a:gd name="connsiteY216" fmla="*/ 590550 h 714375"/>
                <a:gd name="connsiteX217" fmla="*/ 239713 w 587375"/>
                <a:gd name="connsiteY217" fmla="*/ 620713 h 714375"/>
                <a:gd name="connsiteX218" fmla="*/ 242888 w 587375"/>
                <a:gd name="connsiteY218" fmla="*/ 655638 h 714375"/>
                <a:gd name="connsiteX219" fmla="*/ 231775 w 587375"/>
                <a:gd name="connsiteY219" fmla="*/ 655638 h 714375"/>
                <a:gd name="connsiteX220" fmla="*/ 223838 w 587375"/>
                <a:gd name="connsiteY220" fmla="*/ 681038 h 714375"/>
                <a:gd name="connsiteX221" fmla="*/ 231775 w 587375"/>
                <a:gd name="connsiteY221" fmla="*/ 687388 h 714375"/>
                <a:gd name="connsiteX222" fmla="*/ 231775 w 587375"/>
                <a:gd name="connsiteY222" fmla="*/ 692150 h 714375"/>
                <a:gd name="connsiteX223" fmla="*/ 214313 w 587375"/>
                <a:gd name="connsiteY223" fmla="*/ 687388 h 714375"/>
                <a:gd name="connsiteX224" fmla="*/ 209550 w 587375"/>
                <a:gd name="connsiteY224" fmla="*/ 704850 h 714375"/>
                <a:gd name="connsiteX225" fmla="*/ 193675 w 587375"/>
                <a:gd name="connsiteY225" fmla="*/ 714375 h 714375"/>
                <a:gd name="connsiteX226" fmla="*/ 166688 w 587375"/>
                <a:gd name="connsiteY226" fmla="*/ 687388 h 714375"/>
                <a:gd name="connsiteX227" fmla="*/ 161925 w 587375"/>
                <a:gd name="connsiteY227" fmla="*/ 666750 h 714375"/>
                <a:gd name="connsiteX228" fmla="*/ 155575 w 587375"/>
                <a:gd name="connsiteY228" fmla="*/ 633413 h 714375"/>
                <a:gd name="connsiteX229" fmla="*/ 133350 w 587375"/>
                <a:gd name="connsiteY229" fmla="*/ 593725 h 714375"/>
                <a:gd name="connsiteX230" fmla="*/ 131763 w 587375"/>
                <a:gd name="connsiteY230" fmla="*/ 555625 h 714375"/>
                <a:gd name="connsiteX231" fmla="*/ 103188 w 587375"/>
                <a:gd name="connsiteY231" fmla="*/ 495300 h 714375"/>
                <a:gd name="connsiteX232" fmla="*/ 98425 w 587375"/>
                <a:gd name="connsiteY232" fmla="*/ 471488 h 714375"/>
                <a:gd name="connsiteX233" fmla="*/ 93662 w 587375"/>
                <a:gd name="connsiteY233" fmla="*/ 423863 h 714375"/>
                <a:gd name="connsiteX234" fmla="*/ 95250 w 587375"/>
                <a:gd name="connsiteY234" fmla="*/ 404813 h 714375"/>
                <a:gd name="connsiteX235" fmla="*/ 90487 w 587375"/>
                <a:gd name="connsiteY235" fmla="*/ 398463 h 714375"/>
                <a:gd name="connsiteX236" fmla="*/ 93662 w 587375"/>
                <a:gd name="connsiteY236" fmla="*/ 374650 h 714375"/>
                <a:gd name="connsiteX237" fmla="*/ 85725 w 587375"/>
                <a:gd name="connsiteY237" fmla="*/ 371475 h 714375"/>
                <a:gd name="connsiteX238" fmla="*/ 82550 w 587375"/>
                <a:gd name="connsiteY238" fmla="*/ 381000 h 714375"/>
                <a:gd name="connsiteX239" fmla="*/ 77787 w 587375"/>
                <a:gd name="connsiteY239" fmla="*/ 404813 h 714375"/>
                <a:gd name="connsiteX240" fmla="*/ 58737 w 587375"/>
                <a:gd name="connsiteY240" fmla="*/ 419100 h 714375"/>
                <a:gd name="connsiteX241" fmla="*/ 34925 w 587375"/>
                <a:gd name="connsiteY241" fmla="*/ 404813 h 714375"/>
                <a:gd name="connsiteX242" fmla="*/ 12700 w 587375"/>
                <a:gd name="connsiteY242" fmla="*/ 374650 h 714375"/>
                <a:gd name="connsiteX243" fmla="*/ 38100 w 587375"/>
                <a:gd name="connsiteY243" fmla="*/ 371475 h 714375"/>
                <a:gd name="connsiteX244" fmla="*/ 50800 w 587375"/>
                <a:gd name="connsiteY244" fmla="*/ 349250 h 714375"/>
                <a:gd name="connsiteX245" fmla="*/ 34925 w 587375"/>
                <a:gd name="connsiteY245" fmla="*/ 354013 h 714375"/>
                <a:gd name="connsiteX246" fmla="*/ 20637 w 587375"/>
                <a:gd name="connsiteY246" fmla="*/ 361950 h 714375"/>
                <a:gd name="connsiteX247" fmla="*/ 0 w 587375"/>
                <a:gd name="connsiteY247" fmla="*/ 342900 h 714375"/>
                <a:gd name="connsiteX248" fmla="*/ 7937 w 587375"/>
                <a:gd name="connsiteY248" fmla="*/ 330200 h 714375"/>
                <a:gd name="connsiteX249" fmla="*/ 42862 w 587375"/>
                <a:gd name="connsiteY249" fmla="*/ 320675 h 714375"/>
                <a:gd name="connsiteX250" fmla="*/ 60325 w 587375"/>
                <a:gd name="connsiteY250" fmla="*/ 320675 h 714375"/>
                <a:gd name="connsiteX251" fmla="*/ 50800 w 587375"/>
                <a:gd name="connsiteY251" fmla="*/ 290513 h 714375"/>
                <a:gd name="connsiteX252" fmla="*/ 33337 w 587375"/>
                <a:gd name="connsiteY252" fmla="*/ 280988 h 714375"/>
                <a:gd name="connsiteX253" fmla="*/ 38100 w 587375"/>
                <a:gd name="connsiteY253" fmla="*/ 265113 h 714375"/>
                <a:gd name="connsiteX254" fmla="*/ 22225 w 587375"/>
                <a:gd name="connsiteY254" fmla="*/ 265113 h 714375"/>
                <a:gd name="connsiteX255" fmla="*/ 25400 w 587375"/>
                <a:gd name="connsiteY255" fmla="*/ 255588 h 714375"/>
                <a:gd name="connsiteX256" fmla="*/ 39687 w 587375"/>
                <a:gd name="connsiteY256" fmla="*/ 234950 h 714375"/>
                <a:gd name="connsiteX257" fmla="*/ 52387 w 587375"/>
                <a:gd name="connsiteY257" fmla="*/ 239713 h 714375"/>
                <a:gd name="connsiteX258" fmla="*/ 76200 w 587375"/>
                <a:gd name="connsiteY258" fmla="*/ 227013 h 714375"/>
                <a:gd name="connsiteX259" fmla="*/ 80962 w 587375"/>
                <a:gd name="connsiteY259" fmla="*/ 212725 h 714375"/>
                <a:gd name="connsiteX260" fmla="*/ 107950 w 587375"/>
                <a:gd name="connsiteY260" fmla="*/ 196850 h 714375"/>
                <a:gd name="connsiteX261" fmla="*/ 120650 w 587375"/>
                <a:gd name="connsiteY261" fmla="*/ 161925 h 714375"/>
                <a:gd name="connsiteX262" fmla="*/ 133350 w 587375"/>
                <a:gd name="connsiteY262" fmla="*/ 134938 h 714375"/>
                <a:gd name="connsiteX263" fmla="*/ 143828 w 587375"/>
                <a:gd name="connsiteY263" fmla="*/ 123507 h 714375"/>
                <a:gd name="connsiteX264" fmla="*/ 141288 w 587375"/>
                <a:gd name="connsiteY264" fmla="*/ 122237 h 714375"/>
                <a:gd name="connsiteX265" fmla="*/ 138113 w 587375"/>
                <a:gd name="connsiteY265" fmla="*/ 122237 h 714375"/>
                <a:gd name="connsiteX266" fmla="*/ 136526 w 587375"/>
                <a:gd name="connsiteY266" fmla="*/ 122237 h 714375"/>
                <a:gd name="connsiteX267" fmla="*/ 136526 w 587375"/>
                <a:gd name="connsiteY267" fmla="*/ 119062 h 714375"/>
                <a:gd name="connsiteX268" fmla="*/ 133351 w 587375"/>
                <a:gd name="connsiteY268" fmla="*/ 115887 h 714375"/>
                <a:gd name="connsiteX269" fmla="*/ 128588 w 587375"/>
                <a:gd name="connsiteY269" fmla="*/ 114300 h 714375"/>
                <a:gd name="connsiteX270" fmla="*/ 125413 w 587375"/>
                <a:gd name="connsiteY270" fmla="*/ 114300 h 714375"/>
                <a:gd name="connsiteX271" fmla="*/ 125413 w 587375"/>
                <a:gd name="connsiteY271" fmla="*/ 109537 h 714375"/>
                <a:gd name="connsiteX272" fmla="*/ 123826 w 587375"/>
                <a:gd name="connsiteY272" fmla="*/ 106362 h 714375"/>
                <a:gd name="connsiteX273" fmla="*/ 119063 w 587375"/>
                <a:gd name="connsiteY273" fmla="*/ 98425 h 714375"/>
                <a:gd name="connsiteX274" fmla="*/ 123826 w 587375"/>
                <a:gd name="connsiteY274" fmla="*/ 96837 h 714375"/>
                <a:gd name="connsiteX275" fmla="*/ 123825 w 587375"/>
                <a:gd name="connsiteY275" fmla="*/ 96836 h 714375"/>
                <a:gd name="connsiteX276" fmla="*/ 123825 w 587375"/>
                <a:gd name="connsiteY276" fmla="*/ 96837 h 714375"/>
                <a:gd name="connsiteX277" fmla="*/ 119063 w 587375"/>
                <a:gd name="connsiteY277" fmla="*/ 98425 h 714375"/>
                <a:gd name="connsiteX278" fmla="*/ 125413 w 587375"/>
                <a:gd name="connsiteY278" fmla="*/ 109537 h 714375"/>
                <a:gd name="connsiteX279" fmla="*/ 123825 w 587375"/>
                <a:gd name="connsiteY279" fmla="*/ 109537 h 714375"/>
                <a:gd name="connsiteX280" fmla="*/ 119063 w 587375"/>
                <a:gd name="connsiteY280" fmla="*/ 109537 h 714375"/>
                <a:gd name="connsiteX281" fmla="*/ 115888 w 587375"/>
                <a:gd name="connsiteY281" fmla="*/ 106362 h 714375"/>
                <a:gd name="connsiteX282" fmla="*/ 115888 w 587375"/>
                <a:gd name="connsiteY282" fmla="*/ 103187 h 714375"/>
                <a:gd name="connsiteX283" fmla="*/ 115888 w 587375"/>
                <a:gd name="connsiteY283" fmla="*/ 101600 h 714375"/>
                <a:gd name="connsiteX284" fmla="*/ 115888 w 587375"/>
                <a:gd name="connsiteY284" fmla="*/ 98425 h 714375"/>
                <a:gd name="connsiteX285" fmla="*/ 112713 w 587375"/>
                <a:gd name="connsiteY285" fmla="*/ 79375 h 714375"/>
                <a:gd name="connsiteX286" fmla="*/ 112713 w 587375"/>
                <a:gd name="connsiteY286" fmla="*/ 76200 h 714375"/>
                <a:gd name="connsiteX287" fmla="*/ 111125 w 587375"/>
                <a:gd name="connsiteY287" fmla="*/ 71437 h 714375"/>
                <a:gd name="connsiteX288" fmla="*/ 111125 w 587375"/>
                <a:gd name="connsiteY288" fmla="*/ 68262 h 714375"/>
                <a:gd name="connsiteX289" fmla="*/ 115888 w 587375"/>
                <a:gd name="connsiteY289" fmla="*/ 63500 h 714375"/>
                <a:gd name="connsiteX290" fmla="*/ 123825 w 587375"/>
                <a:gd name="connsiteY290" fmla="*/ 58737 h 714375"/>
                <a:gd name="connsiteX291" fmla="*/ 123825 w 587375"/>
                <a:gd name="connsiteY291" fmla="*/ 55562 h 714375"/>
                <a:gd name="connsiteX292" fmla="*/ 125413 w 587375"/>
                <a:gd name="connsiteY292" fmla="*/ 49212 h 714375"/>
                <a:gd name="connsiteX293" fmla="*/ 123825 w 587375"/>
                <a:gd name="connsiteY293" fmla="*/ 46037 h 714375"/>
                <a:gd name="connsiteX294" fmla="*/ 119063 w 587375"/>
                <a:gd name="connsiteY294" fmla="*/ 41275 h 714375"/>
                <a:gd name="connsiteX295" fmla="*/ 115888 w 587375"/>
                <a:gd name="connsiteY295" fmla="*/ 41275 h 714375"/>
                <a:gd name="connsiteX296" fmla="*/ 112713 w 587375"/>
                <a:gd name="connsiteY296" fmla="*/ 38100 h 714375"/>
                <a:gd name="connsiteX297" fmla="*/ 111125 w 587375"/>
                <a:gd name="connsiteY297" fmla="*/ 33337 h 714375"/>
                <a:gd name="connsiteX298" fmla="*/ 106363 w 587375"/>
                <a:gd name="connsiteY298" fmla="*/ 33337 h 714375"/>
                <a:gd name="connsiteX299" fmla="*/ 103188 w 587375"/>
                <a:gd name="connsiteY299" fmla="*/ 30162 h 714375"/>
                <a:gd name="connsiteX300" fmla="*/ 101600 w 587375"/>
                <a:gd name="connsiteY300" fmla="*/ 30162 h 714375"/>
                <a:gd name="connsiteX301" fmla="*/ 95250 w 587375"/>
                <a:gd name="connsiteY301" fmla="*/ 28575 h 714375"/>
                <a:gd name="connsiteX302" fmla="*/ 95250 w 587375"/>
                <a:gd name="connsiteY302" fmla="*/ 25400 h 714375"/>
                <a:gd name="connsiteX303" fmla="*/ 95250 w 587375"/>
                <a:gd name="connsiteY303" fmla="*/ 17463 h 714375"/>
                <a:gd name="connsiteX304" fmla="*/ 95250 w 587375"/>
                <a:gd name="connsiteY304" fmla="*/ 15875 h 714375"/>
                <a:gd name="connsiteX305" fmla="*/ 98425 w 587375"/>
                <a:gd name="connsiteY305" fmla="*/ 15875 h 714375"/>
                <a:gd name="connsiteX306" fmla="*/ 103188 w 587375"/>
                <a:gd name="connsiteY306" fmla="*/ 15875 h 714375"/>
                <a:gd name="connsiteX307" fmla="*/ 106363 w 587375"/>
                <a:gd name="connsiteY307" fmla="*/ 17463 h 714375"/>
                <a:gd name="connsiteX308" fmla="*/ 107950 w 587375"/>
                <a:gd name="connsiteY308" fmla="*/ 15875 h 714375"/>
                <a:gd name="connsiteX309" fmla="*/ 107950 w 587375"/>
                <a:gd name="connsiteY309" fmla="*/ 12700 h 714375"/>
                <a:gd name="connsiteX310" fmla="*/ 107950 w 587375"/>
                <a:gd name="connsiteY310" fmla="*/ 7938 h 714375"/>
                <a:gd name="connsiteX311" fmla="*/ 112713 w 587375"/>
                <a:gd name="connsiteY311" fmla="*/ 7938 h 714375"/>
                <a:gd name="connsiteX312" fmla="*/ 115888 w 587375"/>
                <a:gd name="connsiteY312" fmla="*/ 7938 h 714375"/>
                <a:gd name="connsiteX313" fmla="*/ 123825 w 587375"/>
                <a:gd name="connsiteY313" fmla="*/ 6350 h 714375"/>
                <a:gd name="connsiteX314" fmla="*/ 125413 w 587375"/>
                <a:gd name="connsiteY314" fmla="*/ 6350 h 714375"/>
                <a:gd name="connsiteX315" fmla="*/ 128588 w 587375"/>
                <a:gd name="connsiteY315" fmla="*/ 3175 h 714375"/>
                <a:gd name="connsiteX316" fmla="*/ 136525 w 587375"/>
                <a:gd name="connsiteY316" fmla="*/ 6350 h 714375"/>
                <a:gd name="connsiteX317" fmla="*/ 138113 w 587375"/>
                <a:gd name="connsiteY317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5562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200342 w 587375"/>
                <a:gd name="connsiteY25" fmla="*/ 47308 h 714375"/>
                <a:gd name="connsiteX26" fmla="*/ 196850 w 587375"/>
                <a:gd name="connsiteY26" fmla="*/ 49212 h 714375"/>
                <a:gd name="connsiteX27" fmla="*/ 200342 w 587375"/>
                <a:gd name="connsiteY27" fmla="*/ 47308 h 714375"/>
                <a:gd name="connsiteX28" fmla="*/ 138113 w 587375"/>
                <a:gd name="connsiteY28" fmla="*/ 0 h 714375"/>
                <a:gd name="connsiteX29" fmla="*/ 144463 w 587375"/>
                <a:gd name="connsiteY29" fmla="*/ 0 h 714375"/>
                <a:gd name="connsiteX30" fmla="*/ 146050 w 587375"/>
                <a:gd name="connsiteY30" fmla="*/ 3175 h 714375"/>
                <a:gd name="connsiteX31" fmla="*/ 149225 w 587375"/>
                <a:gd name="connsiteY31" fmla="*/ 0 h 714375"/>
                <a:gd name="connsiteX32" fmla="*/ 153988 w 587375"/>
                <a:gd name="connsiteY32" fmla="*/ 0 h 714375"/>
                <a:gd name="connsiteX33" fmla="*/ 155576 w 587375"/>
                <a:gd name="connsiteY33" fmla="*/ 3175 h 714375"/>
                <a:gd name="connsiteX34" fmla="*/ 158751 w 587375"/>
                <a:gd name="connsiteY34" fmla="*/ 6350 h 714375"/>
                <a:gd name="connsiteX35" fmla="*/ 161926 w 587375"/>
                <a:gd name="connsiteY35" fmla="*/ 7938 h 714375"/>
                <a:gd name="connsiteX36" fmla="*/ 161926 w 587375"/>
                <a:gd name="connsiteY36" fmla="*/ 11113 h 714375"/>
                <a:gd name="connsiteX37" fmla="*/ 163513 w 587375"/>
                <a:gd name="connsiteY37" fmla="*/ 15875 h 714375"/>
                <a:gd name="connsiteX38" fmla="*/ 171451 w 587375"/>
                <a:gd name="connsiteY38" fmla="*/ 15875 h 714375"/>
                <a:gd name="connsiteX39" fmla="*/ 174626 w 587375"/>
                <a:gd name="connsiteY39" fmla="*/ 17463 h 714375"/>
                <a:gd name="connsiteX40" fmla="*/ 176213 w 587375"/>
                <a:gd name="connsiteY40" fmla="*/ 23813 h 714375"/>
                <a:gd name="connsiteX41" fmla="*/ 179388 w 587375"/>
                <a:gd name="connsiteY41" fmla="*/ 25400 h 714375"/>
                <a:gd name="connsiteX42" fmla="*/ 184151 w 587375"/>
                <a:gd name="connsiteY42" fmla="*/ 25400 h 714375"/>
                <a:gd name="connsiteX43" fmla="*/ 184151 w 587375"/>
                <a:gd name="connsiteY43" fmla="*/ 36512 h 714375"/>
                <a:gd name="connsiteX44" fmla="*/ 187326 w 587375"/>
                <a:gd name="connsiteY44" fmla="*/ 38100 h 714375"/>
                <a:gd name="connsiteX45" fmla="*/ 192088 w 587375"/>
                <a:gd name="connsiteY45" fmla="*/ 41275 h 714375"/>
                <a:gd name="connsiteX46" fmla="*/ 193676 w 587375"/>
                <a:gd name="connsiteY46" fmla="*/ 41275 h 714375"/>
                <a:gd name="connsiteX47" fmla="*/ 201613 w 587375"/>
                <a:gd name="connsiteY47" fmla="*/ 41275 h 714375"/>
                <a:gd name="connsiteX48" fmla="*/ 204788 w 587375"/>
                <a:gd name="connsiteY48" fmla="*/ 42862 h 714375"/>
                <a:gd name="connsiteX49" fmla="*/ 204788 w 587375"/>
                <a:gd name="connsiteY49" fmla="*/ 43921 h 714375"/>
                <a:gd name="connsiteX50" fmla="*/ 206376 w 587375"/>
                <a:gd name="connsiteY50" fmla="*/ 42862 h 714375"/>
                <a:gd name="connsiteX51" fmla="*/ 209551 w 587375"/>
                <a:gd name="connsiteY51" fmla="*/ 41275 h 714375"/>
                <a:gd name="connsiteX52" fmla="*/ 211138 w 587375"/>
                <a:gd name="connsiteY52" fmla="*/ 38100 h 714375"/>
                <a:gd name="connsiteX53" fmla="*/ 214313 w 587375"/>
                <a:gd name="connsiteY53" fmla="*/ 38100 h 714375"/>
                <a:gd name="connsiteX54" fmla="*/ 217488 w 587375"/>
                <a:gd name="connsiteY54" fmla="*/ 38100 h 714375"/>
                <a:gd name="connsiteX55" fmla="*/ 219076 w 587375"/>
                <a:gd name="connsiteY55" fmla="*/ 38100 h 714375"/>
                <a:gd name="connsiteX56" fmla="*/ 222251 w 587375"/>
                <a:gd name="connsiteY56" fmla="*/ 38100 h 714375"/>
                <a:gd name="connsiteX57" fmla="*/ 223838 w 587375"/>
                <a:gd name="connsiteY57" fmla="*/ 36513 h 714375"/>
                <a:gd name="connsiteX58" fmla="*/ 223838 w 587375"/>
                <a:gd name="connsiteY58" fmla="*/ 33338 h 714375"/>
                <a:gd name="connsiteX59" fmla="*/ 227013 w 587375"/>
                <a:gd name="connsiteY59" fmla="*/ 28575 h 714375"/>
                <a:gd name="connsiteX60" fmla="*/ 227013 w 587375"/>
                <a:gd name="connsiteY60" fmla="*/ 25400 h 714375"/>
                <a:gd name="connsiteX61" fmla="*/ 230188 w 587375"/>
                <a:gd name="connsiteY61" fmla="*/ 25400 h 714375"/>
                <a:gd name="connsiteX62" fmla="*/ 231776 w 587375"/>
                <a:gd name="connsiteY62" fmla="*/ 28575 h 714375"/>
                <a:gd name="connsiteX63" fmla="*/ 234951 w 587375"/>
                <a:gd name="connsiteY63" fmla="*/ 30163 h 714375"/>
                <a:gd name="connsiteX64" fmla="*/ 236538 w 587375"/>
                <a:gd name="connsiteY64" fmla="*/ 33338 h 714375"/>
                <a:gd name="connsiteX65" fmla="*/ 242888 w 587375"/>
                <a:gd name="connsiteY65" fmla="*/ 33338 h 714375"/>
                <a:gd name="connsiteX66" fmla="*/ 244476 w 587375"/>
                <a:gd name="connsiteY66" fmla="*/ 33338 h 714375"/>
                <a:gd name="connsiteX67" fmla="*/ 247651 w 587375"/>
                <a:gd name="connsiteY67" fmla="*/ 33338 h 714375"/>
                <a:gd name="connsiteX68" fmla="*/ 249238 w 587375"/>
                <a:gd name="connsiteY68" fmla="*/ 33338 h 714375"/>
                <a:gd name="connsiteX69" fmla="*/ 252413 w 587375"/>
                <a:gd name="connsiteY69" fmla="*/ 36513 h 714375"/>
                <a:gd name="connsiteX70" fmla="*/ 252413 w 587375"/>
                <a:gd name="connsiteY70" fmla="*/ 38100 h 714375"/>
                <a:gd name="connsiteX71" fmla="*/ 252413 w 587375"/>
                <a:gd name="connsiteY71" fmla="*/ 42862 h 714375"/>
                <a:gd name="connsiteX72" fmla="*/ 249238 w 587375"/>
                <a:gd name="connsiteY72" fmla="*/ 46037 h 714375"/>
                <a:gd name="connsiteX73" fmla="*/ 249238 w 587375"/>
                <a:gd name="connsiteY73" fmla="*/ 49212 h 714375"/>
                <a:gd name="connsiteX74" fmla="*/ 249238 w 587375"/>
                <a:gd name="connsiteY74" fmla="*/ 50800 h 714375"/>
                <a:gd name="connsiteX75" fmla="*/ 252413 w 587375"/>
                <a:gd name="connsiteY75" fmla="*/ 55562 h 714375"/>
                <a:gd name="connsiteX76" fmla="*/ 249238 w 587375"/>
                <a:gd name="connsiteY76" fmla="*/ 58737 h 714375"/>
                <a:gd name="connsiteX77" fmla="*/ 249238 w 587375"/>
                <a:gd name="connsiteY77" fmla="*/ 63500 h 714375"/>
                <a:gd name="connsiteX78" fmla="*/ 247651 w 587375"/>
                <a:gd name="connsiteY78" fmla="*/ 66675 h 714375"/>
                <a:gd name="connsiteX79" fmla="*/ 244476 w 587375"/>
                <a:gd name="connsiteY79" fmla="*/ 68262 h 714375"/>
                <a:gd name="connsiteX80" fmla="*/ 239713 w 587375"/>
                <a:gd name="connsiteY80" fmla="*/ 71437 h 714375"/>
                <a:gd name="connsiteX81" fmla="*/ 236538 w 587375"/>
                <a:gd name="connsiteY81" fmla="*/ 71437 h 714375"/>
                <a:gd name="connsiteX82" fmla="*/ 236538 w 587375"/>
                <a:gd name="connsiteY82" fmla="*/ 76200 h 714375"/>
                <a:gd name="connsiteX83" fmla="*/ 236538 w 587375"/>
                <a:gd name="connsiteY83" fmla="*/ 80962 h 714375"/>
                <a:gd name="connsiteX84" fmla="*/ 234951 w 587375"/>
                <a:gd name="connsiteY84" fmla="*/ 84137 h 714375"/>
                <a:gd name="connsiteX85" fmla="*/ 231776 w 587375"/>
                <a:gd name="connsiteY85" fmla="*/ 84137 h 714375"/>
                <a:gd name="connsiteX86" fmla="*/ 227013 w 587375"/>
                <a:gd name="connsiteY86" fmla="*/ 84137 h 714375"/>
                <a:gd name="connsiteX87" fmla="*/ 227013 w 587375"/>
                <a:gd name="connsiteY87" fmla="*/ 80962 h 714375"/>
                <a:gd name="connsiteX88" fmla="*/ 227013 w 587375"/>
                <a:gd name="connsiteY88" fmla="*/ 76200 h 714375"/>
                <a:gd name="connsiteX89" fmla="*/ 227013 w 587375"/>
                <a:gd name="connsiteY89" fmla="*/ 71437 h 714375"/>
                <a:gd name="connsiteX90" fmla="*/ 223838 w 587375"/>
                <a:gd name="connsiteY90" fmla="*/ 68262 h 714375"/>
                <a:gd name="connsiteX91" fmla="*/ 223838 w 587375"/>
                <a:gd name="connsiteY91" fmla="*/ 68262 h 714375"/>
                <a:gd name="connsiteX92" fmla="*/ 227013 w 587375"/>
                <a:gd name="connsiteY92" fmla="*/ 71437 h 714375"/>
                <a:gd name="connsiteX93" fmla="*/ 227013 w 587375"/>
                <a:gd name="connsiteY93" fmla="*/ 76200 h 714375"/>
                <a:gd name="connsiteX94" fmla="*/ 227013 w 587375"/>
                <a:gd name="connsiteY94" fmla="*/ 80962 h 714375"/>
                <a:gd name="connsiteX95" fmla="*/ 223838 w 587375"/>
                <a:gd name="connsiteY95" fmla="*/ 84137 h 714375"/>
                <a:gd name="connsiteX96" fmla="*/ 223838 w 587375"/>
                <a:gd name="connsiteY96" fmla="*/ 88900 h 714375"/>
                <a:gd name="connsiteX97" fmla="*/ 223838 w 587375"/>
                <a:gd name="connsiteY97" fmla="*/ 92075 h 714375"/>
                <a:gd name="connsiteX98" fmla="*/ 223838 w 587375"/>
                <a:gd name="connsiteY98" fmla="*/ 96837 h 714375"/>
                <a:gd name="connsiteX99" fmla="*/ 227013 w 587375"/>
                <a:gd name="connsiteY99" fmla="*/ 98425 h 714375"/>
                <a:gd name="connsiteX100" fmla="*/ 227013 w 587375"/>
                <a:gd name="connsiteY100" fmla="*/ 103187 h 714375"/>
                <a:gd name="connsiteX101" fmla="*/ 231775 w 587375"/>
                <a:gd name="connsiteY101" fmla="*/ 103187 h 714375"/>
                <a:gd name="connsiteX102" fmla="*/ 234950 w 587375"/>
                <a:gd name="connsiteY102" fmla="*/ 103187 h 714375"/>
                <a:gd name="connsiteX103" fmla="*/ 231775 w 587375"/>
                <a:gd name="connsiteY103" fmla="*/ 106362 h 714375"/>
                <a:gd name="connsiteX104" fmla="*/ 231775 w 587375"/>
                <a:gd name="connsiteY104" fmla="*/ 109537 h 714375"/>
                <a:gd name="connsiteX105" fmla="*/ 231775 w 587375"/>
                <a:gd name="connsiteY105" fmla="*/ 111125 h 714375"/>
                <a:gd name="connsiteX106" fmla="*/ 234950 w 587375"/>
                <a:gd name="connsiteY106" fmla="*/ 114300 h 714375"/>
                <a:gd name="connsiteX107" fmla="*/ 233891 w 587375"/>
                <a:gd name="connsiteY107" fmla="*/ 116947 h 714375"/>
                <a:gd name="connsiteX108" fmla="*/ 234951 w 587375"/>
                <a:gd name="connsiteY108" fmla="*/ 115888 h 714375"/>
                <a:gd name="connsiteX109" fmla="*/ 234951 w 587375"/>
                <a:gd name="connsiteY109" fmla="*/ 114300 h 714375"/>
                <a:gd name="connsiteX110" fmla="*/ 236538 w 587375"/>
                <a:gd name="connsiteY110" fmla="*/ 114300 h 714375"/>
                <a:gd name="connsiteX111" fmla="*/ 239713 w 587375"/>
                <a:gd name="connsiteY111" fmla="*/ 115888 h 714375"/>
                <a:gd name="connsiteX112" fmla="*/ 239713 w 587375"/>
                <a:gd name="connsiteY112" fmla="*/ 122237 h 714375"/>
                <a:gd name="connsiteX113" fmla="*/ 234951 w 587375"/>
                <a:gd name="connsiteY113" fmla="*/ 123825 h 714375"/>
                <a:gd name="connsiteX114" fmla="*/ 231776 w 587375"/>
                <a:gd name="connsiteY114" fmla="*/ 123825 h 714375"/>
                <a:gd name="connsiteX115" fmla="*/ 231776 w 587375"/>
                <a:gd name="connsiteY115" fmla="*/ 128587 h 714375"/>
                <a:gd name="connsiteX116" fmla="*/ 231776 w 587375"/>
                <a:gd name="connsiteY116" fmla="*/ 131762 h 714375"/>
                <a:gd name="connsiteX117" fmla="*/ 227013 w 587375"/>
                <a:gd name="connsiteY117" fmla="*/ 131762 h 714375"/>
                <a:gd name="connsiteX118" fmla="*/ 223838 w 587375"/>
                <a:gd name="connsiteY118" fmla="*/ 131762 h 714375"/>
                <a:gd name="connsiteX119" fmla="*/ 222250 w 587375"/>
                <a:gd name="connsiteY119" fmla="*/ 128587 h 714375"/>
                <a:gd name="connsiteX120" fmla="*/ 222250 w 587375"/>
                <a:gd name="connsiteY120" fmla="*/ 127000 h 714375"/>
                <a:gd name="connsiteX121" fmla="*/ 222250 w 587375"/>
                <a:gd name="connsiteY121" fmla="*/ 123825 h 714375"/>
                <a:gd name="connsiteX122" fmla="*/ 223838 w 587375"/>
                <a:gd name="connsiteY122" fmla="*/ 123825 h 714375"/>
                <a:gd name="connsiteX123" fmla="*/ 227013 w 587375"/>
                <a:gd name="connsiteY123" fmla="*/ 123825 h 714375"/>
                <a:gd name="connsiteX124" fmla="*/ 230188 w 587375"/>
                <a:gd name="connsiteY124" fmla="*/ 123825 h 714375"/>
                <a:gd name="connsiteX125" fmla="*/ 231776 w 587375"/>
                <a:gd name="connsiteY125" fmla="*/ 122237 h 714375"/>
                <a:gd name="connsiteX126" fmla="*/ 231776 w 587375"/>
                <a:gd name="connsiteY126" fmla="*/ 122236 h 714375"/>
                <a:gd name="connsiteX127" fmla="*/ 231775 w 587375"/>
                <a:gd name="connsiteY127" fmla="*/ 122237 h 714375"/>
                <a:gd name="connsiteX128" fmla="*/ 227013 w 587375"/>
                <a:gd name="connsiteY128" fmla="*/ 123825 h 714375"/>
                <a:gd name="connsiteX129" fmla="*/ 223838 w 587375"/>
                <a:gd name="connsiteY129" fmla="*/ 123825 h 714375"/>
                <a:gd name="connsiteX130" fmla="*/ 222250 w 587375"/>
                <a:gd name="connsiteY130" fmla="*/ 122237 h 714375"/>
                <a:gd name="connsiteX131" fmla="*/ 222250 w 587375"/>
                <a:gd name="connsiteY131" fmla="*/ 119062 h 714375"/>
                <a:gd name="connsiteX132" fmla="*/ 219075 w 587375"/>
                <a:gd name="connsiteY132" fmla="*/ 122237 h 714375"/>
                <a:gd name="connsiteX133" fmla="*/ 217488 w 587375"/>
                <a:gd name="connsiteY133" fmla="*/ 122237 h 714375"/>
                <a:gd name="connsiteX134" fmla="*/ 214313 w 587375"/>
                <a:gd name="connsiteY134" fmla="*/ 123825 h 714375"/>
                <a:gd name="connsiteX135" fmla="*/ 214312 w 587375"/>
                <a:gd name="connsiteY135" fmla="*/ 123825 h 714375"/>
                <a:gd name="connsiteX136" fmla="*/ 214312 w 587375"/>
                <a:gd name="connsiteY136" fmla="*/ 125014 h 714375"/>
                <a:gd name="connsiteX137" fmla="*/ 223838 w 587375"/>
                <a:gd name="connsiteY137" fmla="*/ 157163 h 714375"/>
                <a:gd name="connsiteX138" fmla="*/ 234950 w 587375"/>
                <a:gd name="connsiteY138" fmla="*/ 146050 h 714375"/>
                <a:gd name="connsiteX139" fmla="*/ 260350 w 587375"/>
                <a:gd name="connsiteY139" fmla="*/ 166688 h 714375"/>
                <a:gd name="connsiteX140" fmla="*/ 244475 w 587375"/>
                <a:gd name="connsiteY140" fmla="*/ 184150 h 714375"/>
                <a:gd name="connsiteX141" fmla="*/ 242888 w 587375"/>
                <a:gd name="connsiteY141" fmla="*/ 212725 h 714375"/>
                <a:gd name="connsiteX142" fmla="*/ 260350 w 587375"/>
                <a:gd name="connsiteY142" fmla="*/ 212725 h 714375"/>
                <a:gd name="connsiteX143" fmla="*/ 260350 w 587375"/>
                <a:gd name="connsiteY143" fmla="*/ 227013 h 714375"/>
                <a:gd name="connsiteX144" fmla="*/ 292100 w 587375"/>
                <a:gd name="connsiteY144" fmla="*/ 247650 h 714375"/>
                <a:gd name="connsiteX145" fmla="*/ 312738 w 587375"/>
                <a:gd name="connsiteY145" fmla="*/ 250825 h 714375"/>
                <a:gd name="connsiteX146" fmla="*/ 328613 w 587375"/>
                <a:gd name="connsiteY146" fmla="*/ 242888 h 714375"/>
                <a:gd name="connsiteX147" fmla="*/ 339725 w 587375"/>
                <a:gd name="connsiteY147" fmla="*/ 263525 h 714375"/>
                <a:gd name="connsiteX148" fmla="*/ 352425 w 587375"/>
                <a:gd name="connsiteY148" fmla="*/ 260350 h 714375"/>
                <a:gd name="connsiteX149" fmla="*/ 355600 w 587375"/>
                <a:gd name="connsiteY149" fmla="*/ 269875 h 714375"/>
                <a:gd name="connsiteX150" fmla="*/ 398463 w 587375"/>
                <a:gd name="connsiteY150" fmla="*/ 276225 h 714375"/>
                <a:gd name="connsiteX151" fmla="*/ 407988 w 587375"/>
                <a:gd name="connsiteY151" fmla="*/ 269875 h 714375"/>
                <a:gd name="connsiteX152" fmla="*/ 407988 w 587375"/>
                <a:gd name="connsiteY152" fmla="*/ 238125 h 714375"/>
                <a:gd name="connsiteX153" fmla="*/ 423863 w 587375"/>
                <a:gd name="connsiteY153" fmla="*/ 227013 h 714375"/>
                <a:gd name="connsiteX154" fmla="*/ 428625 w 587375"/>
                <a:gd name="connsiteY154" fmla="*/ 234950 h 714375"/>
                <a:gd name="connsiteX155" fmla="*/ 420688 w 587375"/>
                <a:gd name="connsiteY155" fmla="*/ 247650 h 714375"/>
                <a:gd name="connsiteX156" fmla="*/ 423863 w 587375"/>
                <a:gd name="connsiteY156" fmla="*/ 257175 h 714375"/>
                <a:gd name="connsiteX157" fmla="*/ 420688 w 587375"/>
                <a:gd name="connsiteY157" fmla="*/ 265113 h 714375"/>
                <a:gd name="connsiteX158" fmla="*/ 431800 w 587375"/>
                <a:gd name="connsiteY158" fmla="*/ 269875 h 714375"/>
                <a:gd name="connsiteX159" fmla="*/ 450850 w 587375"/>
                <a:gd name="connsiteY159" fmla="*/ 265113 h 714375"/>
                <a:gd name="connsiteX160" fmla="*/ 457200 w 587375"/>
                <a:gd name="connsiteY160" fmla="*/ 257175 h 714375"/>
                <a:gd name="connsiteX161" fmla="*/ 481013 w 587375"/>
                <a:gd name="connsiteY161" fmla="*/ 260350 h 714375"/>
                <a:gd name="connsiteX162" fmla="*/ 481013 w 587375"/>
                <a:gd name="connsiteY162" fmla="*/ 234950 h 714375"/>
                <a:gd name="connsiteX163" fmla="*/ 500063 w 587375"/>
                <a:gd name="connsiteY163" fmla="*/ 227013 h 714375"/>
                <a:gd name="connsiteX164" fmla="*/ 527050 w 587375"/>
                <a:gd name="connsiteY164" fmla="*/ 200025 h 714375"/>
                <a:gd name="connsiteX165" fmla="*/ 544513 w 587375"/>
                <a:gd name="connsiteY165" fmla="*/ 201613 h 714375"/>
                <a:gd name="connsiteX166" fmla="*/ 547688 w 587375"/>
                <a:gd name="connsiteY166" fmla="*/ 214313 h 714375"/>
                <a:gd name="connsiteX167" fmla="*/ 565150 w 587375"/>
                <a:gd name="connsiteY167" fmla="*/ 212725 h 714375"/>
                <a:gd name="connsiteX168" fmla="*/ 582613 w 587375"/>
                <a:gd name="connsiteY168" fmla="*/ 217488 h 714375"/>
                <a:gd name="connsiteX169" fmla="*/ 587375 w 587375"/>
                <a:gd name="connsiteY169" fmla="*/ 233363 h 714375"/>
                <a:gd name="connsiteX170" fmla="*/ 585788 w 587375"/>
                <a:gd name="connsiteY170" fmla="*/ 247650 h 714375"/>
                <a:gd name="connsiteX171" fmla="*/ 577850 w 587375"/>
                <a:gd name="connsiteY171" fmla="*/ 244475 h 714375"/>
                <a:gd name="connsiteX172" fmla="*/ 557213 w 587375"/>
                <a:gd name="connsiteY172" fmla="*/ 255588 h 714375"/>
                <a:gd name="connsiteX173" fmla="*/ 536575 w 587375"/>
                <a:gd name="connsiteY173" fmla="*/ 287338 h 714375"/>
                <a:gd name="connsiteX174" fmla="*/ 536575 w 587375"/>
                <a:gd name="connsiteY174" fmla="*/ 306388 h 714375"/>
                <a:gd name="connsiteX175" fmla="*/ 527050 w 587375"/>
                <a:gd name="connsiteY175" fmla="*/ 323850 h 714375"/>
                <a:gd name="connsiteX176" fmla="*/ 514350 w 587375"/>
                <a:gd name="connsiteY176" fmla="*/ 325438 h 714375"/>
                <a:gd name="connsiteX177" fmla="*/ 517525 w 587375"/>
                <a:gd name="connsiteY177" fmla="*/ 361950 h 714375"/>
                <a:gd name="connsiteX178" fmla="*/ 512763 w 587375"/>
                <a:gd name="connsiteY178" fmla="*/ 363538 h 714375"/>
                <a:gd name="connsiteX179" fmla="*/ 512763 w 587375"/>
                <a:gd name="connsiteY179" fmla="*/ 381000 h 714375"/>
                <a:gd name="connsiteX180" fmla="*/ 504825 w 587375"/>
                <a:gd name="connsiteY180" fmla="*/ 388938 h 714375"/>
                <a:gd name="connsiteX181" fmla="*/ 496888 w 587375"/>
                <a:gd name="connsiteY181" fmla="*/ 381000 h 714375"/>
                <a:gd name="connsiteX182" fmla="*/ 496888 w 587375"/>
                <a:gd name="connsiteY182" fmla="*/ 333375 h 714375"/>
                <a:gd name="connsiteX183" fmla="*/ 488950 w 587375"/>
                <a:gd name="connsiteY183" fmla="*/ 333375 h 714375"/>
                <a:gd name="connsiteX184" fmla="*/ 487363 w 587375"/>
                <a:gd name="connsiteY184" fmla="*/ 349250 h 714375"/>
                <a:gd name="connsiteX185" fmla="*/ 476250 w 587375"/>
                <a:gd name="connsiteY185" fmla="*/ 349250 h 714375"/>
                <a:gd name="connsiteX186" fmla="*/ 481013 w 587375"/>
                <a:gd name="connsiteY186" fmla="*/ 333375 h 714375"/>
                <a:gd name="connsiteX187" fmla="*/ 496888 w 587375"/>
                <a:gd name="connsiteY187" fmla="*/ 320675 h 714375"/>
                <a:gd name="connsiteX188" fmla="*/ 500063 w 587375"/>
                <a:gd name="connsiteY188" fmla="*/ 303213 h 714375"/>
                <a:gd name="connsiteX189" fmla="*/ 449263 w 587375"/>
                <a:gd name="connsiteY189" fmla="*/ 295275 h 714375"/>
                <a:gd name="connsiteX190" fmla="*/ 444500 w 587375"/>
                <a:gd name="connsiteY190" fmla="*/ 285750 h 714375"/>
                <a:gd name="connsiteX191" fmla="*/ 415925 w 587375"/>
                <a:gd name="connsiteY191" fmla="*/ 269875 h 714375"/>
                <a:gd name="connsiteX192" fmla="*/ 414338 w 587375"/>
                <a:gd name="connsiteY192" fmla="*/ 276225 h 714375"/>
                <a:gd name="connsiteX193" fmla="*/ 406400 w 587375"/>
                <a:gd name="connsiteY193" fmla="*/ 293688 h 714375"/>
                <a:gd name="connsiteX194" fmla="*/ 428625 w 587375"/>
                <a:gd name="connsiteY194" fmla="*/ 303213 h 714375"/>
                <a:gd name="connsiteX195" fmla="*/ 415925 w 587375"/>
                <a:gd name="connsiteY195" fmla="*/ 311150 h 714375"/>
                <a:gd name="connsiteX196" fmla="*/ 414338 w 587375"/>
                <a:gd name="connsiteY196" fmla="*/ 319088 h 714375"/>
                <a:gd name="connsiteX197" fmla="*/ 419100 w 587375"/>
                <a:gd name="connsiteY197" fmla="*/ 323850 h 714375"/>
                <a:gd name="connsiteX198" fmla="*/ 420688 w 587375"/>
                <a:gd name="connsiteY198" fmla="*/ 338138 h 714375"/>
                <a:gd name="connsiteX199" fmla="*/ 436563 w 587375"/>
                <a:gd name="connsiteY199" fmla="*/ 388938 h 714375"/>
                <a:gd name="connsiteX200" fmla="*/ 407988 w 587375"/>
                <a:gd name="connsiteY200" fmla="*/ 388938 h 714375"/>
                <a:gd name="connsiteX201" fmla="*/ 406400 w 587375"/>
                <a:gd name="connsiteY201" fmla="*/ 374650 h 714375"/>
                <a:gd name="connsiteX202" fmla="*/ 398463 w 587375"/>
                <a:gd name="connsiteY202" fmla="*/ 388938 h 714375"/>
                <a:gd name="connsiteX203" fmla="*/ 377825 w 587375"/>
                <a:gd name="connsiteY203" fmla="*/ 404813 h 714375"/>
                <a:gd name="connsiteX204" fmla="*/ 382588 w 587375"/>
                <a:gd name="connsiteY204" fmla="*/ 414338 h 714375"/>
                <a:gd name="connsiteX205" fmla="*/ 371475 w 587375"/>
                <a:gd name="connsiteY205" fmla="*/ 434975 h 714375"/>
                <a:gd name="connsiteX206" fmla="*/ 355600 w 587375"/>
                <a:gd name="connsiteY206" fmla="*/ 439738 h 714375"/>
                <a:gd name="connsiteX207" fmla="*/ 350838 w 587375"/>
                <a:gd name="connsiteY207" fmla="*/ 431800 h 714375"/>
                <a:gd name="connsiteX208" fmla="*/ 339725 w 587375"/>
                <a:gd name="connsiteY208" fmla="*/ 439738 h 714375"/>
                <a:gd name="connsiteX209" fmla="*/ 339725 w 587375"/>
                <a:gd name="connsiteY209" fmla="*/ 452438 h 714375"/>
                <a:gd name="connsiteX210" fmla="*/ 287338 w 587375"/>
                <a:gd name="connsiteY210" fmla="*/ 500063 h 714375"/>
                <a:gd name="connsiteX211" fmla="*/ 290513 w 587375"/>
                <a:gd name="connsiteY211" fmla="*/ 512763 h 714375"/>
                <a:gd name="connsiteX212" fmla="*/ 266700 w 587375"/>
                <a:gd name="connsiteY212" fmla="*/ 525463 h 714375"/>
                <a:gd name="connsiteX213" fmla="*/ 249238 w 587375"/>
                <a:gd name="connsiteY213" fmla="*/ 530225 h 714375"/>
                <a:gd name="connsiteX214" fmla="*/ 247650 w 587375"/>
                <a:gd name="connsiteY214" fmla="*/ 539750 h 714375"/>
                <a:gd name="connsiteX215" fmla="*/ 252413 w 587375"/>
                <a:gd name="connsiteY215" fmla="*/ 590550 h 714375"/>
                <a:gd name="connsiteX216" fmla="*/ 239713 w 587375"/>
                <a:gd name="connsiteY216" fmla="*/ 620713 h 714375"/>
                <a:gd name="connsiteX217" fmla="*/ 242888 w 587375"/>
                <a:gd name="connsiteY217" fmla="*/ 655638 h 714375"/>
                <a:gd name="connsiteX218" fmla="*/ 231775 w 587375"/>
                <a:gd name="connsiteY218" fmla="*/ 655638 h 714375"/>
                <a:gd name="connsiteX219" fmla="*/ 223838 w 587375"/>
                <a:gd name="connsiteY219" fmla="*/ 681038 h 714375"/>
                <a:gd name="connsiteX220" fmla="*/ 231775 w 587375"/>
                <a:gd name="connsiteY220" fmla="*/ 687388 h 714375"/>
                <a:gd name="connsiteX221" fmla="*/ 231775 w 587375"/>
                <a:gd name="connsiteY221" fmla="*/ 692150 h 714375"/>
                <a:gd name="connsiteX222" fmla="*/ 214313 w 587375"/>
                <a:gd name="connsiteY222" fmla="*/ 687388 h 714375"/>
                <a:gd name="connsiteX223" fmla="*/ 209550 w 587375"/>
                <a:gd name="connsiteY223" fmla="*/ 704850 h 714375"/>
                <a:gd name="connsiteX224" fmla="*/ 193675 w 587375"/>
                <a:gd name="connsiteY224" fmla="*/ 714375 h 714375"/>
                <a:gd name="connsiteX225" fmla="*/ 166688 w 587375"/>
                <a:gd name="connsiteY225" fmla="*/ 687388 h 714375"/>
                <a:gd name="connsiteX226" fmla="*/ 161925 w 587375"/>
                <a:gd name="connsiteY226" fmla="*/ 666750 h 714375"/>
                <a:gd name="connsiteX227" fmla="*/ 155575 w 587375"/>
                <a:gd name="connsiteY227" fmla="*/ 633413 h 714375"/>
                <a:gd name="connsiteX228" fmla="*/ 133350 w 587375"/>
                <a:gd name="connsiteY228" fmla="*/ 593725 h 714375"/>
                <a:gd name="connsiteX229" fmla="*/ 131763 w 587375"/>
                <a:gd name="connsiteY229" fmla="*/ 555625 h 714375"/>
                <a:gd name="connsiteX230" fmla="*/ 103188 w 587375"/>
                <a:gd name="connsiteY230" fmla="*/ 495300 h 714375"/>
                <a:gd name="connsiteX231" fmla="*/ 98425 w 587375"/>
                <a:gd name="connsiteY231" fmla="*/ 471488 h 714375"/>
                <a:gd name="connsiteX232" fmla="*/ 93662 w 587375"/>
                <a:gd name="connsiteY232" fmla="*/ 423863 h 714375"/>
                <a:gd name="connsiteX233" fmla="*/ 95250 w 587375"/>
                <a:gd name="connsiteY233" fmla="*/ 404813 h 714375"/>
                <a:gd name="connsiteX234" fmla="*/ 90487 w 587375"/>
                <a:gd name="connsiteY234" fmla="*/ 398463 h 714375"/>
                <a:gd name="connsiteX235" fmla="*/ 93662 w 587375"/>
                <a:gd name="connsiteY235" fmla="*/ 374650 h 714375"/>
                <a:gd name="connsiteX236" fmla="*/ 85725 w 587375"/>
                <a:gd name="connsiteY236" fmla="*/ 371475 h 714375"/>
                <a:gd name="connsiteX237" fmla="*/ 82550 w 587375"/>
                <a:gd name="connsiteY237" fmla="*/ 381000 h 714375"/>
                <a:gd name="connsiteX238" fmla="*/ 77787 w 587375"/>
                <a:gd name="connsiteY238" fmla="*/ 404813 h 714375"/>
                <a:gd name="connsiteX239" fmla="*/ 58737 w 587375"/>
                <a:gd name="connsiteY239" fmla="*/ 419100 h 714375"/>
                <a:gd name="connsiteX240" fmla="*/ 34925 w 587375"/>
                <a:gd name="connsiteY240" fmla="*/ 404813 h 714375"/>
                <a:gd name="connsiteX241" fmla="*/ 12700 w 587375"/>
                <a:gd name="connsiteY241" fmla="*/ 374650 h 714375"/>
                <a:gd name="connsiteX242" fmla="*/ 38100 w 587375"/>
                <a:gd name="connsiteY242" fmla="*/ 371475 h 714375"/>
                <a:gd name="connsiteX243" fmla="*/ 50800 w 587375"/>
                <a:gd name="connsiteY243" fmla="*/ 349250 h 714375"/>
                <a:gd name="connsiteX244" fmla="*/ 34925 w 587375"/>
                <a:gd name="connsiteY244" fmla="*/ 354013 h 714375"/>
                <a:gd name="connsiteX245" fmla="*/ 20637 w 587375"/>
                <a:gd name="connsiteY245" fmla="*/ 361950 h 714375"/>
                <a:gd name="connsiteX246" fmla="*/ 0 w 587375"/>
                <a:gd name="connsiteY246" fmla="*/ 342900 h 714375"/>
                <a:gd name="connsiteX247" fmla="*/ 7937 w 587375"/>
                <a:gd name="connsiteY247" fmla="*/ 330200 h 714375"/>
                <a:gd name="connsiteX248" fmla="*/ 42862 w 587375"/>
                <a:gd name="connsiteY248" fmla="*/ 320675 h 714375"/>
                <a:gd name="connsiteX249" fmla="*/ 60325 w 587375"/>
                <a:gd name="connsiteY249" fmla="*/ 320675 h 714375"/>
                <a:gd name="connsiteX250" fmla="*/ 50800 w 587375"/>
                <a:gd name="connsiteY250" fmla="*/ 290513 h 714375"/>
                <a:gd name="connsiteX251" fmla="*/ 33337 w 587375"/>
                <a:gd name="connsiteY251" fmla="*/ 280988 h 714375"/>
                <a:gd name="connsiteX252" fmla="*/ 38100 w 587375"/>
                <a:gd name="connsiteY252" fmla="*/ 265113 h 714375"/>
                <a:gd name="connsiteX253" fmla="*/ 22225 w 587375"/>
                <a:gd name="connsiteY253" fmla="*/ 265113 h 714375"/>
                <a:gd name="connsiteX254" fmla="*/ 25400 w 587375"/>
                <a:gd name="connsiteY254" fmla="*/ 255588 h 714375"/>
                <a:gd name="connsiteX255" fmla="*/ 39687 w 587375"/>
                <a:gd name="connsiteY255" fmla="*/ 234950 h 714375"/>
                <a:gd name="connsiteX256" fmla="*/ 52387 w 587375"/>
                <a:gd name="connsiteY256" fmla="*/ 239713 h 714375"/>
                <a:gd name="connsiteX257" fmla="*/ 76200 w 587375"/>
                <a:gd name="connsiteY257" fmla="*/ 227013 h 714375"/>
                <a:gd name="connsiteX258" fmla="*/ 80962 w 587375"/>
                <a:gd name="connsiteY258" fmla="*/ 212725 h 714375"/>
                <a:gd name="connsiteX259" fmla="*/ 107950 w 587375"/>
                <a:gd name="connsiteY259" fmla="*/ 196850 h 714375"/>
                <a:gd name="connsiteX260" fmla="*/ 120650 w 587375"/>
                <a:gd name="connsiteY260" fmla="*/ 161925 h 714375"/>
                <a:gd name="connsiteX261" fmla="*/ 133350 w 587375"/>
                <a:gd name="connsiteY261" fmla="*/ 134938 h 714375"/>
                <a:gd name="connsiteX262" fmla="*/ 143828 w 587375"/>
                <a:gd name="connsiteY262" fmla="*/ 123507 h 714375"/>
                <a:gd name="connsiteX263" fmla="*/ 141288 w 587375"/>
                <a:gd name="connsiteY263" fmla="*/ 122237 h 714375"/>
                <a:gd name="connsiteX264" fmla="*/ 138113 w 587375"/>
                <a:gd name="connsiteY264" fmla="*/ 122237 h 714375"/>
                <a:gd name="connsiteX265" fmla="*/ 136526 w 587375"/>
                <a:gd name="connsiteY265" fmla="*/ 122237 h 714375"/>
                <a:gd name="connsiteX266" fmla="*/ 136526 w 587375"/>
                <a:gd name="connsiteY266" fmla="*/ 119062 h 714375"/>
                <a:gd name="connsiteX267" fmla="*/ 133351 w 587375"/>
                <a:gd name="connsiteY267" fmla="*/ 115887 h 714375"/>
                <a:gd name="connsiteX268" fmla="*/ 128588 w 587375"/>
                <a:gd name="connsiteY268" fmla="*/ 114300 h 714375"/>
                <a:gd name="connsiteX269" fmla="*/ 125413 w 587375"/>
                <a:gd name="connsiteY269" fmla="*/ 114300 h 714375"/>
                <a:gd name="connsiteX270" fmla="*/ 125413 w 587375"/>
                <a:gd name="connsiteY270" fmla="*/ 109537 h 714375"/>
                <a:gd name="connsiteX271" fmla="*/ 123826 w 587375"/>
                <a:gd name="connsiteY271" fmla="*/ 106362 h 714375"/>
                <a:gd name="connsiteX272" fmla="*/ 119063 w 587375"/>
                <a:gd name="connsiteY272" fmla="*/ 98425 h 714375"/>
                <a:gd name="connsiteX273" fmla="*/ 123826 w 587375"/>
                <a:gd name="connsiteY273" fmla="*/ 96837 h 714375"/>
                <a:gd name="connsiteX274" fmla="*/ 123825 w 587375"/>
                <a:gd name="connsiteY274" fmla="*/ 96836 h 714375"/>
                <a:gd name="connsiteX275" fmla="*/ 123825 w 587375"/>
                <a:gd name="connsiteY275" fmla="*/ 96837 h 714375"/>
                <a:gd name="connsiteX276" fmla="*/ 119063 w 587375"/>
                <a:gd name="connsiteY276" fmla="*/ 98425 h 714375"/>
                <a:gd name="connsiteX277" fmla="*/ 125413 w 587375"/>
                <a:gd name="connsiteY277" fmla="*/ 109537 h 714375"/>
                <a:gd name="connsiteX278" fmla="*/ 123825 w 587375"/>
                <a:gd name="connsiteY278" fmla="*/ 109537 h 714375"/>
                <a:gd name="connsiteX279" fmla="*/ 119063 w 587375"/>
                <a:gd name="connsiteY279" fmla="*/ 109537 h 714375"/>
                <a:gd name="connsiteX280" fmla="*/ 115888 w 587375"/>
                <a:gd name="connsiteY280" fmla="*/ 106362 h 714375"/>
                <a:gd name="connsiteX281" fmla="*/ 115888 w 587375"/>
                <a:gd name="connsiteY281" fmla="*/ 103187 h 714375"/>
                <a:gd name="connsiteX282" fmla="*/ 115888 w 587375"/>
                <a:gd name="connsiteY282" fmla="*/ 101600 h 714375"/>
                <a:gd name="connsiteX283" fmla="*/ 115888 w 587375"/>
                <a:gd name="connsiteY283" fmla="*/ 98425 h 714375"/>
                <a:gd name="connsiteX284" fmla="*/ 112713 w 587375"/>
                <a:gd name="connsiteY284" fmla="*/ 79375 h 714375"/>
                <a:gd name="connsiteX285" fmla="*/ 112713 w 587375"/>
                <a:gd name="connsiteY285" fmla="*/ 76200 h 714375"/>
                <a:gd name="connsiteX286" fmla="*/ 111125 w 587375"/>
                <a:gd name="connsiteY286" fmla="*/ 71437 h 714375"/>
                <a:gd name="connsiteX287" fmla="*/ 111125 w 587375"/>
                <a:gd name="connsiteY287" fmla="*/ 68262 h 714375"/>
                <a:gd name="connsiteX288" fmla="*/ 115888 w 587375"/>
                <a:gd name="connsiteY288" fmla="*/ 63500 h 714375"/>
                <a:gd name="connsiteX289" fmla="*/ 123825 w 587375"/>
                <a:gd name="connsiteY289" fmla="*/ 58737 h 714375"/>
                <a:gd name="connsiteX290" fmla="*/ 123825 w 587375"/>
                <a:gd name="connsiteY290" fmla="*/ 55562 h 714375"/>
                <a:gd name="connsiteX291" fmla="*/ 125413 w 587375"/>
                <a:gd name="connsiteY291" fmla="*/ 49212 h 714375"/>
                <a:gd name="connsiteX292" fmla="*/ 123825 w 587375"/>
                <a:gd name="connsiteY292" fmla="*/ 46037 h 714375"/>
                <a:gd name="connsiteX293" fmla="*/ 119063 w 587375"/>
                <a:gd name="connsiteY293" fmla="*/ 41275 h 714375"/>
                <a:gd name="connsiteX294" fmla="*/ 115888 w 587375"/>
                <a:gd name="connsiteY294" fmla="*/ 41275 h 714375"/>
                <a:gd name="connsiteX295" fmla="*/ 112713 w 587375"/>
                <a:gd name="connsiteY295" fmla="*/ 38100 h 714375"/>
                <a:gd name="connsiteX296" fmla="*/ 111125 w 587375"/>
                <a:gd name="connsiteY296" fmla="*/ 33337 h 714375"/>
                <a:gd name="connsiteX297" fmla="*/ 106363 w 587375"/>
                <a:gd name="connsiteY297" fmla="*/ 33337 h 714375"/>
                <a:gd name="connsiteX298" fmla="*/ 103188 w 587375"/>
                <a:gd name="connsiteY298" fmla="*/ 30162 h 714375"/>
                <a:gd name="connsiteX299" fmla="*/ 101600 w 587375"/>
                <a:gd name="connsiteY299" fmla="*/ 30162 h 714375"/>
                <a:gd name="connsiteX300" fmla="*/ 95250 w 587375"/>
                <a:gd name="connsiteY300" fmla="*/ 28575 h 714375"/>
                <a:gd name="connsiteX301" fmla="*/ 95250 w 587375"/>
                <a:gd name="connsiteY301" fmla="*/ 25400 h 714375"/>
                <a:gd name="connsiteX302" fmla="*/ 95250 w 587375"/>
                <a:gd name="connsiteY302" fmla="*/ 17463 h 714375"/>
                <a:gd name="connsiteX303" fmla="*/ 95250 w 587375"/>
                <a:gd name="connsiteY303" fmla="*/ 15875 h 714375"/>
                <a:gd name="connsiteX304" fmla="*/ 98425 w 587375"/>
                <a:gd name="connsiteY304" fmla="*/ 15875 h 714375"/>
                <a:gd name="connsiteX305" fmla="*/ 103188 w 587375"/>
                <a:gd name="connsiteY305" fmla="*/ 15875 h 714375"/>
                <a:gd name="connsiteX306" fmla="*/ 106363 w 587375"/>
                <a:gd name="connsiteY306" fmla="*/ 17463 h 714375"/>
                <a:gd name="connsiteX307" fmla="*/ 107950 w 587375"/>
                <a:gd name="connsiteY307" fmla="*/ 15875 h 714375"/>
                <a:gd name="connsiteX308" fmla="*/ 107950 w 587375"/>
                <a:gd name="connsiteY308" fmla="*/ 12700 h 714375"/>
                <a:gd name="connsiteX309" fmla="*/ 107950 w 587375"/>
                <a:gd name="connsiteY309" fmla="*/ 7938 h 714375"/>
                <a:gd name="connsiteX310" fmla="*/ 112713 w 587375"/>
                <a:gd name="connsiteY310" fmla="*/ 7938 h 714375"/>
                <a:gd name="connsiteX311" fmla="*/ 115888 w 587375"/>
                <a:gd name="connsiteY311" fmla="*/ 7938 h 714375"/>
                <a:gd name="connsiteX312" fmla="*/ 123825 w 587375"/>
                <a:gd name="connsiteY312" fmla="*/ 6350 h 714375"/>
                <a:gd name="connsiteX313" fmla="*/ 125413 w 587375"/>
                <a:gd name="connsiteY313" fmla="*/ 6350 h 714375"/>
                <a:gd name="connsiteX314" fmla="*/ 128588 w 587375"/>
                <a:gd name="connsiteY314" fmla="*/ 3175 h 714375"/>
                <a:gd name="connsiteX315" fmla="*/ 136525 w 587375"/>
                <a:gd name="connsiteY315" fmla="*/ 6350 h 714375"/>
                <a:gd name="connsiteX316" fmla="*/ 138113 w 587375"/>
                <a:gd name="connsiteY316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5562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200342 w 587375"/>
                <a:gd name="connsiteY25" fmla="*/ 47308 h 714375"/>
                <a:gd name="connsiteX26" fmla="*/ 196850 w 587375"/>
                <a:gd name="connsiteY26" fmla="*/ 49212 h 714375"/>
                <a:gd name="connsiteX27" fmla="*/ 200342 w 587375"/>
                <a:gd name="connsiteY27" fmla="*/ 47308 h 714375"/>
                <a:gd name="connsiteX28" fmla="*/ 138113 w 587375"/>
                <a:gd name="connsiteY28" fmla="*/ 0 h 714375"/>
                <a:gd name="connsiteX29" fmla="*/ 144463 w 587375"/>
                <a:gd name="connsiteY29" fmla="*/ 0 h 714375"/>
                <a:gd name="connsiteX30" fmla="*/ 146050 w 587375"/>
                <a:gd name="connsiteY30" fmla="*/ 3175 h 714375"/>
                <a:gd name="connsiteX31" fmla="*/ 149225 w 587375"/>
                <a:gd name="connsiteY31" fmla="*/ 0 h 714375"/>
                <a:gd name="connsiteX32" fmla="*/ 153988 w 587375"/>
                <a:gd name="connsiteY32" fmla="*/ 0 h 714375"/>
                <a:gd name="connsiteX33" fmla="*/ 155576 w 587375"/>
                <a:gd name="connsiteY33" fmla="*/ 3175 h 714375"/>
                <a:gd name="connsiteX34" fmla="*/ 158751 w 587375"/>
                <a:gd name="connsiteY34" fmla="*/ 6350 h 714375"/>
                <a:gd name="connsiteX35" fmla="*/ 161926 w 587375"/>
                <a:gd name="connsiteY35" fmla="*/ 7938 h 714375"/>
                <a:gd name="connsiteX36" fmla="*/ 161926 w 587375"/>
                <a:gd name="connsiteY36" fmla="*/ 11113 h 714375"/>
                <a:gd name="connsiteX37" fmla="*/ 163513 w 587375"/>
                <a:gd name="connsiteY37" fmla="*/ 15875 h 714375"/>
                <a:gd name="connsiteX38" fmla="*/ 171451 w 587375"/>
                <a:gd name="connsiteY38" fmla="*/ 15875 h 714375"/>
                <a:gd name="connsiteX39" fmla="*/ 174626 w 587375"/>
                <a:gd name="connsiteY39" fmla="*/ 17463 h 714375"/>
                <a:gd name="connsiteX40" fmla="*/ 176213 w 587375"/>
                <a:gd name="connsiteY40" fmla="*/ 23813 h 714375"/>
                <a:gd name="connsiteX41" fmla="*/ 179388 w 587375"/>
                <a:gd name="connsiteY41" fmla="*/ 25400 h 714375"/>
                <a:gd name="connsiteX42" fmla="*/ 184151 w 587375"/>
                <a:gd name="connsiteY42" fmla="*/ 25400 h 714375"/>
                <a:gd name="connsiteX43" fmla="*/ 184151 w 587375"/>
                <a:gd name="connsiteY43" fmla="*/ 36512 h 714375"/>
                <a:gd name="connsiteX44" fmla="*/ 187326 w 587375"/>
                <a:gd name="connsiteY44" fmla="*/ 38100 h 714375"/>
                <a:gd name="connsiteX45" fmla="*/ 192088 w 587375"/>
                <a:gd name="connsiteY45" fmla="*/ 41275 h 714375"/>
                <a:gd name="connsiteX46" fmla="*/ 193676 w 587375"/>
                <a:gd name="connsiteY46" fmla="*/ 41275 h 714375"/>
                <a:gd name="connsiteX47" fmla="*/ 201613 w 587375"/>
                <a:gd name="connsiteY47" fmla="*/ 41275 h 714375"/>
                <a:gd name="connsiteX48" fmla="*/ 204788 w 587375"/>
                <a:gd name="connsiteY48" fmla="*/ 42862 h 714375"/>
                <a:gd name="connsiteX49" fmla="*/ 204788 w 587375"/>
                <a:gd name="connsiteY49" fmla="*/ 43921 h 714375"/>
                <a:gd name="connsiteX50" fmla="*/ 206376 w 587375"/>
                <a:gd name="connsiteY50" fmla="*/ 42862 h 714375"/>
                <a:gd name="connsiteX51" fmla="*/ 209551 w 587375"/>
                <a:gd name="connsiteY51" fmla="*/ 41275 h 714375"/>
                <a:gd name="connsiteX52" fmla="*/ 211138 w 587375"/>
                <a:gd name="connsiteY52" fmla="*/ 38100 h 714375"/>
                <a:gd name="connsiteX53" fmla="*/ 214313 w 587375"/>
                <a:gd name="connsiteY53" fmla="*/ 38100 h 714375"/>
                <a:gd name="connsiteX54" fmla="*/ 217488 w 587375"/>
                <a:gd name="connsiteY54" fmla="*/ 38100 h 714375"/>
                <a:gd name="connsiteX55" fmla="*/ 219076 w 587375"/>
                <a:gd name="connsiteY55" fmla="*/ 38100 h 714375"/>
                <a:gd name="connsiteX56" fmla="*/ 222251 w 587375"/>
                <a:gd name="connsiteY56" fmla="*/ 38100 h 714375"/>
                <a:gd name="connsiteX57" fmla="*/ 223838 w 587375"/>
                <a:gd name="connsiteY57" fmla="*/ 36513 h 714375"/>
                <a:gd name="connsiteX58" fmla="*/ 223838 w 587375"/>
                <a:gd name="connsiteY58" fmla="*/ 33338 h 714375"/>
                <a:gd name="connsiteX59" fmla="*/ 227013 w 587375"/>
                <a:gd name="connsiteY59" fmla="*/ 28575 h 714375"/>
                <a:gd name="connsiteX60" fmla="*/ 227013 w 587375"/>
                <a:gd name="connsiteY60" fmla="*/ 25400 h 714375"/>
                <a:gd name="connsiteX61" fmla="*/ 230188 w 587375"/>
                <a:gd name="connsiteY61" fmla="*/ 25400 h 714375"/>
                <a:gd name="connsiteX62" fmla="*/ 231776 w 587375"/>
                <a:gd name="connsiteY62" fmla="*/ 28575 h 714375"/>
                <a:gd name="connsiteX63" fmla="*/ 234951 w 587375"/>
                <a:gd name="connsiteY63" fmla="*/ 30163 h 714375"/>
                <a:gd name="connsiteX64" fmla="*/ 236538 w 587375"/>
                <a:gd name="connsiteY64" fmla="*/ 33338 h 714375"/>
                <a:gd name="connsiteX65" fmla="*/ 242888 w 587375"/>
                <a:gd name="connsiteY65" fmla="*/ 33338 h 714375"/>
                <a:gd name="connsiteX66" fmla="*/ 244476 w 587375"/>
                <a:gd name="connsiteY66" fmla="*/ 33338 h 714375"/>
                <a:gd name="connsiteX67" fmla="*/ 247651 w 587375"/>
                <a:gd name="connsiteY67" fmla="*/ 33338 h 714375"/>
                <a:gd name="connsiteX68" fmla="*/ 249238 w 587375"/>
                <a:gd name="connsiteY68" fmla="*/ 33338 h 714375"/>
                <a:gd name="connsiteX69" fmla="*/ 252413 w 587375"/>
                <a:gd name="connsiteY69" fmla="*/ 36513 h 714375"/>
                <a:gd name="connsiteX70" fmla="*/ 252413 w 587375"/>
                <a:gd name="connsiteY70" fmla="*/ 38100 h 714375"/>
                <a:gd name="connsiteX71" fmla="*/ 252413 w 587375"/>
                <a:gd name="connsiteY71" fmla="*/ 42862 h 714375"/>
                <a:gd name="connsiteX72" fmla="*/ 249238 w 587375"/>
                <a:gd name="connsiteY72" fmla="*/ 46037 h 714375"/>
                <a:gd name="connsiteX73" fmla="*/ 249238 w 587375"/>
                <a:gd name="connsiteY73" fmla="*/ 49212 h 714375"/>
                <a:gd name="connsiteX74" fmla="*/ 249238 w 587375"/>
                <a:gd name="connsiteY74" fmla="*/ 50800 h 714375"/>
                <a:gd name="connsiteX75" fmla="*/ 252413 w 587375"/>
                <a:gd name="connsiteY75" fmla="*/ 55562 h 714375"/>
                <a:gd name="connsiteX76" fmla="*/ 249238 w 587375"/>
                <a:gd name="connsiteY76" fmla="*/ 58737 h 714375"/>
                <a:gd name="connsiteX77" fmla="*/ 249238 w 587375"/>
                <a:gd name="connsiteY77" fmla="*/ 63500 h 714375"/>
                <a:gd name="connsiteX78" fmla="*/ 247651 w 587375"/>
                <a:gd name="connsiteY78" fmla="*/ 66675 h 714375"/>
                <a:gd name="connsiteX79" fmla="*/ 244476 w 587375"/>
                <a:gd name="connsiteY79" fmla="*/ 68262 h 714375"/>
                <a:gd name="connsiteX80" fmla="*/ 239713 w 587375"/>
                <a:gd name="connsiteY80" fmla="*/ 71437 h 714375"/>
                <a:gd name="connsiteX81" fmla="*/ 236538 w 587375"/>
                <a:gd name="connsiteY81" fmla="*/ 71437 h 714375"/>
                <a:gd name="connsiteX82" fmla="*/ 236538 w 587375"/>
                <a:gd name="connsiteY82" fmla="*/ 76200 h 714375"/>
                <a:gd name="connsiteX83" fmla="*/ 236538 w 587375"/>
                <a:gd name="connsiteY83" fmla="*/ 80962 h 714375"/>
                <a:gd name="connsiteX84" fmla="*/ 234951 w 587375"/>
                <a:gd name="connsiteY84" fmla="*/ 84137 h 714375"/>
                <a:gd name="connsiteX85" fmla="*/ 231776 w 587375"/>
                <a:gd name="connsiteY85" fmla="*/ 84137 h 714375"/>
                <a:gd name="connsiteX86" fmla="*/ 227013 w 587375"/>
                <a:gd name="connsiteY86" fmla="*/ 84137 h 714375"/>
                <a:gd name="connsiteX87" fmla="*/ 227013 w 587375"/>
                <a:gd name="connsiteY87" fmla="*/ 80962 h 714375"/>
                <a:gd name="connsiteX88" fmla="*/ 227013 w 587375"/>
                <a:gd name="connsiteY88" fmla="*/ 76200 h 714375"/>
                <a:gd name="connsiteX89" fmla="*/ 227013 w 587375"/>
                <a:gd name="connsiteY89" fmla="*/ 71437 h 714375"/>
                <a:gd name="connsiteX90" fmla="*/ 223838 w 587375"/>
                <a:gd name="connsiteY90" fmla="*/ 68262 h 714375"/>
                <a:gd name="connsiteX91" fmla="*/ 223838 w 587375"/>
                <a:gd name="connsiteY91" fmla="*/ 68262 h 714375"/>
                <a:gd name="connsiteX92" fmla="*/ 227013 w 587375"/>
                <a:gd name="connsiteY92" fmla="*/ 71437 h 714375"/>
                <a:gd name="connsiteX93" fmla="*/ 227013 w 587375"/>
                <a:gd name="connsiteY93" fmla="*/ 76200 h 714375"/>
                <a:gd name="connsiteX94" fmla="*/ 227013 w 587375"/>
                <a:gd name="connsiteY94" fmla="*/ 80962 h 714375"/>
                <a:gd name="connsiteX95" fmla="*/ 223838 w 587375"/>
                <a:gd name="connsiteY95" fmla="*/ 84137 h 714375"/>
                <a:gd name="connsiteX96" fmla="*/ 223838 w 587375"/>
                <a:gd name="connsiteY96" fmla="*/ 88900 h 714375"/>
                <a:gd name="connsiteX97" fmla="*/ 223838 w 587375"/>
                <a:gd name="connsiteY97" fmla="*/ 92075 h 714375"/>
                <a:gd name="connsiteX98" fmla="*/ 223838 w 587375"/>
                <a:gd name="connsiteY98" fmla="*/ 96837 h 714375"/>
                <a:gd name="connsiteX99" fmla="*/ 227013 w 587375"/>
                <a:gd name="connsiteY99" fmla="*/ 98425 h 714375"/>
                <a:gd name="connsiteX100" fmla="*/ 227013 w 587375"/>
                <a:gd name="connsiteY100" fmla="*/ 103187 h 714375"/>
                <a:gd name="connsiteX101" fmla="*/ 231775 w 587375"/>
                <a:gd name="connsiteY101" fmla="*/ 103187 h 714375"/>
                <a:gd name="connsiteX102" fmla="*/ 234950 w 587375"/>
                <a:gd name="connsiteY102" fmla="*/ 103187 h 714375"/>
                <a:gd name="connsiteX103" fmla="*/ 231775 w 587375"/>
                <a:gd name="connsiteY103" fmla="*/ 106362 h 714375"/>
                <a:gd name="connsiteX104" fmla="*/ 231775 w 587375"/>
                <a:gd name="connsiteY104" fmla="*/ 109537 h 714375"/>
                <a:gd name="connsiteX105" fmla="*/ 231775 w 587375"/>
                <a:gd name="connsiteY105" fmla="*/ 111125 h 714375"/>
                <a:gd name="connsiteX106" fmla="*/ 234950 w 587375"/>
                <a:gd name="connsiteY106" fmla="*/ 114300 h 714375"/>
                <a:gd name="connsiteX107" fmla="*/ 233891 w 587375"/>
                <a:gd name="connsiteY107" fmla="*/ 116947 h 714375"/>
                <a:gd name="connsiteX108" fmla="*/ 234951 w 587375"/>
                <a:gd name="connsiteY108" fmla="*/ 115888 h 714375"/>
                <a:gd name="connsiteX109" fmla="*/ 234951 w 587375"/>
                <a:gd name="connsiteY109" fmla="*/ 114300 h 714375"/>
                <a:gd name="connsiteX110" fmla="*/ 236538 w 587375"/>
                <a:gd name="connsiteY110" fmla="*/ 114300 h 714375"/>
                <a:gd name="connsiteX111" fmla="*/ 239713 w 587375"/>
                <a:gd name="connsiteY111" fmla="*/ 115888 h 714375"/>
                <a:gd name="connsiteX112" fmla="*/ 239713 w 587375"/>
                <a:gd name="connsiteY112" fmla="*/ 122237 h 714375"/>
                <a:gd name="connsiteX113" fmla="*/ 234951 w 587375"/>
                <a:gd name="connsiteY113" fmla="*/ 123825 h 714375"/>
                <a:gd name="connsiteX114" fmla="*/ 231776 w 587375"/>
                <a:gd name="connsiteY114" fmla="*/ 123825 h 714375"/>
                <a:gd name="connsiteX115" fmla="*/ 231776 w 587375"/>
                <a:gd name="connsiteY115" fmla="*/ 128587 h 714375"/>
                <a:gd name="connsiteX116" fmla="*/ 231776 w 587375"/>
                <a:gd name="connsiteY116" fmla="*/ 131762 h 714375"/>
                <a:gd name="connsiteX117" fmla="*/ 227013 w 587375"/>
                <a:gd name="connsiteY117" fmla="*/ 131762 h 714375"/>
                <a:gd name="connsiteX118" fmla="*/ 223838 w 587375"/>
                <a:gd name="connsiteY118" fmla="*/ 131762 h 714375"/>
                <a:gd name="connsiteX119" fmla="*/ 222250 w 587375"/>
                <a:gd name="connsiteY119" fmla="*/ 128587 h 714375"/>
                <a:gd name="connsiteX120" fmla="*/ 222250 w 587375"/>
                <a:gd name="connsiteY120" fmla="*/ 127000 h 714375"/>
                <a:gd name="connsiteX121" fmla="*/ 222250 w 587375"/>
                <a:gd name="connsiteY121" fmla="*/ 123825 h 714375"/>
                <a:gd name="connsiteX122" fmla="*/ 223838 w 587375"/>
                <a:gd name="connsiteY122" fmla="*/ 123825 h 714375"/>
                <a:gd name="connsiteX123" fmla="*/ 227013 w 587375"/>
                <a:gd name="connsiteY123" fmla="*/ 123825 h 714375"/>
                <a:gd name="connsiteX124" fmla="*/ 230188 w 587375"/>
                <a:gd name="connsiteY124" fmla="*/ 123825 h 714375"/>
                <a:gd name="connsiteX125" fmla="*/ 231776 w 587375"/>
                <a:gd name="connsiteY125" fmla="*/ 122237 h 714375"/>
                <a:gd name="connsiteX126" fmla="*/ 231776 w 587375"/>
                <a:gd name="connsiteY126" fmla="*/ 122236 h 714375"/>
                <a:gd name="connsiteX127" fmla="*/ 231775 w 587375"/>
                <a:gd name="connsiteY127" fmla="*/ 122237 h 714375"/>
                <a:gd name="connsiteX128" fmla="*/ 227013 w 587375"/>
                <a:gd name="connsiteY128" fmla="*/ 123825 h 714375"/>
                <a:gd name="connsiteX129" fmla="*/ 223838 w 587375"/>
                <a:gd name="connsiteY129" fmla="*/ 123825 h 714375"/>
                <a:gd name="connsiteX130" fmla="*/ 222250 w 587375"/>
                <a:gd name="connsiteY130" fmla="*/ 122237 h 714375"/>
                <a:gd name="connsiteX131" fmla="*/ 222250 w 587375"/>
                <a:gd name="connsiteY131" fmla="*/ 119062 h 714375"/>
                <a:gd name="connsiteX132" fmla="*/ 219075 w 587375"/>
                <a:gd name="connsiteY132" fmla="*/ 122237 h 714375"/>
                <a:gd name="connsiteX133" fmla="*/ 217488 w 587375"/>
                <a:gd name="connsiteY133" fmla="*/ 122237 h 714375"/>
                <a:gd name="connsiteX134" fmla="*/ 214313 w 587375"/>
                <a:gd name="connsiteY134" fmla="*/ 123825 h 714375"/>
                <a:gd name="connsiteX135" fmla="*/ 214312 w 587375"/>
                <a:gd name="connsiteY135" fmla="*/ 123825 h 714375"/>
                <a:gd name="connsiteX136" fmla="*/ 214312 w 587375"/>
                <a:gd name="connsiteY136" fmla="*/ 125014 h 714375"/>
                <a:gd name="connsiteX137" fmla="*/ 223838 w 587375"/>
                <a:gd name="connsiteY137" fmla="*/ 157163 h 714375"/>
                <a:gd name="connsiteX138" fmla="*/ 234950 w 587375"/>
                <a:gd name="connsiteY138" fmla="*/ 146050 h 714375"/>
                <a:gd name="connsiteX139" fmla="*/ 260350 w 587375"/>
                <a:gd name="connsiteY139" fmla="*/ 166688 h 714375"/>
                <a:gd name="connsiteX140" fmla="*/ 244475 w 587375"/>
                <a:gd name="connsiteY140" fmla="*/ 184150 h 714375"/>
                <a:gd name="connsiteX141" fmla="*/ 242888 w 587375"/>
                <a:gd name="connsiteY141" fmla="*/ 212725 h 714375"/>
                <a:gd name="connsiteX142" fmla="*/ 260350 w 587375"/>
                <a:gd name="connsiteY142" fmla="*/ 212725 h 714375"/>
                <a:gd name="connsiteX143" fmla="*/ 260350 w 587375"/>
                <a:gd name="connsiteY143" fmla="*/ 227013 h 714375"/>
                <a:gd name="connsiteX144" fmla="*/ 292100 w 587375"/>
                <a:gd name="connsiteY144" fmla="*/ 247650 h 714375"/>
                <a:gd name="connsiteX145" fmla="*/ 312738 w 587375"/>
                <a:gd name="connsiteY145" fmla="*/ 250825 h 714375"/>
                <a:gd name="connsiteX146" fmla="*/ 328613 w 587375"/>
                <a:gd name="connsiteY146" fmla="*/ 242888 h 714375"/>
                <a:gd name="connsiteX147" fmla="*/ 339725 w 587375"/>
                <a:gd name="connsiteY147" fmla="*/ 263525 h 714375"/>
                <a:gd name="connsiteX148" fmla="*/ 352425 w 587375"/>
                <a:gd name="connsiteY148" fmla="*/ 260350 h 714375"/>
                <a:gd name="connsiteX149" fmla="*/ 355600 w 587375"/>
                <a:gd name="connsiteY149" fmla="*/ 269875 h 714375"/>
                <a:gd name="connsiteX150" fmla="*/ 398463 w 587375"/>
                <a:gd name="connsiteY150" fmla="*/ 276225 h 714375"/>
                <a:gd name="connsiteX151" fmla="*/ 407988 w 587375"/>
                <a:gd name="connsiteY151" fmla="*/ 269875 h 714375"/>
                <a:gd name="connsiteX152" fmla="*/ 407988 w 587375"/>
                <a:gd name="connsiteY152" fmla="*/ 238125 h 714375"/>
                <a:gd name="connsiteX153" fmla="*/ 423863 w 587375"/>
                <a:gd name="connsiteY153" fmla="*/ 227013 h 714375"/>
                <a:gd name="connsiteX154" fmla="*/ 428625 w 587375"/>
                <a:gd name="connsiteY154" fmla="*/ 234950 h 714375"/>
                <a:gd name="connsiteX155" fmla="*/ 420688 w 587375"/>
                <a:gd name="connsiteY155" fmla="*/ 247650 h 714375"/>
                <a:gd name="connsiteX156" fmla="*/ 423863 w 587375"/>
                <a:gd name="connsiteY156" fmla="*/ 257175 h 714375"/>
                <a:gd name="connsiteX157" fmla="*/ 420688 w 587375"/>
                <a:gd name="connsiteY157" fmla="*/ 265113 h 714375"/>
                <a:gd name="connsiteX158" fmla="*/ 431800 w 587375"/>
                <a:gd name="connsiteY158" fmla="*/ 269875 h 714375"/>
                <a:gd name="connsiteX159" fmla="*/ 450850 w 587375"/>
                <a:gd name="connsiteY159" fmla="*/ 265113 h 714375"/>
                <a:gd name="connsiteX160" fmla="*/ 457200 w 587375"/>
                <a:gd name="connsiteY160" fmla="*/ 257175 h 714375"/>
                <a:gd name="connsiteX161" fmla="*/ 481013 w 587375"/>
                <a:gd name="connsiteY161" fmla="*/ 260350 h 714375"/>
                <a:gd name="connsiteX162" fmla="*/ 481013 w 587375"/>
                <a:gd name="connsiteY162" fmla="*/ 234950 h 714375"/>
                <a:gd name="connsiteX163" fmla="*/ 500063 w 587375"/>
                <a:gd name="connsiteY163" fmla="*/ 227013 h 714375"/>
                <a:gd name="connsiteX164" fmla="*/ 527050 w 587375"/>
                <a:gd name="connsiteY164" fmla="*/ 200025 h 714375"/>
                <a:gd name="connsiteX165" fmla="*/ 544513 w 587375"/>
                <a:gd name="connsiteY165" fmla="*/ 201613 h 714375"/>
                <a:gd name="connsiteX166" fmla="*/ 547688 w 587375"/>
                <a:gd name="connsiteY166" fmla="*/ 214313 h 714375"/>
                <a:gd name="connsiteX167" fmla="*/ 565150 w 587375"/>
                <a:gd name="connsiteY167" fmla="*/ 212725 h 714375"/>
                <a:gd name="connsiteX168" fmla="*/ 582613 w 587375"/>
                <a:gd name="connsiteY168" fmla="*/ 217488 h 714375"/>
                <a:gd name="connsiteX169" fmla="*/ 587375 w 587375"/>
                <a:gd name="connsiteY169" fmla="*/ 233363 h 714375"/>
                <a:gd name="connsiteX170" fmla="*/ 585788 w 587375"/>
                <a:gd name="connsiteY170" fmla="*/ 247650 h 714375"/>
                <a:gd name="connsiteX171" fmla="*/ 577850 w 587375"/>
                <a:gd name="connsiteY171" fmla="*/ 244475 h 714375"/>
                <a:gd name="connsiteX172" fmla="*/ 557213 w 587375"/>
                <a:gd name="connsiteY172" fmla="*/ 255588 h 714375"/>
                <a:gd name="connsiteX173" fmla="*/ 536575 w 587375"/>
                <a:gd name="connsiteY173" fmla="*/ 287338 h 714375"/>
                <a:gd name="connsiteX174" fmla="*/ 536575 w 587375"/>
                <a:gd name="connsiteY174" fmla="*/ 306388 h 714375"/>
                <a:gd name="connsiteX175" fmla="*/ 527050 w 587375"/>
                <a:gd name="connsiteY175" fmla="*/ 323850 h 714375"/>
                <a:gd name="connsiteX176" fmla="*/ 514350 w 587375"/>
                <a:gd name="connsiteY176" fmla="*/ 325438 h 714375"/>
                <a:gd name="connsiteX177" fmla="*/ 517525 w 587375"/>
                <a:gd name="connsiteY177" fmla="*/ 361950 h 714375"/>
                <a:gd name="connsiteX178" fmla="*/ 512763 w 587375"/>
                <a:gd name="connsiteY178" fmla="*/ 363538 h 714375"/>
                <a:gd name="connsiteX179" fmla="*/ 512763 w 587375"/>
                <a:gd name="connsiteY179" fmla="*/ 381000 h 714375"/>
                <a:gd name="connsiteX180" fmla="*/ 504825 w 587375"/>
                <a:gd name="connsiteY180" fmla="*/ 388938 h 714375"/>
                <a:gd name="connsiteX181" fmla="*/ 496888 w 587375"/>
                <a:gd name="connsiteY181" fmla="*/ 381000 h 714375"/>
                <a:gd name="connsiteX182" fmla="*/ 496888 w 587375"/>
                <a:gd name="connsiteY182" fmla="*/ 333375 h 714375"/>
                <a:gd name="connsiteX183" fmla="*/ 488950 w 587375"/>
                <a:gd name="connsiteY183" fmla="*/ 333375 h 714375"/>
                <a:gd name="connsiteX184" fmla="*/ 487363 w 587375"/>
                <a:gd name="connsiteY184" fmla="*/ 349250 h 714375"/>
                <a:gd name="connsiteX185" fmla="*/ 476250 w 587375"/>
                <a:gd name="connsiteY185" fmla="*/ 349250 h 714375"/>
                <a:gd name="connsiteX186" fmla="*/ 481013 w 587375"/>
                <a:gd name="connsiteY186" fmla="*/ 333375 h 714375"/>
                <a:gd name="connsiteX187" fmla="*/ 496888 w 587375"/>
                <a:gd name="connsiteY187" fmla="*/ 320675 h 714375"/>
                <a:gd name="connsiteX188" fmla="*/ 500063 w 587375"/>
                <a:gd name="connsiteY188" fmla="*/ 303213 h 714375"/>
                <a:gd name="connsiteX189" fmla="*/ 449263 w 587375"/>
                <a:gd name="connsiteY189" fmla="*/ 295275 h 714375"/>
                <a:gd name="connsiteX190" fmla="*/ 444500 w 587375"/>
                <a:gd name="connsiteY190" fmla="*/ 285750 h 714375"/>
                <a:gd name="connsiteX191" fmla="*/ 415925 w 587375"/>
                <a:gd name="connsiteY191" fmla="*/ 269875 h 714375"/>
                <a:gd name="connsiteX192" fmla="*/ 414338 w 587375"/>
                <a:gd name="connsiteY192" fmla="*/ 276225 h 714375"/>
                <a:gd name="connsiteX193" fmla="*/ 406400 w 587375"/>
                <a:gd name="connsiteY193" fmla="*/ 293688 h 714375"/>
                <a:gd name="connsiteX194" fmla="*/ 428625 w 587375"/>
                <a:gd name="connsiteY194" fmla="*/ 303213 h 714375"/>
                <a:gd name="connsiteX195" fmla="*/ 415925 w 587375"/>
                <a:gd name="connsiteY195" fmla="*/ 311150 h 714375"/>
                <a:gd name="connsiteX196" fmla="*/ 414338 w 587375"/>
                <a:gd name="connsiteY196" fmla="*/ 319088 h 714375"/>
                <a:gd name="connsiteX197" fmla="*/ 419100 w 587375"/>
                <a:gd name="connsiteY197" fmla="*/ 323850 h 714375"/>
                <a:gd name="connsiteX198" fmla="*/ 420688 w 587375"/>
                <a:gd name="connsiteY198" fmla="*/ 338138 h 714375"/>
                <a:gd name="connsiteX199" fmla="*/ 436563 w 587375"/>
                <a:gd name="connsiteY199" fmla="*/ 388938 h 714375"/>
                <a:gd name="connsiteX200" fmla="*/ 407988 w 587375"/>
                <a:gd name="connsiteY200" fmla="*/ 388938 h 714375"/>
                <a:gd name="connsiteX201" fmla="*/ 406400 w 587375"/>
                <a:gd name="connsiteY201" fmla="*/ 374650 h 714375"/>
                <a:gd name="connsiteX202" fmla="*/ 398463 w 587375"/>
                <a:gd name="connsiteY202" fmla="*/ 388938 h 714375"/>
                <a:gd name="connsiteX203" fmla="*/ 377825 w 587375"/>
                <a:gd name="connsiteY203" fmla="*/ 404813 h 714375"/>
                <a:gd name="connsiteX204" fmla="*/ 382588 w 587375"/>
                <a:gd name="connsiteY204" fmla="*/ 414338 h 714375"/>
                <a:gd name="connsiteX205" fmla="*/ 371475 w 587375"/>
                <a:gd name="connsiteY205" fmla="*/ 434975 h 714375"/>
                <a:gd name="connsiteX206" fmla="*/ 355600 w 587375"/>
                <a:gd name="connsiteY206" fmla="*/ 439738 h 714375"/>
                <a:gd name="connsiteX207" fmla="*/ 350838 w 587375"/>
                <a:gd name="connsiteY207" fmla="*/ 431800 h 714375"/>
                <a:gd name="connsiteX208" fmla="*/ 339725 w 587375"/>
                <a:gd name="connsiteY208" fmla="*/ 439738 h 714375"/>
                <a:gd name="connsiteX209" fmla="*/ 339725 w 587375"/>
                <a:gd name="connsiteY209" fmla="*/ 452438 h 714375"/>
                <a:gd name="connsiteX210" fmla="*/ 287338 w 587375"/>
                <a:gd name="connsiteY210" fmla="*/ 500063 h 714375"/>
                <a:gd name="connsiteX211" fmla="*/ 290513 w 587375"/>
                <a:gd name="connsiteY211" fmla="*/ 512763 h 714375"/>
                <a:gd name="connsiteX212" fmla="*/ 266700 w 587375"/>
                <a:gd name="connsiteY212" fmla="*/ 525463 h 714375"/>
                <a:gd name="connsiteX213" fmla="*/ 249238 w 587375"/>
                <a:gd name="connsiteY213" fmla="*/ 530225 h 714375"/>
                <a:gd name="connsiteX214" fmla="*/ 247650 w 587375"/>
                <a:gd name="connsiteY214" fmla="*/ 539750 h 714375"/>
                <a:gd name="connsiteX215" fmla="*/ 252413 w 587375"/>
                <a:gd name="connsiteY215" fmla="*/ 590550 h 714375"/>
                <a:gd name="connsiteX216" fmla="*/ 239713 w 587375"/>
                <a:gd name="connsiteY216" fmla="*/ 620713 h 714375"/>
                <a:gd name="connsiteX217" fmla="*/ 242888 w 587375"/>
                <a:gd name="connsiteY217" fmla="*/ 655638 h 714375"/>
                <a:gd name="connsiteX218" fmla="*/ 231775 w 587375"/>
                <a:gd name="connsiteY218" fmla="*/ 655638 h 714375"/>
                <a:gd name="connsiteX219" fmla="*/ 223838 w 587375"/>
                <a:gd name="connsiteY219" fmla="*/ 681038 h 714375"/>
                <a:gd name="connsiteX220" fmla="*/ 231775 w 587375"/>
                <a:gd name="connsiteY220" fmla="*/ 687388 h 714375"/>
                <a:gd name="connsiteX221" fmla="*/ 231775 w 587375"/>
                <a:gd name="connsiteY221" fmla="*/ 692150 h 714375"/>
                <a:gd name="connsiteX222" fmla="*/ 214313 w 587375"/>
                <a:gd name="connsiteY222" fmla="*/ 687388 h 714375"/>
                <a:gd name="connsiteX223" fmla="*/ 209550 w 587375"/>
                <a:gd name="connsiteY223" fmla="*/ 704850 h 714375"/>
                <a:gd name="connsiteX224" fmla="*/ 193675 w 587375"/>
                <a:gd name="connsiteY224" fmla="*/ 714375 h 714375"/>
                <a:gd name="connsiteX225" fmla="*/ 166688 w 587375"/>
                <a:gd name="connsiteY225" fmla="*/ 687388 h 714375"/>
                <a:gd name="connsiteX226" fmla="*/ 161925 w 587375"/>
                <a:gd name="connsiteY226" fmla="*/ 666750 h 714375"/>
                <a:gd name="connsiteX227" fmla="*/ 155575 w 587375"/>
                <a:gd name="connsiteY227" fmla="*/ 633413 h 714375"/>
                <a:gd name="connsiteX228" fmla="*/ 133350 w 587375"/>
                <a:gd name="connsiteY228" fmla="*/ 593725 h 714375"/>
                <a:gd name="connsiteX229" fmla="*/ 131763 w 587375"/>
                <a:gd name="connsiteY229" fmla="*/ 555625 h 714375"/>
                <a:gd name="connsiteX230" fmla="*/ 103188 w 587375"/>
                <a:gd name="connsiteY230" fmla="*/ 495300 h 714375"/>
                <a:gd name="connsiteX231" fmla="*/ 98425 w 587375"/>
                <a:gd name="connsiteY231" fmla="*/ 471488 h 714375"/>
                <a:gd name="connsiteX232" fmla="*/ 93662 w 587375"/>
                <a:gd name="connsiteY232" fmla="*/ 423863 h 714375"/>
                <a:gd name="connsiteX233" fmla="*/ 95250 w 587375"/>
                <a:gd name="connsiteY233" fmla="*/ 404813 h 714375"/>
                <a:gd name="connsiteX234" fmla="*/ 90487 w 587375"/>
                <a:gd name="connsiteY234" fmla="*/ 398463 h 714375"/>
                <a:gd name="connsiteX235" fmla="*/ 93662 w 587375"/>
                <a:gd name="connsiteY235" fmla="*/ 374650 h 714375"/>
                <a:gd name="connsiteX236" fmla="*/ 85725 w 587375"/>
                <a:gd name="connsiteY236" fmla="*/ 371475 h 714375"/>
                <a:gd name="connsiteX237" fmla="*/ 82550 w 587375"/>
                <a:gd name="connsiteY237" fmla="*/ 381000 h 714375"/>
                <a:gd name="connsiteX238" fmla="*/ 77787 w 587375"/>
                <a:gd name="connsiteY238" fmla="*/ 404813 h 714375"/>
                <a:gd name="connsiteX239" fmla="*/ 58737 w 587375"/>
                <a:gd name="connsiteY239" fmla="*/ 419100 h 714375"/>
                <a:gd name="connsiteX240" fmla="*/ 34925 w 587375"/>
                <a:gd name="connsiteY240" fmla="*/ 404813 h 714375"/>
                <a:gd name="connsiteX241" fmla="*/ 12700 w 587375"/>
                <a:gd name="connsiteY241" fmla="*/ 374650 h 714375"/>
                <a:gd name="connsiteX242" fmla="*/ 38100 w 587375"/>
                <a:gd name="connsiteY242" fmla="*/ 371475 h 714375"/>
                <a:gd name="connsiteX243" fmla="*/ 50800 w 587375"/>
                <a:gd name="connsiteY243" fmla="*/ 349250 h 714375"/>
                <a:gd name="connsiteX244" fmla="*/ 34925 w 587375"/>
                <a:gd name="connsiteY244" fmla="*/ 354013 h 714375"/>
                <a:gd name="connsiteX245" fmla="*/ 20637 w 587375"/>
                <a:gd name="connsiteY245" fmla="*/ 361950 h 714375"/>
                <a:gd name="connsiteX246" fmla="*/ 0 w 587375"/>
                <a:gd name="connsiteY246" fmla="*/ 342900 h 714375"/>
                <a:gd name="connsiteX247" fmla="*/ 7937 w 587375"/>
                <a:gd name="connsiteY247" fmla="*/ 330200 h 714375"/>
                <a:gd name="connsiteX248" fmla="*/ 42862 w 587375"/>
                <a:gd name="connsiteY248" fmla="*/ 320675 h 714375"/>
                <a:gd name="connsiteX249" fmla="*/ 60325 w 587375"/>
                <a:gd name="connsiteY249" fmla="*/ 320675 h 714375"/>
                <a:gd name="connsiteX250" fmla="*/ 50800 w 587375"/>
                <a:gd name="connsiteY250" fmla="*/ 290513 h 714375"/>
                <a:gd name="connsiteX251" fmla="*/ 33337 w 587375"/>
                <a:gd name="connsiteY251" fmla="*/ 280988 h 714375"/>
                <a:gd name="connsiteX252" fmla="*/ 38100 w 587375"/>
                <a:gd name="connsiteY252" fmla="*/ 265113 h 714375"/>
                <a:gd name="connsiteX253" fmla="*/ 22225 w 587375"/>
                <a:gd name="connsiteY253" fmla="*/ 265113 h 714375"/>
                <a:gd name="connsiteX254" fmla="*/ 25400 w 587375"/>
                <a:gd name="connsiteY254" fmla="*/ 255588 h 714375"/>
                <a:gd name="connsiteX255" fmla="*/ 39687 w 587375"/>
                <a:gd name="connsiteY255" fmla="*/ 234950 h 714375"/>
                <a:gd name="connsiteX256" fmla="*/ 52387 w 587375"/>
                <a:gd name="connsiteY256" fmla="*/ 239713 h 714375"/>
                <a:gd name="connsiteX257" fmla="*/ 76200 w 587375"/>
                <a:gd name="connsiteY257" fmla="*/ 227013 h 714375"/>
                <a:gd name="connsiteX258" fmla="*/ 80962 w 587375"/>
                <a:gd name="connsiteY258" fmla="*/ 212725 h 714375"/>
                <a:gd name="connsiteX259" fmla="*/ 107950 w 587375"/>
                <a:gd name="connsiteY259" fmla="*/ 196850 h 714375"/>
                <a:gd name="connsiteX260" fmla="*/ 120650 w 587375"/>
                <a:gd name="connsiteY260" fmla="*/ 161925 h 714375"/>
                <a:gd name="connsiteX261" fmla="*/ 133350 w 587375"/>
                <a:gd name="connsiteY261" fmla="*/ 134938 h 714375"/>
                <a:gd name="connsiteX262" fmla="*/ 143828 w 587375"/>
                <a:gd name="connsiteY262" fmla="*/ 123507 h 714375"/>
                <a:gd name="connsiteX263" fmla="*/ 141288 w 587375"/>
                <a:gd name="connsiteY263" fmla="*/ 122237 h 714375"/>
                <a:gd name="connsiteX264" fmla="*/ 138113 w 587375"/>
                <a:gd name="connsiteY264" fmla="*/ 122237 h 714375"/>
                <a:gd name="connsiteX265" fmla="*/ 136526 w 587375"/>
                <a:gd name="connsiteY265" fmla="*/ 122237 h 714375"/>
                <a:gd name="connsiteX266" fmla="*/ 136526 w 587375"/>
                <a:gd name="connsiteY266" fmla="*/ 119062 h 714375"/>
                <a:gd name="connsiteX267" fmla="*/ 133351 w 587375"/>
                <a:gd name="connsiteY267" fmla="*/ 115887 h 714375"/>
                <a:gd name="connsiteX268" fmla="*/ 128588 w 587375"/>
                <a:gd name="connsiteY268" fmla="*/ 114300 h 714375"/>
                <a:gd name="connsiteX269" fmla="*/ 125413 w 587375"/>
                <a:gd name="connsiteY269" fmla="*/ 114300 h 714375"/>
                <a:gd name="connsiteX270" fmla="*/ 125413 w 587375"/>
                <a:gd name="connsiteY270" fmla="*/ 109537 h 714375"/>
                <a:gd name="connsiteX271" fmla="*/ 123826 w 587375"/>
                <a:gd name="connsiteY271" fmla="*/ 106362 h 714375"/>
                <a:gd name="connsiteX272" fmla="*/ 119063 w 587375"/>
                <a:gd name="connsiteY272" fmla="*/ 98425 h 714375"/>
                <a:gd name="connsiteX273" fmla="*/ 123826 w 587375"/>
                <a:gd name="connsiteY273" fmla="*/ 96837 h 714375"/>
                <a:gd name="connsiteX274" fmla="*/ 123825 w 587375"/>
                <a:gd name="connsiteY274" fmla="*/ 96836 h 714375"/>
                <a:gd name="connsiteX275" fmla="*/ 123825 w 587375"/>
                <a:gd name="connsiteY275" fmla="*/ 96837 h 714375"/>
                <a:gd name="connsiteX276" fmla="*/ 119063 w 587375"/>
                <a:gd name="connsiteY276" fmla="*/ 98425 h 714375"/>
                <a:gd name="connsiteX277" fmla="*/ 125413 w 587375"/>
                <a:gd name="connsiteY277" fmla="*/ 109537 h 714375"/>
                <a:gd name="connsiteX278" fmla="*/ 123825 w 587375"/>
                <a:gd name="connsiteY278" fmla="*/ 109537 h 714375"/>
                <a:gd name="connsiteX279" fmla="*/ 119063 w 587375"/>
                <a:gd name="connsiteY279" fmla="*/ 109537 h 714375"/>
                <a:gd name="connsiteX280" fmla="*/ 115888 w 587375"/>
                <a:gd name="connsiteY280" fmla="*/ 106362 h 714375"/>
                <a:gd name="connsiteX281" fmla="*/ 115888 w 587375"/>
                <a:gd name="connsiteY281" fmla="*/ 103187 h 714375"/>
                <a:gd name="connsiteX282" fmla="*/ 115888 w 587375"/>
                <a:gd name="connsiteY282" fmla="*/ 101600 h 714375"/>
                <a:gd name="connsiteX283" fmla="*/ 115888 w 587375"/>
                <a:gd name="connsiteY283" fmla="*/ 98425 h 714375"/>
                <a:gd name="connsiteX284" fmla="*/ 112713 w 587375"/>
                <a:gd name="connsiteY284" fmla="*/ 79375 h 714375"/>
                <a:gd name="connsiteX285" fmla="*/ 112713 w 587375"/>
                <a:gd name="connsiteY285" fmla="*/ 76200 h 714375"/>
                <a:gd name="connsiteX286" fmla="*/ 111125 w 587375"/>
                <a:gd name="connsiteY286" fmla="*/ 71437 h 714375"/>
                <a:gd name="connsiteX287" fmla="*/ 111125 w 587375"/>
                <a:gd name="connsiteY287" fmla="*/ 68262 h 714375"/>
                <a:gd name="connsiteX288" fmla="*/ 115888 w 587375"/>
                <a:gd name="connsiteY288" fmla="*/ 63500 h 714375"/>
                <a:gd name="connsiteX289" fmla="*/ 123825 w 587375"/>
                <a:gd name="connsiteY289" fmla="*/ 58737 h 714375"/>
                <a:gd name="connsiteX290" fmla="*/ 123825 w 587375"/>
                <a:gd name="connsiteY290" fmla="*/ 55562 h 714375"/>
                <a:gd name="connsiteX291" fmla="*/ 125413 w 587375"/>
                <a:gd name="connsiteY291" fmla="*/ 49212 h 714375"/>
                <a:gd name="connsiteX292" fmla="*/ 123825 w 587375"/>
                <a:gd name="connsiteY292" fmla="*/ 46037 h 714375"/>
                <a:gd name="connsiteX293" fmla="*/ 119063 w 587375"/>
                <a:gd name="connsiteY293" fmla="*/ 41275 h 714375"/>
                <a:gd name="connsiteX294" fmla="*/ 115888 w 587375"/>
                <a:gd name="connsiteY294" fmla="*/ 41275 h 714375"/>
                <a:gd name="connsiteX295" fmla="*/ 112713 w 587375"/>
                <a:gd name="connsiteY295" fmla="*/ 38100 h 714375"/>
                <a:gd name="connsiteX296" fmla="*/ 111125 w 587375"/>
                <a:gd name="connsiteY296" fmla="*/ 33337 h 714375"/>
                <a:gd name="connsiteX297" fmla="*/ 106363 w 587375"/>
                <a:gd name="connsiteY297" fmla="*/ 33337 h 714375"/>
                <a:gd name="connsiteX298" fmla="*/ 103188 w 587375"/>
                <a:gd name="connsiteY298" fmla="*/ 30162 h 714375"/>
                <a:gd name="connsiteX299" fmla="*/ 101600 w 587375"/>
                <a:gd name="connsiteY299" fmla="*/ 30162 h 714375"/>
                <a:gd name="connsiteX300" fmla="*/ 95250 w 587375"/>
                <a:gd name="connsiteY300" fmla="*/ 28575 h 714375"/>
                <a:gd name="connsiteX301" fmla="*/ 95250 w 587375"/>
                <a:gd name="connsiteY301" fmla="*/ 25400 h 714375"/>
                <a:gd name="connsiteX302" fmla="*/ 95250 w 587375"/>
                <a:gd name="connsiteY302" fmla="*/ 17463 h 714375"/>
                <a:gd name="connsiteX303" fmla="*/ 95250 w 587375"/>
                <a:gd name="connsiteY303" fmla="*/ 15875 h 714375"/>
                <a:gd name="connsiteX304" fmla="*/ 98425 w 587375"/>
                <a:gd name="connsiteY304" fmla="*/ 15875 h 714375"/>
                <a:gd name="connsiteX305" fmla="*/ 103188 w 587375"/>
                <a:gd name="connsiteY305" fmla="*/ 15875 h 714375"/>
                <a:gd name="connsiteX306" fmla="*/ 106363 w 587375"/>
                <a:gd name="connsiteY306" fmla="*/ 17463 h 714375"/>
                <a:gd name="connsiteX307" fmla="*/ 107950 w 587375"/>
                <a:gd name="connsiteY307" fmla="*/ 15875 h 714375"/>
                <a:gd name="connsiteX308" fmla="*/ 107950 w 587375"/>
                <a:gd name="connsiteY308" fmla="*/ 12700 h 714375"/>
                <a:gd name="connsiteX309" fmla="*/ 107950 w 587375"/>
                <a:gd name="connsiteY309" fmla="*/ 7938 h 714375"/>
                <a:gd name="connsiteX310" fmla="*/ 112713 w 587375"/>
                <a:gd name="connsiteY310" fmla="*/ 7938 h 714375"/>
                <a:gd name="connsiteX311" fmla="*/ 115888 w 587375"/>
                <a:gd name="connsiteY311" fmla="*/ 7938 h 714375"/>
                <a:gd name="connsiteX312" fmla="*/ 123825 w 587375"/>
                <a:gd name="connsiteY312" fmla="*/ 6350 h 714375"/>
                <a:gd name="connsiteX313" fmla="*/ 125413 w 587375"/>
                <a:gd name="connsiteY313" fmla="*/ 6350 h 714375"/>
                <a:gd name="connsiteX314" fmla="*/ 128588 w 587375"/>
                <a:gd name="connsiteY314" fmla="*/ 3175 h 714375"/>
                <a:gd name="connsiteX315" fmla="*/ 136525 w 587375"/>
                <a:gd name="connsiteY315" fmla="*/ 6350 h 714375"/>
                <a:gd name="connsiteX316" fmla="*/ 138113 w 587375"/>
                <a:gd name="connsiteY316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0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209550 w 587375"/>
                <a:gd name="connsiteY21" fmla="*/ 58737 h 714375"/>
                <a:gd name="connsiteX22" fmla="*/ 187325 w 587375"/>
                <a:gd name="connsiteY22" fmla="*/ 55562 h 714375"/>
                <a:gd name="connsiteX23" fmla="*/ 186268 w 587375"/>
                <a:gd name="connsiteY23" fmla="*/ 57148 h 714375"/>
                <a:gd name="connsiteX24" fmla="*/ 187325 w 587375"/>
                <a:gd name="connsiteY24" fmla="*/ 55562 h 714375"/>
                <a:gd name="connsiteX25" fmla="*/ 200342 w 587375"/>
                <a:gd name="connsiteY25" fmla="*/ 47308 h 714375"/>
                <a:gd name="connsiteX26" fmla="*/ 196850 w 587375"/>
                <a:gd name="connsiteY26" fmla="*/ 49212 h 714375"/>
                <a:gd name="connsiteX27" fmla="*/ 200342 w 587375"/>
                <a:gd name="connsiteY27" fmla="*/ 47308 h 714375"/>
                <a:gd name="connsiteX28" fmla="*/ 138113 w 587375"/>
                <a:gd name="connsiteY28" fmla="*/ 0 h 714375"/>
                <a:gd name="connsiteX29" fmla="*/ 144463 w 587375"/>
                <a:gd name="connsiteY29" fmla="*/ 0 h 714375"/>
                <a:gd name="connsiteX30" fmla="*/ 146050 w 587375"/>
                <a:gd name="connsiteY30" fmla="*/ 3175 h 714375"/>
                <a:gd name="connsiteX31" fmla="*/ 149225 w 587375"/>
                <a:gd name="connsiteY31" fmla="*/ 0 h 714375"/>
                <a:gd name="connsiteX32" fmla="*/ 153988 w 587375"/>
                <a:gd name="connsiteY32" fmla="*/ 0 h 714375"/>
                <a:gd name="connsiteX33" fmla="*/ 155576 w 587375"/>
                <a:gd name="connsiteY33" fmla="*/ 3175 h 714375"/>
                <a:gd name="connsiteX34" fmla="*/ 158751 w 587375"/>
                <a:gd name="connsiteY34" fmla="*/ 6350 h 714375"/>
                <a:gd name="connsiteX35" fmla="*/ 161926 w 587375"/>
                <a:gd name="connsiteY35" fmla="*/ 7938 h 714375"/>
                <a:gd name="connsiteX36" fmla="*/ 161926 w 587375"/>
                <a:gd name="connsiteY36" fmla="*/ 11113 h 714375"/>
                <a:gd name="connsiteX37" fmla="*/ 163513 w 587375"/>
                <a:gd name="connsiteY37" fmla="*/ 15875 h 714375"/>
                <a:gd name="connsiteX38" fmla="*/ 171451 w 587375"/>
                <a:gd name="connsiteY38" fmla="*/ 15875 h 714375"/>
                <a:gd name="connsiteX39" fmla="*/ 174626 w 587375"/>
                <a:gd name="connsiteY39" fmla="*/ 17463 h 714375"/>
                <a:gd name="connsiteX40" fmla="*/ 176213 w 587375"/>
                <a:gd name="connsiteY40" fmla="*/ 23813 h 714375"/>
                <a:gd name="connsiteX41" fmla="*/ 179388 w 587375"/>
                <a:gd name="connsiteY41" fmla="*/ 25400 h 714375"/>
                <a:gd name="connsiteX42" fmla="*/ 184151 w 587375"/>
                <a:gd name="connsiteY42" fmla="*/ 25400 h 714375"/>
                <a:gd name="connsiteX43" fmla="*/ 184151 w 587375"/>
                <a:gd name="connsiteY43" fmla="*/ 36512 h 714375"/>
                <a:gd name="connsiteX44" fmla="*/ 187326 w 587375"/>
                <a:gd name="connsiteY44" fmla="*/ 38100 h 714375"/>
                <a:gd name="connsiteX45" fmla="*/ 192088 w 587375"/>
                <a:gd name="connsiteY45" fmla="*/ 41275 h 714375"/>
                <a:gd name="connsiteX46" fmla="*/ 193676 w 587375"/>
                <a:gd name="connsiteY46" fmla="*/ 41275 h 714375"/>
                <a:gd name="connsiteX47" fmla="*/ 201613 w 587375"/>
                <a:gd name="connsiteY47" fmla="*/ 41275 h 714375"/>
                <a:gd name="connsiteX48" fmla="*/ 204788 w 587375"/>
                <a:gd name="connsiteY48" fmla="*/ 42862 h 714375"/>
                <a:gd name="connsiteX49" fmla="*/ 204788 w 587375"/>
                <a:gd name="connsiteY49" fmla="*/ 43921 h 714375"/>
                <a:gd name="connsiteX50" fmla="*/ 206376 w 587375"/>
                <a:gd name="connsiteY50" fmla="*/ 42862 h 714375"/>
                <a:gd name="connsiteX51" fmla="*/ 209551 w 587375"/>
                <a:gd name="connsiteY51" fmla="*/ 41275 h 714375"/>
                <a:gd name="connsiteX52" fmla="*/ 211138 w 587375"/>
                <a:gd name="connsiteY52" fmla="*/ 38100 h 714375"/>
                <a:gd name="connsiteX53" fmla="*/ 214313 w 587375"/>
                <a:gd name="connsiteY53" fmla="*/ 38100 h 714375"/>
                <a:gd name="connsiteX54" fmla="*/ 217488 w 587375"/>
                <a:gd name="connsiteY54" fmla="*/ 38100 h 714375"/>
                <a:gd name="connsiteX55" fmla="*/ 219076 w 587375"/>
                <a:gd name="connsiteY55" fmla="*/ 38100 h 714375"/>
                <a:gd name="connsiteX56" fmla="*/ 222251 w 587375"/>
                <a:gd name="connsiteY56" fmla="*/ 38100 h 714375"/>
                <a:gd name="connsiteX57" fmla="*/ 223838 w 587375"/>
                <a:gd name="connsiteY57" fmla="*/ 36513 h 714375"/>
                <a:gd name="connsiteX58" fmla="*/ 223838 w 587375"/>
                <a:gd name="connsiteY58" fmla="*/ 33338 h 714375"/>
                <a:gd name="connsiteX59" fmla="*/ 227013 w 587375"/>
                <a:gd name="connsiteY59" fmla="*/ 28575 h 714375"/>
                <a:gd name="connsiteX60" fmla="*/ 227013 w 587375"/>
                <a:gd name="connsiteY60" fmla="*/ 25400 h 714375"/>
                <a:gd name="connsiteX61" fmla="*/ 230188 w 587375"/>
                <a:gd name="connsiteY61" fmla="*/ 25400 h 714375"/>
                <a:gd name="connsiteX62" fmla="*/ 231776 w 587375"/>
                <a:gd name="connsiteY62" fmla="*/ 28575 h 714375"/>
                <a:gd name="connsiteX63" fmla="*/ 234951 w 587375"/>
                <a:gd name="connsiteY63" fmla="*/ 30163 h 714375"/>
                <a:gd name="connsiteX64" fmla="*/ 236538 w 587375"/>
                <a:gd name="connsiteY64" fmla="*/ 33338 h 714375"/>
                <a:gd name="connsiteX65" fmla="*/ 242888 w 587375"/>
                <a:gd name="connsiteY65" fmla="*/ 33338 h 714375"/>
                <a:gd name="connsiteX66" fmla="*/ 244476 w 587375"/>
                <a:gd name="connsiteY66" fmla="*/ 33338 h 714375"/>
                <a:gd name="connsiteX67" fmla="*/ 247651 w 587375"/>
                <a:gd name="connsiteY67" fmla="*/ 33338 h 714375"/>
                <a:gd name="connsiteX68" fmla="*/ 249238 w 587375"/>
                <a:gd name="connsiteY68" fmla="*/ 33338 h 714375"/>
                <a:gd name="connsiteX69" fmla="*/ 252413 w 587375"/>
                <a:gd name="connsiteY69" fmla="*/ 36513 h 714375"/>
                <a:gd name="connsiteX70" fmla="*/ 252413 w 587375"/>
                <a:gd name="connsiteY70" fmla="*/ 38100 h 714375"/>
                <a:gd name="connsiteX71" fmla="*/ 252413 w 587375"/>
                <a:gd name="connsiteY71" fmla="*/ 42862 h 714375"/>
                <a:gd name="connsiteX72" fmla="*/ 249238 w 587375"/>
                <a:gd name="connsiteY72" fmla="*/ 46037 h 714375"/>
                <a:gd name="connsiteX73" fmla="*/ 249238 w 587375"/>
                <a:gd name="connsiteY73" fmla="*/ 49212 h 714375"/>
                <a:gd name="connsiteX74" fmla="*/ 249238 w 587375"/>
                <a:gd name="connsiteY74" fmla="*/ 50800 h 714375"/>
                <a:gd name="connsiteX75" fmla="*/ 252413 w 587375"/>
                <a:gd name="connsiteY75" fmla="*/ 55562 h 714375"/>
                <a:gd name="connsiteX76" fmla="*/ 249238 w 587375"/>
                <a:gd name="connsiteY76" fmla="*/ 58737 h 714375"/>
                <a:gd name="connsiteX77" fmla="*/ 249238 w 587375"/>
                <a:gd name="connsiteY77" fmla="*/ 63500 h 714375"/>
                <a:gd name="connsiteX78" fmla="*/ 247651 w 587375"/>
                <a:gd name="connsiteY78" fmla="*/ 66675 h 714375"/>
                <a:gd name="connsiteX79" fmla="*/ 244476 w 587375"/>
                <a:gd name="connsiteY79" fmla="*/ 68262 h 714375"/>
                <a:gd name="connsiteX80" fmla="*/ 239713 w 587375"/>
                <a:gd name="connsiteY80" fmla="*/ 71437 h 714375"/>
                <a:gd name="connsiteX81" fmla="*/ 236538 w 587375"/>
                <a:gd name="connsiteY81" fmla="*/ 71437 h 714375"/>
                <a:gd name="connsiteX82" fmla="*/ 236538 w 587375"/>
                <a:gd name="connsiteY82" fmla="*/ 76200 h 714375"/>
                <a:gd name="connsiteX83" fmla="*/ 236538 w 587375"/>
                <a:gd name="connsiteY83" fmla="*/ 80962 h 714375"/>
                <a:gd name="connsiteX84" fmla="*/ 234951 w 587375"/>
                <a:gd name="connsiteY84" fmla="*/ 84137 h 714375"/>
                <a:gd name="connsiteX85" fmla="*/ 231776 w 587375"/>
                <a:gd name="connsiteY85" fmla="*/ 84137 h 714375"/>
                <a:gd name="connsiteX86" fmla="*/ 227013 w 587375"/>
                <a:gd name="connsiteY86" fmla="*/ 84137 h 714375"/>
                <a:gd name="connsiteX87" fmla="*/ 227013 w 587375"/>
                <a:gd name="connsiteY87" fmla="*/ 80962 h 714375"/>
                <a:gd name="connsiteX88" fmla="*/ 227013 w 587375"/>
                <a:gd name="connsiteY88" fmla="*/ 76200 h 714375"/>
                <a:gd name="connsiteX89" fmla="*/ 227013 w 587375"/>
                <a:gd name="connsiteY89" fmla="*/ 71437 h 714375"/>
                <a:gd name="connsiteX90" fmla="*/ 223838 w 587375"/>
                <a:gd name="connsiteY90" fmla="*/ 68262 h 714375"/>
                <a:gd name="connsiteX91" fmla="*/ 223838 w 587375"/>
                <a:gd name="connsiteY91" fmla="*/ 68262 h 714375"/>
                <a:gd name="connsiteX92" fmla="*/ 227013 w 587375"/>
                <a:gd name="connsiteY92" fmla="*/ 71437 h 714375"/>
                <a:gd name="connsiteX93" fmla="*/ 227013 w 587375"/>
                <a:gd name="connsiteY93" fmla="*/ 80962 h 714375"/>
                <a:gd name="connsiteX94" fmla="*/ 223838 w 587375"/>
                <a:gd name="connsiteY94" fmla="*/ 84137 h 714375"/>
                <a:gd name="connsiteX95" fmla="*/ 223838 w 587375"/>
                <a:gd name="connsiteY95" fmla="*/ 88900 h 714375"/>
                <a:gd name="connsiteX96" fmla="*/ 223838 w 587375"/>
                <a:gd name="connsiteY96" fmla="*/ 92075 h 714375"/>
                <a:gd name="connsiteX97" fmla="*/ 223838 w 587375"/>
                <a:gd name="connsiteY97" fmla="*/ 96837 h 714375"/>
                <a:gd name="connsiteX98" fmla="*/ 227013 w 587375"/>
                <a:gd name="connsiteY98" fmla="*/ 98425 h 714375"/>
                <a:gd name="connsiteX99" fmla="*/ 227013 w 587375"/>
                <a:gd name="connsiteY99" fmla="*/ 103187 h 714375"/>
                <a:gd name="connsiteX100" fmla="*/ 231775 w 587375"/>
                <a:gd name="connsiteY100" fmla="*/ 103187 h 714375"/>
                <a:gd name="connsiteX101" fmla="*/ 234950 w 587375"/>
                <a:gd name="connsiteY101" fmla="*/ 103187 h 714375"/>
                <a:gd name="connsiteX102" fmla="*/ 231775 w 587375"/>
                <a:gd name="connsiteY102" fmla="*/ 106362 h 714375"/>
                <a:gd name="connsiteX103" fmla="*/ 231775 w 587375"/>
                <a:gd name="connsiteY103" fmla="*/ 109537 h 714375"/>
                <a:gd name="connsiteX104" fmla="*/ 231775 w 587375"/>
                <a:gd name="connsiteY104" fmla="*/ 111125 h 714375"/>
                <a:gd name="connsiteX105" fmla="*/ 234950 w 587375"/>
                <a:gd name="connsiteY105" fmla="*/ 114300 h 714375"/>
                <a:gd name="connsiteX106" fmla="*/ 233891 w 587375"/>
                <a:gd name="connsiteY106" fmla="*/ 116947 h 714375"/>
                <a:gd name="connsiteX107" fmla="*/ 234951 w 587375"/>
                <a:gd name="connsiteY107" fmla="*/ 115888 h 714375"/>
                <a:gd name="connsiteX108" fmla="*/ 234951 w 587375"/>
                <a:gd name="connsiteY108" fmla="*/ 114300 h 714375"/>
                <a:gd name="connsiteX109" fmla="*/ 236538 w 587375"/>
                <a:gd name="connsiteY109" fmla="*/ 114300 h 714375"/>
                <a:gd name="connsiteX110" fmla="*/ 239713 w 587375"/>
                <a:gd name="connsiteY110" fmla="*/ 115888 h 714375"/>
                <a:gd name="connsiteX111" fmla="*/ 239713 w 587375"/>
                <a:gd name="connsiteY111" fmla="*/ 122237 h 714375"/>
                <a:gd name="connsiteX112" fmla="*/ 234951 w 587375"/>
                <a:gd name="connsiteY112" fmla="*/ 123825 h 714375"/>
                <a:gd name="connsiteX113" fmla="*/ 231776 w 587375"/>
                <a:gd name="connsiteY113" fmla="*/ 123825 h 714375"/>
                <a:gd name="connsiteX114" fmla="*/ 231776 w 587375"/>
                <a:gd name="connsiteY114" fmla="*/ 128587 h 714375"/>
                <a:gd name="connsiteX115" fmla="*/ 231776 w 587375"/>
                <a:gd name="connsiteY115" fmla="*/ 131762 h 714375"/>
                <a:gd name="connsiteX116" fmla="*/ 227013 w 587375"/>
                <a:gd name="connsiteY116" fmla="*/ 131762 h 714375"/>
                <a:gd name="connsiteX117" fmla="*/ 223838 w 587375"/>
                <a:gd name="connsiteY117" fmla="*/ 131762 h 714375"/>
                <a:gd name="connsiteX118" fmla="*/ 222250 w 587375"/>
                <a:gd name="connsiteY118" fmla="*/ 128587 h 714375"/>
                <a:gd name="connsiteX119" fmla="*/ 222250 w 587375"/>
                <a:gd name="connsiteY119" fmla="*/ 127000 h 714375"/>
                <a:gd name="connsiteX120" fmla="*/ 222250 w 587375"/>
                <a:gd name="connsiteY120" fmla="*/ 123825 h 714375"/>
                <a:gd name="connsiteX121" fmla="*/ 223838 w 587375"/>
                <a:gd name="connsiteY121" fmla="*/ 123825 h 714375"/>
                <a:gd name="connsiteX122" fmla="*/ 227013 w 587375"/>
                <a:gd name="connsiteY122" fmla="*/ 123825 h 714375"/>
                <a:gd name="connsiteX123" fmla="*/ 230188 w 587375"/>
                <a:gd name="connsiteY123" fmla="*/ 123825 h 714375"/>
                <a:gd name="connsiteX124" fmla="*/ 231776 w 587375"/>
                <a:gd name="connsiteY124" fmla="*/ 122237 h 714375"/>
                <a:gd name="connsiteX125" fmla="*/ 231776 w 587375"/>
                <a:gd name="connsiteY125" fmla="*/ 122236 h 714375"/>
                <a:gd name="connsiteX126" fmla="*/ 231775 w 587375"/>
                <a:gd name="connsiteY126" fmla="*/ 122237 h 714375"/>
                <a:gd name="connsiteX127" fmla="*/ 227013 w 587375"/>
                <a:gd name="connsiteY127" fmla="*/ 123825 h 714375"/>
                <a:gd name="connsiteX128" fmla="*/ 223838 w 587375"/>
                <a:gd name="connsiteY128" fmla="*/ 123825 h 714375"/>
                <a:gd name="connsiteX129" fmla="*/ 222250 w 587375"/>
                <a:gd name="connsiteY129" fmla="*/ 122237 h 714375"/>
                <a:gd name="connsiteX130" fmla="*/ 222250 w 587375"/>
                <a:gd name="connsiteY130" fmla="*/ 119062 h 714375"/>
                <a:gd name="connsiteX131" fmla="*/ 219075 w 587375"/>
                <a:gd name="connsiteY131" fmla="*/ 122237 h 714375"/>
                <a:gd name="connsiteX132" fmla="*/ 217488 w 587375"/>
                <a:gd name="connsiteY132" fmla="*/ 122237 h 714375"/>
                <a:gd name="connsiteX133" fmla="*/ 214313 w 587375"/>
                <a:gd name="connsiteY133" fmla="*/ 123825 h 714375"/>
                <a:gd name="connsiteX134" fmla="*/ 214312 w 587375"/>
                <a:gd name="connsiteY134" fmla="*/ 123825 h 714375"/>
                <a:gd name="connsiteX135" fmla="*/ 214312 w 587375"/>
                <a:gd name="connsiteY135" fmla="*/ 125014 h 714375"/>
                <a:gd name="connsiteX136" fmla="*/ 223838 w 587375"/>
                <a:gd name="connsiteY136" fmla="*/ 157163 h 714375"/>
                <a:gd name="connsiteX137" fmla="*/ 234950 w 587375"/>
                <a:gd name="connsiteY137" fmla="*/ 146050 h 714375"/>
                <a:gd name="connsiteX138" fmla="*/ 260350 w 587375"/>
                <a:gd name="connsiteY138" fmla="*/ 166688 h 714375"/>
                <a:gd name="connsiteX139" fmla="*/ 244475 w 587375"/>
                <a:gd name="connsiteY139" fmla="*/ 184150 h 714375"/>
                <a:gd name="connsiteX140" fmla="*/ 242888 w 587375"/>
                <a:gd name="connsiteY140" fmla="*/ 212725 h 714375"/>
                <a:gd name="connsiteX141" fmla="*/ 260350 w 587375"/>
                <a:gd name="connsiteY141" fmla="*/ 212725 h 714375"/>
                <a:gd name="connsiteX142" fmla="*/ 260350 w 587375"/>
                <a:gd name="connsiteY142" fmla="*/ 227013 h 714375"/>
                <a:gd name="connsiteX143" fmla="*/ 292100 w 587375"/>
                <a:gd name="connsiteY143" fmla="*/ 247650 h 714375"/>
                <a:gd name="connsiteX144" fmla="*/ 312738 w 587375"/>
                <a:gd name="connsiteY144" fmla="*/ 250825 h 714375"/>
                <a:gd name="connsiteX145" fmla="*/ 328613 w 587375"/>
                <a:gd name="connsiteY145" fmla="*/ 242888 h 714375"/>
                <a:gd name="connsiteX146" fmla="*/ 339725 w 587375"/>
                <a:gd name="connsiteY146" fmla="*/ 263525 h 714375"/>
                <a:gd name="connsiteX147" fmla="*/ 352425 w 587375"/>
                <a:gd name="connsiteY147" fmla="*/ 260350 h 714375"/>
                <a:gd name="connsiteX148" fmla="*/ 355600 w 587375"/>
                <a:gd name="connsiteY148" fmla="*/ 269875 h 714375"/>
                <a:gd name="connsiteX149" fmla="*/ 398463 w 587375"/>
                <a:gd name="connsiteY149" fmla="*/ 276225 h 714375"/>
                <a:gd name="connsiteX150" fmla="*/ 407988 w 587375"/>
                <a:gd name="connsiteY150" fmla="*/ 269875 h 714375"/>
                <a:gd name="connsiteX151" fmla="*/ 407988 w 587375"/>
                <a:gd name="connsiteY151" fmla="*/ 238125 h 714375"/>
                <a:gd name="connsiteX152" fmla="*/ 423863 w 587375"/>
                <a:gd name="connsiteY152" fmla="*/ 227013 h 714375"/>
                <a:gd name="connsiteX153" fmla="*/ 428625 w 587375"/>
                <a:gd name="connsiteY153" fmla="*/ 234950 h 714375"/>
                <a:gd name="connsiteX154" fmla="*/ 420688 w 587375"/>
                <a:gd name="connsiteY154" fmla="*/ 247650 h 714375"/>
                <a:gd name="connsiteX155" fmla="*/ 423863 w 587375"/>
                <a:gd name="connsiteY155" fmla="*/ 257175 h 714375"/>
                <a:gd name="connsiteX156" fmla="*/ 420688 w 587375"/>
                <a:gd name="connsiteY156" fmla="*/ 265113 h 714375"/>
                <a:gd name="connsiteX157" fmla="*/ 431800 w 587375"/>
                <a:gd name="connsiteY157" fmla="*/ 269875 h 714375"/>
                <a:gd name="connsiteX158" fmla="*/ 450850 w 587375"/>
                <a:gd name="connsiteY158" fmla="*/ 265113 h 714375"/>
                <a:gd name="connsiteX159" fmla="*/ 457200 w 587375"/>
                <a:gd name="connsiteY159" fmla="*/ 257175 h 714375"/>
                <a:gd name="connsiteX160" fmla="*/ 481013 w 587375"/>
                <a:gd name="connsiteY160" fmla="*/ 260350 h 714375"/>
                <a:gd name="connsiteX161" fmla="*/ 481013 w 587375"/>
                <a:gd name="connsiteY161" fmla="*/ 234950 h 714375"/>
                <a:gd name="connsiteX162" fmla="*/ 500063 w 587375"/>
                <a:gd name="connsiteY162" fmla="*/ 227013 h 714375"/>
                <a:gd name="connsiteX163" fmla="*/ 527050 w 587375"/>
                <a:gd name="connsiteY163" fmla="*/ 200025 h 714375"/>
                <a:gd name="connsiteX164" fmla="*/ 544513 w 587375"/>
                <a:gd name="connsiteY164" fmla="*/ 201613 h 714375"/>
                <a:gd name="connsiteX165" fmla="*/ 547688 w 587375"/>
                <a:gd name="connsiteY165" fmla="*/ 214313 h 714375"/>
                <a:gd name="connsiteX166" fmla="*/ 565150 w 587375"/>
                <a:gd name="connsiteY166" fmla="*/ 212725 h 714375"/>
                <a:gd name="connsiteX167" fmla="*/ 582613 w 587375"/>
                <a:gd name="connsiteY167" fmla="*/ 217488 h 714375"/>
                <a:gd name="connsiteX168" fmla="*/ 587375 w 587375"/>
                <a:gd name="connsiteY168" fmla="*/ 233363 h 714375"/>
                <a:gd name="connsiteX169" fmla="*/ 585788 w 587375"/>
                <a:gd name="connsiteY169" fmla="*/ 247650 h 714375"/>
                <a:gd name="connsiteX170" fmla="*/ 577850 w 587375"/>
                <a:gd name="connsiteY170" fmla="*/ 244475 h 714375"/>
                <a:gd name="connsiteX171" fmla="*/ 557213 w 587375"/>
                <a:gd name="connsiteY171" fmla="*/ 255588 h 714375"/>
                <a:gd name="connsiteX172" fmla="*/ 536575 w 587375"/>
                <a:gd name="connsiteY172" fmla="*/ 287338 h 714375"/>
                <a:gd name="connsiteX173" fmla="*/ 536575 w 587375"/>
                <a:gd name="connsiteY173" fmla="*/ 306388 h 714375"/>
                <a:gd name="connsiteX174" fmla="*/ 527050 w 587375"/>
                <a:gd name="connsiteY174" fmla="*/ 323850 h 714375"/>
                <a:gd name="connsiteX175" fmla="*/ 514350 w 587375"/>
                <a:gd name="connsiteY175" fmla="*/ 325438 h 714375"/>
                <a:gd name="connsiteX176" fmla="*/ 517525 w 587375"/>
                <a:gd name="connsiteY176" fmla="*/ 361950 h 714375"/>
                <a:gd name="connsiteX177" fmla="*/ 512763 w 587375"/>
                <a:gd name="connsiteY177" fmla="*/ 363538 h 714375"/>
                <a:gd name="connsiteX178" fmla="*/ 512763 w 587375"/>
                <a:gd name="connsiteY178" fmla="*/ 381000 h 714375"/>
                <a:gd name="connsiteX179" fmla="*/ 504825 w 587375"/>
                <a:gd name="connsiteY179" fmla="*/ 388938 h 714375"/>
                <a:gd name="connsiteX180" fmla="*/ 496888 w 587375"/>
                <a:gd name="connsiteY180" fmla="*/ 381000 h 714375"/>
                <a:gd name="connsiteX181" fmla="*/ 496888 w 587375"/>
                <a:gd name="connsiteY181" fmla="*/ 333375 h 714375"/>
                <a:gd name="connsiteX182" fmla="*/ 488950 w 587375"/>
                <a:gd name="connsiteY182" fmla="*/ 333375 h 714375"/>
                <a:gd name="connsiteX183" fmla="*/ 487363 w 587375"/>
                <a:gd name="connsiteY183" fmla="*/ 349250 h 714375"/>
                <a:gd name="connsiteX184" fmla="*/ 476250 w 587375"/>
                <a:gd name="connsiteY184" fmla="*/ 349250 h 714375"/>
                <a:gd name="connsiteX185" fmla="*/ 481013 w 587375"/>
                <a:gd name="connsiteY185" fmla="*/ 333375 h 714375"/>
                <a:gd name="connsiteX186" fmla="*/ 496888 w 587375"/>
                <a:gd name="connsiteY186" fmla="*/ 320675 h 714375"/>
                <a:gd name="connsiteX187" fmla="*/ 500063 w 587375"/>
                <a:gd name="connsiteY187" fmla="*/ 303213 h 714375"/>
                <a:gd name="connsiteX188" fmla="*/ 449263 w 587375"/>
                <a:gd name="connsiteY188" fmla="*/ 295275 h 714375"/>
                <a:gd name="connsiteX189" fmla="*/ 444500 w 587375"/>
                <a:gd name="connsiteY189" fmla="*/ 285750 h 714375"/>
                <a:gd name="connsiteX190" fmla="*/ 415925 w 587375"/>
                <a:gd name="connsiteY190" fmla="*/ 269875 h 714375"/>
                <a:gd name="connsiteX191" fmla="*/ 414338 w 587375"/>
                <a:gd name="connsiteY191" fmla="*/ 276225 h 714375"/>
                <a:gd name="connsiteX192" fmla="*/ 406400 w 587375"/>
                <a:gd name="connsiteY192" fmla="*/ 293688 h 714375"/>
                <a:gd name="connsiteX193" fmla="*/ 428625 w 587375"/>
                <a:gd name="connsiteY193" fmla="*/ 303213 h 714375"/>
                <a:gd name="connsiteX194" fmla="*/ 415925 w 587375"/>
                <a:gd name="connsiteY194" fmla="*/ 311150 h 714375"/>
                <a:gd name="connsiteX195" fmla="*/ 414338 w 587375"/>
                <a:gd name="connsiteY195" fmla="*/ 319088 h 714375"/>
                <a:gd name="connsiteX196" fmla="*/ 419100 w 587375"/>
                <a:gd name="connsiteY196" fmla="*/ 323850 h 714375"/>
                <a:gd name="connsiteX197" fmla="*/ 420688 w 587375"/>
                <a:gd name="connsiteY197" fmla="*/ 338138 h 714375"/>
                <a:gd name="connsiteX198" fmla="*/ 436563 w 587375"/>
                <a:gd name="connsiteY198" fmla="*/ 388938 h 714375"/>
                <a:gd name="connsiteX199" fmla="*/ 407988 w 587375"/>
                <a:gd name="connsiteY199" fmla="*/ 388938 h 714375"/>
                <a:gd name="connsiteX200" fmla="*/ 406400 w 587375"/>
                <a:gd name="connsiteY200" fmla="*/ 374650 h 714375"/>
                <a:gd name="connsiteX201" fmla="*/ 398463 w 587375"/>
                <a:gd name="connsiteY201" fmla="*/ 388938 h 714375"/>
                <a:gd name="connsiteX202" fmla="*/ 377825 w 587375"/>
                <a:gd name="connsiteY202" fmla="*/ 404813 h 714375"/>
                <a:gd name="connsiteX203" fmla="*/ 382588 w 587375"/>
                <a:gd name="connsiteY203" fmla="*/ 414338 h 714375"/>
                <a:gd name="connsiteX204" fmla="*/ 371475 w 587375"/>
                <a:gd name="connsiteY204" fmla="*/ 434975 h 714375"/>
                <a:gd name="connsiteX205" fmla="*/ 355600 w 587375"/>
                <a:gd name="connsiteY205" fmla="*/ 439738 h 714375"/>
                <a:gd name="connsiteX206" fmla="*/ 350838 w 587375"/>
                <a:gd name="connsiteY206" fmla="*/ 431800 h 714375"/>
                <a:gd name="connsiteX207" fmla="*/ 339725 w 587375"/>
                <a:gd name="connsiteY207" fmla="*/ 439738 h 714375"/>
                <a:gd name="connsiteX208" fmla="*/ 339725 w 587375"/>
                <a:gd name="connsiteY208" fmla="*/ 452438 h 714375"/>
                <a:gd name="connsiteX209" fmla="*/ 287338 w 587375"/>
                <a:gd name="connsiteY209" fmla="*/ 500063 h 714375"/>
                <a:gd name="connsiteX210" fmla="*/ 290513 w 587375"/>
                <a:gd name="connsiteY210" fmla="*/ 512763 h 714375"/>
                <a:gd name="connsiteX211" fmla="*/ 266700 w 587375"/>
                <a:gd name="connsiteY211" fmla="*/ 525463 h 714375"/>
                <a:gd name="connsiteX212" fmla="*/ 249238 w 587375"/>
                <a:gd name="connsiteY212" fmla="*/ 530225 h 714375"/>
                <a:gd name="connsiteX213" fmla="*/ 247650 w 587375"/>
                <a:gd name="connsiteY213" fmla="*/ 539750 h 714375"/>
                <a:gd name="connsiteX214" fmla="*/ 252413 w 587375"/>
                <a:gd name="connsiteY214" fmla="*/ 590550 h 714375"/>
                <a:gd name="connsiteX215" fmla="*/ 239713 w 587375"/>
                <a:gd name="connsiteY215" fmla="*/ 620713 h 714375"/>
                <a:gd name="connsiteX216" fmla="*/ 242888 w 587375"/>
                <a:gd name="connsiteY216" fmla="*/ 655638 h 714375"/>
                <a:gd name="connsiteX217" fmla="*/ 231775 w 587375"/>
                <a:gd name="connsiteY217" fmla="*/ 655638 h 714375"/>
                <a:gd name="connsiteX218" fmla="*/ 223838 w 587375"/>
                <a:gd name="connsiteY218" fmla="*/ 681038 h 714375"/>
                <a:gd name="connsiteX219" fmla="*/ 231775 w 587375"/>
                <a:gd name="connsiteY219" fmla="*/ 687388 h 714375"/>
                <a:gd name="connsiteX220" fmla="*/ 231775 w 587375"/>
                <a:gd name="connsiteY220" fmla="*/ 692150 h 714375"/>
                <a:gd name="connsiteX221" fmla="*/ 214313 w 587375"/>
                <a:gd name="connsiteY221" fmla="*/ 687388 h 714375"/>
                <a:gd name="connsiteX222" fmla="*/ 209550 w 587375"/>
                <a:gd name="connsiteY222" fmla="*/ 704850 h 714375"/>
                <a:gd name="connsiteX223" fmla="*/ 193675 w 587375"/>
                <a:gd name="connsiteY223" fmla="*/ 714375 h 714375"/>
                <a:gd name="connsiteX224" fmla="*/ 166688 w 587375"/>
                <a:gd name="connsiteY224" fmla="*/ 687388 h 714375"/>
                <a:gd name="connsiteX225" fmla="*/ 161925 w 587375"/>
                <a:gd name="connsiteY225" fmla="*/ 666750 h 714375"/>
                <a:gd name="connsiteX226" fmla="*/ 155575 w 587375"/>
                <a:gd name="connsiteY226" fmla="*/ 633413 h 714375"/>
                <a:gd name="connsiteX227" fmla="*/ 133350 w 587375"/>
                <a:gd name="connsiteY227" fmla="*/ 593725 h 714375"/>
                <a:gd name="connsiteX228" fmla="*/ 131763 w 587375"/>
                <a:gd name="connsiteY228" fmla="*/ 555625 h 714375"/>
                <a:gd name="connsiteX229" fmla="*/ 103188 w 587375"/>
                <a:gd name="connsiteY229" fmla="*/ 495300 h 714375"/>
                <a:gd name="connsiteX230" fmla="*/ 98425 w 587375"/>
                <a:gd name="connsiteY230" fmla="*/ 471488 h 714375"/>
                <a:gd name="connsiteX231" fmla="*/ 93662 w 587375"/>
                <a:gd name="connsiteY231" fmla="*/ 423863 h 714375"/>
                <a:gd name="connsiteX232" fmla="*/ 95250 w 587375"/>
                <a:gd name="connsiteY232" fmla="*/ 404813 h 714375"/>
                <a:gd name="connsiteX233" fmla="*/ 90487 w 587375"/>
                <a:gd name="connsiteY233" fmla="*/ 398463 h 714375"/>
                <a:gd name="connsiteX234" fmla="*/ 93662 w 587375"/>
                <a:gd name="connsiteY234" fmla="*/ 374650 h 714375"/>
                <a:gd name="connsiteX235" fmla="*/ 85725 w 587375"/>
                <a:gd name="connsiteY235" fmla="*/ 371475 h 714375"/>
                <a:gd name="connsiteX236" fmla="*/ 82550 w 587375"/>
                <a:gd name="connsiteY236" fmla="*/ 381000 h 714375"/>
                <a:gd name="connsiteX237" fmla="*/ 77787 w 587375"/>
                <a:gd name="connsiteY237" fmla="*/ 404813 h 714375"/>
                <a:gd name="connsiteX238" fmla="*/ 58737 w 587375"/>
                <a:gd name="connsiteY238" fmla="*/ 419100 h 714375"/>
                <a:gd name="connsiteX239" fmla="*/ 34925 w 587375"/>
                <a:gd name="connsiteY239" fmla="*/ 404813 h 714375"/>
                <a:gd name="connsiteX240" fmla="*/ 12700 w 587375"/>
                <a:gd name="connsiteY240" fmla="*/ 374650 h 714375"/>
                <a:gd name="connsiteX241" fmla="*/ 38100 w 587375"/>
                <a:gd name="connsiteY241" fmla="*/ 371475 h 714375"/>
                <a:gd name="connsiteX242" fmla="*/ 50800 w 587375"/>
                <a:gd name="connsiteY242" fmla="*/ 349250 h 714375"/>
                <a:gd name="connsiteX243" fmla="*/ 34925 w 587375"/>
                <a:gd name="connsiteY243" fmla="*/ 354013 h 714375"/>
                <a:gd name="connsiteX244" fmla="*/ 20637 w 587375"/>
                <a:gd name="connsiteY244" fmla="*/ 361950 h 714375"/>
                <a:gd name="connsiteX245" fmla="*/ 0 w 587375"/>
                <a:gd name="connsiteY245" fmla="*/ 342900 h 714375"/>
                <a:gd name="connsiteX246" fmla="*/ 7937 w 587375"/>
                <a:gd name="connsiteY246" fmla="*/ 330200 h 714375"/>
                <a:gd name="connsiteX247" fmla="*/ 42862 w 587375"/>
                <a:gd name="connsiteY247" fmla="*/ 320675 h 714375"/>
                <a:gd name="connsiteX248" fmla="*/ 60325 w 587375"/>
                <a:gd name="connsiteY248" fmla="*/ 320675 h 714375"/>
                <a:gd name="connsiteX249" fmla="*/ 50800 w 587375"/>
                <a:gd name="connsiteY249" fmla="*/ 290513 h 714375"/>
                <a:gd name="connsiteX250" fmla="*/ 33337 w 587375"/>
                <a:gd name="connsiteY250" fmla="*/ 280988 h 714375"/>
                <a:gd name="connsiteX251" fmla="*/ 38100 w 587375"/>
                <a:gd name="connsiteY251" fmla="*/ 265113 h 714375"/>
                <a:gd name="connsiteX252" fmla="*/ 22225 w 587375"/>
                <a:gd name="connsiteY252" fmla="*/ 265113 h 714375"/>
                <a:gd name="connsiteX253" fmla="*/ 25400 w 587375"/>
                <a:gd name="connsiteY253" fmla="*/ 255588 h 714375"/>
                <a:gd name="connsiteX254" fmla="*/ 39687 w 587375"/>
                <a:gd name="connsiteY254" fmla="*/ 234950 h 714375"/>
                <a:gd name="connsiteX255" fmla="*/ 52387 w 587375"/>
                <a:gd name="connsiteY255" fmla="*/ 239713 h 714375"/>
                <a:gd name="connsiteX256" fmla="*/ 76200 w 587375"/>
                <a:gd name="connsiteY256" fmla="*/ 227013 h 714375"/>
                <a:gd name="connsiteX257" fmla="*/ 80962 w 587375"/>
                <a:gd name="connsiteY257" fmla="*/ 212725 h 714375"/>
                <a:gd name="connsiteX258" fmla="*/ 107950 w 587375"/>
                <a:gd name="connsiteY258" fmla="*/ 196850 h 714375"/>
                <a:gd name="connsiteX259" fmla="*/ 120650 w 587375"/>
                <a:gd name="connsiteY259" fmla="*/ 161925 h 714375"/>
                <a:gd name="connsiteX260" fmla="*/ 133350 w 587375"/>
                <a:gd name="connsiteY260" fmla="*/ 134938 h 714375"/>
                <a:gd name="connsiteX261" fmla="*/ 143828 w 587375"/>
                <a:gd name="connsiteY261" fmla="*/ 123507 h 714375"/>
                <a:gd name="connsiteX262" fmla="*/ 141288 w 587375"/>
                <a:gd name="connsiteY262" fmla="*/ 122237 h 714375"/>
                <a:gd name="connsiteX263" fmla="*/ 138113 w 587375"/>
                <a:gd name="connsiteY263" fmla="*/ 122237 h 714375"/>
                <a:gd name="connsiteX264" fmla="*/ 136526 w 587375"/>
                <a:gd name="connsiteY264" fmla="*/ 122237 h 714375"/>
                <a:gd name="connsiteX265" fmla="*/ 136526 w 587375"/>
                <a:gd name="connsiteY265" fmla="*/ 119062 h 714375"/>
                <a:gd name="connsiteX266" fmla="*/ 133351 w 587375"/>
                <a:gd name="connsiteY266" fmla="*/ 115887 h 714375"/>
                <a:gd name="connsiteX267" fmla="*/ 128588 w 587375"/>
                <a:gd name="connsiteY267" fmla="*/ 114300 h 714375"/>
                <a:gd name="connsiteX268" fmla="*/ 125413 w 587375"/>
                <a:gd name="connsiteY268" fmla="*/ 114300 h 714375"/>
                <a:gd name="connsiteX269" fmla="*/ 125413 w 587375"/>
                <a:gd name="connsiteY269" fmla="*/ 109537 h 714375"/>
                <a:gd name="connsiteX270" fmla="*/ 123826 w 587375"/>
                <a:gd name="connsiteY270" fmla="*/ 106362 h 714375"/>
                <a:gd name="connsiteX271" fmla="*/ 119063 w 587375"/>
                <a:gd name="connsiteY271" fmla="*/ 98425 h 714375"/>
                <a:gd name="connsiteX272" fmla="*/ 123826 w 587375"/>
                <a:gd name="connsiteY272" fmla="*/ 96837 h 714375"/>
                <a:gd name="connsiteX273" fmla="*/ 123825 w 587375"/>
                <a:gd name="connsiteY273" fmla="*/ 96836 h 714375"/>
                <a:gd name="connsiteX274" fmla="*/ 123825 w 587375"/>
                <a:gd name="connsiteY274" fmla="*/ 96837 h 714375"/>
                <a:gd name="connsiteX275" fmla="*/ 119063 w 587375"/>
                <a:gd name="connsiteY275" fmla="*/ 98425 h 714375"/>
                <a:gd name="connsiteX276" fmla="*/ 125413 w 587375"/>
                <a:gd name="connsiteY276" fmla="*/ 109537 h 714375"/>
                <a:gd name="connsiteX277" fmla="*/ 123825 w 587375"/>
                <a:gd name="connsiteY277" fmla="*/ 109537 h 714375"/>
                <a:gd name="connsiteX278" fmla="*/ 119063 w 587375"/>
                <a:gd name="connsiteY278" fmla="*/ 109537 h 714375"/>
                <a:gd name="connsiteX279" fmla="*/ 115888 w 587375"/>
                <a:gd name="connsiteY279" fmla="*/ 106362 h 714375"/>
                <a:gd name="connsiteX280" fmla="*/ 115888 w 587375"/>
                <a:gd name="connsiteY280" fmla="*/ 103187 h 714375"/>
                <a:gd name="connsiteX281" fmla="*/ 115888 w 587375"/>
                <a:gd name="connsiteY281" fmla="*/ 101600 h 714375"/>
                <a:gd name="connsiteX282" fmla="*/ 115888 w 587375"/>
                <a:gd name="connsiteY282" fmla="*/ 98425 h 714375"/>
                <a:gd name="connsiteX283" fmla="*/ 112713 w 587375"/>
                <a:gd name="connsiteY283" fmla="*/ 79375 h 714375"/>
                <a:gd name="connsiteX284" fmla="*/ 112713 w 587375"/>
                <a:gd name="connsiteY284" fmla="*/ 76200 h 714375"/>
                <a:gd name="connsiteX285" fmla="*/ 111125 w 587375"/>
                <a:gd name="connsiteY285" fmla="*/ 71437 h 714375"/>
                <a:gd name="connsiteX286" fmla="*/ 111125 w 587375"/>
                <a:gd name="connsiteY286" fmla="*/ 68262 h 714375"/>
                <a:gd name="connsiteX287" fmla="*/ 115888 w 587375"/>
                <a:gd name="connsiteY287" fmla="*/ 63500 h 714375"/>
                <a:gd name="connsiteX288" fmla="*/ 123825 w 587375"/>
                <a:gd name="connsiteY288" fmla="*/ 58737 h 714375"/>
                <a:gd name="connsiteX289" fmla="*/ 123825 w 587375"/>
                <a:gd name="connsiteY289" fmla="*/ 55562 h 714375"/>
                <a:gd name="connsiteX290" fmla="*/ 125413 w 587375"/>
                <a:gd name="connsiteY290" fmla="*/ 49212 h 714375"/>
                <a:gd name="connsiteX291" fmla="*/ 123825 w 587375"/>
                <a:gd name="connsiteY291" fmla="*/ 46037 h 714375"/>
                <a:gd name="connsiteX292" fmla="*/ 119063 w 587375"/>
                <a:gd name="connsiteY292" fmla="*/ 41275 h 714375"/>
                <a:gd name="connsiteX293" fmla="*/ 115888 w 587375"/>
                <a:gd name="connsiteY293" fmla="*/ 41275 h 714375"/>
                <a:gd name="connsiteX294" fmla="*/ 112713 w 587375"/>
                <a:gd name="connsiteY294" fmla="*/ 38100 h 714375"/>
                <a:gd name="connsiteX295" fmla="*/ 111125 w 587375"/>
                <a:gd name="connsiteY295" fmla="*/ 33337 h 714375"/>
                <a:gd name="connsiteX296" fmla="*/ 106363 w 587375"/>
                <a:gd name="connsiteY296" fmla="*/ 33337 h 714375"/>
                <a:gd name="connsiteX297" fmla="*/ 103188 w 587375"/>
                <a:gd name="connsiteY297" fmla="*/ 30162 h 714375"/>
                <a:gd name="connsiteX298" fmla="*/ 101600 w 587375"/>
                <a:gd name="connsiteY298" fmla="*/ 30162 h 714375"/>
                <a:gd name="connsiteX299" fmla="*/ 95250 w 587375"/>
                <a:gd name="connsiteY299" fmla="*/ 28575 h 714375"/>
                <a:gd name="connsiteX300" fmla="*/ 95250 w 587375"/>
                <a:gd name="connsiteY300" fmla="*/ 25400 h 714375"/>
                <a:gd name="connsiteX301" fmla="*/ 95250 w 587375"/>
                <a:gd name="connsiteY301" fmla="*/ 17463 h 714375"/>
                <a:gd name="connsiteX302" fmla="*/ 95250 w 587375"/>
                <a:gd name="connsiteY302" fmla="*/ 15875 h 714375"/>
                <a:gd name="connsiteX303" fmla="*/ 98425 w 587375"/>
                <a:gd name="connsiteY303" fmla="*/ 15875 h 714375"/>
                <a:gd name="connsiteX304" fmla="*/ 103188 w 587375"/>
                <a:gd name="connsiteY304" fmla="*/ 15875 h 714375"/>
                <a:gd name="connsiteX305" fmla="*/ 106363 w 587375"/>
                <a:gd name="connsiteY305" fmla="*/ 17463 h 714375"/>
                <a:gd name="connsiteX306" fmla="*/ 107950 w 587375"/>
                <a:gd name="connsiteY306" fmla="*/ 15875 h 714375"/>
                <a:gd name="connsiteX307" fmla="*/ 107950 w 587375"/>
                <a:gd name="connsiteY307" fmla="*/ 12700 h 714375"/>
                <a:gd name="connsiteX308" fmla="*/ 107950 w 587375"/>
                <a:gd name="connsiteY308" fmla="*/ 7938 h 714375"/>
                <a:gd name="connsiteX309" fmla="*/ 112713 w 587375"/>
                <a:gd name="connsiteY309" fmla="*/ 7938 h 714375"/>
                <a:gd name="connsiteX310" fmla="*/ 115888 w 587375"/>
                <a:gd name="connsiteY310" fmla="*/ 7938 h 714375"/>
                <a:gd name="connsiteX311" fmla="*/ 123825 w 587375"/>
                <a:gd name="connsiteY311" fmla="*/ 6350 h 714375"/>
                <a:gd name="connsiteX312" fmla="*/ 125413 w 587375"/>
                <a:gd name="connsiteY312" fmla="*/ 6350 h 714375"/>
                <a:gd name="connsiteX313" fmla="*/ 128588 w 587375"/>
                <a:gd name="connsiteY313" fmla="*/ 3175 h 714375"/>
                <a:gd name="connsiteX314" fmla="*/ 136525 w 587375"/>
                <a:gd name="connsiteY314" fmla="*/ 6350 h 714375"/>
                <a:gd name="connsiteX315" fmla="*/ 138113 w 587375"/>
                <a:gd name="connsiteY315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1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187325 w 587375"/>
                <a:gd name="connsiteY21" fmla="*/ 55562 h 714375"/>
                <a:gd name="connsiteX22" fmla="*/ 186268 w 587375"/>
                <a:gd name="connsiteY22" fmla="*/ 57148 h 714375"/>
                <a:gd name="connsiteX23" fmla="*/ 187325 w 587375"/>
                <a:gd name="connsiteY23" fmla="*/ 55562 h 714375"/>
                <a:gd name="connsiteX24" fmla="*/ 200342 w 587375"/>
                <a:gd name="connsiteY24" fmla="*/ 47308 h 714375"/>
                <a:gd name="connsiteX25" fmla="*/ 196850 w 587375"/>
                <a:gd name="connsiteY25" fmla="*/ 49212 h 714375"/>
                <a:gd name="connsiteX26" fmla="*/ 200342 w 587375"/>
                <a:gd name="connsiteY26" fmla="*/ 47308 h 714375"/>
                <a:gd name="connsiteX27" fmla="*/ 138113 w 587375"/>
                <a:gd name="connsiteY27" fmla="*/ 0 h 714375"/>
                <a:gd name="connsiteX28" fmla="*/ 144463 w 587375"/>
                <a:gd name="connsiteY28" fmla="*/ 0 h 714375"/>
                <a:gd name="connsiteX29" fmla="*/ 146050 w 587375"/>
                <a:gd name="connsiteY29" fmla="*/ 3175 h 714375"/>
                <a:gd name="connsiteX30" fmla="*/ 149225 w 587375"/>
                <a:gd name="connsiteY30" fmla="*/ 0 h 714375"/>
                <a:gd name="connsiteX31" fmla="*/ 153988 w 587375"/>
                <a:gd name="connsiteY31" fmla="*/ 0 h 714375"/>
                <a:gd name="connsiteX32" fmla="*/ 155576 w 587375"/>
                <a:gd name="connsiteY32" fmla="*/ 3175 h 714375"/>
                <a:gd name="connsiteX33" fmla="*/ 158751 w 587375"/>
                <a:gd name="connsiteY33" fmla="*/ 6350 h 714375"/>
                <a:gd name="connsiteX34" fmla="*/ 161926 w 587375"/>
                <a:gd name="connsiteY34" fmla="*/ 7938 h 714375"/>
                <a:gd name="connsiteX35" fmla="*/ 161926 w 587375"/>
                <a:gd name="connsiteY35" fmla="*/ 11113 h 714375"/>
                <a:gd name="connsiteX36" fmla="*/ 163513 w 587375"/>
                <a:gd name="connsiteY36" fmla="*/ 15875 h 714375"/>
                <a:gd name="connsiteX37" fmla="*/ 171451 w 587375"/>
                <a:gd name="connsiteY37" fmla="*/ 15875 h 714375"/>
                <a:gd name="connsiteX38" fmla="*/ 174626 w 587375"/>
                <a:gd name="connsiteY38" fmla="*/ 17463 h 714375"/>
                <a:gd name="connsiteX39" fmla="*/ 176213 w 587375"/>
                <a:gd name="connsiteY39" fmla="*/ 23813 h 714375"/>
                <a:gd name="connsiteX40" fmla="*/ 179388 w 587375"/>
                <a:gd name="connsiteY40" fmla="*/ 25400 h 714375"/>
                <a:gd name="connsiteX41" fmla="*/ 184151 w 587375"/>
                <a:gd name="connsiteY41" fmla="*/ 25400 h 714375"/>
                <a:gd name="connsiteX42" fmla="*/ 184151 w 587375"/>
                <a:gd name="connsiteY42" fmla="*/ 36512 h 714375"/>
                <a:gd name="connsiteX43" fmla="*/ 187326 w 587375"/>
                <a:gd name="connsiteY43" fmla="*/ 38100 h 714375"/>
                <a:gd name="connsiteX44" fmla="*/ 192088 w 587375"/>
                <a:gd name="connsiteY44" fmla="*/ 41275 h 714375"/>
                <a:gd name="connsiteX45" fmla="*/ 193676 w 587375"/>
                <a:gd name="connsiteY45" fmla="*/ 41275 h 714375"/>
                <a:gd name="connsiteX46" fmla="*/ 201613 w 587375"/>
                <a:gd name="connsiteY46" fmla="*/ 41275 h 714375"/>
                <a:gd name="connsiteX47" fmla="*/ 204788 w 587375"/>
                <a:gd name="connsiteY47" fmla="*/ 42862 h 714375"/>
                <a:gd name="connsiteX48" fmla="*/ 204788 w 587375"/>
                <a:gd name="connsiteY48" fmla="*/ 43921 h 714375"/>
                <a:gd name="connsiteX49" fmla="*/ 206376 w 587375"/>
                <a:gd name="connsiteY49" fmla="*/ 42862 h 714375"/>
                <a:gd name="connsiteX50" fmla="*/ 209551 w 587375"/>
                <a:gd name="connsiteY50" fmla="*/ 41275 h 714375"/>
                <a:gd name="connsiteX51" fmla="*/ 211138 w 587375"/>
                <a:gd name="connsiteY51" fmla="*/ 38100 h 714375"/>
                <a:gd name="connsiteX52" fmla="*/ 214313 w 587375"/>
                <a:gd name="connsiteY52" fmla="*/ 38100 h 714375"/>
                <a:gd name="connsiteX53" fmla="*/ 217488 w 587375"/>
                <a:gd name="connsiteY53" fmla="*/ 38100 h 714375"/>
                <a:gd name="connsiteX54" fmla="*/ 219076 w 587375"/>
                <a:gd name="connsiteY54" fmla="*/ 38100 h 714375"/>
                <a:gd name="connsiteX55" fmla="*/ 222251 w 587375"/>
                <a:gd name="connsiteY55" fmla="*/ 38100 h 714375"/>
                <a:gd name="connsiteX56" fmla="*/ 223838 w 587375"/>
                <a:gd name="connsiteY56" fmla="*/ 36513 h 714375"/>
                <a:gd name="connsiteX57" fmla="*/ 223838 w 587375"/>
                <a:gd name="connsiteY57" fmla="*/ 33338 h 714375"/>
                <a:gd name="connsiteX58" fmla="*/ 227013 w 587375"/>
                <a:gd name="connsiteY58" fmla="*/ 28575 h 714375"/>
                <a:gd name="connsiteX59" fmla="*/ 227013 w 587375"/>
                <a:gd name="connsiteY59" fmla="*/ 25400 h 714375"/>
                <a:gd name="connsiteX60" fmla="*/ 230188 w 587375"/>
                <a:gd name="connsiteY60" fmla="*/ 25400 h 714375"/>
                <a:gd name="connsiteX61" fmla="*/ 231776 w 587375"/>
                <a:gd name="connsiteY61" fmla="*/ 28575 h 714375"/>
                <a:gd name="connsiteX62" fmla="*/ 234951 w 587375"/>
                <a:gd name="connsiteY62" fmla="*/ 30163 h 714375"/>
                <a:gd name="connsiteX63" fmla="*/ 236538 w 587375"/>
                <a:gd name="connsiteY63" fmla="*/ 33338 h 714375"/>
                <a:gd name="connsiteX64" fmla="*/ 242888 w 587375"/>
                <a:gd name="connsiteY64" fmla="*/ 33338 h 714375"/>
                <a:gd name="connsiteX65" fmla="*/ 244476 w 587375"/>
                <a:gd name="connsiteY65" fmla="*/ 33338 h 714375"/>
                <a:gd name="connsiteX66" fmla="*/ 247651 w 587375"/>
                <a:gd name="connsiteY66" fmla="*/ 33338 h 714375"/>
                <a:gd name="connsiteX67" fmla="*/ 249238 w 587375"/>
                <a:gd name="connsiteY67" fmla="*/ 33338 h 714375"/>
                <a:gd name="connsiteX68" fmla="*/ 252413 w 587375"/>
                <a:gd name="connsiteY68" fmla="*/ 36513 h 714375"/>
                <a:gd name="connsiteX69" fmla="*/ 252413 w 587375"/>
                <a:gd name="connsiteY69" fmla="*/ 38100 h 714375"/>
                <a:gd name="connsiteX70" fmla="*/ 252413 w 587375"/>
                <a:gd name="connsiteY70" fmla="*/ 42862 h 714375"/>
                <a:gd name="connsiteX71" fmla="*/ 249238 w 587375"/>
                <a:gd name="connsiteY71" fmla="*/ 46037 h 714375"/>
                <a:gd name="connsiteX72" fmla="*/ 249238 w 587375"/>
                <a:gd name="connsiteY72" fmla="*/ 49212 h 714375"/>
                <a:gd name="connsiteX73" fmla="*/ 249238 w 587375"/>
                <a:gd name="connsiteY73" fmla="*/ 50800 h 714375"/>
                <a:gd name="connsiteX74" fmla="*/ 252413 w 587375"/>
                <a:gd name="connsiteY74" fmla="*/ 55562 h 714375"/>
                <a:gd name="connsiteX75" fmla="*/ 249238 w 587375"/>
                <a:gd name="connsiteY75" fmla="*/ 58737 h 714375"/>
                <a:gd name="connsiteX76" fmla="*/ 249238 w 587375"/>
                <a:gd name="connsiteY76" fmla="*/ 63500 h 714375"/>
                <a:gd name="connsiteX77" fmla="*/ 247651 w 587375"/>
                <a:gd name="connsiteY77" fmla="*/ 66675 h 714375"/>
                <a:gd name="connsiteX78" fmla="*/ 244476 w 587375"/>
                <a:gd name="connsiteY78" fmla="*/ 68262 h 714375"/>
                <a:gd name="connsiteX79" fmla="*/ 239713 w 587375"/>
                <a:gd name="connsiteY79" fmla="*/ 71437 h 714375"/>
                <a:gd name="connsiteX80" fmla="*/ 236538 w 587375"/>
                <a:gd name="connsiteY80" fmla="*/ 71437 h 714375"/>
                <a:gd name="connsiteX81" fmla="*/ 236538 w 587375"/>
                <a:gd name="connsiteY81" fmla="*/ 76200 h 714375"/>
                <a:gd name="connsiteX82" fmla="*/ 236538 w 587375"/>
                <a:gd name="connsiteY82" fmla="*/ 80962 h 714375"/>
                <a:gd name="connsiteX83" fmla="*/ 234951 w 587375"/>
                <a:gd name="connsiteY83" fmla="*/ 84137 h 714375"/>
                <a:gd name="connsiteX84" fmla="*/ 231776 w 587375"/>
                <a:gd name="connsiteY84" fmla="*/ 84137 h 714375"/>
                <a:gd name="connsiteX85" fmla="*/ 227013 w 587375"/>
                <a:gd name="connsiteY85" fmla="*/ 84137 h 714375"/>
                <a:gd name="connsiteX86" fmla="*/ 227013 w 587375"/>
                <a:gd name="connsiteY86" fmla="*/ 80962 h 714375"/>
                <a:gd name="connsiteX87" fmla="*/ 227013 w 587375"/>
                <a:gd name="connsiteY87" fmla="*/ 76200 h 714375"/>
                <a:gd name="connsiteX88" fmla="*/ 227013 w 587375"/>
                <a:gd name="connsiteY88" fmla="*/ 71437 h 714375"/>
                <a:gd name="connsiteX89" fmla="*/ 223838 w 587375"/>
                <a:gd name="connsiteY89" fmla="*/ 68262 h 714375"/>
                <a:gd name="connsiteX90" fmla="*/ 223838 w 587375"/>
                <a:gd name="connsiteY90" fmla="*/ 68262 h 714375"/>
                <a:gd name="connsiteX91" fmla="*/ 227013 w 587375"/>
                <a:gd name="connsiteY91" fmla="*/ 71437 h 714375"/>
                <a:gd name="connsiteX92" fmla="*/ 227013 w 587375"/>
                <a:gd name="connsiteY92" fmla="*/ 80962 h 714375"/>
                <a:gd name="connsiteX93" fmla="*/ 223838 w 587375"/>
                <a:gd name="connsiteY93" fmla="*/ 84137 h 714375"/>
                <a:gd name="connsiteX94" fmla="*/ 223838 w 587375"/>
                <a:gd name="connsiteY94" fmla="*/ 88900 h 714375"/>
                <a:gd name="connsiteX95" fmla="*/ 223838 w 587375"/>
                <a:gd name="connsiteY95" fmla="*/ 92075 h 714375"/>
                <a:gd name="connsiteX96" fmla="*/ 223838 w 587375"/>
                <a:gd name="connsiteY96" fmla="*/ 96837 h 714375"/>
                <a:gd name="connsiteX97" fmla="*/ 227013 w 587375"/>
                <a:gd name="connsiteY97" fmla="*/ 98425 h 714375"/>
                <a:gd name="connsiteX98" fmla="*/ 227013 w 587375"/>
                <a:gd name="connsiteY98" fmla="*/ 103187 h 714375"/>
                <a:gd name="connsiteX99" fmla="*/ 231775 w 587375"/>
                <a:gd name="connsiteY99" fmla="*/ 103187 h 714375"/>
                <a:gd name="connsiteX100" fmla="*/ 234950 w 587375"/>
                <a:gd name="connsiteY100" fmla="*/ 103187 h 714375"/>
                <a:gd name="connsiteX101" fmla="*/ 231775 w 587375"/>
                <a:gd name="connsiteY101" fmla="*/ 106362 h 714375"/>
                <a:gd name="connsiteX102" fmla="*/ 231775 w 587375"/>
                <a:gd name="connsiteY102" fmla="*/ 109537 h 714375"/>
                <a:gd name="connsiteX103" fmla="*/ 231775 w 587375"/>
                <a:gd name="connsiteY103" fmla="*/ 111125 h 714375"/>
                <a:gd name="connsiteX104" fmla="*/ 234950 w 587375"/>
                <a:gd name="connsiteY104" fmla="*/ 114300 h 714375"/>
                <a:gd name="connsiteX105" fmla="*/ 233891 w 587375"/>
                <a:gd name="connsiteY105" fmla="*/ 116947 h 714375"/>
                <a:gd name="connsiteX106" fmla="*/ 234951 w 587375"/>
                <a:gd name="connsiteY106" fmla="*/ 115888 h 714375"/>
                <a:gd name="connsiteX107" fmla="*/ 234951 w 587375"/>
                <a:gd name="connsiteY107" fmla="*/ 114300 h 714375"/>
                <a:gd name="connsiteX108" fmla="*/ 236538 w 587375"/>
                <a:gd name="connsiteY108" fmla="*/ 114300 h 714375"/>
                <a:gd name="connsiteX109" fmla="*/ 239713 w 587375"/>
                <a:gd name="connsiteY109" fmla="*/ 115888 h 714375"/>
                <a:gd name="connsiteX110" fmla="*/ 239713 w 587375"/>
                <a:gd name="connsiteY110" fmla="*/ 122237 h 714375"/>
                <a:gd name="connsiteX111" fmla="*/ 234951 w 587375"/>
                <a:gd name="connsiteY111" fmla="*/ 123825 h 714375"/>
                <a:gd name="connsiteX112" fmla="*/ 231776 w 587375"/>
                <a:gd name="connsiteY112" fmla="*/ 123825 h 714375"/>
                <a:gd name="connsiteX113" fmla="*/ 231776 w 587375"/>
                <a:gd name="connsiteY113" fmla="*/ 128587 h 714375"/>
                <a:gd name="connsiteX114" fmla="*/ 231776 w 587375"/>
                <a:gd name="connsiteY114" fmla="*/ 131762 h 714375"/>
                <a:gd name="connsiteX115" fmla="*/ 227013 w 587375"/>
                <a:gd name="connsiteY115" fmla="*/ 131762 h 714375"/>
                <a:gd name="connsiteX116" fmla="*/ 223838 w 587375"/>
                <a:gd name="connsiteY116" fmla="*/ 131762 h 714375"/>
                <a:gd name="connsiteX117" fmla="*/ 222250 w 587375"/>
                <a:gd name="connsiteY117" fmla="*/ 128587 h 714375"/>
                <a:gd name="connsiteX118" fmla="*/ 222250 w 587375"/>
                <a:gd name="connsiteY118" fmla="*/ 127000 h 714375"/>
                <a:gd name="connsiteX119" fmla="*/ 222250 w 587375"/>
                <a:gd name="connsiteY119" fmla="*/ 123825 h 714375"/>
                <a:gd name="connsiteX120" fmla="*/ 223838 w 587375"/>
                <a:gd name="connsiteY120" fmla="*/ 123825 h 714375"/>
                <a:gd name="connsiteX121" fmla="*/ 227013 w 587375"/>
                <a:gd name="connsiteY121" fmla="*/ 123825 h 714375"/>
                <a:gd name="connsiteX122" fmla="*/ 230188 w 587375"/>
                <a:gd name="connsiteY122" fmla="*/ 123825 h 714375"/>
                <a:gd name="connsiteX123" fmla="*/ 231776 w 587375"/>
                <a:gd name="connsiteY123" fmla="*/ 122237 h 714375"/>
                <a:gd name="connsiteX124" fmla="*/ 231776 w 587375"/>
                <a:gd name="connsiteY124" fmla="*/ 122236 h 714375"/>
                <a:gd name="connsiteX125" fmla="*/ 231775 w 587375"/>
                <a:gd name="connsiteY125" fmla="*/ 122237 h 714375"/>
                <a:gd name="connsiteX126" fmla="*/ 227013 w 587375"/>
                <a:gd name="connsiteY126" fmla="*/ 123825 h 714375"/>
                <a:gd name="connsiteX127" fmla="*/ 223838 w 587375"/>
                <a:gd name="connsiteY127" fmla="*/ 123825 h 714375"/>
                <a:gd name="connsiteX128" fmla="*/ 222250 w 587375"/>
                <a:gd name="connsiteY128" fmla="*/ 122237 h 714375"/>
                <a:gd name="connsiteX129" fmla="*/ 222250 w 587375"/>
                <a:gd name="connsiteY129" fmla="*/ 119062 h 714375"/>
                <a:gd name="connsiteX130" fmla="*/ 219075 w 587375"/>
                <a:gd name="connsiteY130" fmla="*/ 122237 h 714375"/>
                <a:gd name="connsiteX131" fmla="*/ 217488 w 587375"/>
                <a:gd name="connsiteY131" fmla="*/ 122237 h 714375"/>
                <a:gd name="connsiteX132" fmla="*/ 214313 w 587375"/>
                <a:gd name="connsiteY132" fmla="*/ 123825 h 714375"/>
                <a:gd name="connsiteX133" fmla="*/ 214312 w 587375"/>
                <a:gd name="connsiteY133" fmla="*/ 123825 h 714375"/>
                <a:gd name="connsiteX134" fmla="*/ 214312 w 587375"/>
                <a:gd name="connsiteY134" fmla="*/ 125014 h 714375"/>
                <a:gd name="connsiteX135" fmla="*/ 223838 w 587375"/>
                <a:gd name="connsiteY135" fmla="*/ 157163 h 714375"/>
                <a:gd name="connsiteX136" fmla="*/ 234950 w 587375"/>
                <a:gd name="connsiteY136" fmla="*/ 146050 h 714375"/>
                <a:gd name="connsiteX137" fmla="*/ 260350 w 587375"/>
                <a:gd name="connsiteY137" fmla="*/ 166688 h 714375"/>
                <a:gd name="connsiteX138" fmla="*/ 244475 w 587375"/>
                <a:gd name="connsiteY138" fmla="*/ 184150 h 714375"/>
                <a:gd name="connsiteX139" fmla="*/ 242888 w 587375"/>
                <a:gd name="connsiteY139" fmla="*/ 212725 h 714375"/>
                <a:gd name="connsiteX140" fmla="*/ 260350 w 587375"/>
                <a:gd name="connsiteY140" fmla="*/ 212725 h 714375"/>
                <a:gd name="connsiteX141" fmla="*/ 260350 w 587375"/>
                <a:gd name="connsiteY141" fmla="*/ 227013 h 714375"/>
                <a:gd name="connsiteX142" fmla="*/ 292100 w 587375"/>
                <a:gd name="connsiteY142" fmla="*/ 247650 h 714375"/>
                <a:gd name="connsiteX143" fmla="*/ 312738 w 587375"/>
                <a:gd name="connsiteY143" fmla="*/ 250825 h 714375"/>
                <a:gd name="connsiteX144" fmla="*/ 328613 w 587375"/>
                <a:gd name="connsiteY144" fmla="*/ 242888 h 714375"/>
                <a:gd name="connsiteX145" fmla="*/ 339725 w 587375"/>
                <a:gd name="connsiteY145" fmla="*/ 263525 h 714375"/>
                <a:gd name="connsiteX146" fmla="*/ 352425 w 587375"/>
                <a:gd name="connsiteY146" fmla="*/ 260350 h 714375"/>
                <a:gd name="connsiteX147" fmla="*/ 355600 w 587375"/>
                <a:gd name="connsiteY147" fmla="*/ 269875 h 714375"/>
                <a:gd name="connsiteX148" fmla="*/ 398463 w 587375"/>
                <a:gd name="connsiteY148" fmla="*/ 276225 h 714375"/>
                <a:gd name="connsiteX149" fmla="*/ 407988 w 587375"/>
                <a:gd name="connsiteY149" fmla="*/ 269875 h 714375"/>
                <a:gd name="connsiteX150" fmla="*/ 407988 w 587375"/>
                <a:gd name="connsiteY150" fmla="*/ 238125 h 714375"/>
                <a:gd name="connsiteX151" fmla="*/ 423863 w 587375"/>
                <a:gd name="connsiteY151" fmla="*/ 227013 h 714375"/>
                <a:gd name="connsiteX152" fmla="*/ 428625 w 587375"/>
                <a:gd name="connsiteY152" fmla="*/ 234950 h 714375"/>
                <a:gd name="connsiteX153" fmla="*/ 420688 w 587375"/>
                <a:gd name="connsiteY153" fmla="*/ 247650 h 714375"/>
                <a:gd name="connsiteX154" fmla="*/ 423863 w 587375"/>
                <a:gd name="connsiteY154" fmla="*/ 257175 h 714375"/>
                <a:gd name="connsiteX155" fmla="*/ 420688 w 587375"/>
                <a:gd name="connsiteY155" fmla="*/ 265113 h 714375"/>
                <a:gd name="connsiteX156" fmla="*/ 431800 w 587375"/>
                <a:gd name="connsiteY156" fmla="*/ 269875 h 714375"/>
                <a:gd name="connsiteX157" fmla="*/ 450850 w 587375"/>
                <a:gd name="connsiteY157" fmla="*/ 265113 h 714375"/>
                <a:gd name="connsiteX158" fmla="*/ 457200 w 587375"/>
                <a:gd name="connsiteY158" fmla="*/ 257175 h 714375"/>
                <a:gd name="connsiteX159" fmla="*/ 481013 w 587375"/>
                <a:gd name="connsiteY159" fmla="*/ 260350 h 714375"/>
                <a:gd name="connsiteX160" fmla="*/ 481013 w 587375"/>
                <a:gd name="connsiteY160" fmla="*/ 234950 h 714375"/>
                <a:gd name="connsiteX161" fmla="*/ 500063 w 587375"/>
                <a:gd name="connsiteY161" fmla="*/ 227013 h 714375"/>
                <a:gd name="connsiteX162" fmla="*/ 527050 w 587375"/>
                <a:gd name="connsiteY162" fmla="*/ 200025 h 714375"/>
                <a:gd name="connsiteX163" fmla="*/ 544513 w 587375"/>
                <a:gd name="connsiteY163" fmla="*/ 201613 h 714375"/>
                <a:gd name="connsiteX164" fmla="*/ 547688 w 587375"/>
                <a:gd name="connsiteY164" fmla="*/ 214313 h 714375"/>
                <a:gd name="connsiteX165" fmla="*/ 565150 w 587375"/>
                <a:gd name="connsiteY165" fmla="*/ 212725 h 714375"/>
                <a:gd name="connsiteX166" fmla="*/ 582613 w 587375"/>
                <a:gd name="connsiteY166" fmla="*/ 217488 h 714375"/>
                <a:gd name="connsiteX167" fmla="*/ 587375 w 587375"/>
                <a:gd name="connsiteY167" fmla="*/ 233363 h 714375"/>
                <a:gd name="connsiteX168" fmla="*/ 585788 w 587375"/>
                <a:gd name="connsiteY168" fmla="*/ 247650 h 714375"/>
                <a:gd name="connsiteX169" fmla="*/ 577850 w 587375"/>
                <a:gd name="connsiteY169" fmla="*/ 244475 h 714375"/>
                <a:gd name="connsiteX170" fmla="*/ 557213 w 587375"/>
                <a:gd name="connsiteY170" fmla="*/ 255588 h 714375"/>
                <a:gd name="connsiteX171" fmla="*/ 536575 w 587375"/>
                <a:gd name="connsiteY171" fmla="*/ 287338 h 714375"/>
                <a:gd name="connsiteX172" fmla="*/ 536575 w 587375"/>
                <a:gd name="connsiteY172" fmla="*/ 306388 h 714375"/>
                <a:gd name="connsiteX173" fmla="*/ 527050 w 587375"/>
                <a:gd name="connsiteY173" fmla="*/ 323850 h 714375"/>
                <a:gd name="connsiteX174" fmla="*/ 514350 w 587375"/>
                <a:gd name="connsiteY174" fmla="*/ 325438 h 714375"/>
                <a:gd name="connsiteX175" fmla="*/ 517525 w 587375"/>
                <a:gd name="connsiteY175" fmla="*/ 361950 h 714375"/>
                <a:gd name="connsiteX176" fmla="*/ 512763 w 587375"/>
                <a:gd name="connsiteY176" fmla="*/ 363538 h 714375"/>
                <a:gd name="connsiteX177" fmla="*/ 512763 w 587375"/>
                <a:gd name="connsiteY177" fmla="*/ 381000 h 714375"/>
                <a:gd name="connsiteX178" fmla="*/ 504825 w 587375"/>
                <a:gd name="connsiteY178" fmla="*/ 388938 h 714375"/>
                <a:gd name="connsiteX179" fmla="*/ 496888 w 587375"/>
                <a:gd name="connsiteY179" fmla="*/ 381000 h 714375"/>
                <a:gd name="connsiteX180" fmla="*/ 496888 w 587375"/>
                <a:gd name="connsiteY180" fmla="*/ 333375 h 714375"/>
                <a:gd name="connsiteX181" fmla="*/ 488950 w 587375"/>
                <a:gd name="connsiteY181" fmla="*/ 333375 h 714375"/>
                <a:gd name="connsiteX182" fmla="*/ 487363 w 587375"/>
                <a:gd name="connsiteY182" fmla="*/ 349250 h 714375"/>
                <a:gd name="connsiteX183" fmla="*/ 476250 w 587375"/>
                <a:gd name="connsiteY183" fmla="*/ 349250 h 714375"/>
                <a:gd name="connsiteX184" fmla="*/ 481013 w 587375"/>
                <a:gd name="connsiteY184" fmla="*/ 333375 h 714375"/>
                <a:gd name="connsiteX185" fmla="*/ 496888 w 587375"/>
                <a:gd name="connsiteY185" fmla="*/ 320675 h 714375"/>
                <a:gd name="connsiteX186" fmla="*/ 500063 w 587375"/>
                <a:gd name="connsiteY186" fmla="*/ 303213 h 714375"/>
                <a:gd name="connsiteX187" fmla="*/ 449263 w 587375"/>
                <a:gd name="connsiteY187" fmla="*/ 295275 h 714375"/>
                <a:gd name="connsiteX188" fmla="*/ 444500 w 587375"/>
                <a:gd name="connsiteY188" fmla="*/ 285750 h 714375"/>
                <a:gd name="connsiteX189" fmla="*/ 415925 w 587375"/>
                <a:gd name="connsiteY189" fmla="*/ 269875 h 714375"/>
                <a:gd name="connsiteX190" fmla="*/ 414338 w 587375"/>
                <a:gd name="connsiteY190" fmla="*/ 276225 h 714375"/>
                <a:gd name="connsiteX191" fmla="*/ 406400 w 587375"/>
                <a:gd name="connsiteY191" fmla="*/ 293688 h 714375"/>
                <a:gd name="connsiteX192" fmla="*/ 428625 w 587375"/>
                <a:gd name="connsiteY192" fmla="*/ 303213 h 714375"/>
                <a:gd name="connsiteX193" fmla="*/ 415925 w 587375"/>
                <a:gd name="connsiteY193" fmla="*/ 311150 h 714375"/>
                <a:gd name="connsiteX194" fmla="*/ 414338 w 587375"/>
                <a:gd name="connsiteY194" fmla="*/ 319088 h 714375"/>
                <a:gd name="connsiteX195" fmla="*/ 419100 w 587375"/>
                <a:gd name="connsiteY195" fmla="*/ 323850 h 714375"/>
                <a:gd name="connsiteX196" fmla="*/ 420688 w 587375"/>
                <a:gd name="connsiteY196" fmla="*/ 338138 h 714375"/>
                <a:gd name="connsiteX197" fmla="*/ 436563 w 587375"/>
                <a:gd name="connsiteY197" fmla="*/ 388938 h 714375"/>
                <a:gd name="connsiteX198" fmla="*/ 407988 w 587375"/>
                <a:gd name="connsiteY198" fmla="*/ 388938 h 714375"/>
                <a:gd name="connsiteX199" fmla="*/ 406400 w 587375"/>
                <a:gd name="connsiteY199" fmla="*/ 374650 h 714375"/>
                <a:gd name="connsiteX200" fmla="*/ 398463 w 587375"/>
                <a:gd name="connsiteY200" fmla="*/ 388938 h 714375"/>
                <a:gd name="connsiteX201" fmla="*/ 377825 w 587375"/>
                <a:gd name="connsiteY201" fmla="*/ 404813 h 714375"/>
                <a:gd name="connsiteX202" fmla="*/ 382588 w 587375"/>
                <a:gd name="connsiteY202" fmla="*/ 414338 h 714375"/>
                <a:gd name="connsiteX203" fmla="*/ 371475 w 587375"/>
                <a:gd name="connsiteY203" fmla="*/ 434975 h 714375"/>
                <a:gd name="connsiteX204" fmla="*/ 355600 w 587375"/>
                <a:gd name="connsiteY204" fmla="*/ 439738 h 714375"/>
                <a:gd name="connsiteX205" fmla="*/ 350838 w 587375"/>
                <a:gd name="connsiteY205" fmla="*/ 431800 h 714375"/>
                <a:gd name="connsiteX206" fmla="*/ 339725 w 587375"/>
                <a:gd name="connsiteY206" fmla="*/ 439738 h 714375"/>
                <a:gd name="connsiteX207" fmla="*/ 339725 w 587375"/>
                <a:gd name="connsiteY207" fmla="*/ 452438 h 714375"/>
                <a:gd name="connsiteX208" fmla="*/ 287338 w 587375"/>
                <a:gd name="connsiteY208" fmla="*/ 500063 h 714375"/>
                <a:gd name="connsiteX209" fmla="*/ 290513 w 587375"/>
                <a:gd name="connsiteY209" fmla="*/ 512763 h 714375"/>
                <a:gd name="connsiteX210" fmla="*/ 266700 w 587375"/>
                <a:gd name="connsiteY210" fmla="*/ 525463 h 714375"/>
                <a:gd name="connsiteX211" fmla="*/ 249238 w 587375"/>
                <a:gd name="connsiteY211" fmla="*/ 530225 h 714375"/>
                <a:gd name="connsiteX212" fmla="*/ 247650 w 587375"/>
                <a:gd name="connsiteY212" fmla="*/ 539750 h 714375"/>
                <a:gd name="connsiteX213" fmla="*/ 252413 w 587375"/>
                <a:gd name="connsiteY213" fmla="*/ 590550 h 714375"/>
                <a:gd name="connsiteX214" fmla="*/ 239713 w 587375"/>
                <a:gd name="connsiteY214" fmla="*/ 620713 h 714375"/>
                <a:gd name="connsiteX215" fmla="*/ 242888 w 587375"/>
                <a:gd name="connsiteY215" fmla="*/ 655638 h 714375"/>
                <a:gd name="connsiteX216" fmla="*/ 231775 w 587375"/>
                <a:gd name="connsiteY216" fmla="*/ 655638 h 714375"/>
                <a:gd name="connsiteX217" fmla="*/ 223838 w 587375"/>
                <a:gd name="connsiteY217" fmla="*/ 681038 h 714375"/>
                <a:gd name="connsiteX218" fmla="*/ 231775 w 587375"/>
                <a:gd name="connsiteY218" fmla="*/ 687388 h 714375"/>
                <a:gd name="connsiteX219" fmla="*/ 231775 w 587375"/>
                <a:gd name="connsiteY219" fmla="*/ 692150 h 714375"/>
                <a:gd name="connsiteX220" fmla="*/ 214313 w 587375"/>
                <a:gd name="connsiteY220" fmla="*/ 687388 h 714375"/>
                <a:gd name="connsiteX221" fmla="*/ 209550 w 587375"/>
                <a:gd name="connsiteY221" fmla="*/ 704850 h 714375"/>
                <a:gd name="connsiteX222" fmla="*/ 193675 w 587375"/>
                <a:gd name="connsiteY222" fmla="*/ 714375 h 714375"/>
                <a:gd name="connsiteX223" fmla="*/ 166688 w 587375"/>
                <a:gd name="connsiteY223" fmla="*/ 687388 h 714375"/>
                <a:gd name="connsiteX224" fmla="*/ 161925 w 587375"/>
                <a:gd name="connsiteY224" fmla="*/ 666750 h 714375"/>
                <a:gd name="connsiteX225" fmla="*/ 155575 w 587375"/>
                <a:gd name="connsiteY225" fmla="*/ 633413 h 714375"/>
                <a:gd name="connsiteX226" fmla="*/ 133350 w 587375"/>
                <a:gd name="connsiteY226" fmla="*/ 593725 h 714375"/>
                <a:gd name="connsiteX227" fmla="*/ 131763 w 587375"/>
                <a:gd name="connsiteY227" fmla="*/ 555625 h 714375"/>
                <a:gd name="connsiteX228" fmla="*/ 103188 w 587375"/>
                <a:gd name="connsiteY228" fmla="*/ 495300 h 714375"/>
                <a:gd name="connsiteX229" fmla="*/ 98425 w 587375"/>
                <a:gd name="connsiteY229" fmla="*/ 471488 h 714375"/>
                <a:gd name="connsiteX230" fmla="*/ 93662 w 587375"/>
                <a:gd name="connsiteY230" fmla="*/ 423863 h 714375"/>
                <a:gd name="connsiteX231" fmla="*/ 95250 w 587375"/>
                <a:gd name="connsiteY231" fmla="*/ 404813 h 714375"/>
                <a:gd name="connsiteX232" fmla="*/ 90487 w 587375"/>
                <a:gd name="connsiteY232" fmla="*/ 398463 h 714375"/>
                <a:gd name="connsiteX233" fmla="*/ 93662 w 587375"/>
                <a:gd name="connsiteY233" fmla="*/ 374650 h 714375"/>
                <a:gd name="connsiteX234" fmla="*/ 85725 w 587375"/>
                <a:gd name="connsiteY234" fmla="*/ 371475 h 714375"/>
                <a:gd name="connsiteX235" fmla="*/ 82550 w 587375"/>
                <a:gd name="connsiteY235" fmla="*/ 381000 h 714375"/>
                <a:gd name="connsiteX236" fmla="*/ 77787 w 587375"/>
                <a:gd name="connsiteY236" fmla="*/ 404813 h 714375"/>
                <a:gd name="connsiteX237" fmla="*/ 58737 w 587375"/>
                <a:gd name="connsiteY237" fmla="*/ 419100 h 714375"/>
                <a:gd name="connsiteX238" fmla="*/ 34925 w 587375"/>
                <a:gd name="connsiteY238" fmla="*/ 404813 h 714375"/>
                <a:gd name="connsiteX239" fmla="*/ 12700 w 587375"/>
                <a:gd name="connsiteY239" fmla="*/ 374650 h 714375"/>
                <a:gd name="connsiteX240" fmla="*/ 38100 w 587375"/>
                <a:gd name="connsiteY240" fmla="*/ 371475 h 714375"/>
                <a:gd name="connsiteX241" fmla="*/ 50800 w 587375"/>
                <a:gd name="connsiteY241" fmla="*/ 349250 h 714375"/>
                <a:gd name="connsiteX242" fmla="*/ 34925 w 587375"/>
                <a:gd name="connsiteY242" fmla="*/ 354013 h 714375"/>
                <a:gd name="connsiteX243" fmla="*/ 20637 w 587375"/>
                <a:gd name="connsiteY243" fmla="*/ 361950 h 714375"/>
                <a:gd name="connsiteX244" fmla="*/ 0 w 587375"/>
                <a:gd name="connsiteY244" fmla="*/ 342900 h 714375"/>
                <a:gd name="connsiteX245" fmla="*/ 7937 w 587375"/>
                <a:gd name="connsiteY245" fmla="*/ 330200 h 714375"/>
                <a:gd name="connsiteX246" fmla="*/ 42862 w 587375"/>
                <a:gd name="connsiteY246" fmla="*/ 320675 h 714375"/>
                <a:gd name="connsiteX247" fmla="*/ 60325 w 587375"/>
                <a:gd name="connsiteY247" fmla="*/ 320675 h 714375"/>
                <a:gd name="connsiteX248" fmla="*/ 50800 w 587375"/>
                <a:gd name="connsiteY248" fmla="*/ 290513 h 714375"/>
                <a:gd name="connsiteX249" fmla="*/ 33337 w 587375"/>
                <a:gd name="connsiteY249" fmla="*/ 280988 h 714375"/>
                <a:gd name="connsiteX250" fmla="*/ 38100 w 587375"/>
                <a:gd name="connsiteY250" fmla="*/ 265113 h 714375"/>
                <a:gd name="connsiteX251" fmla="*/ 22225 w 587375"/>
                <a:gd name="connsiteY251" fmla="*/ 265113 h 714375"/>
                <a:gd name="connsiteX252" fmla="*/ 25400 w 587375"/>
                <a:gd name="connsiteY252" fmla="*/ 255588 h 714375"/>
                <a:gd name="connsiteX253" fmla="*/ 39687 w 587375"/>
                <a:gd name="connsiteY253" fmla="*/ 234950 h 714375"/>
                <a:gd name="connsiteX254" fmla="*/ 52387 w 587375"/>
                <a:gd name="connsiteY254" fmla="*/ 239713 h 714375"/>
                <a:gd name="connsiteX255" fmla="*/ 76200 w 587375"/>
                <a:gd name="connsiteY255" fmla="*/ 227013 h 714375"/>
                <a:gd name="connsiteX256" fmla="*/ 80962 w 587375"/>
                <a:gd name="connsiteY256" fmla="*/ 212725 h 714375"/>
                <a:gd name="connsiteX257" fmla="*/ 107950 w 587375"/>
                <a:gd name="connsiteY257" fmla="*/ 196850 h 714375"/>
                <a:gd name="connsiteX258" fmla="*/ 120650 w 587375"/>
                <a:gd name="connsiteY258" fmla="*/ 161925 h 714375"/>
                <a:gd name="connsiteX259" fmla="*/ 133350 w 587375"/>
                <a:gd name="connsiteY259" fmla="*/ 134938 h 714375"/>
                <a:gd name="connsiteX260" fmla="*/ 143828 w 587375"/>
                <a:gd name="connsiteY260" fmla="*/ 123507 h 714375"/>
                <a:gd name="connsiteX261" fmla="*/ 141288 w 587375"/>
                <a:gd name="connsiteY261" fmla="*/ 122237 h 714375"/>
                <a:gd name="connsiteX262" fmla="*/ 138113 w 587375"/>
                <a:gd name="connsiteY262" fmla="*/ 122237 h 714375"/>
                <a:gd name="connsiteX263" fmla="*/ 136526 w 587375"/>
                <a:gd name="connsiteY263" fmla="*/ 122237 h 714375"/>
                <a:gd name="connsiteX264" fmla="*/ 136526 w 587375"/>
                <a:gd name="connsiteY264" fmla="*/ 119062 h 714375"/>
                <a:gd name="connsiteX265" fmla="*/ 133351 w 587375"/>
                <a:gd name="connsiteY265" fmla="*/ 115887 h 714375"/>
                <a:gd name="connsiteX266" fmla="*/ 128588 w 587375"/>
                <a:gd name="connsiteY266" fmla="*/ 114300 h 714375"/>
                <a:gd name="connsiteX267" fmla="*/ 125413 w 587375"/>
                <a:gd name="connsiteY267" fmla="*/ 114300 h 714375"/>
                <a:gd name="connsiteX268" fmla="*/ 125413 w 587375"/>
                <a:gd name="connsiteY268" fmla="*/ 109537 h 714375"/>
                <a:gd name="connsiteX269" fmla="*/ 123826 w 587375"/>
                <a:gd name="connsiteY269" fmla="*/ 106362 h 714375"/>
                <a:gd name="connsiteX270" fmla="*/ 119063 w 587375"/>
                <a:gd name="connsiteY270" fmla="*/ 98425 h 714375"/>
                <a:gd name="connsiteX271" fmla="*/ 123826 w 587375"/>
                <a:gd name="connsiteY271" fmla="*/ 96837 h 714375"/>
                <a:gd name="connsiteX272" fmla="*/ 123825 w 587375"/>
                <a:gd name="connsiteY272" fmla="*/ 96836 h 714375"/>
                <a:gd name="connsiteX273" fmla="*/ 123825 w 587375"/>
                <a:gd name="connsiteY273" fmla="*/ 96837 h 714375"/>
                <a:gd name="connsiteX274" fmla="*/ 119063 w 587375"/>
                <a:gd name="connsiteY274" fmla="*/ 98425 h 714375"/>
                <a:gd name="connsiteX275" fmla="*/ 125413 w 587375"/>
                <a:gd name="connsiteY275" fmla="*/ 109537 h 714375"/>
                <a:gd name="connsiteX276" fmla="*/ 123825 w 587375"/>
                <a:gd name="connsiteY276" fmla="*/ 109537 h 714375"/>
                <a:gd name="connsiteX277" fmla="*/ 119063 w 587375"/>
                <a:gd name="connsiteY277" fmla="*/ 109537 h 714375"/>
                <a:gd name="connsiteX278" fmla="*/ 115888 w 587375"/>
                <a:gd name="connsiteY278" fmla="*/ 106362 h 714375"/>
                <a:gd name="connsiteX279" fmla="*/ 115888 w 587375"/>
                <a:gd name="connsiteY279" fmla="*/ 103187 h 714375"/>
                <a:gd name="connsiteX280" fmla="*/ 115888 w 587375"/>
                <a:gd name="connsiteY280" fmla="*/ 101600 h 714375"/>
                <a:gd name="connsiteX281" fmla="*/ 115888 w 587375"/>
                <a:gd name="connsiteY281" fmla="*/ 98425 h 714375"/>
                <a:gd name="connsiteX282" fmla="*/ 112713 w 587375"/>
                <a:gd name="connsiteY282" fmla="*/ 79375 h 714375"/>
                <a:gd name="connsiteX283" fmla="*/ 112713 w 587375"/>
                <a:gd name="connsiteY283" fmla="*/ 76200 h 714375"/>
                <a:gd name="connsiteX284" fmla="*/ 111125 w 587375"/>
                <a:gd name="connsiteY284" fmla="*/ 71437 h 714375"/>
                <a:gd name="connsiteX285" fmla="*/ 111125 w 587375"/>
                <a:gd name="connsiteY285" fmla="*/ 68262 h 714375"/>
                <a:gd name="connsiteX286" fmla="*/ 115888 w 587375"/>
                <a:gd name="connsiteY286" fmla="*/ 63500 h 714375"/>
                <a:gd name="connsiteX287" fmla="*/ 123825 w 587375"/>
                <a:gd name="connsiteY287" fmla="*/ 58737 h 714375"/>
                <a:gd name="connsiteX288" fmla="*/ 123825 w 587375"/>
                <a:gd name="connsiteY288" fmla="*/ 55562 h 714375"/>
                <a:gd name="connsiteX289" fmla="*/ 125413 w 587375"/>
                <a:gd name="connsiteY289" fmla="*/ 49212 h 714375"/>
                <a:gd name="connsiteX290" fmla="*/ 123825 w 587375"/>
                <a:gd name="connsiteY290" fmla="*/ 46037 h 714375"/>
                <a:gd name="connsiteX291" fmla="*/ 119063 w 587375"/>
                <a:gd name="connsiteY291" fmla="*/ 41275 h 714375"/>
                <a:gd name="connsiteX292" fmla="*/ 115888 w 587375"/>
                <a:gd name="connsiteY292" fmla="*/ 41275 h 714375"/>
                <a:gd name="connsiteX293" fmla="*/ 112713 w 587375"/>
                <a:gd name="connsiteY293" fmla="*/ 38100 h 714375"/>
                <a:gd name="connsiteX294" fmla="*/ 111125 w 587375"/>
                <a:gd name="connsiteY294" fmla="*/ 33337 h 714375"/>
                <a:gd name="connsiteX295" fmla="*/ 106363 w 587375"/>
                <a:gd name="connsiteY295" fmla="*/ 33337 h 714375"/>
                <a:gd name="connsiteX296" fmla="*/ 103188 w 587375"/>
                <a:gd name="connsiteY296" fmla="*/ 30162 h 714375"/>
                <a:gd name="connsiteX297" fmla="*/ 101600 w 587375"/>
                <a:gd name="connsiteY297" fmla="*/ 30162 h 714375"/>
                <a:gd name="connsiteX298" fmla="*/ 95250 w 587375"/>
                <a:gd name="connsiteY298" fmla="*/ 28575 h 714375"/>
                <a:gd name="connsiteX299" fmla="*/ 95250 w 587375"/>
                <a:gd name="connsiteY299" fmla="*/ 25400 h 714375"/>
                <a:gd name="connsiteX300" fmla="*/ 95250 w 587375"/>
                <a:gd name="connsiteY300" fmla="*/ 17463 h 714375"/>
                <a:gd name="connsiteX301" fmla="*/ 95250 w 587375"/>
                <a:gd name="connsiteY301" fmla="*/ 15875 h 714375"/>
                <a:gd name="connsiteX302" fmla="*/ 98425 w 587375"/>
                <a:gd name="connsiteY302" fmla="*/ 15875 h 714375"/>
                <a:gd name="connsiteX303" fmla="*/ 103188 w 587375"/>
                <a:gd name="connsiteY303" fmla="*/ 15875 h 714375"/>
                <a:gd name="connsiteX304" fmla="*/ 106363 w 587375"/>
                <a:gd name="connsiteY304" fmla="*/ 17463 h 714375"/>
                <a:gd name="connsiteX305" fmla="*/ 107950 w 587375"/>
                <a:gd name="connsiteY305" fmla="*/ 15875 h 714375"/>
                <a:gd name="connsiteX306" fmla="*/ 107950 w 587375"/>
                <a:gd name="connsiteY306" fmla="*/ 12700 h 714375"/>
                <a:gd name="connsiteX307" fmla="*/ 107950 w 587375"/>
                <a:gd name="connsiteY307" fmla="*/ 7938 h 714375"/>
                <a:gd name="connsiteX308" fmla="*/ 112713 w 587375"/>
                <a:gd name="connsiteY308" fmla="*/ 7938 h 714375"/>
                <a:gd name="connsiteX309" fmla="*/ 115888 w 587375"/>
                <a:gd name="connsiteY309" fmla="*/ 7938 h 714375"/>
                <a:gd name="connsiteX310" fmla="*/ 123825 w 587375"/>
                <a:gd name="connsiteY310" fmla="*/ 6350 h 714375"/>
                <a:gd name="connsiteX311" fmla="*/ 125413 w 587375"/>
                <a:gd name="connsiteY311" fmla="*/ 6350 h 714375"/>
                <a:gd name="connsiteX312" fmla="*/ 128588 w 587375"/>
                <a:gd name="connsiteY312" fmla="*/ 3175 h 714375"/>
                <a:gd name="connsiteX313" fmla="*/ 136525 w 587375"/>
                <a:gd name="connsiteY313" fmla="*/ 6350 h 714375"/>
                <a:gd name="connsiteX314" fmla="*/ 138113 w 587375"/>
                <a:gd name="connsiteY314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1 w 587375"/>
                <a:gd name="connsiteY9" fmla="*/ 58737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209551 w 587375"/>
                <a:gd name="connsiteY20" fmla="*/ 58737 h 714375"/>
                <a:gd name="connsiteX21" fmla="*/ 187325 w 587375"/>
                <a:gd name="connsiteY21" fmla="*/ 55562 h 714375"/>
                <a:gd name="connsiteX22" fmla="*/ 186268 w 587375"/>
                <a:gd name="connsiteY22" fmla="*/ 57148 h 714375"/>
                <a:gd name="connsiteX23" fmla="*/ 187325 w 587375"/>
                <a:gd name="connsiteY23" fmla="*/ 55562 h 714375"/>
                <a:gd name="connsiteX24" fmla="*/ 138113 w 587375"/>
                <a:gd name="connsiteY24" fmla="*/ 0 h 714375"/>
                <a:gd name="connsiteX25" fmla="*/ 144463 w 587375"/>
                <a:gd name="connsiteY25" fmla="*/ 0 h 714375"/>
                <a:gd name="connsiteX26" fmla="*/ 146050 w 587375"/>
                <a:gd name="connsiteY26" fmla="*/ 3175 h 714375"/>
                <a:gd name="connsiteX27" fmla="*/ 149225 w 587375"/>
                <a:gd name="connsiteY27" fmla="*/ 0 h 714375"/>
                <a:gd name="connsiteX28" fmla="*/ 153988 w 587375"/>
                <a:gd name="connsiteY28" fmla="*/ 0 h 714375"/>
                <a:gd name="connsiteX29" fmla="*/ 155576 w 587375"/>
                <a:gd name="connsiteY29" fmla="*/ 3175 h 714375"/>
                <a:gd name="connsiteX30" fmla="*/ 158751 w 587375"/>
                <a:gd name="connsiteY30" fmla="*/ 6350 h 714375"/>
                <a:gd name="connsiteX31" fmla="*/ 161926 w 587375"/>
                <a:gd name="connsiteY31" fmla="*/ 7938 h 714375"/>
                <a:gd name="connsiteX32" fmla="*/ 161926 w 587375"/>
                <a:gd name="connsiteY32" fmla="*/ 11113 h 714375"/>
                <a:gd name="connsiteX33" fmla="*/ 163513 w 587375"/>
                <a:gd name="connsiteY33" fmla="*/ 15875 h 714375"/>
                <a:gd name="connsiteX34" fmla="*/ 171451 w 587375"/>
                <a:gd name="connsiteY34" fmla="*/ 15875 h 714375"/>
                <a:gd name="connsiteX35" fmla="*/ 174626 w 587375"/>
                <a:gd name="connsiteY35" fmla="*/ 17463 h 714375"/>
                <a:gd name="connsiteX36" fmla="*/ 176213 w 587375"/>
                <a:gd name="connsiteY36" fmla="*/ 23813 h 714375"/>
                <a:gd name="connsiteX37" fmla="*/ 179388 w 587375"/>
                <a:gd name="connsiteY37" fmla="*/ 25400 h 714375"/>
                <a:gd name="connsiteX38" fmla="*/ 184151 w 587375"/>
                <a:gd name="connsiteY38" fmla="*/ 25400 h 714375"/>
                <a:gd name="connsiteX39" fmla="*/ 184151 w 587375"/>
                <a:gd name="connsiteY39" fmla="*/ 36512 h 714375"/>
                <a:gd name="connsiteX40" fmla="*/ 187326 w 587375"/>
                <a:gd name="connsiteY40" fmla="*/ 38100 h 714375"/>
                <a:gd name="connsiteX41" fmla="*/ 192088 w 587375"/>
                <a:gd name="connsiteY41" fmla="*/ 41275 h 714375"/>
                <a:gd name="connsiteX42" fmla="*/ 193676 w 587375"/>
                <a:gd name="connsiteY42" fmla="*/ 41275 h 714375"/>
                <a:gd name="connsiteX43" fmla="*/ 201613 w 587375"/>
                <a:gd name="connsiteY43" fmla="*/ 41275 h 714375"/>
                <a:gd name="connsiteX44" fmla="*/ 204788 w 587375"/>
                <a:gd name="connsiteY44" fmla="*/ 42862 h 714375"/>
                <a:gd name="connsiteX45" fmla="*/ 204788 w 587375"/>
                <a:gd name="connsiteY45" fmla="*/ 43921 h 714375"/>
                <a:gd name="connsiteX46" fmla="*/ 206376 w 587375"/>
                <a:gd name="connsiteY46" fmla="*/ 42862 h 714375"/>
                <a:gd name="connsiteX47" fmla="*/ 209551 w 587375"/>
                <a:gd name="connsiteY47" fmla="*/ 41275 h 714375"/>
                <a:gd name="connsiteX48" fmla="*/ 211138 w 587375"/>
                <a:gd name="connsiteY48" fmla="*/ 38100 h 714375"/>
                <a:gd name="connsiteX49" fmla="*/ 214313 w 587375"/>
                <a:gd name="connsiteY49" fmla="*/ 38100 h 714375"/>
                <a:gd name="connsiteX50" fmla="*/ 217488 w 587375"/>
                <a:gd name="connsiteY50" fmla="*/ 38100 h 714375"/>
                <a:gd name="connsiteX51" fmla="*/ 219076 w 587375"/>
                <a:gd name="connsiteY51" fmla="*/ 38100 h 714375"/>
                <a:gd name="connsiteX52" fmla="*/ 222251 w 587375"/>
                <a:gd name="connsiteY52" fmla="*/ 38100 h 714375"/>
                <a:gd name="connsiteX53" fmla="*/ 223838 w 587375"/>
                <a:gd name="connsiteY53" fmla="*/ 36513 h 714375"/>
                <a:gd name="connsiteX54" fmla="*/ 223838 w 587375"/>
                <a:gd name="connsiteY54" fmla="*/ 33338 h 714375"/>
                <a:gd name="connsiteX55" fmla="*/ 227013 w 587375"/>
                <a:gd name="connsiteY55" fmla="*/ 28575 h 714375"/>
                <a:gd name="connsiteX56" fmla="*/ 227013 w 587375"/>
                <a:gd name="connsiteY56" fmla="*/ 25400 h 714375"/>
                <a:gd name="connsiteX57" fmla="*/ 230188 w 587375"/>
                <a:gd name="connsiteY57" fmla="*/ 25400 h 714375"/>
                <a:gd name="connsiteX58" fmla="*/ 231776 w 587375"/>
                <a:gd name="connsiteY58" fmla="*/ 28575 h 714375"/>
                <a:gd name="connsiteX59" fmla="*/ 234951 w 587375"/>
                <a:gd name="connsiteY59" fmla="*/ 30163 h 714375"/>
                <a:gd name="connsiteX60" fmla="*/ 236538 w 587375"/>
                <a:gd name="connsiteY60" fmla="*/ 33338 h 714375"/>
                <a:gd name="connsiteX61" fmla="*/ 242888 w 587375"/>
                <a:gd name="connsiteY61" fmla="*/ 33338 h 714375"/>
                <a:gd name="connsiteX62" fmla="*/ 244476 w 587375"/>
                <a:gd name="connsiteY62" fmla="*/ 33338 h 714375"/>
                <a:gd name="connsiteX63" fmla="*/ 247651 w 587375"/>
                <a:gd name="connsiteY63" fmla="*/ 33338 h 714375"/>
                <a:gd name="connsiteX64" fmla="*/ 249238 w 587375"/>
                <a:gd name="connsiteY64" fmla="*/ 33338 h 714375"/>
                <a:gd name="connsiteX65" fmla="*/ 252413 w 587375"/>
                <a:gd name="connsiteY65" fmla="*/ 36513 h 714375"/>
                <a:gd name="connsiteX66" fmla="*/ 252413 w 587375"/>
                <a:gd name="connsiteY66" fmla="*/ 38100 h 714375"/>
                <a:gd name="connsiteX67" fmla="*/ 252413 w 587375"/>
                <a:gd name="connsiteY67" fmla="*/ 42862 h 714375"/>
                <a:gd name="connsiteX68" fmla="*/ 249238 w 587375"/>
                <a:gd name="connsiteY68" fmla="*/ 46037 h 714375"/>
                <a:gd name="connsiteX69" fmla="*/ 249238 w 587375"/>
                <a:gd name="connsiteY69" fmla="*/ 49212 h 714375"/>
                <a:gd name="connsiteX70" fmla="*/ 249238 w 587375"/>
                <a:gd name="connsiteY70" fmla="*/ 50800 h 714375"/>
                <a:gd name="connsiteX71" fmla="*/ 252413 w 587375"/>
                <a:gd name="connsiteY71" fmla="*/ 55562 h 714375"/>
                <a:gd name="connsiteX72" fmla="*/ 249238 w 587375"/>
                <a:gd name="connsiteY72" fmla="*/ 58737 h 714375"/>
                <a:gd name="connsiteX73" fmla="*/ 249238 w 587375"/>
                <a:gd name="connsiteY73" fmla="*/ 63500 h 714375"/>
                <a:gd name="connsiteX74" fmla="*/ 247651 w 587375"/>
                <a:gd name="connsiteY74" fmla="*/ 66675 h 714375"/>
                <a:gd name="connsiteX75" fmla="*/ 244476 w 587375"/>
                <a:gd name="connsiteY75" fmla="*/ 68262 h 714375"/>
                <a:gd name="connsiteX76" fmla="*/ 239713 w 587375"/>
                <a:gd name="connsiteY76" fmla="*/ 71437 h 714375"/>
                <a:gd name="connsiteX77" fmla="*/ 236538 w 587375"/>
                <a:gd name="connsiteY77" fmla="*/ 71437 h 714375"/>
                <a:gd name="connsiteX78" fmla="*/ 236538 w 587375"/>
                <a:gd name="connsiteY78" fmla="*/ 76200 h 714375"/>
                <a:gd name="connsiteX79" fmla="*/ 236538 w 587375"/>
                <a:gd name="connsiteY79" fmla="*/ 80962 h 714375"/>
                <a:gd name="connsiteX80" fmla="*/ 234951 w 587375"/>
                <a:gd name="connsiteY80" fmla="*/ 84137 h 714375"/>
                <a:gd name="connsiteX81" fmla="*/ 231776 w 587375"/>
                <a:gd name="connsiteY81" fmla="*/ 84137 h 714375"/>
                <a:gd name="connsiteX82" fmla="*/ 227013 w 587375"/>
                <a:gd name="connsiteY82" fmla="*/ 84137 h 714375"/>
                <a:gd name="connsiteX83" fmla="*/ 227013 w 587375"/>
                <a:gd name="connsiteY83" fmla="*/ 80962 h 714375"/>
                <a:gd name="connsiteX84" fmla="*/ 227013 w 587375"/>
                <a:gd name="connsiteY84" fmla="*/ 76200 h 714375"/>
                <a:gd name="connsiteX85" fmla="*/ 227013 w 587375"/>
                <a:gd name="connsiteY85" fmla="*/ 71437 h 714375"/>
                <a:gd name="connsiteX86" fmla="*/ 223838 w 587375"/>
                <a:gd name="connsiteY86" fmla="*/ 68262 h 714375"/>
                <a:gd name="connsiteX87" fmla="*/ 223838 w 587375"/>
                <a:gd name="connsiteY87" fmla="*/ 68262 h 714375"/>
                <a:gd name="connsiteX88" fmla="*/ 227013 w 587375"/>
                <a:gd name="connsiteY88" fmla="*/ 71437 h 714375"/>
                <a:gd name="connsiteX89" fmla="*/ 227013 w 587375"/>
                <a:gd name="connsiteY89" fmla="*/ 80962 h 714375"/>
                <a:gd name="connsiteX90" fmla="*/ 223838 w 587375"/>
                <a:gd name="connsiteY90" fmla="*/ 84137 h 714375"/>
                <a:gd name="connsiteX91" fmla="*/ 223838 w 587375"/>
                <a:gd name="connsiteY91" fmla="*/ 88900 h 714375"/>
                <a:gd name="connsiteX92" fmla="*/ 223838 w 587375"/>
                <a:gd name="connsiteY92" fmla="*/ 92075 h 714375"/>
                <a:gd name="connsiteX93" fmla="*/ 223838 w 587375"/>
                <a:gd name="connsiteY93" fmla="*/ 96837 h 714375"/>
                <a:gd name="connsiteX94" fmla="*/ 227013 w 587375"/>
                <a:gd name="connsiteY94" fmla="*/ 98425 h 714375"/>
                <a:gd name="connsiteX95" fmla="*/ 227013 w 587375"/>
                <a:gd name="connsiteY95" fmla="*/ 103187 h 714375"/>
                <a:gd name="connsiteX96" fmla="*/ 231775 w 587375"/>
                <a:gd name="connsiteY96" fmla="*/ 103187 h 714375"/>
                <a:gd name="connsiteX97" fmla="*/ 234950 w 587375"/>
                <a:gd name="connsiteY97" fmla="*/ 103187 h 714375"/>
                <a:gd name="connsiteX98" fmla="*/ 231775 w 587375"/>
                <a:gd name="connsiteY98" fmla="*/ 106362 h 714375"/>
                <a:gd name="connsiteX99" fmla="*/ 231775 w 587375"/>
                <a:gd name="connsiteY99" fmla="*/ 109537 h 714375"/>
                <a:gd name="connsiteX100" fmla="*/ 231775 w 587375"/>
                <a:gd name="connsiteY100" fmla="*/ 111125 h 714375"/>
                <a:gd name="connsiteX101" fmla="*/ 234950 w 587375"/>
                <a:gd name="connsiteY101" fmla="*/ 114300 h 714375"/>
                <a:gd name="connsiteX102" fmla="*/ 233891 w 587375"/>
                <a:gd name="connsiteY102" fmla="*/ 116947 h 714375"/>
                <a:gd name="connsiteX103" fmla="*/ 234951 w 587375"/>
                <a:gd name="connsiteY103" fmla="*/ 115888 h 714375"/>
                <a:gd name="connsiteX104" fmla="*/ 234951 w 587375"/>
                <a:gd name="connsiteY104" fmla="*/ 114300 h 714375"/>
                <a:gd name="connsiteX105" fmla="*/ 236538 w 587375"/>
                <a:gd name="connsiteY105" fmla="*/ 114300 h 714375"/>
                <a:gd name="connsiteX106" fmla="*/ 239713 w 587375"/>
                <a:gd name="connsiteY106" fmla="*/ 115888 h 714375"/>
                <a:gd name="connsiteX107" fmla="*/ 239713 w 587375"/>
                <a:gd name="connsiteY107" fmla="*/ 122237 h 714375"/>
                <a:gd name="connsiteX108" fmla="*/ 234951 w 587375"/>
                <a:gd name="connsiteY108" fmla="*/ 123825 h 714375"/>
                <a:gd name="connsiteX109" fmla="*/ 231776 w 587375"/>
                <a:gd name="connsiteY109" fmla="*/ 123825 h 714375"/>
                <a:gd name="connsiteX110" fmla="*/ 231776 w 587375"/>
                <a:gd name="connsiteY110" fmla="*/ 128587 h 714375"/>
                <a:gd name="connsiteX111" fmla="*/ 231776 w 587375"/>
                <a:gd name="connsiteY111" fmla="*/ 131762 h 714375"/>
                <a:gd name="connsiteX112" fmla="*/ 227013 w 587375"/>
                <a:gd name="connsiteY112" fmla="*/ 131762 h 714375"/>
                <a:gd name="connsiteX113" fmla="*/ 223838 w 587375"/>
                <a:gd name="connsiteY113" fmla="*/ 131762 h 714375"/>
                <a:gd name="connsiteX114" fmla="*/ 222250 w 587375"/>
                <a:gd name="connsiteY114" fmla="*/ 128587 h 714375"/>
                <a:gd name="connsiteX115" fmla="*/ 222250 w 587375"/>
                <a:gd name="connsiteY115" fmla="*/ 127000 h 714375"/>
                <a:gd name="connsiteX116" fmla="*/ 222250 w 587375"/>
                <a:gd name="connsiteY116" fmla="*/ 123825 h 714375"/>
                <a:gd name="connsiteX117" fmla="*/ 223838 w 587375"/>
                <a:gd name="connsiteY117" fmla="*/ 123825 h 714375"/>
                <a:gd name="connsiteX118" fmla="*/ 227013 w 587375"/>
                <a:gd name="connsiteY118" fmla="*/ 123825 h 714375"/>
                <a:gd name="connsiteX119" fmla="*/ 230188 w 587375"/>
                <a:gd name="connsiteY119" fmla="*/ 123825 h 714375"/>
                <a:gd name="connsiteX120" fmla="*/ 231776 w 587375"/>
                <a:gd name="connsiteY120" fmla="*/ 122237 h 714375"/>
                <a:gd name="connsiteX121" fmla="*/ 231776 w 587375"/>
                <a:gd name="connsiteY121" fmla="*/ 122236 h 714375"/>
                <a:gd name="connsiteX122" fmla="*/ 231775 w 587375"/>
                <a:gd name="connsiteY122" fmla="*/ 122237 h 714375"/>
                <a:gd name="connsiteX123" fmla="*/ 227013 w 587375"/>
                <a:gd name="connsiteY123" fmla="*/ 123825 h 714375"/>
                <a:gd name="connsiteX124" fmla="*/ 223838 w 587375"/>
                <a:gd name="connsiteY124" fmla="*/ 123825 h 714375"/>
                <a:gd name="connsiteX125" fmla="*/ 222250 w 587375"/>
                <a:gd name="connsiteY125" fmla="*/ 122237 h 714375"/>
                <a:gd name="connsiteX126" fmla="*/ 222250 w 587375"/>
                <a:gd name="connsiteY126" fmla="*/ 119062 h 714375"/>
                <a:gd name="connsiteX127" fmla="*/ 219075 w 587375"/>
                <a:gd name="connsiteY127" fmla="*/ 122237 h 714375"/>
                <a:gd name="connsiteX128" fmla="*/ 217488 w 587375"/>
                <a:gd name="connsiteY128" fmla="*/ 122237 h 714375"/>
                <a:gd name="connsiteX129" fmla="*/ 214313 w 587375"/>
                <a:gd name="connsiteY129" fmla="*/ 123825 h 714375"/>
                <a:gd name="connsiteX130" fmla="*/ 214312 w 587375"/>
                <a:gd name="connsiteY130" fmla="*/ 123825 h 714375"/>
                <a:gd name="connsiteX131" fmla="*/ 214312 w 587375"/>
                <a:gd name="connsiteY131" fmla="*/ 125014 h 714375"/>
                <a:gd name="connsiteX132" fmla="*/ 223838 w 587375"/>
                <a:gd name="connsiteY132" fmla="*/ 157163 h 714375"/>
                <a:gd name="connsiteX133" fmla="*/ 234950 w 587375"/>
                <a:gd name="connsiteY133" fmla="*/ 146050 h 714375"/>
                <a:gd name="connsiteX134" fmla="*/ 260350 w 587375"/>
                <a:gd name="connsiteY134" fmla="*/ 166688 h 714375"/>
                <a:gd name="connsiteX135" fmla="*/ 244475 w 587375"/>
                <a:gd name="connsiteY135" fmla="*/ 184150 h 714375"/>
                <a:gd name="connsiteX136" fmla="*/ 242888 w 587375"/>
                <a:gd name="connsiteY136" fmla="*/ 212725 h 714375"/>
                <a:gd name="connsiteX137" fmla="*/ 260350 w 587375"/>
                <a:gd name="connsiteY137" fmla="*/ 212725 h 714375"/>
                <a:gd name="connsiteX138" fmla="*/ 260350 w 587375"/>
                <a:gd name="connsiteY138" fmla="*/ 227013 h 714375"/>
                <a:gd name="connsiteX139" fmla="*/ 292100 w 587375"/>
                <a:gd name="connsiteY139" fmla="*/ 247650 h 714375"/>
                <a:gd name="connsiteX140" fmla="*/ 312738 w 587375"/>
                <a:gd name="connsiteY140" fmla="*/ 250825 h 714375"/>
                <a:gd name="connsiteX141" fmla="*/ 328613 w 587375"/>
                <a:gd name="connsiteY141" fmla="*/ 242888 h 714375"/>
                <a:gd name="connsiteX142" fmla="*/ 339725 w 587375"/>
                <a:gd name="connsiteY142" fmla="*/ 263525 h 714375"/>
                <a:gd name="connsiteX143" fmla="*/ 352425 w 587375"/>
                <a:gd name="connsiteY143" fmla="*/ 260350 h 714375"/>
                <a:gd name="connsiteX144" fmla="*/ 355600 w 587375"/>
                <a:gd name="connsiteY144" fmla="*/ 269875 h 714375"/>
                <a:gd name="connsiteX145" fmla="*/ 398463 w 587375"/>
                <a:gd name="connsiteY145" fmla="*/ 276225 h 714375"/>
                <a:gd name="connsiteX146" fmla="*/ 407988 w 587375"/>
                <a:gd name="connsiteY146" fmla="*/ 269875 h 714375"/>
                <a:gd name="connsiteX147" fmla="*/ 407988 w 587375"/>
                <a:gd name="connsiteY147" fmla="*/ 238125 h 714375"/>
                <a:gd name="connsiteX148" fmla="*/ 423863 w 587375"/>
                <a:gd name="connsiteY148" fmla="*/ 227013 h 714375"/>
                <a:gd name="connsiteX149" fmla="*/ 428625 w 587375"/>
                <a:gd name="connsiteY149" fmla="*/ 234950 h 714375"/>
                <a:gd name="connsiteX150" fmla="*/ 420688 w 587375"/>
                <a:gd name="connsiteY150" fmla="*/ 247650 h 714375"/>
                <a:gd name="connsiteX151" fmla="*/ 423863 w 587375"/>
                <a:gd name="connsiteY151" fmla="*/ 257175 h 714375"/>
                <a:gd name="connsiteX152" fmla="*/ 420688 w 587375"/>
                <a:gd name="connsiteY152" fmla="*/ 265113 h 714375"/>
                <a:gd name="connsiteX153" fmla="*/ 431800 w 587375"/>
                <a:gd name="connsiteY153" fmla="*/ 269875 h 714375"/>
                <a:gd name="connsiteX154" fmla="*/ 450850 w 587375"/>
                <a:gd name="connsiteY154" fmla="*/ 265113 h 714375"/>
                <a:gd name="connsiteX155" fmla="*/ 457200 w 587375"/>
                <a:gd name="connsiteY155" fmla="*/ 257175 h 714375"/>
                <a:gd name="connsiteX156" fmla="*/ 481013 w 587375"/>
                <a:gd name="connsiteY156" fmla="*/ 260350 h 714375"/>
                <a:gd name="connsiteX157" fmla="*/ 481013 w 587375"/>
                <a:gd name="connsiteY157" fmla="*/ 234950 h 714375"/>
                <a:gd name="connsiteX158" fmla="*/ 500063 w 587375"/>
                <a:gd name="connsiteY158" fmla="*/ 227013 h 714375"/>
                <a:gd name="connsiteX159" fmla="*/ 527050 w 587375"/>
                <a:gd name="connsiteY159" fmla="*/ 200025 h 714375"/>
                <a:gd name="connsiteX160" fmla="*/ 544513 w 587375"/>
                <a:gd name="connsiteY160" fmla="*/ 201613 h 714375"/>
                <a:gd name="connsiteX161" fmla="*/ 547688 w 587375"/>
                <a:gd name="connsiteY161" fmla="*/ 214313 h 714375"/>
                <a:gd name="connsiteX162" fmla="*/ 565150 w 587375"/>
                <a:gd name="connsiteY162" fmla="*/ 212725 h 714375"/>
                <a:gd name="connsiteX163" fmla="*/ 582613 w 587375"/>
                <a:gd name="connsiteY163" fmla="*/ 217488 h 714375"/>
                <a:gd name="connsiteX164" fmla="*/ 587375 w 587375"/>
                <a:gd name="connsiteY164" fmla="*/ 233363 h 714375"/>
                <a:gd name="connsiteX165" fmla="*/ 585788 w 587375"/>
                <a:gd name="connsiteY165" fmla="*/ 247650 h 714375"/>
                <a:gd name="connsiteX166" fmla="*/ 577850 w 587375"/>
                <a:gd name="connsiteY166" fmla="*/ 244475 h 714375"/>
                <a:gd name="connsiteX167" fmla="*/ 557213 w 587375"/>
                <a:gd name="connsiteY167" fmla="*/ 255588 h 714375"/>
                <a:gd name="connsiteX168" fmla="*/ 536575 w 587375"/>
                <a:gd name="connsiteY168" fmla="*/ 287338 h 714375"/>
                <a:gd name="connsiteX169" fmla="*/ 536575 w 587375"/>
                <a:gd name="connsiteY169" fmla="*/ 306388 h 714375"/>
                <a:gd name="connsiteX170" fmla="*/ 527050 w 587375"/>
                <a:gd name="connsiteY170" fmla="*/ 323850 h 714375"/>
                <a:gd name="connsiteX171" fmla="*/ 514350 w 587375"/>
                <a:gd name="connsiteY171" fmla="*/ 325438 h 714375"/>
                <a:gd name="connsiteX172" fmla="*/ 517525 w 587375"/>
                <a:gd name="connsiteY172" fmla="*/ 361950 h 714375"/>
                <a:gd name="connsiteX173" fmla="*/ 512763 w 587375"/>
                <a:gd name="connsiteY173" fmla="*/ 363538 h 714375"/>
                <a:gd name="connsiteX174" fmla="*/ 512763 w 587375"/>
                <a:gd name="connsiteY174" fmla="*/ 381000 h 714375"/>
                <a:gd name="connsiteX175" fmla="*/ 504825 w 587375"/>
                <a:gd name="connsiteY175" fmla="*/ 388938 h 714375"/>
                <a:gd name="connsiteX176" fmla="*/ 496888 w 587375"/>
                <a:gd name="connsiteY176" fmla="*/ 381000 h 714375"/>
                <a:gd name="connsiteX177" fmla="*/ 496888 w 587375"/>
                <a:gd name="connsiteY177" fmla="*/ 333375 h 714375"/>
                <a:gd name="connsiteX178" fmla="*/ 488950 w 587375"/>
                <a:gd name="connsiteY178" fmla="*/ 333375 h 714375"/>
                <a:gd name="connsiteX179" fmla="*/ 487363 w 587375"/>
                <a:gd name="connsiteY179" fmla="*/ 349250 h 714375"/>
                <a:gd name="connsiteX180" fmla="*/ 476250 w 587375"/>
                <a:gd name="connsiteY180" fmla="*/ 349250 h 714375"/>
                <a:gd name="connsiteX181" fmla="*/ 481013 w 587375"/>
                <a:gd name="connsiteY181" fmla="*/ 333375 h 714375"/>
                <a:gd name="connsiteX182" fmla="*/ 496888 w 587375"/>
                <a:gd name="connsiteY182" fmla="*/ 320675 h 714375"/>
                <a:gd name="connsiteX183" fmla="*/ 500063 w 587375"/>
                <a:gd name="connsiteY183" fmla="*/ 303213 h 714375"/>
                <a:gd name="connsiteX184" fmla="*/ 449263 w 587375"/>
                <a:gd name="connsiteY184" fmla="*/ 295275 h 714375"/>
                <a:gd name="connsiteX185" fmla="*/ 444500 w 587375"/>
                <a:gd name="connsiteY185" fmla="*/ 285750 h 714375"/>
                <a:gd name="connsiteX186" fmla="*/ 415925 w 587375"/>
                <a:gd name="connsiteY186" fmla="*/ 269875 h 714375"/>
                <a:gd name="connsiteX187" fmla="*/ 414338 w 587375"/>
                <a:gd name="connsiteY187" fmla="*/ 276225 h 714375"/>
                <a:gd name="connsiteX188" fmla="*/ 406400 w 587375"/>
                <a:gd name="connsiteY188" fmla="*/ 293688 h 714375"/>
                <a:gd name="connsiteX189" fmla="*/ 428625 w 587375"/>
                <a:gd name="connsiteY189" fmla="*/ 303213 h 714375"/>
                <a:gd name="connsiteX190" fmla="*/ 415925 w 587375"/>
                <a:gd name="connsiteY190" fmla="*/ 311150 h 714375"/>
                <a:gd name="connsiteX191" fmla="*/ 414338 w 587375"/>
                <a:gd name="connsiteY191" fmla="*/ 319088 h 714375"/>
                <a:gd name="connsiteX192" fmla="*/ 419100 w 587375"/>
                <a:gd name="connsiteY192" fmla="*/ 323850 h 714375"/>
                <a:gd name="connsiteX193" fmla="*/ 420688 w 587375"/>
                <a:gd name="connsiteY193" fmla="*/ 338138 h 714375"/>
                <a:gd name="connsiteX194" fmla="*/ 436563 w 587375"/>
                <a:gd name="connsiteY194" fmla="*/ 388938 h 714375"/>
                <a:gd name="connsiteX195" fmla="*/ 407988 w 587375"/>
                <a:gd name="connsiteY195" fmla="*/ 388938 h 714375"/>
                <a:gd name="connsiteX196" fmla="*/ 406400 w 587375"/>
                <a:gd name="connsiteY196" fmla="*/ 374650 h 714375"/>
                <a:gd name="connsiteX197" fmla="*/ 398463 w 587375"/>
                <a:gd name="connsiteY197" fmla="*/ 388938 h 714375"/>
                <a:gd name="connsiteX198" fmla="*/ 377825 w 587375"/>
                <a:gd name="connsiteY198" fmla="*/ 404813 h 714375"/>
                <a:gd name="connsiteX199" fmla="*/ 382588 w 587375"/>
                <a:gd name="connsiteY199" fmla="*/ 414338 h 714375"/>
                <a:gd name="connsiteX200" fmla="*/ 371475 w 587375"/>
                <a:gd name="connsiteY200" fmla="*/ 434975 h 714375"/>
                <a:gd name="connsiteX201" fmla="*/ 355600 w 587375"/>
                <a:gd name="connsiteY201" fmla="*/ 439738 h 714375"/>
                <a:gd name="connsiteX202" fmla="*/ 350838 w 587375"/>
                <a:gd name="connsiteY202" fmla="*/ 431800 h 714375"/>
                <a:gd name="connsiteX203" fmla="*/ 339725 w 587375"/>
                <a:gd name="connsiteY203" fmla="*/ 439738 h 714375"/>
                <a:gd name="connsiteX204" fmla="*/ 339725 w 587375"/>
                <a:gd name="connsiteY204" fmla="*/ 452438 h 714375"/>
                <a:gd name="connsiteX205" fmla="*/ 287338 w 587375"/>
                <a:gd name="connsiteY205" fmla="*/ 500063 h 714375"/>
                <a:gd name="connsiteX206" fmla="*/ 290513 w 587375"/>
                <a:gd name="connsiteY206" fmla="*/ 512763 h 714375"/>
                <a:gd name="connsiteX207" fmla="*/ 266700 w 587375"/>
                <a:gd name="connsiteY207" fmla="*/ 525463 h 714375"/>
                <a:gd name="connsiteX208" fmla="*/ 249238 w 587375"/>
                <a:gd name="connsiteY208" fmla="*/ 530225 h 714375"/>
                <a:gd name="connsiteX209" fmla="*/ 247650 w 587375"/>
                <a:gd name="connsiteY209" fmla="*/ 539750 h 714375"/>
                <a:gd name="connsiteX210" fmla="*/ 252413 w 587375"/>
                <a:gd name="connsiteY210" fmla="*/ 590550 h 714375"/>
                <a:gd name="connsiteX211" fmla="*/ 239713 w 587375"/>
                <a:gd name="connsiteY211" fmla="*/ 620713 h 714375"/>
                <a:gd name="connsiteX212" fmla="*/ 242888 w 587375"/>
                <a:gd name="connsiteY212" fmla="*/ 655638 h 714375"/>
                <a:gd name="connsiteX213" fmla="*/ 231775 w 587375"/>
                <a:gd name="connsiteY213" fmla="*/ 655638 h 714375"/>
                <a:gd name="connsiteX214" fmla="*/ 223838 w 587375"/>
                <a:gd name="connsiteY214" fmla="*/ 681038 h 714375"/>
                <a:gd name="connsiteX215" fmla="*/ 231775 w 587375"/>
                <a:gd name="connsiteY215" fmla="*/ 687388 h 714375"/>
                <a:gd name="connsiteX216" fmla="*/ 231775 w 587375"/>
                <a:gd name="connsiteY216" fmla="*/ 692150 h 714375"/>
                <a:gd name="connsiteX217" fmla="*/ 214313 w 587375"/>
                <a:gd name="connsiteY217" fmla="*/ 687388 h 714375"/>
                <a:gd name="connsiteX218" fmla="*/ 209550 w 587375"/>
                <a:gd name="connsiteY218" fmla="*/ 704850 h 714375"/>
                <a:gd name="connsiteX219" fmla="*/ 193675 w 587375"/>
                <a:gd name="connsiteY219" fmla="*/ 714375 h 714375"/>
                <a:gd name="connsiteX220" fmla="*/ 166688 w 587375"/>
                <a:gd name="connsiteY220" fmla="*/ 687388 h 714375"/>
                <a:gd name="connsiteX221" fmla="*/ 161925 w 587375"/>
                <a:gd name="connsiteY221" fmla="*/ 666750 h 714375"/>
                <a:gd name="connsiteX222" fmla="*/ 155575 w 587375"/>
                <a:gd name="connsiteY222" fmla="*/ 633413 h 714375"/>
                <a:gd name="connsiteX223" fmla="*/ 133350 w 587375"/>
                <a:gd name="connsiteY223" fmla="*/ 593725 h 714375"/>
                <a:gd name="connsiteX224" fmla="*/ 131763 w 587375"/>
                <a:gd name="connsiteY224" fmla="*/ 555625 h 714375"/>
                <a:gd name="connsiteX225" fmla="*/ 103188 w 587375"/>
                <a:gd name="connsiteY225" fmla="*/ 495300 h 714375"/>
                <a:gd name="connsiteX226" fmla="*/ 98425 w 587375"/>
                <a:gd name="connsiteY226" fmla="*/ 471488 h 714375"/>
                <a:gd name="connsiteX227" fmla="*/ 93662 w 587375"/>
                <a:gd name="connsiteY227" fmla="*/ 423863 h 714375"/>
                <a:gd name="connsiteX228" fmla="*/ 95250 w 587375"/>
                <a:gd name="connsiteY228" fmla="*/ 404813 h 714375"/>
                <a:gd name="connsiteX229" fmla="*/ 90487 w 587375"/>
                <a:gd name="connsiteY229" fmla="*/ 398463 h 714375"/>
                <a:gd name="connsiteX230" fmla="*/ 93662 w 587375"/>
                <a:gd name="connsiteY230" fmla="*/ 374650 h 714375"/>
                <a:gd name="connsiteX231" fmla="*/ 85725 w 587375"/>
                <a:gd name="connsiteY231" fmla="*/ 371475 h 714375"/>
                <a:gd name="connsiteX232" fmla="*/ 82550 w 587375"/>
                <a:gd name="connsiteY232" fmla="*/ 381000 h 714375"/>
                <a:gd name="connsiteX233" fmla="*/ 77787 w 587375"/>
                <a:gd name="connsiteY233" fmla="*/ 404813 h 714375"/>
                <a:gd name="connsiteX234" fmla="*/ 58737 w 587375"/>
                <a:gd name="connsiteY234" fmla="*/ 419100 h 714375"/>
                <a:gd name="connsiteX235" fmla="*/ 34925 w 587375"/>
                <a:gd name="connsiteY235" fmla="*/ 404813 h 714375"/>
                <a:gd name="connsiteX236" fmla="*/ 12700 w 587375"/>
                <a:gd name="connsiteY236" fmla="*/ 374650 h 714375"/>
                <a:gd name="connsiteX237" fmla="*/ 38100 w 587375"/>
                <a:gd name="connsiteY237" fmla="*/ 371475 h 714375"/>
                <a:gd name="connsiteX238" fmla="*/ 50800 w 587375"/>
                <a:gd name="connsiteY238" fmla="*/ 349250 h 714375"/>
                <a:gd name="connsiteX239" fmla="*/ 34925 w 587375"/>
                <a:gd name="connsiteY239" fmla="*/ 354013 h 714375"/>
                <a:gd name="connsiteX240" fmla="*/ 20637 w 587375"/>
                <a:gd name="connsiteY240" fmla="*/ 361950 h 714375"/>
                <a:gd name="connsiteX241" fmla="*/ 0 w 587375"/>
                <a:gd name="connsiteY241" fmla="*/ 342900 h 714375"/>
                <a:gd name="connsiteX242" fmla="*/ 7937 w 587375"/>
                <a:gd name="connsiteY242" fmla="*/ 330200 h 714375"/>
                <a:gd name="connsiteX243" fmla="*/ 42862 w 587375"/>
                <a:gd name="connsiteY243" fmla="*/ 320675 h 714375"/>
                <a:gd name="connsiteX244" fmla="*/ 60325 w 587375"/>
                <a:gd name="connsiteY244" fmla="*/ 320675 h 714375"/>
                <a:gd name="connsiteX245" fmla="*/ 50800 w 587375"/>
                <a:gd name="connsiteY245" fmla="*/ 290513 h 714375"/>
                <a:gd name="connsiteX246" fmla="*/ 33337 w 587375"/>
                <a:gd name="connsiteY246" fmla="*/ 280988 h 714375"/>
                <a:gd name="connsiteX247" fmla="*/ 38100 w 587375"/>
                <a:gd name="connsiteY247" fmla="*/ 265113 h 714375"/>
                <a:gd name="connsiteX248" fmla="*/ 22225 w 587375"/>
                <a:gd name="connsiteY248" fmla="*/ 265113 h 714375"/>
                <a:gd name="connsiteX249" fmla="*/ 25400 w 587375"/>
                <a:gd name="connsiteY249" fmla="*/ 255588 h 714375"/>
                <a:gd name="connsiteX250" fmla="*/ 39687 w 587375"/>
                <a:gd name="connsiteY250" fmla="*/ 234950 h 714375"/>
                <a:gd name="connsiteX251" fmla="*/ 52387 w 587375"/>
                <a:gd name="connsiteY251" fmla="*/ 239713 h 714375"/>
                <a:gd name="connsiteX252" fmla="*/ 76200 w 587375"/>
                <a:gd name="connsiteY252" fmla="*/ 227013 h 714375"/>
                <a:gd name="connsiteX253" fmla="*/ 80962 w 587375"/>
                <a:gd name="connsiteY253" fmla="*/ 212725 h 714375"/>
                <a:gd name="connsiteX254" fmla="*/ 107950 w 587375"/>
                <a:gd name="connsiteY254" fmla="*/ 196850 h 714375"/>
                <a:gd name="connsiteX255" fmla="*/ 120650 w 587375"/>
                <a:gd name="connsiteY255" fmla="*/ 161925 h 714375"/>
                <a:gd name="connsiteX256" fmla="*/ 133350 w 587375"/>
                <a:gd name="connsiteY256" fmla="*/ 134938 h 714375"/>
                <a:gd name="connsiteX257" fmla="*/ 143828 w 587375"/>
                <a:gd name="connsiteY257" fmla="*/ 123507 h 714375"/>
                <a:gd name="connsiteX258" fmla="*/ 141288 w 587375"/>
                <a:gd name="connsiteY258" fmla="*/ 122237 h 714375"/>
                <a:gd name="connsiteX259" fmla="*/ 138113 w 587375"/>
                <a:gd name="connsiteY259" fmla="*/ 122237 h 714375"/>
                <a:gd name="connsiteX260" fmla="*/ 136526 w 587375"/>
                <a:gd name="connsiteY260" fmla="*/ 122237 h 714375"/>
                <a:gd name="connsiteX261" fmla="*/ 136526 w 587375"/>
                <a:gd name="connsiteY261" fmla="*/ 119062 h 714375"/>
                <a:gd name="connsiteX262" fmla="*/ 133351 w 587375"/>
                <a:gd name="connsiteY262" fmla="*/ 115887 h 714375"/>
                <a:gd name="connsiteX263" fmla="*/ 128588 w 587375"/>
                <a:gd name="connsiteY263" fmla="*/ 114300 h 714375"/>
                <a:gd name="connsiteX264" fmla="*/ 125413 w 587375"/>
                <a:gd name="connsiteY264" fmla="*/ 114300 h 714375"/>
                <a:gd name="connsiteX265" fmla="*/ 125413 w 587375"/>
                <a:gd name="connsiteY265" fmla="*/ 109537 h 714375"/>
                <a:gd name="connsiteX266" fmla="*/ 123826 w 587375"/>
                <a:gd name="connsiteY266" fmla="*/ 106362 h 714375"/>
                <a:gd name="connsiteX267" fmla="*/ 119063 w 587375"/>
                <a:gd name="connsiteY267" fmla="*/ 98425 h 714375"/>
                <a:gd name="connsiteX268" fmla="*/ 123826 w 587375"/>
                <a:gd name="connsiteY268" fmla="*/ 96837 h 714375"/>
                <a:gd name="connsiteX269" fmla="*/ 123825 w 587375"/>
                <a:gd name="connsiteY269" fmla="*/ 96836 h 714375"/>
                <a:gd name="connsiteX270" fmla="*/ 123825 w 587375"/>
                <a:gd name="connsiteY270" fmla="*/ 96837 h 714375"/>
                <a:gd name="connsiteX271" fmla="*/ 119063 w 587375"/>
                <a:gd name="connsiteY271" fmla="*/ 98425 h 714375"/>
                <a:gd name="connsiteX272" fmla="*/ 125413 w 587375"/>
                <a:gd name="connsiteY272" fmla="*/ 109537 h 714375"/>
                <a:gd name="connsiteX273" fmla="*/ 123825 w 587375"/>
                <a:gd name="connsiteY273" fmla="*/ 109537 h 714375"/>
                <a:gd name="connsiteX274" fmla="*/ 119063 w 587375"/>
                <a:gd name="connsiteY274" fmla="*/ 109537 h 714375"/>
                <a:gd name="connsiteX275" fmla="*/ 115888 w 587375"/>
                <a:gd name="connsiteY275" fmla="*/ 106362 h 714375"/>
                <a:gd name="connsiteX276" fmla="*/ 115888 w 587375"/>
                <a:gd name="connsiteY276" fmla="*/ 103187 h 714375"/>
                <a:gd name="connsiteX277" fmla="*/ 115888 w 587375"/>
                <a:gd name="connsiteY277" fmla="*/ 101600 h 714375"/>
                <a:gd name="connsiteX278" fmla="*/ 115888 w 587375"/>
                <a:gd name="connsiteY278" fmla="*/ 98425 h 714375"/>
                <a:gd name="connsiteX279" fmla="*/ 112713 w 587375"/>
                <a:gd name="connsiteY279" fmla="*/ 79375 h 714375"/>
                <a:gd name="connsiteX280" fmla="*/ 112713 w 587375"/>
                <a:gd name="connsiteY280" fmla="*/ 76200 h 714375"/>
                <a:gd name="connsiteX281" fmla="*/ 111125 w 587375"/>
                <a:gd name="connsiteY281" fmla="*/ 71437 h 714375"/>
                <a:gd name="connsiteX282" fmla="*/ 111125 w 587375"/>
                <a:gd name="connsiteY282" fmla="*/ 68262 h 714375"/>
                <a:gd name="connsiteX283" fmla="*/ 115888 w 587375"/>
                <a:gd name="connsiteY283" fmla="*/ 63500 h 714375"/>
                <a:gd name="connsiteX284" fmla="*/ 123825 w 587375"/>
                <a:gd name="connsiteY284" fmla="*/ 58737 h 714375"/>
                <a:gd name="connsiteX285" fmla="*/ 123825 w 587375"/>
                <a:gd name="connsiteY285" fmla="*/ 55562 h 714375"/>
                <a:gd name="connsiteX286" fmla="*/ 125413 w 587375"/>
                <a:gd name="connsiteY286" fmla="*/ 49212 h 714375"/>
                <a:gd name="connsiteX287" fmla="*/ 123825 w 587375"/>
                <a:gd name="connsiteY287" fmla="*/ 46037 h 714375"/>
                <a:gd name="connsiteX288" fmla="*/ 119063 w 587375"/>
                <a:gd name="connsiteY288" fmla="*/ 41275 h 714375"/>
                <a:gd name="connsiteX289" fmla="*/ 115888 w 587375"/>
                <a:gd name="connsiteY289" fmla="*/ 41275 h 714375"/>
                <a:gd name="connsiteX290" fmla="*/ 112713 w 587375"/>
                <a:gd name="connsiteY290" fmla="*/ 38100 h 714375"/>
                <a:gd name="connsiteX291" fmla="*/ 111125 w 587375"/>
                <a:gd name="connsiteY291" fmla="*/ 33337 h 714375"/>
                <a:gd name="connsiteX292" fmla="*/ 106363 w 587375"/>
                <a:gd name="connsiteY292" fmla="*/ 33337 h 714375"/>
                <a:gd name="connsiteX293" fmla="*/ 103188 w 587375"/>
                <a:gd name="connsiteY293" fmla="*/ 30162 h 714375"/>
                <a:gd name="connsiteX294" fmla="*/ 101600 w 587375"/>
                <a:gd name="connsiteY294" fmla="*/ 30162 h 714375"/>
                <a:gd name="connsiteX295" fmla="*/ 95250 w 587375"/>
                <a:gd name="connsiteY295" fmla="*/ 28575 h 714375"/>
                <a:gd name="connsiteX296" fmla="*/ 95250 w 587375"/>
                <a:gd name="connsiteY296" fmla="*/ 25400 h 714375"/>
                <a:gd name="connsiteX297" fmla="*/ 95250 w 587375"/>
                <a:gd name="connsiteY297" fmla="*/ 17463 h 714375"/>
                <a:gd name="connsiteX298" fmla="*/ 95250 w 587375"/>
                <a:gd name="connsiteY298" fmla="*/ 15875 h 714375"/>
                <a:gd name="connsiteX299" fmla="*/ 98425 w 587375"/>
                <a:gd name="connsiteY299" fmla="*/ 15875 h 714375"/>
                <a:gd name="connsiteX300" fmla="*/ 103188 w 587375"/>
                <a:gd name="connsiteY300" fmla="*/ 15875 h 714375"/>
                <a:gd name="connsiteX301" fmla="*/ 106363 w 587375"/>
                <a:gd name="connsiteY301" fmla="*/ 17463 h 714375"/>
                <a:gd name="connsiteX302" fmla="*/ 107950 w 587375"/>
                <a:gd name="connsiteY302" fmla="*/ 15875 h 714375"/>
                <a:gd name="connsiteX303" fmla="*/ 107950 w 587375"/>
                <a:gd name="connsiteY303" fmla="*/ 12700 h 714375"/>
                <a:gd name="connsiteX304" fmla="*/ 107950 w 587375"/>
                <a:gd name="connsiteY304" fmla="*/ 7938 h 714375"/>
                <a:gd name="connsiteX305" fmla="*/ 112713 w 587375"/>
                <a:gd name="connsiteY305" fmla="*/ 7938 h 714375"/>
                <a:gd name="connsiteX306" fmla="*/ 115888 w 587375"/>
                <a:gd name="connsiteY306" fmla="*/ 7938 h 714375"/>
                <a:gd name="connsiteX307" fmla="*/ 123825 w 587375"/>
                <a:gd name="connsiteY307" fmla="*/ 6350 h 714375"/>
                <a:gd name="connsiteX308" fmla="*/ 125413 w 587375"/>
                <a:gd name="connsiteY308" fmla="*/ 6350 h 714375"/>
                <a:gd name="connsiteX309" fmla="*/ 128588 w 587375"/>
                <a:gd name="connsiteY309" fmla="*/ 3175 h 714375"/>
                <a:gd name="connsiteX310" fmla="*/ 136525 w 587375"/>
                <a:gd name="connsiteY310" fmla="*/ 6350 h 714375"/>
                <a:gd name="connsiteX311" fmla="*/ 138113 w 587375"/>
                <a:gd name="connsiteY311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1 w 587375"/>
                <a:gd name="connsiteY9" fmla="*/ 60325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209551 w 587375"/>
                <a:gd name="connsiteY19" fmla="*/ 60325 h 714375"/>
                <a:gd name="connsiteX20" fmla="*/ 187325 w 587375"/>
                <a:gd name="connsiteY20" fmla="*/ 55562 h 714375"/>
                <a:gd name="connsiteX21" fmla="*/ 186268 w 587375"/>
                <a:gd name="connsiteY21" fmla="*/ 57148 h 714375"/>
                <a:gd name="connsiteX22" fmla="*/ 187325 w 587375"/>
                <a:gd name="connsiteY22" fmla="*/ 55562 h 714375"/>
                <a:gd name="connsiteX23" fmla="*/ 138113 w 587375"/>
                <a:gd name="connsiteY23" fmla="*/ 0 h 714375"/>
                <a:gd name="connsiteX24" fmla="*/ 144463 w 587375"/>
                <a:gd name="connsiteY24" fmla="*/ 0 h 714375"/>
                <a:gd name="connsiteX25" fmla="*/ 146050 w 587375"/>
                <a:gd name="connsiteY25" fmla="*/ 3175 h 714375"/>
                <a:gd name="connsiteX26" fmla="*/ 149225 w 587375"/>
                <a:gd name="connsiteY26" fmla="*/ 0 h 714375"/>
                <a:gd name="connsiteX27" fmla="*/ 153988 w 587375"/>
                <a:gd name="connsiteY27" fmla="*/ 0 h 714375"/>
                <a:gd name="connsiteX28" fmla="*/ 155576 w 587375"/>
                <a:gd name="connsiteY28" fmla="*/ 3175 h 714375"/>
                <a:gd name="connsiteX29" fmla="*/ 158751 w 587375"/>
                <a:gd name="connsiteY29" fmla="*/ 6350 h 714375"/>
                <a:gd name="connsiteX30" fmla="*/ 161926 w 587375"/>
                <a:gd name="connsiteY30" fmla="*/ 7938 h 714375"/>
                <a:gd name="connsiteX31" fmla="*/ 161926 w 587375"/>
                <a:gd name="connsiteY31" fmla="*/ 11113 h 714375"/>
                <a:gd name="connsiteX32" fmla="*/ 163513 w 587375"/>
                <a:gd name="connsiteY32" fmla="*/ 15875 h 714375"/>
                <a:gd name="connsiteX33" fmla="*/ 171451 w 587375"/>
                <a:gd name="connsiteY33" fmla="*/ 15875 h 714375"/>
                <a:gd name="connsiteX34" fmla="*/ 174626 w 587375"/>
                <a:gd name="connsiteY34" fmla="*/ 17463 h 714375"/>
                <a:gd name="connsiteX35" fmla="*/ 176213 w 587375"/>
                <a:gd name="connsiteY35" fmla="*/ 23813 h 714375"/>
                <a:gd name="connsiteX36" fmla="*/ 179388 w 587375"/>
                <a:gd name="connsiteY36" fmla="*/ 25400 h 714375"/>
                <a:gd name="connsiteX37" fmla="*/ 184151 w 587375"/>
                <a:gd name="connsiteY37" fmla="*/ 25400 h 714375"/>
                <a:gd name="connsiteX38" fmla="*/ 184151 w 587375"/>
                <a:gd name="connsiteY38" fmla="*/ 36512 h 714375"/>
                <a:gd name="connsiteX39" fmla="*/ 187326 w 587375"/>
                <a:gd name="connsiteY39" fmla="*/ 38100 h 714375"/>
                <a:gd name="connsiteX40" fmla="*/ 192088 w 587375"/>
                <a:gd name="connsiteY40" fmla="*/ 41275 h 714375"/>
                <a:gd name="connsiteX41" fmla="*/ 193676 w 587375"/>
                <a:gd name="connsiteY41" fmla="*/ 41275 h 714375"/>
                <a:gd name="connsiteX42" fmla="*/ 201613 w 587375"/>
                <a:gd name="connsiteY42" fmla="*/ 41275 h 714375"/>
                <a:gd name="connsiteX43" fmla="*/ 204788 w 587375"/>
                <a:gd name="connsiteY43" fmla="*/ 42862 h 714375"/>
                <a:gd name="connsiteX44" fmla="*/ 204788 w 587375"/>
                <a:gd name="connsiteY44" fmla="*/ 43921 h 714375"/>
                <a:gd name="connsiteX45" fmla="*/ 206376 w 587375"/>
                <a:gd name="connsiteY45" fmla="*/ 42862 h 714375"/>
                <a:gd name="connsiteX46" fmla="*/ 209551 w 587375"/>
                <a:gd name="connsiteY46" fmla="*/ 41275 h 714375"/>
                <a:gd name="connsiteX47" fmla="*/ 211138 w 587375"/>
                <a:gd name="connsiteY47" fmla="*/ 38100 h 714375"/>
                <a:gd name="connsiteX48" fmla="*/ 214313 w 587375"/>
                <a:gd name="connsiteY48" fmla="*/ 38100 h 714375"/>
                <a:gd name="connsiteX49" fmla="*/ 217488 w 587375"/>
                <a:gd name="connsiteY49" fmla="*/ 38100 h 714375"/>
                <a:gd name="connsiteX50" fmla="*/ 219076 w 587375"/>
                <a:gd name="connsiteY50" fmla="*/ 38100 h 714375"/>
                <a:gd name="connsiteX51" fmla="*/ 222251 w 587375"/>
                <a:gd name="connsiteY51" fmla="*/ 38100 h 714375"/>
                <a:gd name="connsiteX52" fmla="*/ 223838 w 587375"/>
                <a:gd name="connsiteY52" fmla="*/ 36513 h 714375"/>
                <a:gd name="connsiteX53" fmla="*/ 223838 w 587375"/>
                <a:gd name="connsiteY53" fmla="*/ 33338 h 714375"/>
                <a:gd name="connsiteX54" fmla="*/ 227013 w 587375"/>
                <a:gd name="connsiteY54" fmla="*/ 28575 h 714375"/>
                <a:gd name="connsiteX55" fmla="*/ 227013 w 587375"/>
                <a:gd name="connsiteY55" fmla="*/ 25400 h 714375"/>
                <a:gd name="connsiteX56" fmla="*/ 230188 w 587375"/>
                <a:gd name="connsiteY56" fmla="*/ 25400 h 714375"/>
                <a:gd name="connsiteX57" fmla="*/ 231776 w 587375"/>
                <a:gd name="connsiteY57" fmla="*/ 28575 h 714375"/>
                <a:gd name="connsiteX58" fmla="*/ 234951 w 587375"/>
                <a:gd name="connsiteY58" fmla="*/ 30163 h 714375"/>
                <a:gd name="connsiteX59" fmla="*/ 236538 w 587375"/>
                <a:gd name="connsiteY59" fmla="*/ 33338 h 714375"/>
                <a:gd name="connsiteX60" fmla="*/ 242888 w 587375"/>
                <a:gd name="connsiteY60" fmla="*/ 33338 h 714375"/>
                <a:gd name="connsiteX61" fmla="*/ 244476 w 587375"/>
                <a:gd name="connsiteY61" fmla="*/ 33338 h 714375"/>
                <a:gd name="connsiteX62" fmla="*/ 247651 w 587375"/>
                <a:gd name="connsiteY62" fmla="*/ 33338 h 714375"/>
                <a:gd name="connsiteX63" fmla="*/ 249238 w 587375"/>
                <a:gd name="connsiteY63" fmla="*/ 33338 h 714375"/>
                <a:gd name="connsiteX64" fmla="*/ 252413 w 587375"/>
                <a:gd name="connsiteY64" fmla="*/ 36513 h 714375"/>
                <a:gd name="connsiteX65" fmla="*/ 252413 w 587375"/>
                <a:gd name="connsiteY65" fmla="*/ 38100 h 714375"/>
                <a:gd name="connsiteX66" fmla="*/ 252413 w 587375"/>
                <a:gd name="connsiteY66" fmla="*/ 42862 h 714375"/>
                <a:gd name="connsiteX67" fmla="*/ 249238 w 587375"/>
                <a:gd name="connsiteY67" fmla="*/ 46037 h 714375"/>
                <a:gd name="connsiteX68" fmla="*/ 249238 w 587375"/>
                <a:gd name="connsiteY68" fmla="*/ 49212 h 714375"/>
                <a:gd name="connsiteX69" fmla="*/ 249238 w 587375"/>
                <a:gd name="connsiteY69" fmla="*/ 50800 h 714375"/>
                <a:gd name="connsiteX70" fmla="*/ 252413 w 587375"/>
                <a:gd name="connsiteY70" fmla="*/ 55562 h 714375"/>
                <a:gd name="connsiteX71" fmla="*/ 249238 w 587375"/>
                <a:gd name="connsiteY71" fmla="*/ 58737 h 714375"/>
                <a:gd name="connsiteX72" fmla="*/ 249238 w 587375"/>
                <a:gd name="connsiteY72" fmla="*/ 63500 h 714375"/>
                <a:gd name="connsiteX73" fmla="*/ 247651 w 587375"/>
                <a:gd name="connsiteY73" fmla="*/ 66675 h 714375"/>
                <a:gd name="connsiteX74" fmla="*/ 244476 w 587375"/>
                <a:gd name="connsiteY74" fmla="*/ 68262 h 714375"/>
                <a:gd name="connsiteX75" fmla="*/ 239713 w 587375"/>
                <a:gd name="connsiteY75" fmla="*/ 71437 h 714375"/>
                <a:gd name="connsiteX76" fmla="*/ 236538 w 587375"/>
                <a:gd name="connsiteY76" fmla="*/ 71437 h 714375"/>
                <a:gd name="connsiteX77" fmla="*/ 236538 w 587375"/>
                <a:gd name="connsiteY77" fmla="*/ 76200 h 714375"/>
                <a:gd name="connsiteX78" fmla="*/ 236538 w 587375"/>
                <a:gd name="connsiteY78" fmla="*/ 80962 h 714375"/>
                <a:gd name="connsiteX79" fmla="*/ 234951 w 587375"/>
                <a:gd name="connsiteY79" fmla="*/ 84137 h 714375"/>
                <a:gd name="connsiteX80" fmla="*/ 231776 w 587375"/>
                <a:gd name="connsiteY80" fmla="*/ 84137 h 714375"/>
                <a:gd name="connsiteX81" fmla="*/ 227013 w 587375"/>
                <a:gd name="connsiteY81" fmla="*/ 84137 h 714375"/>
                <a:gd name="connsiteX82" fmla="*/ 227013 w 587375"/>
                <a:gd name="connsiteY82" fmla="*/ 80962 h 714375"/>
                <a:gd name="connsiteX83" fmla="*/ 227013 w 587375"/>
                <a:gd name="connsiteY83" fmla="*/ 76200 h 714375"/>
                <a:gd name="connsiteX84" fmla="*/ 227013 w 587375"/>
                <a:gd name="connsiteY84" fmla="*/ 71437 h 714375"/>
                <a:gd name="connsiteX85" fmla="*/ 223838 w 587375"/>
                <a:gd name="connsiteY85" fmla="*/ 68262 h 714375"/>
                <a:gd name="connsiteX86" fmla="*/ 223838 w 587375"/>
                <a:gd name="connsiteY86" fmla="*/ 68262 h 714375"/>
                <a:gd name="connsiteX87" fmla="*/ 227013 w 587375"/>
                <a:gd name="connsiteY87" fmla="*/ 71437 h 714375"/>
                <a:gd name="connsiteX88" fmla="*/ 227013 w 587375"/>
                <a:gd name="connsiteY88" fmla="*/ 80962 h 714375"/>
                <a:gd name="connsiteX89" fmla="*/ 223838 w 587375"/>
                <a:gd name="connsiteY89" fmla="*/ 84137 h 714375"/>
                <a:gd name="connsiteX90" fmla="*/ 223838 w 587375"/>
                <a:gd name="connsiteY90" fmla="*/ 88900 h 714375"/>
                <a:gd name="connsiteX91" fmla="*/ 223838 w 587375"/>
                <a:gd name="connsiteY91" fmla="*/ 92075 h 714375"/>
                <a:gd name="connsiteX92" fmla="*/ 223838 w 587375"/>
                <a:gd name="connsiteY92" fmla="*/ 96837 h 714375"/>
                <a:gd name="connsiteX93" fmla="*/ 227013 w 587375"/>
                <a:gd name="connsiteY93" fmla="*/ 98425 h 714375"/>
                <a:gd name="connsiteX94" fmla="*/ 227013 w 587375"/>
                <a:gd name="connsiteY94" fmla="*/ 103187 h 714375"/>
                <a:gd name="connsiteX95" fmla="*/ 231775 w 587375"/>
                <a:gd name="connsiteY95" fmla="*/ 103187 h 714375"/>
                <a:gd name="connsiteX96" fmla="*/ 234950 w 587375"/>
                <a:gd name="connsiteY96" fmla="*/ 103187 h 714375"/>
                <a:gd name="connsiteX97" fmla="*/ 231775 w 587375"/>
                <a:gd name="connsiteY97" fmla="*/ 106362 h 714375"/>
                <a:gd name="connsiteX98" fmla="*/ 231775 w 587375"/>
                <a:gd name="connsiteY98" fmla="*/ 109537 h 714375"/>
                <a:gd name="connsiteX99" fmla="*/ 231775 w 587375"/>
                <a:gd name="connsiteY99" fmla="*/ 111125 h 714375"/>
                <a:gd name="connsiteX100" fmla="*/ 234950 w 587375"/>
                <a:gd name="connsiteY100" fmla="*/ 114300 h 714375"/>
                <a:gd name="connsiteX101" fmla="*/ 233891 w 587375"/>
                <a:gd name="connsiteY101" fmla="*/ 116947 h 714375"/>
                <a:gd name="connsiteX102" fmla="*/ 234951 w 587375"/>
                <a:gd name="connsiteY102" fmla="*/ 115888 h 714375"/>
                <a:gd name="connsiteX103" fmla="*/ 234951 w 587375"/>
                <a:gd name="connsiteY103" fmla="*/ 114300 h 714375"/>
                <a:gd name="connsiteX104" fmla="*/ 236538 w 587375"/>
                <a:gd name="connsiteY104" fmla="*/ 114300 h 714375"/>
                <a:gd name="connsiteX105" fmla="*/ 239713 w 587375"/>
                <a:gd name="connsiteY105" fmla="*/ 115888 h 714375"/>
                <a:gd name="connsiteX106" fmla="*/ 239713 w 587375"/>
                <a:gd name="connsiteY106" fmla="*/ 122237 h 714375"/>
                <a:gd name="connsiteX107" fmla="*/ 234951 w 587375"/>
                <a:gd name="connsiteY107" fmla="*/ 123825 h 714375"/>
                <a:gd name="connsiteX108" fmla="*/ 231776 w 587375"/>
                <a:gd name="connsiteY108" fmla="*/ 123825 h 714375"/>
                <a:gd name="connsiteX109" fmla="*/ 231776 w 587375"/>
                <a:gd name="connsiteY109" fmla="*/ 128587 h 714375"/>
                <a:gd name="connsiteX110" fmla="*/ 231776 w 587375"/>
                <a:gd name="connsiteY110" fmla="*/ 131762 h 714375"/>
                <a:gd name="connsiteX111" fmla="*/ 227013 w 587375"/>
                <a:gd name="connsiteY111" fmla="*/ 131762 h 714375"/>
                <a:gd name="connsiteX112" fmla="*/ 223838 w 587375"/>
                <a:gd name="connsiteY112" fmla="*/ 131762 h 714375"/>
                <a:gd name="connsiteX113" fmla="*/ 222250 w 587375"/>
                <a:gd name="connsiteY113" fmla="*/ 128587 h 714375"/>
                <a:gd name="connsiteX114" fmla="*/ 222250 w 587375"/>
                <a:gd name="connsiteY114" fmla="*/ 127000 h 714375"/>
                <a:gd name="connsiteX115" fmla="*/ 222250 w 587375"/>
                <a:gd name="connsiteY115" fmla="*/ 123825 h 714375"/>
                <a:gd name="connsiteX116" fmla="*/ 223838 w 587375"/>
                <a:gd name="connsiteY116" fmla="*/ 123825 h 714375"/>
                <a:gd name="connsiteX117" fmla="*/ 227013 w 587375"/>
                <a:gd name="connsiteY117" fmla="*/ 123825 h 714375"/>
                <a:gd name="connsiteX118" fmla="*/ 230188 w 587375"/>
                <a:gd name="connsiteY118" fmla="*/ 123825 h 714375"/>
                <a:gd name="connsiteX119" fmla="*/ 231776 w 587375"/>
                <a:gd name="connsiteY119" fmla="*/ 122237 h 714375"/>
                <a:gd name="connsiteX120" fmla="*/ 231776 w 587375"/>
                <a:gd name="connsiteY120" fmla="*/ 122236 h 714375"/>
                <a:gd name="connsiteX121" fmla="*/ 231775 w 587375"/>
                <a:gd name="connsiteY121" fmla="*/ 122237 h 714375"/>
                <a:gd name="connsiteX122" fmla="*/ 227013 w 587375"/>
                <a:gd name="connsiteY122" fmla="*/ 123825 h 714375"/>
                <a:gd name="connsiteX123" fmla="*/ 223838 w 587375"/>
                <a:gd name="connsiteY123" fmla="*/ 123825 h 714375"/>
                <a:gd name="connsiteX124" fmla="*/ 222250 w 587375"/>
                <a:gd name="connsiteY124" fmla="*/ 122237 h 714375"/>
                <a:gd name="connsiteX125" fmla="*/ 222250 w 587375"/>
                <a:gd name="connsiteY125" fmla="*/ 119062 h 714375"/>
                <a:gd name="connsiteX126" fmla="*/ 219075 w 587375"/>
                <a:gd name="connsiteY126" fmla="*/ 122237 h 714375"/>
                <a:gd name="connsiteX127" fmla="*/ 217488 w 587375"/>
                <a:gd name="connsiteY127" fmla="*/ 122237 h 714375"/>
                <a:gd name="connsiteX128" fmla="*/ 214313 w 587375"/>
                <a:gd name="connsiteY128" fmla="*/ 123825 h 714375"/>
                <a:gd name="connsiteX129" fmla="*/ 214312 w 587375"/>
                <a:gd name="connsiteY129" fmla="*/ 123825 h 714375"/>
                <a:gd name="connsiteX130" fmla="*/ 214312 w 587375"/>
                <a:gd name="connsiteY130" fmla="*/ 125014 h 714375"/>
                <a:gd name="connsiteX131" fmla="*/ 223838 w 587375"/>
                <a:gd name="connsiteY131" fmla="*/ 157163 h 714375"/>
                <a:gd name="connsiteX132" fmla="*/ 234950 w 587375"/>
                <a:gd name="connsiteY132" fmla="*/ 146050 h 714375"/>
                <a:gd name="connsiteX133" fmla="*/ 260350 w 587375"/>
                <a:gd name="connsiteY133" fmla="*/ 166688 h 714375"/>
                <a:gd name="connsiteX134" fmla="*/ 244475 w 587375"/>
                <a:gd name="connsiteY134" fmla="*/ 184150 h 714375"/>
                <a:gd name="connsiteX135" fmla="*/ 242888 w 587375"/>
                <a:gd name="connsiteY135" fmla="*/ 212725 h 714375"/>
                <a:gd name="connsiteX136" fmla="*/ 260350 w 587375"/>
                <a:gd name="connsiteY136" fmla="*/ 212725 h 714375"/>
                <a:gd name="connsiteX137" fmla="*/ 260350 w 587375"/>
                <a:gd name="connsiteY137" fmla="*/ 227013 h 714375"/>
                <a:gd name="connsiteX138" fmla="*/ 292100 w 587375"/>
                <a:gd name="connsiteY138" fmla="*/ 247650 h 714375"/>
                <a:gd name="connsiteX139" fmla="*/ 312738 w 587375"/>
                <a:gd name="connsiteY139" fmla="*/ 250825 h 714375"/>
                <a:gd name="connsiteX140" fmla="*/ 328613 w 587375"/>
                <a:gd name="connsiteY140" fmla="*/ 242888 h 714375"/>
                <a:gd name="connsiteX141" fmla="*/ 339725 w 587375"/>
                <a:gd name="connsiteY141" fmla="*/ 263525 h 714375"/>
                <a:gd name="connsiteX142" fmla="*/ 352425 w 587375"/>
                <a:gd name="connsiteY142" fmla="*/ 260350 h 714375"/>
                <a:gd name="connsiteX143" fmla="*/ 355600 w 587375"/>
                <a:gd name="connsiteY143" fmla="*/ 269875 h 714375"/>
                <a:gd name="connsiteX144" fmla="*/ 398463 w 587375"/>
                <a:gd name="connsiteY144" fmla="*/ 276225 h 714375"/>
                <a:gd name="connsiteX145" fmla="*/ 407988 w 587375"/>
                <a:gd name="connsiteY145" fmla="*/ 269875 h 714375"/>
                <a:gd name="connsiteX146" fmla="*/ 407988 w 587375"/>
                <a:gd name="connsiteY146" fmla="*/ 238125 h 714375"/>
                <a:gd name="connsiteX147" fmla="*/ 423863 w 587375"/>
                <a:gd name="connsiteY147" fmla="*/ 227013 h 714375"/>
                <a:gd name="connsiteX148" fmla="*/ 428625 w 587375"/>
                <a:gd name="connsiteY148" fmla="*/ 234950 h 714375"/>
                <a:gd name="connsiteX149" fmla="*/ 420688 w 587375"/>
                <a:gd name="connsiteY149" fmla="*/ 247650 h 714375"/>
                <a:gd name="connsiteX150" fmla="*/ 423863 w 587375"/>
                <a:gd name="connsiteY150" fmla="*/ 257175 h 714375"/>
                <a:gd name="connsiteX151" fmla="*/ 420688 w 587375"/>
                <a:gd name="connsiteY151" fmla="*/ 265113 h 714375"/>
                <a:gd name="connsiteX152" fmla="*/ 431800 w 587375"/>
                <a:gd name="connsiteY152" fmla="*/ 269875 h 714375"/>
                <a:gd name="connsiteX153" fmla="*/ 450850 w 587375"/>
                <a:gd name="connsiteY153" fmla="*/ 265113 h 714375"/>
                <a:gd name="connsiteX154" fmla="*/ 457200 w 587375"/>
                <a:gd name="connsiteY154" fmla="*/ 257175 h 714375"/>
                <a:gd name="connsiteX155" fmla="*/ 481013 w 587375"/>
                <a:gd name="connsiteY155" fmla="*/ 260350 h 714375"/>
                <a:gd name="connsiteX156" fmla="*/ 481013 w 587375"/>
                <a:gd name="connsiteY156" fmla="*/ 234950 h 714375"/>
                <a:gd name="connsiteX157" fmla="*/ 500063 w 587375"/>
                <a:gd name="connsiteY157" fmla="*/ 227013 h 714375"/>
                <a:gd name="connsiteX158" fmla="*/ 527050 w 587375"/>
                <a:gd name="connsiteY158" fmla="*/ 200025 h 714375"/>
                <a:gd name="connsiteX159" fmla="*/ 544513 w 587375"/>
                <a:gd name="connsiteY159" fmla="*/ 201613 h 714375"/>
                <a:gd name="connsiteX160" fmla="*/ 547688 w 587375"/>
                <a:gd name="connsiteY160" fmla="*/ 214313 h 714375"/>
                <a:gd name="connsiteX161" fmla="*/ 565150 w 587375"/>
                <a:gd name="connsiteY161" fmla="*/ 212725 h 714375"/>
                <a:gd name="connsiteX162" fmla="*/ 582613 w 587375"/>
                <a:gd name="connsiteY162" fmla="*/ 217488 h 714375"/>
                <a:gd name="connsiteX163" fmla="*/ 587375 w 587375"/>
                <a:gd name="connsiteY163" fmla="*/ 233363 h 714375"/>
                <a:gd name="connsiteX164" fmla="*/ 585788 w 587375"/>
                <a:gd name="connsiteY164" fmla="*/ 247650 h 714375"/>
                <a:gd name="connsiteX165" fmla="*/ 577850 w 587375"/>
                <a:gd name="connsiteY165" fmla="*/ 244475 h 714375"/>
                <a:gd name="connsiteX166" fmla="*/ 557213 w 587375"/>
                <a:gd name="connsiteY166" fmla="*/ 255588 h 714375"/>
                <a:gd name="connsiteX167" fmla="*/ 536575 w 587375"/>
                <a:gd name="connsiteY167" fmla="*/ 287338 h 714375"/>
                <a:gd name="connsiteX168" fmla="*/ 536575 w 587375"/>
                <a:gd name="connsiteY168" fmla="*/ 306388 h 714375"/>
                <a:gd name="connsiteX169" fmla="*/ 527050 w 587375"/>
                <a:gd name="connsiteY169" fmla="*/ 323850 h 714375"/>
                <a:gd name="connsiteX170" fmla="*/ 514350 w 587375"/>
                <a:gd name="connsiteY170" fmla="*/ 325438 h 714375"/>
                <a:gd name="connsiteX171" fmla="*/ 517525 w 587375"/>
                <a:gd name="connsiteY171" fmla="*/ 361950 h 714375"/>
                <a:gd name="connsiteX172" fmla="*/ 512763 w 587375"/>
                <a:gd name="connsiteY172" fmla="*/ 363538 h 714375"/>
                <a:gd name="connsiteX173" fmla="*/ 512763 w 587375"/>
                <a:gd name="connsiteY173" fmla="*/ 381000 h 714375"/>
                <a:gd name="connsiteX174" fmla="*/ 504825 w 587375"/>
                <a:gd name="connsiteY174" fmla="*/ 388938 h 714375"/>
                <a:gd name="connsiteX175" fmla="*/ 496888 w 587375"/>
                <a:gd name="connsiteY175" fmla="*/ 381000 h 714375"/>
                <a:gd name="connsiteX176" fmla="*/ 496888 w 587375"/>
                <a:gd name="connsiteY176" fmla="*/ 333375 h 714375"/>
                <a:gd name="connsiteX177" fmla="*/ 488950 w 587375"/>
                <a:gd name="connsiteY177" fmla="*/ 333375 h 714375"/>
                <a:gd name="connsiteX178" fmla="*/ 487363 w 587375"/>
                <a:gd name="connsiteY178" fmla="*/ 349250 h 714375"/>
                <a:gd name="connsiteX179" fmla="*/ 476250 w 587375"/>
                <a:gd name="connsiteY179" fmla="*/ 349250 h 714375"/>
                <a:gd name="connsiteX180" fmla="*/ 481013 w 587375"/>
                <a:gd name="connsiteY180" fmla="*/ 333375 h 714375"/>
                <a:gd name="connsiteX181" fmla="*/ 496888 w 587375"/>
                <a:gd name="connsiteY181" fmla="*/ 320675 h 714375"/>
                <a:gd name="connsiteX182" fmla="*/ 500063 w 587375"/>
                <a:gd name="connsiteY182" fmla="*/ 303213 h 714375"/>
                <a:gd name="connsiteX183" fmla="*/ 449263 w 587375"/>
                <a:gd name="connsiteY183" fmla="*/ 295275 h 714375"/>
                <a:gd name="connsiteX184" fmla="*/ 444500 w 587375"/>
                <a:gd name="connsiteY184" fmla="*/ 285750 h 714375"/>
                <a:gd name="connsiteX185" fmla="*/ 415925 w 587375"/>
                <a:gd name="connsiteY185" fmla="*/ 269875 h 714375"/>
                <a:gd name="connsiteX186" fmla="*/ 414338 w 587375"/>
                <a:gd name="connsiteY186" fmla="*/ 276225 h 714375"/>
                <a:gd name="connsiteX187" fmla="*/ 406400 w 587375"/>
                <a:gd name="connsiteY187" fmla="*/ 293688 h 714375"/>
                <a:gd name="connsiteX188" fmla="*/ 428625 w 587375"/>
                <a:gd name="connsiteY188" fmla="*/ 303213 h 714375"/>
                <a:gd name="connsiteX189" fmla="*/ 415925 w 587375"/>
                <a:gd name="connsiteY189" fmla="*/ 311150 h 714375"/>
                <a:gd name="connsiteX190" fmla="*/ 414338 w 587375"/>
                <a:gd name="connsiteY190" fmla="*/ 319088 h 714375"/>
                <a:gd name="connsiteX191" fmla="*/ 419100 w 587375"/>
                <a:gd name="connsiteY191" fmla="*/ 323850 h 714375"/>
                <a:gd name="connsiteX192" fmla="*/ 420688 w 587375"/>
                <a:gd name="connsiteY192" fmla="*/ 338138 h 714375"/>
                <a:gd name="connsiteX193" fmla="*/ 436563 w 587375"/>
                <a:gd name="connsiteY193" fmla="*/ 388938 h 714375"/>
                <a:gd name="connsiteX194" fmla="*/ 407988 w 587375"/>
                <a:gd name="connsiteY194" fmla="*/ 388938 h 714375"/>
                <a:gd name="connsiteX195" fmla="*/ 406400 w 587375"/>
                <a:gd name="connsiteY195" fmla="*/ 374650 h 714375"/>
                <a:gd name="connsiteX196" fmla="*/ 398463 w 587375"/>
                <a:gd name="connsiteY196" fmla="*/ 388938 h 714375"/>
                <a:gd name="connsiteX197" fmla="*/ 377825 w 587375"/>
                <a:gd name="connsiteY197" fmla="*/ 404813 h 714375"/>
                <a:gd name="connsiteX198" fmla="*/ 382588 w 587375"/>
                <a:gd name="connsiteY198" fmla="*/ 414338 h 714375"/>
                <a:gd name="connsiteX199" fmla="*/ 371475 w 587375"/>
                <a:gd name="connsiteY199" fmla="*/ 434975 h 714375"/>
                <a:gd name="connsiteX200" fmla="*/ 355600 w 587375"/>
                <a:gd name="connsiteY200" fmla="*/ 439738 h 714375"/>
                <a:gd name="connsiteX201" fmla="*/ 350838 w 587375"/>
                <a:gd name="connsiteY201" fmla="*/ 431800 h 714375"/>
                <a:gd name="connsiteX202" fmla="*/ 339725 w 587375"/>
                <a:gd name="connsiteY202" fmla="*/ 439738 h 714375"/>
                <a:gd name="connsiteX203" fmla="*/ 339725 w 587375"/>
                <a:gd name="connsiteY203" fmla="*/ 452438 h 714375"/>
                <a:gd name="connsiteX204" fmla="*/ 287338 w 587375"/>
                <a:gd name="connsiteY204" fmla="*/ 500063 h 714375"/>
                <a:gd name="connsiteX205" fmla="*/ 290513 w 587375"/>
                <a:gd name="connsiteY205" fmla="*/ 512763 h 714375"/>
                <a:gd name="connsiteX206" fmla="*/ 266700 w 587375"/>
                <a:gd name="connsiteY206" fmla="*/ 525463 h 714375"/>
                <a:gd name="connsiteX207" fmla="*/ 249238 w 587375"/>
                <a:gd name="connsiteY207" fmla="*/ 530225 h 714375"/>
                <a:gd name="connsiteX208" fmla="*/ 247650 w 587375"/>
                <a:gd name="connsiteY208" fmla="*/ 539750 h 714375"/>
                <a:gd name="connsiteX209" fmla="*/ 252413 w 587375"/>
                <a:gd name="connsiteY209" fmla="*/ 590550 h 714375"/>
                <a:gd name="connsiteX210" fmla="*/ 239713 w 587375"/>
                <a:gd name="connsiteY210" fmla="*/ 620713 h 714375"/>
                <a:gd name="connsiteX211" fmla="*/ 242888 w 587375"/>
                <a:gd name="connsiteY211" fmla="*/ 655638 h 714375"/>
                <a:gd name="connsiteX212" fmla="*/ 231775 w 587375"/>
                <a:gd name="connsiteY212" fmla="*/ 655638 h 714375"/>
                <a:gd name="connsiteX213" fmla="*/ 223838 w 587375"/>
                <a:gd name="connsiteY213" fmla="*/ 681038 h 714375"/>
                <a:gd name="connsiteX214" fmla="*/ 231775 w 587375"/>
                <a:gd name="connsiteY214" fmla="*/ 687388 h 714375"/>
                <a:gd name="connsiteX215" fmla="*/ 231775 w 587375"/>
                <a:gd name="connsiteY215" fmla="*/ 692150 h 714375"/>
                <a:gd name="connsiteX216" fmla="*/ 214313 w 587375"/>
                <a:gd name="connsiteY216" fmla="*/ 687388 h 714375"/>
                <a:gd name="connsiteX217" fmla="*/ 209550 w 587375"/>
                <a:gd name="connsiteY217" fmla="*/ 704850 h 714375"/>
                <a:gd name="connsiteX218" fmla="*/ 193675 w 587375"/>
                <a:gd name="connsiteY218" fmla="*/ 714375 h 714375"/>
                <a:gd name="connsiteX219" fmla="*/ 166688 w 587375"/>
                <a:gd name="connsiteY219" fmla="*/ 687388 h 714375"/>
                <a:gd name="connsiteX220" fmla="*/ 161925 w 587375"/>
                <a:gd name="connsiteY220" fmla="*/ 666750 h 714375"/>
                <a:gd name="connsiteX221" fmla="*/ 155575 w 587375"/>
                <a:gd name="connsiteY221" fmla="*/ 633413 h 714375"/>
                <a:gd name="connsiteX222" fmla="*/ 133350 w 587375"/>
                <a:gd name="connsiteY222" fmla="*/ 593725 h 714375"/>
                <a:gd name="connsiteX223" fmla="*/ 131763 w 587375"/>
                <a:gd name="connsiteY223" fmla="*/ 555625 h 714375"/>
                <a:gd name="connsiteX224" fmla="*/ 103188 w 587375"/>
                <a:gd name="connsiteY224" fmla="*/ 495300 h 714375"/>
                <a:gd name="connsiteX225" fmla="*/ 98425 w 587375"/>
                <a:gd name="connsiteY225" fmla="*/ 471488 h 714375"/>
                <a:gd name="connsiteX226" fmla="*/ 93662 w 587375"/>
                <a:gd name="connsiteY226" fmla="*/ 423863 h 714375"/>
                <a:gd name="connsiteX227" fmla="*/ 95250 w 587375"/>
                <a:gd name="connsiteY227" fmla="*/ 404813 h 714375"/>
                <a:gd name="connsiteX228" fmla="*/ 90487 w 587375"/>
                <a:gd name="connsiteY228" fmla="*/ 398463 h 714375"/>
                <a:gd name="connsiteX229" fmla="*/ 93662 w 587375"/>
                <a:gd name="connsiteY229" fmla="*/ 374650 h 714375"/>
                <a:gd name="connsiteX230" fmla="*/ 85725 w 587375"/>
                <a:gd name="connsiteY230" fmla="*/ 371475 h 714375"/>
                <a:gd name="connsiteX231" fmla="*/ 82550 w 587375"/>
                <a:gd name="connsiteY231" fmla="*/ 381000 h 714375"/>
                <a:gd name="connsiteX232" fmla="*/ 77787 w 587375"/>
                <a:gd name="connsiteY232" fmla="*/ 404813 h 714375"/>
                <a:gd name="connsiteX233" fmla="*/ 58737 w 587375"/>
                <a:gd name="connsiteY233" fmla="*/ 419100 h 714375"/>
                <a:gd name="connsiteX234" fmla="*/ 34925 w 587375"/>
                <a:gd name="connsiteY234" fmla="*/ 404813 h 714375"/>
                <a:gd name="connsiteX235" fmla="*/ 12700 w 587375"/>
                <a:gd name="connsiteY235" fmla="*/ 374650 h 714375"/>
                <a:gd name="connsiteX236" fmla="*/ 38100 w 587375"/>
                <a:gd name="connsiteY236" fmla="*/ 371475 h 714375"/>
                <a:gd name="connsiteX237" fmla="*/ 50800 w 587375"/>
                <a:gd name="connsiteY237" fmla="*/ 349250 h 714375"/>
                <a:gd name="connsiteX238" fmla="*/ 34925 w 587375"/>
                <a:gd name="connsiteY238" fmla="*/ 354013 h 714375"/>
                <a:gd name="connsiteX239" fmla="*/ 20637 w 587375"/>
                <a:gd name="connsiteY239" fmla="*/ 361950 h 714375"/>
                <a:gd name="connsiteX240" fmla="*/ 0 w 587375"/>
                <a:gd name="connsiteY240" fmla="*/ 342900 h 714375"/>
                <a:gd name="connsiteX241" fmla="*/ 7937 w 587375"/>
                <a:gd name="connsiteY241" fmla="*/ 330200 h 714375"/>
                <a:gd name="connsiteX242" fmla="*/ 42862 w 587375"/>
                <a:gd name="connsiteY242" fmla="*/ 320675 h 714375"/>
                <a:gd name="connsiteX243" fmla="*/ 60325 w 587375"/>
                <a:gd name="connsiteY243" fmla="*/ 320675 h 714375"/>
                <a:gd name="connsiteX244" fmla="*/ 50800 w 587375"/>
                <a:gd name="connsiteY244" fmla="*/ 290513 h 714375"/>
                <a:gd name="connsiteX245" fmla="*/ 33337 w 587375"/>
                <a:gd name="connsiteY245" fmla="*/ 280988 h 714375"/>
                <a:gd name="connsiteX246" fmla="*/ 38100 w 587375"/>
                <a:gd name="connsiteY246" fmla="*/ 265113 h 714375"/>
                <a:gd name="connsiteX247" fmla="*/ 22225 w 587375"/>
                <a:gd name="connsiteY247" fmla="*/ 265113 h 714375"/>
                <a:gd name="connsiteX248" fmla="*/ 25400 w 587375"/>
                <a:gd name="connsiteY248" fmla="*/ 255588 h 714375"/>
                <a:gd name="connsiteX249" fmla="*/ 39687 w 587375"/>
                <a:gd name="connsiteY249" fmla="*/ 234950 h 714375"/>
                <a:gd name="connsiteX250" fmla="*/ 52387 w 587375"/>
                <a:gd name="connsiteY250" fmla="*/ 239713 h 714375"/>
                <a:gd name="connsiteX251" fmla="*/ 76200 w 587375"/>
                <a:gd name="connsiteY251" fmla="*/ 227013 h 714375"/>
                <a:gd name="connsiteX252" fmla="*/ 80962 w 587375"/>
                <a:gd name="connsiteY252" fmla="*/ 212725 h 714375"/>
                <a:gd name="connsiteX253" fmla="*/ 107950 w 587375"/>
                <a:gd name="connsiteY253" fmla="*/ 196850 h 714375"/>
                <a:gd name="connsiteX254" fmla="*/ 120650 w 587375"/>
                <a:gd name="connsiteY254" fmla="*/ 161925 h 714375"/>
                <a:gd name="connsiteX255" fmla="*/ 133350 w 587375"/>
                <a:gd name="connsiteY255" fmla="*/ 134938 h 714375"/>
                <a:gd name="connsiteX256" fmla="*/ 143828 w 587375"/>
                <a:gd name="connsiteY256" fmla="*/ 123507 h 714375"/>
                <a:gd name="connsiteX257" fmla="*/ 141288 w 587375"/>
                <a:gd name="connsiteY257" fmla="*/ 122237 h 714375"/>
                <a:gd name="connsiteX258" fmla="*/ 138113 w 587375"/>
                <a:gd name="connsiteY258" fmla="*/ 122237 h 714375"/>
                <a:gd name="connsiteX259" fmla="*/ 136526 w 587375"/>
                <a:gd name="connsiteY259" fmla="*/ 122237 h 714375"/>
                <a:gd name="connsiteX260" fmla="*/ 136526 w 587375"/>
                <a:gd name="connsiteY260" fmla="*/ 119062 h 714375"/>
                <a:gd name="connsiteX261" fmla="*/ 133351 w 587375"/>
                <a:gd name="connsiteY261" fmla="*/ 115887 h 714375"/>
                <a:gd name="connsiteX262" fmla="*/ 128588 w 587375"/>
                <a:gd name="connsiteY262" fmla="*/ 114300 h 714375"/>
                <a:gd name="connsiteX263" fmla="*/ 125413 w 587375"/>
                <a:gd name="connsiteY263" fmla="*/ 114300 h 714375"/>
                <a:gd name="connsiteX264" fmla="*/ 125413 w 587375"/>
                <a:gd name="connsiteY264" fmla="*/ 109537 h 714375"/>
                <a:gd name="connsiteX265" fmla="*/ 123826 w 587375"/>
                <a:gd name="connsiteY265" fmla="*/ 106362 h 714375"/>
                <a:gd name="connsiteX266" fmla="*/ 119063 w 587375"/>
                <a:gd name="connsiteY266" fmla="*/ 98425 h 714375"/>
                <a:gd name="connsiteX267" fmla="*/ 123826 w 587375"/>
                <a:gd name="connsiteY267" fmla="*/ 96837 h 714375"/>
                <a:gd name="connsiteX268" fmla="*/ 123825 w 587375"/>
                <a:gd name="connsiteY268" fmla="*/ 96836 h 714375"/>
                <a:gd name="connsiteX269" fmla="*/ 123825 w 587375"/>
                <a:gd name="connsiteY269" fmla="*/ 96837 h 714375"/>
                <a:gd name="connsiteX270" fmla="*/ 119063 w 587375"/>
                <a:gd name="connsiteY270" fmla="*/ 98425 h 714375"/>
                <a:gd name="connsiteX271" fmla="*/ 125413 w 587375"/>
                <a:gd name="connsiteY271" fmla="*/ 109537 h 714375"/>
                <a:gd name="connsiteX272" fmla="*/ 123825 w 587375"/>
                <a:gd name="connsiteY272" fmla="*/ 109537 h 714375"/>
                <a:gd name="connsiteX273" fmla="*/ 119063 w 587375"/>
                <a:gd name="connsiteY273" fmla="*/ 109537 h 714375"/>
                <a:gd name="connsiteX274" fmla="*/ 115888 w 587375"/>
                <a:gd name="connsiteY274" fmla="*/ 106362 h 714375"/>
                <a:gd name="connsiteX275" fmla="*/ 115888 w 587375"/>
                <a:gd name="connsiteY275" fmla="*/ 103187 h 714375"/>
                <a:gd name="connsiteX276" fmla="*/ 115888 w 587375"/>
                <a:gd name="connsiteY276" fmla="*/ 101600 h 714375"/>
                <a:gd name="connsiteX277" fmla="*/ 115888 w 587375"/>
                <a:gd name="connsiteY277" fmla="*/ 98425 h 714375"/>
                <a:gd name="connsiteX278" fmla="*/ 112713 w 587375"/>
                <a:gd name="connsiteY278" fmla="*/ 79375 h 714375"/>
                <a:gd name="connsiteX279" fmla="*/ 112713 w 587375"/>
                <a:gd name="connsiteY279" fmla="*/ 76200 h 714375"/>
                <a:gd name="connsiteX280" fmla="*/ 111125 w 587375"/>
                <a:gd name="connsiteY280" fmla="*/ 71437 h 714375"/>
                <a:gd name="connsiteX281" fmla="*/ 111125 w 587375"/>
                <a:gd name="connsiteY281" fmla="*/ 68262 h 714375"/>
                <a:gd name="connsiteX282" fmla="*/ 115888 w 587375"/>
                <a:gd name="connsiteY282" fmla="*/ 63500 h 714375"/>
                <a:gd name="connsiteX283" fmla="*/ 123825 w 587375"/>
                <a:gd name="connsiteY283" fmla="*/ 58737 h 714375"/>
                <a:gd name="connsiteX284" fmla="*/ 123825 w 587375"/>
                <a:gd name="connsiteY284" fmla="*/ 55562 h 714375"/>
                <a:gd name="connsiteX285" fmla="*/ 125413 w 587375"/>
                <a:gd name="connsiteY285" fmla="*/ 49212 h 714375"/>
                <a:gd name="connsiteX286" fmla="*/ 123825 w 587375"/>
                <a:gd name="connsiteY286" fmla="*/ 46037 h 714375"/>
                <a:gd name="connsiteX287" fmla="*/ 119063 w 587375"/>
                <a:gd name="connsiteY287" fmla="*/ 41275 h 714375"/>
                <a:gd name="connsiteX288" fmla="*/ 115888 w 587375"/>
                <a:gd name="connsiteY288" fmla="*/ 41275 h 714375"/>
                <a:gd name="connsiteX289" fmla="*/ 112713 w 587375"/>
                <a:gd name="connsiteY289" fmla="*/ 38100 h 714375"/>
                <a:gd name="connsiteX290" fmla="*/ 111125 w 587375"/>
                <a:gd name="connsiteY290" fmla="*/ 33337 h 714375"/>
                <a:gd name="connsiteX291" fmla="*/ 106363 w 587375"/>
                <a:gd name="connsiteY291" fmla="*/ 33337 h 714375"/>
                <a:gd name="connsiteX292" fmla="*/ 103188 w 587375"/>
                <a:gd name="connsiteY292" fmla="*/ 30162 h 714375"/>
                <a:gd name="connsiteX293" fmla="*/ 101600 w 587375"/>
                <a:gd name="connsiteY293" fmla="*/ 30162 h 714375"/>
                <a:gd name="connsiteX294" fmla="*/ 95250 w 587375"/>
                <a:gd name="connsiteY294" fmla="*/ 28575 h 714375"/>
                <a:gd name="connsiteX295" fmla="*/ 95250 w 587375"/>
                <a:gd name="connsiteY295" fmla="*/ 25400 h 714375"/>
                <a:gd name="connsiteX296" fmla="*/ 95250 w 587375"/>
                <a:gd name="connsiteY296" fmla="*/ 17463 h 714375"/>
                <a:gd name="connsiteX297" fmla="*/ 95250 w 587375"/>
                <a:gd name="connsiteY297" fmla="*/ 15875 h 714375"/>
                <a:gd name="connsiteX298" fmla="*/ 98425 w 587375"/>
                <a:gd name="connsiteY298" fmla="*/ 15875 h 714375"/>
                <a:gd name="connsiteX299" fmla="*/ 103188 w 587375"/>
                <a:gd name="connsiteY299" fmla="*/ 15875 h 714375"/>
                <a:gd name="connsiteX300" fmla="*/ 106363 w 587375"/>
                <a:gd name="connsiteY300" fmla="*/ 17463 h 714375"/>
                <a:gd name="connsiteX301" fmla="*/ 107950 w 587375"/>
                <a:gd name="connsiteY301" fmla="*/ 15875 h 714375"/>
                <a:gd name="connsiteX302" fmla="*/ 107950 w 587375"/>
                <a:gd name="connsiteY302" fmla="*/ 12700 h 714375"/>
                <a:gd name="connsiteX303" fmla="*/ 107950 w 587375"/>
                <a:gd name="connsiteY303" fmla="*/ 7938 h 714375"/>
                <a:gd name="connsiteX304" fmla="*/ 112713 w 587375"/>
                <a:gd name="connsiteY304" fmla="*/ 7938 h 714375"/>
                <a:gd name="connsiteX305" fmla="*/ 115888 w 587375"/>
                <a:gd name="connsiteY305" fmla="*/ 7938 h 714375"/>
                <a:gd name="connsiteX306" fmla="*/ 123825 w 587375"/>
                <a:gd name="connsiteY306" fmla="*/ 6350 h 714375"/>
                <a:gd name="connsiteX307" fmla="*/ 125413 w 587375"/>
                <a:gd name="connsiteY307" fmla="*/ 6350 h 714375"/>
                <a:gd name="connsiteX308" fmla="*/ 128588 w 587375"/>
                <a:gd name="connsiteY308" fmla="*/ 3175 h 714375"/>
                <a:gd name="connsiteX309" fmla="*/ 136525 w 587375"/>
                <a:gd name="connsiteY309" fmla="*/ 6350 h 714375"/>
                <a:gd name="connsiteX310" fmla="*/ 138113 w 587375"/>
                <a:gd name="connsiteY310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09551 w 587375"/>
                <a:gd name="connsiteY9" fmla="*/ 63500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209551 w 587375"/>
                <a:gd name="connsiteY18" fmla="*/ 63500 h 714375"/>
                <a:gd name="connsiteX19" fmla="*/ 187325 w 587375"/>
                <a:gd name="connsiteY19" fmla="*/ 55562 h 714375"/>
                <a:gd name="connsiteX20" fmla="*/ 186268 w 587375"/>
                <a:gd name="connsiteY20" fmla="*/ 57148 h 714375"/>
                <a:gd name="connsiteX21" fmla="*/ 187325 w 587375"/>
                <a:gd name="connsiteY21" fmla="*/ 55562 h 714375"/>
                <a:gd name="connsiteX22" fmla="*/ 138113 w 587375"/>
                <a:gd name="connsiteY22" fmla="*/ 0 h 714375"/>
                <a:gd name="connsiteX23" fmla="*/ 144463 w 587375"/>
                <a:gd name="connsiteY23" fmla="*/ 0 h 714375"/>
                <a:gd name="connsiteX24" fmla="*/ 146050 w 587375"/>
                <a:gd name="connsiteY24" fmla="*/ 3175 h 714375"/>
                <a:gd name="connsiteX25" fmla="*/ 149225 w 587375"/>
                <a:gd name="connsiteY25" fmla="*/ 0 h 714375"/>
                <a:gd name="connsiteX26" fmla="*/ 153988 w 587375"/>
                <a:gd name="connsiteY26" fmla="*/ 0 h 714375"/>
                <a:gd name="connsiteX27" fmla="*/ 155576 w 587375"/>
                <a:gd name="connsiteY27" fmla="*/ 3175 h 714375"/>
                <a:gd name="connsiteX28" fmla="*/ 158751 w 587375"/>
                <a:gd name="connsiteY28" fmla="*/ 6350 h 714375"/>
                <a:gd name="connsiteX29" fmla="*/ 161926 w 587375"/>
                <a:gd name="connsiteY29" fmla="*/ 7938 h 714375"/>
                <a:gd name="connsiteX30" fmla="*/ 161926 w 587375"/>
                <a:gd name="connsiteY30" fmla="*/ 11113 h 714375"/>
                <a:gd name="connsiteX31" fmla="*/ 163513 w 587375"/>
                <a:gd name="connsiteY31" fmla="*/ 15875 h 714375"/>
                <a:gd name="connsiteX32" fmla="*/ 171451 w 587375"/>
                <a:gd name="connsiteY32" fmla="*/ 15875 h 714375"/>
                <a:gd name="connsiteX33" fmla="*/ 174626 w 587375"/>
                <a:gd name="connsiteY33" fmla="*/ 17463 h 714375"/>
                <a:gd name="connsiteX34" fmla="*/ 176213 w 587375"/>
                <a:gd name="connsiteY34" fmla="*/ 23813 h 714375"/>
                <a:gd name="connsiteX35" fmla="*/ 179388 w 587375"/>
                <a:gd name="connsiteY35" fmla="*/ 25400 h 714375"/>
                <a:gd name="connsiteX36" fmla="*/ 184151 w 587375"/>
                <a:gd name="connsiteY36" fmla="*/ 25400 h 714375"/>
                <a:gd name="connsiteX37" fmla="*/ 184151 w 587375"/>
                <a:gd name="connsiteY37" fmla="*/ 36512 h 714375"/>
                <a:gd name="connsiteX38" fmla="*/ 187326 w 587375"/>
                <a:gd name="connsiteY38" fmla="*/ 38100 h 714375"/>
                <a:gd name="connsiteX39" fmla="*/ 192088 w 587375"/>
                <a:gd name="connsiteY39" fmla="*/ 41275 h 714375"/>
                <a:gd name="connsiteX40" fmla="*/ 193676 w 587375"/>
                <a:gd name="connsiteY40" fmla="*/ 41275 h 714375"/>
                <a:gd name="connsiteX41" fmla="*/ 201613 w 587375"/>
                <a:gd name="connsiteY41" fmla="*/ 41275 h 714375"/>
                <a:gd name="connsiteX42" fmla="*/ 204788 w 587375"/>
                <a:gd name="connsiteY42" fmla="*/ 42862 h 714375"/>
                <a:gd name="connsiteX43" fmla="*/ 204788 w 587375"/>
                <a:gd name="connsiteY43" fmla="*/ 43921 h 714375"/>
                <a:gd name="connsiteX44" fmla="*/ 206376 w 587375"/>
                <a:gd name="connsiteY44" fmla="*/ 42862 h 714375"/>
                <a:gd name="connsiteX45" fmla="*/ 209551 w 587375"/>
                <a:gd name="connsiteY45" fmla="*/ 41275 h 714375"/>
                <a:gd name="connsiteX46" fmla="*/ 211138 w 587375"/>
                <a:gd name="connsiteY46" fmla="*/ 38100 h 714375"/>
                <a:gd name="connsiteX47" fmla="*/ 214313 w 587375"/>
                <a:gd name="connsiteY47" fmla="*/ 38100 h 714375"/>
                <a:gd name="connsiteX48" fmla="*/ 217488 w 587375"/>
                <a:gd name="connsiteY48" fmla="*/ 38100 h 714375"/>
                <a:gd name="connsiteX49" fmla="*/ 219076 w 587375"/>
                <a:gd name="connsiteY49" fmla="*/ 38100 h 714375"/>
                <a:gd name="connsiteX50" fmla="*/ 222251 w 587375"/>
                <a:gd name="connsiteY50" fmla="*/ 38100 h 714375"/>
                <a:gd name="connsiteX51" fmla="*/ 223838 w 587375"/>
                <a:gd name="connsiteY51" fmla="*/ 36513 h 714375"/>
                <a:gd name="connsiteX52" fmla="*/ 223838 w 587375"/>
                <a:gd name="connsiteY52" fmla="*/ 33338 h 714375"/>
                <a:gd name="connsiteX53" fmla="*/ 227013 w 587375"/>
                <a:gd name="connsiteY53" fmla="*/ 28575 h 714375"/>
                <a:gd name="connsiteX54" fmla="*/ 227013 w 587375"/>
                <a:gd name="connsiteY54" fmla="*/ 25400 h 714375"/>
                <a:gd name="connsiteX55" fmla="*/ 230188 w 587375"/>
                <a:gd name="connsiteY55" fmla="*/ 25400 h 714375"/>
                <a:gd name="connsiteX56" fmla="*/ 231776 w 587375"/>
                <a:gd name="connsiteY56" fmla="*/ 28575 h 714375"/>
                <a:gd name="connsiteX57" fmla="*/ 234951 w 587375"/>
                <a:gd name="connsiteY57" fmla="*/ 30163 h 714375"/>
                <a:gd name="connsiteX58" fmla="*/ 236538 w 587375"/>
                <a:gd name="connsiteY58" fmla="*/ 33338 h 714375"/>
                <a:gd name="connsiteX59" fmla="*/ 242888 w 587375"/>
                <a:gd name="connsiteY59" fmla="*/ 33338 h 714375"/>
                <a:gd name="connsiteX60" fmla="*/ 244476 w 587375"/>
                <a:gd name="connsiteY60" fmla="*/ 33338 h 714375"/>
                <a:gd name="connsiteX61" fmla="*/ 247651 w 587375"/>
                <a:gd name="connsiteY61" fmla="*/ 33338 h 714375"/>
                <a:gd name="connsiteX62" fmla="*/ 249238 w 587375"/>
                <a:gd name="connsiteY62" fmla="*/ 33338 h 714375"/>
                <a:gd name="connsiteX63" fmla="*/ 252413 w 587375"/>
                <a:gd name="connsiteY63" fmla="*/ 36513 h 714375"/>
                <a:gd name="connsiteX64" fmla="*/ 252413 w 587375"/>
                <a:gd name="connsiteY64" fmla="*/ 38100 h 714375"/>
                <a:gd name="connsiteX65" fmla="*/ 252413 w 587375"/>
                <a:gd name="connsiteY65" fmla="*/ 42862 h 714375"/>
                <a:gd name="connsiteX66" fmla="*/ 249238 w 587375"/>
                <a:gd name="connsiteY66" fmla="*/ 46037 h 714375"/>
                <a:gd name="connsiteX67" fmla="*/ 249238 w 587375"/>
                <a:gd name="connsiteY67" fmla="*/ 49212 h 714375"/>
                <a:gd name="connsiteX68" fmla="*/ 249238 w 587375"/>
                <a:gd name="connsiteY68" fmla="*/ 50800 h 714375"/>
                <a:gd name="connsiteX69" fmla="*/ 252413 w 587375"/>
                <a:gd name="connsiteY69" fmla="*/ 55562 h 714375"/>
                <a:gd name="connsiteX70" fmla="*/ 249238 w 587375"/>
                <a:gd name="connsiteY70" fmla="*/ 58737 h 714375"/>
                <a:gd name="connsiteX71" fmla="*/ 249238 w 587375"/>
                <a:gd name="connsiteY71" fmla="*/ 63500 h 714375"/>
                <a:gd name="connsiteX72" fmla="*/ 247651 w 587375"/>
                <a:gd name="connsiteY72" fmla="*/ 66675 h 714375"/>
                <a:gd name="connsiteX73" fmla="*/ 244476 w 587375"/>
                <a:gd name="connsiteY73" fmla="*/ 68262 h 714375"/>
                <a:gd name="connsiteX74" fmla="*/ 239713 w 587375"/>
                <a:gd name="connsiteY74" fmla="*/ 71437 h 714375"/>
                <a:gd name="connsiteX75" fmla="*/ 236538 w 587375"/>
                <a:gd name="connsiteY75" fmla="*/ 71437 h 714375"/>
                <a:gd name="connsiteX76" fmla="*/ 236538 w 587375"/>
                <a:gd name="connsiteY76" fmla="*/ 76200 h 714375"/>
                <a:gd name="connsiteX77" fmla="*/ 236538 w 587375"/>
                <a:gd name="connsiteY77" fmla="*/ 80962 h 714375"/>
                <a:gd name="connsiteX78" fmla="*/ 234951 w 587375"/>
                <a:gd name="connsiteY78" fmla="*/ 84137 h 714375"/>
                <a:gd name="connsiteX79" fmla="*/ 231776 w 587375"/>
                <a:gd name="connsiteY79" fmla="*/ 84137 h 714375"/>
                <a:gd name="connsiteX80" fmla="*/ 227013 w 587375"/>
                <a:gd name="connsiteY80" fmla="*/ 84137 h 714375"/>
                <a:gd name="connsiteX81" fmla="*/ 227013 w 587375"/>
                <a:gd name="connsiteY81" fmla="*/ 80962 h 714375"/>
                <a:gd name="connsiteX82" fmla="*/ 227013 w 587375"/>
                <a:gd name="connsiteY82" fmla="*/ 76200 h 714375"/>
                <a:gd name="connsiteX83" fmla="*/ 227013 w 587375"/>
                <a:gd name="connsiteY83" fmla="*/ 71437 h 714375"/>
                <a:gd name="connsiteX84" fmla="*/ 223838 w 587375"/>
                <a:gd name="connsiteY84" fmla="*/ 68262 h 714375"/>
                <a:gd name="connsiteX85" fmla="*/ 223838 w 587375"/>
                <a:gd name="connsiteY85" fmla="*/ 68262 h 714375"/>
                <a:gd name="connsiteX86" fmla="*/ 227013 w 587375"/>
                <a:gd name="connsiteY86" fmla="*/ 71437 h 714375"/>
                <a:gd name="connsiteX87" fmla="*/ 227013 w 587375"/>
                <a:gd name="connsiteY87" fmla="*/ 80962 h 714375"/>
                <a:gd name="connsiteX88" fmla="*/ 223838 w 587375"/>
                <a:gd name="connsiteY88" fmla="*/ 84137 h 714375"/>
                <a:gd name="connsiteX89" fmla="*/ 223838 w 587375"/>
                <a:gd name="connsiteY89" fmla="*/ 88900 h 714375"/>
                <a:gd name="connsiteX90" fmla="*/ 223838 w 587375"/>
                <a:gd name="connsiteY90" fmla="*/ 92075 h 714375"/>
                <a:gd name="connsiteX91" fmla="*/ 223838 w 587375"/>
                <a:gd name="connsiteY91" fmla="*/ 96837 h 714375"/>
                <a:gd name="connsiteX92" fmla="*/ 227013 w 587375"/>
                <a:gd name="connsiteY92" fmla="*/ 98425 h 714375"/>
                <a:gd name="connsiteX93" fmla="*/ 227013 w 587375"/>
                <a:gd name="connsiteY93" fmla="*/ 103187 h 714375"/>
                <a:gd name="connsiteX94" fmla="*/ 231775 w 587375"/>
                <a:gd name="connsiteY94" fmla="*/ 103187 h 714375"/>
                <a:gd name="connsiteX95" fmla="*/ 234950 w 587375"/>
                <a:gd name="connsiteY95" fmla="*/ 103187 h 714375"/>
                <a:gd name="connsiteX96" fmla="*/ 231775 w 587375"/>
                <a:gd name="connsiteY96" fmla="*/ 106362 h 714375"/>
                <a:gd name="connsiteX97" fmla="*/ 231775 w 587375"/>
                <a:gd name="connsiteY97" fmla="*/ 109537 h 714375"/>
                <a:gd name="connsiteX98" fmla="*/ 231775 w 587375"/>
                <a:gd name="connsiteY98" fmla="*/ 111125 h 714375"/>
                <a:gd name="connsiteX99" fmla="*/ 234950 w 587375"/>
                <a:gd name="connsiteY99" fmla="*/ 114300 h 714375"/>
                <a:gd name="connsiteX100" fmla="*/ 233891 w 587375"/>
                <a:gd name="connsiteY100" fmla="*/ 116947 h 714375"/>
                <a:gd name="connsiteX101" fmla="*/ 234951 w 587375"/>
                <a:gd name="connsiteY101" fmla="*/ 115888 h 714375"/>
                <a:gd name="connsiteX102" fmla="*/ 234951 w 587375"/>
                <a:gd name="connsiteY102" fmla="*/ 114300 h 714375"/>
                <a:gd name="connsiteX103" fmla="*/ 236538 w 587375"/>
                <a:gd name="connsiteY103" fmla="*/ 114300 h 714375"/>
                <a:gd name="connsiteX104" fmla="*/ 239713 w 587375"/>
                <a:gd name="connsiteY104" fmla="*/ 115888 h 714375"/>
                <a:gd name="connsiteX105" fmla="*/ 239713 w 587375"/>
                <a:gd name="connsiteY105" fmla="*/ 122237 h 714375"/>
                <a:gd name="connsiteX106" fmla="*/ 234951 w 587375"/>
                <a:gd name="connsiteY106" fmla="*/ 123825 h 714375"/>
                <a:gd name="connsiteX107" fmla="*/ 231776 w 587375"/>
                <a:gd name="connsiteY107" fmla="*/ 123825 h 714375"/>
                <a:gd name="connsiteX108" fmla="*/ 231776 w 587375"/>
                <a:gd name="connsiteY108" fmla="*/ 128587 h 714375"/>
                <a:gd name="connsiteX109" fmla="*/ 231776 w 587375"/>
                <a:gd name="connsiteY109" fmla="*/ 131762 h 714375"/>
                <a:gd name="connsiteX110" fmla="*/ 227013 w 587375"/>
                <a:gd name="connsiteY110" fmla="*/ 131762 h 714375"/>
                <a:gd name="connsiteX111" fmla="*/ 223838 w 587375"/>
                <a:gd name="connsiteY111" fmla="*/ 131762 h 714375"/>
                <a:gd name="connsiteX112" fmla="*/ 222250 w 587375"/>
                <a:gd name="connsiteY112" fmla="*/ 128587 h 714375"/>
                <a:gd name="connsiteX113" fmla="*/ 222250 w 587375"/>
                <a:gd name="connsiteY113" fmla="*/ 127000 h 714375"/>
                <a:gd name="connsiteX114" fmla="*/ 222250 w 587375"/>
                <a:gd name="connsiteY114" fmla="*/ 123825 h 714375"/>
                <a:gd name="connsiteX115" fmla="*/ 223838 w 587375"/>
                <a:gd name="connsiteY115" fmla="*/ 123825 h 714375"/>
                <a:gd name="connsiteX116" fmla="*/ 227013 w 587375"/>
                <a:gd name="connsiteY116" fmla="*/ 123825 h 714375"/>
                <a:gd name="connsiteX117" fmla="*/ 230188 w 587375"/>
                <a:gd name="connsiteY117" fmla="*/ 123825 h 714375"/>
                <a:gd name="connsiteX118" fmla="*/ 231776 w 587375"/>
                <a:gd name="connsiteY118" fmla="*/ 122237 h 714375"/>
                <a:gd name="connsiteX119" fmla="*/ 231776 w 587375"/>
                <a:gd name="connsiteY119" fmla="*/ 122236 h 714375"/>
                <a:gd name="connsiteX120" fmla="*/ 231775 w 587375"/>
                <a:gd name="connsiteY120" fmla="*/ 122237 h 714375"/>
                <a:gd name="connsiteX121" fmla="*/ 227013 w 587375"/>
                <a:gd name="connsiteY121" fmla="*/ 123825 h 714375"/>
                <a:gd name="connsiteX122" fmla="*/ 223838 w 587375"/>
                <a:gd name="connsiteY122" fmla="*/ 123825 h 714375"/>
                <a:gd name="connsiteX123" fmla="*/ 222250 w 587375"/>
                <a:gd name="connsiteY123" fmla="*/ 122237 h 714375"/>
                <a:gd name="connsiteX124" fmla="*/ 222250 w 587375"/>
                <a:gd name="connsiteY124" fmla="*/ 119062 h 714375"/>
                <a:gd name="connsiteX125" fmla="*/ 219075 w 587375"/>
                <a:gd name="connsiteY125" fmla="*/ 122237 h 714375"/>
                <a:gd name="connsiteX126" fmla="*/ 217488 w 587375"/>
                <a:gd name="connsiteY126" fmla="*/ 122237 h 714375"/>
                <a:gd name="connsiteX127" fmla="*/ 214313 w 587375"/>
                <a:gd name="connsiteY127" fmla="*/ 123825 h 714375"/>
                <a:gd name="connsiteX128" fmla="*/ 214312 w 587375"/>
                <a:gd name="connsiteY128" fmla="*/ 123825 h 714375"/>
                <a:gd name="connsiteX129" fmla="*/ 214312 w 587375"/>
                <a:gd name="connsiteY129" fmla="*/ 125014 h 714375"/>
                <a:gd name="connsiteX130" fmla="*/ 223838 w 587375"/>
                <a:gd name="connsiteY130" fmla="*/ 157163 h 714375"/>
                <a:gd name="connsiteX131" fmla="*/ 234950 w 587375"/>
                <a:gd name="connsiteY131" fmla="*/ 146050 h 714375"/>
                <a:gd name="connsiteX132" fmla="*/ 260350 w 587375"/>
                <a:gd name="connsiteY132" fmla="*/ 166688 h 714375"/>
                <a:gd name="connsiteX133" fmla="*/ 244475 w 587375"/>
                <a:gd name="connsiteY133" fmla="*/ 184150 h 714375"/>
                <a:gd name="connsiteX134" fmla="*/ 242888 w 587375"/>
                <a:gd name="connsiteY134" fmla="*/ 212725 h 714375"/>
                <a:gd name="connsiteX135" fmla="*/ 260350 w 587375"/>
                <a:gd name="connsiteY135" fmla="*/ 212725 h 714375"/>
                <a:gd name="connsiteX136" fmla="*/ 260350 w 587375"/>
                <a:gd name="connsiteY136" fmla="*/ 227013 h 714375"/>
                <a:gd name="connsiteX137" fmla="*/ 292100 w 587375"/>
                <a:gd name="connsiteY137" fmla="*/ 247650 h 714375"/>
                <a:gd name="connsiteX138" fmla="*/ 312738 w 587375"/>
                <a:gd name="connsiteY138" fmla="*/ 250825 h 714375"/>
                <a:gd name="connsiteX139" fmla="*/ 328613 w 587375"/>
                <a:gd name="connsiteY139" fmla="*/ 242888 h 714375"/>
                <a:gd name="connsiteX140" fmla="*/ 339725 w 587375"/>
                <a:gd name="connsiteY140" fmla="*/ 263525 h 714375"/>
                <a:gd name="connsiteX141" fmla="*/ 352425 w 587375"/>
                <a:gd name="connsiteY141" fmla="*/ 260350 h 714375"/>
                <a:gd name="connsiteX142" fmla="*/ 355600 w 587375"/>
                <a:gd name="connsiteY142" fmla="*/ 269875 h 714375"/>
                <a:gd name="connsiteX143" fmla="*/ 398463 w 587375"/>
                <a:gd name="connsiteY143" fmla="*/ 276225 h 714375"/>
                <a:gd name="connsiteX144" fmla="*/ 407988 w 587375"/>
                <a:gd name="connsiteY144" fmla="*/ 269875 h 714375"/>
                <a:gd name="connsiteX145" fmla="*/ 407988 w 587375"/>
                <a:gd name="connsiteY145" fmla="*/ 238125 h 714375"/>
                <a:gd name="connsiteX146" fmla="*/ 423863 w 587375"/>
                <a:gd name="connsiteY146" fmla="*/ 227013 h 714375"/>
                <a:gd name="connsiteX147" fmla="*/ 428625 w 587375"/>
                <a:gd name="connsiteY147" fmla="*/ 234950 h 714375"/>
                <a:gd name="connsiteX148" fmla="*/ 420688 w 587375"/>
                <a:gd name="connsiteY148" fmla="*/ 247650 h 714375"/>
                <a:gd name="connsiteX149" fmla="*/ 423863 w 587375"/>
                <a:gd name="connsiteY149" fmla="*/ 257175 h 714375"/>
                <a:gd name="connsiteX150" fmla="*/ 420688 w 587375"/>
                <a:gd name="connsiteY150" fmla="*/ 265113 h 714375"/>
                <a:gd name="connsiteX151" fmla="*/ 431800 w 587375"/>
                <a:gd name="connsiteY151" fmla="*/ 269875 h 714375"/>
                <a:gd name="connsiteX152" fmla="*/ 450850 w 587375"/>
                <a:gd name="connsiteY152" fmla="*/ 265113 h 714375"/>
                <a:gd name="connsiteX153" fmla="*/ 457200 w 587375"/>
                <a:gd name="connsiteY153" fmla="*/ 257175 h 714375"/>
                <a:gd name="connsiteX154" fmla="*/ 481013 w 587375"/>
                <a:gd name="connsiteY154" fmla="*/ 260350 h 714375"/>
                <a:gd name="connsiteX155" fmla="*/ 481013 w 587375"/>
                <a:gd name="connsiteY155" fmla="*/ 234950 h 714375"/>
                <a:gd name="connsiteX156" fmla="*/ 500063 w 587375"/>
                <a:gd name="connsiteY156" fmla="*/ 227013 h 714375"/>
                <a:gd name="connsiteX157" fmla="*/ 527050 w 587375"/>
                <a:gd name="connsiteY157" fmla="*/ 200025 h 714375"/>
                <a:gd name="connsiteX158" fmla="*/ 544513 w 587375"/>
                <a:gd name="connsiteY158" fmla="*/ 201613 h 714375"/>
                <a:gd name="connsiteX159" fmla="*/ 547688 w 587375"/>
                <a:gd name="connsiteY159" fmla="*/ 214313 h 714375"/>
                <a:gd name="connsiteX160" fmla="*/ 565150 w 587375"/>
                <a:gd name="connsiteY160" fmla="*/ 212725 h 714375"/>
                <a:gd name="connsiteX161" fmla="*/ 582613 w 587375"/>
                <a:gd name="connsiteY161" fmla="*/ 217488 h 714375"/>
                <a:gd name="connsiteX162" fmla="*/ 587375 w 587375"/>
                <a:gd name="connsiteY162" fmla="*/ 233363 h 714375"/>
                <a:gd name="connsiteX163" fmla="*/ 585788 w 587375"/>
                <a:gd name="connsiteY163" fmla="*/ 247650 h 714375"/>
                <a:gd name="connsiteX164" fmla="*/ 577850 w 587375"/>
                <a:gd name="connsiteY164" fmla="*/ 244475 h 714375"/>
                <a:gd name="connsiteX165" fmla="*/ 557213 w 587375"/>
                <a:gd name="connsiteY165" fmla="*/ 255588 h 714375"/>
                <a:gd name="connsiteX166" fmla="*/ 536575 w 587375"/>
                <a:gd name="connsiteY166" fmla="*/ 287338 h 714375"/>
                <a:gd name="connsiteX167" fmla="*/ 536575 w 587375"/>
                <a:gd name="connsiteY167" fmla="*/ 306388 h 714375"/>
                <a:gd name="connsiteX168" fmla="*/ 527050 w 587375"/>
                <a:gd name="connsiteY168" fmla="*/ 323850 h 714375"/>
                <a:gd name="connsiteX169" fmla="*/ 514350 w 587375"/>
                <a:gd name="connsiteY169" fmla="*/ 325438 h 714375"/>
                <a:gd name="connsiteX170" fmla="*/ 517525 w 587375"/>
                <a:gd name="connsiteY170" fmla="*/ 361950 h 714375"/>
                <a:gd name="connsiteX171" fmla="*/ 512763 w 587375"/>
                <a:gd name="connsiteY171" fmla="*/ 363538 h 714375"/>
                <a:gd name="connsiteX172" fmla="*/ 512763 w 587375"/>
                <a:gd name="connsiteY172" fmla="*/ 381000 h 714375"/>
                <a:gd name="connsiteX173" fmla="*/ 504825 w 587375"/>
                <a:gd name="connsiteY173" fmla="*/ 388938 h 714375"/>
                <a:gd name="connsiteX174" fmla="*/ 496888 w 587375"/>
                <a:gd name="connsiteY174" fmla="*/ 381000 h 714375"/>
                <a:gd name="connsiteX175" fmla="*/ 496888 w 587375"/>
                <a:gd name="connsiteY175" fmla="*/ 333375 h 714375"/>
                <a:gd name="connsiteX176" fmla="*/ 488950 w 587375"/>
                <a:gd name="connsiteY176" fmla="*/ 333375 h 714375"/>
                <a:gd name="connsiteX177" fmla="*/ 487363 w 587375"/>
                <a:gd name="connsiteY177" fmla="*/ 349250 h 714375"/>
                <a:gd name="connsiteX178" fmla="*/ 476250 w 587375"/>
                <a:gd name="connsiteY178" fmla="*/ 349250 h 714375"/>
                <a:gd name="connsiteX179" fmla="*/ 481013 w 587375"/>
                <a:gd name="connsiteY179" fmla="*/ 333375 h 714375"/>
                <a:gd name="connsiteX180" fmla="*/ 496888 w 587375"/>
                <a:gd name="connsiteY180" fmla="*/ 320675 h 714375"/>
                <a:gd name="connsiteX181" fmla="*/ 500063 w 587375"/>
                <a:gd name="connsiteY181" fmla="*/ 303213 h 714375"/>
                <a:gd name="connsiteX182" fmla="*/ 449263 w 587375"/>
                <a:gd name="connsiteY182" fmla="*/ 295275 h 714375"/>
                <a:gd name="connsiteX183" fmla="*/ 444500 w 587375"/>
                <a:gd name="connsiteY183" fmla="*/ 285750 h 714375"/>
                <a:gd name="connsiteX184" fmla="*/ 415925 w 587375"/>
                <a:gd name="connsiteY184" fmla="*/ 269875 h 714375"/>
                <a:gd name="connsiteX185" fmla="*/ 414338 w 587375"/>
                <a:gd name="connsiteY185" fmla="*/ 276225 h 714375"/>
                <a:gd name="connsiteX186" fmla="*/ 406400 w 587375"/>
                <a:gd name="connsiteY186" fmla="*/ 293688 h 714375"/>
                <a:gd name="connsiteX187" fmla="*/ 428625 w 587375"/>
                <a:gd name="connsiteY187" fmla="*/ 303213 h 714375"/>
                <a:gd name="connsiteX188" fmla="*/ 415925 w 587375"/>
                <a:gd name="connsiteY188" fmla="*/ 311150 h 714375"/>
                <a:gd name="connsiteX189" fmla="*/ 414338 w 587375"/>
                <a:gd name="connsiteY189" fmla="*/ 319088 h 714375"/>
                <a:gd name="connsiteX190" fmla="*/ 419100 w 587375"/>
                <a:gd name="connsiteY190" fmla="*/ 323850 h 714375"/>
                <a:gd name="connsiteX191" fmla="*/ 420688 w 587375"/>
                <a:gd name="connsiteY191" fmla="*/ 338138 h 714375"/>
                <a:gd name="connsiteX192" fmla="*/ 436563 w 587375"/>
                <a:gd name="connsiteY192" fmla="*/ 388938 h 714375"/>
                <a:gd name="connsiteX193" fmla="*/ 407988 w 587375"/>
                <a:gd name="connsiteY193" fmla="*/ 388938 h 714375"/>
                <a:gd name="connsiteX194" fmla="*/ 406400 w 587375"/>
                <a:gd name="connsiteY194" fmla="*/ 374650 h 714375"/>
                <a:gd name="connsiteX195" fmla="*/ 398463 w 587375"/>
                <a:gd name="connsiteY195" fmla="*/ 388938 h 714375"/>
                <a:gd name="connsiteX196" fmla="*/ 377825 w 587375"/>
                <a:gd name="connsiteY196" fmla="*/ 404813 h 714375"/>
                <a:gd name="connsiteX197" fmla="*/ 382588 w 587375"/>
                <a:gd name="connsiteY197" fmla="*/ 414338 h 714375"/>
                <a:gd name="connsiteX198" fmla="*/ 371475 w 587375"/>
                <a:gd name="connsiteY198" fmla="*/ 434975 h 714375"/>
                <a:gd name="connsiteX199" fmla="*/ 355600 w 587375"/>
                <a:gd name="connsiteY199" fmla="*/ 439738 h 714375"/>
                <a:gd name="connsiteX200" fmla="*/ 350838 w 587375"/>
                <a:gd name="connsiteY200" fmla="*/ 431800 h 714375"/>
                <a:gd name="connsiteX201" fmla="*/ 339725 w 587375"/>
                <a:gd name="connsiteY201" fmla="*/ 439738 h 714375"/>
                <a:gd name="connsiteX202" fmla="*/ 339725 w 587375"/>
                <a:gd name="connsiteY202" fmla="*/ 452438 h 714375"/>
                <a:gd name="connsiteX203" fmla="*/ 287338 w 587375"/>
                <a:gd name="connsiteY203" fmla="*/ 500063 h 714375"/>
                <a:gd name="connsiteX204" fmla="*/ 290513 w 587375"/>
                <a:gd name="connsiteY204" fmla="*/ 512763 h 714375"/>
                <a:gd name="connsiteX205" fmla="*/ 266700 w 587375"/>
                <a:gd name="connsiteY205" fmla="*/ 525463 h 714375"/>
                <a:gd name="connsiteX206" fmla="*/ 249238 w 587375"/>
                <a:gd name="connsiteY206" fmla="*/ 530225 h 714375"/>
                <a:gd name="connsiteX207" fmla="*/ 247650 w 587375"/>
                <a:gd name="connsiteY207" fmla="*/ 539750 h 714375"/>
                <a:gd name="connsiteX208" fmla="*/ 252413 w 587375"/>
                <a:gd name="connsiteY208" fmla="*/ 590550 h 714375"/>
                <a:gd name="connsiteX209" fmla="*/ 239713 w 587375"/>
                <a:gd name="connsiteY209" fmla="*/ 620713 h 714375"/>
                <a:gd name="connsiteX210" fmla="*/ 242888 w 587375"/>
                <a:gd name="connsiteY210" fmla="*/ 655638 h 714375"/>
                <a:gd name="connsiteX211" fmla="*/ 231775 w 587375"/>
                <a:gd name="connsiteY211" fmla="*/ 655638 h 714375"/>
                <a:gd name="connsiteX212" fmla="*/ 223838 w 587375"/>
                <a:gd name="connsiteY212" fmla="*/ 681038 h 714375"/>
                <a:gd name="connsiteX213" fmla="*/ 231775 w 587375"/>
                <a:gd name="connsiteY213" fmla="*/ 687388 h 714375"/>
                <a:gd name="connsiteX214" fmla="*/ 231775 w 587375"/>
                <a:gd name="connsiteY214" fmla="*/ 692150 h 714375"/>
                <a:gd name="connsiteX215" fmla="*/ 214313 w 587375"/>
                <a:gd name="connsiteY215" fmla="*/ 687388 h 714375"/>
                <a:gd name="connsiteX216" fmla="*/ 209550 w 587375"/>
                <a:gd name="connsiteY216" fmla="*/ 704850 h 714375"/>
                <a:gd name="connsiteX217" fmla="*/ 193675 w 587375"/>
                <a:gd name="connsiteY217" fmla="*/ 714375 h 714375"/>
                <a:gd name="connsiteX218" fmla="*/ 166688 w 587375"/>
                <a:gd name="connsiteY218" fmla="*/ 687388 h 714375"/>
                <a:gd name="connsiteX219" fmla="*/ 161925 w 587375"/>
                <a:gd name="connsiteY219" fmla="*/ 666750 h 714375"/>
                <a:gd name="connsiteX220" fmla="*/ 155575 w 587375"/>
                <a:gd name="connsiteY220" fmla="*/ 633413 h 714375"/>
                <a:gd name="connsiteX221" fmla="*/ 133350 w 587375"/>
                <a:gd name="connsiteY221" fmla="*/ 593725 h 714375"/>
                <a:gd name="connsiteX222" fmla="*/ 131763 w 587375"/>
                <a:gd name="connsiteY222" fmla="*/ 555625 h 714375"/>
                <a:gd name="connsiteX223" fmla="*/ 103188 w 587375"/>
                <a:gd name="connsiteY223" fmla="*/ 495300 h 714375"/>
                <a:gd name="connsiteX224" fmla="*/ 98425 w 587375"/>
                <a:gd name="connsiteY224" fmla="*/ 471488 h 714375"/>
                <a:gd name="connsiteX225" fmla="*/ 93662 w 587375"/>
                <a:gd name="connsiteY225" fmla="*/ 423863 h 714375"/>
                <a:gd name="connsiteX226" fmla="*/ 95250 w 587375"/>
                <a:gd name="connsiteY226" fmla="*/ 404813 h 714375"/>
                <a:gd name="connsiteX227" fmla="*/ 90487 w 587375"/>
                <a:gd name="connsiteY227" fmla="*/ 398463 h 714375"/>
                <a:gd name="connsiteX228" fmla="*/ 93662 w 587375"/>
                <a:gd name="connsiteY228" fmla="*/ 374650 h 714375"/>
                <a:gd name="connsiteX229" fmla="*/ 85725 w 587375"/>
                <a:gd name="connsiteY229" fmla="*/ 371475 h 714375"/>
                <a:gd name="connsiteX230" fmla="*/ 82550 w 587375"/>
                <a:gd name="connsiteY230" fmla="*/ 381000 h 714375"/>
                <a:gd name="connsiteX231" fmla="*/ 77787 w 587375"/>
                <a:gd name="connsiteY231" fmla="*/ 404813 h 714375"/>
                <a:gd name="connsiteX232" fmla="*/ 58737 w 587375"/>
                <a:gd name="connsiteY232" fmla="*/ 419100 h 714375"/>
                <a:gd name="connsiteX233" fmla="*/ 34925 w 587375"/>
                <a:gd name="connsiteY233" fmla="*/ 404813 h 714375"/>
                <a:gd name="connsiteX234" fmla="*/ 12700 w 587375"/>
                <a:gd name="connsiteY234" fmla="*/ 374650 h 714375"/>
                <a:gd name="connsiteX235" fmla="*/ 38100 w 587375"/>
                <a:gd name="connsiteY235" fmla="*/ 371475 h 714375"/>
                <a:gd name="connsiteX236" fmla="*/ 50800 w 587375"/>
                <a:gd name="connsiteY236" fmla="*/ 349250 h 714375"/>
                <a:gd name="connsiteX237" fmla="*/ 34925 w 587375"/>
                <a:gd name="connsiteY237" fmla="*/ 354013 h 714375"/>
                <a:gd name="connsiteX238" fmla="*/ 20637 w 587375"/>
                <a:gd name="connsiteY238" fmla="*/ 361950 h 714375"/>
                <a:gd name="connsiteX239" fmla="*/ 0 w 587375"/>
                <a:gd name="connsiteY239" fmla="*/ 342900 h 714375"/>
                <a:gd name="connsiteX240" fmla="*/ 7937 w 587375"/>
                <a:gd name="connsiteY240" fmla="*/ 330200 h 714375"/>
                <a:gd name="connsiteX241" fmla="*/ 42862 w 587375"/>
                <a:gd name="connsiteY241" fmla="*/ 320675 h 714375"/>
                <a:gd name="connsiteX242" fmla="*/ 60325 w 587375"/>
                <a:gd name="connsiteY242" fmla="*/ 320675 h 714375"/>
                <a:gd name="connsiteX243" fmla="*/ 50800 w 587375"/>
                <a:gd name="connsiteY243" fmla="*/ 290513 h 714375"/>
                <a:gd name="connsiteX244" fmla="*/ 33337 w 587375"/>
                <a:gd name="connsiteY244" fmla="*/ 280988 h 714375"/>
                <a:gd name="connsiteX245" fmla="*/ 38100 w 587375"/>
                <a:gd name="connsiteY245" fmla="*/ 265113 h 714375"/>
                <a:gd name="connsiteX246" fmla="*/ 22225 w 587375"/>
                <a:gd name="connsiteY246" fmla="*/ 265113 h 714375"/>
                <a:gd name="connsiteX247" fmla="*/ 25400 w 587375"/>
                <a:gd name="connsiteY247" fmla="*/ 255588 h 714375"/>
                <a:gd name="connsiteX248" fmla="*/ 39687 w 587375"/>
                <a:gd name="connsiteY248" fmla="*/ 234950 h 714375"/>
                <a:gd name="connsiteX249" fmla="*/ 52387 w 587375"/>
                <a:gd name="connsiteY249" fmla="*/ 239713 h 714375"/>
                <a:gd name="connsiteX250" fmla="*/ 76200 w 587375"/>
                <a:gd name="connsiteY250" fmla="*/ 227013 h 714375"/>
                <a:gd name="connsiteX251" fmla="*/ 80962 w 587375"/>
                <a:gd name="connsiteY251" fmla="*/ 212725 h 714375"/>
                <a:gd name="connsiteX252" fmla="*/ 107950 w 587375"/>
                <a:gd name="connsiteY252" fmla="*/ 196850 h 714375"/>
                <a:gd name="connsiteX253" fmla="*/ 120650 w 587375"/>
                <a:gd name="connsiteY253" fmla="*/ 161925 h 714375"/>
                <a:gd name="connsiteX254" fmla="*/ 133350 w 587375"/>
                <a:gd name="connsiteY254" fmla="*/ 134938 h 714375"/>
                <a:gd name="connsiteX255" fmla="*/ 143828 w 587375"/>
                <a:gd name="connsiteY255" fmla="*/ 123507 h 714375"/>
                <a:gd name="connsiteX256" fmla="*/ 141288 w 587375"/>
                <a:gd name="connsiteY256" fmla="*/ 122237 h 714375"/>
                <a:gd name="connsiteX257" fmla="*/ 138113 w 587375"/>
                <a:gd name="connsiteY257" fmla="*/ 122237 h 714375"/>
                <a:gd name="connsiteX258" fmla="*/ 136526 w 587375"/>
                <a:gd name="connsiteY258" fmla="*/ 122237 h 714375"/>
                <a:gd name="connsiteX259" fmla="*/ 136526 w 587375"/>
                <a:gd name="connsiteY259" fmla="*/ 119062 h 714375"/>
                <a:gd name="connsiteX260" fmla="*/ 133351 w 587375"/>
                <a:gd name="connsiteY260" fmla="*/ 115887 h 714375"/>
                <a:gd name="connsiteX261" fmla="*/ 128588 w 587375"/>
                <a:gd name="connsiteY261" fmla="*/ 114300 h 714375"/>
                <a:gd name="connsiteX262" fmla="*/ 125413 w 587375"/>
                <a:gd name="connsiteY262" fmla="*/ 114300 h 714375"/>
                <a:gd name="connsiteX263" fmla="*/ 125413 w 587375"/>
                <a:gd name="connsiteY263" fmla="*/ 109537 h 714375"/>
                <a:gd name="connsiteX264" fmla="*/ 123826 w 587375"/>
                <a:gd name="connsiteY264" fmla="*/ 106362 h 714375"/>
                <a:gd name="connsiteX265" fmla="*/ 119063 w 587375"/>
                <a:gd name="connsiteY265" fmla="*/ 98425 h 714375"/>
                <a:gd name="connsiteX266" fmla="*/ 123826 w 587375"/>
                <a:gd name="connsiteY266" fmla="*/ 96837 h 714375"/>
                <a:gd name="connsiteX267" fmla="*/ 123825 w 587375"/>
                <a:gd name="connsiteY267" fmla="*/ 96836 h 714375"/>
                <a:gd name="connsiteX268" fmla="*/ 123825 w 587375"/>
                <a:gd name="connsiteY268" fmla="*/ 96837 h 714375"/>
                <a:gd name="connsiteX269" fmla="*/ 119063 w 587375"/>
                <a:gd name="connsiteY269" fmla="*/ 98425 h 714375"/>
                <a:gd name="connsiteX270" fmla="*/ 125413 w 587375"/>
                <a:gd name="connsiteY270" fmla="*/ 109537 h 714375"/>
                <a:gd name="connsiteX271" fmla="*/ 123825 w 587375"/>
                <a:gd name="connsiteY271" fmla="*/ 109537 h 714375"/>
                <a:gd name="connsiteX272" fmla="*/ 119063 w 587375"/>
                <a:gd name="connsiteY272" fmla="*/ 109537 h 714375"/>
                <a:gd name="connsiteX273" fmla="*/ 115888 w 587375"/>
                <a:gd name="connsiteY273" fmla="*/ 106362 h 714375"/>
                <a:gd name="connsiteX274" fmla="*/ 115888 w 587375"/>
                <a:gd name="connsiteY274" fmla="*/ 103187 h 714375"/>
                <a:gd name="connsiteX275" fmla="*/ 115888 w 587375"/>
                <a:gd name="connsiteY275" fmla="*/ 101600 h 714375"/>
                <a:gd name="connsiteX276" fmla="*/ 115888 w 587375"/>
                <a:gd name="connsiteY276" fmla="*/ 98425 h 714375"/>
                <a:gd name="connsiteX277" fmla="*/ 112713 w 587375"/>
                <a:gd name="connsiteY277" fmla="*/ 79375 h 714375"/>
                <a:gd name="connsiteX278" fmla="*/ 112713 w 587375"/>
                <a:gd name="connsiteY278" fmla="*/ 76200 h 714375"/>
                <a:gd name="connsiteX279" fmla="*/ 111125 w 587375"/>
                <a:gd name="connsiteY279" fmla="*/ 71437 h 714375"/>
                <a:gd name="connsiteX280" fmla="*/ 111125 w 587375"/>
                <a:gd name="connsiteY280" fmla="*/ 68262 h 714375"/>
                <a:gd name="connsiteX281" fmla="*/ 115888 w 587375"/>
                <a:gd name="connsiteY281" fmla="*/ 63500 h 714375"/>
                <a:gd name="connsiteX282" fmla="*/ 123825 w 587375"/>
                <a:gd name="connsiteY282" fmla="*/ 58737 h 714375"/>
                <a:gd name="connsiteX283" fmla="*/ 123825 w 587375"/>
                <a:gd name="connsiteY283" fmla="*/ 55562 h 714375"/>
                <a:gd name="connsiteX284" fmla="*/ 125413 w 587375"/>
                <a:gd name="connsiteY284" fmla="*/ 49212 h 714375"/>
                <a:gd name="connsiteX285" fmla="*/ 123825 w 587375"/>
                <a:gd name="connsiteY285" fmla="*/ 46037 h 714375"/>
                <a:gd name="connsiteX286" fmla="*/ 119063 w 587375"/>
                <a:gd name="connsiteY286" fmla="*/ 41275 h 714375"/>
                <a:gd name="connsiteX287" fmla="*/ 115888 w 587375"/>
                <a:gd name="connsiteY287" fmla="*/ 41275 h 714375"/>
                <a:gd name="connsiteX288" fmla="*/ 112713 w 587375"/>
                <a:gd name="connsiteY288" fmla="*/ 38100 h 714375"/>
                <a:gd name="connsiteX289" fmla="*/ 111125 w 587375"/>
                <a:gd name="connsiteY289" fmla="*/ 33337 h 714375"/>
                <a:gd name="connsiteX290" fmla="*/ 106363 w 587375"/>
                <a:gd name="connsiteY290" fmla="*/ 33337 h 714375"/>
                <a:gd name="connsiteX291" fmla="*/ 103188 w 587375"/>
                <a:gd name="connsiteY291" fmla="*/ 30162 h 714375"/>
                <a:gd name="connsiteX292" fmla="*/ 101600 w 587375"/>
                <a:gd name="connsiteY292" fmla="*/ 30162 h 714375"/>
                <a:gd name="connsiteX293" fmla="*/ 95250 w 587375"/>
                <a:gd name="connsiteY293" fmla="*/ 28575 h 714375"/>
                <a:gd name="connsiteX294" fmla="*/ 95250 w 587375"/>
                <a:gd name="connsiteY294" fmla="*/ 25400 h 714375"/>
                <a:gd name="connsiteX295" fmla="*/ 95250 w 587375"/>
                <a:gd name="connsiteY295" fmla="*/ 17463 h 714375"/>
                <a:gd name="connsiteX296" fmla="*/ 95250 w 587375"/>
                <a:gd name="connsiteY296" fmla="*/ 15875 h 714375"/>
                <a:gd name="connsiteX297" fmla="*/ 98425 w 587375"/>
                <a:gd name="connsiteY297" fmla="*/ 15875 h 714375"/>
                <a:gd name="connsiteX298" fmla="*/ 103188 w 587375"/>
                <a:gd name="connsiteY298" fmla="*/ 15875 h 714375"/>
                <a:gd name="connsiteX299" fmla="*/ 106363 w 587375"/>
                <a:gd name="connsiteY299" fmla="*/ 17463 h 714375"/>
                <a:gd name="connsiteX300" fmla="*/ 107950 w 587375"/>
                <a:gd name="connsiteY300" fmla="*/ 15875 h 714375"/>
                <a:gd name="connsiteX301" fmla="*/ 107950 w 587375"/>
                <a:gd name="connsiteY301" fmla="*/ 12700 h 714375"/>
                <a:gd name="connsiteX302" fmla="*/ 107950 w 587375"/>
                <a:gd name="connsiteY302" fmla="*/ 7938 h 714375"/>
                <a:gd name="connsiteX303" fmla="*/ 112713 w 587375"/>
                <a:gd name="connsiteY303" fmla="*/ 7938 h 714375"/>
                <a:gd name="connsiteX304" fmla="*/ 115888 w 587375"/>
                <a:gd name="connsiteY304" fmla="*/ 7938 h 714375"/>
                <a:gd name="connsiteX305" fmla="*/ 123825 w 587375"/>
                <a:gd name="connsiteY305" fmla="*/ 6350 h 714375"/>
                <a:gd name="connsiteX306" fmla="*/ 125413 w 587375"/>
                <a:gd name="connsiteY306" fmla="*/ 6350 h 714375"/>
                <a:gd name="connsiteX307" fmla="*/ 128588 w 587375"/>
                <a:gd name="connsiteY307" fmla="*/ 3175 h 714375"/>
                <a:gd name="connsiteX308" fmla="*/ 136525 w 587375"/>
                <a:gd name="connsiteY308" fmla="*/ 6350 h 714375"/>
                <a:gd name="connsiteX309" fmla="*/ 138113 w 587375"/>
                <a:gd name="connsiteY309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11138 w 587375"/>
                <a:gd name="connsiteY9" fmla="*/ 66675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211138 w 587375"/>
                <a:gd name="connsiteY17" fmla="*/ 66675 h 714375"/>
                <a:gd name="connsiteX18" fmla="*/ 187325 w 587375"/>
                <a:gd name="connsiteY18" fmla="*/ 55562 h 714375"/>
                <a:gd name="connsiteX19" fmla="*/ 186268 w 587375"/>
                <a:gd name="connsiteY19" fmla="*/ 57148 h 714375"/>
                <a:gd name="connsiteX20" fmla="*/ 187325 w 587375"/>
                <a:gd name="connsiteY20" fmla="*/ 55562 h 714375"/>
                <a:gd name="connsiteX21" fmla="*/ 138113 w 587375"/>
                <a:gd name="connsiteY21" fmla="*/ 0 h 714375"/>
                <a:gd name="connsiteX22" fmla="*/ 144463 w 587375"/>
                <a:gd name="connsiteY22" fmla="*/ 0 h 714375"/>
                <a:gd name="connsiteX23" fmla="*/ 146050 w 587375"/>
                <a:gd name="connsiteY23" fmla="*/ 3175 h 714375"/>
                <a:gd name="connsiteX24" fmla="*/ 149225 w 587375"/>
                <a:gd name="connsiteY24" fmla="*/ 0 h 714375"/>
                <a:gd name="connsiteX25" fmla="*/ 153988 w 587375"/>
                <a:gd name="connsiteY25" fmla="*/ 0 h 714375"/>
                <a:gd name="connsiteX26" fmla="*/ 155576 w 587375"/>
                <a:gd name="connsiteY26" fmla="*/ 3175 h 714375"/>
                <a:gd name="connsiteX27" fmla="*/ 158751 w 587375"/>
                <a:gd name="connsiteY27" fmla="*/ 6350 h 714375"/>
                <a:gd name="connsiteX28" fmla="*/ 161926 w 587375"/>
                <a:gd name="connsiteY28" fmla="*/ 7938 h 714375"/>
                <a:gd name="connsiteX29" fmla="*/ 161926 w 587375"/>
                <a:gd name="connsiteY29" fmla="*/ 11113 h 714375"/>
                <a:gd name="connsiteX30" fmla="*/ 163513 w 587375"/>
                <a:gd name="connsiteY30" fmla="*/ 15875 h 714375"/>
                <a:gd name="connsiteX31" fmla="*/ 171451 w 587375"/>
                <a:gd name="connsiteY31" fmla="*/ 15875 h 714375"/>
                <a:gd name="connsiteX32" fmla="*/ 174626 w 587375"/>
                <a:gd name="connsiteY32" fmla="*/ 17463 h 714375"/>
                <a:gd name="connsiteX33" fmla="*/ 176213 w 587375"/>
                <a:gd name="connsiteY33" fmla="*/ 23813 h 714375"/>
                <a:gd name="connsiteX34" fmla="*/ 179388 w 587375"/>
                <a:gd name="connsiteY34" fmla="*/ 25400 h 714375"/>
                <a:gd name="connsiteX35" fmla="*/ 184151 w 587375"/>
                <a:gd name="connsiteY35" fmla="*/ 25400 h 714375"/>
                <a:gd name="connsiteX36" fmla="*/ 184151 w 587375"/>
                <a:gd name="connsiteY36" fmla="*/ 36512 h 714375"/>
                <a:gd name="connsiteX37" fmla="*/ 187326 w 587375"/>
                <a:gd name="connsiteY37" fmla="*/ 38100 h 714375"/>
                <a:gd name="connsiteX38" fmla="*/ 192088 w 587375"/>
                <a:gd name="connsiteY38" fmla="*/ 41275 h 714375"/>
                <a:gd name="connsiteX39" fmla="*/ 193676 w 587375"/>
                <a:gd name="connsiteY39" fmla="*/ 41275 h 714375"/>
                <a:gd name="connsiteX40" fmla="*/ 201613 w 587375"/>
                <a:gd name="connsiteY40" fmla="*/ 41275 h 714375"/>
                <a:gd name="connsiteX41" fmla="*/ 204788 w 587375"/>
                <a:gd name="connsiteY41" fmla="*/ 42862 h 714375"/>
                <a:gd name="connsiteX42" fmla="*/ 204788 w 587375"/>
                <a:gd name="connsiteY42" fmla="*/ 43921 h 714375"/>
                <a:gd name="connsiteX43" fmla="*/ 206376 w 587375"/>
                <a:gd name="connsiteY43" fmla="*/ 42862 h 714375"/>
                <a:gd name="connsiteX44" fmla="*/ 209551 w 587375"/>
                <a:gd name="connsiteY44" fmla="*/ 41275 h 714375"/>
                <a:gd name="connsiteX45" fmla="*/ 211138 w 587375"/>
                <a:gd name="connsiteY45" fmla="*/ 38100 h 714375"/>
                <a:gd name="connsiteX46" fmla="*/ 214313 w 587375"/>
                <a:gd name="connsiteY46" fmla="*/ 38100 h 714375"/>
                <a:gd name="connsiteX47" fmla="*/ 217488 w 587375"/>
                <a:gd name="connsiteY47" fmla="*/ 38100 h 714375"/>
                <a:gd name="connsiteX48" fmla="*/ 219076 w 587375"/>
                <a:gd name="connsiteY48" fmla="*/ 38100 h 714375"/>
                <a:gd name="connsiteX49" fmla="*/ 222251 w 587375"/>
                <a:gd name="connsiteY49" fmla="*/ 38100 h 714375"/>
                <a:gd name="connsiteX50" fmla="*/ 223838 w 587375"/>
                <a:gd name="connsiteY50" fmla="*/ 36513 h 714375"/>
                <a:gd name="connsiteX51" fmla="*/ 223838 w 587375"/>
                <a:gd name="connsiteY51" fmla="*/ 33338 h 714375"/>
                <a:gd name="connsiteX52" fmla="*/ 227013 w 587375"/>
                <a:gd name="connsiteY52" fmla="*/ 28575 h 714375"/>
                <a:gd name="connsiteX53" fmla="*/ 227013 w 587375"/>
                <a:gd name="connsiteY53" fmla="*/ 25400 h 714375"/>
                <a:gd name="connsiteX54" fmla="*/ 230188 w 587375"/>
                <a:gd name="connsiteY54" fmla="*/ 25400 h 714375"/>
                <a:gd name="connsiteX55" fmla="*/ 231776 w 587375"/>
                <a:gd name="connsiteY55" fmla="*/ 28575 h 714375"/>
                <a:gd name="connsiteX56" fmla="*/ 234951 w 587375"/>
                <a:gd name="connsiteY56" fmla="*/ 30163 h 714375"/>
                <a:gd name="connsiteX57" fmla="*/ 236538 w 587375"/>
                <a:gd name="connsiteY57" fmla="*/ 33338 h 714375"/>
                <a:gd name="connsiteX58" fmla="*/ 242888 w 587375"/>
                <a:gd name="connsiteY58" fmla="*/ 33338 h 714375"/>
                <a:gd name="connsiteX59" fmla="*/ 244476 w 587375"/>
                <a:gd name="connsiteY59" fmla="*/ 33338 h 714375"/>
                <a:gd name="connsiteX60" fmla="*/ 247651 w 587375"/>
                <a:gd name="connsiteY60" fmla="*/ 33338 h 714375"/>
                <a:gd name="connsiteX61" fmla="*/ 249238 w 587375"/>
                <a:gd name="connsiteY61" fmla="*/ 33338 h 714375"/>
                <a:gd name="connsiteX62" fmla="*/ 252413 w 587375"/>
                <a:gd name="connsiteY62" fmla="*/ 36513 h 714375"/>
                <a:gd name="connsiteX63" fmla="*/ 252413 w 587375"/>
                <a:gd name="connsiteY63" fmla="*/ 38100 h 714375"/>
                <a:gd name="connsiteX64" fmla="*/ 252413 w 587375"/>
                <a:gd name="connsiteY64" fmla="*/ 42862 h 714375"/>
                <a:gd name="connsiteX65" fmla="*/ 249238 w 587375"/>
                <a:gd name="connsiteY65" fmla="*/ 46037 h 714375"/>
                <a:gd name="connsiteX66" fmla="*/ 249238 w 587375"/>
                <a:gd name="connsiteY66" fmla="*/ 49212 h 714375"/>
                <a:gd name="connsiteX67" fmla="*/ 249238 w 587375"/>
                <a:gd name="connsiteY67" fmla="*/ 50800 h 714375"/>
                <a:gd name="connsiteX68" fmla="*/ 252413 w 587375"/>
                <a:gd name="connsiteY68" fmla="*/ 55562 h 714375"/>
                <a:gd name="connsiteX69" fmla="*/ 249238 w 587375"/>
                <a:gd name="connsiteY69" fmla="*/ 58737 h 714375"/>
                <a:gd name="connsiteX70" fmla="*/ 249238 w 587375"/>
                <a:gd name="connsiteY70" fmla="*/ 63500 h 714375"/>
                <a:gd name="connsiteX71" fmla="*/ 247651 w 587375"/>
                <a:gd name="connsiteY71" fmla="*/ 66675 h 714375"/>
                <a:gd name="connsiteX72" fmla="*/ 244476 w 587375"/>
                <a:gd name="connsiteY72" fmla="*/ 68262 h 714375"/>
                <a:gd name="connsiteX73" fmla="*/ 239713 w 587375"/>
                <a:gd name="connsiteY73" fmla="*/ 71437 h 714375"/>
                <a:gd name="connsiteX74" fmla="*/ 236538 w 587375"/>
                <a:gd name="connsiteY74" fmla="*/ 71437 h 714375"/>
                <a:gd name="connsiteX75" fmla="*/ 236538 w 587375"/>
                <a:gd name="connsiteY75" fmla="*/ 76200 h 714375"/>
                <a:gd name="connsiteX76" fmla="*/ 236538 w 587375"/>
                <a:gd name="connsiteY76" fmla="*/ 80962 h 714375"/>
                <a:gd name="connsiteX77" fmla="*/ 234951 w 587375"/>
                <a:gd name="connsiteY77" fmla="*/ 84137 h 714375"/>
                <a:gd name="connsiteX78" fmla="*/ 231776 w 587375"/>
                <a:gd name="connsiteY78" fmla="*/ 84137 h 714375"/>
                <a:gd name="connsiteX79" fmla="*/ 227013 w 587375"/>
                <a:gd name="connsiteY79" fmla="*/ 84137 h 714375"/>
                <a:gd name="connsiteX80" fmla="*/ 227013 w 587375"/>
                <a:gd name="connsiteY80" fmla="*/ 80962 h 714375"/>
                <a:gd name="connsiteX81" fmla="*/ 227013 w 587375"/>
                <a:gd name="connsiteY81" fmla="*/ 76200 h 714375"/>
                <a:gd name="connsiteX82" fmla="*/ 227013 w 587375"/>
                <a:gd name="connsiteY82" fmla="*/ 71437 h 714375"/>
                <a:gd name="connsiteX83" fmla="*/ 223838 w 587375"/>
                <a:gd name="connsiteY83" fmla="*/ 68262 h 714375"/>
                <a:gd name="connsiteX84" fmla="*/ 223838 w 587375"/>
                <a:gd name="connsiteY84" fmla="*/ 68262 h 714375"/>
                <a:gd name="connsiteX85" fmla="*/ 227013 w 587375"/>
                <a:gd name="connsiteY85" fmla="*/ 71437 h 714375"/>
                <a:gd name="connsiteX86" fmla="*/ 227013 w 587375"/>
                <a:gd name="connsiteY86" fmla="*/ 80962 h 714375"/>
                <a:gd name="connsiteX87" fmla="*/ 223838 w 587375"/>
                <a:gd name="connsiteY87" fmla="*/ 84137 h 714375"/>
                <a:gd name="connsiteX88" fmla="*/ 223838 w 587375"/>
                <a:gd name="connsiteY88" fmla="*/ 88900 h 714375"/>
                <a:gd name="connsiteX89" fmla="*/ 223838 w 587375"/>
                <a:gd name="connsiteY89" fmla="*/ 92075 h 714375"/>
                <a:gd name="connsiteX90" fmla="*/ 223838 w 587375"/>
                <a:gd name="connsiteY90" fmla="*/ 96837 h 714375"/>
                <a:gd name="connsiteX91" fmla="*/ 227013 w 587375"/>
                <a:gd name="connsiteY91" fmla="*/ 98425 h 714375"/>
                <a:gd name="connsiteX92" fmla="*/ 227013 w 587375"/>
                <a:gd name="connsiteY92" fmla="*/ 103187 h 714375"/>
                <a:gd name="connsiteX93" fmla="*/ 231775 w 587375"/>
                <a:gd name="connsiteY93" fmla="*/ 103187 h 714375"/>
                <a:gd name="connsiteX94" fmla="*/ 234950 w 587375"/>
                <a:gd name="connsiteY94" fmla="*/ 103187 h 714375"/>
                <a:gd name="connsiteX95" fmla="*/ 231775 w 587375"/>
                <a:gd name="connsiteY95" fmla="*/ 106362 h 714375"/>
                <a:gd name="connsiteX96" fmla="*/ 231775 w 587375"/>
                <a:gd name="connsiteY96" fmla="*/ 109537 h 714375"/>
                <a:gd name="connsiteX97" fmla="*/ 231775 w 587375"/>
                <a:gd name="connsiteY97" fmla="*/ 111125 h 714375"/>
                <a:gd name="connsiteX98" fmla="*/ 234950 w 587375"/>
                <a:gd name="connsiteY98" fmla="*/ 114300 h 714375"/>
                <a:gd name="connsiteX99" fmla="*/ 233891 w 587375"/>
                <a:gd name="connsiteY99" fmla="*/ 116947 h 714375"/>
                <a:gd name="connsiteX100" fmla="*/ 234951 w 587375"/>
                <a:gd name="connsiteY100" fmla="*/ 115888 h 714375"/>
                <a:gd name="connsiteX101" fmla="*/ 234951 w 587375"/>
                <a:gd name="connsiteY101" fmla="*/ 114300 h 714375"/>
                <a:gd name="connsiteX102" fmla="*/ 236538 w 587375"/>
                <a:gd name="connsiteY102" fmla="*/ 114300 h 714375"/>
                <a:gd name="connsiteX103" fmla="*/ 239713 w 587375"/>
                <a:gd name="connsiteY103" fmla="*/ 115888 h 714375"/>
                <a:gd name="connsiteX104" fmla="*/ 239713 w 587375"/>
                <a:gd name="connsiteY104" fmla="*/ 122237 h 714375"/>
                <a:gd name="connsiteX105" fmla="*/ 234951 w 587375"/>
                <a:gd name="connsiteY105" fmla="*/ 123825 h 714375"/>
                <a:gd name="connsiteX106" fmla="*/ 231776 w 587375"/>
                <a:gd name="connsiteY106" fmla="*/ 123825 h 714375"/>
                <a:gd name="connsiteX107" fmla="*/ 231776 w 587375"/>
                <a:gd name="connsiteY107" fmla="*/ 128587 h 714375"/>
                <a:gd name="connsiteX108" fmla="*/ 231776 w 587375"/>
                <a:gd name="connsiteY108" fmla="*/ 131762 h 714375"/>
                <a:gd name="connsiteX109" fmla="*/ 227013 w 587375"/>
                <a:gd name="connsiteY109" fmla="*/ 131762 h 714375"/>
                <a:gd name="connsiteX110" fmla="*/ 223838 w 587375"/>
                <a:gd name="connsiteY110" fmla="*/ 131762 h 714375"/>
                <a:gd name="connsiteX111" fmla="*/ 222250 w 587375"/>
                <a:gd name="connsiteY111" fmla="*/ 128587 h 714375"/>
                <a:gd name="connsiteX112" fmla="*/ 222250 w 587375"/>
                <a:gd name="connsiteY112" fmla="*/ 127000 h 714375"/>
                <a:gd name="connsiteX113" fmla="*/ 222250 w 587375"/>
                <a:gd name="connsiteY113" fmla="*/ 123825 h 714375"/>
                <a:gd name="connsiteX114" fmla="*/ 223838 w 587375"/>
                <a:gd name="connsiteY114" fmla="*/ 123825 h 714375"/>
                <a:gd name="connsiteX115" fmla="*/ 227013 w 587375"/>
                <a:gd name="connsiteY115" fmla="*/ 123825 h 714375"/>
                <a:gd name="connsiteX116" fmla="*/ 230188 w 587375"/>
                <a:gd name="connsiteY116" fmla="*/ 123825 h 714375"/>
                <a:gd name="connsiteX117" fmla="*/ 231776 w 587375"/>
                <a:gd name="connsiteY117" fmla="*/ 122237 h 714375"/>
                <a:gd name="connsiteX118" fmla="*/ 231776 w 587375"/>
                <a:gd name="connsiteY118" fmla="*/ 122236 h 714375"/>
                <a:gd name="connsiteX119" fmla="*/ 231775 w 587375"/>
                <a:gd name="connsiteY119" fmla="*/ 122237 h 714375"/>
                <a:gd name="connsiteX120" fmla="*/ 227013 w 587375"/>
                <a:gd name="connsiteY120" fmla="*/ 123825 h 714375"/>
                <a:gd name="connsiteX121" fmla="*/ 223838 w 587375"/>
                <a:gd name="connsiteY121" fmla="*/ 123825 h 714375"/>
                <a:gd name="connsiteX122" fmla="*/ 222250 w 587375"/>
                <a:gd name="connsiteY122" fmla="*/ 122237 h 714375"/>
                <a:gd name="connsiteX123" fmla="*/ 222250 w 587375"/>
                <a:gd name="connsiteY123" fmla="*/ 119062 h 714375"/>
                <a:gd name="connsiteX124" fmla="*/ 219075 w 587375"/>
                <a:gd name="connsiteY124" fmla="*/ 122237 h 714375"/>
                <a:gd name="connsiteX125" fmla="*/ 217488 w 587375"/>
                <a:gd name="connsiteY125" fmla="*/ 122237 h 714375"/>
                <a:gd name="connsiteX126" fmla="*/ 214313 w 587375"/>
                <a:gd name="connsiteY126" fmla="*/ 123825 h 714375"/>
                <a:gd name="connsiteX127" fmla="*/ 214312 w 587375"/>
                <a:gd name="connsiteY127" fmla="*/ 123825 h 714375"/>
                <a:gd name="connsiteX128" fmla="*/ 214312 w 587375"/>
                <a:gd name="connsiteY128" fmla="*/ 125014 h 714375"/>
                <a:gd name="connsiteX129" fmla="*/ 223838 w 587375"/>
                <a:gd name="connsiteY129" fmla="*/ 157163 h 714375"/>
                <a:gd name="connsiteX130" fmla="*/ 234950 w 587375"/>
                <a:gd name="connsiteY130" fmla="*/ 146050 h 714375"/>
                <a:gd name="connsiteX131" fmla="*/ 260350 w 587375"/>
                <a:gd name="connsiteY131" fmla="*/ 166688 h 714375"/>
                <a:gd name="connsiteX132" fmla="*/ 244475 w 587375"/>
                <a:gd name="connsiteY132" fmla="*/ 184150 h 714375"/>
                <a:gd name="connsiteX133" fmla="*/ 242888 w 587375"/>
                <a:gd name="connsiteY133" fmla="*/ 212725 h 714375"/>
                <a:gd name="connsiteX134" fmla="*/ 260350 w 587375"/>
                <a:gd name="connsiteY134" fmla="*/ 212725 h 714375"/>
                <a:gd name="connsiteX135" fmla="*/ 260350 w 587375"/>
                <a:gd name="connsiteY135" fmla="*/ 227013 h 714375"/>
                <a:gd name="connsiteX136" fmla="*/ 292100 w 587375"/>
                <a:gd name="connsiteY136" fmla="*/ 247650 h 714375"/>
                <a:gd name="connsiteX137" fmla="*/ 312738 w 587375"/>
                <a:gd name="connsiteY137" fmla="*/ 250825 h 714375"/>
                <a:gd name="connsiteX138" fmla="*/ 328613 w 587375"/>
                <a:gd name="connsiteY138" fmla="*/ 242888 h 714375"/>
                <a:gd name="connsiteX139" fmla="*/ 339725 w 587375"/>
                <a:gd name="connsiteY139" fmla="*/ 263525 h 714375"/>
                <a:gd name="connsiteX140" fmla="*/ 352425 w 587375"/>
                <a:gd name="connsiteY140" fmla="*/ 260350 h 714375"/>
                <a:gd name="connsiteX141" fmla="*/ 355600 w 587375"/>
                <a:gd name="connsiteY141" fmla="*/ 269875 h 714375"/>
                <a:gd name="connsiteX142" fmla="*/ 398463 w 587375"/>
                <a:gd name="connsiteY142" fmla="*/ 276225 h 714375"/>
                <a:gd name="connsiteX143" fmla="*/ 407988 w 587375"/>
                <a:gd name="connsiteY143" fmla="*/ 269875 h 714375"/>
                <a:gd name="connsiteX144" fmla="*/ 407988 w 587375"/>
                <a:gd name="connsiteY144" fmla="*/ 238125 h 714375"/>
                <a:gd name="connsiteX145" fmla="*/ 423863 w 587375"/>
                <a:gd name="connsiteY145" fmla="*/ 227013 h 714375"/>
                <a:gd name="connsiteX146" fmla="*/ 428625 w 587375"/>
                <a:gd name="connsiteY146" fmla="*/ 234950 h 714375"/>
                <a:gd name="connsiteX147" fmla="*/ 420688 w 587375"/>
                <a:gd name="connsiteY147" fmla="*/ 247650 h 714375"/>
                <a:gd name="connsiteX148" fmla="*/ 423863 w 587375"/>
                <a:gd name="connsiteY148" fmla="*/ 257175 h 714375"/>
                <a:gd name="connsiteX149" fmla="*/ 420688 w 587375"/>
                <a:gd name="connsiteY149" fmla="*/ 265113 h 714375"/>
                <a:gd name="connsiteX150" fmla="*/ 431800 w 587375"/>
                <a:gd name="connsiteY150" fmla="*/ 269875 h 714375"/>
                <a:gd name="connsiteX151" fmla="*/ 450850 w 587375"/>
                <a:gd name="connsiteY151" fmla="*/ 265113 h 714375"/>
                <a:gd name="connsiteX152" fmla="*/ 457200 w 587375"/>
                <a:gd name="connsiteY152" fmla="*/ 257175 h 714375"/>
                <a:gd name="connsiteX153" fmla="*/ 481013 w 587375"/>
                <a:gd name="connsiteY153" fmla="*/ 260350 h 714375"/>
                <a:gd name="connsiteX154" fmla="*/ 481013 w 587375"/>
                <a:gd name="connsiteY154" fmla="*/ 234950 h 714375"/>
                <a:gd name="connsiteX155" fmla="*/ 500063 w 587375"/>
                <a:gd name="connsiteY155" fmla="*/ 227013 h 714375"/>
                <a:gd name="connsiteX156" fmla="*/ 527050 w 587375"/>
                <a:gd name="connsiteY156" fmla="*/ 200025 h 714375"/>
                <a:gd name="connsiteX157" fmla="*/ 544513 w 587375"/>
                <a:gd name="connsiteY157" fmla="*/ 201613 h 714375"/>
                <a:gd name="connsiteX158" fmla="*/ 547688 w 587375"/>
                <a:gd name="connsiteY158" fmla="*/ 214313 h 714375"/>
                <a:gd name="connsiteX159" fmla="*/ 565150 w 587375"/>
                <a:gd name="connsiteY159" fmla="*/ 212725 h 714375"/>
                <a:gd name="connsiteX160" fmla="*/ 582613 w 587375"/>
                <a:gd name="connsiteY160" fmla="*/ 217488 h 714375"/>
                <a:gd name="connsiteX161" fmla="*/ 587375 w 587375"/>
                <a:gd name="connsiteY161" fmla="*/ 233363 h 714375"/>
                <a:gd name="connsiteX162" fmla="*/ 585788 w 587375"/>
                <a:gd name="connsiteY162" fmla="*/ 247650 h 714375"/>
                <a:gd name="connsiteX163" fmla="*/ 577850 w 587375"/>
                <a:gd name="connsiteY163" fmla="*/ 244475 h 714375"/>
                <a:gd name="connsiteX164" fmla="*/ 557213 w 587375"/>
                <a:gd name="connsiteY164" fmla="*/ 255588 h 714375"/>
                <a:gd name="connsiteX165" fmla="*/ 536575 w 587375"/>
                <a:gd name="connsiteY165" fmla="*/ 287338 h 714375"/>
                <a:gd name="connsiteX166" fmla="*/ 536575 w 587375"/>
                <a:gd name="connsiteY166" fmla="*/ 306388 h 714375"/>
                <a:gd name="connsiteX167" fmla="*/ 527050 w 587375"/>
                <a:gd name="connsiteY167" fmla="*/ 323850 h 714375"/>
                <a:gd name="connsiteX168" fmla="*/ 514350 w 587375"/>
                <a:gd name="connsiteY168" fmla="*/ 325438 h 714375"/>
                <a:gd name="connsiteX169" fmla="*/ 517525 w 587375"/>
                <a:gd name="connsiteY169" fmla="*/ 361950 h 714375"/>
                <a:gd name="connsiteX170" fmla="*/ 512763 w 587375"/>
                <a:gd name="connsiteY170" fmla="*/ 363538 h 714375"/>
                <a:gd name="connsiteX171" fmla="*/ 512763 w 587375"/>
                <a:gd name="connsiteY171" fmla="*/ 381000 h 714375"/>
                <a:gd name="connsiteX172" fmla="*/ 504825 w 587375"/>
                <a:gd name="connsiteY172" fmla="*/ 388938 h 714375"/>
                <a:gd name="connsiteX173" fmla="*/ 496888 w 587375"/>
                <a:gd name="connsiteY173" fmla="*/ 381000 h 714375"/>
                <a:gd name="connsiteX174" fmla="*/ 496888 w 587375"/>
                <a:gd name="connsiteY174" fmla="*/ 333375 h 714375"/>
                <a:gd name="connsiteX175" fmla="*/ 488950 w 587375"/>
                <a:gd name="connsiteY175" fmla="*/ 333375 h 714375"/>
                <a:gd name="connsiteX176" fmla="*/ 487363 w 587375"/>
                <a:gd name="connsiteY176" fmla="*/ 349250 h 714375"/>
                <a:gd name="connsiteX177" fmla="*/ 476250 w 587375"/>
                <a:gd name="connsiteY177" fmla="*/ 349250 h 714375"/>
                <a:gd name="connsiteX178" fmla="*/ 481013 w 587375"/>
                <a:gd name="connsiteY178" fmla="*/ 333375 h 714375"/>
                <a:gd name="connsiteX179" fmla="*/ 496888 w 587375"/>
                <a:gd name="connsiteY179" fmla="*/ 320675 h 714375"/>
                <a:gd name="connsiteX180" fmla="*/ 500063 w 587375"/>
                <a:gd name="connsiteY180" fmla="*/ 303213 h 714375"/>
                <a:gd name="connsiteX181" fmla="*/ 449263 w 587375"/>
                <a:gd name="connsiteY181" fmla="*/ 295275 h 714375"/>
                <a:gd name="connsiteX182" fmla="*/ 444500 w 587375"/>
                <a:gd name="connsiteY182" fmla="*/ 285750 h 714375"/>
                <a:gd name="connsiteX183" fmla="*/ 415925 w 587375"/>
                <a:gd name="connsiteY183" fmla="*/ 269875 h 714375"/>
                <a:gd name="connsiteX184" fmla="*/ 414338 w 587375"/>
                <a:gd name="connsiteY184" fmla="*/ 276225 h 714375"/>
                <a:gd name="connsiteX185" fmla="*/ 406400 w 587375"/>
                <a:gd name="connsiteY185" fmla="*/ 293688 h 714375"/>
                <a:gd name="connsiteX186" fmla="*/ 428625 w 587375"/>
                <a:gd name="connsiteY186" fmla="*/ 303213 h 714375"/>
                <a:gd name="connsiteX187" fmla="*/ 415925 w 587375"/>
                <a:gd name="connsiteY187" fmla="*/ 311150 h 714375"/>
                <a:gd name="connsiteX188" fmla="*/ 414338 w 587375"/>
                <a:gd name="connsiteY188" fmla="*/ 319088 h 714375"/>
                <a:gd name="connsiteX189" fmla="*/ 419100 w 587375"/>
                <a:gd name="connsiteY189" fmla="*/ 323850 h 714375"/>
                <a:gd name="connsiteX190" fmla="*/ 420688 w 587375"/>
                <a:gd name="connsiteY190" fmla="*/ 338138 h 714375"/>
                <a:gd name="connsiteX191" fmla="*/ 436563 w 587375"/>
                <a:gd name="connsiteY191" fmla="*/ 388938 h 714375"/>
                <a:gd name="connsiteX192" fmla="*/ 407988 w 587375"/>
                <a:gd name="connsiteY192" fmla="*/ 388938 h 714375"/>
                <a:gd name="connsiteX193" fmla="*/ 406400 w 587375"/>
                <a:gd name="connsiteY193" fmla="*/ 374650 h 714375"/>
                <a:gd name="connsiteX194" fmla="*/ 398463 w 587375"/>
                <a:gd name="connsiteY194" fmla="*/ 388938 h 714375"/>
                <a:gd name="connsiteX195" fmla="*/ 377825 w 587375"/>
                <a:gd name="connsiteY195" fmla="*/ 404813 h 714375"/>
                <a:gd name="connsiteX196" fmla="*/ 382588 w 587375"/>
                <a:gd name="connsiteY196" fmla="*/ 414338 h 714375"/>
                <a:gd name="connsiteX197" fmla="*/ 371475 w 587375"/>
                <a:gd name="connsiteY197" fmla="*/ 434975 h 714375"/>
                <a:gd name="connsiteX198" fmla="*/ 355600 w 587375"/>
                <a:gd name="connsiteY198" fmla="*/ 439738 h 714375"/>
                <a:gd name="connsiteX199" fmla="*/ 350838 w 587375"/>
                <a:gd name="connsiteY199" fmla="*/ 431800 h 714375"/>
                <a:gd name="connsiteX200" fmla="*/ 339725 w 587375"/>
                <a:gd name="connsiteY200" fmla="*/ 439738 h 714375"/>
                <a:gd name="connsiteX201" fmla="*/ 339725 w 587375"/>
                <a:gd name="connsiteY201" fmla="*/ 452438 h 714375"/>
                <a:gd name="connsiteX202" fmla="*/ 287338 w 587375"/>
                <a:gd name="connsiteY202" fmla="*/ 500063 h 714375"/>
                <a:gd name="connsiteX203" fmla="*/ 290513 w 587375"/>
                <a:gd name="connsiteY203" fmla="*/ 512763 h 714375"/>
                <a:gd name="connsiteX204" fmla="*/ 266700 w 587375"/>
                <a:gd name="connsiteY204" fmla="*/ 525463 h 714375"/>
                <a:gd name="connsiteX205" fmla="*/ 249238 w 587375"/>
                <a:gd name="connsiteY205" fmla="*/ 530225 h 714375"/>
                <a:gd name="connsiteX206" fmla="*/ 247650 w 587375"/>
                <a:gd name="connsiteY206" fmla="*/ 539750 h 714375"/>
                <a:gd name="connsiteX207" fmla="*/ 252413 w 587375"/>
                <a:gd name="connsiteY207" fmla="*/ 590550 h 714375"/>
                <a:gd name="connsiteX208" fmla="*/ 239713 w 587375"/>
                <a:gd name="connsiteY208" fmla="*/ 620713 h 714375"/>
                <a:gd name="connsiteX209" fmla="*/ 242888 w 587375"/>
                <a:gd name="connsiteY209" fmla="*/ 655638 h 714375"/>
                <a:gd name="connsiteX210" fmla="*/ 231775 w 587375"/>
                <a:gd name="connsiteY210" fmla="*/ 655638 h 714375"/>
                <a:gd name="connsiteX211" fmla="*/ 223838 w 587375"/>
                <a:gd name="connsiteY211" fmla="*/ 681038 h 714375"/>
                <a:gd name="connsiteX212" fmla="*/ 231775 w 587375"/>
                <a:gd name="connsiteY212" fmla="*/ 687388 h 714375"/>
                <a:gd name="connsiteX213" fmla="*/ 231775 w 587375"/>
                <a:gd name="connsiteY213" fmla="*/ 692150 h 714375"/>
                <a:gd name="connsiteX214" fmla="*/ 214313 w 587375"/>
                <a:gd name="connsiteY214" fmla="*/ 687388 h 714375"/>
                <a:gd name="connsiteX215" fmla="*/ 209550 w 587375"/>
                <a:gd name="connsiteY215" fmla="*/ 704850 h 714375"/>
                <a:gd name="connsiteX216" fmla="*/ 193675 w 587375"/>
                <a:gd name="connsiteY216" fmla="*/ 714375 h 714375"/>
                <a:gd name="connsiteX217" fmla="*/ 166688 w 587375"/>
                <a:gd name="connsiteY217" fmla="*/ 687388 h 714375"/>
                <a:gd name="connsiteX218" fmla="*/ 161925 w 587375"/>
                <a:gd name="connsiteY218" fmla="*/ 666750 h 714375"/>
                <a:gd name="connsiteX219" fmla="*/ 155575 w 587375"/>
                <a:gd name="connsiteY219" fmla="*/ 633413 h 714375"/>
                <a:gd name="connsiteX220" fmla="*/ 133350 w 587375"/>
                <a:gd name="connsiteY220" fmla="*/ 593725 h 714375"/>
                <a:gd name="connsiteX221" fmla="*/ 131763 w 587375"/>
                <a:gd name="connsiteY221" fmla="*/ 555625 h 714375"/>
                <a:gd name="connsiteX222" fmla="*/ 103188 w 587375"/>
                <a:gd name="connsiteY222" fmla="*/ 495300 h 714375"/>
                <a:gd name="connsiteX223" fmla="*/ 98425 w 587375"/>
                <a:gd name="connsiteY223" fmla="*/ 471488 h 714375"/>
                <a:gd name="connsiteX224" fmla="*/ 93662 w 587375"/>
                <a:gd name="connsiteY224" fmla="*/ 423863 h 714375"/>
                <a:gd name="connsiteX225" fmla="*/ 95250 w 587375"/>
                <a:gd name="connsiteY225" fmla="*/ 404813 h 714375"/>
                <a:gd name="connsiteX226" fmla="*/ 90487 w 587375"/>
                <a:gd name="connsiteY226" fmla="*/ 398463 h 714375"/>
                <a:gd name="connsiteX227" fmla="*/ 93662 w 587375"/>
                <a:gd name="connsiteY227" fmla="*/ 374650 h 714375"/>
                <a:gd name="connsiteX228" fmla="*/ 85725 w 587375"/>
                <a:gd name="connsiteY228" fmla="*/ 371475 h 714375"/>
                <a:gd name="connsiteX229" fmla="*/ 82550 w 587375"/>
                <a:gd name="connsiteY229" fmla="*/ 381000 h 714375"/>
                <a:gd name="connsiteX230" fmla="*/ 77787 w 587375"/>
                <a:gd name="connsiteY230" fmla="*/ 404813 h 714375"/>
                <a:gd name="connsiteX231" fmla="*/ 58737 w 587375"/>
                <a:gd name="connsiteY231" fmla="*/ 419100 h 714375"/>
                <a:gd name="connsiteX232" fmla="*/ 34925 w 587375"/>
                <a:gd name="connsiteY232" fmla="*/ 404813 h 714375"/>
                <a:gd name="connsiteX233" fmla="*/ 12700 w 587375"/>
                <a:gd name="connsiteY233" fmla="*/ 374650 h 714375"/>
                <a:gd name="connsiteX234" fmla="*/ 38100 w 587375"/>
                <a:gd name="connsiteY234" fmla="*/ 371475 h 714375"/>
                <a:gd name="connsiteX235" fmla="*/ 50800 w 587375"/>
                <a:gd name="connsiteY235" fmla="*/ 349250 h 714375"/>
                <a:gd name="connsiteX236" fmla="*/ 34925 w 587375"/>
                <a:gd name="connsiteY236" fmla="*/ 354013 h 714375"/>
                <a:gd name="connsiteX237" fmla="*/ 20637 w 587375"/>
                <a:gd name="connsiteY237" fmla="*/ 361950 h 714375"/>
                <a:gd name="connsiteX238" fmla="*/ 0 w 587375"/>
                <a:gd name="connsiteY238" fmla="*/ 342900 h 714375"/>
                <a:gd name="connsiteX239" fmla="*/ 7937 w 587375"/>
                <a:gd name="connsiteY239" fmla="*/ 330200 h 714375"/>
                <a:gd name="connsiteX240" fmla="*/ 42862 w 587375"/>
                <a:gd name="connsiteY240" fmla="*/ 320675 h 714375"/>
                <a:gd name="connsiteX241" fmla="*/ 60325 w 587375"/>
                <a:gd name="connsiteY241" fmla="*/ 320675 h 714375"/>
                <a:gd name="connsiteX242" fmla="*/ 50800 w 587375"/>
                <a:gd name="connsiteY242" fmla="*/ 290513 h 714375"/>
                <a:gd name="connsiteX243" fmla="*/ 33337 w 587375"/>
                <a:gd name="connsiteY243" fmla="*/ 280988 h 714375"/>
                <a:gd name="connsiteX244" fmla="*/ 38100 w 587375"/>
                <a:gd name="connsiteY244" fmla="*/ 265113 h 714375"/>
                <a:gd name="connsiteX245" fmla="*/ 22225 w 587375"/>
                <a:gd name="connsiteY245" fmla="*/ 265113 h 714375"/>
                <a:gd name="connsiteX246" fmla="*/ 25400 w 587375"/>
                <a:gd name="connsiteY246" fmla="*/ 255588 h 714375"/>
                <a:gd name="connsiteX247" fmla="*/ 39687 w 587375"/>
                <a:gd name="connsiteY247" fmla="*/ 234950 h 714375"/>
                <a:gd name="connsiteX248" fmla="*/ 52387 w 587375"/>
                <a:gd name="connsiteY248" fmla="*/ 239713 h 714375"/>
                <a:gd name="connsiteX249" fmla="*/ 76200 w 587375"/>
                <a:gd name="connsiteY249" fmla="*/ 227013 h 714375"/>
                <a:gd name="connsiteX250" fmla="*/ 80962 w 587375"/>
                <a:gd name="connsiteY250" fmla="*/ 212725 h 714375"/>
                <a:gd name="connsiteX251" fmla="*/ 107950 w 587375"/>
                <a:gd name="connsiteY251" fmla="*/ 196850 h 714375"/>
                <a:gd name="connsiteX252" fmla="*/ 120650 w 587375"/>
                <a:gd name="connsiteY252" fmla="*/ 161925 h 714375"/>
                <a:gd name="connsiteX253" fmla="*/ 133350 w 587375"/>
                <a:gd name="connsiteY253" fmla="*/ 134938 h 714375"/>
                <a:gd name="connsiteX254" fmla="*/ 143828 w 587375"/>
                <a:gd name="connsiteY254" fmla="*/ 123507 h 714375"/>
                <a:gd name="connsiteX255" fmla="*/ 141288 w 587375"/>
                <a:gd name="connsiteY255" fmla="*/ 122237 h 714375"/>
                <a:gd name="connsiteX256" fmla="*/ 138113 w 587375"/>
                <a:gd name="connsiteY256" fmla="*/ 122237 h 714375"/>
                <a:gd name="connsiteX257" fmla="*/ 136526 w 587375"/>
                <a:gd name="connsiteY257" fmla="*/ 122237 h 714375"/>
                <a:gd name="connsiteX258" fmla="*/ 136526 w 587375"/>
                <a:gd name="connsiteY258" fmla="*/ 119062 h 714375"/>
                <a:gd name="connsiteX259" fmla="*/ 133351 w 587375"/>
                <a:gd name="connsiteY259" fmla="*/ 115887 h 714375"/>
                <a:gd name="connsiteX260" fmla="*/ 128588 w 587375"/>
                <a:gd name="connsiteY260" fmla="*/ 114300 h 714375"/>
                <a:gd name="connsiteX261" fmla="*/ 125413 w 587375"/>
                <a:gd name="connsiteY261" fmla="*/ 114300 h 714375"/>
                <a:gd name="connsiteX262" fmla="*/ 125413 w 587375"/>
                <a:gd name="connsiteY262" fmla="*/ 109537 h 714375"/>
                <a:gd name="connsiteX263" fmla="*/ 123826 w 587375"/>
                <a:gd name="connsiteY263" fmla="*/ 106362 h 714375"/>
                <a:gd name="connsiteX264" fmla="*/ 119063 w 587375"/>
                <a:gd name="connsiteY264" fmla="*/ 98425 h 714375"/>
                <a:gd name="connsiteX265" fmla="*/ 123826 w 587375"/>
                <a:gd name="connsiteY265" fmla="*/ 96837 h 714375"/>
                <a:gd name="connsiteX266" fmla="*/ 123825 w 587375"/>
                <a:gd name="connsiteY266" fmla="*/ 96836 h 714375"/>
                <a:gd name="connsiteX267" fmla="*/ 123825 w 587375"/>
                <a:gd name="connsiteY267" fmla="*/ 96837 h 714375"/>
                <a:gd name="connsiteX268" fmla="*/ 119063 w 587375"/>
                <a:gd name="connsiteY268" fmla="*/ 98425 h 714375"/>
                <a:gd name="connsiteX269" fmla="*/ 125413 w 587375"/>
                <a:gd name="connsiteY269" fmla="*/ 109537 h 714375"/>
                <a:gd name="connsiteX270" fmla="*/ 123825 w 587375"/>
                <a:gd name="connsiteY270" fmla="*/ 109537 h 714375"/>
                <a:gd name="connsiteX271" fmla="*/ 119063 w 587375"/>
                <a:gd name="connsiteY271" fmla="*/ 109537 h 714375"/>
                <a:gd name="connsiteX272" fmla="*/ 115888 w 587375"/>
                <a:gd name="connsiteY272" fmla="*/ 106362 h 714375"/>
                <a:gd name="connsiteX273" fmla="*/ 115888 w 587375"/>
                <a:gd name="connsiteY273" fmla="*/ 103187 h 714375"/>
                <a:gd name="connsiteX274" fmla="*/ 115888 w 587375"/>
                <a:gd name="connsiteY274" fmla="*/ 101600 h 714375"/>
                <a:gd name="connsiteX275" fmla="*/ 115888 w 587375"/>
                <a:gd name="connsiteY275" fmla="*/ 98425 h 714375"/>
                <a:gd name="connsiteX276" fmla="*/ 112713 w 587375"/>
                <a:gd name="connsiteY276" fmla="*/ 79375 h 714375"/>
                <a:gd name="connsiteX277" fmla="*/ 112713 w 587375"/>
                <a:gd name="connsiteY277" fmla="*/ 76200 h 714375"/>
                <a:gd name="connsiteX278" fmla="*/ 111125 w 587375"/>
                <a:gd name="connsiteY278" fmla="*/ 71437 h 714375"/>
                <a:gd name="connsiteX279" fmla="*/ 111125 w 587375"/>
                <a:gd name="connsiteY279" fmla="*/ 68262 h 714375"/>
                <a:gd name="connsiteX280" fmla="*/ 115888 w 587375"/>
                <a:gd name="connsiteY280" fmla="*/ 63500 h 714375"/>
                <a:gd name="connsiteX281" fmla="*/ 123825 w 587375"/>
                <a:gd name="connsiteY281" fmla="*/ 58737 h 714375"/>
                <a:gd name="connsiteX282" fmla="*/ 123825 w 587375"/>
                <a:gd name="connsiteY282" fmla="*/ 55562 h 714375"/>
                <a:gd name="connsiteX283" fmla="*/ 125413 w 587375"/>
                <a:gd name="connsiteY283" fmla="*/ 49212 h 714375"/>
                <a:gd name="connsiteX284" fmla="*/ 123825 w 587375"/>
                <a:gd name="connsiteY284" fmla="*/ 46037 h 714375"/>
                <a:gd name="connsiteX285" fmla="*/ 119063 w 587375"/>
                <a:gd name="connsiteY285" fmla="*/ 41275 h 714375"/>
                <a:gd name="connsiteX286" fmla="*/ 115888 w 587375"/>
                <a:gd name="connsiteY286" fmla="*/ 41275 h 714375"/>
                <a:gd name="connsiteX287" fmla="*/ 112713 w 587375"/>
                <a:gd name="connsiteY287" fmla="*/ 38100 h 714375"/>
                <a:gd name="connsiteX288" fmla="*/ 111125 w 587375"/>
                <a:gd name="connsiteY288" fmla="*/ 33337 h 714375"/>
                <a:gd name="connsiteX289" fmla="*/ 106363 w 587375"/>
                <a:gd name="connsiteY289" fmla="*/ 33337 h 714375"/>
                <a:gd name="connsiteX290" fmla="*/ 103188 w 587375"/>
                <a:gd name="connsiteY290" fmla="*/ 30162 h 714375"/>
                <a:gd name="connsiteX291" fmla="*/ 101600 w 587375"/>
                <a:gd name="connsiteY291" fmla="*/ 30162 h 714375"/>
                <a:gd name="connsiteX292" fmla="*/ 95250 w 587375"/>
                <a:gd name="connsiteY292" fmla="*/ 28575 h 714375"/>
                <a:gd name="connsiteX293" fmla="*/ 95250 w 587375"/>
                <a:gd name="connsiteY293" fmla="*/ 25400 h 714375"/>
                <a:gd name="connsiteX294" fmla="*/ 95250 w 587375"/>
                <a:gd name="connsiteY294" fmla="*/ 17463 h 714375"/>
                <a:gd name="connsiteX295" fmla="*/ 95250 w 587375"/>
                <a:gd name="connsiteY295" fmla="*/ 15875 h 714375"/>
                <a:gd name="connsiteX296" fmla="*/ 98425 w 587375"/>
                <a:gd name="connsiteY296" fmla="*/ 15875 h 714375"/>
                <a:gd name="connsiteX297" fmla="*/ 103188 w 587375"/>
                <a:gd name="connsiteY297" fmla="*/ 15875 h 714375"/>
                <a:gd name="connsiteX298" fmla="*/ 106363 w 587375"/>
                <a:gd name="connsiteY298" fmla="*/ 17463 h 714375"/>
                <a:gd name="connsiteX299" fmla="*/ 107950 w 587375"/>
                <a:gd name="connsiteY299" fmla="*/ 15875 h 714375"/>
                <a:gd name="connsiteX300" fmla="*/ 107950 w 587375"/>
                <a:gd name="connsiteY300" fmla="*/ 12700 h 714375"/>
                <a:gd name="connsiteX301" fmla="*/ 107950 w 587375"/>
                <a:gd name="connsiteY301" fmla="*/ 7938 h 714375"/>
                <a:gd name="connsiteX302" fmla="*/ 112713 w 587375"/>
                <a:gd name="connsiteY302" fmla="*/ 7938 h 714375"/>
                <a:gd name="connsiteX303" fmla="*/ 115888 w 587375"/>
                <a:gd name="connsiteY303" fmla="*/ 7938 h 714375"/>
                <a:gd name="connsiteX304" fmla="*/ 123825 w 587375"/>
                <a:gd name="connsiteY304" fmla="*/ 6350 h 714375"/>
                <a:gd name="connsiteX305" fmla="*/ 125413 w 587375"/>
                <a:gd name="connsiteY305" fmla="*/ 6350 h 714375"/>
                <a:gd name="connsiteX306" fmla="*/ 128588 w 587375"/>
                <a:gd name="connsiteY306" fmla="*/ 3175 h 714375"/>
                <a:gd name="connsiteX307" fmla="*/ 136525 w 587375"/>
                <a:gd name="connsiteY307" fmla="*/ 6350 h 714375"/>
                <a:gd name="connsiteX308" fmla="*/ 138113 w 587375"/>
                <a:gd name="connsiteY308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14313 w 587375"/>
                <a:gd name="connsiteY9" fmla="*/ 66675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214313 w 587375"/>
                <a:gd name="connsiteY16" fmla="*/ 66675 h 714375"/>
                <a:gd name="connsiteX17" fmla="*/ 187325 w 587375"/>
                <a:gd name="connsiteY17" fmla="*/ 55562 h 714375"/>
                <a:gd name="connsiteX18" fmla="*/ 186268 w 587375"/>
                <a:gd name="connsiteY18" fmla="*/ 57148 h 714375"/>
                <a:gd name="connsiteX19" fmla="*/ 187325 w 587375"/>
                <a:gd name="connsiteY19" fmla="*/ 55562 h 714375"/>
                <a:gd name="connsiteX20" fmla="*/ 138113 w 587375"/>
                <a:gd name="connsiteY20" fmla="*/ 0 h 714375"/>
                <a:gd name="connsiteX21" fmla="*/ 144463 w 587375"/>
                <a:gd name="connsiteY21" fmla="*/ 0 h 714375"/>
                <a:gd name="connsiteX22" fmla="*/ 146050 w 587375"/>
                <a:gd name="connsiteY22" fmla="*/ 3175 h 714375"/>
                <a:gd name="connsiteX23" fmla="*/ 149225 w 587375"/>
                <a:gd name="connsiteY23" fmla="*/ 0 h 714375"/>
                <a:gd name="connsiteX24" fmla="*/ 153988 w 587375"/>
                <a:gd name="connsiteY24" fmla="*/ 0 h 714375"/>
                <a:gd name="connsiteX25" fmla="*/ 155576 w 587375"/>
                <a:gd name="connsiteY25" fmla="*/ 3175 h 714375"/>
                <a:gd name="connsiteX26" fmla="*/ 158751 w 587375"/>
                <a:gd name="connsiteY26" fmla="*/ 6350 h 714375"/>
                <a:gd name="connsiteX27" fmla="*/ 161926 w 587375"/>
                <a:gd name="connsiteY27" fmla="*/ 7938 h 714375"/>
                <a:gd name="connsiteX28" fmla="*/ 161926 w 587375"/>
                <a:gd name="connsiteY28" fmla="*/ 11113 h 714375"/>
                <a:gd name="connsiteX29" fmla="*/ 163513 w 587375"/>
                <a:gd name="connsiteY29" fmla="*/ 15875 h 714375"/>
                <a:gd name="connsiteX30" fmla="*/ 171451 w 587375"/>
                <a:gd name="connsiteY30" fmla="*/ 15875 h 714375"/>
                <a:gd name="connsiteX31" fmla="*/ 174626 w 587375"/>
                <a:gd name="connsiteY31" fmla="*/ 17463 h 714375"/>
                <a:gd name="connsiteX32" fmla="*/ 176213 w 587375"/>
                <a:gd name="connsiteY32" fmla="*/ 23813 h 714375"/>
                <a:gd name="connsiteX33" fmla="*/ 179388 w 587375"/>
                <a:gd name="connsiteY33" fmla="*/ 25400 h 714375"/>
                <a:gd name="connsiteX34" fmla="*/ 184151 w 587375"/>
                <a:gd name="connsiteY34" fmla="*/ 25400 h 714375"/>
                <a:gd name="connsiteX35" fmla="*/ 184151 w 587375"/>
                <a:gd name="connsiteY35" fmla="*/ 36512 h 714375"/>
                <a:gd name="connsiteX36" fmla="*/ 187326 w 587375"/>
                <a:gd name="connsiteY36" fmla="*/ 38100 h 714375"/>
                <a:gd name="connsiteX37" fmla="*/ 192088 w 587375"/>
                <a:gd name="connsiteY37" fmla="*/ 41275 h 714375"/>
                <a:gd name="connsiteX38" fmla="*/ 193676 w 587375"/>
                <a:gd name="connsiteY38" fmla="*/ 41275 h 714375"/>
                <a:gd name="connsiteX39" fmla="*/ 201613 w 587375"/>
                <a:gd name="connsiteY39" fmla="*/ 41275 h 714375"/>
                <a:gd name="connsiteX40" fmla="*/ 204788 w 587375"/>
                <a:gd name="connsiteY40" fmla="*/ 42862 h 714375"/>
                <a:gd name="connsiteX41" fmla="*/ 204788 w 587375"/>
                <a:gd name="connsiteY41" fmla="*/ 43921 h 714375"/>
                <a:gd name="connsiteX42" fmla="*/ 206376 w 587375"/>
                <a:gd name="connsiteY42" fmla="*/ 42862 h 714375"/>
                <a:gd name="connsiteX43" fmla="*/ 209551 w 587375"/>
                <a:gd name="connsiteY43" fmla="*/ 41275 h 714375"/>
                <a:gd name="connsiteX44" fmla="*/ 211138 w 587375"/>
                <a:gd name="connsiteY44" fmla="*/ 38100 h 714375"/>
                <a:gd name="connsiteX45" fmla="*/ 214313 w 587375"/>
                <a:gd name="connsiteY45" fmla="*/ 38100 h 714375"/>
                <a:gd name="connsiteX46" fmla="*/ 217488 w 587375"/>
                <a:gd name="connsiteY46" fmla="*/ 38100 h 714375"/>
                <a:gd name="connsiteX47" fmla="*/ 219076 w 587375"/>
                <a:gd name="connsiteY47" fmla="*/ 38100 h 714375"/>
                <a:gd name="connsiteX48" fmla="*/ 222251 w 587375"/>
                <a:gd name="connsiteY48" fmla="*/ 38100 h 714375"/>
                <a:gd name="connsiteX49" fmla="*/ 223838 w 587375"/>
                <a:gd name="connsiteY49" fmla="*/ 36513 h 714375"/>
                <a:gd name="connsiteX50" fmla="*/ 223838 w 587375"/>
                <a:gd name="connsiteY50" fmla="*/ 33338 h 714375"/>
                <a:gd name="connsiteX51" fmla="*/ 227013 w 587375"/>
                <a:gd name="connsiteY51" fmla="*/ 28575 h 714375"/>
                <a:gd name="connsiteX52" fmla="*/ 227013 w 587375"/>
                <a:gd name="connsiteY52" fmla="*/ 25400 h 714375"/>
                <a:gd name="connsiteX53" fmla="*/ 230188 w 587375"/>
                <a:gd name="connsiteY53" fmla="*/ 25400 h 714375"/>
                <a:gd name="connsiteX54" fmla="*/ 231776 w 587375"/>
                <a:gd name="connsiteY54" fmla="*/ 28575 h 714375"/>
                <a:gd name="connsiteX55" fmla="*/ 234951 w 587375"/>
                <a:gd name="connsiteY55" fmla="*/ 30163 h 714375"/>
                <a:gd name="connsiteX56" fmla="*/ 236538 w 587375"/>
                <a:gd name="connsiteY56" fmla="*/ 33338 h 714375"/>
                <a:gd name="connsiteX57" fmla="*/ 242888 w 587375"/>
                <a:gd name="connsiteY57" fmla="*/ 33338 h 714375"/>
                <a:gd name="connsiteX58" fmla="*/ 244476 w 587375"/>
                <a:gd name="connsiteY58" fmla="*/ 33338 h 714375"/>
                <a:gd name="connsiteX59" fmla="*/ 247651 w 587375"/>
                <a:gd name="connsiteY59" fmla="*/ 33338 h 714375"/>
                <a:gd name="connsiteX60" fmla="*/ 249238 w 587375"/>
                <a:gd name="connsiteY60" fmla="*/ 33338 h 714375"/>
                <a:gd name="connsiteX61" fmla="*/ 252413 w 587375"/>
                <a:gd name="connsiteY61" fmla="*/ 36513 h 714375"/>
                <a:gd name="connsiteX62" fmla="*/ 252413 w 587375"/>
                <a:gd name="connsiteY62" fmla="*/ 38100 h 714375"/>
                <a:gd name="connsiteX63" fmla="*/ 252413 w 587375"/>
                <a:gd name="connsiteY63" fmla="*/ 42862 h 714375"/>
                <a:gd name="connsiteX64" fmla="*/ 249238 w 587375"/>
                <a:gd name="connsiteY64" fmla="*/ 46037 h 714375"/>
                <a:gd name="connsiteX65" fmla="*/ 249238 w 587375"/>
                <a:gd name="connsiteY65" fmla="*/ 49212 h 714375"/>
                <a:gd name="connsiteX66" fmla="*/ 249238 w 587375"/>
                <a:gd name="connsiteY66" fmla="*/ 50800 h 714375"/>
                <a:gd name="connsiteX67" fmla="*/ 252413 w 587375"/>
                <a:gd name="connsiteY67" fmla="*/ 55562 h 714375"/>
                <a:gd name="connsiteX68" fmla="*/ 249238 w 587375"/>
                <a:gd name="connsiteY68" fmla="*/ 58737 h 714375"/>
                <a:gd name="connsiteX69" fmla="*/ 249238 w 587375"/>
                <a:gd name="connsiteY69" fmla="*/ 63500 h 714375"/>
                <a:gd name="connsiteX70" fmla="*/ 247651 w 587375"/>
                <a:gd name="connsiteY70" fmla="*/ 66675 h 714375"/>
                <a:gd name="connsiteX71" fmla="*/ 244476 w 587375"/>
                <a:gd name="connsiteY71" fmla="*/ 68262 h 714375"/>
                <a:gd name="connsiteX72" fmla="*/ 239713 w 587375"/>
                <a:gd name="connsiteY72" fmla="*/ 71437 h 714375"/>
                <a:gd name="connsiteX73" fmla="*/ 236538 w 587375"/>
                <a:gd name="connsiteY73" fmla="*/ 71437 h 714375"/>
                <a:gd name="connsiteX74" fmla="*/ 236538 w 587375"/>
                <a:gd name="connsiteY74" fmla="*/ 76200 h 714375"/>
                <a:gd name="connsiteX75" fmla="*/ 236538 w 587375"/>
                <a:gd name="connsiteY75" fmla="*/ 80962 h 714375"/>
                <a:gd name="connsiteX76" fmla="*/ 234951 w 587375"/>
                <a:gd name="connsiteY76" fmla="*/ 84137 h 714375"/>
                <a:gd name="connsiteX77" fmla="*/ 231776 w 587375"/>
                <a:gd name="connsiteY77" fmla="*/ 84137 h 714375"/>
                <a:gd name="connsiteX78" fmla="*/ 227013 w 587375"/>
                <a:gd name="connsiteY78" fmla="*/ 84137 h 714375"/>
                <a:gd name="connsiteX79" fmla="*/ 227013 w 587375"/>
                <a:gd name="connsiteY79" fmla="*/ 80962 h 714375"/>
                <a:gd name="connsiteX80" fmla="*/ 227013 w 587375"/>
                <a:gd name="connsiteY80" fmla="*/ 76200 h 714375"/>
                <a:gd name="connsiteX81" fmla="*/ 227013 w 587375"/>
                <a:gd name="connsiteY81" fmla="*/ 71437 h 714375"/>
                <a:gd name="connsiteX82" fmla="*/ 223838 w 587375"/>
                <a:gd name="connsiteY82" fmla="*/ 68262 h 714375"/>
                <a:gd name="connsiteX83" fmla="*/ 223838 w 587375"/>
                <a:gd name="connsiteY83" fmla="*/ 68262 h 714375"/>
                <a:gd name="connsiteX84" fmla="*/ 227013 w 587375"/>
                <a:gd name="connsiteY84" fmla="*/ 71437 h 714375"/>
                <a:gd name="connsiteX85" fmla="*/ 227013 w 587375"/>
                <a:gd name="connsiteY85" fmla="*/ 80962 h 714375"/>
                <a:gd name="connsiteX86" fmla="*/ 223838 w 587375"/>
                <a:gd name="connsiteY86" fmla="*/ 84137 h 714375"/>
                <a:gd name="connsiteX87" fmla="*/ 223838 w 587375"/>
                <a:gd name="connsiteY87" fmla="*/ 88900 h 714375"/>
                <a:gd name="connsiteX88" fmla="*/ 223838 w 587375"/>
                <a:gd name="connsiteY88" fmla="*/ 92075 h 714375"/>
                <a:gd name="connsiteX89" fmla="*/ 223838 w 587375"/>
                <a:gd name="connsiteY89" fmla="*/ 96837 h 714375"/>
                <a:gd name="connsiteX90" fmla="*/ 227013 w 587375"/>
                <a:gd name="connsiteY90" fmla="*/ 98425 h 714375"/>
                <a:gd name="connsiteX91" fmla="*/ 227013 w 587375"/>
                <a:gd name="connsiteY91" fmla="*/ 103187 h 714375"/>
                <a:gd name="connsiteX92" fmla="*/ 231775 w 587375"/>
                <a:gd name="connsiteY92" fmla="*/ 103187 h 714375"/>
                <a:gd name="connsiteX93" fmla="*/ 234950 w 587375"/>
                <a:gd name="connsiteY93" fmla="*/ 103187 h 714375"/>
                <a:gd name="connsiteX94" fmla="*/ 231775 w 587375"/>
                <a:gd name="connsiteY94" fmla="*/ 106362 h 714375"/>
                <a:gd name="connsiteX95" fmla="*/ 231775 w 587375"/>
                <a:gd name="connsiteY95" fmla="*/ 109537 h 714375"/>
                <a:gd name="connsiteX96" fmla="*/ 231775 w 587375"/>
                <a:gd name="connsiteY96" fmla="*/ 111125 h 714375"/>
                <a:gd name="connsiteX97" fmla="*/ 234950 w 587375"/>
                <a:gd name="connsiteY97" fmla="*/ 114300 h 714375"/>
                <a:gd name="connsiteX98" fmla="*/ 233891 w 587375"/>
                <a:gd name="connsiteY98" fmla="*/ 116947 h 714375"/>
                <a:gd name="connsiteX99" fmla="*/ 234951 w 587375"/>
                <a:gd name="connsiteY99" fmla="*/ 115888 h 714375"/>
                <a:gd name="connsiteX100" fmla="*/ 234951 w 587375"/>
                <a:gd name="connsiteY100" fmla="*/ 114300 h 714375"/>
                <a:gd name="connsiteX101" fmla="*/ 236538 w 587375"/>
                <a:gd name="connsiteY101" fmla="*/ 114300 h 714375"/>
                <a:gd name="connsiteX102" fmla="*/ 239713 w 587375"/>
                <a:gd name="connsiteY102" fmla="*/ 115888 h 714375"/>
                <a:gd name="connsiteX103" fmla="*/ 239713 w 587375"/>
                <a:gd name="connsiteY103" fmla="*/ 122237 h 714375"/>
                <a:gd name="connsiteX104" fmla="*/ 234951 w 587375"/>
                <a:gd name="connsiteY104" fmla="*/ 123825 h 714375"/>
                <a:gd name="connsiteX105" fmla="*/ 231776 w 587375"/>
                <a:gd name="connsiteY105" fmla="*/ 123825 h 714375"/>
                <a:gd name="connsiteX106" fmla="*/ 231776 w 587375"/>
                <a:gd name="connsiteY106" fmla="*/ 128587 h 714375"/>
                <a:gd name="connsiteX107" fmla="*/ 231776 w 587375"/>
                <a:gd name="connsiteY107" fmla="*/ 131762 h 714375"/>
                <a:gd name="connsiteX108" fmla="*/ 227013 w 587375"/>
                <a:gd name="connsiteY108" fmla="*/ 131762 h 714375"/>
                <a:gd name="connsiteX109" fmla="*/ 223838 w 587375"/>
                <a:gd name="connsiteY109" fmla="*/ 131762 h 714375"/>
                <a:gd name="connsiteX110" fmla="*/ 222250 w 587375"/>
                <a:gd name="connsiteY110" fmla="*/ 128587 h 714375"/>
                <a:gd name="connsiteX111" fmla="*/ 222250 w 587375"/>
                <a:gd name="connsiteY111" fmla="*/ 127000 h 714375"/>
                <a:gd name="connsiteX112" fmla="*/ 222250 w 587375"/>
                <a:gd name="connsiteY112" fmla="*/ 123825 h 714375"/>
                <a:gd name="connsiteX113" fmla="*/ 223838 w 587375"/>
                <a:gd name="connsiteY113" fmla="*/ 123825 h 714375"/>
                <a:gd name="connsiteX114" fmla="*/ 227013 w 587375"/>
                <a:gd name="connsiteY114" fmla="*/ 123825 h 714375"/>
                <a:gd name="connsiteX115" fmla="*/ 230188 w 587375"/>
                <a:gd name="connsiteY115" fmla="*/ 123825 h 714375"/>
                <a:gd name="connsiteX116" fmla="*/ 231776 w 587375"/>
                <a:gd name="connsiteY116" fmla="*/ 122237 h 714375"/>
                <a:gd name="connsiteX117" fmla="*/ 231776 w 587375"/>
                <a:gd name="connsiteY117" fmla="*/ 122236 h 714375"/>
                <a:gd name="connsiteX118" fmla="*/ 231775 w 587375"/>
                <a:gd name="connsiteY118" fmla="*/ 122237 h 714375"/>
                <a:gd name="connsiteX119" fmla="*/ 227013 w 587375"/>
                <a:gd name="connsiteY119" fmla="*/ 123825 h 714375"/>
                <a:gd name="connsiteX120" fmla="*/ 223838 w 587375"/>
                <a:gd name="connsiteY120" fmla="*/ 123825 h 714375"/>
                <a:gd name="connsiteX121" fmla="*/ 222250 w 587375"/>
                <a:gd name="connsiteY121" fmla="*/ 122237 h 714375"/>
                <a:gd name="connsiteX122" fmla="*/ 222250 w 587375"/>
                <a:gd name="connsiteY122" fmla="*/ 119062 h 714375"/>
                <a:gd name="connsiteX123" fmla="*/ 219075 w 587375"/>
                <a:gd name="connsiteY123" fmla="*/ 122237 h 714375"/>
                <a:gd name="connsiteX124" fmla="*/ 217488 w 587375"/>
                <a:gd name="connsiteY124" fmla="*/ 122237 h 714375"/>
                <a:gd name="connsiteX125" fmla="*/ 214313 w 587375"/>
                <a:gd name="connsiteY125" fmla="*/ 123825 h 714375"/>
                <a:gd name="connsiteX126" fmla="*/ 214312 w 587375"/>
                <a:gd name="connsiteY126" fmla="*/ 123825 h 714375"/>
                <a:gd name="connsiteX127" fmla="*/ 214312 w 587375"/>
                <a:gd name="connsiteY127" fmla="*/ 125014 h 714375"/>
                <a:gd name="connsiteX128" fmla="*/ 223838 w 587375"/>
                <a:gd name="connsiteY128" fmla="*/ 157163 h 714375"/>
                <a:gd name="connsiteX129" fmla="*/ 234950 w 587375"/>
                <a:gd name="connsiteY129" fmla="*/ 146050 h 714375"/>
                <a:gd name="connsiteX130" fmla="*/ 260350 w 587375"/>
                <a:gd name="connsiteY130" fmla="*/ 166688 h 714375"/>
                <a:gd name="connsiteX131" fmla="*/ 244475 w 587375"/>
                <a:gd name="connsiteY131" fmla="*/ 184150 h 714375"/>
                <a:gd name="connsiteX132" fmla="*/ 242888 w 587375"/>
                <a:gd name="connsiteY132" fmla="*/ 212725 h 714375"/>
                <a:gd name="connsiteX133" fmla="*/ 260350 w 587375"/>
                <a:gd name="connsiteY133" fmla="*/ 212725 h 714375"/>
                <a:gd name="connsiteX134" fmla="*/ 260350 w 587375"/>
                <a:gd name="connsiteY134" fmla="*/ 227013 h 714375"/>
                <a:gd name="connsiteX135" fmla="*/ 292100 w 587375"/>
                <a:gd name="connsiteY135" fmla="*/ 247650 h 714375"/>
                <a:gd name="connsiteX136" fmla="*/ 312738 w 587375"/>
                <a:gd name="connsiteY136" fmla="*/ 250825 h 714375"/>
                <a:gd name="connsiteX137" fmla="*/ 328613 w 587375"/>
                <a:gd name="connsiteY137" fmla="*/ 242888 h 714375"/>
                <a:gd name="connsiteX138" fmla="*/ 339725 w 587375"/>
                <a:gd name="connsiteY138" fmla="*/ 263525 h 714375"/>
                <a:gd name="connsiteX139" fmla="*/ 352425 w 587375"/>
                <a:gd name="connsiteY139" fmla="*/ 260350 h 714375"/>
                <a:gd name="connsiteX140" fmla="*/ 355600 w 587375"/>
                <a:gd name="connsiteY140" fmla="*/ 269875 h 714375"/>
                <a:gd name="connsiteX141" fmla="*/ 398463 w 587375"/>
                <a:gd name="connsiteY141" fmla="*/ 276225 h 714375"/>
                <a:gd name="connsiteX142" fmla="*/ 407988 w 587375"/>
                <a:gd name="connsiteY142" fmla="*/ 269875 h 714375"/>
                <a:gd name="connsiteX143" fmla="*/ 407988 w 587375"/>
                <a:gd name="connsiteY143" fmla="*/ 238125 h 714375"/>
                <a:gd name="connsiteX144" fmla="*/ 423863 w 587375"/>
                <a:gd name="connsiteY144" fmla="*/ 227013 h 714375"/>
                <a:gd name="connsiteX145" fmla="*/ 428625 w 587375"/>
                <a:gd name="connsiteY145" fmla="*/ 234950 h 714375"/>
                <a:gd name="connsiteX146" fmla="*/ 420688 w 587375"/>
                <a:gd name="connsiteY146" fmla="*/ 247650 h 714375"/>
                <a:gd name="connsiteX147" fmla="*/ 423863 w 587375"/>
                <a:gd name="connsiteY147" fmla="*/ 257175 h 714375"/>
                <a:gd name="connsiteX148" fmla="*/ 420688 w 587375"/>
                <a:gd name="connsiteY148" fmla="*/ 265113 h 714375"/>
                <a:gd name="connsiteX149" fmla="*/ 431800 w 587375"/>
                <a:gd name="connsiteY149" fmla="*/ 269875 h 714375"/>
                <a:gd name="connsiteX150" fmla="*/ 450850 w 587375"/>
                <a:gd name="connsiteY150" fmla="*/ 265113 h 714375"/>
                <a:gd name="connsiteX151" fmla="*/ 457200 w 587375"/>
                <a:gd name="connsiteY151" fmla="*/ 257175 h 714375"/>
                <a:gd name="connsiteX152" fmla="*/ 481013 w 587375"/>
                <a:gd name="connsiteY152" fmla="*/ 260350 h 714375"/>
                <a:gd name="connsiteX153" fmla="*/ 481013 w 587375"/>
                <a:gd name="connsiteY153" fmla="*/ 234950 h 714375"/>
                <a:gd name="connsiteX154" fmla="*/ 500063 w 587375"/>
                <a:gd name="connsiteY154" fmla="*/ 227013 h 714375"/>
                <a:gd name="connsiteX155" fmla="*/ 527050 w 587375"/>
                <a:gd name="connsiteY155" fmla="*/ 200025 h 714375"/>
                <a:gd name="connsiteX156" fmla="*/ 544513 w 587375"/>
                <a:gd name="connsiteY156" fmla="*/ 201613 h 714375"/>
                <a:gd name="connsiteX157" fmla="*/ 547688 w 587375"/>
                <a:gd name="connsiteY157" fmla="*/ 214313 h 714375"/>
                <a:gd name="connsiteX158" fmla="*/ 565150 w 587375"/>
                <a:gd name="connsiteY158" fmla="*/ 212725 h 714375"/>
                <a:gd name="connsiteX159" fmla="*/ 582613 w 587375"/>
                <a:gd name="connsiteY159" fmla="*/ 217488 h 714375"/>
                <a:gd name="connsiteX160" fmla="*/ 587375 w 587375"/>
                <a:gd name="connsiteY160" fmla="*/ 233363 h 714375"/>
                <a:gd name="connsiteX161" fmla="*/ 585788 w 587375"/>
                <a:gd name="connsiteY161" fmla="*/ 247650 h 714375"/>
                <a:gd name="connsiteX162" fmla="*/ 577850 w 587375"/>
                <a:gd name="connsiteY162" fmla="*/ 244475 h 714375"/>
                <a:gd name="connsiteX163" fmla="*/ 557213 w 587375"/>
                <a:gd name="connsiteY163" fmla="*/ 255588 h 714375"/>
                <a:gd name="connsiteX164" fmla="*/ 536575 w 587375"/>
                <a:gd name="connsiteY164" fmla="*/ 287338 h 714375"/>
                <a:gd name="connsiteX165" fmla="*/ 536575 w 587375"/>
                <a:gd name="connsiteY165" fmla="*/ 306388 h 714375"/>
                <a:gd name="connsiteX166" fmla="*/ 527050 w 587375"/>
                <a:gd name="connsiteY166" fmla="*/ 323850 h 714375"/>
                <a:gd name="connsiteX167" fmla="*/ 514350 w 587375"/>
                <a:gd name="connsiteY167" fmla="*/ 325438 h 714375"/>
                <a:gd name="connsiteX168" fmla="*/ 517525 w 587375"/>
                <a:gd name="connsiteY168" fmla="*/ 361950 h 714375"/>
                <a:gd name="connsiteX169" fmla="*/ 512763 w 587375"/>
                <a:gd name="connsiteY169" fmla="*/ 363538 h 714375"/>
                <a:gd name="connsiteX170" fmla="*/ 512763 w 587375"/>
                <a:gd name="connsiteY170" fmla="*/ 381000 h 714375"/>
                <a:gd name="connsiteX171" fmla="*/ 504825 w 587375"/>
                <a:gd name="connsiteY171" fmla="*/ 388938 h 714375"/>
                <a:gd name="connsiteX172" fmla="*/ 496888 w 587375"/>
                <a:gd name="connsiteY172" fmla="*/ 381000 h 714375"/>
                <a:gd name="connsiteX173" fmla="*/ 496888 w 587375"/>
                <a:gd name="connsiteY173" fmla="*/ 333375 h 714375"/>
                <a:gd name="connsiteX174" fmla="*/ 488950 w 587375"/>
                <a:gd name="connsiteY174" fmla="*/ 333375 h 714375"/>
                <a:gd name="connsiteX175" fmla="*/ 487363 w 587375"/>
                <a:gd name="connsiteY175" fmla="*/ 349250 h 714375"/>
                <a:gd name="connsiteX176" fmla="*/ 476250 w 587375"/>
                <a:gd name="connsiteY176" fmla="*/ 349250 h 714375"/>
                <a:gd name="connsiteX177" fmla="*/ 481013 w 587375"/>
                <a:gd name="connsiteY177" fmla="*/ 333375 h 714375"/>
                <a:gd name="connsiteX178" fmla="*/ 496888 w 587375"/>
                <a:gd name="connsiteY178" fmla="*/ 320675 h 714375"/>
                <a:gd name="connsiteX179" fmla="*/ 500063 w 587375"/>
                <a:gd name="connsiteY179" fmla="*/ 303213 h 714375"/>
                <a:gd name="connsiteX180" fmla="*/ 449263 w 587375"/>
                <a:gd name="connsiteY180" fmla="*/ 295275 h 714375"/>
                <a:gd name="connsiteX181" fmla="*/ 444500 w 587375"/>
                <a:gd name="connsiteY181" fmla="*/ 285750 h 714375"/>
                <a:gd name="connsiteX182" fmla="*/ 415925 w 587375"/>
                <a:gd name="connsiteY182" fmla="*/ 269875 h 714375"/>
                <a:gd name="connsiteX183" fmla="*/ 414338 w 587375"/>
                <a:gd name="connsiteY183" fmla="*/ 276225 h 714375"/>
                <a:gd name="connsiteX184" fmla="*/ 406400 w 587375"/>
                <a:gd name="connsiteY184" fmla="*/ 293688 h 714375"/>
                <a:gd name="connsiteX185" fmla="*/ 428625 w 587375"/>
                <a:gd name="connsiteY185" fmla="*/ 303213 h 714375"/>
                <a:gd name="connsiteX186" fmla="*/ 415925 w 587375"/>
                <a:gd name="connsiteY186" fmla="*/ 311150 h 714375"/>
                <a:gd name="connsiteX187" fmla="*/ 414338 w 587375"/>
                <a:gd name="connsiteY187" fmla="*/ 319088 h 714375"/>
                <a:gd name="connsiteX188" fmla="*/ 419100 w 587375"/>
                <a:gd name="connsiteY188" fmla="*/ 323850 h 714375"/>
                <a:gd name="connsiteX189" fmla="*/ 420688 w 587375"/>
                <a:gd name="connsiteY189" fmla="*/ 338138 h 714375"/>
                <a:gd name="connsiteX190" fmla="*/ 436563 w 587375"/>
                <a:gd name="connsiteY190" fmla="*/ 388938 h 714375"/>
                <a:gd name="connsiteX191" fmla="*/ 407988 w 587375"/>
                <a:gd name="connsiteY191" fmla="*/ 388938 h 714375"/>
                <a:gd name="connsiteX192" fmla="*/ 406400 w 587375"/>
                <a:gd name="connsiteY192" fmla="*/ 374650 h 714375"/>
                <a:gd name="connsiteX193" fmla="*/ 398463 w 587375"/>
                <a:gd name="connsiteY193" fmla="*/ 388938 h 714375"/>
                <a:gd name="connsiteX194" fmla="*/ 377825 w 587375"/>
                <a:gd name="connsiteY194" fmla="*/ 404813 h 714375"/>
                <a:gd name="connsiteX195" fmla="*/ 382588 w 587375"/>
                <a:gd name="connsiteY195" fmla="*/ 414338 h 714375"/>
                <a:gd name="connsiteX196" fmla="*/ 371475 w 587375"/>
                <a:gd name="connsiteY196" fmla="*/ 434975 h 714375"/>
                <a:gd name="connsiteX197" fmla="*/ 355600 w 587375"/>
                <a:gd name="connsiteY197" fmla="*/ 439738 h 714375"/>
                <a:gd name="connsiteX198" fmla="*/ 350838 w 587375"/>
                <a:gd name="connsiteY198" fmla="*/ 431800 h 714375"/>
                <a:gd name="connsiteX199" fmla="*/ 339725 w 587375"/>
                <a:gd name="connsiteY199" fmla="*/ 439738 h 714375"/>
                <a:gd name="connsiteX200" fmla="*/ 339725 w 587375"/>
                <a:gd name="connsiteY200" fmla="*/ 452438 h 714375"/>
                <a:gd name="connsiteX201" fmla="*/ 287338 w 587375"/>
                <a:gd name="connsiteY201" fmla="*/ 500063 h 714375"/>
                <a:gd name="connsiteX202" fmla="*/ 290513 w 587375"/>
                <a:gd name="connsiteY202" fmla="*/ 512763 h 714375"/>
                <a:gd name="connsiteX203" fmla="*/ 266700 w 587375"/>
                <a:gd name="connsiteY203" fmla="*/ 525463 h 714375"/>
                <a:gd name="connsiteX204" fmla="*/ 249238 w 587375"/>
                <a:gd name="connsiteY204" fmla="*/ 530225 h 714375"/>
                <a:gd name="connsiteX205" fmla="*/ 247650 w 587375"/>
                <a:gd name="connsiteY205" fmla="*/ 539750 h 714375"/>
                <a:gd name="connsiteX206" fmla="*/ 252413 w 587375"/>
                <a:gd name="connsiteY206" fmla="*/ 590550 h 714375"/>
                <a:gd name="connsiteX207" fmla="*/ 239713 w 587375"/>
                <a:gd name="connsiteY207" fmla="*/ 620713 h 714375"/>
                <a:gd name="connsiteX208" fmla="*/ 242888 w 587375"/>
                <a:gd name="connsiteY208" fmla="*/ 655638 h 714375"/>
                <a:gd name="connsiteX209" fmla="*/ 231775 w 587375"/>
                <a:gd name="connsiteY209" fmla="*/ 655638 h 714375"/>
                <a:gd name="connsiteX210" fmla="*/ 223838 w 587375"/>
                <a:gd name="connsiteY210" fmla="*/ 681038 h 714375"/>
                <a:gd name="connsiteX211" fmla="*/ 231775 w 587375"/>
                <a:gd name="connsiteY211" fmla="*/ 687388 h 714375"/>
                <a:gd name="connsiteX212" fmla="*/ 231775 w 587375"/>
                <a:gd name="connsiteY212" fmla="*/ 692150 h 714375"/>
                <a:gd name="connsiteX213" fmla="*/ 214313 w 587375"/>
                <a:gd name="connsiteY213" fmla="*/ 687388 h 714375"/>
                <a:gd name="connsiteX214" fmla="*/ 209550 w 587375"/>
                <a:gd name="connsiteY214" fmla="*/ 704850 h 714375"/>
                <a:gd name="connsiteX215" fmla="*/ 193675 w 587375"/>
                <a:gd name="connsiteY215" fmla="*/ 714375 h 714375"/>
                <a:gd name="connsiteX216" fmla="*/ 166688 w 587375"/>
                <a:gd name="connsiteY216" fmla="*/ 687388 h 714375"/>
                <a:gd name="connsiteX217" fmla="*/ 161925 w 587375"/>
                <a:gd name="connsiteY217" fmla="*/ 666750 h 714375"/>
                <a:gd name="connsiteX218" fmla="*/ 155575 w 587375"/>
                <a:gd name="connsiteY218" fmla="*/ 633413 h 714375"/>
                <a:gd name="connsiteX219" fmla="*/ 133350 w 587375"/>
                <a:gd name="connsiteY219" fmla="*/ 593725 h 714375"/>
                <a:gd name="connsiteX220" fmla="*/ 131763 w 587375"/>
                <a:gd name="connsiteY220" fmla="*/ 555625 h 714375"/>
                <a:gd name="connsiteX221" fmla="*/ 103188 w 587375"/>
                <a:gd name="connsiteY221" fmla="*/ 495300 h 714375"/>
                <a:gd name="connsiteX222" fmla="*/ 98425 w 587375"/>
                <a:gd name="connsiteY222" fmla="*/ 471488 h 714375"/>
                <a:gd name="connsiteX223" fmla="*/ 93662 w 587375"/>
                <a:gd name="connsiteY223" fmla="*/ 423863 h 714375"/>
                <a:gd name="connsiteX224" fmla="*/ 95250 w 587375"/>
                <a:gd name="connsiteY224" fmla="*/ 404813 h 714375"/>
                <a:gd name="connsiteX225" fmla="*/ 90487 w 587375"/>
                <a:gd name="connsiteY225" fmla="*/ 398463 h 714375"/>
                <a:gd name="connsiteX226" fmla="*/ 93662 w 587375"/>
                <a:gd name="connsiteY226" fmla="*/ 374650 h 714375"/>
                <a:gd name="connsiteX227" fmla="*/ 85725 w 587375"/>
                <a:gd name="connsiteY227" fmla="*/ 371475 h 714375"/>
                <a:gd name="connsiteX228" fmla="*/ 82550 w 587375"/>
                <a:gd name="connsiteY228" fmla="*/ 381000 h 714375"/>
                <a:gd name="connsiteX229" fmla="*/ 77787 w 587375"/>
                <a:gd name="connsiteY229" fmla="*/ 404813 h 714375"/>
                <a:gd name="connsiteX230" fmla="*/ 58737 w 587375"/>
                <a:gd name="connsiteY230" fmla="*/ 419100 h 714375"/>
                <a:gd name="connsiteX231" fmla="*/ 34925 w 587375"/>
                <a:gd name="connsiteY231" fmla="*/ 404813 h 714375"/>
                <a:gd name="connsiteX232" fmla="*/ 12700 w 587375"/>
                <a:gd name="connsiteY232" fmla="*/ 374650 h 714375"/>
                <a:gd name="connsiteX233" fmla="*/ 38100 w 587375"/>
                <a:gd name="connsiteY233" fmla="*/ 371475 h 714375"/>
                <a:gd name="connsiteX234" fmla="*/ 50800 w 587375"/>
                <a:gd name="connsiteY234" fmla="*/ 349250 h 714375"/>
                <a:gd name="connsiteX235" fmla="*/ 34925 w 587375"/>
                <a:gd name="connsiteY235" fmla="*/ 354013 h 714375"/>
                <a:gd name="connsiteX236" fmla="*/ 20637 w 587375"/>
                <a:gd name="connsiteY236" fmla="*/ 361950 h 714375"/>
                <a:gd name="connsiteX237" fmla="*/ 0 w 587375"/>
                <a:gd name="connsiteY237" fmla="*/ 342900 h 714375"/>
                <a:gd name="connsiteX238" fmla="*/ 7937 w 587375"/>
                <a:gd name="connsiteY238" fmla="*/ 330200 h 714375"/>
                <a:gd name="connsiteX239" fmla="*/ 42862 w 587375"/>
                <a:gd name="connsiteY239" fmla="*/ 320675 h 714375"/>
                <a:gd name="connsiteX240" fmla="*/ 60325 w 587375"/>
                <a:gd name="connsiteY240" fmla="*/ 320675 h 714375"/>
                <a:gd name="connsiteX241" fmla="*/ 50800 w 587375"/>
                <a:gd name="connsiteY241" fmla="*/ 290513 h 714375"/>
                <a:gd name="connsiteX242" fmla="*/ 33337 w 587375"/>
                <a:gd name="connsiteY242" fmla="*/ 280988 h 714375"/>
                <a:gd name="connsiteX243" fmla="*/ 38100 w 587375"/>
                <a:gd name="connsiteY243" fmla="*/ 265113 h 714375"/>
                <a:gd name="connsiteX244" fmla="*/ 22225 w 587375"/>
                <a:gd name="connsiteY244" fmla="*/ 265113 h 714375"/>
                <a:gd name="connsiteX245" fmla="*/ 25400 w 587375"/>
                <a:gd name="connsiteY245" fmla="*/ 255588 h 714375"/>
                <a:gd name="connsiteX246" fmla="*/ 39687 w 587375"/>
                <a:gd name="connsiteY246" fmla="*/ 234950 h 714375"/>
                <a:gd name="connsiteX247" fmla="*/ 52387 w 587375"/>
                <a:gd name="connsiteY247" fmla="*/ 239713 h 714375"/>
                <a:gd name="connsiteX248" fmla="*/ 76200 w 587375"/>
                <a:gd name="connsiteY248" fmla="*/ 227013 h 714375"/>
                <a:gd name="connsiteX249" fmla="*/ 80962 w 587375"/>
                <a:gd name="connsiteY249" fmla="*/ 212725 h 714375"/>
                <a:gd name="connsiteX250" fmla="*/ 107950 w 587375"/>
                <a:gd name="connsiteY250" fmla="*/ 196850 h 714375"/>
                <a:gd name="connsiteX251" fmla="*/ 120650 w 587375"/>
                <a:gd name="connsiteY251" fmla="*/ 161925 h 714375"/>
                <a:gd name="connsiteX252" fmla="*/ 133350 w 587375"/>
                <a:gd name="connsiteY252" fmla="*/ 134938 h 714375"/>
                <a:gd name="connsiteX253" fmla="*/ 143828 w 587375"/>
                <a:gd name="connsiteY253" fmla="*/ 123507 h 714375"/>
                <a:gd name="connsiteX254" fmla="*/ 141288 w 587375"/>
                <a:gd name="connsiteY254" fmla="*/ 122237 h 714375"/>
                <a:gd name="connsiteX255" fmla="*/ 138113 w 587375"/>
                <a:gd name="connsiteY255" fmla="*/ 122237 h 714375"/>
                <a:gd name="connsiteX256" fmla="*/ 136526 w 587375"/>
                <a:gd name="connsiteY256" fmla="*/ 122237 h 714375"/>
                <a:gd name="connsiteX257" fmla="*/ 136526 w 587375"/>
                <a:gd name="connsiteY257" fmla="*/ 119062 h 714375"/>
                <a:gd name="connsiteX258" fmla="*/ 133351 w 587375"/>
                <a:gd name="connsiteY258" fmla="*/ 115887 h 714375"/>
                <a:gd name="connsiteX259" fmla="*/ 128588 w 587375"/>
                <a:gd name="connsiteY259" fmla="*/ 114300 h 714375"/>
                <a:gd name="connsiteX260" fmla="*/ 125413 w 587375"/>
                <a:gd name="connsiteY260" fmla="*/ 114300 h 714375"/>
                <a:gd name="connsiteX261" fmla="*/ 125413 w 587375"/>
                <a:gd name="connsiteY261" fmla="*/ 109537 h 714375"/>
                <a:gd name="connsiteX262" fmla="*/ 123826 w 587375"/>
                <a:gd name="connsiteY262" fmla="*/ 106362 h 714375"/>
                <a:gd name="connsiteX263" fmla="*/ 119063 w 587375"/>
                <a:gd name="connsiteY263" fmla="*/ 98425 h 714375"/>
                <a:gd name="connsiteX264" fmla="*/ 123826 w 587375"/>
                <a:gd name="connsiteY264" fmla="*/ 96837 h 714375"/>
                <a:gd name="connsiteX265" fmla="*/ 123825 w 587375"/>
                <a:gd name="connsiteY265" fmla="*/ 96836 h 714375"/>
                <a:gd name="connsiteX266" fmla="*/ 123825 w 587375"/>
                <a:gd name="connsiteY266" fmla="*/ 96837 h 714375"/>
                <a:gd name="connsiteX267" fmla="*/ 119063 w 587375"/>
                <a:gd name="connsiteY267" fmla="*/ 98425 h 714375"/>
                <a:gd name="connsiteX268" fmla="*/ 125413 w 587375"/>
                <a:gd name="connsiteY268" fmla="*/ 109537 h 714375"/>
                <a:gd name="connsiteX269" fmla="*/ 123825 w 587375"/>
                <a:gd name="connsiteY269" fmla="*/ 109537 h 714375"/>
                <a:gd name="connsiteX270" fmla="*/ 119063 w 587375"/>
                <a:gd name="connsiteY270" fmla="*/ 109537 h 714375"/>
                <a:gd name="connsiteX271" fmla="*/ 115888 w 587375"/>
                <a:gd name="connsiteY271" fmla="*/ 106362 h 714375"/>
                <a:gd name="connsiteX272" fmla="*/ 115888 w 587375"/>
                <a:gd name="connsiteY272" fmla="*/ 103187 h 714375"/>
                <a:gd name="connsiteX273" fmla="*/ 115888 w 587375"/>
                <a:gd name="connsiteY273" fmla="*/ 101600 h 714375"/>
                <a:gd name="connsiteX274" fmla="*/ 115888 w 587375"/>
                <a:gd name="connsiteY274" fmla="*/ 98425 h 714375"/>
                <a:gd name="connsiteX275" fmla="*/ 112713 w 587375"/>
                <a:gd name="connsiteY275" fmla="*/ 79375 h 714375"/>
                <a:gd name="connsiteX276" fmla="*/ 112713 w 587375"/>
                <a:gd name="connsiteY276" fmla="*/ 76200 h 714375"/>
                <a:gd name="connsiteX277" fmla="*/ 111125 w 587375"/>
                <a:gd name="connsiteY277" fmla="*/ 71437 h 714375"/>
                <a:gd name="connsiteX278" fmla="*/ 111125 w 587375"/>
                <a:gd name="connsiteY278" fmla="*/ 68262 h 714375"/>
                <a:gd name="connsiteX279" fmla="*/ 115888 w 587375"/>
                <a:gd name="connsiteY279" fmla="*/ 63500 h 714375"/>
                <a:gd name="connsiteX280" fmla="*/ 123825 w 587375"/>
                <a:gd name="connsiteY280" fmla="*/ 58737 h 714375"/>
                <a:gd name="connsiteX281" fmla="*/ 123825 w 587375"/>
                <a:gd name="connsiteY281" fmla="*/ 55562 h 714375"/>
                <a:gd name="connsiteX282" fmla="*/ 125413 w 587375"/>
                <a:gd name="connsiteY282" fmla="*/ 49212 h 714375"/>
                <a:gd name="connsiteX283" fmla="*/ 123825 w 587375"/>
                <a:gd name="connsiteY283" fmla="*/ 46037 h 714375"/>
                <a:gd name="connsiteX284" fmla="*/ 119063 w 587375"/>
                <a:gd name="connsiteY284" fmla="*/ 41275 h 714375"/>
                <a:gd name="connsiteX285" fmla="*/ 115888 w 587375"/>
                <a:gd name="connsiteY285" fmla="*/ 41275 h 714375"/>
                <a:gd name="connsiteX286" fmla="*/ 112713 w 587375"/>
                <a:gd name="connsiteY286" fmla="*/ 38100 h 714375"/>
                <a:gd name="connsiteX287" fmla="*/ 111125 w 587375"/>
                <a:gd name="connsiteY287" fmla="*/ 33337 h 714375"/>
                <a:gd name="connsiteX288" fmla="*/ 106363 w 587375"/>
                <a:gd name="connsiteY288" fmla="*/ 33337 h 714375"/>
                <a:gd name="connsiteX289" fmla="*/ 103188 w 587375"/>
                <a:gd name="connsiteY289" fmla="*/ 30162 h 714375"/>
                <a:gd name="connsiteX290" fmla="*/ 101600 w 587375"/>
                <a:gd name="connsiteY290" fmla="*/ 30162 h 714375"/>
                <a:gd name="connsiteX291" fmla="*/ 95250 w 587375"/>
                <a:gd name="connsiteY291" fmla="*/ 28575 h 714375"/>
                <a:gd name="connsiteX292" fmla="*/ 95250 w 587375"/>
                <a:gd name="connsiteY292" fmla="*/ 25400 h 714375"/>
                <a:gd name="connsiteX293" fmla="*/ 95250 w 587375"/>
                <a:gd name="connsiteY293" fmla="*/ 17463 h 714375"/>
                <a:gd name="connsiteX294" fmla="*/ 95250 w 587375"/>
                <a:gd name="connsiteY294" fmla="*/ 15875 h 714375"/>
                <a:gd name="connsiteX295" fmla="*/ 98425 w 587375"/>
                <a:gd name="connsiteY295" fmla="*/ 15875 h 714375"/>
                <a:gd name="connsiteX296" fmla="*/ 103188 w 587375"/>
                <a:gd name="connsiteY296" fmla="*/ 15875 h 714375"/>
                <a:gd name="connsiteX297" fmla="*/ 106363 w 587375"/>
                <a:gd name="connsiteY297" fmla="*/ 17463 h 714375"/>
                <a:gd name="connsiteX298" fmla="*/ 107950 w 587375"/>
                <a:gd name="connsiteY298" fmla="*/ 15875 h 714375"/>
                <a:gd name="connsiteX299" fmla="*/ 107950 w 587375"/>
                <a:gd name="connsiteY299" fmla="*/ 12700 h 714375"/>
                <a:gd name="connsiteX300" fmla="*/ 107950 w 587375"/>
                <a:gd name="connsiteY300" fmla="*/ 7938 h 714375"/>
                <a:gd name="connsiteX301" fmla="*/ 112713 w 587375"/>
                <a:gd name="connsiteY301" fmla="*/ 7938 h 714375"/>
                <a:gd name="connsiteX302" fmla="*/ 115888 w 587375"/>
                <a:gd name="connsiteY302" fmla="*/ 7938 h 714375"/>
                <a:gd name="connsiteX303" fmla="*/ 123825 w 587375"/>
                <a:gd name="connsiteY303" fmla="*/ 6350 h 714375"/>
                <a:gd name="connsiteX304" fmla="*/ 125413 w 587375"/>
                <a:gd name="connsiteY304" fmla="*/ 6350 h 714375"/>
                <a:gd name="connsiteX305" fmla="*/ 128588 w 587375"/>
                <a:gd name="connsiteY305" fmla="*/ 3175 h 714375"/>
                <a:gd name="connsiteX306" fmla="*/ 136525 w 587375"/>
                <a:gd name="connsiteY306" fmla="*/ 6350 h 714375"/>
                <a:gd name="connsiteX307" fmla="*/ 138113 w 587375"/>
                <a:gd name="connsiteY307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19076 w 587375"/>
                <a:gd name="connsiteY9" fmla="*/ 66675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219076 w 587375"/>
                <a:gd name="connsiteY15" fmla="*/ 66675 h 714375"/>
                <a:gd name="connsiteX16" fmla="*/ 187325 w 587375"/>
                <a:gd name="connsiteY16" fmla="*/ 55562 h 714375"/>
                <a:gd name="connsiteX17" fmla="*/ 186268 w 587375"/>
                <a:gd name="connsiteY17" fmla="*/ 57148 h 714375"/>
                <a:gd name="connsiteX18" fmla="*/ 187325 w 587375"/>
                <a:gd name="connsiteY18" fmla="*/ 55562 h 714375"/>
                <a:gd name="connsiteX19" fmla="*/ 138113 w 587375"/>
                <a:gd name="connsiteY19" fmla="*/ 0 h 714375"/>
                <a:gd name="connsiteX20" fmla="*/ 144463 w 587375"/>
                <a:gd name="connsiteY20" fmla="*/ 0 h 714375"/>
                <a:gd name="connsiteX21" fmla="*/ 146050 w 587375"/>
                <a:gd name="connsiteY21" fmla="*/ 3175 h 714375"/>
                <a:gd name="connsiteX22" fmla="*/ 149225 w 587375"/>
                <a:gd name="connsiteY22" fmla="*/ 0 h 714375"/>
                <a:gd name="connsiteX23" fmla="*/ 153988 w 587375"/>
                <a:gd name="connsiteY23" fmla="*/ 0 h 714375"/>
                <a:gd name="connsiteX24" fmla="*/ 155576 w 587375"/>
                <a:gd name="connsiteY24" fmla="*/ 3175 h 714375"/>
                <a:gd name="connsiteX25" fmla="*/ 158751 w 587375"/>
                <a:gd name="connsiteY25" fmla="*/ 6350 h 714375"/>
                <a:gd name="connsiteX26" fmla="*/ 161926 w 587375"/>
                <a:gd name="connsiteY26" fmla="*/ 7938 h 714375"/>
                <a:gd name="connsiteX27" fmla="*/ 161926 w 587375"/>
                <a:gd name="connsiteY27" fmla="*/ 11113 h 714375"/>
                <a:gd name="connsiteX28" fmla="*/ 163513 w 587375"/>
                <a:gd name="connsiteY28" fmla="*/ 15875 h 714375"/>
                <a:gd name="connsiteX29" fmla="*/ 171451 w 587375"/>
                <a:gd name="connsiteY29" fmla="*/ 15875 h 714375"/>
                <a:gd name="connsiteX30" fmla="*/ 174626 w 587375"/>
                <a:gd name="connsiteY30" fmla="*/ 17463 h 714375"/>
                <a:gd name="connsiteX31" fmla="*/ 176213 w 587375"/>
                <a:gd name="connsiteY31" fmla="*/ 23813 h 714375"/>
                <a:gd name="connsiteX32" fmla="*/ 179388 w 587375"/>
                <a:gd name="connsiteY32" fmla="*/ 25400 h 714375"/>
                <a:gd name="connsiteX33" fmla="*/ 184151 w 587375"/>
                <a:gd name="connsiteY33" fmla="*/ 25400 h 714375"/>
                <a:gd name="connsiteX34" fmla="*/ 184151 w 587375"/>
                <a:gd name="connsiteY34" fmla="*/ 36512 h 714375"/>
                <a:gd name="connsiteX35" fmla="*/ 187326 w 587375"/>
                <a:gd name="connsiteY35" fmla="*/ 38100 h 714375"/>
                <a:gd name="connsiteX36" fmla="*/ 192088 w 587375"/>
                <a:gd name="connsiteY36" fmla="*/ 41275 h 714375"/>
                <a:gd name="connsiteX37" fmla="*/ 193676 w 587375"/>
                <a:gd name="connsiteY37" fmla="*/ 41275 h 714375"/>
                <a:gd name="connsiteX38" fmla="*/ 201613 w 587375"/>
                <a:gd name="connsiteY38" fmla="*/ 41275 h 714375"/>
                <a:gd name="connsiteX39" fmla="*/ 204788 w 587375"/>
                <a:gd name="connsiteY39" fmla="*/ 42862 h 714375"/>
                <a:gd name="connsiteX40" fmla="*/ 204788 w 587375"/>
                <a:gd name="connsiteY40" fmla="*/ 43921 h 714375"/>
                <a:gd name="connsiteX41" fmla="*/ 206376 w 587375"/>
                <a:gd name="connsiteY41" fmla="*/ 42862 h 714375"/>
                <a:gd name="connsiteX42" fmla="*/ 209551 w 587375"/>
                <a:gd name="connsiteY42" fmla="*/ 41275 h 714375"/>
                <a:gd name="connsiteX43" fmla="*/ 211138 w 587375"/>
                <a:gd name="connsiteY43" fmla="*/ 38100 h 714375"/>
                <a:gd name="connsiteX44" fmla="*/ 214313 w 587375"/>
                <a:gd name="connsiteY44" fmla="*/ 38100 h 714375"/>
                <a:gd name="connsiteX45" fmla="*/ 217488 w 587375"/>
                <a:gd name="connsiteY45" fmla="*/ 38100 h 714375"/>
                <a:gd name="connsiteX46" fmla="*/ 219076 w 587375"/>
                <a:gd name="connsiteY46" fmla="*/ 38100 h 714375"/>
                <a:gd name="connsiteX47" fmla="*/ 222251 w 587375"/>
                <a:gd name="connsiteY47" fmla="*/ 38100 h 714375"/>
                <a:gd name="connsiteX48" fmla="*/ 223838 w 587375"/>
                <a:gd name="connsiteY48" fmla="*/ 36513 h 714375"/>
                <a:gd name="connsiteX49" fmla="*/ 223838 w 587375"/>
                <a:gd name="connsiteY49" fmla="*/ 33338 h 714375"/>
                <a:gd name="connsiteX50" fmla="*/ 227013 w 587375"/>
                <a:gd name="connsiteY50" fmla="*/ 28575 h 714375"/>
                <a:gd name="connsiteX51" fmla="*/ 227013 w 587375"/>
                <a:gd name="connsiteY51" fmla="*/ 25400 h 714375"/>
                <a:gd name="connsiteX52" fmla="*/ 230188 w 587375"/>
                <a:gd name="connsiteY52" fmla="*/ 25400 h 714375"/>
                <a:gd name="connsiteX53" fmla="*/ 231776 w 587375"/>
                <a:gd name="connsiteY53" fmla="*/ 28575 h 714375"/>
                <a:gd name="connsiteX54" fmla="*/ 234951 w 587375"/>
                <a:gd name="connsiteY54" fmla="*/ 30163 h 714375"/>
                <a:gd name="connsiteX55" fmla="*/ 236538 w 587375"/>
                <a:gd name="connsiteY55" fmla="*/ 33338 h 714375"/>
                <a:gd name="connsiteX56" fmla="*/ 242888 w 587375"/>
                <a:gd name="connsiteY56" fmla="*/ 33338 h 714375"/>
                <a:gd name="connsiteX57" fmla="*/ 244476 w 587375"/>
                <a:gd name="connsiteY57" fmla="*/ 33338 h 714375"/>
                <a:gd name="connsiteX58" fmla="*/ 247651 w 587375"/>
                <a:gd name="connsiteY58" fmla="*/ 33338 h 714375"/>
                <a:gd name="connsiteX59" fmla="*/ 249238 w 587375"/>
                <a:gd name="connsiteY59" fmla="*/ 33338 h 714375"/>
                <a:gd name="connsiteX60" fmla="*/ 252413 w 587375"/>
                <a:gd name="connsiteY60" fmla="*/ 36513 h 714375"/>
                <a:gd name="connsiteX61" fmla="*/ 252413 w 587375"/>
                <a:gd name="connsiteY61" fmla="*/ 38100 h 714375"/>
                <a:gd name="connsiteX62" fmla="*/ 252413 w 587375"/>
                <a:gd name="connsiteY62" fmla="*/ 42862 h 714375"/>
                <a:gd name="connsiteX63" fmla="*/ 249238 w 587375"/>
                <a:gd name="connsiteY63" fmla="*/ 46037 h 714375"/>
                <a:gd name="connsiteX64" fmla="*/ 249238 w 587375"/>
                <a:gd name="connsiteY64" fmla="*/ 49212 h 714375"/>
                <a:gd name="connsiteX65" fmla="*/ 249238 w 587375"/>
                <a:gd name="connsiteY65" fmla="*/ 50800 h 714375"/>
                <a:gd name="connsiteX66" fmla="*/ 252413 w 587375"/>
                <a:gd name="connsiteY66" fmla="*/ 55562 h 714375"/>
                <a:gd name="connsiteX67" fmla="*/ 249238 w 587375"/>
                <a:gd name="connsiteY67" fmla="*/ 58737 h 714375"/>
                <a:gd name="connsiteX68" fmla="*/ 249238 w 587375"/>
                <a:gd name="connsiteY68" fmla="*/ 63500 h 714375"/>
                <a:gd name="connsiteX69" fmla="*/ 247651 w 587375"/>
                <a:gd name="connsiteY69" fmla="*/ 66675 h 714375"/>
                <a:gd name="connsiteX70" fmla="*/ 244476 w 587375"/>
                <a:gd name="connsiteY70" fmla="*/ 68262 h 714375"/>
                <a:gd name="connsiteX71" fmla="*/ 239713 w 587375"/>
                <a:gd name="connsiteY71" fmla="*/ 71437 h 714375"/>
                <a:gd name="connsiteX72" fmla="*/ 236538 w 587375"/>
                <a:gd name="connsiteY72" fmla="*/ 71437 h 714375"/>
                <a:gd name="connsiteX73" fmla="*/ 236538 w 587375"/>
                <a:gd name="connsiteY73" fmla="*/ 76200 h 714375"/>
                <a:gd name="connsiteX74" fmla="*/ 236538 w 587375"/>
                <a:gd name="connsiteY74" fmla="*/ 80962 h 714375"/>
                <a:gd name="connsiteX75" fmla="*/ 234951 w 587375"/>
                <a:gd name="connsiteY75" fmla="*/ 84137 h 714375"/>
                <a:gd name="connsiteX76" fmla="*/ 231776 w 587375"/>
                <a:gd name="connsiteY76" fmla="*/ 84137 h 714375"/>
                <a:gd name="connsiteX77" fmla="*/ 227013 w 587375"/>
                <a:gd name="connsiteY77" fmla="*/ 84137 h 714375"/>
                <a:gd name="connsiteX78" fmla="*/ 227013 w 587375"/>
                <a:gd name="connsiteY78" fmla="*/ 80962 h 714375"/>
                <a:gd name="connsiteX79" fmla="*/ 227013 w 587375"/>
                <a:gd name="connsiteY79" fmla="*/ 76200 h 714375"/>
                <a:gd name="connsiteX80" fmla="*/ 227013 w 587375"/>
                <a:gd name="connsiteY80" fmla="*/ 71437 h 714375"/>
                <a:gd name="connsiteX81" fmla="*/ 223838 w 587375"/>
                <a:gd name="connsiteY81" fmla="*/ 68262 h 714375"/>
                <a:gd name="connsiteX82" fmla="*/ 223838 w 587375"/>
                <a:gd name="connsiteY82" fmla="*/ 68262 h 714375"/>
                <a:gd name="connsiteX83" fmla="*/ 227013 w 587375"/>
                <a:gd name="connsiteY83" fmla="*/ 71437 h 714375"/>
                <a:gd name="connsiteX84" fmla="*/ 227013 w 587375"/>
                <a:gd name="connsiteY84" fmla="*/ 80962 h 714375"/>
                <a:gd name="connsiteX85" fmla="*/ 223838 w 587375"/>
                <a:gd name="connsiteY85" fmla="*/ 84137 h 714375"/>
                <a:gd name="connsiteX86" fmla="*/ 223838 w 587375"/>
                <a:gd name="connsiteY86" fmla="*/ 88900 h 714375"/>
                <a:gd name="connsiteX87" fmla="*/ 223838 w 587375"/>
                <a:gd name="connsiteY87" fmla="*/ 92075 h 714375"/>
                <a:gd name="connsiteX88" fmla="*/ 223838 w 587375"/>
                <a:gd name="connsiteY88" fmla="*/ 96837 h 714375"/>
                <a:gd name="connsiteX89" fmla="*/ 227013 w 587375"/>
                <a:gd name="connsiteY89" fmla="*/ 98425 h 714375"/>
                <a:gd name="connsiteX90" fmla="*/ 227013 w 587375"/>
                <a:gd name="connsiteY90" fmla="*/ 103187 h 714375"/>
                <a:gd name="connsiteX91" fmla="*/ 231775 w 587375"/>
                <a:gd name="connsiteY91" fmla="*/ 103187 h 714375"/>
                <a:gd name="connsiteX92" fmla="*/ 234950 w 587375"/>
                <a:gd name="connsiteY92" fmla="*/ 103187 h 714375"/>
                <a:gd name="connsiteX93" fmla="*/ 231775 w 587375"/>
                <a:gd name="connsiteY93" fmla="*/ 106362 h 714375"/>
                <a:gd name="connsiteX94" fmla="*/ 231775 w 587375"/>
                <a:gd name="connsiteY94" fmla="*/ 109537 h 714375"/>
                <a:gd name="connsiteX95" fmla="*/ 231775 w 587375"/>
                <a:gd name="connsiteY95" fmla="*/ 111125 h 714375"/>
                <a:gd name="connsiteX96" fmla="*/ 234950 w 587375"/>
                <a:gd name="connsiteY96" fmla="*/ 114300 h 714375"/>
                <a:gd name="connsiteX97" fmla="*/ 233891 w 587375"/>
                <a:gd name="connsiteY97" fmla="*/ 116947 h 714375"/>
                <a:gd name="connsiteX98" fmla="*/ 234951 w 587375"/>
                <a:gd name="connsiteY98" fmla="*/ 115888 h 714375"/>
                <a:gd name="connsiteX99" fmla="*/ 234951 w 587375"/>
                <a:gd name="connsiteY99" fmla="*/ 114300 h 714375"/>
                <a:gd name="connsiteX100" fmla="*/ 236538 w 587375"/>
                <a:gd name="connsiteY100" fmla="*/ 114300 h 714375"/>
                <a:gd name="connsiteX101" fmla="*/ 239713 w 587375"/>
                <a:gd name="connsiteY101" fmla="*/ 115888 h 714375"/>
                <a:gd name="connsiteX102" fmla="*/ 239713 w 587375"/>
                <a:gd name="connsiteY102" fmla="*/ 122237 h 714375"/>
                <a:gd name="connsiteX103" fmla="*/ 234951 w 587375"/>
                <a:gd name="connsiteY103" fmla="*/ 123825 h 714375"/>
                <a:gd name="connsiteX104" fmla="*/ 231776 w 587375"/>
                <a:gd name="connsiteY104" fmla="*/ 123825 h 714375"/>
                <a:gd name="connsiteX105" fmla="*/ 231776 w 587375"/>
                <a:gd name="connsiteY105" fmla="*/ 128587 h 714375"/>
                <a:gd name="connsiteX106" fmla="*/ 231776 w 587375"/>
                <a:gd name="connsiteY106" fmla="*/ 131762 h 714375"/>
                <a:gd name="connsiteX107" fmla="*/ 227013 w 587375"/>
                <a:gd name="connsiteY107" fmla="*/ 131762 h 714375"/>
                <a:gd name="connsiteX108" fmla="*/ 223838 w 587375"/>
                <a:gd name="connsiteY108" fmla="*/ 131762 h 714375"/>
                <a:gd name="connsiteX109" fmla="*/ 222250 w 587375"/>
                <a:gd name="connsiteY109" fmla="*/ 128587 h 714375"/>
                <a:gd name="connsiteX110" fmla="*/ 222250 w 587375"/>
                <a:gd name="connsiteY110" fmla="*/ 127000 h 714375"/>
                <a:gd name="connsiteX111" fmla="*/ 222250 w 587375"/>
                <a:gd name="connsiteY111" fmla="*/ 123825 h 714375"/>
                <a:gd name="connsiteX112" fmla="*/ 223838 w 587375"/>
                <a:gd name="connsiteY112" fmla="*/ 123825 h 714375"/>
                <a:gd name="connsiteX113" fmla="*/ 227013 w 587375"/>
                <a:gd name="connsiteY113" fmla="*/ 123825 h 714375"/>
                <a:gd name="connsiteX114" fmla="*/ 230188 w 587375"/>
                <a:gd name="connsiteY114" fmla="*/ 123825 h 714375"/>
                <a:gd name="connsiteX115" fmla="*/ 231776 w 587375"/>
                <a:gd name="connsiteY115" fmla="*/ 122237 h 714375"/>
                <a:gd name="connsiteX116" fmla="*/ 231776 w 587375"/>
                <a:gd name="connsiteY116" fmla="*/ 122236 h 714375"/>
                <a:gd name="connsiteX117" fmla="*/ 231775 w 587375"/>
                <a:gd name="connsiteY117" fmla="*/ 122237 h 714375"/>
                <a:gd name="connsiteX118" fmla="*/ 227013 w 587375"/>
                <a:gd name="connsiteY118" fmla="*/ 123825 h 714375"/>
                <a:gd name="connsiteX119" fmla="*/ 223838 w 587375"/>
                <a:gd name="connsiteY119" fmla="*/ 123825 h 714375"/>
                <a:gd name="connsiteX120" fmla="*/ 222250 w 587375"/>
                <a:gd name="connsiteY120" fmla="*/ 122237 h 714375"/>
                <a:gd name="connsiteX121" fmla="*/ 222250 w 587375"/>
                <a:gd name="connsiteY121" fmla="*/ 119062 h 714375"/>
                <a:gd name="connsiteX122" fmla="*/ 219075 w 587375"/>
                <a:gd name="connsiteY122" fmla="*/ 122237 h 714375"/>
                <a:gd name="connsiteX123" fmla="*/ 217488 w 587375"/>
                <a:gd name="connsiteY123" fmla="*/ 122237 h 714375"/>
                <a:gd name="connsiteX124" fmla="*/ 214313 w 587375"/>
                <a:gd name="connsiteY124" fmla="*/ 123825 h 714375"/>
                <a:gd name="connsiteX125" fmla="*/ 214312 w 587375"/>
                <a:gd name="connsiteY125" fmla="*/ 123825 h 714375"/>
                <a:gd name="connsiteX126" fmla="*/ 214312 w 587375"/>
                <a:gd name="connsiteY126" fmla="*/ 125014 h 714375"/>
                <a:gd name="connsiteX127" fmla="*/ 223838 w 587375"/>
                <a:gd name="connsiteY127" fmla="*/ 157163 h 714375"/>
                <a:gd name="connsiteX128" fmla="*/ 234950 w 587375"/>
                <a:gd name="connsiteY128" fmla="*/ 146050 h 714375"/>
                <a:gd name="connsiteX129" fmla="*/ 260350 w 587375"/>
                <a:gd name="connsiteY129" fmla="*/ 166688 h 714375"/>
                <a:gd name="connsiteX130" fmla="*/ 244475 w 587375"/>
                <a:gd name="connsiteY130" fmla="*/ 184150 h 714375"/>
                <a:gd name="connsiteX131" fmla="*/ 242888 w 587375"/>
                <a:gd name="connsiteY131" fmla="*/ 212725 h 714375"/>
                <a:gd name="connsiteX132" fmla="*/ 260350 w 587375"/>
                <a:gd name="connsiteY132" fmla="*/ 212725 h 714375"/>
                <a:gd name="connsiteX133" fmla="*/ 260350 w 587375"/>
                <a:gd name="connsiteY133" fmla="*/ 227013 h 714375"/>
                <a:gd name="connsiteX134" fmla="*/ 292100 w 587375"/>
                <a:gd name="connsiteY134" fmla="*/ 247650 h 714375"/>
                <a:gd name="connsiteX135" fmla="*/ 312738 w 587375"/>
                <a:gd name="connsiteY135" fmla="*/ 250825 h 714375"/>
                <a:gd name="connsiteX136" fmla="*/ 328613 w 587375"/>
                <a:gd name="connsiteY136" fmla="*/ 242888 h 714375"/>
                <a:gd name="connsiteX137" fmla="*/ 339725 w 587375"/>
                <a:gd name="connsiteY137" fmla="*/ 263525 h 714375"/>
                <a:gd name="connsiteX138" fmla="*/ 352425 w 587375"/>
                <a:gd name="connsiteY138" fmla="*/ 260350 h 714375"/>
                <a:gd name="connsiteX139" fmla="*/ 355600 w 587375"/>
                <a:gd name="connsiteY139" fmla="*/ 269875 h 714375"/>
                <a:gd name="connsiteX140" fmla="*/ 398463 w 587375"/>
                <a:gd name="connsiteY140" fmla="*/ 276225 h 714375"/>
                <a:gd name="connsiteX141" fmla="*/ 407988 w 587375"/>
                <a:gd name="connsiteY141" fmla="*/ 269875 h 714375"/>
                <a:gd name="connsiteX142" fmla="*/ 407988 w 587375"/>
                <a:gd name="connsiteY142" fmla="*/ 238125 h 714375"/>
                <a:gd name="connsiteX143" fmla="*/ 423863 w 587375"/>
                <a:gd name="connsiteY143" fmla="*/ 227013 h 714375"/>
                <a:gd name="connsiteX144" fmla="*/ 428625 w 587375"/>
                <a:gd name="connsiteY144" fmla="*/ 234950 h 714375"/>
                <a:gd name="connsiteX145" fmla="*/ 420688 w 587375"/>
                <a:gd name="connsiteY145" fmla="*/ 247650 h 714375"/>
                <a:gd name="connsiteX146" fmla="*/ 423863 w 587375"/>
                <a:gd name="connsiteY146" fmla="*/ 257175 h 714375"/>
                <a:gd name="connsiteX147" fmla="*/ 420688 w 587375"/>
                <a:gd name="connsiteY147" fmla="*/ 265113 h 714375"/>
                <a:gd name="connsiteX148" fmla="*/ 431800 w 587375"/>
                <a:gd name="connsiteY148" fmla="*/ 269875 h 714375"/>
                <a:gd name="connsiteX149" fmla="*/ 450850 w 587375"/>
                <a:gd name="connsiteY149" fmla="*/ 265113 h 714375"/>
                <a:gd name="connsiteX150" fmla="*/ 457200 w 587375"/>
                <a:gd name="connsiteY150" fmla="*/ 257175 h 714375"/>
                <a:gd name="connsiteX151" fmla="*/ 481013 w 587375"/>
                <a:gd name="connsiteY151" fmla="*/ 260350 h 714375"/>
                <a:gd name="connsiteX152" fmla="*/ 481013 w 587375"/>
                <a:gd name="connsiteY152" fmla="*/ 234950 h 714375"/>
                <a:gd name="connsiteX153" fmla="*/ 500063 w 587375"/>
                <a:gd name="connsiteY153" fmla="*/ 227013 h 714375"/>
                <a:gd name="connsiteX154" fmla="*/ 527050 w 587375"/>
                <a:gd name="connsiteY154" fmla="*/ 200025 h 714375"/>
                <a:gd name="connsiteX155" fmla="*/ 544513 w 587375"/>
                <a:gd name="connsiteY155" fmla="*/ 201613 h 714375"/>
                <a:gd name="connsiteX156" fmla="*/ 547688 w 587375"/>
                <a:gd name="connsiteY156" fmla="*/ 214313 h 714375"/>
                <a:gd name="connsiteX157" fmla="*/ 565150 w 587375"/>
                <a:gd name="connsiteY157" fmla="*/ 212725 h 714375"/>
                <a:gd name="connsiteX158" fmla="*/ 582613 w 587375"/>
                <a:gd name="connsiteY158" fmla="*/ 217488 h 714375"/>
                <a:gd name="connsiteX159" fmla="*/ 587375 w 587375"/>
                <a:gd name="connsiteY159" fmla="*/ 233363 h 714375"/>
                <a:gd name="connsiteX160" fmla="*/ 585788 w 587375"/>
                <a:gd name="connsiteY160" fmla="*/ 247650 h 714375"/>
                <a:gd name="connsiteX161" fmla="*/ 577850 w 587375"/>
                <a:gd name="connsiteY161" fmla="*/ 244475 h 714375"/>
                <a:gd name="connsiteX162" fmla="*/ 557213 w 587375"/>
                <a:gd name="connsiteY162" fmla="*/ 255588 h 714375"/>
                <a:gd name="connsiteX163" fmla="*/ 536575 w 587375"/>
                <a:gd name="connsiteY163" fmla="*/ 287338 h 714375"/>
                <a:gd name="connsiteX164" fmla="*/ 536575 w 587375"/>
                <a:gd name="connsiteY164" fmla="*/ 306388 h 714375"/>
                <a:gd name="connsiteX165" fmla="*/ 527050 w 587375"/>
                <a:gd name="connsiteY165" fmla="*/ 323850 h 714375"/>
                <a:gd name="connsiteX166" fmla="*/ 514350 w 587375"/>
                <a:gd name="connsiteY166" fmla="*/ 325438 h 714375"/>
                <a:gd name="connsiteX167" fmla="*/ 517525 w 587375"/>
                <a:gd name="connsiteY167" fmla="*/ 361950 h 714375"/>
                <a:gd name="connsiteX168" fmla="*/ 512763 w 587375"/>
                <a:gd name="connsiteY168" fmla="*/ 363538 h 714375"/>
                <a:gd name="connsiteX169" fmla="*/ 512763 w 587375"/>
                <a:gd name="connsiteY169" fmla="*/ 381000 h 714375"/>
                <a:gd name="connsiteX170" fmla="*/ 504825 w 587375"/>
                <a:gd name="connsiteY170" fmla="*/ 388938 h 714375"/>
                <a:gd name="connsiteX171" fmla="*/ 496888 w 587375"/>
                <a:gd name="connsiteY171" fmla="*/ 381000 h 714375"/>
                <a:gd name="connsiteX172" fmla="*/ 496888 w 587375"/>
                <a:gd name="connsiteY172" fmla="*/ 333375 h 714375"/>
                <a:gd name="connsiteX173" fmla="*/ 488950 w 587375"/>
                <a:gd name="connsiteY173" fmla="*/ 333375 h 714375"/>
                <a:gd name="connsiteX174" fmla="*/ 487363 w 587375"/>
                <a:gd name="connsiteY174" fmla="*/ 349250 h 714375"/>
                <a:gd name="connsiteX175" fmla="*/ 476250 w 587375"/>
                <a:gd name="connsiteY175" fmla="*/ 349250 h 714375"/>
                <a:gd name="connsiteX176" fmla="*/ 481013 w 587375"/>
                <a:gd name="connsiteY176" fmla="*/ 333375 h 714375"/>
                <a:gd name="connsiteX177" fmla="*/ 496888 w 587375"/>
                <a:gd name="connsiteY177" fmla="*/ 320675 h 714375"/>
                <a:gd name="connsiteX178" fmla="*/ 500063 w 587375"/>
                <a:gd name="connsiteY178" fmla="*/ 303213 h 714375"/>
                <a:gd name="connsiteX179" fmla="*/ 449263 w 587375"/>
                <a:gd name="connsiteY179" fmla="*/ 295275 h 714375"/>
                <a:gd name="connsiteX180" fmla="*/ 444500 w 587375"/>
                <a:gd name="connsiteY180" fmla="*/ 285750 h 714375"/>
                <a:gd name="connsiteX181" fmla="*/ 415925 w 587375"/>
                <a:gd name="connsiteY181" fmla="*/ 269875 h 714375"/>
                <a:gd name="connsiteX182" fmla="*/ 414338 w 587375"/>
                <a:gd name="connsiteY182" fmla="*/ 276225 h 714375"/>
                <a:gd name="connsiteX183" fmla="*/ 406400 w 587375"/>
                <a:gd name="connsiteY183" fmla="*/ 293688 h 714375"/>
                <a:gd name="connsiteX184" fmla="*/ 428625 w 587375"/>
                <a:gd name="connsiteY184" fmla="*/ 303213 h 714375"/>
                <a:gd name="connsiteX185" fmla="*/ 415925 w 587375"/>
                <a:gd name="connsiteY185" fmla="*/ 311150 h 714375"/>
                <a:gd name="connsiteX186" fmla="*/ 414338 w 587375"/>
                <a:gd name="connsiteY186" fmla="*/ 319088 h 714375"/>
                <a:gd name="connsiteX187" fmla="*/ 419100 w 587375"/>
                <a:gd name="connsiteY187" fmla="*/ 323850 h 714375"/>
                <a:gd name="connsiteX188" fmla="*/ 420688 w 587375"/>
                <a:gd name="connsiteY188" fmla="*/ 338138 h 714375"/>
                <a:gd name="connsiteX189" fmla="*/ 436563 w 587375"/>
                <a:gd name="connsiteY189" fmla="*/ 388938 h 714375"/>
                <a:gd name="connsiteX190" fmla="*/ 407988 w 587375"/>
                <a:gd name="connsiteY190" fmla="*/ 388938 h 714375"/>
                <a:gd name="connsiteX191" fmla="*/ 406400 w 587375"/>
                <a:gd name="connsiteY191" fmla="*/ 374650 h 714375"/>
                <a:gd name="connsiteX192" fmla="*/ 398463 w 587375"/>
                <a:gd name="connsiteY192" fmla="*/ 388938 h 714375"/>
                <a:gd name="connsiteX193" fmla="*/ 377825 w 587375"/>
                <a:gd name="connsiteY193" fmla="*/ 404813 h 714375"/>
                <a:gd name="connsiteX194" fmla="*/ 382588 w 587375"/>
                <a:gd name="connsiteY194" fmla="*/ 414338 h 714375"/>
                <a:gd name="connsiteX195" fmla="*/ 371475 w 587375"/>
                <a:gd name="connsiteY195" fmla="*/ 434975 h 714375"/>
                <a:gd name="connsiteX196" fmla="*/ 355600 w 587375"/>
                <a:gd name="connsiteY196" fmla="*/ 439738 h 714375"/>
                <a:gd name="connsiteX197" fmla="*/ 350838 w 587375"/>
                <a:gd name="connsiteY197" fmla="*/ 431800 h 714375"/>
                <a:gd name="connsiteX198" fmla="*/ 339725 w 587375"/>
                <a:gd name="connsiteY198" fmla="*/ 439738 h 714375"/>
                <a:gd name="connsiteX199" fmla="*/ 339725 w 587375"/>
                <a:gd name="connsiteY199" fmla="*/ 452438 h 714375"/>
                <a:gd name="connsiteX200" fmla="*/ 287338 w 587375"/>
                <a:gd name="connsiteY200" fmla="*/ 500063 h 714375"/>
                <a:gd name="connsiteX201" fmla="*/ 290513 w 587375"/>
                <a:gd name="connsiteY201" fmla="*/ 512763 h 714375"/>
                <a:gd name="connsiteX202" fmla="*/ 266700 w 587375"/>
                <a:gd name="connsiteY202" fmla="*/ 525463 h 714375"/>
                <a:gd name="connsiteX203" fmla="*/ 249238 w 587375"/>
                <a:gd name="connsiteY203" fmla="*/ 530225 h 714375"/>
                <a:gd name="connsiteX204" fmla="*/ 247650 w 587375"/>
                <a:gd name="connsiteY204" fmla="*/ 539750 h 714375"/>
                <a:gd name="connsiteX205" fmla="*/ 252413 w 587375"/>
                <a:gd name="connsiteY205" fmla="*/ 590550 h 714375"/>
                <a:gd name="connsiteX206" fmla="*/ 239713 w 587375"/>
                <a:gd name="connsiteY206" fmla="*/ 620713 h 714375"/>
                <a:gd name="connsiteX207" fmla="*/ 242888 w 587375"/>
                <a:gd name="connsiteY207" fmla="*/ 655638 h 714375"/>
                <a:gd name="connsiteX208" fmla="*/ 231775 w 587375"/>
                <a:gd name="connsiteY208" fmla="*/ 655638 h 714375"/>
                <a:gd name="connsiteX209" fmla="*/ 223838 w 587375"/>
                <a:gd name="connsiteY209" fmla="*/ 681038 h 714375"/>
                <a:gd name="connsiteX210" fmla="*/ 231775 w 587375"/>
                <a:gd name="connsiteY210" fmla="*/ 687388 h 714375"/>
                <a:gd name="connsiteX211" fmla="*/ 231775 w 587375"/>
                <a:gd name="connsiteY211" fmla="*/ 692150 h 714375"/>
                <a:gd name="connsiteX212" fmla="*/ 214313 w 587375"/>
                <a:gd name="connsiteY212" fmla="*/ 687388 h 714375"/>
                <a:gd name="connsiteX213" fmla="*/ 209550 w 587375"/>
                <a:gd name="connsiteY213" fmla="*/ 704850 h 714375"/>
                <a:gd name="connsiteX214" fmla="*/ 193675 w 587375"/>
                <a:gd name="connsiteY214" fmla="*/ 714375 h 714375"/>
                <a:gd name="connsiteX215" fmla="*/ 166688 w 587375"/>
                <a:gd name="connsiteY215" fmla="*/ 687388 h 714375"/>
                <a:gd name="connsiteX216" fmla="*/ 161925 w 587375"/>
                <a:gd name="connsiteY216" fmla="*/ 666750 h 714375"/>
                <a:gd name="connsiteX217" fmla="*/ 155575 w 587375"/>
                <a:gd name="connsiteY217" fmla="*/ 633413 h 714375"/>
                <a:gd name="connsiteX218" fmla="*/ 133350 w 587375"/>
                <a:gd name="connsiteY218" fmla="*/ 593725 h 714375"/>
                <a:gd name="connsiteX219" fmla="*/ 131763 w 587375"/>
                <a:gd name="connsiteY219" fmla="*/ 555625 h 714375"/>
                <a:gd name="connsiteX220" fmla="*/ 103188 w 587375"/>
                <a:gd name="connsiteY220" fmla="*/ 495300 h 714375"/>
                <a:gd name="connsiteX221" fmla="*/ 98425 w 587375"/>
                <a:gd name="connsiteY221" fmla="*/ 471488 h 714375"/>
                <a:gd name="connsiteX222" fmla="*/ 93662 w 587375"/>
                <a:gd name="connsiteY222" fmla="*/ 423863 h 714375"/>
                <a:gd name="connsiteX223" fmla="*/ 95250 w 587375"/>
                <a:gd name="connsiteY223" fmla="*/ 404813 h 714375"/>
                <a:gd name="connsiteX224" fmla="*/ 90487 w 587375"/>
                <a:gd name="connsiteY224" fmla="*/ 398463 h 714375"/>
                <a:gd name="connsiteX225" fmla="*/ 93662 w 587375"/>
                <a:gd name="connsiteY225" fmla="*/ 374650 h 714375"/>
                <a:gd name="connsiteX226" fmla="*/ 85725 w 587375"/>
                <a:gd name="connsiteY226" fmla="*/ 371475 h 714375"/>
                <a:gd name="connsiteX227" fmla="*/ 82550 w 587375"/>
                <a:gd name="connsiteY227" fmla="*/ 381000 h 714375"/>
                <a:gd name="connsiteX228" fmla="*/ 77787 w 587375"/>
                <a:gd name="connsiteY228" fmla="*/ 404813 h 714375"/>
                <a:gd name="connsiteX229" fmla="*/ 58737 w 587375"/>
                <a:gd name="connsiteY229" fmla="*/ 419100 h 714375"/>
                <a:gd name="connsiteX230" fmla="*/ 34925 w 587375"/>
                <a:gd name="connsiteY230" fmla="*/ 404813 h 714375"/>
                <a:gd name="connsiteX231" fmla="*/ 12700 w 587375"/>
                <a:gd name="connsiteY231" fmla="*/ 374650 h 714375"/>
                <a:gd name="connsiteX232" fmla="*/ 38100 w 587375"/>
                <a:gd name="connsiteY232" fmla="*/ 371475 h 714375"/>
                <a:gd name="connsiteX233" fmla="*/ 50800 w 587375"/>
                <a:gd name="connsiteY233" fmla="*/ 349250 h 714375"/>
                <a:gd name="connsiteX234" fmla="*/ 34925 w 587375"/>
                <a:gd name="connsiteY234" fmla="*/ 354013 h 714375"/>
                <a:gd name="connsiteX235" fmla="*/ 20637 w 587375"/>
                <a:gd name="connsiteY235" fmla="*/ 361950 h 714375"/>
                <a:gd name="connsiteX236" fmla="*/ 0 w 587375"/>
                <a:gd name="connsiteY236" fmla="*/ 342900 h 714375"/>
                <a:gd name="connsiteX237" fmla="*/ 7937 w 587375"/>
                <a:gd name="connsiteY237" fmla="*/ 330200 h 714375"/>
                <a:gd name="connsiteX238" fmla="*/ 42862 w 587375"/>
                <a:gd name="connsiteY238" fmla="*/ 320675 h 714375"/>
                <a:gd name="connsiteX239" fmla="*/ 60325 w 587375"/>
                <a:gd name="connsiteY239" fmla="*/ 320675 h 714375"/>
                <a:gd name="connsiteX240" fmla="*/ 50800 w 587375"/>
                <a:gd name="connsiteY240" fmla="*/ 290513 h 714375"/>
                <a:gd name="connsiteX241" fmla="*/ 33337 w 587375"/>
                <a:gd name="connsiteY241" fmla="*/ 280988 h 714375"/>
                <a:gd name="connsiteX242" fmla="*/ 38100 w 587375"/>
                <a:gd name="connsiteY242" fmla="*/ 265113 h 714375"/>
                <a:gd name="connsiteX243" fmla="*/ 22225 w 587375"/>
                <a:gd name="connsiteY243" fmla="*/ 265113 h 714375"/>
                <a:gd name="connsiteX244" fmla="*/ 25400 w 587375"/>
                <a:gd name="connsiteY244" fmla="*/ 255588 h 714375"/>
                <a:gd name="connsiteX245" fmla="*/ 39687 w 587375"/>
                <a:gd name="connsiteY245" fmla="*/ 234950 h 714375"/>
                <a:gd name="connsiteX246" fmla="*/ 52387 w 587375"/>
                <a:gd name="connsiteY246" fmla="*/ 239713 h 714375"/>
                <a:gd name="connsiteX247" fmla="*/ 76200 w 587375"/>
                <a:gd name="connsiteY247" fmla="*/ 227013 h 714375"/>
                <a:gd name="connsiteX248" fmla="*/ 80962 w 587375"/>
                <a:gd name="connsiteY248" fmla="*/ 212725 h 714375"/>
                <a:gd name="connsiteX249" fmla="*/ 107950 w 587375"/>
                <a:gd name="connsiteY249" fmla="*/ 196850 h 714375"/>
                <a:gd name="connsiteX250" fmla="*/ 120650 w 587375"/>
                <a:gd name="connsiteY250" fmla="*/ 161925 h 714375"/>
                <a:gd name="connsiteX251" fmla="*/ 133350 w 587375"/>
                <a:gd name="connsiteY251" fmla="*/ 134938 h 714375"/>
                <a:gd name="connsiteX252" fmla="*/ 143828 w 587375"/>
                <a:gd name="connsiteY252" fmla="*/ 123507 h 714375"/>
                <a:gd name="connsiteX253" fmla="*/ 141288 w 587375"/>
                <a:gd name="connsiteY253" fmla="*/ 122237 h 714375"/>
                <a:gd name="connsiteX254" fmla="*/ 138113 w 587375"/>
                <a:gd name="connsiteY254" fmla="*/ 122237 h 714375"/>
                <a:gd name="connsiteX255" fmla="*/ 136526 w 587375"/>
                <a:gd name="connsiteY255" fmla="*/ 122237 h 714375"/>
                <a:gd name="connsiteX256" fmla="*/ 136526 w 587375"/>
                <a:gd name="connsiteY256" fmla="*/ 119062 h 714375"/>
                <a:gd name="connsiteX257" fmla="*/ 133351 w 587375"/>
                <a:gd name="connsiteY257" fmla="*/ 115887 h 714375"/>
                <a:gd name="connsiteX258" fmla="*/ 128588 w 587375"/>
                <a:gd name="connsiteY258" fmla="*/ 114300 h 714375"/>
                <a:gd name="connsiteX259" fmla="*/ 125413 w 587375"/>
                <a:gd name="connsiteY259" fmla="*/ 114300 h 714375"/>
                <a:gd name="connsiteX260" fmla="*/ 125413 w 587375"/>
                <a:gd name="connsiteY260" fmla="*/ 109537 h 714375"/>
                <a:gd name="connsiteX261" fmla="*/ 123826 w 587375"/>
                <a:gd name="connsiteY261" fmla="*/ 106362 h 714375"/>
                <a:gd name="connsiteX262" fmla="*/ 119063 w 587375"/>
                <a:gd name="connsiteY262" fmla="*/ 98425 h 714375"/>
                <a:gd name="connsiteX263" fmla="*/ 123826 w 587375"/>
                <a:gd name="connsiteY263" fmla="*/ 96837 h 714375"/>
                <a:gd name="connsiteX264" fmla="*/ 123825 w 587375"/>
                <a:gd name="connsiteY264" fmla="*/ 96836 h 714375"/>
                <a:gd name="connsiteX265" fmla="*/ 123825 w 587375"/>
                <a:gd name="connsiteY265" fmla="*/ 96837 h 714375"/>
                <a:gd name="connsiteX266" fmla="*/ 119063 w 587375"/>
                <a:gd name="connsiteY266" fmla="*/ 98425 h 714375"/>
                <a:gd name="connsiteX267" fmla="*/ 125413 w 587375"/>
                <a:gd name="connsiteY267" fmla="*/ 109537 h 714375"/>
                <a:gd name="connsiteX268" fmla="*/ 123825 w 587375"/>
                <a:gd name="connsiteY268" fmla="*/ 109537 h 714375"/>
                <a:gd name="connsiteX269" fmla="*/ 119063 w 587375"/>
                <a:gd name="connsiteY269" fmla="*/ 109537 h 714375"/>
                <a:gd name="connsiteX270" fmla="*/ 115888 w 587375"/>
                <a:gd name="connsiteY270" fmla="*/ 106362 h 714375"/>
                <a:gd name="connsiteX271" fmla="*/ 115888 w 587375"/>
                <a:gd name="connsiteY271" fmla="*/ 103187 h 714375"/>
                <a:gd name="connsiteX272" fmla="*/ 115888 w 587375"/>
                <a:gd name="connsiteY272" fmla="*/ 101600 h 714375"/>
                <a:gd name="connsiteX273" fmla="*/ 115888 w 587375"/>
                <a:gd name="connsiteY273" fmla="*/ 98425 h 714375"/>
                <a:gd name="connsiteX274" fmla="*/ 112713 w 587375"/>
                <a:gd name="connsiteY274" fmla="*/ 79375 h 714375"/>
                <a:gd name="connsiteX275" fmla="*/ 112713 w 587375"/>
                <a:gd name="connsiteY275" fmla="*/ 76200 h 714375"/>
                <a:gd name="connsiteX276" fmla="*/ 111125 w 587375"/>
                <a:gd name="connsiteY276" fmla="*/ 71437 h 714375"/>
                <a:gd name="connsiteX277" fmla="*/ 111125 w 587375"/>
                <a:gd name="connsiteY277" fmla="*/ 68262 h 714375"/>
                <a:gd name="connsiteX278" fmla="*/ 115888 w 587375"/>
                <a:gd name="connsiteY278" fmla="*/ 63500 h 714375"/>
                <a:gd name="connsiteX279" fmla="*/ 123825 w 587375"/>
                <a:gd name="connsiteY279" fmla="*/ 58737 h 714375"/>
                <a:gd name="connsiteX280" fmla="*/ 123825 w 587375"/>
                <a:gd name="connsiteY280" fmla="*/ 55562 h 714375"/>
                <a:gd name="connsiteX281" fmla="*/ 125413 w 587375"/>
                <a:gd name="connsiteY281" fmla="*/ 49212 h 714375"/>
                <a:gd name="connsiteX282" fmla="*/ 123825 w 587375"/>
                <a:gd name="connsiteY282" fmla="*/ 46037 h 714375"/>
                <a:gd name="connsiteX283" fmla="*/ 119063 w 587375"/>
                <a:gd name="connsiteY283" fmla="*/ 41275 h 714375"/>
                <a:gd name="connsiteX284" fmla="*/ 115888 w 587375"/>
                <a:gd name="connsiteY284" fmla="*/ 41275 h 714375"/>
                <a:gd name="connsiteX285" fmla="*/ 112713 w 587375"/>
                <a:gd name="connsiteY285" fmla="*/ 38100 h 714375"/>
                <a:gd name="connsiteX286" fmla="*/ 111125 w 587375"/>
                <a:gd name="connsiteY286" fmla="*/ 33337 h 714375"/>
                <a:gd name="connsiteX287" fmla="*/ 106363 w 587375"/>
                <a:gd name="connsiteY287" fmla="*/ 33337 h 714375"/>
                <a:gd name="connsiteX288" fmla="*/ 103188 w 587375"/>
                <a:gd name="connsiteY288" fmla="*/ 30162 h 714375"/>
                <a:gd name="connsiteX289" fmla="*/ 101600 w 587375"/>
                <a:gd name="connsiteY289" fmla="*/ 30162 h 714375"/>
                <a:gd name="connsiteX290" fmla="*/ 95250 w 587375"/>
                <a:gd name="connsiteY290" fmla="*/ 28575 h 714375"/>
                <a:gd name="connsiteX291" fmla="*/ 95250 w 587375"/>
                <a:gd name="connsiteY291" fmla="*/ 25400 h 714375"/>
                <a:gd name="connsiteX292" fmla="*/ 95250 w 587375"/>
                <a:gd name="connsiteY292" fmla="*/ 17463 h 714375"/>
                <a:gd name="connsiteX293" fmla="*/ 95250 w 587375"/>
                <a:gd name="connsiteY293" fmla="*/ 15875 h 714375"/>
                <a:gd name="connsiteX294" fmla="*/ 98425 w 587375"/>
                <a:gd name="connsiteY294" fmla="*/ 15875 h 714375"/>
                <a:gd name="connsiteX295" fmla="*/ 103188 w 587375"/>
                <a:gd name="connsiteY295" fmla="*/ 15875 h 714375"/>
                <a:gd name="connsiteX296" fmla="*/ 106363 w 587375"/>
                <a:gd name="connsiteY296" fmla="*/ 17463 h 714375"/>
                <a:gd name="connsiteX297" fmla="*/ 107950 w 587375"/>
                <a:gd name="connsiteY297" fmla="*/ 15875 h 714375"/>
                <a:gd name="connsiteX298" fmla="*/ 107950 w 587375"/>
                <a:gd name="connsiteY298" fmla="*/ 12700 h 714375"/>
                <a:gd name="connsiteX299" fmla="*/ 107950 w 587375"/>
                <a:gd name="connsiteY299" fmla="*/ 7938 h 714375"/>
                <a:gd name="connsiteX300" fmla="*/ 112713 w 587375"/>
                <a:gd name="connsiteY300" fmla="*/ 7938 h 714375"/>
                <a:gd name="connsiteX301" fmla="*/ 115888 w 587375"/>
                <a:gd name="connsiteY301" fmla="*/ 7938 h 714375"/>
                <a:gd name="connsiteX302" fmla="*/ 123825 w 587375"/>
                <a:gd name="connsiteY302" fmla="*/ 6350 h 714375"/>
                <a:gd name="connsiteX303" fmla="*/ 125413 w 587375"/>
                <a:gd name="connsiteY303" fmla="*/ 6350 h 714375"/>
                <a:gd name="connsiteX304" fmla="*/ 128588 w 587375"/>
                <a:gd name="connsiteY304" fmla="*/ 3175 h 714375"/>
                <a:gd name="connsiteX305" fmla="*/ 136525 w 587375"/>
                <a:gd name="connsiteY305" fmla="*/ 6350 h 714375"/>
                <a:gd name="connsiteX306" fmla="*/ 138113 w 587375"/>
                <a:gd name="connsiteY306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23837 w 587375"/>
                <a:gd name="connsiteY9" fmla="*/ 68262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187325 w 587375"/>
                <a:gd name="connsiteY15" fmla="*/ 55562 h 714375"/>
                <a:gd name="connsiteX16" fmla="*/ 186268 w 587375"/>
                <a:gd name="connsiteY16" fmla="*/ 57148 h 714375"/>
                <a:gd name="connsiteX17" fmla="*/ 187325 w 587375"/>
                <a:gd name="connsiteY17" fmla="*/ 55562 h 714375"/>
                <a:gd name="connsiteX18" fmla="*/ 138113 w 587375"/>
                <a:gd name="connsiteY18" fmla="*/ 0 h 714375"/>
                <a:gd name="connsiteX19" fmla="*/ 144463 w 587375"/>
                <a:gd name="connsiteY19" fmla="*/ 0 h 714375"/>
                <a:gd name="connsiteX20" fmla="*/ 146050 w 587375"/>
                <a:gd name="connsiteY20" fmla="*/ 3175 h 714375"/>
                <a:gd name="connsiteX21" fmla="*/ 149225 w 587375"/>
                <a:gd name="connsiteY21" fmla="*/ 0 h 714375"/>
                <a:gd name="connsiteX22" fmla="*/ 153988 w 587375"/>
                <a:gd name="connsiteY22" fmla="*/ 0 h 714375"/>
                <a:gd name="connsiteX23" fmla="*/ 155576 w 587375"/>
                <a:gd name="connsiteY23" fmla="*/ 3175 h 714375"/>
                <a:gd name="connsiteX24" fmla="*/ 158751 w 587375"/>
                <a:gd name="connsiteY24" fmla="*/ 6350 h 714375"/>
                <a:gd name="connsiteX25" fmla="*/ 161926 w 587375"/>
                <a:gd name="connsiteY25" fmla="*/ 7938 h 714375"/>
                <a:gd name="connsiteX26" fmla="*/ 161926 w 587375"/>
                <a:gd name="connsiteY26" fmla="*/ 11113 h 714375"/>
                <a:gd name="connsiteX27" fmla="*/ 163513 w 587375"/>
                <a:gd name="connsiteY27" fmla="*/ 15875 h 714375"/>
                <a:gd name="connsiteX28" fmla="*/ 171451 w 587375"/>
                <a:gd name="connsiteY28" fmla="*/ 15875 h 714375"/>
                <a:gd name="connsiteX29" fmla="*/ 174626 w 587375"/>
                <a:gd name="connsiteY29" fmla="*/ 17463 h 714375"/>
                <a:gd name="connsiteX30" fmla="*/ 176213 w 587375"/>
                <a:gd name="connsiteY30" fmla="*/ 23813 h 714375"/>
                <a:gd name="connsiteX31" fmla="*/ 179388 w 587375"/>
                <a:gd name="connsiteY31" fmla="*/ 25400 h 714375"/>
                <a:gd name="connsiteX32" fmla="*/ 184151 w 587375"/>
                <a:gd name="connsiteY32" fmla="*/ 25400 h 714375"/>
                <a:gd name="connsiteX33" fmla="*/ 184151 w 587375"/>
                <a:gd name="connsiteY33" fmla="*/ 36512 h 714375"/>
                <a:gd name="connsiteX34" fmla="*/ 187326 w 587375"/>
                <a:gd name="connsiteY34" fmla="*/ 38100 h 714375"/>
                <a:gd name="connsiteX35" fmla="*/ 192088 w 587375"/>
                <a:gd name="connsiteY35" fmla="*/ 41275 h 714375"/>
                <a:gd name="connsiteX36" fmla="*/ 193676 w 587375"/>
                <a:gd name="connsiteY36" fmla="*/ 41275 h 714375"/>
                <a:gd name="connsiteX37" fmla="*/ 201613 w 587375"/>
                <a:gd name="connsiteY37" fmla="*/ 41275 h 714375"/>
                <a:gd name="connsiteX38" fmla="*/ 204788 w 587375"/>
                <a:gd name="connsiteY38" fmla="*/ 42862 h 714375"/>
                <a:gd name="connsiteX39" fmla="*/ 204788 w 587375"/>
                <a:gd name="connsiteY39" fmla="*/ 43921 h 714375"/>
                <a:gd name="connsiteX40" fmla="*/ 206376 w 587375"/>
                <a:gd name="connsiteY40" fmla="*/ 42862 h 714375"/>
                <a:gd name="connsiteX41" fmla="*/ 209551 w 587375"/>
                <a:gd name="connsiteY41" fmla="*/ 41275 h 714375"/>
                <a:gd name="connsiteX42" fmla="*/ 211138 w 587375"/>
                <a:gd name="connsiteY42" fmla="*/ 38100 h 714375"/>
                <a:gd name="connsiteX43" fmla="*/ 214313 w 587375"/>
                <a:gd name="connsiteY43" fmla="*/ 38100 h 714375"/>
                <a:gd name="connsiteX44" fmla="*/ 217488 w 587375"/>
                <a:gd name="connsiteY44" fmla="*/ 38100 h 714375"/>
                <a:gd name="connsiteX45" fmla="*/ 219076 w 587375"/>
                <a:gd name="connsiteY45" fmla="*/ 38100 h 714375"/>
                <a:gd name="connsiteX46" fmla="*/ 222251 w 587375"/>
                <a:gd name="connsiteY46" fmla="*/ 38100 h 714375"/>
                <a:gd name="connsiteX47" fmla="*/ 223838 w 587375"/>
                <a:gd name="connsiteY47" fmla="*/ 36513 h 714375"/>
                <a:gd name="connsiteX48" fmla="*/ 223838 w 587375"/>
                <a:gd name="connsiteY48" fmla="*/ 33338 h 714375"/>
                <a:gd name="connsiteX49" fmla="*/ 227013 w 587375"/>
                <a:gd name="connsiteY49" fmla="*/ 28575 h 714375"/>
                <a:gd name="connsiteX50" fmla="*/ 227013 w 587375"/>
                <a:gd name="connsiteY50" fmla="*/ 25400 h 714375"/>
                <a:gd name="connsiteX51" fmla="*/ 230188 w 587375"/>
                <a:gd name="connsiteY51" fmla="*/ 25400 h 714375"/>
                <a:gd name="connsiteX52" fmla="*/ 231776 w 587375"/>
                <a:gd name="connsiteY52" fmla="*/ 28575 h 714375"/>
                <a:gd name="connsiteX53" fmla="*/ 234951 w 587375"/>
                <a:gd name="connsiteY53" fmla="*/ 30163 h 714375"/>
                <a:gd name="connsiteX54" fmla="*/ 236538 w 587375"/>
                <a:gd name="connsiteY54" fmla="*/ 33338 h 714375"/>
                <a:gd name="connsiteX55" fmla="*/ 242888 w 587375"/>
                <a:gd name="connsiteY55" fmla="*/ 33338 h 714375"/>
                <a:gd name="connsiteX56" fmla="*/ 244476 w 587375"/>
                <a:gd name="connsiteY56" fmla="*/ 33338 h 714375"/>
                <a:gd name="connsiteX57" fmla="*/ 247651 w 587375"/>
                <a:gd name="connsiteY57" fmla="*/ 33338 h 714375"/>
                <a:gd name="connsiteX58" fmla="*/ 249238 w 587375"/>
                <a:gd name="connsiteY58" fmla="*/ 33338 h 714375"/>
                <a:gd name="connsiteX59" fmla="*/ 252413 w 587375"/>
                <a:gd name="connsiteY59" fmla="*/ 36513 h 714375"/>
                <a:gd name="connsiteX60" fmla="*/ 252413 w 587375"/>
                <a:gd name="connsiteY60" fmla="*/ 38100 h 714375"/>
                <a:gd name="connsiteX61" fmla="*/ 252413 w 587375"/>
                <a:gd name="connsiteY61" fmla="*/ 42862 h 714375"/>
                <a:gd name="connsiteX62" fmla="*/ 249238 w 587375"/>
                <a:gd name="connsiteY62" fmla="*/ 46037 h 714375"/>
                <a:gd name="connsiteX63" fmla="*/ 249238 w 587375"/>
                <a:gd name="connsiteY63" fmla="*/ 49212 h 714375"/>
                <a:gd name="connsiteX64" fmla="*/ 249238 w 587375"/>
                <a:gd name="connsiteY64" fmla="*/ 50800 h 714375"/>
                <a:gd name="connsiteX65" fmla="*/ 252413 w 587375"/>
                <a:gd name="connsiteY65" fmla="*/ 55562 h 714375"/>
                <a:gd name="connsiteX66" fmla="*/ 249238 w 587375"/>
                <a:gd name="connsiteY66" fmla="*/ 58737 h 714375"/>
                <a:gd name="connsiteX67" fmla="*/ 249238 w 587375"/>
                <a:gd name="connsiteY67" fmla="*/ 63500 h 714375"/>
                <a:gd name="connsiteX68" fmla="*/ 247651 w 587375"/>
                <a:gd name="connsiteY68" fmla="*/ 66675 h 714375"/>
                <a:gd name="connsiteX69" fmla="*/ 244476 w 587375"/>
                <a:gd name="connsiteY69" fmla="*/ 68262 h 714375"/>
                <a:gd name="connsiteX70" fmla="*/ 239713 w 587375"/>
                <a:gd name="connsiteY70" fmla="*/ 71437 h 714375"/>
                <a:gd name="connsiteX71" fmla="*/ 236538 w 587375"/>
                <a:gd name="connsiteY71" fmla="*/ 71437 h 714375"/>
                <a:gd name="connsiteX72" fmla="*/ 236538 w 587375"/>
                <a:gd name="connsiteY72" fmla="*/ 76200 h 714375"/>
                <a:gd name="connsiteX73" fmla="*/ 236538 w 587375"/>
                <a:gd name="connsiteY73" fmla="*/ 80962 h 714375"/>
                <a:gd name="connsiteX74" fmla="*/ 234951 w 587375"/>
                <a:gd name="connsiteY74" fmla="*/ 84137 h 714375"/>
                <a:gd name="connsiteX75" fmla="*/ 231776 w 587375"/>
                <a:gd name="connsiteY75" fmla="*/ 84137 h 714375"/>
                <a:gd name="connsiteX76" fmla="*/ 227013 w 587375"/>
                <a:gd name="connsiteY76" fmla="*/ 84137 h 714375"/>
                <a:gd name="connsiteX77" fmla="*/ 227013 w 587375"/>
                <a:gd name="connsiteY77" fmla="*/ 80962 h 714375"/>
                <a:gd name="connsiteX78" fmla="*/ 227013 w 587375"/>
                <a:gd name="connsiteY78" fmla="*/ 76200 h 714375"/>
                <a:gd name="connsiteX79" fmla="*/ 227013 w 587375"/>
                <a:gd name="connsiteY79" fmla="*/ 71437 h 714375"/>
                <a:gd name="connsiteX80" fmla="*/ 223838 w 587375"/>
                <a:gd name="connsiteY80" fmla="*/ 68262 h 714375"/>
                <a:gd name="connsiteX81" fmla="*/ 223838 w 587375"/>
                <a:gd name="connsiteY81" fmla="*/ 68262 h 714375"/>
                <a:gd name="connsiteX82" fmla="*/ 227013 w 587375"/>
                <a:gd name="connsiteY82" fmla="*/ 71437 h 714375"/>
                <a:gd name="connsiteX83" fmla="*/ 227013 w 587375"/>
                <a:gd name="connsiteY83" fmla="*/ 80962 h 714375"/>
                <a:gd name="connsiteX84" fmla="*/ 223838 w 587375"/>
                <a:gd name="connsiteY84" fmla="*/ 84137 h 714375"/>
                <a:gd name="connsiteX85" fmla="*/ 223838 w 587375"/>
                <a:gd name="connsiteY85" fmla="*/ 88900 h 714375"/>
                <a:gd name="connsiteX86" fmla="*/ 223838 w 587375"/>
                <a:gd name="connsiteY86" fmla="*/ 92075 h 714375"/>
                <a:gd name="connsiteX87" fmla="*/ 223838 w 587375"/>
                <a:gd name="connsiteY87" fmla="*/ 96837 h 714375"/>
                <a:gd name="connsiteX88" fmla="*/ 227013 w 587375"/>
                <a:gd name="connsiteY88" fmla="*/ 98425 h 714375"/>
                <a:gd name="connsiteX89" fmla="*/ 227013 w 587375"/>
                <a:gd name="connsiteY89" fmla="*/ 103187 h 714375"/>
                <a:gd name="connsiteX90" fmla="*/ 231775 w 587375"/>
                <a:gd name="connsiteY90" fmla="*/ 103187 h 714375"/>
                <a:gd name="connsiteX91" fmla="*/ 234950 w 587375"/>
                <a:gd name="connsiteY91" fmla="*/ 103187 h 714375"/>
                <a:gd name="connsiteX92" fmla="*/ 231775 w 587375"/>
                <a:gd name="connsiteY92" fmla="*/ 106362 h 714375"/>
                <a:gd name="connsiteX93" fmla="*/ 231775 w 587375"/>
                <a:gd name="connsiteY93" fmla="*/ 109537 h 714375"/>
                <a:gd name="connsiteX94" fmla="*/ 231775 w 587375"/>
                <a:gd name="connsiteY94" fmla="*/ 111125 h 714375"/>
                <a:gd name="connsiteX95" fmla="*/ 234950 w 587375"/>
                <a:gd name="connsiteY95" fmla="*/ 114300 h 714375"/>
                <a:gd name="connsiteX96" fmla="*/ 233891 w 587375"/>
                <a:gd name="connsiteY96" fmla="*/ 116947 h 714375"/>
                <a:gd name="connsiteX97" fmla="*/ 234951 w 587375"/>
                <a:gd name="connsiteY97" fmla="*/ 115888 h 714375"/>
                <a:gd name="connsiteX98" fmla="*/ 234951 w 587375"/>
                <a:gd name="connsiteY98" fmla="*/ 114300 h 714375"/>
                <a:gd name="connsiteX99" fmla="*/ 236538 w 587375"/>
                <a:gd name="connsiteY99" fmla="*/ 114300 h 714375"/>
                <a:gd name="connsiteX100" fmla="*/ 239713 w 587375"/>
                <a:gd name="connsiteY100" fmla="*/ 115888 h 714375"/>
                <a:gd name="connsiteX101" fmla="*/ 239713 w 587375"/>
                <a:gd name="connsiteY101" fmla="*/ 122237 h 714375"/>
                <a:gd name="connsiteX102" fmla="*/ 234951 w 587375"/>
                <a:gd name="connsiteY102" fmla="*/ 123825 h 714375"/>
                <a:gd name="connsiteX103" fmla="*/ 231776 w 587375"/>
                <a:gd name="connsiteY103" fmla="*/ 123825 h 714375"/>
                <a:gd name="connsiteX104" fmla="*/ 231776 w 587375"/>
                <a:gd name="connsiteY104" fmla="*/ 128587 h 714375"/>
                <a:gd name="connsiteX105" fmla="*/ 231776 w 587375"/>
                <a:gd name="connsiteY105" fmla="*/ 131762 h 714375"/>
                <a:gd name="connsiteX106" fmla="*/ 227013 w 587375"/>
                <a:gd name="connsiteY106" fmla="*/ 131762 h 714375"/>
                <a:gd name="connsiteX107" fmla="*/ 223838 w 587375"/>
                <a:gd name="connsiteY107" fmla="*/ 131762 h 714375"/>
                <a:gd name="connsiteX108" fmla="*/ 222250 w 587375"/>
                <a:gd name="connsiteY108" fmla="*/ 128587 h 714375"/>
                <a:gd name="connsiteX109" fmla="*/ 222250 w 587375"/>
                <a:gd name="connsiteY109" fmla="*/ 127000 h 714375"/>
                <a:gd name="connsiteX110" fmla="*/ 222250 w 587375"/>
                <a:gd name="connsiteY110" fmla="*/ 123825 h 714375"/>
                <a:gd name="connsiteX111" fmla="*/ 223838 w 587375"/>
                <a:gd name="connsiteY111" fmla="*/ 123825 h 714375"/>
                <a:gd name="connsiteX112" fmla="*/ 227013 w 587375"/>
                <a:gd name="connsiteY112" fmla="*/ 123825 h 714375"/>
                <a:gd name="connsiteX113" fmla="*/ 230188 w 587375"/>
                <a:gd name="connsiteY113" fmla="*/ 123825 h 714375"/>
                <a:gd name="connsiteX114" fmla="*/ 231776 w 587375"/>
                <a:gd name="connsiteY114" fmla="*/ 122237 h 714375"/>
                <a:gd name="connsiteX115" fmla="*/ 231776 w 587375"/>
                <a:gd name="connsiteY115" fmla="*/ 122236 h 714375"/>
                <a:gd name="connsiteX116" fmla="*/ 231775 w 587375"/>
                <a:gd name="connsiteY116" fmla="*/ 122237 h 714375"/>
                <a:gd name="connsiteX117" fmla="*/ 227013 w 587375"/>
                <a:gd name="connsiteY117" fmla="*/ 123825 h 714375"/>
                <a:gd name="connsiteX118" fmla="*/ 223838 w 587375"/>
                <a:gd name="connsiteY118" fmla="*/ 123825 h 714375"/>
                <a:gd name="connsiteX119" fmla="*/ 222250 w 587375"/>
                <a:gd name="connsiteY119" fmla="*/ 122237 h 714375"/>
                <a:gd name="connsiteX120" fmla="*/ 222250 w 587375"/>
                <a:gd name="connsiteY120" fmla="*/ 119062 h 714375"/>
                <a:gd name="connsiteX121" fmla="*/ 219075 w 587375"/>
                <a:gd name="connsiteY121" fmla="*/ 122237 h 714375"/>
                <a:gd name="connsiteX122" fmla="*/ 217488 w 587375"/>
                <a:gd name="connsiteY122" fmla="*/ 122237 h 714375"/>
                <a:gd name="connsiteX123" fmla="*/ 214313 w 587375"/>
                <a:gd name="connsiteY123" fmla="*/ 123825 h 714375"/>
                <a:gd name="connsiteX124" fmla="*/ 214312 w 587375"/>
                <a:gd name="connsiteY124" fmla="*/ 123825 h 714375"/>
                <a:gd name="connsiteX125" fmla="*/ 214312 w 587375"/>
                <a:gd name="connsiteY125" fmla="*/ 125014 h 714375"/>
                <a:gd name="connsiteX126" fmla="*/ 223838 w 587375"/>
                <a:gd name="connsiteY126" fmla="*/ 157163 h 714375"/>
                <a:gd name="connsiteX127" fmla="*/ 234950 w 587375"/>
                <a:gd name="connsiteY127" fmla="*/ 146050 h 714375"/>
                <a:gd name="connsiteX128" fmla="*/ 260350 w 587375"/>
                <a:gd name="connsiteY128" fmla="*/ 166688 h 714375"/>
                <a:gd name="connsiteX129" fmla="*/ 244475 w 587375"/>
                <a:gd name="connsiteY129" fmla="*/ 184150 h 714375"/>
                <a:gd name="connsiteX130" fmla="*/ 242888 w 587375"/>
                <a:gd name="connsiteY130" fmla="*/ 212725 h 714375"/>
                <a:gd name="connsiteX131" fmla="*/ 260350 w 587375"/>
                <a:gd name="connsiteY131" fmla="*/ 212725 h 714375"/>
                <a:gd name="connsiteX132" fmla="*/ 260350 w 587375"/>
                <a:gd name="connsiteY132" fmla="*/ 227013 h 714375"/>
                <a:gd name="connsiteX133" fmla="*/ 292100 w 587375"/>
                <a:gd name="connsiteY133" fmla="*/ 247650 h 714375"/>
                <a:gd name="connsiteX134" fmla="*/ 312738 w 587375"/>
                <a:gd name="connsiteY134" fmla="*/ 250825 h 714375"/>
                <a:gd name="connsiteX135" fmla="*/ 328613 w 587375"/>
                <a:gd name="connsiteY135" fmla="*/ 242888 h 714375"/>
                <a:gd name="connsiteX136" fmla="*/ 339725 w 587375"/>
                <a:gd name="connsiteY136" fmla="*/ 263525 h 714375"/>
                <a:gd name="connsiteX137" fmla="*/ 352425 w 587375"/>
                <a:gd name="connsiteY137" fmla="*/ 260350 h 714375"/>
                <a:gd name="connsiteX138" fmla="*/ 355600 w 587375"/>
                <a:gd name="connsiteY138" fmla="*/ 269875 h 714375"/>
                <a:gd name="connsiteX139" fmla="*/ 398463 w 587375"/>
                <a:gd name="connsiteY139" fmla="*/ 276225 h 714375"/>
                <a:gd name="connsiteX140" fmla="*/ 407988 w 587375"/>
                <a:gd name="connsiteY140" fmla="*/ 269875 h 714375"/>
                <a:gd name="connsiteX141" fmla="*/ 407988 w 587375"/>
                <a:gd name="connsiteY141" fmla="*/ 238125 h 714375"/>
                <a:gd name="connsiteX142" fmla="*/ 423863 w 587375"/>
                <a:gd name="connsiteY142" fmla="*/ 227013 h 714375"/>
                <a:gd name="connsiteX143" fmla="*/ 428625 w 587375"/>
                <a:gd name="connsiteY143" fmla="*/ 234950 h 714375"/>
                <a:gd name="connsiteX144" fmla="*/ 420688 w 587375"/>
                <a:gd name="connsiteY144" fmla="*/ 247650 h 714375"/>
                <a:gd name="connsiteX145" fmla="*/ 423863 w 587375"/>
                <a:gd name="connsiteY145" fmla="*/ 257175 h 714375"/>
                <a:gd name="connsiteX146" fmla="*/ 420688 w 587375"/>
                <a:gd name="connsiteY146" fmla="*/ 265113 h 714375"/>
                <a:gd name="connsiteX147" fmla="*/ 431800 w 587375"/>
                <a:gd name="connsiteY147" fmla="*/ 269875 h 714375"/>
                <a:gd name="connsiteX148" fmla="*/ 450850 w 587375"/>
                <a:gd name="connsiteY148" fmla="*/ 265113 h 714375"/>
                <a:gd name="connsiteX149" fmla="*/ 457200 w 587375"/>
                <a:gd name="connsiteY149" fmla="*/ 257175 h 714375"/>
                <a:gd name="connsiteX150" fmla="*/ 481013 w 587375"/>
                <a:gd name="connsiteY150" fmla="*/ 260350 h 714375"/>
                <a:gd name="connsiteX151" fmla="*/ 481013 w 587375"/>
                <a:gd name="connsiteY151" fmla="*/ 234950 h 714375"/>
                <a:gd name="connsiteX152" fmla="*/ 500063 w 587375"/>
                <a:gd name="connsiteY152" fmla="*/ 227013 h 714375"/>
                <a:gd name="connsiteX153" fmla="*/ 527050 w 587375"/>
                <a:gd name="connsiteY153" fmla="*/ 200025 h 714375"/>
                <a:gd name="connsiteX154" fmla="*/ 544513 w 587375"/>
                <a:gd name="connsiteY154" fmla="*/ 201613 h 714375"/>
                <a:gd name="connsiteX155" fmla="*/ 547688 w 587375"/>
                <a:gd name="connsiteY155" fmla="*/ 214313 h 714375"/>
                <a:gd name="connsiteX156" fmla="*/ 565150 w 587375"/>
                <a:gd name="connsiteY156" fmla="*/ 212725 h 714375"/>
                <a:gd name="connsiteX157" fmla="*/ 582613 w 587375"/>
                <a:gd name="connsiteY157" fmla="*/ 217488 h 714375"/>
                <a:gd name="connsiteX158" fmla="*/ 587375 w 587375"/>
                <a:gd name="connsiteY158" fmla="*/ 233363 h 714375"/>
                <a:gd name="connsiteX159" fmla="*/ 585788 w 587375"/>
                <a:gd name="connsiteY159" fmla="*/ 247650 h 714375"/>
                <a:gd name="connsiteX160" fmla="*/ 577850 w 587375"/>
                <a:gd name="connsiteY160" fmla="*/ 244475 h 714375"/>
                <a:gd name="connsiteX161" fmla="*/ 557213 w 587375"/>
                <a:gd name="connsiteY161" fmla="*/ 255588 h 714375"/>
                <a:gd name="connsiteX162" fmla="*/ 536575 w 587375"/>
                <a:gd name="connsiteY162" fmla="*/ 287338 h 714375"/>
                <a:gd name="connsiteX163" fmla="*/ 536575 w 587375"/>
                <a:gd name="connsiteY163" fmla="*/ 306388 h 714375"/>
                <a:gd name="connsiteX164" fmla="*/ 527050 w 587375"/>
                <a:gd name="connsiteY164" fmla="*/ 323850 h 714375"/>
                <a:gd name="connsiteX165" fmla="*/ 514350 w 587375"/>
                <a:gd name="connsiteY165" fmla="*/ 325438 h 714375"/>
                <a:gd name="connsiteX166" fmla="*/ 517525 w 587375"/>
                <a:gd name="connsiteY166" fmla="*/ 361950 h 714375"/>
                <a:gd name="connsiteX167" fmla="*/ 512763 w 587375"/>
                <a:gd name="connsiteY167" fmla="*/ 363538 h 714375"/>
                <a:gd name="connsiteX168" fmla="*/ 512763 w 587375"/>
                <a:gd name="connsiteY168" fmla="*/ 381000 h 714375"/>
                <a:gd name="connsiteX169" fmla="*/ 504825 w 587375"/>
                <a:gd name="connsiteY169" fmla="*/ 388938 h 714375"/>
                <a:gd name="connsiteX170" fmla="*/ 496888 w 587375"/>
                <a:gd name="connsiteY170" fmla="*/ 381000 h 714375"/>
                <a:gd name="connsiteX171" fmla="*/ 496888 w 587375"/>
                <a:gd name="connsiteY171" fmla="*/ 333375 h 714375"/>
                <a:gd name="connsiteX172" fmla="*/ 488950 w 587375"/>
                <a:gd name="connsiteY172" fmla="*/ 333375 h 714375"/>
                <a:gd name="connsiteX173" fmla="*/ 487363 w 587375"/>
                <a:gd name="connsiteY173" fmla="*/ 349250 h 714375"/>
                <a:gd name="connsiteX174" fmla="*/ 476250 w 587375"/>
                <a:gd name="connsiteY174" fmla="*/ 349250 h 714375"/>
                <a:gd name="connsiteX175" fmla="*/ 481013 w 587375"/>
                <a:gd name="connsiteY175" fmla="*/ 333375 h 714375"/>
                <a:gd name="connsiteX176" fmla="*/ 496888 w 587375"/>
                <a:gd name="connsiteY176" fmla="*/ 320675 h 714375"/>
                <a:gd name="connsiteX177" fmla="*/ 500063 w 587375"/>
                <a:gd name="connsiteY177" fmla="*/ 303213 h 714375"/>
                <a:gd name="connsiteX178" fmla="*/ 449263 w 587375"/>
                <a:gd name="connsiteY178" fmla="*/ 295275 h 714375"/>
                <a:gd name="connsiteX179" fmla="*/ 444500 w 587375"/>
                <a:gd name="connsiteY179" fmla="*/ 285750 h 714375"/>
                <a:gd name="connsiteX180" fmla="*/ 415925 w 587375"/>
                <a:gd name="connsiteY180" fmla="*/ 269875 h 714375"/>
                <a:gd name="connsiteX181" fmla="*/ 414338 w 587375"/>
                <a:gd name="connsiteY181" fmla="*/ 276225 h 714375"/>
                <a:gd name="connsiteX182" fmla="*/ 406400 w 587375"/>
                <a:gd name="connsiteY182" fmla="*/ 293688 h 714375"/>
                <a:gd name="connsiteX183" fmla="*/ 428625 w 587375"/>
                <a:gd name="connsiteY183" fmla="*/ 303213 h 714375"/>
                <a:gd name="connsiteX184" fmla="*/ 415925 w 587375"/>
                <a:gd name="connsiteY184" fmla="*/ 311150 h 714375"/>
                <a:gd name="connsiteX185" fmla="*/ 414338 w 587375"/>
                <a:gd name="connsiteY185" fmla="*/ 319088 h 714375"/>
                <a:gd name="connsiteX186" fmla="*/ 419100 w 587375"/>
                <a:gd name="connsiteY186" fmla="*/ 323850 h 714375"/>
                <a:gd name="connsiteX187" fmla="*/ 420688 w 587375"/>
                <a:gd name="connsiteY187" fmla="*/ 338138 h 714375"/>
                <a:gd name="connsiteX188" fmla="*/ 436563 w 587375"/>
                <a:gd name="connsiteY188" fmla="*/ 388938 h 714375"/>
                <a:gd name="connsiteX189" fmla="*/ 407988 w 587375"/>
                <a:gd name="connsiteY189" fmla="*/ 388938 h 714375"/>
                <a:gd name="connsiteX190" fmla="*/ 406400 w 587375"/>
                <a:gd name="connsiteY190" fmla="*/ 374650 h 714375"/>
                <a:gd name="connsiteX191" fmla="*/ 398463 w 587375"/>
                <a:gd name="connsiteY191" fmla="*/ 388938 h 714375"/>
                <a:gd name="connsiteX192" fmla="*/ 377825 w 587375"/>
                <a:gd name="connsiteY192" fmla="*/ 404813 h 714375"/>
                <a:gd name="connsiteX193" fmla="*/ 382588 w 587375"/>
                <a:gd name="connsiteY193" fmla="*/ 414338 h 714375"/>
                <a:gd name="connsiteX194" fmla="*/ 371475 w 587375"/>
                <a:gd name="connsiteY194" fmla="*/ 434975 h 714375"/>
                <a:gd name="connsiteX195" fmla="*/ 355600 w 587375"/>
                <a:gd name="connsiteY195" fmla="*/ 439738 h 714375"/>
                <a:gd name="connsiteX196" fmla="*/ 350838 w 587375"/>
                <a:gd name="connsiteY196" fmla="*/ 431800 h 714375"/>
                <a:gd name="connsiteX197" fmla="*/ 339725 w 587375"/>
                <a:gd name="connsiteY197" fmla="*/ 439738 h 714375"/>
                <a:gd name="connsiteX198" fmla="*/ 339725 w 587375"/>
                <a:gd name="connsiteY198" fmla="*/ 452438 h 714375"/>
                <a:gd name="connsiteX199" fmla="*/ 287338 w 587375"/>
                <a:gd name="connsiteY199" fmla="*/ 500063 h 714375"/>
                <a:gd name="connsiteX200" fmla="*/ 290513 w 587375"/>
                <a:gd name="connsiteY200" fmla="*/ 512763 h 714375"/>
                <a:gd name="connsiteX201" fmla="*/ 266700 w 587375"/>
                <a:gd name="connsiteY201" fmla="*/ 525463 h 714375"/>
                <a:gd name="connsiteX202" fmla="*/ 249238 w 587375"/>
                <a:gd name="connsiteY202" fmla="*/ 530225 h 714375"/>
                <a:gd name="connsiteX203" fmla="*/ 247650 w 587375"/>
                <a:gd name="connsiteY203" fmla="*/ 539750 h 714375"/>
                <a:gd name="connsiteX204" fmla="*/ 252413 w 587375"/>
                <a:gd name="connsiteY204" fmla="*/ 590550 h 714375"/>
                <a:gd name="connsiteX205" fmla="*/ 239713 w 587375"/>
                <a:gd name="connsiteY205" fmla="*/ 620713 h 714375"/>
                <a:gd name="connsiteX206" fmla="*/ 242888 w 587375"/>
                <a:gd name="connsiteY206" fmla="*/ 655638 h 714375"/>
                <a:gd name="connsiteX207" fmla="*/ 231775 w 587375"/>
                <a:gd name="connsiteY207" fmla="*/ 655638 h 714375"/>
                <a:gd name="connsiteX208" fmla="*/ 223838 w 587375"/>
                <a:gd name="connsiteY208" fmla="*/ 681038 h 714375"/>
                <a:gd name="connsiteX209" fmla="*/ 231775 w 587375"/>
                <a:gd name="connsiteY209" fmla="*/ 687388 h 714375"/>
                <a:gd name="connsiteX210" fmla="*/ 231775 w 587375"/>
                <a:gd name="connsiteY210" fmla="*/ 692150 h 714375"/>
                <a:gd name="connsiteX211" fmla="*/ 214313 w 587375"/>
                <a:gd name="connsiteY211" fmla="*/ 687388 h 714375"/>
                <a:gd name="connsiteX212" fmla="*/ 209550 w 587375"/>
                <a:gd name="connsiteY212" fmla="*/ 704850 h 714375"/>
                <a:gd name="connsiteX213" fmla="*/ 193675 w 587375"/>
                <a:gd name="connsiteY213" fmla="*/ 714375 h 714375"/>
                <a:gd name="connsiteX214" fmla="*/ 166688 w 587375"/>
                <a:gd name="connsiteY214" fmla="*/ 687388 h 714375"/>
                <a:gd name="connsiteX215" fmla="*/ 161925 w 587375"/>
                <a:gd name="connsiteY215" fmla="*/ 666750 h 714375"/>
                <a:gd name="connsiteX216" fmla="*/ 155575 w 587375"/>
                <a:gd name="connsiteY216" fmla="*/ 633413 h 714375"/>
                <a:gd name="connsiteX217" fmla="*/ 133350 w 587375"/>
                <a:gd name="connsiteY217" fmla="*/ 593725 h 714375"/>
                <a:gd name="connsiteX218" fmla="*/ 131763 w 587375"/>
                <a:gd name="connsiteY218" fmla="*/ 555625 h 714375"/>
                <a:gd name="connsiteX219" fmla="*/ 103188 w 587375"/>
                <a:gd name="connsiteY219" fmla="*/ 495300 h 714375"/>
                <a:gd name="connsiteX220" fmla="*/ 98425 w 587375"/>
                <a:gd name="connsiteY220" fmla="*/ 471488 h 714375"/>
                <a:gd name="connsiteX221" fmla="*/ 93662 w 587375"/>
                <a:gd name="connsiteY221" fmla="*/ 423863 h 714375"/>
                <a:gd name="connsiteX222" fmla="*/ 95250 w 587375"/>
                <a:gd name="connsiteY222" fmla="*/ 404813 h 714375"/>
                <a:gd name="connsiteX223" fmla="*/ 90487 w 587375"/>
                <a:gd name="connsiteY223" fmla="*/ 398463 h 714375"/>
                <a:gd name="connsiteX224" fmla="*/ 93662 w 587375"/>
                <a:gd name="connsiteY224" fmla="*/ 374650 h 714375"/>
                <a:gd name="connsiteX225" fmla="*/ 85725 w 587375"/>
                <a:gd name="connsiteY225" fmla="*/ 371475 h 714375"/>
                <a:gd name="connsiteX226" fmla="*/ 82550 w 587375"/>
                <a:gd name="connsiteY226" fmla="*/ 381000 h 714375"/>
                <a:gd name="connsiteX227" fmla="*/ 77787 w 587375"/>
                <a:gd name="connsiteY227" fmla="*/ 404813 h 714375"/>
                <a:gd name="connsiteX228" fmla="*/ 58737 w 587375"/>
                <a:gd name="connsiteY228" fmla="*/ 419100 h 714375"/>
                <a:gd name="connsiteX229" fmla="*/ 34925 w 587375"/>
                <a:gd name="connsiteY229" fmla="*/ 404813 h 714375"/>
                <a:gd name="connsiteX230" fmla="*/ 12700 w 587375"/>
                <a:gd name="connsiteY230" fmla="*/ 374650 h 714375"/>
                <a:gd name="connsiteX231" fmla="*/ 38100 w 587375"/>
                <a:gd name="connsiteY231" fmla="*/ 371475 h 714375"/>
                <a:gd name="connsiteX232" fmla="*/ 50800 w 587375"/>
                <a:gd name="connsiteY232" fmla="*/ 349250 h 714375"/>
                <a:gd name="connsiteX233" fmla="*/ 34925 w 587375"/>
                <a:gd name="connsiteY233" fmla="*/ 354013 h 714375"/>
                <a:gd name="connsiteX234" fmla="*/ 20637 w 587375"/>
                <a:gd name="connsiteY234" fmla="*/ 361950 h 714375"/>
                <a:gd name="connsiteX235" fmla="*/ 0 w 587375"/>
                <a:gd name="connsiteY235" fmla="*/ 342900 h 714375"/>
                <a:gd name="connsiteX236" fmla="*/ 7937 w 587375"/>
                <a:gd name="connsiteY236" fmla="*/ 330200 h 714375"/>
                <a:gd name="connsiteX237" fmla="*/ 42862 w 587375"/>
                <a:gd name="connsiteY237" fmla="*/ 320675 h 714375"/>
                <a:gd name="connsiteX238" fmla="*/ 60325 w 587375"/>
                <a:gd name="connsiteY238" fmla="*/ 320675 h 714375"/>
                <a:gd name="connsiteX239" fmla="*/ 50800 w 587375"/>
                <a:gd name="connsiteY239" fmla="*/ 290513 h 714375"/>
                <a:gd name="connsiteX240" fmla="*/ 33337 w 587375"/>
                <a:gd name="connsiteY240" fmla="*/ 280988 h 714375"/>
                <a:gd name="connsiteX241" fmla="*/ 38100 w 587375"/>
                <a:gd name="connsiteY241" fmla="*/ 265113 h 714375"/>
                <a:gd name="connsiteX242" fmla="*/ 22225 w 587375"/>
                <a:gd name="connsiteY242" fmla="*/ 265113 h 714375"/>
                <a:gd name="connsiteX243" fmla="*/ 25400 w 587375"/>
                <a:gd name="connsiteY243" fmla="*/ 255588 h 714375"/>
                <a:gd name="connsiteX244" fmla="*/ 39687 w 587375"/>
                <a:gd name="connsiteY244" fmla="*/ 234950 h 714375"/>
                <a:gd name="connsiteX245" fmla="*/ 52387 w 587375"/>
                <a:gd name="connsiteY245" fmla="*/ 239713 h 714375"/>
                <a:gd name="connsiteX246" fmla="*/ 76200 w 587375"/>
                <a:gd name="connsiteY246" fmla="*/ 227013 h 714375"/>
                <a:gd name="connsiteX247" fmla="*/ 80962 w 587375"/>
                <a:gd name="connsiteY247" fmla="*/ 212725 h 714375"/>
                <a:gd name="connsiteX248" fmla="*/ 107950 w 587375"/>
                <a:gd name="connsiteY248" fmla="*/ 196850 h 714375"/>
                <a:gd name="connsiteX249" fmla="*/ 120650 w 587375"/>
                <a:gd name="connsiteY249" fmla="*/ 161925 h 714375"/>
                <a:gd name="connsiteX250" fmla="*/ 133350 w 587375"/>
                <a:gd name="connsiteY250" fmla="*/ 134938 h 714375"/>
                <a:gd name="connsiteX251" fmla="*/ 143828 w 587375"/>
                <a:gd name="connsiteY251" fmla="*/ 123507 h 714375"/>
                <a:gd name="connsiteX252" fmla="*/ 141288 w 587375"/>
                <a:gd name="connsiteY252" fmla="*/ 122237 h 714375"/>
                <a:gd name="connsiteX253" fmla="*/ 138113 w 587375"/>
                <a:gd name="connsiteY253" fmla="*/ 122237 h 714375"/>
                <a:gd name="connsiteX254" fmla="*/ 136526 w 587375"/>
                <a:gd name="connsiteY254" fmla="*/ 122237 h 714375"/>
                <a:gd name="connsiteX255" fmla="*/ 136526 w 587375"/>
                <a:gd name="connsiteY255" fmla="*/ 119062 h 714375"/>
                <a:gd name="connsiteX256" fmla="*/ 133351 w 587375"/>
                <a:gd name="connsiteY256" fmla="*/ 115887 h 714375"/>
                <a:gd name="connsiteX257" fmla="*/ 128588 w 587375"/>
                <a:gd name="connsiteY257" fmla="*/ 114300 h 714375"/>
                <a:gd name="connsiteX258" fmla="*/ 125413 w 587375"/>
                <a:gd name="connsiteY258" fmla="*/ 114300 h 714375"/>
                <a:gd name="connsiteX259" fmla="*/ 125413 w 587375"/>
                <a:gd name="connsiteY259" fmla="*/ 109537 h 714375"/>
                <a:gd name="connsiteX260" fmla="*/ 123826 w 587375"/>
                <a:gd name="connsiteY260" fmla="*/ 106362 h 714375"/>
                <a:gd name="connsiteX261" fmla="*/ 119063 w 587375"/>
                <a:gd name="connsiteY261" fmla="*/ 98425 h 714375"/>
                <a:gd name="connsiteX262" fmla="*/ 123826 w 587375"/>
                <a:gd name="connsiteY262" fmla="*/ 96837 h 714375"/>
                <a:gd name="connsiteX263" fmla="*/ 123825 w 587375"/>
                <a:gd name="connsiteY263" fmla="*/ 96836 h 714375"/>
                <a:gd name="connsiteX264" fmla="*/ 123825 w 587375"/>
                <a:gd name="connsiteY264" fmla="*/ 96837 h 714375"/>
                <a:gd name="connsiteX265" fmla="*/ 119063 w 587375"/>
                <a:gd name="connsiteY265" fmla="*/ 98425 h 714375"/>
                <a:gd name="connsiteX266" fmla="*/ 125413 w 587375"/>
                <a:gd name="connsiteY266" fmla="*/ 109537 h 714375"/>
                <a:gd name="connsiteX267" fmla="*/ 123825 w 587375"/>
                <a:gd name="connsiteY267" fmla="*/ 109537 h 714375"/>
                <a:gd name="connsiteX268" fmla="*/ 119063 w 587375"/>
                <a:gd name="connsiteY268" fmla="*/ 109537 h 714375"/>
                <a:gd name="connsiteX269" fmla="*/ 115888 w 587375"/>
                <a:gd name="connsiteY269" fmla="*/ 106362 h 714375"/>
                <a:gd name="connsiteX270" fmla="*/ 115888 w 587375"/>
                <a:gd name="connsiteY270" fmla="*/ 103187 h 714375"/>
                <a:gd name="connsiteX271" fmla="*/ 115888 w 587375"/>
                <a:gd name="connsiteY271" fmla="*/ 101600 h 714375"/>
                <a:gd name="connsiteX272" fmla="*/ 115888 w 587375"/>
                <a:gd name="connsiteY272" fmla="*/ 98425 h 714375"/>
                <a:gd name="connsiteX273" fmla="*/ 112713 w 587375"/>
                <a:gd name="connsiteY273" fmla="*/ 79375 h 714375"/>
                <a:gd name="connsiteX274" fmla="*/ 112713 w 587375"/>
                <a:gd name="connsiteY274" fmla="*/ 76200 h 714375"/>
                <a:gd name="connsiteX275" fmla="*/ 111125 w 587375"/>
                <a:gd name="connsiteY275" fmla="*/ 71437 h 714375"/>
                <a:gd name="connsiteX276" fmla="*/ 111125 w 587375"/>
                <a:gd name="connsiteY276" fmla="*/ 68262 h 714375"/>
                <a:gd name="connsiteX277" fmla="*/ 115888 w 587375"/>
                <a:gd name="connsiteY277" fmla="*/ 63500 h 714375"/>
                <a:gd name="connsiteX278" fmla="*/ 123825 w 587375"/>
                <a:gd name="connsiteY278" fmla="*/ 58737 h 714375"/>
                <a:gd name="connsiteX279" fmla="*/ 123825 w 587375"/>
                <a:gd name="connsiteY279" fmla="*/ 55562 h 714375"/>
                <a:gd name="connsiteX280" fmla="*/ 125413 w 587375"/>
                <a:gd name="connsiteY280" fmla="*/ 49212 h 714375"/>
                <a:gd name="connsiteX281" fmla="*/ 123825 w 587375"/>
                <a:gd name="connsiteY281" fmla="*/ 46037 h 714375"/>
                <a:gd name="connsiteX282" fmla="*/ 119063 w 587375"/>
                <a:gd name="connsiteY282" fmla="*/ 41275 h 714375"/>
                <a:gd name="connsiteX283" fmla="*/ 115888 w 587375"/>
                <a:gd name="connsiteY283" fmla="*/ 41275 h 714375"/>
                <a:gd name="connsiteX284" fmla="*/ 112713 w 587375"/>
                <a:gd name="connsiteY284" fmla="*/ 38100 h 714375"/>
                <a:gd name="connsiteX285" fmla="*/ 111125 w 587375"/>
                <a:gd name="connsiteY285" fmla="*/ 33337 h 714375"/>
                <a:gd name="connsiteX286" fmla="*/ 106363 w 587375"/>
                <a:gd name="connsiteY286" fmla="*/ 33337 h 714375"/>
                <a:gd name="connsiteX287" fmla="*/ 103188 w 587375"/>
                <a:gd name="connsiteY287" fmla="*/ 30162 h 714375"/>
                <a:gd name="connsiteX288" fmla="*/ 101600 w 587375"/>
                <a:gd name="connsiteY288" fmla="*/ 30162 h 714375"/>
                <a:gd name="connsiteX289" fmla="*/ 95250 w 587375"/>
                <a:gd name="connsiteY289" fmla="*/ 28575 h 714375"/>
                <a:gd name="connsiteX290" fmla="*/ 95250 w 587375"/>
                <a:gd name="connsiteY290" fmla="*/ 25400 h 714375"/>
                <a:gd name="connsiteX291" fmla="*/ 95250 w 587375"/>
                <a:gd name="connsiteY291" fmla="*/ 17463 h 714375"/>
                <a:gd name="connsiteX292" fmla="*/ 95250 w 587375"/>
                <a:gd name="connsiteY292" fmla="*/ 15875 h 714375"/>
                <a:gd name="connsiteX293" fmla="*/ 98425 w 587375"/>
                <a:gd name="connsiteY293" fmla="*/ 15875 h 714375"/>
                <a:gd name="connsiteX294" fmla="*/ 103188 w 587375"/>
                <a:gd name="connsiteY294" fmla="*/ 15875 h 714375"/>
                <a:gd name="connsiteX295" fmla="*/ 106363 w 587375"/>
                <a:gd name="connsiteY295" fmla="*/ 17463 h 714375"/>
                <a:gd name="connsiteX296" fmla="*/ 107950 w 587375"/>
                <a:gd name="connsiteY296" fmla="*/ 15875 h 714375"/>
                <a:gd name="connsiteX297" fmla="*/ 107950 w 587375"/>
                <a:gd name="connsiteY297" fmla="*/ 12700 h 714375"/>
                <a:gd name="connsiteX298" fmla="*/ 107950 w 587375"/>
                <a:gd name="connsiteY298" fmla="*/ 7938 h 714375"/>
                <a:gd name="connsiteX299" fmla="*/ 112713 w 587375"/>
                <a:gd name="connsiteY299" fmla="*/ 7938 h 714375"/>
                <a:gd name="connsiteX300" fmla="*/ 115888 w 587375"/>
                <a:gd name="connsiteY300" fmla="*/ 7938 h 714375"/>
                <a:gd name="connsiteX301" fmla="*/ 123825 w 587375"/>
                <a:gd name="connsiteY301" fmla="*/ 6350 h 714375"/>
                <a:gd name="connsiteX302" fmla="*/ 125413 w 587375"/>
                <a:gd name="connsiteY302" fmla="*/ 6350 h 714375"/>
                <a:gd name="connsiteX303" fmla="*/ 128588 w 587375"/>
                <a:gd name="connsiteY303" fmla="*/ 3175 h 714375"/>
                <a:gd name="connsiteX304" fmla="*/ 136525 w 587375"/>
                <a:gd name="connsiteY304" fmla="*/ 6350 h 714375"/>
                <a:gd name="connsiteX305" fmla="*/ 138113 w 587375"/>
                <a:gd name="connsiteY305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23837 w 587375"/>
                <a:gd name="connsiteY9" fmla="*/ 68262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19075 w 587375"/>
                <a:gd name="connsiteY13" fmla="*/ 68262 h 714375"/>
                <a:gd name="connsiteX14" fmla="*/ 223837 w 587375"/>
                <a:gd name="connsiteY14" fmla="*/ 68262 h 714375"/>
                <a:gd name="connsiteX15" fmla="*/ 187325 w 587375"/>
                <a:gd name="connsiteY15" fmla="*/ 55562 h 714375"/>
                <a:gd name="connsiteX16" fmla="*/ 186268 w 587375"/>
                <a:gd name="connsiteY16" fmla="*/ 57148 h 714375"/>
                <a:gd name="connsiteX17" fmla="*/ 187325 w 587375"/>
                <a:gd name="connsiteY17" fmla="*/ 55562 h 714375"/>
                <a:gd name="connsiteX18" fmla="*/ 138113 w 587375"/>
                <a:gd name="connsiteY18" fmla="*/ 0 h 714375"/>
                <a:gd name="connsiteX19" fmla="*/ 144463 w 587375"/>
                <a:gd name="connsiteY19" fmla="*/ 0 h 714375"/>
                <a:gd name="connsiteX20" fmla="*/ 146050 w 587375"/>
                <a:gd name="connsiteY20" fmla="*/ 3175 h 714375"/>
                <a:gd name="connsiteX21" fmla="*/ 149225 w 587375"/>
                <a:gd name="connsiteY21" fmla="*/ 0 h 714375"/>
                <a:gd name="connsiteX22" fmla="*/ 153988 w 587375"/>
                <a:gd name="connsiteY22" fmla="*/ 0 h 714375"/>
                <a:gd name="connsiteX23" fmla="*/ 155576 w 587375"/>
                <a:gd name="connsiteY23" fmla="*/ 3175 h 714375"/>
                <a:gd name="connsiteX24" fmla="*/ 158751 w 587375"/>
                <a:gd name="connsiteY24" fmla="*/ 6350 h 714375"/>
                <a:gd name="connsiteX25" fmla="*/ 161926 w 587375"/>
                <a:gd name="connsiteY25" fmla="*/ 7938 h 714375"/>
                <a:gd name="connsiteX26" fmla="*/ 161926 w 587375"/>
                <a:gd name="connsiteY26" fmla="*/ 11113 h 714375"/>
                <a:gd name="connsiteX27" fmla="*/ 163513 w 587375"/>
                <a:gd name="connsiteY27" fmla="*/ 15875 h 714375"/>
                <a:gd name="connsiteX28" fmla="*/ 171451 w 587375"/>
                <a:gd name="connsiteY28" fmla="*/ 15875 h 714375"/>
                <a:gd name="connsiteX29" fmla="*/ 174626 w 587375"/>
                <a:gd name="connsiteY29" fmla="*/ 17463 h 714375"/>
                <a:gd name="connsiteX30" fmla="*/ 176213 w 587375"/>
                <a:gd name="connsiteY30" fmla="*/ 23813 h 714375"/>
                <a:gd name="connsiteX31" fmla="*/ 179388 w 587375"/>
                <a:gd name="connsiteY31" fmla="*/ 25400 h 714375"/>
                <a:gd name="connsiteX32" fmla="*/ 184151 w 587375"/>
                <a:gd name="connsiteY32" fmla="*/ 25400 h 714375"/>
                <a:gd name="connsiteX33" fmla="*/ 184151 w 587375"/>
                <a:gd name="connsiteY33" fmla="*/ 36512 h 714375"/>
                <a:gd name="connsiteX34" fmla="*/ 187326 w 587375"/>
                <a:gd name="connsiteY34" fmla="*/ 38100 h 714375"/>
                <a:gd name="connsiteX35" fmla="*/ 192088 w 587375"/>
                <a:gd name="connsiteY35" fmla="*/ 41275 h 714375"/>
                <a:gd name="connsiteX36" fmla="*/ 193676 w 587375"/>
                <a:gd name="connsiteY36" fmla="*/ 41275 h 714375"/>
                <a:gd name="connsiteX37" fmla="*/ 201613 w 587375"/>
                <a:gd name="connsiteY37" fmla="*/ 41275 h 714375"/>
                <a:gd name="connsiteX38" fmla="*/ 204788 w 587375"/>
                <a:gd name="connsiteY38" fmla="*/ 42862 h 714375"/>
                <a:gd name="connsiteX39" fmla="*/ 204788 w 587375"/>
                <a:gd name="connsiteY39" fmla="*/ 43921 h 714375"/>
                <a:gd name="connsiteX40" fmla="*/ 206376 w 587375"/>
                <a:gd name="connsiteY40" fmla="*/ 42862 h 714375"/>
                <a:gd name="connsiteX41" fmla="*/ 209551 w 587375"/>
                <a:gd name="connsiteY41" fmla="*/ 41275 h 714375"/>
                <a:gd name="connsiteX42" fmla="*/ 211138 w 587375"/>
                <a:gd name="connsiteY42" fmla="*/ 38100 h 714375"/>
                <a:gd name="connsiteX43" fmla="*/ 214313 w 587375"/>
                <a:gd name="connsiteY43" fmla="*/ 38100 h 714375"/>
                <a:gd name="connsiteX44" fmla="*/ 217488 w 587375"/>
                <a:gd name="connsiteY44" fmla="*/ 38100 h 714375"/>
                <a:gd name="connsiteX45" fmla="*/ 219076 w 587375"/>
                <a:gd name="connsiteY45" fmla="*/ 38100 h 714375"/>
                <a:gd name="connsiteX46" fmla="*/ 222251 w 587375"/>
                <a:gd name="connsiteY46" fmla="*/ 38100 h 714375"/>
                <a:gd name="connsiteX47" fmla="*/ 223838 w 587375"/>
                <a:gd name="connsiteY47" fmla="*/ 36513 h 714375"/>
                <a:gd name="connsiteX48" fmla="*/ 223838 w 587375"/>
                <a:gd name="connsiteY48" fmla="*/ 33338 h 714375"/>
                <a:gd name="connsiteX49" fmla="*/ 227013 w 587375"/>
                <a:gd name="connsiteY49" fmla="*/ 28575 h 714375"/>
                <a:gd name="connsiteX50" fmla="*/ 227013 w 587375"/>
                <a:gd name="connsiteY50" fmla="*/ 25400 h 714375"/>
                <a:gd name="connsiteX51" fmla="*/ 230188 w 587375"/>
                <a:gd name="connsiteY51" fmla="*/ 25400 h 714375"/>
                <a:gd name="connsiteX52" fmla="*/ 231776 w 587375"/>
                <a:gd name="connsiteY52" fmla="*/ 28575 h 714375"/>
                <a:gd name="connsiteX53" fmla="*/ 234951 w 587375"/>
                <a:gd name="connsiteY53" fmla="*/ 30163 h 714375"/>
                <a:gd name="connsiteX54" fmla="*/ 236538 w 587375"/>
                <a:gd name="connsiteY54" fmla="*/ 33338 h 714375"/>
                <a:gd name="connsiteX55" fmla="*/ 242888 w 587375"/>
                <a:gd name="connsiteY55" fmla="*/ 33338 h 714375"/>
                <a:gd name="connsiteX56" fmla="*/ 244476 w 587375"/>
                <a:gd name="connsiteY56" fmla="*/ 33338 h 714375"/>
                <a:gd name="connsiteX57" fmla="*/ 247651 w 587375"/>
                <a:gd name="connsiteY57" fmla="*/ 33338 h 714375"/>
                <a:gd name="connsiteX58" fmla="*/ 249238 w 587375"/>
                <a:gd name="connsiteY58" fmla="*/ 33338 h 714375"/>
                <a:gd name="connsiteX59" fmla="*/ 252413 w 587375"/>
                <a:gd name="connsiteY59" fmla="*/ 36513 h 714375"/>
                <a:gd name="connsiteX60" fmla="*/ 252413 w 587375"/>
                <a:gd name="connsiteY60" fmla="*/ 38100 h 714375"/>
                <a:gd name="connsiteX61" fmla="*/ 252413 w 587375"/>
                <a:gd name="connsiteY61" fmla="*/ 42862 h 714375"/>
                <a:gd name="connsiteX62" fmla="*/ 249238 w 587375"/>
                <a:gd name="connsiteY62" fmla="*/ 46037 h 714375"/>
                <a:gd name="connsiteX63" fmla="*/ 249238 w 587375"/>
                <a:gd name="connsiteY63" fmla="*/ 49212 h 714375"/>
                <a:gd name="connsiteX64" fmla="*/ 249238 w 587375"/>
                <a:gd name="connsiteY64" fmla="*/ 50800 h 714375"/>
                <a:gd name="connsiteX65" fmla="*/ 252413 w 587375"/>
                <a:gd name="connsiteY65" fmla="*/ 55562 h 714375"/>
                <a:gd name="connsiteX66" fmla="*/ 249238 w 587375"/>
                <a:gd name="connsiteY66" fmla="*/ 58737 h 714375"/>
                <a:gd name="connsiteX67" fmla="*/ 249238 w 587375"/>
                <a:gd name="connsiteY67" fmla="*/ 63500 h 714375"/>
                <a:gd name="connsiteX68" fmla="*/ 247651 w 587375"/>
                <a:gd name="connsiteY68" fmla="*/ 66675 h 714375"/>
                <a:gd name="connsiteX69" fmla="*/ 244476 w 587375"/>
                <a:gd name="connsiteY69" fmla="*/ 68262 h 714375"/>
                <a:gd name="connsiteX70" fmla="*/ 239713 w 587375"/>
                <a:gd name="connsiteY70" fmla="*/ 71437 h 714375"/>
                <a:gd name="connsiteX71" fmla="*/ 236538 w 587375"/>
                <a:gd name="connsiteY71" fmla="*/ 71437 h 714375"/>
                <a:gd name="connsiteX72" fmla="*/ 236538 w 587375"/>
                <a:gd name="connsiteY72" fmla="*/ 76200 h 714375"/>
                <a:gd name="connsiteX73" fmla="*/ 236538 w 587375"/>
                <a:gd name="connsiteY73" fmla="*/ 80962 h 714375"/>
                <a:gd name="connsiteX74" fmla="*/ 234951 w 587375"/>
                <a:gd name="connsiteY74" fmla="*/ 84137 h 714375"/>
                <a:gd name="connsiteX75" fmla="*/ 231776 w 587375"/>
                <a:gd name="connsiteY75" fmla="*/ 84137 h 714375"/>
                <a:gd name="connsiteX76" fmla="*/ 227013 w 587375"/>
                <a:gd name="connsiteY76" fmla="*/ 84137 h 714375"/>
                <a:gd name="connsiteX77" fmla="*/ 227013 w 587375"/>
                <a:gd name="connsiteY77" fmla="*/ 80962 h 714375"/>
                <a:gd name="connsiteX78" fmla="*/ 227013 w 587375"/>
                <a:gd name="connsiteY78" fmla="*/ 76200 h 714375"/>
                <a:gd name="connsiteX79" fmla="*/ 227013 w 587375"/>
                <a:gd name="connsiteY79" fmla="*/ 71437 h 714375"/>
                <a:gd name="connsiteX80" fmla="*/ 223838 w 587375"/>
                <a:gd name="connsiteY80" fmla="*/ 68262 h 714375"/>
                <a:gd name="connsiteX81" fmla="*/ 223838 w 587375"/>
                <a:gd name="connsiteY81" fmla="*/ 68262 h 714375"/>
                <a:gd name="connsiteX82" fmla="*/ 227013 w 587375"/>
                <a:gd name="connsiteY82" fmla="*/ 71437 h 714375"/>
                <a:gd name="connsiteX83" fmla="*/ 223838 w 587375"/>
                <a:gd name="connsiteY83" fmla="*/ 84137 h 714375"/>
                <a:gd name="connsiteX84" fmla="*/ 223838 w 587375"/>
                <a:gd name="connsiteY84" fmla="*/ 88900 h 714375"/>
                <a:gd name="connsiteX85" fmla="*/ 223838 w 587375"/>
                <a:gd name="connsiteY85" fmla="*/ 92075 h 714375"/>
                <a:gd name="connsiteX86" fmla="*/ 223838 w 587375"/>
                <a:gd name="connsiteY86" fmla="*/ 96837 h 714375"/>
                <a:gd name="connsiteX87" fmla="*/ 227013 w 587375"/>
                <a:gd name="connsiteY87" fmla="*/ 98425 h 714375"/>
                <a:gd name="connsiteX88" fmla="*/ 227013 w 587375"/>
                <a:gd name="connsiteY88" fmla="*/ 103187 h 714375"/>
                <a:gd name="connsiteX89" fmla="*/ 231775 w 587375"/>
                <a:gd name="connsiteY89" fmla="*/ 103187 h 714375"/>
                <a:gd name="connsiteX90" fmla="*/ 234950 w 587375"/>
                <a:gd name="connsiteY90" fmla="*/ 103187 h 714375"/>
                <a:gd name="connsiteX91" fmla="*/ 231775 w 587375"/>
                <a:gd name="connsiteY91" fmla="*/ 106362 h 714375"/>
                <a:gd name="connsiteX92" fmla="*/ 231775 w 587375"/>
                <a:gd name="connsiteY92" fmla="*/ 109537 h 714375"/>
                <a:gd name="connsiteX93" fmla="*/ 231775 w 587375"/>
                <a:gd name="connsiteY93" fmla="*/ 111125 h 714375"/>
                <a:gd name="connsiteX94" fmla="*/ 234950 w 587375"/>
                <a:gd name="connsiteY94" fmla="*/ 114300 h 714375"/>
                <a:gd name="connsiteX95" fmla="*/ 233891 w 587375"/>
                <a:gd name="connsiteY95" fmla="*/ 116947 h 714375"/>
                <a:gd name="connsiteX96" fmla="*/ 234951 w 587375"/>
                <a:gd name="connsiteY96" fmla="*/ 115888 h 714375"/>
                <a:gd name="connsiteX97" fmla="*/ 234951 w 587375"/>
                <a:gd name="connsiteY97" fmla="*/ 114300 h 714375"/>
                <a:gd name="connsiteX98" fmla="*/ 236538 w 587375"/>
                <a:gd name="connsiteY98" fmla="*/ 114300 h 714375"/>
                <a:gd name="connsiteX99" fmla="*/ 239713 w 587375"/>
                <a:gd name="connsiteY99" fmla="*/ 115888 h 714375"/>
                <a:gd name="connsiteX100" fmla="*/ 239713 w 587375"/>
                <a:gd name="connsiteY100" fmla="*/ 122237 h 714375"/>
                <a:gd name="connsiteX101" fmla="*/ 234951 w 587375"/>
                <a:gd name="connsiteY101" fmla="*/ 123825 h 714375"/>
                <a:gd name="connsiteX102" fmla="*/ 231776 w 587375"/>
                <a:gd name="connsiteY102" fmla="*/ 123825 h 714375"/>
                <a:gd name="connsiteX103" fmla="*/ 231776 w 587375"/>
                <a:gd name="connsiteY103" fmla="*/ 128587 h 714375"/>
                <a:gd name="connsiteX104" fmla="*/ 231776 w 587375"/>
                <a:gd name="connsiteY104" fmla="*/ 131762 h 714375"/>
                <a:gd name="connsiteX105" fmla="*/ 227013 w 587375"/>
                <a:gd name="connsiteY105" fmla="*/ 131762 h 714375"/>
                <a:gd name="connsiteX106" fmla="*/ 223838 w 587375"/>
                <a:gd name="connsiteY106" fmla="*/ 131762 h 714375"/>
                <a:gd name="connsiteX107" fmla="*/ 222250 w 587375"/>
                <a:gd name="connsiteY107" fmla="*/ 128587 h 714375"/>
                <a:gd name="connsiteX108" fmla="*/ 222250 w 587375"/>
                <a:gd name="connsiteY108" fmla="*/ 127000 h 714375"/>
                <a:gd name="connsiteX109" fmla="*/ 222250 w 587375"/>
                <a:gd name="connsiteY109" fmla="*/ 123825 h 714375"/>
                <a:gd name="connsiteX110" fmla="*/ 223838 w 587375"/>
                <a:gd name="connsiteY110" fmla="*/ 123825 h 714375"/>
                <a:gd name="connsiteX111" fmla="*/ 227013 w 587375"/>
                <a:gd name="connsiteY111" fmla="*/ 123825 h 714375"/>
                <a:gd name="connsiteX112" fmla="*/ 230188 w 587375"/>
                <a:gd name="connsiteY112" fmla="*/ 123825 h 714375"/>
                <a:gd name="connsiteX113" fmla="*/ 231776 w 587375"/>
                <a:gd name="connsiteY113" fmla="*/ 122237 h 714375"/>
                <a:gd name="connsiteX114" fmla="*/ 231776 w 587375"/>
                <a:gd name="connsiteY114" fmla="*/ 122236 h 714375"/>
                <a:gd name="connsiteX115" fmla="*/ 231775 w 587375"/>
                <a:gd name="connsiteY115" fmla="*/ 122237 h 714375"/>
                <a:gd name="connsiteX116" fmla="*/ 227013 w 587375"/>
                <a:gd name="connsiteY116" fmla="*/ 123825 h 714375"/>
                <a:gd name="connsiteX117" fmla="*/ 223838 w 587375"/>
                <a:gd name="connsiteY117" fmla="*/ 123825 h 714375"/>
                <a:gd name="connsiteX118" fmla="*/ 222250 w 587375"/>
                <a:gd name="connsiteY118" fmla="*/ 122237 h 714375"/>
                <a:gd name="connsiteX119" fmla="*/ 222250 w 587375"/>
                <a:gd name="connsiteY119" fmla="*/ 119062 h 714375"/>
                <a:gd name="connsiteX120" fmla="*/ 219075 w 587375"/>
                <a:gd name="connsiteY120" fmla="*/ 122237 h 714375"/>
                <a:gd name="connsiteX121" fmla="*/ 217488 w 587375"/>
                <a:gd name="connsiteY121" fmla="*/ 122237 h 714375"/>
                <a:gd name="connsiteX122" fmla="*/ 214313 w 587375"/>
                <a:gd name="connsiteY122" fmla="*/ 123825 h 714375"/>
                <a:gd name="connsiteX123" fmla="*/ 214312 w 587375"/>
                <a:gd name="connsiteY123" fmla="*/ 123825 h 714375"/>
                <a:gd name="connsiteX124" fmla="*/ 214312 w 587375"/>
                <a:gd name="connsiteY124" fmla="*/ 125014 h 714375"/>
                <a:gd name="connsiteX125" fmla="*/ 223838 w 587375"/>
                <a:gd name="connsiteY125" fmla="*/ 157163 h 714375"/>
                <a:gd name="connsiteX126" fmla="*/ 234950 w 587375"/>
                <a:gd name="connsiteY126" fmla="*/ 146050 h 714375"/>
                <a:gd name="connsiteX127" fmla="*/ 260350 w 587375"/>
                <a:gd name="connsiteY127" fmla="*/ 166688 h 714375"/>
                <a:gd name="connsiteX128" fmla="*/ 244475 w 587375"/>
                <a:gd name="connsiteY128" fmla="*/ 184150 h 714375"/>
                <a:gd name="connsiteX129" fmla="*/ 242888 w 587375"/>
                <a:gd name="connsiteY129" fmla="*/ 212725 h 714375"/>
                <a:gd name="connsiteX130" fmla="*/ 260350 w 587375"/>
                <a:gd name="connsiteY130" fmla="*/ 212725 h 714375"/>
                <a:gd name="connsiteX131" fmla="*/ 260350 w 587375"/>
                <a:gd name="connsiteY131" fmla="*/ 227013 h 714375"/>
                <a:gd name="connsiteX132" fmla="*/ 292100 w 587375"/>
                <a:gd name="connsiteY132" fmla="*/ 247650 h 714375"/>
                <a:gd name="connsiteX133" fmla="*/ 312738 w 587375"/>
                <a:gd name="connsiteY133" fmla="*/ 250825 h 714375"/>
                <a:gd name="connsiteX134" fmla="*/ 328613 w 587375"/>
                <a:gd name="connsiteY134" fmla="*/ 242888 h 714375"/>
                <a:gd name="connsiteX135" fmla="*/ 339725 w 587375"/>
                <a:gd name="connsiteY135" fmla="*/ 263525 h 714375"/>
                <a:gd name="connsiteX136" fmla="*/ 352425 w 587375"/>
                <a:gd name="connsiteY136" fmla="*/ 260350 h 714375"/>
                <a:gd name="connsiteX137" fmla="*/ 355600 w 587375"/>
                <a:gd name="connsiteY137" fmla="*/ 269875 h 714375"/>
                <a:gd name="connsiteX138" fmla="*/ 398463 w 587375"/>
                <a:gd name="connsiteY138" fmla="*/ 276225 h 714375"/>
                <a:gd name="connsiteX139" fmla="*/ 407988 w 587375"/>
                <a:gd name="connsiteY139" fmla="*/ 269875 h 714375"/>
                <a:gd name="connsiteX140" fmla="*/ 407988 w 587375"/>
                <a:gd name="connsiteY140" fmla="*/ 238125 h 714375"/>
                <a:gd name="connsiteX141" fmla="*/ 423863 w 587375"/>
                <a:gd name="connsiteY141" fmla="*/ 227013 h 714375"/>
                <a:gd name="connsiteX142" fmla="*/ 428625 w 587375"/>
                <a:gd name="connsiteY142" fmla="*/ 234950 h 714375"/>
                <a:gd name="connsiteX143" fmla="*/ 420688 w 587375"/>
                <a:gd name="connsiteY143" fmla="*/ 247650 h 714375"/>
                <a:gd name="connsiteX144" fmla="*/ 423863 w 587375"/>
                <a:gd name="connsiteY144" fmla="*/ 257175 h 714375"/>
                <a:gd name="connsiteX145" fmla="*/ 420688 w 587375"/>
                <a:gd name="connsiteY145" fmla="*/ 265113 h 714375"/>
                <a:gd name="connsiteX146" fmla="*/ 431800 w 587375"/>
                <a:gd name="connsiteY146" fmla="*/ 269875 h 714375"/>
                <a:gd name="connsiteX147" fmla="*/ 450850 w 587375"/>
                <a:gd name="connsiteY147" fmla="*/ 265113 h 714375"/>
                <a:gd name="connsiteX148" fmla="*/ 457200 w 587375"/>
                <a:gd name="connsiteY148" fmla="*/ 257175 h 714375"/>
                <a:gd name="connsiteX149" fmla="*/ 481013 w 587375"/>
                <a:gd name="connsiteY149" fmla="*/ 260350 h 714375"/>
                <a:gd name="connsiteX150" fmla="*/ 481013 w 587375"/>
                <a:gd name="connsiteY150" fmla="*/ 234950 h 714375"/>
                <a:gd name="connsiteX151" fmla="*/ 500063 w 587375"/>
                <a:gd name="connsiteY151" fmla="*/ 227013 h 714375"/>
                <a:gd name="connsiteX152" fmla="*/ 527050 w 587375"/>
                <a:gd name="connsiteY152" fmla="*/ 200025 h 714375"/>
                <a:gd name="connsiteX153" fmla="*/ 544513 w 587375"/>
                <a:gd name="connsiteY153" fmla="*/ 201613 h 714375"/>
                <a:gd name="connsiteX154" fmla="*/ 547688 w 587375"/>
                <a:gd name="connsiteY154" fmla="*/ 214313 h 714375"/>
                <a:gd name="connsiteX155" fmla="*/ 565150 w 587375"/>
                <a:gd name="connsiteY155" fmla="*/ 212725 h 714375"/>
                <a:gd name="connsiteX156" fmla="*/ 582613 w 587375"/>
                <a:gd name="connsiteY156" fmla="*/ 217488 h 714375"/>
                <a:gd name="connsiteX157" fmla="*/ 587375 w 587375"/>
                <a:gd name="connsiteY157" fmla="*/ 233363 h 714375"/>
                <a:gd name="connsiteX158" fmla="*/ 585788 w 587375"/>
                <a:gd name="connsiteY158" fmla="*/ 247650 h 714375"/>
                <a:gd name="connsiteX159" fmla="*/ 577850 w 587375"/>
                <a:gd name="connsiteY159" fmla="*/ 244475 h 714375"/>
                <a:gd name="connsiteX160" fmla="*/ 557213 w 587375"/>
                <a:gd name="connsiteY160" fmla="*/ 255588 h 714375"/>
                <a:gd name="connsiteX161" fmla="*/ 536575 w 587375"/>
                <a:gd name="connsiteY161" fmla="*/ 287338 h 714375"/>
                <a:gd name="connsiteX162" fmla="*/ 536575 w 587375"/>
                <a:gd name="connsiteY162" fmla="*/ 306388 h 714375"/>
                <a:gd name="connsiteX163" fmla="*/ 527050 w 587375"/>
                <a:gd name="connsiteY163" fmla="*/ 323850 h 714375"/>
                <a:gd name="connsiteX164" fmla="*/ 514350 w 587375"/>
                <a:gd name="connsiteY164" fmla="*/ 325438 h 714375"/>
                <a:gd name="connsiteX165" fmla="*/ 517525 w 587375"/>
                <a:gd name="connsiteY165" fmla="*/ 361950 h 714375"/>
                <a:gd name="connsiteX166" fmla="*/ 512763 w 587375"/>
                <a:gd name="connsiteY166" fmla="*/ 363538 h 714375"/>
                <a:gd name="connsiteX167" fmla="*/ 512763 w 587375"/>
                <a:gd name="connsiteY167" fmla="*/ 381000 h 714375"/>
                <a:gd name="connsiteX168" fmla="*/ 504825 w 587375"/>
                <a:gd name="connsiteY168" fmla="*/ 388938 h 714375"/>
                <a:gd name="connsiteX169" fmla="*/ 496888 w 587375"/>
                <a:gd name="connsiteY169" fmla="*/ 381000 h 714375"/>
                <a:gd name="connsiteX170" fmla="*/ 496888 w 587375"/>
                <a:gd name="connsiteY170" fmla="*/ 333375 h 714375"/>
                <a:gd name="connsiteX171" fmla="*/ 488950 w 587375"/>
                <a:gd name="connsiteY171" fmla="*/ 333375 h 714375"/>
                <a:gd name="connsiteX172" fmla="*/ 487363 w 587375"/>
                <a:gd name="connsiteY172" fmla="*/ 349250 h 714375"/>
                <a:gd name="connsiteX173" fmla="*/ 476250 w 587375"/>
                <a:gd name="connsiteY173" fmla="*/ 349250 h 714375"/>
                <a:gd name="connsiteX174" fmla="*/ 481013 w 587375"/>
                <a:gd name="connsiteY174" fmla="*/ 333375 h 714375"/>
                <a:gd name="connsiteX175" fmla="*/ 496888 w 587375"/>
                <a:gd name="connsiteY175" fmla="*/ 320675 h 714375"/>
                <a:gd name="connsiteX176" fmla="*/ 500063 w 587375"/>
                <a:gd name="connsiteY176" fmla="*/ 303213 h 714375"/>
                <a:gd name="connsiteX177" fmla="*/ 449263 w 587375"/>
                <a:gd name="connsiteY177" fmla="*/ 295275 h 714375"/>
                <a:gd name="connsiteX178" fmla="*/ 444500 w 587375"/>
                <a:gd name="connsiteY178" fmla="*/ 285750 h 714375"/>
                <a:gd name="connsiteX179" fmla="*/ 415925 w 587375"/>
                <a:gd name="connsiteY179" fmla="*/ 269875 h 714375"/>
                <a:gd name="connsiteX180" fmla="*/ 414338 w 587375"/>
                <a:gd name="connsiteY180" fmla="*/ 276225 h 714375"/>
                <a:gd name="connsiteX181" fmla="*/ 406400 w 587375"/>
                <a:gd name="connsiteY181" fmla="*/ 293688 h 714375"/>
                <a:gd name="connsiteX182" fmla="*/ 428625 w 587375"/>
                <a:gd name="connsiteY182" fmla="*/ 303213 h 714375"/>
                <a:gd name="connsiteX183" fmla="*/ 415925 w 587375"/>
                <a:gd name="connsiteY183" fmla="*/ 311150 h 714375"/>
                <a:gd name="connsiteX184" fmla="*/ 414338 w 587375"/>
                <a:gd name="connsiteY184" fmla="*/ 319088 h 714375"/>
                <a:gd name="connsiteX185" fmla="*/ 419100 w 587375"/>
                <a:gd name="connsiteY185" fmla="*/ 323850 h 714375"/>
                <a:gd name="connsiteX186" fmla="*/ 420688 w 587375"/>
                <a:gd name="connsiteY186" fmla="*/ 338138 h 714375"/>
                <a:gd name="connsiteX187" fmla="*/ 436563 w 587375"/>
                <a:gd name="connsiteY187" fmla="*/ 388938 h 714375"/>
                <a:gd name="connsiteX188" fmla="*/ 407988 w 587375"/>
                <a:gd name="connsiteY188" fmla="*/ 388938 h 714375"/>
                <a:gd name="connsiteX189" fmla="*/ 406400 w 587375"/>
                <a:gd name="connsiteY189" fmla="*/ 374650 h 714375"/>
                <a:gd name="connsiteX190" fmla="*/ 398463 w 587375"/>
                <a:gd name="connsiteY190" fmla="*/ 388938 h 714375"/>
                <a:gd name="connsiteX191" fmla="*/ 377825 w 587375"/>
                <a:gd name="connsiteY191" fmla="*/ 404813 h 714375"/>
                <a:gd name="connsiteX192" fmla="*/ 382588 w 587375"/>
                <a:gd name="connsiteY192" fmla="*/ 414338 h 714375"/>
                <a:gd name="connsiteX193" fmla="*/ 371475 w 587375"/>
                <a:gd name="connsiteY193" fmla="*/ 434975 h 714375"/>
                <a:gd name="connsiteX194" fmla="*/ 355600 w 587375"/>
                <a:gd name="connsiteY194" fmla="*/ 439738 h 714375"/>
                <a:gd name="connsiteX195" fmla="*/ 350838 w 587375"/>
                <a:gd name="connsiteY195" fmla="*/ 431800 h 714375"/>
                <a:gd name="connsiteX196" fmla="*/ 339725 w 587375"/>
                <a:gd name="connsiteY196" fmla="*/ 439738 h 714375"/>
                <a:gd name="connsiteX197" fmla="*/ 339725 w 587375"/>
                <a:gd name="connsiteY197" fmla="*/ 452438 h 714375"/>
                <a:gd name="connsiteX198" fmla="*/ 287338 w 587375"/>
                <a:gd name="connsiteY198" fmla="*/ 500063 h 714375"/>
                <a:gd name="connsiteX199" fmla="*/ 290513 w 587375"/>
                <a:gd name="connsiteY199" fmla="*/ 512763 h 714375"/>
                <a:gd name="connsiteX200" fmla="*/ 266700 w 587375"/>
                <a:gd name="connsiteY200" fmla="*/ 525463 h 714375"/>
                <a:gd name="connsiteX201" fmla="*/ 249238 w 587375"/>
                <a:gd name="connsiteY201" fmla="*/ 530225 h 714375"/>
                <a:gd name="connsiteX202" fmla="*/ 247650 w 587375"/>
                <a:gd name="connsiteY202" fmla="*/ 539750 h 714375"/>
                <a:gd name="connsiteX203" fmla="*/ 252413 w 587375"/>
                <a:gd name="connsiteY203" fmla="*/ 590550 h 714375"/>
                <a:gd name="connsiteX204" fmla="*/ 239713 w 587375"/>
                <a:gd name="connsiteY204" fmla="*/ 620713 h 714375"/>
                <a:gd name="connsiteX205" fmla="*/ 242888 w 587375"/>
                <a:gd name="connsiteY205" fmla="*/ 655638 h 714375"/>
                <a:gd name="connsiteX206" fmla="*/ 231775 w 587375"/>
                <a:gd name="connsiteY206" fmla="*/ 655638 h 714375"/>
                <a:gd name="connsiteX207" fmla="*/ 223838 w 587375"/>
                <a:gd name="connsiteY207" fmla="*/ 681038 h 714375"/>
                <a:gd name="connsiteX208" fmla="*/ 231775 w 587375"/>
                <a:gd name="connsiteY208" fmla="*/ 687388 h 714375"/>
                <a:gd name="connsiteX209" fmla="*/ 231775 w 587375"/>
                <a:gd name="connsiteY209" fmla="*/ 692150 h 714375"/>
                <a:gd name="connsiteX210" fmla="*/ 214313 w 587375"/>
                <a:gd name="connsiteY210" fmla="*/ 687388 h 714375"/>
                <a:gd name="connsiteX211" fmla="*/ 209550 w 587375"/>
                <a:gd name="connsiteY211" fmla="*/ 704850 h 714375"/>
                <a:gd name="connsiteX212" fmla="*/ 193675 w 587375"/>
                <a:gd name="connsiteY212" fmla="*/ 714375 h 714375"/>
                <a:gd name="connsiteX213" fmla="*/ 166688 w 587375"/>
                <a:gd name="connsiteY213" fmla="*/ 687388 h 714375"/>
                <a:gd name="connsiteX214" fmla="*/ 161925 w 587375"/>
                <a:gd name="connsiteY214" fmla="*/ 666750 h 714375"/>
                <a:gd name="connsiteX215" fmla="*/ 155575 w 587375"/>
                <a:gd name="connsiteY215" fmla="*/ 633413 h 714375"/>
                <a:gd name="connsiteX216" fmla="*/ 133350 w 587375"/>
                <a:gd name="connsiteY216" fmla="*/ 593725 h 714375"/>
                <a:gd name="connsiteX217" fmla="*/ 131763 w 587375"/>
                <a:gd name="connsiteY217" fmla="*/ 555625 h 714375"/>
                <a:gd name="connsiteX218" fmla="*/ 103188 w 587375"/>
                <a:gd name="connsiteY218" fmla="*/ 495300 h 714375"/>
                <a:gd name="connsiteX219" fmla="*/ 98425 w 587375"/>
                <a:gd name="connsiteY219" fmla="*/ 471488 h 714375"/>
                <a:gd name="connsiteX220" fmla="*/ 93662 w 587375"/>
                <a:gd name="connsiteY220" fmla="*/ 423863 h 714375"/>
                <a:gd name="connsiteX221" fmla="*/ 95250 w 587375"/>
                <a:gd name="connsiteY221" fmla="*/ 404813 h 714375"/>
                <a:gd name="connsiteX222" fmla="*/ 90487 w 587375"/>
                <a:gd name="connsiteY222" fmla="*/ 398463 h 714375"/>
                <a:gd name="connsiteX223" fmla="*/ 93662 w 587375"/>
                <a:gd name="connsiteY223" fmla="*/ 374650 h 714375"/>
                <a:gd name="connsiteX224" fmla="*/ 85725 w 587375"/>
                <a:gd name="connsiteY224" fmla="*/ 371475 h 714375"/>
                <a:gd name="connsiteX225" fmla="*/ 82550 w 587375"/>
                <a:gd name="connsiteY225" fmla="*/ 381000 h 714375"/>
                <a:gd name="connsiteX226" fmla="*/ 77787 w 587375"/>
                <a:gd name="connsiteY226" fmla="*/ 404813 h 714375"/>
                <a:gd name="connsiteX227" fmla="*/ 58737 w 587375"/>
                <a:gd name="connsiteY227" fmla="*/ 419100 h 714375"/>
                <a:gd name="connsiteX228" fmla="*/ 34925 w 587375"/>
                <a:gd name="connsiteY228" fmla="*/ 404813 h 714375"/>
                <a:gd name="connsiteX229" fmla="*/ 12700 w 587375"/>
                <a:gd name="connsiteY229" fmla="*/ 374650 h 714375"/>
                <a:gd name="connsiteX230" fmla="*/ 38100 w 587375"/>
                <a:gd name="connsiteY230" fmla="*/ 371475 h 714375"/>
                <a:gd name="connsiteX231" fmla="*/ 50800 w 587375"/>
                <a:gd name="connsiteY231" fmla="*/ 349250 h 714375"/>
                <a:gd name="connsiteX232" fmla="*/ 34925 w 587375"/>
                <a:gd name="connsiteY232" fmla="*/ 354013 h 714375"/>
                <a:gd name="connsiteX233" fmla="*/ 20637 w 587375"/>
                <a:gd name="connsiteY233" fmla="*/ 361950 h 714375"/>
                <a:gd name="connsiteX234" fmla="*/ 0 w 587375"/>
                <a:gd name="connsiteY234" fmla="*/ 342900 h 714375"/>
                <a:gd name="connsiteX235" fmla="*/ 7937 w 587375"/>
                <a:gd name="connsiteY235" fmla="*/ 330200 h 714375"/>
                <a:gd name="connsiteX236" fmla="*/ 42862 w 587375"/>
                <a:gd name="connsiteY236" fmla="*/ 320675 h 714375"/>
                <a:gd name="connsiteX237" fmla="*/ 60325 w 587375"/>
                <a:gd name="connsiteY237" fmla="*/ 320675 h 714375"/>
                <a:gd name="connsiteX238" fmla="*/ 50800 w 587375"/>
                <a:gd name="connsiteY238" fmla="*/ 290513 h 714375"/>
                <a:gd name="connsiteX239" fmla="*/ 33337 w 587375"/>
                <a:gd name="connsiteY239" fmla="*/ 280988 h 714375"/>
                <a:gd name="connsiteX240" fmla="*/ 38100 w 587375"/>
                <a:gd name="connsiteY240" fmla="*/ 265113 h 714375"/>
                <a:gd name="connsiteX241" fmla="*/ 22225 w 587375"/>
                <a:gd name="connsiteY241" fmla="*/ 265113 h 714375"/>
                <a:gd name="connsiteX242" fmla="*/ 25400 w 587375"/>
                <a:gd name="connsiteY242" fmla="*/ 255588 h 714375"/>
                <a:gd name="connsiteX243" fmla="*/ 39687 w 587375"/>
                <a:gd name="connsiteY243" fmla="*/ 234950 h 714375"/>
                <a:gd name="connsiteX244" fmla="*/ 52387 w 587375"/>
                <a:gd name="connsiteY244" fmla="*/ 239713 h 714375"/>
                <a:gd name="connsiteX245" fmla="*/ 76200 w 587375"/>
                <a:gd name="connsiteY245" fmla="*/ 227013 h 714375"/>
                <a:gd name="connsiteX246" fmla="*/ 80962 w 587375"/>
                <a:gd name="connsiteY246" fmla="*/ 212725 h 714375"/>
                <a:gd name="connsiteX247" fmla="*/ 107950 w 587375"/>
                <a:gd name="connsiteY247" fmla="*/ 196850 h 714375"/>
                <a:gd name="connsiteX248" fmla="*/ 120650 w 587375"/>
                <a:gd name="connsiteY248" fmla="*/ 161925 h 714375"/>
                <a:gd name="connsiteX249" fmla="*/ 133350 w 587375"/>
                <a:gd name="connsiteY249" fmla="*/ 134938 h 714375"/>
                <a:gd name="connsiteX250" fmla="*/ 143828 w 587375"/>
                <a:gd name="connsiteY250" fmla="*/ 123507 h 714375"/>
                <a:gd name="connsiteX251" fmla="*/ 141288 w 587375"/>
                <a:gd name="connsiteY251" fmla="*/ 122237 h 714375"/>
                <a:gd name="connsiteX252" fmla="*/ 138113 w 587375"/>
                <a:gd name="connsiteY252" fmla="*/ 122237 h 714375"/>
                <a:gd name="connsiteX253" fmla="*/ 136526 w 587375"/>
                <a:gd name="connsiteY253" fmla="*/ 122237 h 714375"/>
                <a:gd name="connsiteX254" fmla="*/ 136526 w 587375"/>
                <a:gd name="connsiteY254" fmla="*/ 119062 h 714375"/>
                <a:gd name="connsiteX255" fmla="*/ 133351 w 587375"/>
                <a:gd name="connsiteY255" fmla="*/ 115887 h 714375"/>
                <a:gd name="connsiteX256" fmla="*/ 128588 w 587375"/>
                <a:gd name="connsiteY256" fmla="*/ 114300 h 714375"/>
                <a:gd name="connsiteX257" fmla="*/ 125413 w 587375"/>
                <a:gd name="connsiteY257" fmla="*/ 114300 h 714375"/>
                <a:gd name="connsiteX258" fmla="*/ 125413 w 587375"/>
                <a:gd name="connsiteY258" fmla="*/ 109537 h 714375"/>
                <a:gd name="connsiteX259" fmla="*/ 123826 w 587375"/>
                <a:gd name="connsiteY259" fmla="*/ 106362 h 714375"/>
                <a:gd name="connsiteX260" fmla="*/ 119063 w 587375"/>
                <a:gd name="connsiteY260" fmla="*/ 98425 h 714375"/>
                <a:gd name="connsiteX261" fmla="*/ 123826 w 587375"/>
                <a:gd name="connsiteY261" fmla="*/ 96837 h 714375"/>
                <a:gd name="connsiteX262" fmla="*/ 123825 w 587375"/>
                <a:gd name="connsiteY262" fmla="*/ 96836 h 714375"/>
                <a:gd name="connsiteX263" fmla="*/ 123825 w 587375"/>
                <a:gd name="connsiteY263" fmla="*/ 96837 h 714375"/>
                <a:gd name="connsiteX264" fmla="*/ 119063 w 587375"/>
                <a:gd name="connsiteY264" fmla="*/ 98425 h 714375"/>
                <a:gd name="connsiteX265" fmla="*/ 125413 w 587375"/>
                <a:gd name="connsiteY265" fmla="*/ 109537 h 714375"/>
                <a:gd name="connsiteX266" fmla="*/ 123825 w 587375"/>
                <a:gd name="connsiteY266" fmla="*/ 109537 h 714375"/>
                <a:gd name="connsiteX267" fmla="*/ 119063 w 587375"/>
                <a:gd name="connsiteY267" fmla="*/ 109537 h 714375"/>
                <a:gd name="connsiteX268" fmla="*/ 115888 w 587375"/>
                <a:gd name="connsiteY268" fmla="*/ 106362 h 714375"/>
                <a:gd name="connsiteX269" fmla="*/ 115888 w 587375"/>
                <a:gd name="connsiteY269" fmla="*/ 103187 h 714375"/>
                <a:gd name="connsiteX270" fmla="*/ 115888 w 587375"/>
                <a:gd name="connsiteY270" fmla="*/ 101600 h 714375"/>
                <a:gd name="connsiteX271" fmla="*/ 115888 w 587375"/>
                <a:gd name="connsiteY271" fmla="*/ 98425 h 714375"/>
                <a:gd name="connsiteX272" fmla="*/ 112713 w 587375"/>
                <a:gd name="connsiteY272" fmla="*/ 79375 h 714375"/>
                <a:gd name="connsiteX273" fmla="*/ 112713 w 587375"/>
                <a:gd name="connsiteY273" fmla="*/ 76200 h 714375"/>
                <a:gd name="connsiteX274" fmla="*/ 111125 w 587375"/>
                <a:gd name="connsiteY274" fmla="*/ 71437 h 714375"/>
                <a:gd name="connsiteX275" fmla="*/ 111125 w 587375"/>
                <a:gd name="connsiteY275" fmla="*/ 68262 h 714375"/>
                <a:gd name="connsiteX276" fmla="*/ 115888 w 587375"/>
                <a:gd name="connsiteY276" fmla="*/ 63500 h 714375"/>
                <a:gd name="connsiteX277" fmla="*/ 123825 w 587375"/>
                <a:gd name="connsiteY277" fmla="*/ 58737 h 714375"/>
                <a:gd name="connsiteX278" fmla="*/ 123825 w 587375"/>
                <a:gd name="connsiteY278" fmla="*/ 55562 h 714375"/>
                <a:gd name="connsiteX279" fmla="*/ 125413 w 587375"/>
                <a:gd name="connsiteY279" fmla="*/ 49212 h 714375"/>
                <a:gd name="connsiteX280" fmla="*/ 123825 w 587375"/>
                <a:gd name="connsiteY280" fmla="*/ 46037 h 714375"/>
                <a:gd name="connsiteX281" fmla="*/ 119063 w 587375"/>
                <a:gd name="connsiteY281" fmla="*/ 41275 h 714375"/>
                <a:gd name="connsiteX282" fmla="*/ 115888 w 587375"/>
                <a:gd name="connsiteY282" fmla="*/ 41275 h 714375"/>
                <a:gd name="connsiteX283" fmla="*/ 112713 w 587375"/>
                <a:gd name="connsiteY283" fmla="*/ 38100 h 714375"/>
                <a:gd name="connsiteX284" fmla="*/ 111125 w 587375"/>
                <a:gd name="connsiteY284" fmla="*/ 33337 h 714375"/>
                <a:gd name="connsiteX285" fmla="*/ 106363 w 587375"/>
                <a:gd name="connsiteY285" fmla="*/ 33337 h 714375"/>
                <a:gd name="connsiteX286" fmla="*/ 103188 w 587375"/>
                <a:gd name="connsiteY286" fmla="*/ 30162 h 714375"/>
                <a:gd name="connsiteX287" fmla="*/ 101600 w 587375"/>
                <a:gd name="connsiteY287" fmla="*/ 30162 h 714375"/>
                <a:gd name="connsiteX288" fmla="*/ 95250 w 587375"/>
                <a:gd name="connsiteY288" fmla="*/ 28575 h 714375"/>
                <a:gd name="connsiteX289" fmla="*/ 95250 w 587375"/>
                <a:gd name="connsiteY289" fmla="*/ 25400 h 714375"/>
                <a:gd name="connsiteX290" fmla="*/ 95250 w 587375"/>
                <a:gd name="connsiteY290" fmla="*/ 17463 h 714375"/>
                <a:gd name="connsiteX291" fmla="*/ 95250 w 587375"/>
                <a:gd name="connsiteY291" fmla="*/ 15875 h 714375"/>
                <a:gd name="connsiteX292" fmla="*/ 98425 w 587375"/>
                <a:gd name="connsiteY292" fmla="*/ 15875 h 714375"/>
                <a:gd name="connsiteX293" fmla="*/ 103188 w 587375"/>
                <a:gd name="connsiteY293" fmla="*/ 15875 h 714375"/>
                <a:gd name="connsiteX294" fmla="*/ 106363 w 587375"/>
                <a:gd name="connsiteY294" fmla="*/ 17463 h 714375"/>
                <a:gd name="connsiteX295" fmla="*/ 107950 w 587375"/>
                <a:gd name="connsiteY295" fmla="*/ 15875 h 714375"/>
                <a:gd name="connsiteX296" fmla="*/ 107950 w 587375"/>
                <a:gd name="connsiteY296" fmla="*/ 12700 h 714375"/>
                <a:gd name="connsiteX297" fmla="*/ 107950 w 587375"/>
                <a:gd name="connsiteY297" fmla="*/ 7938 h 714375"/>
                <a:gd name="connsiteX298" fmla="*/ 112713 w 587375"/>
                <a:gd name="connsiteY298" fmla="*/ 7938 h 714375"/>
                <a:gd name="connsiteX299" fmla="*/ 115888 w 587375"/>
                <a:gd name="connsiteY299" fmla="*/ 7938 h 714375"/>
                <a:gd name="connsiteX300" fmla="*/ 123825 w 587375"/>
                <a:gd name="connsiteY300" fmla="*/ 6350 h 714375"/>
                <a:gd name="connsiteX301" fmla="*/ 125413 w 587375"/>
                <a:gd name="connsiteY301" fmla="*/ 6350 h 714375"/>
                <a:gd name="connsiteX302" fmla="*/ 128588 w 587375"/>
                <a:gd name="connsiteY302" fmla="*/ 3175 h 714375"/>
                <a:gd name="connsiteX303" fmla="*/ 136525 w 587375"/>
                <a:gd name="connsiteY303" fmla="*/ 6350 h 714375"/>
                <a:gd name="connsiteX304" fmla="*/ 138113 w 587375"/>
                <a:gd name="connsiteY304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23837 w 587375"/>
                <a:gd name="connsiteY9" fmla="*/ 68262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14313 w 587375"/>
                <a:gd name="connsiteY12" fmla="*/ 68262 h 714375"/>
                <a:gd name="connsiteX13" fmla="*/ 223837 w 587375"/>
                <a:gd name="connsiteY13" fmla="*/ 68262 h 714375"/>
                <a:gd name="connsiteX14" fmla="*/ 187325 w 587375"/>
                <a:gd name="connsiteY14" fmla="*/ 55562 h 714375"/>
                <a:gd name="connsiteX15" fmla="*/ 186268 w 587375"/>
                <a:gd name="connsiteY15" fmla="*/ 57148 h 714375"/>
                <a:gd name="connsiteX16" fmla="*/ 187325 w 587375"/>
                <a:gd name="connsiteY16" fmla="*/ 55562 h 714375"/>
                <a:gd name="connsiteX17" fmla="*/ 138113 w 587375"/>
                <a:gd name="connsiteY17" fmla="*/ 0 h 714375"/>
                <a:gd name="connsiteX18" fmla="*/ 144463 w 587375"/>
                <a:gd name="connsiteY18" fmla="*/ 0 h 714375"/>
                <a:gd name="connsiteX19" fmla="*/ 146050 w 587375"/>
                <a:gd name="connsiteY19" fmla="*/ 3175 h 714375"/>
                <a:gd name="connsiteX20" fmla="*/ 149225 w 587375"/>
                <a:gd name="connsiteY20" fmla="*/ 0 h 714375"/>
                <a:gd name="connsiteX21" fmla="*/ 153988 w 587375"/>
                <a:gd name="connsiteY21" fmla="*/ 0 h 714375"/>
                <a:gd name="connsiteX22" fmla="*/ 155576 w 587375"/>
                <a:gd name="connsiteY22" fmla="*/ 3175 h 714375"/>
                <a:gd name="connsiteX23" fmla="*/ 158751 w 587375"/>
                <a:gd name="connsiteY23" fmla="*/ 6350 h 714375"/>
                <a:gd name="connsiteX24" fmla="*/ 161926 w 587375"/>
                <a:gd name="connsiteY24" fmla="*/ 7938 h 714375"/>
                <a:gd name="connsiteX25" fmla="*/ 161926 w 587375"/>
                <a:gd name="connsiteY25" fmla="*/ 11113 h 714375"/>
                <a:gd name="connsiteX26" fmla="*/ 163513 w 587375"/>
                <a:gd name="connsiteY26" fmla="*/ 15875 h 714375"/>
                <a:gd name="connsiteX27" fmla="*/ 171451 w 587375"/>
                <a:gd name="connsiteY27" fmla="*/ 15875 h 714375"/>
                <a:gd name="connsiteX28" fmla="*/ 174626 w 587375"/>
                <a:gd name="connsiteY28" fmla="*/ 17463 h 714375"/>
                <a:gd name="connsiteX29" fmla="*/ 176213 w 587375"/>
                <a:gd name="connsiteY29" fmla="*/ 23813 h 714375"/>
                <a:gd name="connsiteX30" fmla="*/ 179388 w 587375"/>
                <a:gd name="connsiteY30" fmla="*/ 25400 h 714375"/>
                <a:gd name="connsiteX31" fmla="*/ 184151 w 587375"/>
                <a:gd name="connsiteY31" fmla="*/ 25400 h 714375"/>
                <a:gd name="connsiteX32" fmla="*/ 184151 w 587375"/>
                <a:gd name="connsiteY32" fmla="*/ 36512 h 714375"/>
                <a:gd name="connsiteX33" fmla="*/ 187326 w 587375"/>
                <a:gd name="connsiteY33" fmla="*/ 38100 h 714375"/>
                <a:gd name="connsiteX34" fmla="*/ 192088 w 587375"/>
                <a:gd name="connsiteY34" fmla="*/ 41275 h 714375"/>
                <a:gd name="connsiteX35" fmla="*/ 193676 w 587375"/>
                <a:gd name="connsiteY35" fmla="*/ 41275 h 714375"/>
                <a:gd name="connsiteX36" fmla="*/ 201613 w 587375"/>
                <a:gd name="connsiteY36" fmla="*/ 41275 h 714375"/>
                <a:gd name="connsiteX37" fmla="*/ 204788 w 587375"/>
                <a:gd name="connsiteY37" fmla="*/ 42862 h 714375"/>
                <a:gd name="connsiteX38" fmla="*/ 204788 w 587375"/>
                <a:gd name="connsiteY38" fmla="*/ 43921 h 714375"/>
                <a:gd name="connsiteX39" fmla="*/ 206376 w 587375"/>
                <a:gd name="connsiteY39" fmla="*/ 42862 h 714375"/>
                <a:gd name="connsiteX40" fmla="*/ 209551 w 587375"/>
                <a:gd name="connsiteY40" fmla="*/ 41275 h 714375"/>
                <a:gd name="connsiteX41" fmla="*/ 211138 w 587375"/>
                <a:gd name="connsiteY41" fmla="*/ 38100 h 714375"/>
                <a:gd name="connsiteX42" fmla="*/ 214313 w 587375"/>
                <a:gd name="connsiteY42" fmla="*/ 38100 h 714375"/>
                <a:gd name="connsiteX43" fmla="*/ 217488 w 587375"/>
                <a:gd name="connsiteY43" fmla="*/ 38100 h 714375"/>
                <a:gd name="connsiteX44" fmla="*/ 219076 w 587375"/>
                <a:gd name="connsiteY44" fmla="*/ 38100 h 714375"/>
                <a:gd name="connsiteX45" fmla="*/ 222251 w 587375"/>
                <a:gd name="connsiteY45" fmla="*/ 38100 h 714375"/>
                <a:gd name="connsiteX46" fmla="*/ 223838 w 587375"/>
                <a:gd name="connsiteY46" fmla="*/ 36513 h 714375"/>
                <a:gd name="connsiteX47" fmla="*/ 223838 w 587375"/>
                <a:gd name="connsiteY47" fmla="*/ 33338 h 714375"/>
                <a:gd name="connsiteX48" fmla="*/ 227013 w 587375"/>
                <a:gd name="connsiteY48" fmla="*/ 28575 h 714375"/>
                <a:gd name="connsiteX49" fmla="*/ 227013 w 587375"/>
                <a:gd name="connsiteY49" fmla="*/ 25400 h 714375"/>
                <a:gd name="connsiteX50" fmla="*/ 230188 w 587375"/>
                <a:gd name="connsiteY50" fmla="*/ 25400 h 714375"/>
                <a:gd name="connsiteX51" fmla="*/ 231776 w 587375"/>
                <a:gd name="connsiteY51" fmla="*/ 28575 h 714375"/>
                <a:gd name="connsiteX52" fmla="*/ 234951 w 587375"/>
                <a:gd name="connsiteY52" fmla="*/ 30163 h 714375"/>
                <a:gd name="connsiteX53" fmla="*/ 236538 w 587375"/>
                <a:gd name="connsiteY53" fmla="*/ 33338 h 714375"/>
                <a:gd name="connsiteX54" fmla="*/ 242888 w 587375"/>
                <a:gd name="connsiteY54" fmla="*/ 33338 h 714375"/>
                <a:gd name="connsiteX55" fmla="*/ 244476 w 587375"/>
                <a:gd name="connsiteY55" fmla="*/ 33338 h 714375"/>
                <a:gd name="connsiteX56" fmla="*/ 247651 w 587375"/>
                <a:gd name="connsiteY56" fmla="*/ 33338 h 714375"/>
                <a:gd name="connsiteX57" fmla="*/ 249238 w 587375"/>
                <a:gd name="connsiteY57" fmla="*/ 33338 h 714375"/>
                <a:gd name="connsiteX58" fmla="*/ 252413 w 587375"/>
                <a:gd name="connsiteY58" fmla="*/ 36513 h 714375"/>
                <a:gd name="connsiteX59" fmla="*/ 252413 w 587375"/>
                <a:gd name="connsiteY59" fmla="*/ 38100 h 714375"/>
                <a:gd name="connsiteX60" fmla="*/ 252413 w 587375"/>
                <a:gd name="connsiteY60" fmla="*/ 42862 h 714375"/>
                <a:gd name="connsiteX61" fmla="*/ 249238 w 587375"/>
                <a:gd name="connsiteY61" fmla="*/ 46037 h 714375"/>
                <a:gd name="connsiteX62" fmla="*/ 249238 w 587375"/>
                <a:gd name="connsiteY62" fmla="*/ 49212 h 714375"/>
                <a:gd name="connsiteX63" fmla="*/ 249238 w 587375"/>
                <a:gd name="connsiteY63" fmla="*/ 50800 h 714375"/>
                <a:gd name="connsiteX64" fmla="*/ 252413 w 587375"/>
                <a:gd name="connsiteY64" fmla="*/ 55562 h 714375"/>
                <a:gd name="connsiteX65" fmla="*/ 249238 w 587375"/>
                <a:gd name="connsiteY65" fmla="*/ 58737 h 714375"/>
                <a:gd name="connsiteX66" fmla="*/ 249238 w 587375"/>
                <a:gd name="connsiteY66" fmla="*/ 63500 h 714375"/>
                <a:gd name="connsiteX67" fmla="*/ 247651 w 587375"/>
                <a:gd name="connsiteY67" fmla="*/ 66675 h 714375"/>
                <a:gd name="connsiteX68" fmla="*/ 244476 w 587375"/>
                <a:gd name="connsiteY68" fmla="*/ 68262 h 714375"/>
                <a:gd name="connsiteX69" fmla="*/ 239713 w 587375"/>
                <a:gd name="connsiteY69" fmla="*/ 71437 h 714375"/>
                <a:gd name="connsiteX70" fmla="*/ 236538 w 587375"/>
                <a:gd name="connsiteY70" fmla="*/ 71437 h 714375"/>
                <a:gd name="connsiteX71" fmla="*/ 236538 w 587375"/>
                <a:gd name="connsiteY71" fmla="*/ 76200 h 714375"/>
                <a:gd name="connsiteX72" fmla="*/ 236538 w 587375"/>
                <a:gd name="connsiteY72" fmla="*/ 80962 h 714375"/>
                <a:gd name="connsiteX73" fmla="*/ 234951 w 587375"/>
                <a:gd name="connsiteY73" fmla="*/ 84137 h 714375"/>
                <a:gd name="connsiteX74" fmla="*/ 231776 w 587375"/>
                <a:gd name="connsiteY74" fmla="*/ 84137 h 714375"/>
                <a:gd name="connsiteX75" fmla="*/ 227013 w 587375"/>
                <a:gd name="connsiteY75" fmla="*/ 84137 h 714375"/>
                <a:gd name="connsiteX76" fmla="*/ 227013 w 587375"/>
                <a:gd name="connsiteY76" fmla="*/ 80962 h 714375"/>
                <a:gd name="connsiteX77" fmla="*/ 227013 w 587375"/>
                <a:gd name="connsiteY77" fmla="*/ 76200 h 714375"/>
                <a:gd name="connsiteX78" fmla="*/ 227013 w 587375"/>
                <a:gd name="connsiteY78" fmla="*/ 71437 h 714375"/>
                <a:gd name="connsiteX79" fmla="*/ 223838 w 587375"/>
                <a:gd name="connsiteY79" fmla="*/ 68262 h 714375"/>
                <a:gd name="connsiteX80" fmla="*/ 223838 w 587375"/>
                <a:gd name="connsiteY80" fmla="*/ 68262 h 714375"/>
                <a:gd name="connsiteX81" fmla="*/ 227013 w 587375"/>
                <a:gd name="connsiteY81" fmla="*/ 71437 h 714375"/>
                <a:gd name="connsiteX82" fmla="*/ 223838 w 587375"/>
                <a:gd name="connsiteY82" fmla="*/ 84137 h 714375"/>
                <a:gd name="connsiteX83" fmla="*/ 223838 w 587375"/>
                <a:gd name="connsiteY83" fmla="*/ 88900 h 714375"/>
                <a:gd name="connsiteX84" fmla="*/ 223838 w 587375"/>
                <a:gd name="connsiteY84" fmla="*/ 92075 h 714375"/>
                <a:gd name="connsiteX85" fmla="*/ 223838 w 587375"/>
                <a:gd name="connsiteY85" fmla="*/ 96837 h 714375"/>
                <a:gd name="connsiteX86" fmla="*/ 227013 w 587375"/>
                <a:gd name="connsiteY86" fmla="*/ 98425 h 714375"/>
                <a:gd name="connsiteX87" fmla="*/ 227013 w 587375"/>
                <a:gd name="connsiteY87" fmla="*/ 103187 h 714375"/>
                <a:gd name="connsiteX88" fmla="*/ 231775 w 587375"/>
                <a:gd name="connsiteY88" fmla="*/ 103187 h 714375"/>
                <a:gd name="connsiteX89" fmla="*/ 234950 w 587375"/>
                <a:gd name="connsiteY89" fmla="*/ 103187 h 714375"/>
                <a:gd name="connsiteX90" fmla="*/ 231775 w 587375"/>
                <a:gd name="connsiteY90" fmla="*/ 106362 h 714375"/>
                <a:gd name="connsiteX91" fmla="*/ 231775 w 587375"/>
                <a:gd name="connsiteY91" fmla="*/ 109537 h 714375"/>
                <a:gd name="connsiteX92" fmla="*/ 231775 w 587375"/>
                <a:gd name="connsiteY92" fmla="*/ 111125 h 714375"/>
                <a:gd name="connsiteX93" fmla="*/ 234950 w 587375"/>
                <a:gd name="connsiteY93" fmla="*/ 114300 h 714375"/>
                <a:gd name="connsiteX94" fmla="*/ 233891 w 587375"/>
                <a:gd name="connsiteY94" fmla="*/ 116947 h 714375"/>
                <a:gd name="connsiteX95" fmla="*/ 234951 w 587375"/>
                <a:gd name="connsiteY95" fmla="*/ 115888 h 714375"/>
                <a:gd name="connsiteX96" fmla="*/ 234951 w 587375"/>
                <a:gd name="connsiteY96" fmla="*/ 114300 h 714375"/>
                <a:gd name="connsiteX97" fmla="*/ 236538 w 587375"/>
                <a:gd name="connsiteY97" fmla="*/ 114300 h 714375"/>
                <a:gd name="connsiteX98" fmla="*/ 239713 w 587375"/>
                <a:gd name="connsiteY98" fmla="*/ 115888 h 714375"/>
                <a:gd name="connsiteX99" fmla="*/ 239713 w 587375"/>
                <a:gd name="connsiteY99" fmla="*/ 122237 h 714375"/>
                <a:gd name="connsiteX100" fmla="*/ 234951 w 587375"/>
                <a:gd name="connsiteY100" fmla="*/ 123825 h 714375"/>
                <a:gd name="connsiteX101" fmla="*/ 231776 w 587375"/>
                <a:gd name="connsiteY101" fmla="*/ 123825 h 714375"/>
                <a:gd name="connsiteX102" fmla="*/ 231776 w 587375"/>
                <a:gd name="connsiteY102" fmla="*/ 128587 h 714375"/>
                <a:gd name="connsiteX103" fmla="*/ 231776 w 587375"/>
                <a:gd name="connsiteY103" fmla="*/ 131762 h 714375"/>
                <a:gd name="connsiteX104" fmla="*/ 227013 w 587375"/>
                <a:gd name="connsiteY104" fmla="*/ 131762 h 714375"/>
                <a:gd name="connsiteX105" fmla="*/ 223838 w 587375"/>
                <a:gd name="connsiteY105" fmla="*/ 131762 h 714375"/>
                <a:gd name="connsiteX106" fmla="*/ 222250 w 587375"/>
                <a:gd name="connsiteY106" fmla="*/ 128587 h 714375"/>
                <a:gd name="connsiteX107" fmla="*/ 222250 w 587375"/>
                <a:gd name="connsiteY107" fmla="*/ 127000 h 714375"/>
                <a:gd name="connsiteX108" fmla="*/ 222250 w 587375"/>
                <a:gd name="connsiteY108" fmla="*/ 123825 h 714375"/>
                <a:gd name="connsiteX109" fmla="*/ 223838 w 587375"/>
                <a:gd name="connsiteY109" fmla="*/ 123825 h 714375"/>
                <a:gd name="connsiteX110" fmla="*/ 227013 w 587375"/>
                <a:gd name="connsiteY110" fmla="*/ 123825 h 714375"/>
                <a:gd name="connsiteX111" fmla="*/ 230188 w 587375"/>
                <a:gd name="connsiteY111" fmla="*/ 123825 h 714375"/>
                <a:gd name="connsiteX112" fmla="*/ 231776 w 587375"/>
                <a:gd name="connsiteY112" fmla="*/ 122237 h 714375"/>
                <a:gd name="connsiteX113" fmla="*/ 231776 w 587375"/>
                <a:gd name="connsiteY113" fmla="*/ 122236 h 714375"/>
                <a:gd name="connsiteX114" fmla="*/ 231775 w 587375"/>
                <a:gd name="connsiteY114" fmla="*/ 122237 h 714375"/>
                <a:gd name="connsiteX115" fmla="*/ 227013 w 587375"/>
                <a:gd name="connsiteY115" fmla="*/ 123825 h 714375"/>
                <a:gd name="connsiteX116" fmla="*/ 223838 w 587375"/>
                <a:gd name="connsiteY116" fmla="*/ 123825 h 714375"/>
                <a:gd name="connsiteX117" fmla="*/ 222250 w 587375"/>
                <a:gd name="connsiteY117" fmla="*/ 122237 h 714375"/>
                <a:gd name="connsiteX118" fmla="*/ 222250 w 587375"/>
                <a:gd name="connsiteY118" fmla="*/ 119062 h 714375"/>
                <a:gd name="connsiteX119" fmla="*/ 219075 w 587375"/>
                <a:gd name="connsiteY119" fmla="*/ 122237 h 714375"/>
                <a:gd name="connsiteX120" fmla="*/ 217488 w 587375"/>
                <a:gd name="connsiteY120" fmla="*/ 122237 h 714375"/>
                <a:gd name="connsiteX121" fmla="*/ 214313 w 587375"/>
                <a:gd name="connsiteY121" fmla="*/ 123825 h 714375"/>
                <a:gd name="connsiteX122" fmla="*/ 214312 w 587375"/>
                <a:gd name="connsiteY122" fmla="*/ 123825 h 714375"/>
                <a:gd name="connsiteX123" fmla="*/ 214312 w 587375"/>
                <a:gd name="connsiteY123" fmla="*/ 125014 h 714375"/>
                <a:gd name="connsiteX124" fmla="*/ 223838 w 587375"/>
                <a:gd name="connsiteY124" fmla="*/ 157163 h 714375"/>
                <a:gd name="connsiteX125" fmla="*/ 234950 w 587375"/>
                <a:gd name="connsiteY125" fmla="*/ 146050 h 714375"/>
                <a:gd name="connsiteX126" fmla="*/ 260350 w 587375"/>
                <a:gd name="connsiteY126" fmla="*/ 166688 h 714375"/>
                <a:gd name="connsiteX127" fmla="*/ 244475 w 587375"/>
                <a:gd name="connsiteY127" fmla="*/ 184150 h 714375"/>
                <a:gd name="connsiteX128" fmla="*/ 242888 w 587375"/>
                <a:gd name="connsiteY128" fmla="*/ 212725 h 714375"/>
                <a:gd name="connsiteX129" fmla="*/ 260350 w 587375"/>
                <a:gd name="connsiteY129" fmla="*/ 212725 h 714375"/>
                <a:gd name="connsiteX130" fmla="*/ 260350 w 587375"/>
                <a:gd name="connsiteY130" fmla="*/ 227013 h 714375"/>
                <a:gd name="connsiteX131" fmla="*/ 292100 w 587375"/>
                <a:gd name="connsiteY131" fmla="*/ 247650 h 714375"/>
                <a:gd name="connsiteX132" fmla="*/ 312738 w 587375"/>
                <a:gd name="connsiteY132" fmla="*/ 250825 h 714375"/>
                <a:gd name="connsiteX133" fmla="*/ 328613 w 587375"/>
                <a:gd name="connsiteY133" fmla="*/ 242888 h 714375"/>
                <a:gd name="connsiteX134" fmla="*/ 339725 w 587375"/>
                <a:gd name="connsiteY134" fmla="*/ 263525 h 714375"/>
                <a:gd name="connsiteX135" fmla="*/ 352425 w 587375"/>
                <a:gd name="connsiteY135" fmla="*/ 260350 h 714375"/>
                <a:gd name="connsiteX136" fmla="*/ 355600 w 587375"/>
                <a:gd name="connsiteY136" fmla="*/ 269875 h 714375"/>
                <a:gd name="connsiteX137" fmla="*/ 398463 w 587375"/>
                <a:gd name="connsiteY137" fmla="*/ 276225 h 714375"/>
                <a:gd name="connsiteX138" fmla="*/ 407988 w 587375"/>
                <a:gd name="connsiteY138" fmla="*/ 269875 h 714375"/>
                <a:gd name="connsiteX139" fmla="*/ 407988 w 587375"/>
                <a:gd name="connsiteY139" fmla="*/ 238125 h 714375"/>
                <a:gd name="connsiteX140" fmla="*/ 423863 w 587375"/>
                <a:gd name="connsiteY140" fmla="*/ 227013 h 714375"/>
                <a:gd name="connsiteX141" fmla="*/ 428625 w 587375"/>
                <a:gd name="connsiteY141" fmla="*/ 234950 h 714375"/>
                <a:gd name="connsiteX142" fmla="*/ 420688 w 587375"/>
                <a:gd name="connsiteY142" fmla="*/ 247650 h 714375"/>
                <a:gd name="connsiteX143" fmla="*/ 423863 w 587375"/>
                <a:gd name="connsiteY143" fmla="*/ 257175 h 714375"/>
                <a:gd name="connsiteX144" fmla="*/ 420688 w 587375"/>
                <a:gd name="connsiteY144" fmla="*/ 265113 h 714375"/>
                <a:gd name="connsiteX145" fmla="*/ 431800 w 587375"/>
                <a:gd name="connsiteY145" fmla="*/ 269875 h 714375"/>
                <a:gd name="connsiteX146" fmla="*/ 450850 w 587375"/>
                <a:gd name="connsiteY146" fmla="*/ 265113 h 714375"/>
                <a:gd name="connsiteX147" fmla="*/ 457200 w 587375"/>
                <a:gd name="connsiteY147" fmla="*/ 257175 h 714375"/>
                <a:gd name="connsiteX148" fmla="*/ 481013 w 587375"/>
                <a:gd name="connsiteY148" fmla="*/ 260350 h 714375"/>
                <a:gd name="connsiteX149" fmla="*/ 481013 w 587375"/>
                <a:gd name="connsiteY149" fmla="*/ 234950 h 714375"/>
                <a:gd name="connsiteX150" fmla="*/ 500063 w 587375"/>
                <a:gd name="connsiteY150" fmla="*/ 227013 h 714375"/>
                <a:gd name="connsiteX151" fmla="*/ 527050 w 587375"/>
                <a:gd name="connsiteY151" fmla="*/ 200025 h 714375"/>
                <a:gd name="connsiteX152" fmla="*/ 544513 w 587375"/>
                <a:gd name="connsiteY152" fmla="*/ 201613 h 714375"/>
                <a:gd name="connsiteX153" fmla="*/ 547688 w 587375"/>
                <a:gd name="connsiteY153" fmla="*/ 214313 h 714375"/>
                <a:gd name="connsiteX154" fmla="*/ 565150 w 587375"/>
                <a:gd name="connsiteY154" fmla="*/ 212725 h 714375"/>
                <a:gd name="connsiteX155" fmla="*/ 582613 w 587375"/>
                <a:gd name="connsiteY155" fmla="*/ 217488 h 714375"/>
                <a:gd name="connsiteX156" fmla="*/ 587375 w 587375"/>
                <a:gd name="connsiteY156" fmla="*/ 233363 h 714375"/>
                <a:gd name="connsiteX157" fmla="*/ 585788 w 587375"/>
                <a:gd name="connsiteY157" fmla="*/ 247650 h 714375"/>
                <a:gd name="connsiteX158" fmla="*/ 577850 w 587375"/>
                <a:gd name="connsiteY158" fmla="*/ 244475 h 714375"/>
                <a:gd name="connsiteX159" fmla="*/ 557213 w 587375"/>
                <a:gd name="connsiteY159" fmla="*/ 255588 h 714375"/>
                <a:gd name="connsiteX160" fmla="*/ 536575 w 587375"/>
                <a:gd name="connsiteY160" fmla="*/ 287338 h 714375"/>
                <a:gd name="connsiteX161" fmla="*/ 536575 w 587375"/>
                <a:gd name="connsiteY161" fmla="*/ 306388 h 714375"/>
                <a:gd name="connsiteX162" fmla="*/ 527050 w 587375"/>
                <a:gd name="connsiteY162" fmla="*/ 323850 h 714375"/>
                <a:gd name="connsiteX163" fmla="*/ 514350 w 587375"/>
                <a:gd name="connsiteY163" fmla="*/ 325438 h 714375"/>
                <a:gd name="connsiteX164" fmla="*/ 517525 w 587375"/>
                <a:gd name="connsiteY164" fmla="*/ 361950 h 714375"/>
                <a:gd name="connsiteX165" fmla="*/ 512763 w 587375"/>
                <a:gd name="connsiteY165" fmla="*/ 363538 h 714375"/>
                <a:gd name="connsiteX166" fmla="*/ 512763 w 587375"/>
                <a:gd name="connsiteY166" fmla="*/ 381000 h 714375"/>
                <a:gd name="connsiteX167" fmla="*/ 504825 w 587375"/>
                <a:gd name="connsiteY167" fmla="*/ 388938 h 714375"/>
                <a:gd name="connsiteX168" fmla="*/ 496888 w 587375"/>
                <a:gd name="connsiteY168" fmla="*/ 381000 h 714375"/>
                <a:gd name="connsiteX169" fmla="*/ 496888 w 587375"/>
                <a:gd name="connsiteY169" fmla="*/ 333375 h 714375"/>
                <a:gd name="connsiteX170" fmla="*/ 488950 w 587375"/>
                <a:gd name="connsiteY170" fmla="*/ 333375 h 714375"/>
                <a:gd name="connsiteX171" fmla="*/ 487363 w 587375"/>
                <a:gd name="connsiteY171" fmla="*/ 349250 h 714375"/>
                <a:gd name="connsiteX172" fmla="*/ 476250 w 587375"/>
                <a:gd name="connsiteY172" fmla="*/ 349250 h 714375"/>
                <a:gd name="connsiteX173" fmla="*/ 481013 w 587375"/>
                <a:gd name="connsiteY173" fmla="*/ 333375 h 714375"/>
                <a:gd name="connsiteX174" fmla="*/ 496888 w 587375"/>
                <a:gd name="connsiteY174" fmla="*/ 320675 h 714375"/>
                <a:gd name="connsiteX175" fmla="*/ 500063 w 587375"/>
                <a:gd name="connsiteY175" fmla="*/ 303213 h 714375"/>
                <a:gd name="connsiteX176" fmla="*/ 449263 w 587375"/>
                <a:gd name="connsiteY176" fmla="*/ 295275 h 714375"/>
                <a:gd name="connsiteX177" fmla="*/ 444500 w 587375"/>
                <a:gd name="connsiteY177" fmla="*/ 285750 h 714375"/>
                <a:gd name="connsiteX178" fmla="*/ 415925 w 587375"/>
                <a:gd name="connsiteY178" fmla="*/ 269875 h 714375"/>
                <a:gd name="connsiteX179" fmla="*/ 414338 w 587375"/>
                <a:gd name="connsiteY179" fmla="*/ 276225 h 714375"/>
                <a:gd name="connsiteX180" fmla="*/ 406400 w 587375"/>
                <a:gd name="connsiteY180" fmla="*/ 293688 h 714375"/>
                <a:gd name="connsiteX181" fmla="*/ 428625 w 587375"/>
                <a:gd name="connsiteY181" fmla="*/ 303213 h 714375"/>
                <a:gd name="connsiteX182" fmla="*/ 415925 w 587375"/>
                <a:gd name="connsiteY182" fmla="*/ 311150 h 714375"/>
                <a:gd name="connsiteX183" fmla="*/ 414338 w 587375"/>
                <a:gd name="connsiteY183" fmla="*/ 319088 h 714375"/>
                <a:gd name="connsiteX184" fmla="*/ 419100 w 587375"/>
                <a:gd name="connsiteY184" fmla="*/ 323850 h 714375"/>
                <a:gd name="connsiteX185" fmla="*/ 420688 w 587375"/>
                <a:gd name="connsiteY185" fmla="*/ 338138 h 714375"/>
                <a:gd name="connsiteX186" fmla="*/ 436563 w 587375"/>
                <a:gd name="connsiteY186" fmla="*/ 388938 h 714375"/>
                <a:gd name="connsiteX187" fmla="*/ 407988 w 587375"/>
                <a:gd name="connsiteY187" fmla="*/ 388938 h 714375"/>
                <a:gd name="connsiteX188" fmla="*/ 406400 w 587375"/>
                <a:gd name="connsiteY188" fmla="*/ 374650 h 714375"/>
                <a:gd name="connsiteX189" fmla="*/ 398463 w 587375"/>
                <a:gd name="connsiteY189" fmla="*/ 388938 h 714375"/>
                <a:gd name="connsiteX190" fmla="*/ 377825 w 587375"/>
                <a:gd name="connsiteY190" fmla="*/ 404813 h 714375"/>
                <a:gd name="connsiteX191" fmla="*/ 382588 w 587375"/>
                <a:gd name="connsiteY191" fmla="*/ 414338 h 714375"/>
                <a:gd name="connsiteX192" fmla="*/ 371475 w 587375"/>
                <a:gd name="connsiteY192" fmla="*/ 434975 h 714375"/>
                <a:gd name="connsiteX193" fmla="*/ 355600 w 587375"/>
                <a:gd name="connsiteY193" fmla="*/ 439738 h 714375"/>
                <a:gd name="connsiteX194" fmla="*/ 350838 w 587375"/>
                <a:gd name="connsiteY194" fmla="*/ 431800 h 714375"/>
                <a:gd name="connsiteX195" fmla="*/ 339725 w 587375"/>
                <a:gd name="connsiteY195" fmla="*/ 439738 h 714375"/>
                <a:gd name="connsiteX196" fmla="*/ 339725 w 587375"/>
                <a:gd name="connsiteY196" fmla="*/ 452438 h 714375"/>
                <a:gd name="connsiteX197" fmla="*/ 287338 w 587375"/>
                <a:gd name="connsiteY197" fmla="*/ 500063 h 714375"/>
                <a:gd name="connsiteX198" fmla="*/ 290513 w 587375"/>
                <a:gd name="connsiteY198" fmla="*/ 512763 h 714375"/>
                <a:gd name="connsiteX199" fmla="*/ 266700 w 587375"/>
                <a:gd name="connsiteY199" fmla="*/ 525463 h 714375"/>
                <a:gd name="connsiteX200" fmla="*/ 249238 w 587375"/>
                <a:gd name="connsiteY200" fmla="*/ 530225 h 714375"/>
                <a:gd name="connsiteX201" fmla="*/ 247650 w 587375"/>
                <a:gd name="connsiteY201" fmla="*/ 539750 h 714375"/>
                <a:gd name="connsiteX202" fmla="*/ 252413 w 587375"/>
                <a:gd name="connsiteY202" fmla="*/ 590550 h 714375"/>
                <a:gd name="connsiteX203" fmla="*/ 239713 w 587375"/>
                <a:gd name="connsiteY203" fmla="*/ 620713 h 714375"/>
                <a:gd name="connsiteX204" fmla="*/ 242888 w 587375"/>
                <a:gd name="connsiteY204" fmla="*/ 655638 h 714375"/>
                <a:gd name="connsiteX205" fmla="*/ 231775 w 587375"/>
                <a:gd name="connsiteY205" fmla="*/ 655638 h 714375"/>
                <a:gd name="connsiteX206" fmla="*/ 223838 w 587375"/>
                <a:gd name="connsiteY206" fmla="*/ 681038 h 714375"/>
                <a:gd name="connsiteX207" fmla="*/ 231775 w 587375"/>
                <a:gd name="connsiteY207" fmla="*/ 687388 h 714375"/>
                <a:gd name="connsiteX208" fmla="*/ 231775 w 587375"/>
                <a:gd name="connsiteY208" fmla="*/ 692150 h 714375"/>
                <a:gd name="connsiteX209" fmla="*/ 214313 w 587375"/>
                <a:gd name="connsiteY209" fmla="*/ 687388 h 714375"/>
                <a:gd name="connsiteX210" fmla="*/ 209550 w 587375"/>
                <a:gd name="connsiteY210" fmla="*/ 704850 h 714375"/>
                <a:gd name="connsiteX211" fmla="*/ 193675 w 587375"/>
                <a:gd name="connsiteY211" fmla="*/ 714375 h 714375"/>
                <a:gd name="connsiteX212" fmla="*/ 166688 w 587375"/>
                <a:gd name="connsiteY212" fmla="*/ 687388 h 714375"/>
                <a:gd name="connsiteX213" fmla="*/ 161925 w 587375"/>
                <a:gd name="connsiteY213" fmla="*/ 666750 h 714375"/>
                <a:gd name="connsiteX214" fmla="*/ 155575 w 587375"/>
                <a:gd name="connsiteY214" fmla="*/ 633413 h 714375"/>
                <a:gd name="connsiteX215" fmla="*/ 133350 w 587375"/>
                <a:gd name="connsiteY215" fmla="*/ 593725 h 714375"/>
                <a:gd name="connsiteX216" fmla="*/ 131763 w 587375"/>
                <a:gd name="connsiteY216" fmla="*/ 555625 h 714375"/>
                <a:gd name="connsiteX217" fmla="*/ 103188 w 587375"/>
                <a:gd name="connsiteY217" fmla="*/ 495300 h 714375"/>
                <a:gd name="connsiteX218" fmla="*/ 98425 w 587375"/>
                <a:gd name="connsiteY218" fmla="*/ 471488 h 714375"/>
                <a:gd name="connsiteX219" fmla="*/ 93662 w 587375"/>
                <a:gd name="connsiteY219" fmla="*/ 423863 h 714375"/>
                <a:gd name="connsiteX220" fmla="*/ 95250 w 587375"/>
                <a:gd name="connsiteY220" fmla="*/ 404813 h 714375"/>
                <a:gd name="connsiteX221" fmla="*/ 90487 w 587375"/>
                <a:gd name="connsiteY221" fmla="*/ 398463 h 714375"/>
                <a:gd name="connsiteX222" fmla="*/ 93662 w 587375"/>
                <a:gd name="connsiteY222" fmla="*/ 374650 h 714375"/>
                <a:gd name="connsiteX223" fmla="*/ 85725 w 587375"/>
                <a:gd name="connsiteY223" fmla="*/ 371475 h 714375"/>
                <a:gd name="connsiteX224" fmla="*/ 82550 w 587375"/>
                <a:gd name="connsiteY224" fmla="*/ 381000 h 714375"/>
                <a:gd name="connsiteX225" fmla="*/ 77787 w 587375"/>
                <a:gd name="connsiteY225" fmla="*/ 404813 h 714375"/>
                <a:gd name="connsiteX226" fmla="*/ 58737 w 587375"/>
                <a:gd name="connsiteY226" fmla="*/ 419100 h 714375"/>
                <a:gd name="connsiteX227" fmla="*/ 34925 w 587375"/>
                <a:gd name="connsiteY227" fmla="*/ 404813 h 714375"/>
                <a:gd name="connsiteX228" fmla="*/ 12700 w 587375"/>
                <a:gd name="connsiteY228" fmla="*/ 374650 h 714375"/>
                <a:gd name="connsiteX229" fmla="*/ 38100 w 587375"/>
                <a:gd name="connsiteY229" fmla="*/ 371475 h 714375"/>
                <a:gd name="connsiteX230" fmla="*/ 50800 w 587375"/>
                <a:gd name="connsiteY230" fmla="*/ 349250 h 714375"/>
                <a:gd name="connsiteX231" fmla="*/ 34925 w 587375"/>
                <a:gd name="connsiteY231" fmla="*/ 354013 h 714375"/>
                <a:gd name="connsiteX232" fmla="*/ 20637 w 587375"/>
                <a:gd name="connsiteY232" fmla="*/ 361950 h 714375"/>
                <a:gd name="connsiteX233" fmla="*/ 0 w 587375"/>
                <a:gd name="connsiteY233" fmla="*/ 342900 h 714375"/>
                <a:gd name="connsiteX234" fmla="*/ 7937 w 587375"/>
                <a:gd name="connsiteY234" fmla="*/ 330200 h 714375"/>
                <a:gd name="connsiteX235" fmla="*/ 42862 w 587375"/>
                <a:gd name="connsiteY235" fmla="*/ 320675 h 714375"/>
                <a:gd name="connsiteX236" fmla="*/ 60325 w 587375"/>
                <a:gd name="connsiteY236" fmla="*/ 320675 h 714375"/>
                <a:gd name="connsiteX237" fmla="*/ 50800 w 587375"/>
                <a:gd name="connsiteY237" fmla="*/ 290513 h 714375"/>
                <a:gd name="connsiteX238" fmla="*/ 33337 w 587375"/>
                <a:gd name="connsiteY238" fmla="*/ 280988 h 714375"/>
                <a:gd name="connsiteX239" fmla="*/ 38100 w 587375"/>
                <a:gd name="connsiteY239" fmla="*/ 265113 h 714375"/>
                <a:gd name="connsiteX240" fmla="*/ 22225 w 587375"/>
                <a:gd name="connsiteY240" fmla="*/ 265113 h 714375"/>
                <a:gd name="connsiteX241" fmla="*/ 25400 w 587375"/>
                <a:gd name="connsiteY241" fmla="*/ 255588 h 714375"/>
                <a:gd name="connsiteX242" fmla="*/ 39687 w 587375"/>
                <a:gd name="connsiteY242" fmla="*/ 234950 h 714375"/>
                <a:gd name="connsiteX243" fmla="*/ 52387 w 587375"/>
                <a:gd name="connsiteY243" fmla="*/ 239713 h 714375"/>
                <a:gd name="connsiteX244" fmla="*/ 76200 w 587375"/>
                <a:gd name="connsiteY244" fmla="*/ 227013 h 714375"/>
                <a:gd name="connsiteX245" fmla="*/ 80962 w 587375"/>
                <a:gd name="connsiteY245" fmla="*/ 212725 h 714375"/>
                <a:gd name="connsiteX246" fmla="*/ 107950 w 587375"/>
                <a:gd name="connsiteY246" fmla="*/ 196850 h 714375"/>
                <a:gd name="connsiteX247" fmla="*/ 120650 w 587375"/>
                <a:gd name="connsiteY247" fmla="*/ 161925 h 714375"/>
                <a:gd name="connsiteX248" fmla="*/ 133350 w 587375"/>
                <a:gd name="connsiteY248" fmla="*/ 134938 h 714375"/>
                <a:gd name="connsiteX249" fmla="*/ 143828 w 587375"/>
                <a:gd name="connsiteY249" fmla="*/ 123507 h 714375"/>
                <a:gd name="connsiteX250" fmla="*/ 141288 w 587375"/>
                <a:gd name="connsiteY250" fmla="*/ 122237 h 714375"/>
                <a:gd name="connsiteX251" fmla="*/ 138113 w 587375"/>
                <a:gd name="connsiteY251" fmla="*/ 122237 h 714375"/>
                <a:gd name="connsiteX252" fmla="*/ 136526 w 587375"/>
                <a:gd name="connsiteY252" fmla="*/ 122237 h 714375"/>
                <a:gd name="connsiteX253" fmla="*/ 136526 w 587375"/>
                <a:gd name="connsiteY253" fmla="*/ 119062 h 714375"/>
                <a:gd name="connsiteX254" fmla="*/ 133351 w 587375"/>
                <a:gd name="connsiteY254" fmla="*/ 115887 h 714375"/>
                <a:gd name="connsiteX255" fmla="*/ 128588 w 587375"/>
                <a:gd name="connsiteY255" fmla="*/ 114300 h 714375"/>
                <a:gd name="connsiteX256" fmla="*/ 125413 w 587375"/>
                <a:gd name="connsiteY256" fmla="*/ 114300 h 714375"/>
                <a:gd name="connsiteX257" fmla="*/ 125413 w 587375"/>
                <a:gd name="connsiteY257" fmla="*/ 109537 h 714375"/>
                <a:gd name="connsiteX258" fmla="*/ 123826 w 587375"/>
                <a:gd name="connsiteY258" fmla="*/ 106362 h 714375"/>
                <a:gd name="connsiteX259" fmla="*/ 119063 w 587375"/>
                <a:gd name="connsiteY259" fmla="*/ 98425 h 714375"/>
                <a:gd name="connsiteX260" fmla="*/ 123826 w 587375"/>
                <a:gd name="connsiteY260" fmla="*/ 96837 h 714375"/>
                <a:gd name="connsiteX261" fmla="*/ 123825 w 587375"/>
                <a:gd name="connsiteY261" fmla="*/ 96836 h 714375"/>
                <a:gd name="connsiteX262" fmla="*/ 123825 w 587375"/>
                <a:gd name="connsiteY262" fmla="*/ 96837 h 714375"/>
                <a:gd name="connsiteX263" fmla="*/ 119063 w 587375"/>
                <a:gd name="connsiteY263" fmla="*/ 98425 h 714375"/>
                <a:gd name="connsiteX264" fmla="*/ 125413 w 587375"/>
                <a:gd name="connsiteY264" fmla="*/ 109537 h 714375"/>
                <a:gd name="connsiteX265" fmla="*/ 123825 w 587375"/>
                <a:gd name="connsiteY265" fmla="*/ 109537 h 714375"/>
                <a:gd name="connsiteX266" fmla="*/ 119063 w 587375"/>
                <a:gd name="connsiteY266" fmla="*/ 109537 h 714375"/>
                <a:gd name="connsiteX267" fmla="*/ 115888 w 587375"/>
                <a:gd name="connsiteY267" fmla="*/ 106362 h 714375"/>
                <a:gd name="connsiteX268" fmla="*/ 115888 w 587375"/>
                <a:gd name="connsiteY268" fmla="*/ 103187 h 714375"/>
                <a:gd name="connsiteX269" fmla="*/ 115888 w 587375"/>
                <a:gd name="connsiteY269" fmla="*/ 101600 h 714375"/>
                <a:gd name="connsiteX270" fmla="*/ 115888 w 587375"/>
                <a:gd name="connsiteY270" fmla="*/ 98425 h 714375"/>
                <a:gd name="connsiteX271" fmla="*/ 112713 w 587375"/>
                <a:gd name="connsiteY271" fmla="*/ 79375 h 714375"/>
                <a:gd name="connsiteX272" fmla="*/ 112713 w 587375"/>
                <a:gd name="connsiteY272" fmla="*/ 76200 h 714375"/>
                <a:gd name="connsiteX273" fmla="*/ 111125 w 587375"/>
                <a:gd name="connsiteY273" fmla="*/ 71437 h 714375"/>
                <a:gd name="connsiteX274" fmla="*/ 111125 w 587375"/>
                <a:gd name="connsiteY274" fmla="*/ 68262 h 714375"/>
                <a:gd name="connsiteX275" fmla="*/ 115888 w 587375"/>
                <a:gd name="connsiteY275" fmla="*/ 63500 h 714375"/>
                <a:gd name="connsiteX276" fmla="*/ 123825 w 587375"/>
                <a:gd name="connsiteY276" fmla="*/ 58737 h 714375"/>
                <a:gd name="connsiteX277" fmla="*/ 123825 w 587375"/>
                <a:gd name="connsiteY277" fmla="*/ 55562 h 714375"/>
                <a:gd name="connsiteX278" fmla="*/ 125413 w 587375"/>
                <a:gd name="connsiteY278" fmla="*/ 49212 h 714375"/>
                <a:gd name="connsiteX279" fmla="*/ 123825 w 587375"/>
                <a:gd name="connsiteY279" fmla="*/ 46037 h 714375"/>
                <a:gd name="connsiteX280" fmla="*/ 119063 w 587375"/>
                <a:gd name="connsiteY280" fmla="*/ 41275 h 714375"/>
                <a:gd name="connsiteX281" fmla="*/ 115888 w 587375"/>
                <a:gd name="connsiteY281" fmla="*/ 41275 h 714375"/>
                <a:gd name="connsiteX282" fmla="*/ 112713 w 587375"/>
                <a:gd name="connsiteY282" fmla="*/ 38100 h 714375"/>
                <a:gd name="connsiteX283" fmla="*/ 111125 w 587375"/>
                <a:gd name="connsiteY283" fmla="*/ 33337 h 714375"/>
                <a:gd name="connsiteX284" fmla="*/ 106363 w 587375"/>
                <a:gd name="connsiteY284" fmla="*/ 33337 h 714375"/>
                <a:gd name="connsiteX285" fmla="*/ 103188 w 587375"/>
                <a:gd name="connsiteY285" fmla="*/ 30162 h 714375"/>
                <a:gd name="connsiteX286" fmla="*/ 101600 w 587375"/>
                <a:gd name="connsiteY286" fmla="*/ 30162 h 714375"/>
                <a:gd name="connsiteX287" fmla="*/ 95250 w 587375"/>
                <a:gd name="connsiteY287" fmla="*/ 28575 h 714375"/>
                <a:gd name="connsiteX288" fmla="*/ 95250 w 587375"/>
                <a:gd name="connsiteY288" fmla="*/ 25400 h 714375"/>
                <a:gd name="connsiteX289" fmla="*/ 95250 w 587375"/>
                <a:gd name="connsiteY289" fmla="*/ 17463 h 714375"/>
                <a:gd name="connsiteX290" fmla="*/ 95250 w 587375"/>
                <a:gd name="connsiteY290" fmla="*/ 15875 h 714375"/>
                <a:gd name="connsiteX291" fmla="*/ 98425 w 587375"/>
                <a:gd name="connsiteY291" fmla="*/ 15875 h 714375"/>
                <a:gd name="connsiteX292" fmla="*/ 103188 w 587375"/>
                <a:gd name="connsiteY292" fmla="*/ 15875 h 714375"/>
                <a:gd name="connsiteX293" fmla="*/ 106363 w 587375"/>
                <a:gd name="connsiteY293" fmla="*/ 17463 h 714375"/>
                <a:gd name="connsiteX294" fmla="*/ 107950 w 587375"/>
                <a:gd name="connsiteY294" fmla="*/ 15875 h 714375"/>
                <a:gd name="connsiteX295" fmla="*/ 107950 w 587375"/>
                <a:gd name="connsiteY295" fmla="*/ 12700 h 714375"/>
                <a:gd name="connsiteX296" fmla="*/ 107950 w 587375"/>
                <a:gd name="connsiteY296" fmla="*/ 7938 h 714375"/>
                <a:gd name="connsiteX297" fmla="*/ 112713 w 587375"/>
                <a:gd name="connsiteY297" fmla="*/ 7938 h 714375"/>
                <a:gd name="connsiteX298" fmla="*/ 115888 w 587375"/>
                <a:gd name="connsiteY298" fmla="*/ 7938 h 714375"/>
                <a:gd name="connsiteX299" fmla="*/ 123825 w 587375"/>
                <a:gd name="connsiteY299" fmla="*/ 6350 h 714375"/>
                <a:gd name="connsiteX300" fmla="*/ 125413 w 587375"/>
                <a:gd name="connsiteY300" fmla="*/ 6350 h 714375"/>
                <a:gd name="connsiteX301" fmla="*/ 128588 w 587375"/>
                <a:gd name="connsiteY301" fmla="*/ 3175 h 714375"/>
                <a:gd name="connsiteX302" fmla="*/ 136525 w 587375"/>
                <a:gd name="connsiteY302" fmla="*/ 6350 h 714375"/>
                <a:gd name="connsiteX303" fmla="*/ 138113 w 587375"/>
                <a:gd name="connsiteY303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23837 w 587375"/>
                <a:gd name="connsiteY9" fmla="*/ 68262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20028 w 587375"/>
                <a:gd name="connsiteY12" fmla="*/ 68262 h 714375"/>
                <a:gd name="connsiteX13" fmla="*/ 223837 w 587375"/>
                <a:gd name="connsiteY13" fmla="*/ 68262 h 714375"/>
                <a:gd name="connsiteX14" fmla="*/ 187325 w 587375"/>
                <a:gd name="connsiteY14" fmla="*/ 55562 h 714375"/>
                <a:gd name="connsiteX15" fmla="*/ 186268 w 587375"/>
                <a:gd name="connsiteY15" fmla="*/ 57148 h 714375"/>
                <a:gd name="connsiteX16" fmla="*/ 187325 w 587375"/>
                <a:gd name="connsiteY16" fmla="*/ 55562 h 714375"/>
                <a:gd name="connsiteX17" fmla="*/ 138113 w 587375"/>
                <a:gd name="connsiteY17" fmla="*/ 0 h 714375"/>
                <a:gd name="connsiteX18" fmla="*/ 144463 w 587375"/>
                <a:gd name="connsiteY18" fmla="*/ 0 h 714375"/>
                <a:gd name="connsiteX19" fmla="*/ 146050 w 587375"/>
                <a:gd name="connsiteY19" fmla="*/ 3175 h 714375"/>
                <a:gd name="connsiteX20" fmla="*/ 149225 w 587375"/>
                <a:gd name="connsiteY20" fmla="*/ 0 h 714375"/>
                <a:gd name="connsiteX21" fmla="*/ 153988 w 587375"/>
                <a:gd name="connsiteY21" fmla="*/ 0 h 714375"/>
                <a:gd name="connsiteX22" fmla="*/ 155576 w 587375"/>
                <a:gd name="connsiteY22" fmla="*/ 3175 h 714375"/>
                <a:gd name="connsiteX23" fmla="*/ 158751 w 587375"/>
                <a:gd name="connsiteY23" fmla="*/ 6350 h 714375"/>
                <a:gd name="connsiteX24" fmla="*/ 161926 w 587375"/>
                <a:gd name="connsiteY24" fmla="*/ 7938 h 714375"/>
                <a:gd name="connsiteX25" fmla="*/ 161926 w 587375"/>
                <a:gd name="connsiteY25" fmla="*/ 11113 h 714375"/>
                <a:gd name="connsiteX26" fmla="*/ 163513 w 587375"/>
                <a:gd name="connsiteY26" fmla="*/ 15875 h 714375"/>
                <a:gd name="connsiteX27" fmla="*/ 171451 w 587375"/>
                <a:gd name="connsiteY27" fmla="*/ 15875 h 714375"/>
                <a:gd name="connsiteX28" fmla="*/ 174626 w 587375"/>
                <a:gd name="connsiteY28" fmla="*/ 17463 h 714375"/>
                <a:gd name="connsiteX29" fmla="*/ 176213 w 587375"/>
                <a:gd name="connsiteY29" fmla="*/ 23813 h 714375"/>
                <a:gd name="connsiteX30" fmla="*/ 179388 w 587375"/>
                <a:gd name="connsiteY30" fmla="*/ 25400 h 714375"/>
                <a:gd name="connsiteX31" fmla="*/ 184151 w 587375"/>
                <a:gd name="connsiteY31" fmla="*/ 25400 h 714375"/>
                <a:gd name="connsiteX32" fmla="*/ 184151 w 587375"/>
                <a:gd name="connsiteY32" fmla="*/ 36512 h 714375"/>
                <a:gd name="connsiteX33" fmla="*/ 187326 w 587375"/>
                <a:gd name="connsiteY33" fmla="*/ 38100 h 714375"/>
                <a:gd name="connsiteX34" fmla="*/ 192088 w 587375"/>
                <a:gd name="connsiteY34" fmla="*/ 41275 h 714375"/>
                <a:gd name="connsiteX35" fmla="*/ 193676 w 587375"/>
                <a:gd name="connsiteY35" fmla="*/ 41275 h 714375"/>
                <a:gd name="connsiteX36" fmla="*/ 201613 w 587375"/>
                <a:gd name="connsiteY36" fmla="*/ 41275 h 714375"/>
                <a:gd name="connsiteX37" fmla="*/ 204788 w 587375"/>
                <a:gd name="connsiteY37" fmla="*/ 42862 h 714375"/>
                <a:gd name="connsiteX38" fmla="*/ 204788 w 587375"/>
                <a:gd name="connsiteY38" fmla="*/ 43921 h 714375"/>
                <a:gd name="connsiteX39" fmla="*/ 206376 w 587375"/>
                <a:gd name="connsiteY39" fmla="*/ 42862 h 714375"/>
                <a:gd name="connsiteX40" fmla="*/ 209551 w 587375"/>
                <a:gd name="connsiteY40" fmla="*/ 41275 h 714375"/>
                <a:gd name="connsiteX41" fmla="*/ 211138 w 587375"/>
                <a:gd name="connsiteY41" fmla="*/ 38100 h 714375"/>
                <a:gd name="connsiteX42" fmla="*/ 214313 w 587375"/>
                <a:gd name="connsiteY42" fmla="*/ 38100 h 714375"/>
                <a:gd name="connsiteX43" fmla="*/ 217488 w 587375"/>
                <a:gd name="connsiteY43" fmla="*/ 38100 h 714375"/>
                <a:gd name="connsiteX44" fmla="*/ 219076 w 587375"/>
                <a:gd name="connsiteY44" fmla="*/ 38100 h 714375"/>
                <a:gd name="connsiteX45" fmla="*/ 222251 w 587375"/>
                <a:gd name="connsiteY45" fmla="*/ 38100 h 714375"/>
                <a:gd name="connsiteX46" fmla="*/ 223838 w 587375"/>
                <a:gd name="connsiteY46" fmla="*/ 36513 h 714375"/>
                <a:gd name="connsiteX47" fmla="*/ 223838 w 587375"/>
                <a:gd name="connsiteY47" fmla="*/ 33338 h 714375"/>
                <a:gd name="connsiteX48" fmla="*/ 227013 w 587375"/>
                <a:gd name="connsiteY48" fmla="*/ 28575 h 714375"/>
                <a:gd name="connsiteX49" fmla="*/ 227013 w 587375"/>
                <a:gd name="connsiteY49" fmla="*/ 25400 h 714375"/>
                <a:gd name="connsiteX50" fmla="*/ 230188 w 587375"/>
                <a:gd name="connsiteY50" fmla="*/ 25400 h 714375"/>
                <a:gd name="connsiteX51" fmla="*/ 231776 w 587375"/>
                <a:gd name="connsiteY51" fmla="*/ 28575 h 714375"/>
                <a:gd name="connsiteX52" fmla="*/ 234951 w 587375"/>
                <a:gd name="connsiteY52" fmla="*/ 30163 h 714375"/>
                <a:gd name="connsiteX53" fmla="*/ 236538 w 587375"/>
                <a:gd name="connsiteY53" fmla="*/ 33338 h 714375"/>
                <a:gd name="connsiteX54" fmla="*/ 242888 w 587375"/>
                <a:gd name="connsiteY54" fmla="*/ 33338 h 714375"/>
                <a:gd name="connsiteX55" fmla="*/ 244476 w 587375"/>
                <a:gd name="connsiteY55" fmla="*/ 33338 h 714375"/>
                <a:gd name="connsiteX56" fmla="*/ 247651 w 587375"/>
                <a:gd name="connsiteY56" fmla="*/ 33338 h 714375"/>
                <a:gd name="connsiteX57" fmla="*/ 249238 w 587375"/>
                <a:gd name="connsiteY57" fmla="*/ 33338 h 714375"/>
                <a:gd name="connsiteX58" fmla="*/ 252413 w 587375"/>
                <a:gd name="connsiteY58" fmla="*/ 36513 h 714375"/>
                <a:gd name="connsiteX59" fmla="*/ 252413 w 587375"/>
                <a:gd name="connsiteY59" fmla="*/ 38100 h 714375"/>
                <a:gd name="connsiteX60" fmla="*/ 252413 w 587375"/>
                <a:gd name="connsiteY60" fmla="*/ 42862 h 714375"/>
                <a:gd name="connsiteX61" fmla="*/ 249238 w 587375"/>
                <a:gd name="connsiteY61" fmla="*/ 46037 h 714375"/>
                <a:gd name="connsiteX62" fmla="*/ 249238 w 587375"/>
                <a:gd name="connsiteY62" fmla="*/ 49212 h 714375"/>
                <a:gd name="connsiteX63" fmla="*/ 249238 w 587375"/>
                <a:gd name="connsiteY63" fmla="*/ 50800 h 714375"/>
                <a:gd name="connsiteX64" fmla="*/ 252413 w 587375"/>
                <a:gd name="connsiteY64" fmla="*/ 55562 h 714375"/>
                <a:gd name="connsiteX65" fmla="*/ 249238 w 587375"/>
                <a:gd name="connsiteY65" fmla="*/ 58737 h 714375"/>
                <a:gd name="connsiteX66" fmla="*/ 249238 w 587375"/>
                <a:gd name="connsiteY66" fmla="*/ 63500 h 714375"/>
                <a:gd name="connsiteX67" fmla="*/ 247651 w 587375"/>
                <a:gd name="connsiteY67" fmla="*/ 66675 h 714375"/>
                <a:gd name="connsiteX68" fmla="*/ 244476 w 587375"/>
                <a:gd name="connsiteY68" fmla="*/ 68262 h 714375"/>
                <a:gd name="connsiteX69" fmla="*/ 239713 w 587375"/>
                <a:gd name="connsiteY69" fmla="*/ 71437 h 714375"/>
                <a:gd name="connsiteX70" fmla="*/ 236538 w 587375"/>
                <a:gd name="connsiteY70" fmla="*/ 71437 h 714375"/>
                <a:gd name="connsiteX71" fmla="*/ 236538 w 587375"/>
                <a:gd name="connsiteY71" fmla="*/ 76200 h 714375"/>
                <a:gd name="connsiteX72" fmla="*/ 236538 w 587375"/>
                <a:gd name="connsiteY72" fmla="*/ 80962 h 714375"/>
                <a:gd name="connsiteX73" fmla="*/ 234951 w 587375"/>
                <a:gd name="connsiteY73" fmla="*/ 84137 h 714375"/>
                <a:gd name="connsiteX74" fmla="*/ 231776 w 587375"/>
                <a:gd name="connsiteY74" fmla="*/ 84137 h 714375"/>
                <a:gd name="connsiteX75" fmla="*/ 227013 w 587375"/>
                <a:gd name="connsiteY75" fmla="*/ 84137 h 714375"/>
                <a:gd name="connsiteX76" fmla="*/ 227013 w 587375"/>
                <a:gd name="connsiteY76" fmla="*/ 80962 h 714375"/>
                <a:gd name="connsiteX77" fmla="*/ 227013 w 587375"/>
                <a:gd name="connsiteY77" fmla="*/ 76200 h 714375"/>
                <a:gd name="connsiteX78" fmla="*/ 227013 w 587375"/>
                <a:gd name="connsiteY78" fmla="*/ 71437 h 714375"/>
                <a:gd name="connsiteX79" fmla="*/ 223838 w 587375"/>
                <a:gd name="connsiteY79" fmla="*/ 68262 h 714375"/>
                <a:gd name="connsiteX80" fmla="*/ 223838 w 587375"/>
                <a:gd name="connsiteY80" fmla="*/ 68262 h 714375"/>
                <a:gd name="connsiteX81" fmla="*/ 227013 w 587375"/>
                <a:gd name="connsiteY81" fmla="*/ 71437 h 714375"/>
                <a:gd name="connsiteX82" fmla="*/ 223838 w 587375"/>
                <a:gd name="connsiteY82" fmla="*/ 84137 h 714375"/>
                <a:gd name="connsiteX83" fmla="*/ 223838 w 587375"/>
                <a:gd name="connsiteY83" fmla="*/ 88900 h 714375"/>
                <a:gd name="connsiteX84" fmla="*/ 223838 w 587375"/>
                <a:gd name="connsiteY84" fmla="*/ 92075 h 714375"/>
                <a:gd name="connsiteX85" fmla="*/ 223838 w 587375"/>
                <a:gd name="connsiteY85" fmla="*/ 96837 h 714375"/>
                <a:gd name="connsiteX86" fmla="*/ 227013 w 587375"/>
                <a:gd name="connsiteY86" fmla="*/ 98425 h 714375"/>
                <a:gd name="connsiteX87" fmla="*/ 227013 w 587375"/>
                <a:gd name="connsiteY87" fmla="*/ 103187 h 714375"/>
                <a:gd name="connsiteX88" fmla="*/ 231775 w 587375"/>
                <a:gd name="connsiteY88" fmla="*/ 103187 h 714375"/>
                <a:gd name="connsiteX89" fmla="*/ 234950 w 587375"/>
                <a:gd name="connsiteY89" fmla="*/ 103187 h 714375"/>
                <a:gd name="connsiteX90" fmla="*/ 231775 w 587375"/>
                <a:gd name="connsiteY90" fmla="*/ 106362 h 714375"/>
                <a:gd name="connsiteX91" fmla="*/ 231775 w 587375"/>
                <a:gd name="connsiteY91" fmla="*/ 109537 h 714375"/>
                <a:gd name="connsiteX92" fmla="*/ 231775 w 587375"/>
                <a:gd name="connsiteY92" fmla="*/ 111125 h 714375"/>
                <a:gd name="connsiteX93" fmla="*/ 234950 w 587375"/>
                <a:gd name="connsiteY93" fmla="*/ 114300 h 714375"/>
                <a:gd name="connsiteX94" fmla="*/ 233891 w 587375"/>
                <a:gd name="connsiteY94" fmla="*/ 116947 h 714375"/>
                <a:gd name="connsiteX95" fmla="*/ 234951 w 587375"/>
                <a:gd name="connsiteY95" fmla="*/ 115888 h 714375"/>
                <a:gd name="connsiteX96" fmla="*/ 234951 w 587375"/>
                <a:gd name="connsiteY96" fmla="*/ 114300 h 714375"/>
                <a:gd name="connsiteX97" fmla="*/ 236538 w 587375"/>
                <a:gd name="connsiteY97" fmla="*/ 114300 h 714375"/>
                <a:gd name="connsiteX98" fmla="*/ 239713 w 587375"/>
                <a:gd name="connsiteY98" fmla="*/ 115888 h 714375"/>
                <a:gd name="connsiteX99" fmla="*/ 239713 w 587375"/>
                <a:gd name="connsiteY99" fmla="*/ 122237 h 714375"/>
                <a:gd name="connsiteX100" fmla="*/ 234951 w 587375"/>
                <a:gd name="connsiteY100" fmla="*/ 123825 h 714375"/>
                <a:gd name="connsiteX101" fmla="*/ 231776 w 587375"/>
                <a:gd name="connsiteY101" fmla="*/ 123825 h 714375"/>
                <a:gd name="connsiteX102" fmla="*/ 231776 w 587375"/>
                <a:gd name="connsiteY102" fmla="*/ 128587 h 714375"/>
                <a:gd name="connsiteX103" fmla="*/ 231776 w 587375"/>
                <a:gd name="connsiteY103" fmla="*/ 131762 h 714375"/>
                <a:gd name="connsiteX104" fmla="*/ 227013 w 587375"/>
                <a:gd name="connsiteY104" fmla="*/ 131762 h 714375"/>
                <a:gd name="connsiteX105" fmla="*/ 223838 w 587375"/>
                <a:gd name="connsiteY105" fmla="*/ 131762 h 714375"/>
                <a:gd name="connsiteX106" fmla="*/ 222250 w 587375"/>
                <a:gd name="connsiteY106" fmla="*/ 128587 h 714375"/>
                <a:gd name="connsiteX107" fmla="*/ 222250 w 587375"/>
                <a:gd name="connsiteY107" fmla="*/ 127000 h 714375"/>
                <a:gd name="connsiteX108" fmla="*/ 222250 w 587375"/>
                <a:gd name="connsiteY108" fmla="*/ 123825 h 714375"/>
                <a:gd name="connsiteX109" fmla="*/ 223838 w 587375"/>
                <a:gd name="connsiteY109" fmla="*/ 123825 h 714375"/>
                <a:gd name="connsiteX110" fmla="*/ 227013 w 587375"/>
                <a:gd name="connsiteY110" fmla="*/ 123825 h 714375"/>
                <a:gd name="connsiteX111" fmla="*/ 230188 w 587375"/>
                <a:gd name="connsiteY111" fmla="*/ 123825 h 714375"/>
                <a:gd name="connsiteX112" fmla="*/ 231776 w 587375"/>
                <a:gd name="connsiteY112" fmla="*/ 122237 h 714375"/>
                <a:gd name="connsiteX113" fmla="*/ 231776 w 587375"/>
                <a:gd name="connsiteY113" fmla="*/ 122236 h 714375"/>
                <a:gd name="connsiteX114" fmla="*/ 231775 w 587375"/>
                <a:gd name="connsiteY114" fmla="*/ 122237 h 714375"/>
                <a:gd name="connsiteX115" fmla="*/ 227013 w 587375"/>
                <a:gd name="connsiteY115" fmla="*/ 123825 h 714375"/>
                <a:gd name="connsiteX116" fmla="*/ 223838 w 587375"/>
                <a:gd name="connsiteY116" fmla="*/ 123825 h 714375"/>
                <a:gd name="connsiteX117" fmla="*/ 222250 w 587375"/>
                <a:gd name="connsiteY117" fmla="*/ 122237 h 714375"/>
                <a:gd name="connsiteX118" fmla="*/ 222250 w 587375"/>
                <a:gd name="connsiteY118" fmla="*/ 119062 h 714375"/>
                <a:gd name="connsiteX119" fmla="*/ 219075 w 587375"/>
                <a:gd name="connsiteY119" fmla="*/ 122237 h 714375"/>
                <a:gd name="connsiteX120" fmla="*/ 217488 w 587375"/>
                <a:gd name="connsiteY120" fmla="*/ 122237 h 714375"/>
                <a:gd name="connsiteX121" fmla="*/ 214313 w 587375"/>
                <a:gd name="connsiteY121" fmla="*/ 123825 h 714375"/>
                <a:gd name="connsiteX122" fmla="*/ 214312 w 587375"/>
                <a:gd name="connsiteY122" fmla="*/ 123825 h 714375"/>
                <a:gd name="connsiteX123" fmla="*/ 214312 w 587375"/>
                <a:gd name="connsiteY123" fmla="*/ 125014 h 714375"/>
                <a:gd name="connsiteX124" fmla="*/ 223838 w 587375"/>
                <a:gd name="connsiteY124" fmla="*/ 157163 h 714375"/>
                <a:gd name="connsiteX125" fmla="*/ 234950 w 587375"/>
                <a:gd name="connsiteY125" fmla="*/ 146050 h 714375"/>
                <a:gd name="connsiteX126" fmla="*/ 260350 w 587375"/>
                <a:gd name="connsiteY126" fmla="*/ 166688 h 714375"/>
                <a:gd name="connsiteX127" fmla="*/ 244475 w 587375"/>
                <a:gd name="connsiteY127" fmla="*/ 184150 h 714375"/>
                <a:gd name="connsiteX128" fmla="*/ 242888 w 587375"/>
                <a:gd name="connsiteY128" fmla="*/ 212725 h 714375"/>
                <a:gd name="connsiteX129" fmla="*/ 260350 w 587375"/>
                <a:gd name="connsiteY129" fmla="*/ 212725 h 714375"/>
                <a:gd name="connsiteX130" fmla="*/ 260350 w 587375"/>
                <a:gd name="connsiteY130" fmla="*/ 227013 h 714375"/>
                <a:gd name="connsiteX131" fmla="*/ 292100 w 587375"/>
                <a:gd name="connsiteY131" fmla="*/ 247650 h 714375"/>
                <a:gd name="connsiteX132" fmla="*/ 312738 w 587375"/>
                <a:gd name="connsiteY132" fmla="*/ 250825 h 714375"/>
                <a:gd name="connsiteX133" fmla="*/ 328613 w 587375"/>
                <a:gd name="connsiteY133" fmla="*/ 242888 h 714375"/>
                <a:gd name="connsiteX134" fmla="*/ 339725 w 587375"/>
                <a:gd name="connsiteY134" fmla="*/ 263525 h 714375"/>
                <a:gd name="connsiteX135" fmla="*/ 352425 w 587375"/>
                <a:gd name="connsiteY135" fmla="*/ 260350 h 714375"/>
                <a:gd name="connsiteX136" fmla="*/ 355600 w 587375"/>
                <a:gd name="connsiteY136" fmla="*/ 269875 h 714375"/>
                <a:gd name="connsiteX137" fmla="*/ 398463 w 587375"/>
                <a:gd name="connsiteY137" fmla="*/ 276225 h 714375"/>
                <a:gd name="connsiteX138" fmla="*/ 407988 w 587375"/>
                <a:gd name="connsiteY138" fmla="*/ 269875 h 714375"/>
                <a:gd name="connsiteX139" fmla="*/ 407988 w 587375"/>
                <a:gd name="connsiteY139" fmla="*/ 238125 h 714375"/>
                <a:gd name="connsiteX140" fmla="*/ 423863 w 587375"/>
                <a:gd name="connsiteY140" fmla="*/ 227013 h 714375"/>
                <a:gd name="connsiteX141" fmla="*/ 428625 w 587375"/>
                <a:gd name="connsiteY141" fmla="*/ 234950 h 714375"/>
                <a:gd name="connsiteX142" fmla="*/ 420688 w 587375"/>
                <a:gd name="connsiteY142" fmla="*/ 247650 h 714375"/>
                <a:gd name="connsiteX143" fmla="*/ 423863 w 587375"/>
                <a:gd name="connsiteY143" fmla="*/ 257175 h 714375"/>
                <a:gd name="connsiteX144" fmla="*/ 420688 w 587375"/>
                <a:gd name="connsiteY144" fmla="*/ 265113 h 714375"/>
                <a:gd name="connsiteX145" fmla="*/ 431800 w 587375"/>
                <a:gd name="connsiteY145" fmla="*/ 269875 h 714375"/>
                <a:gd name="connsiteX146" fmla="*/ 450850 w 587375"/>
                <a:gd name="connsiteY146" fmla="*/ 265113 h 714375"/>
                <a:gd name="connsiteX147" fmla="*/ 457200 w 587375"/>
                <a:gd name="connsiteY147" fmla="*/ 257175 h 714375"/>
                <a:gd name="connsiteX148" fmla="*/ 481013 w 587375"/>
                <a:gd name="connsiteY148" fmla="*/ 260350 h 714375"/>
                <a:gd name="connsiteX149" fmla="*/ 481013 w 587375"/>
                <a:gd name="connsiteY149" fmla="*/ 234950 h 714375"/>
                <a:gd name="connsiteX150" fmla="*/ 500063 w 587375"/>
                <a:gd name="connsiteY150" fmla="*/ 227013 h 714375"/>
                <a:gd name="connsiteX151" fmla="*/ 527050 w 587375"/>
                <a:gd name="connsiteY151" fmla="*/ 200025 h 714375"/>
                <a:gd name="connsiteX152" fmla="*/ 544513 w 587375"/>
                <a:gd name="connsiteY152" fmla="*/ 201613 h 714375"/>
                <a:gd name="connsiteX153" fmla="*/ 547688 w 587375"/>
                <a:gd name="connsiteY153" fmla="*/ 214313 h 714375"/>
                <a:gd name="connsiteX154" fmla="*/ 565150 w 587375"/>
                <a:gd name="connsiteY154" fmla="*/ 212725 h 714375"/>
                <a:gd name="connsiteX155" fmla="*/ 582613 w 587375"/>
                <a:gd name="connsiteY155" fmla="*/ 217488 h 714375"/>
                <a:gd name="connsiteX156" fmla="*/ 587375 w 587375"/>
                <a:gd name="connsiteY156" fmla="*/ 233363 h 714375"/>
                <a:gd name="connsiteX157" fmla="*/ 585788 w 587375"/>
                <a:gd name="connsiteY157" fmla="*/ 247650 h 714375"/>
                <a:gd name="connsiteX158" fmla="*/ 577850 w 587375"/>
                <a:gd name="connsiteY158" fmla="*/ 244475 h 714375"/>
                <a:gd name="connsiteX159" fmla="*/ 557213 w 587375"/>
                <a:gd name="connsiteY159" fmla="*/ 255588 h 714375"/>
                <a:gd name="connsiteX160" fmla="*/ 536575 w 587375"/>
                <a:gd name="connsiteY160" fmla="*/ 287338 h 714375"/>
                <a:gd name="connsiteX161" fmla="*/ 536575 w 587375"/>
                <a:gd name="connsiteY161" fmla="*/ 306388 h 714375"/>
                <a:gd name="connsiteX162" fmla="*/ 527050 w 587375"/>
                <a:gd name="connsiteY162" fmla="*/ 323850 h 714375"/>
                <a:gd name="connsiteX163" fmla="*/ 514350 w 587375"/>
                <a:gd name="connsiteY163" fmla="*/ 325438 h 714375"/>
                <a:gd name="connsiteX164" fmla="*/ 517525 w 587375"/>
                <a:gd name="connsiteY164" fmla="*/ 361950 h 714375"/>
                <a:gd name="connsiteX165" fmla="*/ 512763 w 587375"/>
                <a:gd name="connsiteY165" fmla="*/ 363538 h 714375"/>
                <a:gd name="connsiteX166" fmla="*/ 512763 w 587375"/>
                <a:gd name="connsiteY166" fmla="*/ 381000 h 714375"/>
                <a:gd name="connsiteX167" fmla="*/ 504825 w 587375"/>
                <a:gd name="connsiteY167" fmla="*/ 388938 h 714375"/>
                <a:gd name="connsiteX168" fmla="*/ 496888 w 587375"/>
                <a:gd name="connsiteY168" fmla="*/ 381000 h 714375"/>
                <a:gd name="connsiteX169" fmla="*/ 496888 w 587375"/>
                <a:gd name="connsiteY169" fmla="*/ 333375 h 714375"/>
                <a:gd name="connsiteX170" fmla="*/ 488950 w 587375"/>
                <a:gd name="connsiteY170" fmla="*/ 333375 h 714375"/>
                <a:gd name="connsiteX171" fmla="*/ 487363 w 587375"/>
                <a:gd name="connsiteY171" fmla="*/ 349250 h 714375"/>
                <a:gd name="connsiteX172" fmla="*/ 476250 w 587375"/>
                <a:gd name="connsiteY172" fmla="*/ 349250 h 714375"/>
                <a:gd name="connsiteX173" fmla="*/ 481013 w 587375"/>
                <a:gd name="connsiteY173" fmla="*/ 333375 h 714375"/>
                <a:gd name="connsiteX174" fmla="*/ 496888 w 587375"/>
                <a:gd name="connsiteY174" fmla="*/ 320675 h 714375"/>
                <a:gd name="connsiteX175" fmla="*/ 500063 w 587375"/>
                <a:gd name="connsiteY175" fmla="*/ 303213 h 714375"/>
                <a:gd name="connsiteX176" fmla="*/ 449263 w 587375"/>
                <a:gd name="connsiteY176" fmla="*/ 295275 h 714375"/>
                <a:gd name="connsiteX177" fmla="*/ 444500 w 587375"/>
                <a:gd name="connsiteY177" fmla="*/ 285750 h 714375"/>
                <a:gd name="connsiteX178" fmla="*/ 415925 w 587375"/>
                <a:gd name="connsiteY178" fmla="*/ 269875 h 714375"/>
                <a:gd name="connsiteX179" fmla="*/ 414338 w 587375"/>
                <a:gd name="connsiteY179" fmla="*/ 276225 h 714375"/>
                <a:gd name="connsiteX180" fmla="*/ 406400 w 587375"/>
                <a:gd name="connsiteY180" fmla="*/ 293688 h 714375"/>
                <a:gd name="connsiteX181" fmla="*/ 428625 w 587375"/>
                <a:gd name="connsiteY181" fmla="*/ 303213 h 714375"/>
                <a:gd name="connsiteX182" fmla="*/ 415925 w 587375"/>
                <a:gd name="connsiteY182" fmla="*/ 311150 h 714375"/>
                <a:gd name="connsiteX183" fmla="*/ 414338 w 587375"/>
                <a:gd name="connsiteY183" fmla="*/ 319088 h 714375"/>
                <a:gd name="connsiteX184" fmla="*/ 419100 w 587375"/>
                <a:gd name="connsiteY184" fmla="*/ 323850 h 714375"/>
                <a:gd name="connsiteX185" fmla="*/ 420688 w 587375"/>
                <a:gd name="connsiteY185" fmla="*/ 338138 h 714375"/>
                <a:gd name="connsiteX186" fmla="*/ 436563 w 587375"/>
                <a:gd name="connsiteY186" fmla="*/ 388938 h 714375"/>
                <a:gd name="connsiteX187" fmla="*/ 407988 w 587375"/>
                <a:gd name="connsiteY187" fmla="*/ 388938 h 714375"/>
                <a:gd name="connsiteX188" fmla="*/ 406400 w 587375"/>
                <a:gd name="connsiteY188" fmla="*/ 374650 h 714375"/>
                <a:gd name="connsiteX189" fmla="*/ 398463 w 587375"/>
                <a:gd name="connsiteY189" fmla="*/ 388938 h 714375"/>
                <a:gd name="connsiteX190" fmla="*/ 377825 w 587375"/>
                <a:gd name="connsiteY190" fmla="*/ 404813 h 714375"/>
                <a:gd name="connsiteX191" fmla="*/ 382588 w 587375"/>
                <a:gd name="connsiteY191" fmla="*/ 414338 h 714375"/>
                <a:gd name="connsiteX192" fmla="*/ 371475 w 587375"/>
                <a:gd name="connsiteY192" fmla="*/ 434975 h 714375"/>
                <a:gd name="connsiteX193" fmla="*/ 355600 w 587375"/>
                <a:gd name="connsiteY193" fmla="*/ 439738 h 714375"/>
                <a:gd name="connsiteX194" fmla="*/ 350838 w 587375"/>
                <a:gd name="connsiteY194" fmla="*/ 431800 h 714375"/>
                <a:gd name="connsiteX195" fmla="*/ 339725 w 587375"/>
                <a:gd name="connsiteY195" fmla="*/ 439738 h 714375"/>
                <a:gd name="connsiteX196" fmla="*/ 339725 w 587375"/>
                <a:gd name="connsiteY196" fmla="*/ 452438 h 714375"/>
                <a:gd name="connsiteX197" fmla="*/ 287338 w 587375"/>
                <a:gd name="connsiteY197" fmla="*/ 500063 h 714375"/>
                <a:gd name="connsiteX198" fmla="*/ 290513 w 587375"/>
                <a:gd name="connsiteY198" fmla="*/ 512763 h 714375"/>
                <a:gd name="connsiteX199" fmla="*/ 266700 w 587375"/>
                <a:gd name="connsiteY199" fmla="*/ 525463 h 714375"/>
                <a:gd name="connsiteX200" fmla="*/ 249238 w 587375"/>
                <a:gd name="connsiteY200" fmla="*/ 530225 h 714375"/>
                <a:gd name="connsiteX201" fmla="*/ 247650 w 587375"/>
                <a:gd name="connsiteY201" fmla="*/ 539750 h 714375"/>
                <a:gd name="connsiteX202" fmla="*/ 252413 w 587375"/>
                <a:gd name="connsiteY202" fmla="*/ 590550 h 714375"/>
                <a:gd name="connsiteX203" fmla="*/ 239713 w 587375"/>
                <a:gd name="connsiteY203" fmla="*/ 620713 h 714375"/>
                <a:gd name="connsiteX204" fmla="*/ 242888 w 587375"/>
                <a:gd name="connsiteY204" fmla="*/ 655638 h 714375"/>
                <a:gd name="connsiteX205" fmla="*/ 231775 w 587375"/>
                <a:gd name="connsiteY205" fmla="*/ 655638 h 714375"/>
                <a:gd name="connsiteX206" fmla="*/ 223838 w 587375"/>
                <a:gd name="connsiteY206" fmla="*/ 681038 h 714375"/>
                <a:gd name="connsiteX207" fmla="*/ 231775 w 587375"/>
                <a:gd name="connsiteY207" fmla="*/ 687388 h 714375"/>
                <a:gd name="connsiteX208" fmla="*/ 231775 w 587375"/>
                <a:gd name="connsiteY208" fmla="*/ 692150 h 714375"/>
                <a:gd name="connsiteX209" fmla="*/ 214313 w 587375"/>
                <a:gd name="connsiteY209" fmla="*/ 687388 h 714375"/>
                <a:gd name="connsiteX210" fmla="*/ 209550 w 587375"/>
                <a:gd name="connsiteY210" fmla="*/ 704850 h 714375"/>
                <a:gd name="connsiteX211" fmla="*/ 193675 w 587375"/>
                <a:gd name="connsiteY211" fmla="*/ 714375 h 714375"/>
                <a:gd name="connsiteX212" fmla="*/ 166688 w 587375"/>
                <a:gd name="connsiteY212" fmla="*/ 687388 h 714375"/>
                <a:gd name="connsiteX213" fmla="*/ 161925 w 587375"/>
                <a:gd name="connsiteY213" fmla="*/ 666750 h 714375"/>
                <a:gd name="connsiteX214" fmla="*/ 155575 w 587375"/>
                <a:gd name="connsiteY214" fmla="*/ 633413 h 714375"/>
                <a:gd name="connsiteX215" fmla="*/ 133350 w 587375"/>
                <a:gd name="connsiteY215" fmla="*/ 593725 h 714375"/>
                <a:gd name="connsiteX216" fmla="*/ 131763 w 587375"/>
                <a:gd name="connsiteY216" fmla="*/ 555625 h 714375"/>
                <a:gd name="connsiteX217" fmla="*/ 103188 w 587375"/>
                <a:gd name="connsiteY217" fmla="*/ 495300 h 714375"/>
                <a:gd name="connsiteX218" fmla="*/ 98425 w 587375"/>
                <a:gd name="connsiteY218" fmla="*/ 471488 h 714375"/>
                <a:gd name="connsiteX219" fmla="*/ 93662 w 587375"/>
                <a:gd name="connsiteY219" fmla="*/ 423863 h 714375"/>
                <a:gd name="connsiteX220" fmla="*/ 95250 w 587375"/>
                <a:gd name="connsiteY220" fmla="*/ 404813 h 714375"/>
                <a:gd name="connsiteX221" fmla="*/ 90487 w 587375"/>
                <a:gd name="connsiteY221" fmla="*/ 398463 h 714375"/>
                <a:gd name="connsiteX222" fmla="*/ 93662 w 587375"/>
                <a:gd name="connsiteY222" fmla="*/ 374650 h 714375"/>
                <a:gd name="connsiteX223" fmla="*/ 85725 w 587375"/>
                <a:gd name="connsiteY223" fmla="*/ 371475 h 714375"/>
                <a:gd name="connsiteX224" fmla="*/ 82550 w 587375"/>
                <a:gd name="connsiteY224" fmla="*/ 381000 h 714375"/>
                <a:gd name="connsiteX225" fmla="*/ 77787 w 587375"/>
                <a:gd name="connsiteY225" fmla="*/ 404813 h 714375"/>
                <a:gd name="connsiteX226" fmla="*/ 58737 w 587375"/>
                <a:gd name="connsiteY226" fmla="*/ 419100 h 714375"/>
                <a:gd name="connsiteX227" fmla="*/ 34925 w 587375"/>
                <a:gd name="connsiteY227" fmla="*/ 404813 h 714375"/>
                <a:gd name="connsiteX228" fmla="*/ 12700 w 587375"/>
                <a:gd name="connsiteY228" fmla="*/ 374650 h 714375"/>
                <a:gd name="connsiteX229" fmla="*/ 38100 w 587375"/>
                <a:gd name="connsiteY229" fmla="*/ 371475 h 714375"/>
                <a:gd name="connsiteX230" fmla="*/ 50800 w 587375"/>
                <a:gd name="connsiteY230" fmla="*/ 349250 h 714375"/>
                <a:gd name="connsiteX231" fmla="*/ 34925 w 587375"/>
                <a:gd name="connsiteY231" fmla="*/ 354013 h 714375"/>
                <a:gd name="connsiteX232" fmla="*/ 20637 w 587375"/>
                <a:gd name="connsiteY232" fmla="*/ 361950 h 714375"/>
                <a:gd name="connsiteX233" fmla="*/ 0 w 587375"/>
                <a:gd name="connsiteY233" fmla="*/ 342900 h 714375"/>
                <a:gd name="connsiteX234" fmla="*/ 7937 w 587375"/>
                <a:gd name="connsiteY234" fmla="*/ 330200 h 714375"/>
                <a:gd name="connsiteX235" fmla="*/ 42862 w 587375"/>
                <a:gd name="connsiteY235" fmla="*/ 320675 h 714375"/>
                <a:gd name="connsiteX236" fmla="*/ 60325 w 587375"/>
                <a:gd name="connsiteY236" fmla="*/ 320675 h 714375"/>
                <a:gd name="connsiteX237" fmla="*/ 50800 w 587375"/>
                <a:gd name="connsiteY237" fmla="*/ 290513 h 714375"/>
                <a:gd name="connsiteX238" fmla="*/ 33337 w 587375"/>
                <a:gd name="connsiteY238" fmla="*/ 280988 h 714375"/>
                <a:gd name="connsiteX239" fmla="*/ 38100 w 587375"/>
                <a:gd name="connsiteY239" fmla="*/ 265113 h 714375"/>
                <a:gd name="connsiteX240" fmla="*/ 22225 w 587375"/>
                <a:gd name="connsiteY240" fmla="*/ 265113 h 714375"/>
                <a:gd name="connsiteX241" fmla="*/ 25400 w 587375"/>
                <a:gd name="connsiteY241" fmla="*/ 255588 h 714375"/>
                <a:gd name="connsiteX242" fmla="*/ 39687 w 587375"/>
                <a:gd name="connsiteY242" fmla="*/ 234950 h 714375"/>
                <a:gd name="connsiteX243" fmla="*/ 52387 w 587375"/>
                <a:gd name="connsiteY243" fmla="*/ 239713 h 714375"/>
                <a:gd name="connsiteX244" fmla="*/ 76200 w 587375"/>
                <a:gd name="connsiteY244" fmla="*/ 227013 h 714375"/>
                <a:gd name="connsiteX245" fmla="*/ 80962 w 587375"/>
                <a:gd name="connsiteY245" fmla="*/ 212725 h 714375"/>
                <a:gd name="connsiteX246" fmla="*/ 107950 w 587375"/>
                <a:gd name="connsiteY246" fmla="*/ 196850 h 714375"/>
                <a:gd name="connsiteX247" fmla="*/ 120650 w 587375"/>
                <a:gd name="connsiteY247" fmla="*/ 161925 h 714375"/>
                <a:gd name="connsiteX248" fmla="*/ 133350 w 587375"/>
                <a:gd name="connsiteY248" fmla="*/ 134938 h 714375"/>
                <a:gd name="connsiteX249" fmla="*/ 143828 w 587375"/>
                <a:gd name="connsiteY249" fmla="*/ 123507 h 714375"/>
                <a:gd name="connsiteX250" fmla="*/ 141288 w 587375"/>
                <a:gd name="connsiteY250" fmla="*/ 122237 h 714375"/>
                <a:gd name="connsiteX251" fmla="*/ 138113 w 587375"/>
                <a:gd name="connsiteY251" fmla="*/ 122237 h 714375"/>
                <a:gd name="connsiteX252" fmla="*/ 136526 w 587375"/>
                <a:gd name="connsiteY252" fmla="*/ 122237 h 714375"/>
                <a:gd name="connsiteX253" fmla="*/ 136526 w 587375"/>
                <a:gd name="connsiteY253" fmla="*/ 119062 h 714375"/>
                <a:gd name="connsiteX254" fmla="*/ 133351 w 587375"/>
                <a:gd name="connsiteY254" fmla="*/ 115887 h 714375"/>
                <a:gd name="connsiteX255" fmla="*/ 128588 w 587375"/>
                <a:gd name="connsiteY255" fmla="*/ 114300 h 714375"/>
                <a:gd name="connsiteX256" fmla="*/ 125413 w 587375"/>
                <a:gd name="connsiteY256" fmla="*/ 114300 h 714375"/>
                <a:gd name="connsiteX257" fmla="*/ 125413 w 587375"/>
                <a:gd name="connsiteY257" fmla="*/ 109537 h 714375"/>
                <a:gd name="connsiteX258" fmla="*/ 123826 w 587375"/>
                <a:gd name="connsiteY258" fmla="*/ 106362 h 714375"/>
                <a:gd name="connsiteX259" fmla="*/ 119063 w 587375"/>
                <a:gd name="connsiteY259" fmla="*/ 98425 h 714375"/>
                <a:gd name="connsiteX260" fmla="*/ 123826 w 587375"/>
                <a:gd name="connsiteY260" fmla="*/ 96837 h 714375"/>
                <a:gd name="connsiteX261" fmla="*/ 123825 w 587375"/>
                <a:gd name="connsiteY261" fmla="*/ 96836 h 714375"/>
                <a:gd name="connsiteX262" fmla="*/ 123825 w 587375"/>
                <a:gd name="connsiteY262" fmla="*/ 96837 h 714375"/>
                <a:gd name="connsiteX263" fmla="*/ 119063 w 587375"/>
                <a:gd name="connsiteY263" fmla="*/ 98425 h 714375"/>
                <a:gd name="connsiteX264" fmla="*/ 125413 w 587375"/>
                <a:gd name="connsiteY264" fmla="*/ 109537 h 714375"/>
                <a:gd name="connsiteX265" fmla="*/ 123825 w 587375"/>
                <a:gd name="connsiteY265" fmla="*/ 109537 h 714375"/>
                <a:gd name="connsiteX266" fmla="*/ 119063 w 587375"/>
                <a:gd name="connsiteY266" fmla="*/ 109537 h 714375"/>
                <a:gd name="connsiteX267" fmla="*/ 115888 w 587375"/>
                <a:gd name="connsiteY267" fmla="*/ 106362 h 714375"/>
                <a:gd name="connsiteX268" fmla="*/ 115888 w 587375"/>
                <a:gd name="connsiteY268" fmla="*/ 103187 h 714375"/>
                <a:gd name="connsiteX269" fmla="*/ 115888 w 587375"/>
                <a:gd name="connsiteY269" fmla="*/ 101600 h 714375"/>
                <a:gd name="connsiteX270" fmla="*/ 115888 w 587375"/>
                <a:gd name="connsiteY270" fmla="*/ 98425 h 714375"/>
                <a:gd name="connsiteX271" fmla="*/ 112713 w 587375"/>
                <a:gd name="connsiteY271" fmla="*/ 79375 h 714375"/>
                <a:gd name="connsiteX272" fmla="*/ 112713 w 587375"/>
                <a:gd name="connsiteY272" fmla="*/ 76200 h 714375"/>
                <a:gd name="connsiteX273" fmla="*/ 111125 w 587375"/>
                <a:gd name="connsiteY273" fmla="*/ 71437 h 714375"/>
                <a:gd name="connsiteX274" fmla="*/ 111125 w 587375"/>
                <a:gd name="connsiteY274" fmla="*/ 68262 h 714375"/>
                <a:gd name="connsiteX275" fmla="*/ 115888 w 587375"/>
                <a:gd name="connsiteY275" fmla="*/ 63500 h 714375"/>
                <a:gd name="connsiteX276" fmla="*/ 123825 w 587375"/>
                <a:gd name="connsiteY276" fmla="*/ 58737 h 714375"/>
                <a:gd name="connsiteX277" fmla="*/ 123825 w 587375"/>
                <a:gd name="connsiteY277" fmla="*/ 55562 h 714375"/>
                <a:gd name="connsiteX278" fmla="*/ 125413 w 587375"/>
                <a:gd name="connsiteY278" fmla="*/ 49212 h 714375"/>
                <a:gd name="connsiteX279" fmla="*/ 123825 w 587375"/>
                <a:gd name="connsiteY279" fmla="*/ 46037 h 714375"/>
                <a:gd name="connsiteX280" fmla="*/ 119063 w 587375"/>
                <a:gd name="connsiteY280" fmla="*/ 41275 h 714375"/>
                <a:gd name="connsiteX281" fmla="*/ 115888 w 587375"/>
                <a:gd name="connsiteY281" fmla="*/ 41275 h 714375"/>
                <a:gd name="connsiteX282" fmla="*/ 112713 w 587375"/>
                <a:gd name="connsiteY282" fmla="*/ 38100 h 714375"/>
                <a:gd name="connsiteX283" fmla="*/ 111125 w 587375"/>
                <a:gd name="connsiteY283" fmla="*/ 33337 h 714375"/>
                <a:gd name="connsiteX284" fmla="*/ 106363 w 587375"/>
                <a:gd name="connsiteY284" fmla="*/ 33337 h 714375"/>
                <a:gd name="connsiteX285" fmla="*/ 103188 w 587375"/>
                <a:gd name="connsiteY285" fmla="*/ 30162 h 714375"/>
                <a:gd name="connsiteX286" fmla="*/ 101600 w 587375"/>
                <a:gd name="connsiteY286" fmla="*/ 30162 h 714375"/>
                <a:gd name="connsiteX287" fmla="*/ 95250 w 587375"/>
                <a:gd name="connsiteY287" fmla="*/ 28575 h 714375"/>
                <a:gd name="connsiteX288" fmla="*/ 95250 w 587375"/>
                <a:gd name="connsiteY288" fmla="*/ 25400 h 714375"/>
                <a:gd name="connsiteX289" fmla="*/ 95250 w 587375"/>
                <a:gd name="connsiteY289" fmla="*/ 17463 h 714375"/>
                <a:gd name="connsiteX290" fmla="*/ 95250 w 587375"/>
                <a:gd name="connsiteY290" fmla="*/ 15875 h 714375"/>
                <a:gd name="connsiteX291" fmla="*/ 98425 w 587375"/>
                <a:gd name="connsiteY291" fmla="*/ 15875 h 714375"/>
                <a:gd name="connsiteX292" fmla="*/ 103188 w 587375"/>
                <a:gd name="connsiteY292" fmla="*/ 15875 h 714375"/>
                <a:gd name="connsiteX293" fmla="*/ 106363 w 587375"/>
                <a:gd name="connsiteY293" fmla="*/ 17463 h 714375"/>
                <a:gd name="connsiteX294" fmla="*/ 107950 w 587375"/>
                <a:gd name="connsiteY294" fmla="*/ 15875 h 714375"/>
                <a:gd name="connsiteX295" fmla="*/ 107950 w 587375"/>
                <a:gd name="connsiteY295" fmla="*/ 12700 h 714375"/>
                <a:gd name="connsiteX296" fmla="*/ 107950 w 587375"/>
                <a:gd name="connsiteY296" fmla="*/ 7938 h 714375"/>
                <a:gd name="connsiteX297" fmla="*/ 112713 w 587375"/>
                <a:gd name="connsiteY297" fmla="*/ 7938 h 714375"/>
                <a:gd name="connsiteX298" fmla="*/ 115888 w 587375"/>
                <a:gd name="connsiteY298" fmla="*/ 7938 h 714375"/>
                <a:gd name="connsiteX299" fmla="*/ 123825 w 587375"/>
                <a:gd name="connsiteY299" fmla="*/ 6350 h 714375"/>
                <a:gd name="connsiteX300" fmla="*/ 125413 w 587375"/>
                <a:gd name="connsiteY300" fmla="*/ 6350 h 714375"/>
                <a:gd name="connsiteX301" fmla="*/ 128588 w 587375"/>
                <a:gd name="connsiteY301" fmla="*/ 3175 h 714375"/>
                <a:gd name="connsiteX302" fmla="*/ 136525 w 587375"/>
                <a:gd name="connsiteY302" fmla="*/ 6350 h 714375"/>
                <a:gd name="connsiteX303" fmla="*/ 138113 w 587375"/>
                <a:gd name="connsiteY303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23837 w 587375"/>
                <a:gd name="connsiteY9" fmla="*/ 68262 h 714375"/>
                <a:gd name="connsiteX10" fmla="*/ 209550 w 587375"/>
                <a:gd name="connsiteY10" fmla="*/ 60325 h 714375"/>
                <a:gd name="connsiteX11" fmla="*/ 209550 w 587375"/>
                <a:gd name="connsiteY11" fmla="*/ 66675 h 714375"/>
                <a:gd name="connsiteX12" fmla="*/ 223837 w 587375"/>
                <a:gd name="connsiteY12" fmla="*/ 68262 h 714375"/>
                <a:gd name="connsiteX13" fmla="*/ 187325 w 587375"/>
                <a:gd name="connsiteY13" fmla="*/ 55562 h 714375"/>
                <a:gd name="connsiteX14" fmla="*/ 186268 w 587375"/>
                <a:gd name="connsiteY14" fmla="*/ 57148 h 714375"/>
                <a:gd name="connsiteX15" fmla="*/ 187325 w 587375"/>
                <a:gd name="connsiteY15" fmla="*/ 55562 h 714375"/>
                <a:gd name="connsiteX16" fmla="*/ 138113 w 587375"/>
                <a:gd name="connsiteY16" fmla="*/ 0 h 714375"/>
                <a:gd name="connsiteX17" fmla="*/ 144463 w 587375"/>
                <a:gd name="connsiteY17" fmla="*/ 0 h 714375"/>
                <a:gd name="connsiteX18" fmla="*/ 146050 w 587375"/>
                <a:gd name="connsiteY18" fmla="*/ 3175 h 714375"/>
                <a:gd name="connsiteX19" fmla="*/ 149225 w 587375"/>
                <a:gd name="connsiteY19" fmla="*/ 0 h 714375"/>
                <a:gd name="connsiteX20" fmla="*/ 153988 w 587375"/>
                <a:gd name="connsiteY20" fmla="*/ 0 h 714375"/>
                <a:gd name="connsiteX21" fmla="*/ 155576 w 587375"/>
                <a:gd name="connsiteY21" fmla="*/ 3175 h 714375"/>
                <a:gd name="connsiteX22" fmla="*/ 158751 w 587375"/>
                <a:gd name="connsiteY22" fmla="*/ 6350 h 714375"/>
                <a:gd name="connsiteX23" fmla="*/ 161926 w 587375"/>
                <a:gd name="connsiteY23" fmla="*/ 7938 h 714375"/>
                <a:gd name="connsiteX24" fmla="*/ 161926 w 587375"/>
                <a:gd name="connsiteY24" fmla="*/ 11113 h 714375"/>
                <a:gd name="connsiteX25" fmla="*/ 163513 w 587375"/>
                <a:gd name="connsiteY25" fmla="*/ 15875 h 714375"/>
                <a:gd name="connsiteX26" fmla="*/ 171451 w 587375"/>
                <a:gd name="connsiteY26" fmla="*/ 15875 h 714375"/>
                <a:gd name="connsiteX27" fmla="*/ 174626 w 587375"/>
                <a:gd name="connsiteY27" fmla="*/ 17463 h 714375"/>
                <a:gd name="connsiteX28" fmla="*/ 176213 w 587375"/>
                <a:gd name="connsiteY28" fmla="*/ 23813 h 714375"/>
                <a:gd name="connsiteX29" fmla="*/ 179388 w 587375"/>
                <a:gd name="connsiteY29" fmla="*/ 25400 h 714375"/>
                <a:gd name="connsiteX30" fmla="*/ 184151 w 587375"/>
                <a:gd name="connsiteY30" fmla="*/ 25400 h 714375"/>
                <a:gd name="connsiteX31" fmla="*/ 184151 w 587375"/>
                <a:gd name="connsiteY31" fmla="*/ 36512 h 714375"/>
                <a:gd name="connsiteX32" fmla="*/ 187326 w 587375"/>
                <a:gd name="connsiteY32" fmla="*/ 38100 h 714375"/>
                <a:gd name="connsiteX33" fmla="*/ 192088 w 587375"/>
                <a:gd name="connsiteY33" fmla="*/ 41275 h 714375"/>
                <a:gd name="connsiteX34" fmla="*/ 193676 w 587375"/>
                <a:gd name="connsiteY34" fmla="*/ 41275 h 714375"/>
                <a:gd name="connsiteX35" fmla="*/ 201613 w 587375"/>
                <a:gd name="connsiteY35" fmla="*/ 41275 h 714375"/>
                <a:gd name="connsiteX36" fmla="*/ 204788 w 587375"/>
                <a:gd name="connsiteY36" fmla="*/ 42862 h 714375"/>
                <a:gd name="connsiteX37" fmla="*/ 204788 w 587375"/>
                <a:gd name="connsiteY37" fmla="*/ 43921 h 714375"/>
                <a:gd name="connsiteX38" fmla="*/ 206376 w 587375"/>
                <a:gd name="connsiteY38" fmla="*/ 42862 h 714375"/>
                <a:gd name="connsiteX39" fmla="*/ 209551 w 587375"/>
                <a:gd name="connsiteY39" fmla="*/ 41275 h 714375"/>
                <a:gd name="connsiteX40" fmla="*/ 211138 w 587375"/>
                <a:gd name="connsiteY40" fmla="*/ 38100 h 714375"/>
                <a:gd name="connsiteX41" fmla="*/ 214313 w 587375"/>
                <a:gd name="connsiteY41" fmla="*/ 38100 h 714375"/>
                <a:gd name="connsiteX42" fmla="*/ 217488 w 587375"/>
                <a:gd name="connsiteY42" fmla="*/ 38100 h 714375"/>
                <a:gd name="connsiteX43" fmla="*/ 219076 w 587375"/>
                <a:gd name="connsiteY43" fmla="*/ 38100 h 714375"/>
                <a:gd name="connsiteX44" fmla="*/ 222251 w 587375"/>
                <a:gd name="connsiteY44" fmla="*/ 38100 h 714375"/>
                <a:gd name="connsiteX45" fmla="*/ 223838 w 587375"/>
                <a:gd name="connsiteY45" fmla="*/ 36513 h 714375"/>
                <a:gd name="connsiteX46" fmla="*/ 223838 w 587375"/>
                <a:gd name="connsiteY46" fmla="*/ 33338 h 714375"/>
                <a:gd name="connsiteX47" fmla="*/ 227013 w 587375"/>
                <a:gd name="connsiteY47" fmla="*/ 28575 h 714375"/>
                <a:gd name="connsiteX48" fmla="*/ 227013 w 587375"/>
                <a:gd name="connsiteY48" fmla="*/ 25400 h 714375"/>
                <a:gd name="connsiteX49" fmla="*/ 230188 w 587375"/>
                <a:gd name="connsiteY49" fmla="*/ 25400 h 714375"/>
                <a:gd name="connsiteX50" fmla="*/ 231776 w 587375"/>
                <a:gd name="connsiteY50" fmla="*/ 28575 h 714375"/>
                <a:gd name="connsiteX51" fmla="*/ 234951 w 587375"/>
                <a:gd name="connsiteY51" fmla="*/ 30163 h 714375"/>
                <a:gd name="connsiteX52" fmla="*/ 236538 w 587375"/>
                <a:gd name="connsiteY52" fmla="*/ 33338 h 714375"/>
                <a:gd name="connsiteX53" fmla="*/ 242888 w 587375"/>
                <a:gd name="connsiteY53" fmla="*/ 33338 h 714375"/>
                <a:gd name="connsiteX54" fmla="*/ 244476 w 587375"/>
                <a:gd name="connsiteY54" fmla="*/ 33338 h 714375"/>
                <a:gd name="connsiteX55" fmla="*/ 247651 w 587375"/>
                <a:gd name="connsiteY55" fmla="*/ 33338 h 714375"/>
                <a:gd name="connsiteX56" fmla="*/ 249238 w 587375"/>
                <a:gd name="connsiteY56" fmla="*/ 33338 h 714375"/>
                <a:gd name="connsiteX57" fmla="*/ 252413 w 587375"/>
                <a:gd name="connsiteY57" fmla="*/ 36513 h 714375"/>
                <a:gd name="connsiteX58" fmla="*/ 252413 w 587375"/>
                <a:gd name="connsiteY58" fmla="*/ 38100 h 714375"/>
                <a:gd name="connsiteX59" fmla="*/ 252413 w 587375"/>
                <a:gd name="connsiteY59" fmla="*/ 42862 h 714375"/>
                <a:gd name="connsiteX60" fmla="*/ 249238 w 587375"/>
                <a:gd name="connsiteY60" fmla="*/ 46037 h 714375"/>
                <a:gd name="connsiteX61" fmla="*/ 249238 w 587375"/>
                <a:gd name="connsiteY61" fmla="*/ 49212 h 714375"/>
                <a:gd name="connsiteX62" fmla="*/ 249238 w 587375"/>
                <a:gd name="connsiteY62" fmla="*/ 50800 h 714375"/>
                <a:gd name="connsiteX63" fmla="*/ 252413 w 587375"/>
                <a:gd name="connsiteY63" fmla="*/ 55562 h 714375"/>
                <a:gd name="connsiteX64" fmla="*/ 249238 w 587375"/>
                <a:gd name="connsiteY64" fmla="*/ 58737 h 714375"/>
                <a:gd name="connsiteX65" fmla="*/ 249238 w 587375"/>
                <a:gd name="connsiteY65" fmla="*/ 63500 h 714375"/>
                <a:gd name="connsiteX66" fmla="*/ 247651 w 587375"/>
                <a:gd name="connsiteY66" fmla="*/ 66675 h 714375"/>
                <a:gd name="connsiteX67" fmla="*/ 244476 w 587375"/>
                <a:gd name="connsiteY67" fmla="*/ 68262 h 714375"/>
                <a:gd name="connsiteX68" fmla="*/ 239713 w 587375"/>
                <a:gd name="connsiteY68" fmla="*/ 71437 h 714375"/>
                <a:gd name="connsiteX69" fmla="*/ 236538 w 587375"/>
                <a:gd name="connsiteY69" fmla="*/ 71437 h 714375"/>
                <a:gd name="connsiteX70" fmla="*/ 236538 w 587375"/>
                <a:gd name="connsiteY70" fmla="*/ 76200 h 714375"/>
                <a:gd name="connsiteX71" fmla="*/ 236538 w 587375"/>
                <a:gd name="connsiteY71" fmla="*/ 80962 h 714375"/>
                <a:gd name="connsiteX72" fmla="*/ 234951 w 587375"/>
                <a:gd name="connsiteY72" fmla="*/ 84137 h 714375"/>
                <a:gd name="connsiteX73" fmla="*/ 231776 w 587375"/>
                <a:gd name="connsiteY73" fmla="*/ 84137 h 714375"/>
                <a:gd name="connsiteX74" fmla="*/ 227013 w 587375"/>
                <a:gd name="connsiteY74" fmla="*/ 84137 h 714375"/>
                <a:gd name="connsiteX75" fmla="*/ 227013 w 587375"/>
                <a:gd name="connsiteY75" fmla="*/ 80962 h 714375"/>
                <a:gd name="connsiteX76" fmla="*/ 227013 w 587375"/>
                <a:gd name="connsiteY76" fmla="*/ 76200 h 714375"/>
                <a:gd name="connsiteX77" fmla="*/ 227013 w 587375"/>
                <a:gd name="connsiteY77" fmla="*/ 71437 h 714375"/>
                <a:gd name="connsiteX78" fmla="*/ 223838 w 587375"/>
                <a:gd name="connsiteY78" fmla="*/ 68262 h 714375"/>
                <a:gd name="connsiteX79" fmla="*/ 223838 w 587375"/>
                <a:gd name="connsiteY79" fmla="*/ 68262 h 714375"/>
                <a:gd name="connsiteX80" fmla="*/ 227013 w 587375"/>
                <a:gd name="connsiteY80" fmla="*/ 71437 h 714375"/>
                <a:gd name="connsiteX81" fmla="*/ 223838 w 587375"/>
                <a:gd name="connsiteY81" fmla="*/ 84137 h 714375"/>
                <a:gd name="connsiteX82" fmla="*/ 223838 w 587375"/>
                <a:gd name="connsiteY82" fmla="*/ 88900 h 714375"/>
                <a:gd name="connsiteX83" fmla="*/ 223838 w 587375"/>
                <a:gd name="connsiteY83" fmla="*/ 92075 h 714375"/>
                <a:gd name="connsiteX84" fmla="*/ 223838 w 587375"/>
                <a:gd name="connsiteY84" fmla="*/ 96837 h 714375"/>
                <a:gd name="connsiteX85" fmla="*/ 227013 w 587375"/>
                <a:gd name="connsiteY85" fmla="*/ 98425 h 714375"/>
                <a:gd name="connsiteX86" fmla="*/ 227013 w 587375"/>
                <a:gd name="connsiteY86" fmla="*/ 103187 h 714375"/>
                <a:gd name="connsiteX87" fmla="*/ 231775 w 587375"/>
                <a:gd name="connsiteY87" fmla="*/ 103187 h 714375"/>
                <a:gd name="connsiteX88" fmla="*/ 234950 w 587375"/>
                <a:gd name="connsiteY88" fmla="*/ 103187 h 714375"/>
                <a:gd name="connsiteX89" fmla="*/ 231775 w 587375"/>
                <a:gd name="connsiteY89" fmla="*/ 106362 h 714375"/>
                <a:gd name="connsiteX90" fmla="*/ 231775 w 587375"/>
                <a:gd name="connsiteY90" fmla="*/ 109537 h 714375"/>
                <a:gd name="connsiteX91" fmla="*/ 231775 w 587375"/>
                <a:gd name="connsiteY91" fmla="*/ 111125 h 714375"/>
                <a:gd name="connsiteX92" fmla="*/ 234950 w 587375"/>
                <a:gd name="connsiteY92" fmla="*/ 114300 h 714375"/>
                <a:gd name="connsiteX93" fmla="*/ 233891 w 587375"/>
                <a:gd name="connsiteY93" fmla="*/ 116947 h 714375"/>
                <a:gd name="connsiteX94" fmla="*/ 234951 w 587375"/>
                <a:gd name="connsiteY94" fmla="*/ 115888 h 714375"/>
                <a:gd name="connsiteX95" fmla="*/ 234951 w 587375"/>
                <a:gd name="connsiteY95" fmla="*/ 114300 h 714375"/>
                <a:gd name="connsiteX96" fmla="*/ 236538 w 587375"/>
                <a:gd name="connsiteY96" fmla="*/ 114300 h 714375"/>
                <a:gd name="connsiteX97" fmla="*/ 239713 w 587375"/>
                <a:gd name="connsiteY97" fmla="*/ 115888 h 714375"/>
                <a:gd name="connsiteX98" fmla="*/ 239713 w 587375"/>
                <a:gd name="connsiteY98" fmla="*/ 122237 h 714375"/>
                <a:gd name="connsiteX99" fmla="*/ 234951 w 587375"/>
                <a:gd name="connsiteY99" fmla="*/ 123825 h 714375"/>
                <a:gd name="connsiteX100" fmla="*/ 231776 w 587375"/>
                <a:gd name="connsiteY100" fmla="*/ 123825 h 714375"/>
                <a:gd name="connsiteX101" fmla="*/ 231776 w 587375"/>
                <a:gd name="connsiteY101" fmla="*/ 128587 h 714375"/>
                <a:gd name="connsiteX102" fmla="*/ 231776 w 587375"/>
                <a:gd name="connsiteY102" fmla="*/ 131762 h 714375"/>
                <a:gd name="connsiteX103" fmla="*/ 227013 w 587375"/>
                <a:gd name="connsiteY103" fmla="*/ 131762 h 714375"/>
                <a:gd name="connsiteX104" fmla="*/ 223838 w 587375"/>
                <a:gd name="connsiteY104" fmla="*/ 131762 h 714375"/>
                <a:gd name="connsiteX105" fmla="*/ 222250 w 587375"/>
                <a:gd name="connsiteY105" fmla="*/ 128587 h 714375"/>
                <a:gd name="connsiteX106" fmla="*/ 222250 w 587375"/>
                <a:gd name="connsiteY106" fmla="*/ 127000 h 714375"/>
                <a:gd name="connsiteX107" fmla="*/ 222250 w 587375"/>
                <a:gd name="connsiteY107" fmla="*/ 123825 h 714375"/>
                <a:gd name="connsiteX108" fmla="*/ 223838 w 587375"/>
                <a:gd name="connsiteY108" fmla="*/ 123825 h 714375"/>
                <a:gd name="connsiteX109" fmla="*/ 227013 w 587375"/>
                <a:gd name="connsiteY109" fmla="*/ 123825 h 714375"/>
                <a:gd name="connsiteX110" fmla="*/ 230188 w 587375"/>
                <a:gd name="connsiteY110" fmla="*/ 123825 h 714375"/>
                <a:gd name="connsiteX111" fmla="*/ 231776 w 587375"/>
                <a:gd name="connsiteY111" fmla="*/ 122237 h 714375"/>
                <a:gd name="connsiteX112" fmla="*/ 231776 w 587375"/>
                <a:gd name="connsiteY112" fmla="*/ 122236 h 714375"/>
                <a:gd name="connsiteX113" fmla="*/ 231775 w 587375"/>
                <a:gd name="connsiteY113" fmla="*/ 122237 h 714375"/>
                <a:gd name="connsiteX114" fmla="*/ 227013 w 587375"/>
                <a:gd name="connsiteY114" fmla="*/ 123825 h 714375"/>
                <a:gd name="connsiteX115" fmla="*/ 223838 w 587375"/>
                <a:gd name="connsiteY115" fmla="*/ 123825 h 714375"/>
                <a:gd name="connsiteX116" fmla="*/ 222250 w 587375"/>
                <a:gd name="connsiteY116" fmla="*/ 122237 h 714375"/>
                <a:gd name="connsiteX117" fmla="*/ 222250 w 587375"/>
                <a:gd name="connsiteY117" fmla="*/ 119062 h 714375"/>
                <a:gd name="connsiteX118" fmla="*/ 219075 w 587375"/>
                <a:gd name="connsiteY118" fmla="*/ 122237 h 714375"/>
                <a:gd name="connsiteX119" fmla="*/ 217488 w 587375"/>
                <a:gd name="connsiteY119" fmla="*/ 122237 h 714375"/>
                <a:gd name="connsiteX120" fmla="*/ 214313 w 587375"/>
                <a:gd name="connsiteY120" fmla="*/ 123825 h 714375"/>
                <a:gd name="connsiteX121" fmla="*/ 214312 w 587375"/>
                <a:gd name="connsiteY121" fmla="*/ 123825 h 714375"/>
                <a:gd name="connsiteX122" fmla="*/ 214312 w 587375"/>
                <a:gd name="connsiteY122" fmla="*/ 125014 h 714375"/>
                <a:gd name="connsiteX123" fmla="*/ 223838 w 587375"/>
                <a:gd name="connsiteY123" fmla="*/ 157163 h 714375"/>
                <a:gd name="connsiteX124" fmla="*/ 234950 w 587375"/>
                <a:gd name="connsiteY124" fmla="*/ 146050 h 714375"/>
                <a:gd name="connsiteX125" fmla="*/ 260350 w 587375"/>
                <a:gd name="connsiteY125" fmla="*/ 166688 h 714375"/>
                <a:gd name="connsiteX126" fmla="*/ 244475 w 587375"/>
                <a:gd name="connsiteY126" fmla="*/ 184150 h 714375"/>
                <a:gd name="connsiteX127" fmla="*/ 242888 w 587375"/>
                <a:gd name="connsiteY127" fmla="*/ 212725 h 714375"/>
                <a:gd name="connsiteX128" fmla="*/ 260350 w 587375"/>
                <a:gd name="connsiteY128" fmla="*/ 212725 h 714375"/>
                <a:gd name="connsiteX129" fmla="*/ 260350 w 587375"/>
                <a:gd name="connsiteY129" fmla="*/ 227013 h 714375"/>
                <a:gd name="connsiteX130" fmla="*/ 292100 w 587375"/>
                <a:gd name="connsiteY130" fmla="*/ 247650 h 714375"/>
                <a:gd name="connsiteX131" fmla="*/ 312738 w 587375"/>
                <a:gd name="connsiteY131" fmla="*/ 250825 h 714375"/>
                <a:gd name="connsiteX132" fmla="*/ 328613 w 587375"/>
                <a:gd name="connsiteY132" fmla="*/ 242888 h 714375"/>
                <a:gd name="connsiteX133" fmla="*/ 339725 w 587375"/>
                <a:gd name="connsiteY133" fmla="*/ 263525 h 714375"/>
                <a:gd name="connsiteX134" fmla="*/ 352425 w 587375"/>
                <a:gd name="connsiteY134" fmla="*/ 260350 h 714375"/>
                <a:gd name="connsiteX135" fmla="*/ 355600 w 587375"/>
                <a:gd name="connsiteY135" fmla="*/ 269875 h 714375"/>
                <a:gd name="connsiteX136" fmla="*/ 398463 w 587375"/>
                <a:gd name="connsiteY136" fmla="*/ 276225 h 714375"/>
                <a:gd name="connsiteX137" fmla="*/ 407988 w 587375"/>
                <a:gd name="connsiteY137" fmla="*/ 269875 h 714375"/>
                <a:gd name="connsiteX138" fmla="*/ 407988 w 587375"/>
                <a:gd name="connsiteY138" fmla="*/ 238125 h 714375"/>
                <a:gd name="connsiteX139" fmla="*/ 423863 w 587375"/>
                <a:gd name="connsiteY139" fmla="*/ 227013 h 714375"/>
                <a:gd name="connsiteX140" fmla="*/ 428625 w 587375"/>
                <a:gd name="connsiteY140" fmla="*/ 234950 h 714375"/>
                <a:gd name="connsiteX141" fmla="*/ 420688 w 587375"/>
                <a:gd name="connsiteY141" fmla="*/ 247650 h 714375"/>
                <a:gd name="connsiteX142" fmla="*/ 423863 w 587375"/>
                <a:gd name="connsiteY142" fmla="*/ 257175 h 714375"/>
                <a:gd name="connsiteX143" fmla="*/ 420688 w 587375"/>
                <a:gd name="connsiteY143" fmla="*/ 265113 h 714375"/>
                <a:gd name="connsiteX144" fmla="*/ 431800 w 587375"/>
                <a:gd name="connsiteY144" fmla="*/ 269875 h 714375"/>
                <a:gd name="connsiteX145" fmla="*/ 450850 w 587375"/>
                <a:gd name="connsiteY145" fmla="*/ 265113 h 714375"/>
                <a:gd name="connsiteX146" fmla="*/ 457200 w 587375"/>
                <a:gd name="connsiteY146" fmla="*/ 257175 h 714375"/>
                <a:gd name="connsiteX147" fmla="*/ 481013 w 587375"/>
                <a:gd name="connsiteY147" fmla="*/ 260350 h 714375"/>
                <a:gd name="connsiteX148" fmla="*/ 481013 w 587375"/>
                <a:gd name="connsiteY148" fmla="*/ 234950 h 714375"/>
                <a:gd name="connsiteX149" fmla="*/ 500063 w 587375"/>
                <a:gd name="connsiteY149" fmla="*/ 227013 h 714375"/>
                <a:gd name="connsiteX150" fmla="*/ 527050 w 587375"/>
                <a:gd name="connsiteY150" fmla="*/ 200025 h 714375"/>
                <a:gd name="connsiteX151" fmla="*/ 544513 w 587375"/>
                <a:gd name="connsiteY151" fmla="*/ 201613 h 714375"/>
                <a:gd name="connsiteX152" fmla="*/ 547688 w 587375"/>
                <a:gd name="connsiteY152" fmla="*/ 214313 h 714375"/>
                <a:gd name="connsiteX153" fmla="*/ 565150 w 587375"/>
                <a:gd name="connsiteY153" fmla="*/ 212725 h 714375"/>
                <a:gd name="connsiteX154" fmla="*/ 582613 w 587375"/>
                <a:gd name="connsiteY154" fmla="*/ 217488 h 714375"/>
                <a:gd name="connsiteX155" fmla="*/ 587375 w 587375"/>
                <a:gd name="connsiteY155" fmla="*/ 233363 h 714375"/>
                <a:gd name="connsiteX156" fmla="*/ 585788 w 587375"/>
                <a:gd name="connsiteY156" fmla="*/ 247650 h 714375"/>
                <a:gd name="connsiteX157" fmla="*/ 577850 w 587375"/>
                <a:gd name="connsiteY157" fmla="*/ 244475 h 714375"/>
                <a:gd name="connsiteX158" fmla="*/ 557213 w 587375"/>
                <a:gd name="connsiteY158" fmla="*/ 255588 h 714375"/>
                <a:gd name="connsiteX159" fmla="*/ 536575 w 587375"/>
                <a:gd name="connsiteY159" fmla="*/ 287338 h 714375"/>
                <a:gd name="connsiteX160" fmla="*/ 536575 w 587375"/>
                <a:gd name="connsiteY160" fmla="*/ 306388 h 714375"/>
                <a:gd name="connsiteX161" fmla="*/ 527050 w 587375"/>
                <a:gd name="connsiteY161" fmla="*/ 323850 h 714375"/>
                <a:gd name="connsiteX162" fmla="*/ 514350 w 587375"/>
                <a:gd name="connsiteY162" fmla="*/ 325438 h 714375"/>
                <a:gd name="connsiteX163" fmla="*/ 517525 w 587375"/>
                <a:gd name="connsiteY163" fmla="*/ 361950 h 714375"/>
                <a:gd name="connsiteX164" fmla="*/ 512763 w 587375"/>
                <a:gd name="connsiteY164" fmla="*/ 363538 h 714375"/>
                <a:gd name="connsiteX165" fmla="*/ 512763 w 587375"/>
                <a:gd name="connsiteY165" fmla="*/ 381000 h 714375"/>
                <a:gd name="connsiteX166" fmla="*/ 504825 w 587375"/>
                <a:gd name="connsiteY166" fmla="*/ 388938 h 714375"/>
                <a:gd name="connsiteX167" fmla="*/ 496888 w 587375"/>
                <a:gd name="connsiteY167" fmla="*/ 381000 h 714375"/>
                <a:gd name="connsiteX168" fmla="*/ 496888 w 587375"/>
                <a:gd name="connsiteY168" fmla="*/ 333375 h 714375"/>
                <a:gd name="connsiteX169" fmla="*/ 488950 w 587375"/>
                <a:gd name="connsiteY169" fmla="*/ 333375 h 714375"/>
                <a:gd name="connsiteX170" fmla="*/ 487363 w 587375"/>
                <a:gd name="connsiteY170" fmla="*/ 349250 h 714375"/>
                <a:gd name="connsiteX171" fmla="*/ 476250 w 587375"/>
                <a:gd name="connsiteY171" fmla="*/ 349250 h 714375"/>
                <a:gd name="connsiteX172" fmla="*/ 481013 w 587375"/>
                <a:gd name="connsiteY172" fmla="*/ 333375 h 714375"/>
                <a:gd name="connsiteX173" fmla="*/ 496888 w 587375"/>
                <a:gd name="connsiteY173" fmla="*/ 320675 h 714375"/>
                <a:gd name="connsiteX174" fmla="*/ 500063 w 587375"/>
                <a:gd name="connsiteY174" fmla="*/ 303213 h 714375"/>
                <a:gd name="connsiteX175" fmla="*/ 449263 w 587375"/>
                <a:gd name="connsiteY175" fmla="*/ 295275 h 714375"/>
                <a:gd name="connsiteX176" fmla="*/ 444500 w 587375"/>
                <a:gd name="connsiteY176" fmla="*/ 285750 h 714375"/>
                <a:gd name="connsiteX177" fmla="*/ 415925 w 587375"/>
                <a:gd name="connsiteY177" fmla="*/ 269875 h 714375"/>
                <a:gd name="connsiteX178" fmla="*/ 414338 w 587375"/>
                <a:gd name="connsiteY178" fmla="*/ 276225 h 714375"/>
                <a:gd name="connsiteX179" fmla="*/ 406400 w 587375"/>
                <a:gd name="connsiteY179" fmla="*/ 293688 h 714375"/>
                <a:gd name="connsiteX180" fmla="*/ 428625 w 587375"/>
                <a:gd name="connsiteY180" fmla="*/ 303213 h 714375"/>
                <a:gd name="connsiteX181" fmla="*/ 415925 w 587375"/>
                <a:gd name="connsiteY181" fmla="*/ 311150 h 714375"/>
                <a:gd name="connsiteX182" fmla="*/ 414338 w 587375"/>
                <a:gd name="connsiteY182" fmla="*/ 319088 h 714375"/>
                <a:gd name="connsiteX183" fmla="*/ 419100 w 587375"/>
                <a:gd name="connsiteY183" fmla="*/ 323850 h 714375"/>
                <a:gd name="connsiteX184" fmla="*/ 420688 w 587375"/>
                <a:gd name="connsiteY184" fmla="*/ 338138 h 714375"/>
                <a:gd name="connsiteX185" fmla="*/ 436563 w 587375"/>
                <a:gd name="connsiteY185" fmla="*/ 388938 h 714375"/>
                <a:gd name="connsiteX186" fmla="*/ 407988 w 587375"/>
                <a:gd name="connsiteY186" fmla="*/ 388938 h 714375"/>
                <a:gd name="connsiteX187" fmla="*/ 406400 w 587375"/>
                <a:gd name="connsiteY187" fmla="*/ 374650 h 714375"/>
                <a:gd name="connsiteX188" fmla="*/ 398463 w 587375"/>
                <a:gd name="connsiteY188" fmla="*/ 388938 h 714375"/>
                <a:gd name="connsiteX189" fmla="*/ 377825 w 587375"/>
                <a:gd name="connsiteY189" fmla="*/ 404813 h 714375"/>
                <a:gd name="connsiteX190" fmla="*/ 382588 w 587375"/>
                <a:gd name="connsiteY190" fmla="*/ 414338 h 714375"/>
                <a:gd name="connsiteX191" fmla="*/ 371475 w 587375"/>
                <a:gd name="connsiteY191" fmla="*/ 434975 h 714375"/>
                <a:gd name="connsiteX192" fmla="*/ 355600 w 587375"/>
                <a:gd name="connsiteY192" fmla="*/ 439738 h 714375"/>
                <a:gd name="connsiteX193" fmla="*/ 350838 w 587375"/>
                <a:gd name="connsiteY193" fmla="*/ 431800 h 714375"/>
                <a:gd name="connsiteX194" fmla="*/ 339725 w 587375"/>
                <a:gd name="connsiteY194" fmla="*/ 439738 h 714375"/>
                <a:gd name="connsiteX195" fmla="*/ 339725 w 587375"/>
                <a:gd name="connsiteY195" fmla="*/ 452438 h 714375"/>
                <a:gd name="connsiteX196" fmla="*/ 287338 w 587375"/>
                <a:gd name="connsiteY196" fmla="*/ 500063 h 714375"/>
                <a:gd name="connsiteX197" fmla="*/ 290513 w 587375"/>
                <a:gd name="connsiteY197" fmla="*/ 512763 h 714375"/>
                <a:gd name="connsiteX198" fmla="*/ 266700 w 587375"/>
                <a:gd name="connsiteY198" fmla="*/ 525463 h 714375"/>
                <a:gd name="connsiteX199" fmla="*/ 249238 w 587375"/>
                <a:gd name="connsiteY199" fmla="*/ 530225 h 714375"/>
                <a:gd name="connsiteX200" fmla="*/ 247650 w 587375"/>
                <a:gd name="connsiteY200" fmla="*/ 539750 h 714375"/>
                <a:gd name="connsiteX201" fmla="*/ 252413 w 587375"/>
                <a:gd name="connsiteY201" fmla="*/ 590550 h 714375"/>
                <a:gd name="connsiteX202" fmla="*/ 239713 w 587375"/>
                <a:gd name="connsiteY202" fmla="*/ 620713 h 714375"/>
                <a:gd name="connsiteX203" fmla="*/ 242888 w 587375"/>
                <a:gd name="connsiteY203" fmla="*/ 655638 h 714375"/>
                <a:gd name="connsiteX204" fmla="*/ 231775 w 587375"/>
                <a:gd name="connsiteY204" fmla="*/ 655638 h 714375"/>
                <a:gd name="connsiteX205" fmla="*/ 223838 w 587375"/>
                <a:gd name="connsiteY205" fmla="*/ 681038 h 714375"/>
                <a:gd name="connsiteX206" fmla="*/ 231775 w 587375"/>
                <a:gd name="connsiteY206" fmla="*/ 687388 h 714375"/>
                <a:gd name="connsiteX207" fmla="*/ 231775 w 587375"/>
                <a:gd name="connsiteY207" fmla="*/ 692150 h 714375"/>
                <a:gd name="connsiteX208" fmla="*/ 214313 w 587375"/>
                <a:gd name="connsiteY208" fmla="*/ 687388 h 714375"/>
                <a:gd name="connsiteX209" fmla="*/ 209550 w 587375"/>
                <a:gd name="connsiteY209" fmla="*/ 704850 h 714375"/>
                <a:gd name="connsiteX210" fmla="*/ 193675 w 587375"/>
                <a:gd name="connsiteY210" fmla="*/ 714375 h 714375"/>
                <a:gd name="connsiteX211" fmla="*/ 166688 w 587375"/>
                <a:gd name="connsiteY211" fmla="*/ 687388 h 714375"/>
                <a:gd name="connsiteX212" fmla="*/ 161925 w 587375"/>
                <a:gd name="connsiteY212" fmla="*/ 666750 h 714375"/>
                <a:gd name="connsiteX213" fmla="*/ 155575 w 587375"/>
                <a:gd name="connsiteY213" fmla="*/ 633413 h 714375"/>
                <a:gd name="connsiteX214" fmla="*/ 133350 w 587375"/>
                <a:gd name="connsiteY214" fmla="*/ 593725 h 714375"/>
                <a:gd name="connsiteX215" fmla="*/ 131763 w 587375"/>
                <a:gd name="connsiteY215" fmla="*/ 555625 h 714375"/>
                <a:gd name="connsiteX216" fmla="*/ 103188 w 587375"/>
                <a:gd name="connsiteY216" fmla="*/ 495300 h 714375"/>
                <a:gd name="connsiteX217" fmla="*/ 98425 w 587375"/>
                <a:gd name="connsiteY217" fmla="*/ 471488 h 714375"/>
                <a:gd name="connsiteX218" fmla="*/ 93662 w 587375"/>
                <a:gd name="connsiteY218" fmla="*/ 423863 h 714375"/>
                <a:gd name="connsiteX219" fmla="*/ 95250 w 587375"/>
                <a:gd name="connsiteY219" fmla="*/ 404813 h 714375"/>
                <a:gd name="connsiteX220" fmla="*/ 90487 w 587375"/>
                <a:gd name="connsiteY220" fmla="*/ 398463 h 714375"/>
                <a:gd name="connsiteX221" fmla="*/ 93662 w 587375"/>
                <a:gd name="connsiteY221" fmla="*/ 374650 h 714375"/>
                <a:gd name="connsiteX222" fmla="*/ 85725 w 587375"/>
                <a:gd name="connsiteY222" fmla="*/ 371475 h 714375"/>
                <a:gd name="connsiteX223" fmla="*/ 82550 w 587375"/>
                <a:gd name="connsiteY223" fmla="*/ 381000 h 714375"/>
                <a:gd name="connsiteX224" fmla="*/ 77787 w 587375"/>
                <a:gd name="connsiteY224" fmla="*/ 404813 h 714375"/>
                <a:gd name="connsiteX225" fmla="*/ 58737 w 587375"/>
                <a:gd name="connsiteY225" fmla="*/ 419100 h 714375"/>
                <a:gd name="connsiteX226" fmla="*/ 34925 w 587375"/>
                <a:gd name="connsiteY226" fmla="*/ 404813 h 714375"/>
                <a:gd name="connsiteX227" fmla="*/ 12700 w 587375"/>
                <a:gd name="connsiteY227" fmla="*/ 374650 h 714375"/>
                <a:gd name="connsiteX228" fmla="*/ 38100 w 587375"/>
                <a:gd name="connsiteY228" fmla="*/ 371475 h 714375"/>
                <a:gd name="connsiteX229" fmla="*/ 50800 w 587375"/>
                <a:gd name="connsiteY229" fmla="*/ 349250 h 714375"/>
                <a:gd name="connsiteX230" fmla="*/ 34925 w 587375"/>
                <a:gd name="connsiteY230" fmla="*/ 354013 h 714375"/>
                <a:gd name="connsiteX231" fmla="*/ 20637 w 587375"/>
                <a:gd name="connsiteY231" fmla="*/ 361950 h 714375"/>
                <a:gd name="connsiteX232" fmla="*/ 0 w 587375"/>
                <a:gd name="connsiteY232" fmla="*/ 342900 h 714375"/>
                <a:gd name="connsiteX233" fmla="*/ 7937 w 587375"/>
                <a:gd name="connsiteY233" fmla="*/ 330200 h 714375"/>
                <a:gd name="connsiteX234" fmla="*/ 42862 w 587375"/>
                <a:gd name="connsiteY234" fmla="*/ 320675 h 714375"/>
                <a:gd name="connsiteX235" fmla="*/ 60325 w 587375"/>
                <a:gd name="connsiteY235" fmla="*/ 320675 h 714375"/>
                <a:gd name="connsiteX236" fmla="*/ 50800 w 587375"/>
                <a:gd name="connsiteY236" fmla="*/ 290513 h 714375"/>
                <a:gd name="connsiteX237" fmla="*/ 33337 w 587375"/>
                <a:gd name="connsiteY237" fmla="*/ 280988 h 714375"/>
                <a:gd name="connsiteX238" fmla="*/ 38100 w 587375"/>
                <a:gd name="connsiteY238" fmla="*/ 265113 h 714375"/>
                <a:gd name="connsiteX239" fmla="*/ 22225 w 587375"/>
                <a:gd name="connsiteY239" fmla="*/ 265113 h 714375"/>
                <a:gd name="connsiteX240" fmla="*/ 25400 w 587375"/>
                <a:gd name="connsiteY240" fmla="*/ 255588 h 714375"/>
                <a:gd name="connsiteX241" fmla="*/ 39687 w 587375"/>
                <a:gd name="connsiteY241" fmla="*/ 234950 h 714375"/>
                <a:gd name="connsiteX242" fmla="*/ 52387 w 587375"/>
                <a:gd name="connsiteY242" fmla="*/ 239713 h 714375"/>
                <a:gd name="connsiteX243" fmla="*/ 76200 w 587375"/>
                <a:gd name="connsiteY243" fmla="*/ 227013 h 714375"/>
                <a:gd name="connsiteX244" fmla="*/ 80962 w 587375"/>
                <a:gd name="connsiteY244" fmla="*/ 212725 h 714375"/>
                <a:gd name="connsiteX245" fmla="*/ 107950 w 587375"/>
                <a:gd name="connsiteY245" fmla="*/ 196850 h 714375"/>
                <a:gd name="connsiteX246" fmla="*/ 120650 w 587375"/>
                <a:gd name="connsiteY246" fmla="*/ 161925 h 714375"/>
                <a:gd name="connsiteX247" fmla="*/ 133350 w 587375"/>
                <a:gd name="connsiteY247" fmla="*/ 134938 h 714375"/>
                <a:gd name="connsiteX248" fmla="*/ 143828 w 587375"/>
                <a:gd name="connsiteY248" fmla="*/ 123507 h 714375"/>
                <a:gd name="connsiteX249" fmla="*/ 141288 w 587375"/>
                <a:gd name="connsiteY249" fmla="*/ 122237 h 714375"/>
                <a:gd name="connsiteX250" fmla="*/ 138113 w 587375"/>
                <a:gd name="connsiteY250" fmla="*/ 122237 h 714375"/>
                <a:gd name="connsiteX251" fmla="*/ 136526 w 587375"/>
                <a:gd name="connsiteY251" fmla="*/ 122237 h 714375"/>
                <a:gd name="connsiteX252" fmla="*/ 136526 w 587375"/>
                <a:gd name="connsiteY252" fmla="*/ 119062 h 714375"/>
                <a:gd name="connsiteX253" fmla="*/ 133351 w 587375"/>
                <a:gd name="connsiteY253" fmla="*/ 115887 h 714375"/>
                <a:gd name="connsiteX254" fmla="*/ 128588 w 587375"/>
                <a:gd name="connsiteY254" fmla="*/ 114300 h 714375"/>
                <a:gd name="connsiteX255" fmla="*/ 125413 w 587375"/>
                <a:gd name="connsiteY255" fmla="*/ 114300 h 714375"/>
                <a:gd name="connsiteX256" fmla="*/ 125413 w 587375"/>
                <a:gd name="connsiteY256" fmla="*/ 109537 h 714375"/>
                <a:gd name="connsiteX257" fmla="*/ 123826 w 587375"/>
                <a:gd name="connsiteY257" fmla="*/ 106362 h 714375"/>
                <a:gd name="connsiteX258" fmla="*/ 119063 w 587375"/>
                <a:gd name="connsiteY258" fmla="*/ 98425 h 714375"/>
                <a:gd name="connsiteX259" fmla="*/ 123826 w 587375"/>
                <a:gd name="connsiteY259" fmla="*/ 96837 h 714375"/>
                <a:gd name="connsiteX260" fmla="*/ 123825 w 587375"/>
                <a:gd name="connsiteY260" fmla="*/ 96836 h 714375"/>
                <a:gd name="connsiteX261" fmla="*/ 123825 w 587375"/>
                <a:gd name="connsiteY261" fmla="*/ 96837 h 714375"/>
                <a:gd name="connsiteX262" fmla="*/ 119063 w 587375"/>
                <a:gd name="connsiteY262" fmla="*/ 98425 h 714375"/>
                <a:gd name="connsiteX263" fmla="*/ 125413 w 587375"/>
                <a:gd name="connsiteY263" fmla="*/ 109537 h 714375"/>
                <a:gd name="connsiteX264" fmla="*/ 123825 w 587375"/>
                <a:gd name="connsiteY264" fmla="*/ 109537 h 714375"/>
                <a:gd name="connsiteX265" fmla="*/ 119063 w 587375"/>
                <a:gd name="connsiteY265" fmla="*/ 109537 h 714375"/>
                <a:gd name="connsiteX266" fmla="*/ 115888 w 587375"/>
                <a:gd name="connsiteY266" fmla="*/ 106362 h 714375"/>
                <a:gd name="connsiteX267" fmla="*/ 115888 w 587375"/>
                <a:gd name="connsiteY267" fmla="*/ 103187 h 714375"/>
                <a:gd name="connsiteX268" fmla="*/ 115888 w 587375"/>
                <a:gd name="connsiteY268" fmla="*/ 101600 h 714375"/>
                <a:gd name="connsiteX269" fmla="*/ 115888 w 587375"/>
                <a:gd name="connsiteY269" fmla="*/ 98425 h 714375"/>
                <a:gd name="connsiteX270" fmla="*/ 112713 w 587375"/>
                <a:gd name="connsiteY270" fmla="*/ 79375 h 714375"/>
                <a:gd name="connsiteX271" fmla="*/ 112713 w 587375"/>
                <a:gd name="connsiteY271" fmla="*/ 76200 h 714375"/>
                <a:gd name="connsiteX272" fmla="*/ 111125 w 587375"/>
                <a:gd name="connsiteY272" fmla="*/ 71437 h 714375"/>
                <a:gd name="connsiteX273" fmla="*/ 111125 w 587375"/>
                <a:gd name="connsiteY273" fmla="*/ 68262 h 714375"/>
                <a:gd name="connsiteX274" fmla="*/ 115888 w 587375"/>
                <a:gd name="connsiteY274" fmla="*/ 63500 h 714375"/>
                <a:gd name="connsiteX275" fmla="*/ 123825 w 587375"/>
                <a:gd name="connsiteY275" fmla="*/ 58737 h 714375"/>
                <a:gd name="connsiteX276" fmla="*/ 123825 w 587375"/>
                <a:gd name="connsiteY276" fmla="*/ 55562 h 714375"/>
                <a:gd name="connsiteX277" fmla="*/ 125413 w 587375"/>
                <a:gd name="connsiteY277" fmla="*/ 49212 h 714375"/>
                <a:gd name="connsiteX278" fmla="*/ 123825 w 587375"/>
                <a:gd name="connsiteY278" fmla="*/ 46037 h 714375"/>
                <a:gd name="connsiteX279" fmla="*/ 119063 w 587375"/>
                <a:gd name="connsiteY279" fmla="*/ 41275 h 714375"/>
                <a:gd name="connsiteX280" fmla="*/ 115888 w 587375"/>
                <a:gd name="connsiteY280" fmla="*/ 41275 h 714375"/>
                <a:gd name="connsiteX281" fmla="*/ 112713 w 587375"/>
                <a:gd name="connsiteY281" fmla="*/ 38100 h 714375"/>
                <a:gd name="connsiteX282" fmla="*/ 111125 w 587375"/>
                <a:gd name="connsiteY282" fmla="*/ 33337 h 714375"/>
                <a:gd name="connsiteX283" fmla="*/ 106363 w 587375"/>
                <a:gd name="connsiteY283" fmla="*/ 33337 h 714375"/>
                <a:gd name="connsiteX284" fmla="*/ 103188 w 587375"/>
                <a:gd name="connsiteY284" fmla="*/ 30162 h 714375"/>
                <a:gd name="connsiteX285" fmla="*/ 101600 w 587375"/>
                <a:gd name="connsiteY285" fmla="*/ 30162 h 714375"/>
                <a:gd name="connsiteX286" fmla="*/ 95250 w 587375"/>
                <a:gd name="connsiteY286" fmla="*/ 28575 h 714375"/>
                <a:gd name="connsiteX287" fmla="*/ 95250 w 587375"/>
                <a:gd name="connsiteY287" fmla="*/ 25400 h 714375"/>
                <a:gd name="connsiteX288" fmla="*/ 95250 w 587375"/>
                <a:gd name="connsiteY288" fmla="*/ 17463 h 714375"/>
                <a:gd name="connsiteX289" fmla="*/ 95250 w 587375"/>
                <a:gd name="connsiteY289" fmla="*/ 15875 h 714375"/>
                <a:gd name="connsiteX290" fmla="*/ 98425 w 587375"/>
                <a:gd name="connsiteY290" fmla="*/ 15875 h 714375"/>
                <a:gd name="connsiteX291" fmla="*/ 103188 w 587375"/>
                <a:gd name="connsiteY291" fmla="*/ 15875 h 714375"/>
                <a:gd name="connsiteX292" fmla="*/ 106363 w 587375"/>
                <a:gd name="connsiteY292" fmla="*/ 17463 h 714375"/>
                <a:gd name="connsiteX293" fmla="*/ 107950 w 587375"/>
                <a:gd name="connsiteY293" fmla="*/ 15875 h 714375"/>
                <a:gd name="connsiteX294" fmla="*/ 107950 w 587375"/>
                <a:gd name="connsiteY294" fmla="*/ 12700 h 714375"/>
                <a:gd name="connsiteX295" fmla="*/ 107950 w 587375"/>
                <a:gd name="connsiteY295" fmla="*/ 7938 h 714375"/>
                <a:gd name="connsiteX296" fmla="*/ 112713 w 587375"/>
                <a:gd name="connsiteY296" fmla="*/ 7938 h 714375"/>
                <a:gd name="connsiteX297" fmla="*/ 115888 w 587375"/>
                <a:gd name="connsiteY297" fmla="*/ 7938 h 714375"/>
                <a:gd name="connsiteX298" fmla="*/ 123825 w 587375"/>
                <a:gd name="connsiteY298" fmla="*/ 6350 h 714375"/>
                <a:gd name="connsiteX299" fmla="*/ 125413 w 587375"/>
                <a:gd name="connsiteY299" fmla="*/ 6350 h 714375"/>
                <a:gd name="connsiteX300" fmla="*/ 128588 w 587375"/>
                <a:gd name="connsiteY300" fmla="*/ 3175 h 714375"/>
                <a:gd name="connsiteX301" fmla="*/ 136525 w 587375"/>
                <a:gd name="connsiteY301" fmla="*/ 6350 h 714375"/>
                <a:gd name="connsiteX302" fmla="*/ 138113 w 587375"/>
                <a:gd name="connsiteY302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223837 w 587375"/>
                <a:gd name="connsiteY9" fmla="*/ 68262 h 714375"/>
                <a:gd name="connsiteX10" fmla="*/ 209550 w 587375"/>
                <a:gd name="connsiteY10" fmla="*/ 60325 h 714375"/>
                <a:gd name="connsiteX11" fmla="*/ 223837 w 587375"/>
                <a:gd name="connsiteY11" fmla="*/ 68262 h 714375"/>
                <a:gd name="connsiteX12" fmla="*/ 187325 w 587375"/>
                <a:gd name="connsiteY12" fmla="*/ 55562 h 714375"/>
                <a:gd name="connsiteX13" fmla="*/ 186268 w 587375"/>
                <a:gd name="connsiteY13" fmla="*/ 57148 h 714375"/>
                <a:gd name="connsiteX14" fmla="*/ 187325 w 587375"/>
                <a:gd name="connsiteY14" fmla="*/ 55562 h 714375"/>
                <a:gd name="connsiteX15" fmla="*/ 138113 w 587375"/>
                <a:gd name="connsiteY15" fmla="*/ 0 h 714375"/>
                <a:gd name="connsiteX16" fmla="*/ 144463 w 587375"/>
                <a:gd name="connsiteY16" fmla="*/ 0 h 714375"/>
                <a:gd name="connsiteX17" fmla="*/ 146050 w 587375"/>
                <a:gd name="connsiteY17" fmla="*/ 3175 h 714375"/>
                <a:gd name="connsiteX18" fmla="*/ 149225 w 587375"/>
                <a:gd name="connsiteY18" fmla="*/ 0 h 714375"/>
                <a:gd name="connsiteX19" fmla="*/ 153988 w 587375"/>
                <a:gd name="connsiteY19" fmla="*/ 0 h 714375"/>
                <a:gd name="connsiteX20" fmla="*/ 155576 w 587375"/>
                <a:gd name="connsiteY20" fmla="*/ 3175 h 714375"/>
                <a:gd name="connsiteX21" fmla="*/ 158751 w 587375"/>
                <a:gd name="connsiteY21" fmla="*/ 6350 h 714375"/>
                <a:gd name="connsiteX22" fmla="*/ 161926 w 587375"/>
                <a:gd name="connsiteY22" fmla="*/ 7938 h 714375"/>
                <a:gd name="connsiteX23" fmla="*/ 161926 w 587375"/>
                <a:gd name="connsiteY23" fmla="*/ 11113 h 714375"/>
                <a:gd name="connsiteX24" fmla="*/ 163513 w 587375"/>
                <a:gd name="connsiteY24" fmla="*/ 15875 h 714375"/>
                <a:gd name="connsiteX25" fmla="*/ 171451 w 587375"/>
                <a:gd name="connsiteY25" fmla="*/ 15875 h 714375"/>
                <a:gd name="connsiteX26" fmla="*/ 174626 w 587375"/>
                <a:gd name="connsiteY26" fmla="*/ 17463 h 714375"/>
                <a:gd name="connsiteX27" fmla="*/ 176213 w 587375"/>
                <a:gd name="connsiteY27" fmla="*/ 23813 h 714375"/>
                <a:gd name="connsiteX28" fmla="*/ 179388 w 587375"/>
                <a:gd name="connsiteY28" fmla="*/ 25400 h 714375"/>
                <a:gd name="connsiteX29" fmla="*/ 184151 w 587375"/>
                <a:gd name="connsiteY29" fmla="*/ 25400 h 714375"/>
                <a:gd name="connsiteX30" fmla="*/ 184151 w 587375"/>
                <a:gd name="connsiteY30" fmla="*/ 36512 h 714375"/>
                <a:gd name="connsiteX31" fmla="*/ 187326 w 587375"/>
                <a:gd name="connsiteY31" fmla="*/ 38100 h 714375"/>
                <a:gd name="connsiteX32" fmla="*/ 192088 w 587375"/>
                <a:gd name="connsiteY32" fmla="*/ 41275 h 714375"/>
                <a:gd name="connsiteX33" fmla="*/ 193676 w 587375"/>
                <a:gd name="connsiteY33" fmla="*/ 41275 h 714375"/>
                <a:gd name="connsiteX34" fmla="*/ 201613 w 587375"/>
                <a:gd name="connsiteY34" fmla="*/ 41275 h 714375"/>
                <a:gd name="connsiteX35" fmla="*/ 204788 w 587375"/>
                <a:gd name="connsiteY35" fmla="*/ 42862 h 714375"/>
                <a:gd name="connsiteX36" fmla="*/ 204788 w 587375"/>
                <a:gd name="connsiteY36" fmla="*/ 43921 h 714375"/>
                <a:gd name="connsiteX37" fmla="*/ 206376 w 587375"/>
                <a:gd name="connsiteY37" fmla="*/ 42862 h 714375"/>
                <a:gd name="connsiteX38" fmla="*/ 209551 w 587375"/>
                <a:gd name="connsiteY38" fmla="*/ 41275 h 714375"/>
                <a:gd name="connsiteX39" fmla="*/ 211138 w 587375"/>
                <a:gd name="connsiteY39" fmla="*/ 38100 h 714375"/>
                <a:gd name="connsiteX40" fmla="*/ 214313 w 587375"/>
                <a:gd name="connsiteY40" fmla="*/ 38100 h 714375"/>
                <a:gd name="connsiteX41" fmla="*/ 217488 w 587375"/>
                <a:gd name="connsiteY41" fmla="*/ 38100 h 714375"/>
                <a:gd name="connsiteX42" fmla="*/ 219076 w 587375"/>
                <a:gd name="connsiteY42" fmla="*/ 38100 h 714375"/>
                <a:gd name="connsiteX43" fmla="*/ 222251 w 587375"/>
                <a:gd name="connsiteY43" fmla="*/ 38100 h 714375"/>
                <a:gd name="connsiteX44" fmla="*/ 223838 w 587375"/>
                <a:gd name="connsiteY44" fmla="*/ 36513 h 714375"/>
                <a:gd name="connsiteX45" fmla="*/ 223838 w 587375"/>
                <a:gd name="connsiteY45" fmla="*/ 33338 h 714375"/>
                <a:gd name="connsiteX46" fmla="*/ 227013 w 587375"/>
                <a:gd name="connsiteY46" fmla="*/ 28575 h 714375"/>
                <a:gd name="connsiteX47" fmla="*/ 227013 w 587375"/>
                <a:gd name="connsiteY47" fmla="*/ 25400 h 714375"/>
                <a:gd name="connsiteX48" fmla="*/ 230188 w 587375"/>
                <a:gd name="connsiteY48" fmla="*/ 25400 h 714375"/>
                <a:gd name="connsiteX49" fmla="*/ 231776 w 587375"/>
                <a:gd name="connsiteY49" fmla="*/ 28575 h 714375"/>
                <a:gd name="connsiteX50" fmla="*/ 234951 w 587375"/>
                <a:gd name="connsiteY50" fmla="*/ 30163 h 714375"/>
                <a:gd name="connsiteX51" fmla="*/ 236538 w 587375"/>
                <a:gd name="connsiteY51" fmla="*/ 33338 h 714375"/>
                <a:gd name="connsiteX52" fmla="*/ 242888 w 587375"/>
                <a:gd name="connsiteY52" fmla="*/ 33338 h 714375"/>
                <a:gd name="connsiteX53" fmla="*/ 244476 w 587375"/>
                <a:gd name="connsiteY53" fmla="*/ 33338 h 714375"/>
                <a:gd name="connsiteX54" fmla="*/ 247651 w 587375"/>
                <a:gd name="connsiteY54" fmla="*/ 33338 h 714375"/>
                <a:gd name="connsiteX55" fmla="*/ 249238 w 587375"/>
                <a:gd name="connsiteY55" fmla="*/ 33338 h 714375"/>
                <a:gd name="connsiteX56" fmla="*/ 252413 w 587375"/>
                <a:gd name="connsiteY56" fmla="*/ 36513 h 714375"/>
                <a:gd name="connsiteX57" fmla="*/ 252413 w 587375"/>
                <a:gd name="connsiteY57" fmla="*/ 38100 h 714375"/>
                <a:gd name="connsiteX58" fmla="*/ 252413 w 587375"/>
                <a:gd name="connsiteY58" fmla="*/ 42862 h 714375"/>
                <a:gd name="connsiteX59" fmla="*/ 249238 w 587375"/>
                <a:gd name="connsiteY59" fmla="*/ 46037 h 714375"/>
                <a:gd name="connsiteX60" fmla="*/ 249238 w 587375"/>
                <a:gd name="connsiteY60" fmla="*/ 49212 h 714375"/>
                <a:gd name="connsiteX61" fmla="*/ 249238 w 587375"/>
                <a:gd name="connsiteY61" fmla="*/ 50800 h 714375"/>
                <a:gd name="connsiteX62" fmla="*/ 252413 w 587375"/>
                <a:gd name="connsiteY62" fmla="*/ 55562 h 714375"/>
                <a:gd name="connsiteX63" fmla="*/ 249238 w 587375"/>
                <a:gd name="connsiteY63" fmla="*/ 58737 h 714375"/>
                <a:gd name="connsiteX64" fmla="*/ 249238 w 587375"/>
                <a:gd name="connsiteY64" fmla="*/ 63500 h 714375"/>
                <a:gd name="connsiteX65" fmla="*/ 247651 w 587375"/>
                <a:gd name="connsiteY65" fmla="*/ 66675 h 714375"/>
                <a:gd name="connsiteX66" fmla="*/ 244476 w 587375"/>
                <a:gd name="connsiteY66" fmla="*/ 68262 h 714375"/>
                <a:gd name="connsiteX67" fmla="*/ 239713 w 587375"/>
                <a:gd name="connsiteY67" fmla="*/ 71437 h 714375"/>
                <a:gd name="connsiteX68" fmla="*/ 236538 w 587375"/>
                <a:gd name="connsiteY68" fmla="*/ 71437 h 714375"/>
                <a:gd name="connsiteX69" fmla="*/ 236538 w 587375"/>
                <a:gd name="connsiteY69" fmla="*/ 76200 h 714375"/>
                <a:gd name="connsiteX70" fmla="*/ 236538 w 587375"/>
                <a:gd name="connsiteY70" fmla="*/ 80962 h 714375"/>
                <a:gd name="connsiteX71" fmla="*/ 234951 w 587375"/>
                <a:gd name="connsiteY71" fmla="*/ 84137 h 714375"/>
                <a:gd name="connsiteX72" fmla="*/ 231776 w 587375"/>
                <a:gd name="connsiteY72" fmla="*/ 84137 h 714375"/>
                <a:gd name="connsiteX73" fmla="*/ 227013 w 587375"/>
                <a:gd name="connsiteY73" fmla="*/ 84137 h 714375"/>
                <a:gd name="connsiteX74" fmla="*/ 227013 w 587375"/>
                <a:gd name="connsiteY74" fmla="*/ 80962 h 714375"/>
                <a:gd name="connsiteX75" fmla="*/ 227013 w 587375"/>
                <a:gd name="connsiteY75" fmla="*/ 76200 h 714375"/>
                <a:gd name="connsiteX76" fmla="*/ 227013 w 587375"/>
                <a:gd name="connsiteY76" fmla="*/ 71437 h 714375"/>
                <a:gd name="connsiteX77" fmla="*/ 223838 w 587375"/>
                <a:gd name="connsiteY77" fmla="*/ 68262 h 714375"/>
                <a:gd name="connsiteX78" fmla="*/ 223838 w 587375"/>
                <a:gd name="connsiteY78" fmla="*/ 68262 h 714375"/>
                <a:gd name="connsiteX79" fmla="*/ 227013 w 587375"/>
                <a:gd name="connsiteY79" fmla="*/ 71437 h 714375"/>
                <a:gd name="connsiteX80" fmla="*/ 223838 w 587375"/>
                <a:gd name="connsiteY80" fmla="*/ 84137 h 714375"/>
                <a:gd name="connsiteX81" fmla="*/ 223838 w 587375"/>
                <a:gd name="connsiteY81" fmla="*/ 88900 h 714375"/>
                <a:gd name="connsiteX82" fmla="*/ 223838 w 587375"/>
                <a:gd name="connsiteY82" fmla="*/ 92075 h 714375"/>
                <a:gd name="connsiteX83" fmla="*/ 223838 w 587375"/>
                <a:gd name="connsiteY83" fmla="*/ 96837 h 714375"/>
                <a:gd name="connsiteX84" fmla="*/ 227013 w 587375"/>
                <a:gd name="connsiteY84" fmla="*/ 98425 h 714375"/>
                <a:gd name="connsiteX85" fmla="*/ 227013 w 587375"/>
                <a:gd name="connsiteY85" fmla="*/ 103187 h 714375"/>
                <a:gd name="connsiteX86" fmla="*/ 231775 w 587375"/>
                <a:gd name="connsiteY86" fmla="*/ 103187 h 714375"/>
                <a:gd name="connsiteX87" fmla="*/ 234950 w 587375"/>
                <a:gd name="connsiteY87" fmla="*/ 103187 h 714375"/>
                <a:gd name="connsiteX88" fmla="*/ 231775 w 587375"/>
                <a:gd name="connsiteY88" fmla="*/ 106362 h 714375"/>
                <a:gd name="connsiteX89" fmla="*/ 231775 w 587375"/>
                <a:gd name="connsiteY89" fmla="*/ 109537 h 714375"/>
                <a:gd name="connsiteX90" fmla="*/ 231775 w 587375"/>
                <a:gd name="connsiteY90" fmla="*/ 111125 h 714375"/>
                <a:gd name="connsiteX91" fmla="*/ 234950 w 587375"/>
                <a:gd name="connsiteY91" fmla="*/ 114300 h 714375"/>
                <a:gd name="connsiteX92" fmla="*/ 233891 w 587375"/>
                <a:gd name="connsiteY92" fmla="*/ 116947 h 714375"/>
                <a:gd name="connsiteX93" fmla="*/ 234951 w 587375"/>
                <a:gd name="connsiteY93" fmla="*/ 115888 h 714375"/>
                <a:gd name="connsiteX94" fmla="*/ 234951 w 587375"/>
                <a:gd name="connsiteY94" fmla="*/ 114300 h 714375"/>
                <a:gd name="connsiteX95" fmla="*/ 236538 w 587375"/>
                <a:gd name="connsiteY95" fmla="*/ 114300 h 714375"/>
                <a:gd name="connsiteX96" fmla="*/ 239713 w 587375"/>
                <a:gd name="connsiteY96" fmla="*/ 115888 h 714375"/>
                <a:gd name="connsiteX97" fmla="*/ 239713 w 587375"/>
                <a:gd name="connsiteY97" fmla="*/ 122237 h 714375"/>
                <a:gd name="connsiteX98" fmla="*/ 234951 w 587375"/>
                <a:gd name="connsiteY98" fmla="*/ 123825 h 714375"/>
                <a:gd name="connsiteX99" fmla="*/ 231776 w 587375"/>
                <a:gd name="connsiteY99" fmla="*/ 123825 h 714375"/>
                <a:gd name="connsiteX100" fmla="*/ 231776 w 587375"/>
                <a:gd name="connsiteY100" fmla="*/ 128587 h 714375"/>
                <a:gd name="connsiteX101" fmla="*/ 231776 w 587375"/>
                <a:gd name="connsiteY101" fmla="*/ 131762 h 714375"/>
                <a:gd name="connsiteX102" fmla="*/ 227013 w 587375"/>
                <a:gd name="connsiteY102" fmla="*/ 131762 h 714375"/>
                <a:gd name="connsiteX103" fmla="*/ 223838 w 587375"/>
                <a:gd name="connsiteY103" fmla="*/ 131762 h 714375"/>
                <a:gd name="connsiteX104" fmla="*/ 222250 w 587375"/>
                <a:gd name="connsiteY104" fmla="*/ 128587 h 714375"/>
                <a:gd name="connsiteX105" fmla="*/ 222250 w 587375"/>
                <a:gd name="connsiteY105" fmla="*/ 127000 h 714375"/>
                <a:gd name="connsiteX106" fmla="*/ 222250 w 587375"/>
                <a:gd name="connsiteY106" fmla="*/ 123825 h 714375"/>
                <a:gd name="connsiteX107" fmla="*/ 223838 w 587375"/>
                <a:gd name="connsiteY107" fmla="*/ 123825 h 714375"/>
                <a:gd name="connsiteX108" fmla="*/ 227013 w 587375"/>
                <a:gd name="connsiteY108" fmla="*/ 123825 h 714375"/>
                <a:gd name="connsiteX109" fmla="*/ 230188 w 587375"/>
                <a:gd name="connsiteY109" fmla="*/ 123825 h 714375"/>
                <a:gd name="connsiteX110" fmla="*/ 231776 w 587375"/>
                <a:gd name="connsiteY110" fmla="*/ 122237 h 714375"/>
                <a:gd name="connsiteX111" fmla="*/ 231776 w 587375"/>
                <a:gd name="connsiteY111" fmla="*/ 122236 h 714375"/>
                <a:gd name="connsiteX112" fmla="*/ 231775 w 587375"/>
                <a:gd name="connsiteY112" fmla="*/ 122237 h 714375"/>
                <a:gd name="connsiteX113" fmla="*/ 227013 w 587375"/>
                <a:gd name="connsiteY113" fmla="*/ 123825 h 714375"/>
                <a:gd name="connsiteX114" fmla="*/ 223838 w 587375"/>
                <a:gd name="connsiteY114" fmla="*/ 123825 h 714375"/>
                <a:gd name="connsiteX115" fmla="*/ 222250 w 587375"/>
                <a:gd name="connsiteY115" fmla="*/ 122237 h 714375"/>
                <a:gd name="connsiteX116" fmla="*/ 222250 w 587375"/>
                <a:gd name="connsiteY116" fmla="*/ 119062 h 714375"/>
                <a:gd name="connsiteX117" fmla="*/ 219075 w 587375"/>
                <a:gd name="connsiteY117" fmla="*/ 122237 h 714375"/>
                <a:gd name="connsiteX118" fmla="*/ 217488 w 587375"/>
                <a:gd name="connsiteY118" fmla="*/ 122237 h 714375"/>
                <a:gd name="connsiteX119" fmla="*/ 214313 w 587375"/>
                <a:gd name="connsiteY119" fmla="*/ 123825 h 714375"/>
                <a:gd name="connsiteX120" fmla="*/ 214312 w 587375"/>
                <a:gd name="connsiteY120" fmla="*/ 123825 h 714375"/>
                <a:gd name="connsiteX121" fmla="*/ 214312 w 587375"/>
                <a:gd name="connsiteY121" fmla="*/ 125014 h 714375"/>
                <a:gd name="connsiteX122" fmla="*/ 223838 w 587375"/>
                <a:gd name="connsiteY122" fmla="*/ 157163 h 714375"/>
                <a:gd name="connsiteX123" fmla="*/ 234950 w 587375"/>
                <a:gd name="connsiteY123" fmla="*/ 146050 h 714375"/>
                <a:gd name="connsiteX124" fmla="*/ 260350 w 587375"/>
                <a:gd name="connsiteY124" fmla="*/ 166688 h 714375"/>
                <a:gd name="connsiteX125" fmla="*/ 244475 w 587375"/>
                <a:gd name="connsiteY125" fmla="*/ 184150 h 714375"/>
                <a:gd name="connsiteX126" fmla="*/ 242888 w 587375"/>
                <a:gd name="connsiteY126" fmla="*/ 212725 h 714375"/>
                <a:gd name="connsiteX127" fmla="*/ 260350 w 587375"/>
                <a:gd name="connsiteY127" fmla="*/ 212725 h 714375"/>
                <a:gd name="connsiteX128" fmla="*/ 260350 w 587375"/>
                <a:gd name="connsiteY128" fmla="*/ 227013 h 714375"/>
                <a:gd name="connsiteX129" fmla="*/ 292100 w 587375"/>
                <a:gd name="connsiteY129" fmla="*/ 247650 h 714375"/>
                <a:gd name="connsiteX130" fmla="*/ 312738 w 587375"/>
                <a:gd name="connsiteY130" fmla="*/ 250825 h 714375"/>
                <a:gd name="connsiteX131" fmla="*/ 328613 w 587375"/>
                <a:gd name="connsiteY131" fmla="*/ 242888 h 714375"/>
                <a:gd name="connsiteX132" fmla="*/ 339725 w 587375"/>
                <a:gd name="connsiteY132" fmla="*/ 263525 h 714375"/>
                <a:gd name="connsiteX133" fmla="*/ 352425 w 587375"/>
                <a:gd name="connsiteY133" fmla="*/ 260350 h 714375"/>
                <a:gd name="connsiteX134" fmla="*/ 355600 w 587375"/>
                <a:gd name="connsiteY134" fmla="*/ 269875 h 714375"/>
                <a:gd name="connsiteX135" fmla="*/ 398463 w 587375"/>
                <a:gd name="connsiteY135" fmla="*/ 276225 h 714375"/>
                <a:gd name="connsiteX136" fmla="*/ 407988 w 587375"/>
                <a:gd name="connsiteY136" fmla="*/ 269875 h 714375"/>
                <a:gd name="connsiteX137" fmla="*/ 407988 w 587375"/>
                <a:gd name="connsiteY137" fmla="*/ 238125 h 714375"/>
                <a:gd name="connsiteX138" fmla="*/ 423863 w 587375"/>
                <a:gd name="connsiteY138" fmla="*/ 227013 h 714375"/>
                <a:gd name="connsiteX139" fmla="*/ 428625 w 587375"/>
                <a:gd name="connsiteY139" fmla="*/ 234950 h 714375"/>
                <a:gd name="connsiteX140" fmla="*/ 420688 w 587375"/>
                <a:gd name="connsiteY140" fmla="*/ 247650 h 714375"/>
                <a:gd name="connsiteX141" fmla="*/ 423863 w 587375"/>
                <a:gd name="connsiteY141" fmla="*/ 257175 h 714375"/>
                <a:gd name="connsiteX142" fmla="*/ 420688 w 587375"/>
                <a:gd name="connsiteY142" fmla="*/ 265113 h 714375"/>
                <a:gd name="connsiteX143" fmla="*/ 431800 w 587375"/>
                <a:gd name="connsiteY143" fmla="*/ 269875 h 714375"/>
                <a:gd name="connsiteX144" fmla="*/ 450850 w 587375"/>
                <a:gd name="connsiteY144" fmla="*/ 265113 h 714375"/>
                <a:gd name="connsiteX145" fmla="*/ 457200 w 587375"/>
                <a:gd name="connsiteY145" fmla="*/ 257175 h 714375"/>
                <a:gd name="connsiteX146" fmla="*/ 481013 w 587375"/>
                <a:gd name="connsiteY146" fmla="*/ 260350 h 714375"/>
                <a:gd name="connsiteX147" fmla="*/ 481013 w 587375"/>
                <a:gd name="connsiteY147" fmla="*/ 234950 h 714375"/>
                <a:gd name="connsiteX148" fmla="*/ 500063 w 587375"/>
                <a:gd name="connsiteY148" fmla="*/ 227013 h 714375"/>
                <a:gd name="connsiteX149" fmla="*/ 527050 w 587375"/>
                <a:gd name="connsiteY149" fmla="*/ 200025 h 714375"/>
                <a:gd name="connsiteX150" fmla="*/ 544513 w 587375"/>
                <a:gd name="connsiteY150" fmla="*/ 201613 h 714375"/>
                <a:gd name="connsiteX151" fmla="*/ 547688 w 587375"/>
                <a:gd name="connsiteY151" fmla="*/ 214313 h 714375"/>
                <a:gd name="connsiteX152" fmla="*/ 565150 w 587375"/>
                <a:gd name="connsiteY152" fmla="*/ 212725 h 714375"/>
                <a:gd name="connsiteX153" fmla="*/ 582613 w 587375"/>
                <a:gd name="connsiteY153" fmla="*/ 217488 h 714375"/>
                <a:gd name="connsiteX154" fmla="*/ 587375 w 587375"/>
                <a:gd name="connsiteY154" fmla="*/ 233363 h 714375"/>
                <a:gd name="connsiteX155" fmla="*/ 585788 w 587375"/>
                <a:gd name="connsiteY155" fmla="*/ 247650 h 714375"/>
                <a:gd name="connsiteX156" fmla="*/ 577850 w 587375"/>
                <a:gd name="connsiteY156" fmla="*/ 244475 h 714375"/>
                <a:gd name="connsiteX157" fmla="*/ 557213 w 587375"/>
                <a:gd name="connsiteY157" fmla="*/ 255588 h 714375"/>
                <a:gd name="connsiteX158" fmla="*/ 536575 w 587375"/>
                <a:gd name="connsiteY158" fmla="*/ 287338 h 714375"/>
                <a:gd name="connsiteX159" fmla="*/ 536575 w 587375"/>
                <a:gd name="connsiteY159" fmla="*/ 306388 h 714375"/>
                <a:gd name="connsiteX160" fmla="*/ 527050 w 587375"/>
                <a:gd name="connsiteY160" fmla="*/ 323850 h 714375"/>
                <a:gd name="connsiteX161" fmla="*/ 514350 w 587375"/>
                <a:gd name="connsiteY161" fmla="*/ 325438 h 714375"/>
                <a:gd name="connsiteX162" fmla="*/ 517525 w 587375"/>
                <a:gd name="connsiteY162" fmla="*/ 361950 h 714375"/>
                <a:gd name="connsiteX163" fmla="*/ 512763 w 587375"/>
                <a:gd name="connsiteY163" fmla="*/ 363538 h 714375"/>
                <a:gd name="connsiteX164" fmla="*/ 512763 w 587375"/>
                <a:gd name="connsiteY164" fmla="*/ 381000 h 714375"/>
                <a:gd name="connsiteX165" fmla="*/ 504825 w 587375"/>
                <a:gd name="connsiteY165" fmla="*/ 388938 h 714375"/>
                <a:gd name="connsiteX166" fmla="*/ 496888 w 587375"/>
                <a:gd name="connsiteY166" fmla="*/ 381000 h 714375"/>
                <a:gd name="connsiteX167" fmla="*/ 496888 w 587375"/>
                <a:gd name="connsiteY167" fmla="*/ 333375 h 714375"/>
                <a:gd name="connsiteX168" fmla="*/ 488950 w 587375"/>
                <a:gd name="connsiteY168" fmla="*/ 333375 h 714375"/>
                <a:gd name="connsiteX169" fmla="*/ 487363 w 587375"/>
                <a:gd name="connsiteY169" fmla="*/ 349250 h 714375"/>
                <a:gd name="connsiteX170" fmla="*/ 476250 w 587375"/>
                <a:gd name="connsiteY170" fmla="*/ 349250 h 714375"/>
                <a:gd name="connsiteX171" fmla="*/ 481013 w 587375"/>
                <a:gd name="connsiteY171" fmla="*/ 333375 h 714375"/>
                <a:gd name="connsiteX172" fmla="*/ 496888 w 587375"/>
                <a:gd name="connsiteY172" fmla="*/ 320675 h 714375"/>
                <a:gd name="connsiteX173" fmla="*/ 500063 w 587375"/>
                <a:gd name="connsiteY173" fmla="*/ 303213 h 714375"/>
                <a:gd name="connsiteX174" fmla="*/ 449263 w 587375"/>
                <a:gd name="connsiteY174" fmla="*/ 295275 h 714375"/>
                <a:gd name="connsiteX175" fmla="*/ 444500 w 587375"/>
                <a:gd name="connsiteY175" fmla="*/ 285750 h 714375"/>
                <a:gd name="connsiteX176" fmla="*/ 415925 w 587375"/>
                <a:gd name="connsiteY176" fmla="*/ 269875 h 714375"/>
                <a:gd name="connsiteX177" fmla="*/ 414338 w 587375"/>
                <a:gd name="connsiteY177" fmla="*/ 276225 h 714375"/>
                <a:gd name="connsiteX178" fmla="*/ 406400 w 587375"/>
                <a:gd name="connsiteY178" fmla="*/ 293688 h 714375"/>
                <a:gd name="connsiteX179" fmla="*/ 428625 w 587375"/>
                <a:gd name="connsiteY179" fmla="*/ 303213 h 714375"/>
                <a:gd name="connsiteX180" fmla="*/ 415925 w 587375"/>
                <a:gd name="connsiteY180" fmla="*/ 311150 h 714375"/>
                <a:gd name="connsiteX181" fmla="*/ 414338 w 587375"/>
                <a:gd name="connsiteY181" fmla="*/ 319088 h 714375"/>
                <a:gd name="connsiteX182" fmla="*/ 419100 w 587375"/>
                <a:gd name="connsiteY182" fmla="*/ 323850 h 714375"/>
                <a:gd name="connsiteX183" fmla="*/ 420688 w 587375"/>
                <a:gd name="connsiteY183" fmla="*/ 338138 h 714375"/>
                <a:gd name="connsiteX184" fmla="*/ 436563 w 587375"/>
                <a:gd name="connsiteY184" fmla="*/ 388938 h 714375"/>
                <a:gd name="connsiteX185" fmla="*/ 407988 w 587375"/>
                <a:gd name="connsiteY185" fmla="*/ 388938 h 714375"/>
                <a:gd name="connsiteX186" fmla="*/ 406400 w 587375"/>
                <a:gd name="connsiteY186" fmla="*/ 374650 h 714375"/>
                <a:gd name="connsiteX187" fmla="*/ 398463 w 587375"/>
                <a:gd name="connsiteY187" fmla="*/ 388938 h 714375"/>
                <a:gd name="connsiteX188" fmla="*/ 377825 w 587375"/>
                <a:gd name="connsiteY188" fmla="*/ 404813 h 714375"/>
                <a:gd name="connsiteX189" fmla="*/ 382588 w 587375"/>
                <a:gd name="connsiteY189" fmla="*/ 414338 h 714375"/>
                <a:gd name="connsiteX190" fmla="*/ 371475 w 587375"/>
                <a:gd name="connsiteY190" fmla="*/ 434975 h 714375"/>
                <a:gd name="connsiteX191" fmla="*/ 355600 w 587375"/>
                <a:gd name="connsiteY191" fmla="*/ 439738 h 714375"/>
                <a:gd name="connsiteX192" fmla="*/ 350838 w 587375"/>
                <a:gd name="connsiteY192" fmla="*/ 431800 h 714375"/>
                <a:gd name="connsiteX193" fmla="*/ 339725 w 587375"/>
                <a:gd name="connsiteY193" fmla="*/ 439738 h 714375"/>
                <a:gd name="connsiteX194" fmla="*/ 339725 w 587375"/>
                <a:gd name="connsiteY194" fmla="*/ 452438 h 714375"/>
                <a:gd name="connsiteX195" fmla="*/ 287338 w 587375"/>
                <a:gd name="connsiteY195" fmla="*/ 500063 h 714375"/>
                <a:gd name="connsiteX196" fmla="*/ 290513 w 587375"/>
                <a:gd name="connsiteY196" fmla="*/ 512763 h 714375"/>
                <a:gd name="connsiteX197" fmla="*/ 266700 w 587375"/>
                <a:gd name="connsiteY197" fmla="*/ 525463 h 714375"/>
                <a:gd name="connsiteX198" fmla="*/ 249238 w 587375"/>
                <a:gd name="connsiteY198" fmla="*/ 530225 h 714375"/>
                <a:gd name="connsiteX199" fmla="*/ 247650 w 587375"/>
                <a:gd name="connsiteY199" fmla="*/ 539750 h 714375"/>
                <a:gd name="connsiteX200" fmla="*/ 252413 w 587375"/>
                <a:gd name="connsiteY200" fmla="*/ 590550 h 714375"/>
                <a:gd name="connsiteX201" fmla="*/ 239713 w 587375"/>
                <a:gd name="connsiteY201" fmla="*/ 620713 h 714375"/>
                <a:gd name="connsiteX202" fmla="*/ 242888 w 587375"/>
                <a:gd name="connsiteY202" fmla="*/ 655638 h 714375"/>
                <a:gd name="connsiteX203" fmla="*/ 231775 w 587375"/>
                <a:gd name="connsiteY203" fmla="*/ 655638 h 714375"/>
                <a:gd name="connsiteX204" fmla="*/ 223838 w 587375"/>
                <a:gd name="connsiteY204" fmla="*/ 681038 h 714375"/>
                <a:gd name="connsiteX205" fmla="*/ 231775 w 587375"/>
                <a:gd name="connsiteY205" fmla="*/ 687388 h 714375"/>
                <a:gd name="connsiteX206" fmla="*/ 231775 w 587375"/>
                <a:gd name="connsiteY206" fmla="*/ 692150 h 714375"/>
                <a:gd name="connsiteX207" fmla="*/ 214313 w 587375"/>
                <a:gd name="connsiteY207" fmla="*/ 687388 h 714375"/>
                <a:gd name="connsiteX208" fmla="*/ 209550 w 587375"/>
                <a:gd name="connsiteY208" fmla="*/ 704850 h 714375"/>
                <a:gd name="connsiteX209" fmla="*/ 193675 w 587375"/>
                <a:gd name="connsiteY209" fmla="*/ 714375 h 714375"/>
                <a:gd name="connsiteX210" fmla="*/ 166688 w 587375"/>
                <a:gd name="connsiteY210" fmla="*/ 687388 h 714375"/>
                <a:gd name="connsiteX211" fmla="*/ 161925 w 587375"/>
                <a:gd name="connsiteY211" fmla="*/ 666750 h 714375"/>
                <a:gd name="connsiteX212" fmla="*/ 155575 w 587375"/>
                <a:gd name="connsiteY212" fmla="*/ 633413 h 714375"/>
                <a:gd name="connsiteX213" fmla="*/ 133350 w 587375"/>
                <a:gd name="connsiteY213" fmla="*/ 593725 h 714375"/>
                <a:gd name="connsiteX214" fmla="*/ 131763 w 587375"/>
                <a:gd name="connsiteY214" fmla="*/ 555625 h 714375"/>
                <a:gd name="connsiteX215" fmla="*/ 103188 w 587375"/>
                <a:gd name="connsiteY215" fmla="*/ 495300 h 714375"/>
                <a:gd name="connsiteX216" fmla="*/ 98425 w 587375"/>
                <a:gd name="connsiteY216" fmla="*/ 471488 h 714375"/>
                <a:gd name="connsiteX217" fmla="*/ 93662 w 587375"/>
                <a:gd name="connsiteY217" fmla="*/ 423863 h 714375"/>
                <a:gd name="connsiteX218" fmla="*/ 95250 w 587375"/>
                <a:gd name="connsiteY218" fmla="*/ 404813 h 714375"/>
                <a:gd name="connsiteX219" fmla="*/ 90487 w 587375"/>
                <a:gd name="connsiteY219" fmla="*/ 398463 h 714375"/>
                <a:gd name="connsiteX220" fmla="*/ 93662 w 587375"/>
                <a:gd name="connsiteY220" fmla="*/ 374650 h 714375"/>
                <a:gd name="connsiteX221" fmla="*/ 85725 w 587375"/>
                <a:gd name="connsiteY221" fmla="*/ 371475 h 714375"/>
                <a:gd name="connsiteX222" fmla="*/ 82550 w 587375"/>
                <a:gd name="connsiteY222" fmla="*/ 381000 h 714375"/>
                <a:gd name="connsiteX223" fmla="*/ 77787 w 587375"/>
                <a:gd name="connsiteY223" fmla="*/ 404813 h 714375"/>
                <a:gd name="connsiteX224" fmla="*/ 58737 w 587375"/>
                <a:gd name="connsiteY224" fmla="*/ 419100 h 714375"/>
                <a:gd name="connsiteX225" fmla="*/ 34925 w 587375"/>
                <a:gd name="connsiteY225" fmla="*/ 404813 h 714375"/>
                <a:gd name="connsiteX226" fmla="*/ 12700 w 587375"/>
                <a:gd name="connsiteY226" fmla="*/ 374650 h 714375"/>
                <a:gd name="connsiteX227" fmla="*/ 38100 w 587375"/>
                <a:gd name="connsiteY227" fmla="*/ 371475 h 714375"/>
                <a:gd name="connsiteX228" fmla="*/ 50800 w 587375"/>
                <a:gd name="connsiteY228" fmla="*/ 349250 h 714375"/>
                <a:gd name="connsiteX229" fmla="*/ 34925 w 587375"/>
                <a:gd name="connsiteY229" fmla="*/ 354013 h 714375"/>
                <a:gd name="connsiteX230" fmla="*/ 20637 w 587375"/>
                <a:gd name="connsiteY230" fmla="*/ 361950 h 714375"/>
                <a:gd name="connsiteX231" fmla="*/ 0 w 587375"/>
                <a:gd name="connsiteY231" fmla="*/ 342900 h 714375"/>
                <a:gd name="connsiteX232" fmla="*/ 7937 w 587375"/>
                <a:gd name="connsiteY232" fmla="*/ 330200 h 714375"/>
                <a:gd name="connsiteX233" fmla="*/ 42862 w 587375"/>
                <a:gd name="connsiteY233" fmla="*/ 320675 h 714375"/>
                <a:gd name="connsiteX234" fmla="*/ 60325 w 587375"/>
                <a:gd name="connsiteY234" fmla="*/ 320675 h 714375"/>
                <a:gd name="connsiteX235" fmla="*/ 50800 w 587375"/>
                <a:gd name="connsiteY235" fmla="*/ 290513 h 714375"/>
                <a:gd name="connsiteX236" fmla="*/ 33337 w 587375"/>
                <a:gd name="connsiteY236" fmla="*/ 280988 h 714375"/>
                <a:gd name="connsiteX237" fmla="*/ 38100 w 587375"/>
                <a:gd name="connsiteY237" fmla="*/ 265113 h 714375"/>
                <a:gd name="connsiteX238" fmla="*/ 22225 w 587375"/>
                <a:gd name="connsiteY238" fmla="*/ 265113 h 714375"/>
                <a:gd name="connsiteX239" fmla="*/ 25400 w 587375"/>
                <a:gd name="connsiteY239" fmla="*/ 255588 h 714375"/>
                <a:gd name="connsiteX240" fmla="*/ 39687 w 587375"/>
                <a:gd name="connsiteY240" fmla="*/ 234950 h 714375"/>
                <a:gd name="connsiteX241" fmla="*/ 52387 w 587375"/>
                <a:gd name="connsiteY241" fmla="*/ 239713 h 714375"/>
                <a:gd name="connsiteX242" fmla="*/ 76200 w 587375"/>
                <a:gd name="connsiteY242" fmla="*/ 227013 h 714375"/>
                <a:gd name="connsiteX243" fmla="*/ 80962 w 587375"/>
                <a:gd name="connsiteY243" fmla="*/ 212725 h 714375"/>
                <a:gd name="connsiteX244" fmla="*/ 107950 w 587375"/>
                <a:gd name="connsiteY244" fmla="*/ 196850 h 714375"/>
                <a:gd name="connsiteX245" fmla="*/ 120650 w 587375"/>
                <a:gd name="connsiteY245" fmla="*/ 161925 h 714375"/>
                <a:gd name="connsiteX246" fmla="*/ 133350 w 587375"/>
                <a:gd name="connsiteY246" fmla="*/ 134938 h 714375"/>
                <a:gd name="connsiteX247" fmla="*/ 143828 w 587375"/>
                <a:gd name="connsiteY247" fmla="*/ 123507 h 714375"/>
                <a:gd name="connsiteX248" fmla="*/ 141288 w 587375"/>
                <a:gd name="connsiteY248" fmla="*/ 122237 h 714375"/>
                <a:gd name="connsiteX249" fmla="*/ 138113 w 587375"/>
                <a:gd name="connsiteY249" fmla="*/ 122237 h 714375"/>
                <a:gd name="connsiteX250" fmla="*/ 136526 w 587375"/>
                <a:gd name="connsiteY250" fmla="*/ 122237 h 714375"/>
                <a:gd name="connsiteX251" fmla="*/ 136526 w 587375"/>
                <a:gd name="connsiteY251" fmla="*/ 119062 h 714375"/>
                <a:gd name="connsiteX252" fmla="*/ 133351 w 587375"/>
                <a:gd name="connsiteY252" fmla="*/ 115887 h 714375"/>
                <a:gd name="connsiteX253" fmla="*/ 128588 w 587375"/>
                <a:gd name="connsiteY253" fmla="*/ 114300 h 714375"/>
                <a:gd name="connsiteX254" fmla="*/ 125413 w 587375"/>
                <a:gd name="connsiteY254" fmla="*/ 114300 h 714375"/>
                <a:gd name="connsiteX255" fmla="*/ 125413 w 587375"/>
                <a:gd name="connsiteY255" fmla="*/ 109537 h 714375"/>
                <a:gd name="connsiteX256" fmla="*/ 123826 w 587375"/>
                <a:gd name="connsiteY256" fmla="*/ 106362 h 714375"/>
                <a:gd name="connsiteX257" fmla="*/ 119063 w 587375"/>
                <a:gd name="connsiteY257" fmla="*/ 98425 h 714375"/>
                <a:gd name="connsiteX258" fmla="*/ 123826 w 587375"/>
                <a:gd name="connsiteY258" fmla="*/ 96837 h 714375"/>
                <a:gd name="connsiteX259" fmla="*/ 123825 w 587375"/>
                <a:gd name="connsiteY259" fmla="*/ 96836 h 714375"/>
                <a:gd name="connsiteX260" fmla="*/ 123825 w 587375"/>
                <a:gd name="connsiteY260" fmla="*/ 96837 h 714375"/>
                <a:gd name="connsiteX261" fmla="*/ 119063 w 587375"/>
                <a:gd name="connsiteY261" fmla="*/ 98425 h 714375"/>
                <a:gd name="connsiteX262" fmla="*/ 125413 w 587375"/>
                <a:gd name="connsiteY262" fmla="*/ 109537 h 714375"/>
                <a:gd name="connsiteX263" fmla="*/ 123825 w 587375"/>
                <a:gd name="connsiteY263" fmla="*/ 109537 h 714375"/>
                <a:gd name="connsiteX264" fmla="*/ 119063 w 587375"/>
                <a:gd name="connsiteY264" fmla="*/ 109537 h 714375"/>
                <a:gd name="connsiteX265" fmla="*/ 115888 w 587375"/>
                <a:gd name="connsiteY265" fmla="*/ 106362 h 714375"/>
                <a:gd name="connsiteX266" fmla="*/ 115888 w 587375"/>
                <a:gd name="connsiteY266" fmla="*/ 103187 h 714375"/>
                <a:gd name="connsiteX267" fmla="*/ 115888 w 587375"/>
                <a:gd name="connsiteY267" fmla="*/ 101600 h 714375"/>
                <a:gd name="connsiteX268" fmla="*/ 115888 w 587375"/>
                <a:gd name="connsiteY268" fmla="*/ 98425 h 714375"/>
                <a:gd name="connsiteX269" fmla="*/ 112713 w 587375"/>
                <a:gd name="connsiteY269" fmla="*/ 79375 h 714375"/>
                <a:gd name="connsiteX270" fmla="*/ 112713 w 587375"/>
                <a:gd name="connsiteY270" fmla="*/ 76200 h 714375"/>
                <a:gd name="connsiteX271" fmla="*/ 111125 w 587375"/>
                <a:gd name="connsiteY271" fmla="*/ 71437 h 714375"/>
                <a:gd name="connsiteX272" fmla="*/ 111125 w 587375"/>
                <a:gd name="connsiteY272" fmla="*/ 68262 h 714375"/>
                <a:gd name="connsiteX273" fmla="*/ 115888 w 587375"/>
                <a:gd name="connsiteY273" fmla="*/ 63500 h 714375"/>
                <a:gd name="connsiteX274" fmla="*/ 123825 w 587375"/>
                <a:gd name="connsiteY274" fmla="*/ 58737 h 714375"/>
                <a:gd name="connsiteX275" fmla="*/ 123825 w 587375"/>
                <a:gd name="connsiteY275" fmla="*/ 55562 h 714375"/>
                <a:gd name="connsiteX276" fmla="*/ 125413 w 587375"/>
                <a:gd name="connsiteY276" fmla="*/ 49212 h 714375"/>
                <a:gd name="connsiteX277" fmla="*/ 123825 w 587375"/>
                <a:gd name="connsiteY277" fmla="*/ 46037 h 714375"/>
                <a:gd name="connsiteX278" fmla="*/ 119063 w 587375"/>
                <a:gd name="connsiteY278" fmla="*/ 41275 h 714375"/>
                <a:gd name="connsiteX279" fmla="*/ 115888 w 587375"/>
                <a:gd name="connsiteY279" fmla="*/ 41275 h 714375"/>
                <a:gd name="connsiteX280" fmla="*/ 112713 w 587375"/>
                <a:gd name="connsiteY280" fmla="*/ 38100 h 714375"/>
                <a:gd name="connsiteX281" fmla="*/ 111125 w 587375"/>
                <a:gd name="connsiteY281" fmla="*/ 33337 h 714375"/>
                <a:gd name="connsiteX282" fmla="*/ 106363 w 587375"/>
                <a:gd name="connsiteY282" fmla="*/ 33337 h 714375"/>
                <a:gd name="connsiteX283" fmla="*/ 103188 w 587375"/>
                <a:gd name="connsiteY283" fmla="*/ 30162 h 714375"/>
                <a:gd name="connsiteX284" fmla="*/ 101600 w 587375"/>
                <a:gd name="connsiteY284" fmla="*/ 30162 h 714375"/>
                <a:gd name="connsiteX285" fmla="*/ 95250 w 587375"/>
                <a:gd name="connsiteY285" fmla="*/ 28575 h 714375"/>
                <a:gd name="connsiteX286" fmla="*/ 95250 w 587375"/>
                <a:gd name="connsiteY286" fmla="*/ 25400 h 714375"/>
                <a:gd name="connsiteX287" fmla="*/ 95250 w 587375"/>
                <a:gd name="connsiteY287" fmla="*/ 17463 h 714375"/>
                <a:gd name="connsiteX288" fmla="*/ 95250 w 587375"/>
                <a:gd name="connsiteY288" fmla="*/ 15875 h 714375"/>
                <a:gd name="connsiteX289" fmla="*/ 98425 w 587375"/>
                <a:gd name="connsiteY289" fmla="*/ 15875 h 714375"/>
                <a:gd name="connsiteX290" fmla="*/ 103188 w 587375"/>
                <a:gd name="connsiteY290" fmla="*/ 15875 h 714375"/>
                <a:gd name="connsiteX291" fmla="*/ 106363 w 587375"/>
                <a:gd name="connsiteY291" fmla="*/ 17463 h 714375"/>
                <a:gd name="connsiteX292" fmla="*/ 107950 w 587375"/>
                <a:gd name="connsiteY292" fmla="*/ 15875 h 714375"/>
                <a:gd name="connsiteX293" fmla="*/ 107950 w 587375"/>
                <a:gd name="connsiteY293" fmla="*/ 12700 h 714375"/>
                <a:gd name="connsiteX294" fmla="*/ 107950 w 587375"/>
                <a:gd name="connsiteY294" fmla="*/ 7938 h 714375"/>
                <a:gd name="connsiteX295" fmla="*/ 112713 w 587375"/>
                <a:gd name="connsiteY295" fmla="*/ 7938 h 714375"/>
                <a:gd name="connsiteX296" fmla="*/ 115888 w 587375"/>
                <a:gd name="connsiteY296" fmla="*/ 7938 h 714375"/>
                <a:gd name="connsiteX297" fmla="*/ 123825 w 587375"/>
                <a:gd name="connsiteY297" fmla="*/ 6350 h 714375"/>
                <a:gd name="connsiteX298" fmla="*/ 125413 w 587375"/>
                <a:gd name="connsiteY298" fmla="*/ 6350 h 714375"/>
                <a:gd name="connsiteX299" fmla="*/ 128588 w 587375"/>
                <a:gd name="connsiteY299" fmla="*/ 3175 h 714375"/>
                <a:gd name="connsiteX300" fmla="*/ 136525 w 587375"/>
                <a:gd name="connsiteY300" fmla="*/ 6350 h 714375"/>
                <a:gd name="connsiteX301" fmla="*/ 138113 w 587375"/>
                <a:gd name="connsiteY301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87325 w 587375"/>
                <a:gd name="connsiteY9" fmla="*/ 55562 h 714375"/>
                <a:gd name="connsiteX10" fmla="*/ 186268 w 587375"/>
                <a:gd name="connsiteY10" fmla="*/ 57148 h 714375"/>
                <a:gd name="connsiteX11" fmla="*/ 187325 w 587375"/>
                <a:gd name="connsiteY11" fmla="*/ 55562 h 714375"/>
                <a:gd name="connsiteX12" fmla="*/ 138113 w 587375"/>
                <a:gd name="connsiteY12" fmla="*/ 0 h 714375"/>
                <a:gd name="connsiteX13" fmla="*/ 144463 w 587375"/>
                <a:gd name="connsiteY13" fmla="*/ 0 h 714375"/>
                <a:gd name="connsiteX14" fmla="*/ 146050 w 587375"/>
                <a:gd name="connsiteY14" fmla="*/ 3175 h 714375"/>
                <a:gd name="connsiteX15" fmla="*/ 149225 w 587375"/>
                <a:gd name="connsiteY15" fmla="*/ 0 h 714375"/>
                <a:gd name="connsiteX16" fmla="*/ 153988 w 587375"/>
                <a:gd name="connsiteY16" fmla="*/ 0 h 714375"/>
                <a:gd name="connsiteX17" fmla="*/ 155576 w 587375"/>
                <a:gd name="connsiteY17" fmla="*/ 3175 h 714375"/>
                <a:gd name="connsiteX18" fmla="*/ 158751 w 587375"/>
                <a:gd name="connsiteY18" fmla="*/ 6350 h 714375"/>
                <a:gd name="connsiteX19" fmla="*/ 161926 w 587375"/>
                <a:gd name="connsiteY19" fmla="*/ 7938 h 714375"/>
                <a:gd name="connsiteX20" fmla="*/ 161926 w 587375"/>
                <a:gd name="connsiteY20" fmla="*/ 11113 h 714375"/>
                <a:gd name="connsiteX21" fmla="*/ 163513 w 587375"/>
                <a:gd name="connsiteY21" fmla="*/ 15875 h 714375"/>
                <a:gd name="connsiteX22" fmla="*/ 171451 w 587375"/>
                <a:gd name="connsiteY22" fmla="*/ 15875 h 714375"/>
                <a:gd name="connsiteX23" fmla="*/ 174626 w 587375"/>
                <a:gd name="connsiteY23" fmla="*/ 17463 h 714375"/>
                <a:gd name="connsiteX24" fmla="*/ 176213 w 587375"/>
                <a:gd name="connsiteY24" fmla="*/ 23813 h 714375"/>
                <a:gd name="connsiteX25" fmla="*/ 179388 w 587375"/>
                <a:gd name="connsiteY25" fmla="*/ 25400 h 714375"/>
                <a:gd name="connsiteX26" fmla="*/ 184151 w 587375"/>
                <a:gd name="connsiteY26" fmla="*/ 25400 h 714375"/>
                <a:gd name="connsiteX27" fmla="*/ 184151 w 587375"/>
                <a:gd name="connsiteY27" fmla="*/ 36512 h 714375"/>
                <a:gd name="connsiteX28" fmla="*/ 187326 w 587375"/>
                <a:gd name="connsiteY28" fmla="*/ 38100 h 714375"/>
                <a:gd name="connsiteX29" fmla="*/ 192088 w 587375"/>
                <a:gd name="connsiteY29" fmla="*/ 41275 h 714375"/>
                <a:gd name="connsiteX30" fmla="*/ 193676 w 587375"/>
                <a:gd name="connsiteY30" fmla="*/ 41275 h 714375"/>
                <a:gd name="connsiteX31" fmla="*/ 201613 w 587375"/>
                <a:gd name="connsiteY31" fmla="*/ 41275 h 714375"/>
                <a:gd name="connsiteX32" fmla="*/ 204788 w 587375"/>
                <a:gd name="connsiteY32" fmla="*/ 42862 h 714375"/>
                <a:gd name="connsiteX33" fmla="*/ 204788 w 587375"/>
                <a:gd name="connsiteY33" fmla="*/ 43921 h 714375"/>
                <a:gd name="connsiteX34" fmla="*/ 206376 w 587375"/>
                <a:gd name="connsiteY34" fmla="*/ 42862 h 714375"/>
                <a:gd name="connsiteX35" fmla="*/ 209551 w 587375"/>
                <a:gd name="connsiteY35" fmla="*/ 41275 h 714375"/>
                <a:gd name="connsiteX36" fmla="*/ 211138 w 587375"/>
                <a:gd name="connsiteY36" fmla="*/ 38100 h 714375"/>
                <a:gd name="connsiteX37" fmla="*/ 214313 w 587375"/>
                <a:gd name="connsiteY37" fmla="*/ 38100 h 714375"/>
                <a:gd name="connsiteX38" fmla="*/ 217488 w 587375"/>
                <a:gd name="connsiteY38" fmla="*/ 38100 h 714375"/>
                <a:gd name="connsiteX39" fmla="*/ 219076 w 587375"/>
                <a:gd name="connsiteY39" fmla="*/ 38100 h 714375"/>
                <a:gd name="connsiteX40" fmla="*/ 222251 w 587375"/>
                <a:gd name="connsiteY40" fmla="*/ 38100 h 714375"/>
                <a:gd name="connsiteX41" fmla="*/ 223838 w 587375"/>
                <a:gd name="connsiteY41" fmla="*/ 36513 h 714375"/>
                <a:gd name="connsiteX42" fmla="*/ 223838 w 587375"/>
                <a:gd name="connsiteY42" fmla="*/ 33338 h 714375"/>
                <a:gd name="connsiteX43" fmla="*/ 227013 w 587375"/>
                <a:gd name="connsiteY43" fmla="*/ 28575 h 714375"/>
                <a:gd name="connsiteX44" fmla="*/ 227013 w 587375"/>
                <a:gd name="connsiteY44" fmla="*/ 25400 h 714375"/>
                <a:gd name="connsiteX45" fmla="*/ 230188 w 587375"/>
                <a:gd name="connsiteY45" fmla="*/ 25400 h 714375"/>
                <a:gd name="connsiteX46" fmla="*/ 231776 w 587375"/>
                <a:gd name="connsiteY46" fmla="*/ 28575 h 714375"/>
                <a:gd name="connsiteX47" fmla="*/ 234951 w 587375"/>
                <a:gd name="connsiteY47" fmla="*/ 30163 h 714375"/>
                <a:gd name="connsiteX48" fmla="*/ 236538 w 587375"/>
                <a:gd name="connsiteY48" fmla="*/ 33338 h 714375"/>
                <a:gd name="connsiteX49" fmla="*/ 242888 w 587375"/>
                <a:gd name="connsiteY49" fmla="*/ 33338 h 714375"/>
                <a:gd name="connsiteX50" fmla="*/ 244476 w 587375"/>
                <a:gd name="connsiteY50" fmla="*/ 33338 h 714375"/>
                <a:gd name="connsiteX51" fmla="*/ 247651 w 587375"/>
                <a:gd name="connsiteY51" fmla="*/ 33338 h 714375"/>
                <a:gd name="connsiteX52" fmla="*/ 249238 w 587375"/>
                <a:gd name="connsiteY52" fmla="*/ 33338 h 714375"/>
                <a:gd name="connsiteX53" fmla="*/ 252413 w 587375"/>
                <a:gd name="connsiteY53" fmla="*/ 36513 h 714375"/>
                <a:gd name="connsiteX54" fmla="*/ 252413 w 587375"/>
                <a:gd name="connsiteY54" fmla="*/ 38100 h 714375"/>
                <a:gd name="connsiteX55" fmla="*/ 252413 w 587375"/>
                <a:gd name="connsiteY55" fmla="*/ 42862 h 714375"/>
                <a:gd name="connsiteX56" fmla="*/ 249238 w 587375"/>
                <a:gd name="connsiteY56" fmla="*/ 46037 h 714375"/>
                <a:gd name="connsiteX57" fmla="*/ 249238 w 587375"/>
                <a:gd name="connsiteY57" fmla="*/ 49212 h 714375"/>
                <a:gd name="connsiteX58" fmla="*/ 249238 w 587375"/>
                <a:gd name="connsiteY58" fmla="*/ 50800 h 714375"/>
                <a:gd name="connsiteX59" fmla="*/ 252413 w 587375"/>
                <a:gd name="connsiteY59" fmla="*/ 55562 h 714375"/>
                <a:gd name="connsiteX60" fmla="*/ 249238 w 587375"/>
                <a:gd name="connsiteY60" fmla="*/ 58737 h 714375"/>
                <a:gd name="connsiteX61" fmla="*/ 249238 w 587375"/>
                <a:gd name="connsiteY61" fmla="*/ 63500 h 714375"/>
                <a:gd name="connsiteX62" fmla="*/ 247651 w 587375"/>
                <a:gd name="connsiteY62" fmla="*/ 66675 h 714375"/>
                <a:gd name="connsiteX63" fmla="*/ 244476 w 587375"/>
                <a:gd name="connsiteY63" fmla="*/ 68262 h 714375"/>
                <a:gd name="connsiteX64" fmla="*/ 239713 w 587375"/>
                <a:gd name="connsiteY64" fmla="*/ 71437 h 714375"/>
                <a:gd name="connsiteX65" fmla="*/ 236538 w 587375"/>
                <a:gd name="connsiteY65" fmla="*/ 71437 h 714375"/>
                <a:gd name="connsiteX66" fmla="*/ 236538 w 587375"/>
                <a:gd name="connsiteY66" fmla="*/ 76200 h 714375"/>
                <a:gd name="connsiteX67" fmla="*/ 236538 w 587375"/>
                <a:gd name="connsiteY67" fmla="*/ 80962 h 714375"/>
                <a:gd name="connsiteX68" fmla="*/ 234951 w 587375"/>
                <a:gd name="connsiteY68" fmla="*/ 84137 h 714375"/>
                <a:gd name="connsiteX69" fmla="*/ 231776 w 587375"/>
                <a:gd name="connsiteY69" fmla="*/ 84137 h 714375"/>
                <a:gd name="connsiteX70" fmla="*/ 227013 w 587375"/>
                <a:gd name="connsiteY70" fmla="*/ 84137 h 714375"/>
                <a:gd name="connsiteX71" fmla="*/ 227013 w 587375"/>
                <a:gd name="connsiteY71" fmla="*/ 80962 h 714375"/>
                <a:gd name="connsiteX72" fmla="*/ 227013 w 587375"/>
                <a:gd name="connsiteY72" fmla="*/ 76200 h 714375"/>
                <a:gd name="connsiteX73" fmla="*/ 227013 w 587375"/>
                <a:gd name="connsiteY73" fmla="*/ 71437 h 714375"/>
                <a:gd name="connsiteX74" fmla="*/ 223838 w 587375"/>
                <a:gd name="connsiteY74" fmla="*/ 68262 h 714375"/>
                <a:gd name="connsiteX75" fmla="*/ 223838 w 587375"/>
                <a:gd name="connsiteY75" fmla="*/ 68262 h 714375"/>
                <a:gd name="connsiteX76" fmla="*/ 227013 w 587375"/>
                <a:gd name="connsiteY76" fmla="*/ 71437 h 714375"/>
                <a:gd name="connsiteX77" fmla="*/ 223838 w 587375"/>
                <a:gd name="connsiteY77" fmla="*/ 84137 h 714375"/>
                <a:gd name="connsiteX78" fmla="*/ 223838 w 587375"/>
                <a:gd name="connsiteY78" fmla="*/ 88900 h 714375"/>
                <a:gd name="connsiteX79" fmla="*/ 223838 w 587375"/>
                <a:gd name="connsiteY79" fmla="*/ 92075 h 714375"/>
                <a:gd name="connsiteX80" fmla="*/ 223838 w 587375"/>
                <a:gd name="connsiteY80" fmla="*/ 96837 h 714375"/>
                <a:gd name="connsiteX81" fmla="*/ 227013 w 587375"/>
                <a:gd name="connsiteY81" fmla="*/ 98425 h 714375"/>
                <a:gd name="connsiteX82" fmla="*/ 227013 w 587375"/>
                <a:gd name="connsiteY82" fmla="*/ 103187 h 714375"/>
                <a:gd name="connsiteX83" fmla="*/ 231775 w 587375"/>
                <a:gd name="connsiteY83" fmla="*/ 103187 h 714375"/>
                <a:gd name="connsiteX84" fmla="*/ 234950 w 587375"/>
                <a:gd name="connsiteY84" fmla="*/ 103187 h 714375"/>
                <a:gd name="connsiteX85" fmla="*/ 231775 w 587375"/>
                <a:gd name="connsiteY85" fmla="*/ 106362 h 714375"/>
                <a:gd name="connsiteX86" fmla="*/ 231775 w 587375"/>
                <a:gd name="connsiteY86" fmla="*/ 109537 h 714375"/>
                <a:gd name="connsiteX87" fmla="*/ 231775 w 587375"/>
                <a:gd name="connsiteY87" fmla="*/ 111125 h 714375"/>
                <a:gd name="connsiteX88" fmla="*/ 234950 w 587375"/>
                <a:gd name="connsiteY88" fmla="*/ 114300 h 714375"/>
                <a:gd name="connsiteX89" fmla="*/ 233891 w 587375"/>
                <a:gd name="connsiteY89" fmla="*/ 116947 h 714375"/>
                <a:gd name="connsiteX90" fmla="*/ 234951 w 587375"/>
                <a:gd name="connsiteY90" fmla="*/ 115888 h 714375"/>
                <a:gd name="connsiteX91" fmla="*/ 234951 w 587375"/>
                <a:gd name="connsiteY91" fmla="*/ 114300 h 714375"/>
                <a:gd name="connsiteX92" fmla="*/ 236538 w 587375"/>
                <a:gd name="connsiteY92" fmla="*/ 114300 h 714375"/>
                <a:gd name="connsiteX93" fmla="*/ 239713 w 587375"/>
                <a:gd name="connsiteY93" fmla="*/ 115888 h 714375"/>
                <a:gd name="connsiteX94" fmla="*/ 239713 w 587375"/>
                <a:gd name="connsiteY94" fmla="*/ 122237 h 714375"/>
                <a:gd name="connsiteX95" fmla="*/ 234951 w 587375"/>
                <a:gd name="connsiteY95" fmla="*/ 123825 h 714375"/>
                <a:gd name="connsiteX96" fmla="*/ 231776 w 587375"/>
                <a:gd name="connsiteY96" fmla="*/ 123825 h 714375"/>
                <a:gd name="connsiteX97" fmla="*/ 231776 w 587375"/>
                <a:gd name="connsiteY97" fmla="*/ 128587 h 714375"/>
                <a:gd name="connsiteX98" fmla="*/ 231776 w 587375"/>
                <a:gd name="connsiteY98" fmla="*/ 131762 h 714375"/>
                <a:gd name="connsiteX99" fmla="*/ 227013 w 587375"/>
                <a:gd name="connsiteY99" fmla="*/ 131762 h 714375"/>
                <a:gd name="connsiteX100" fmla="*/ 223838 w 587375"/>
                <a:gd name="connsiteY100" fmla="*/ 131762 h 714375"/>
                <a:gd name="connsiteX101" fmla="*/ 222250 w 587375"/>
                <a:gd name="connsiteY101" fmla="*/ 128587 h 714375"/>
                <a:gd name="connsiteX102" fmla="*/ 222250 w 587375"/>
                <a:gd name="connsiteY102" fmla="*/ 127000 h 714375"/>
                <a:gd name="connsiteX103" fmla="*/ 222250 w 587375"/>
                <a:gd name="connsiteY103" fmla="*/ 123825 h 714375"/>
                <a:gd name="connsiteX104" fmla="*/ 223838 w 587375"/>
                <a:gd name="connsiteY104" fmla="*/ 123825 h 714375"/>
                <a:gd name="connsiteX105" fmla="*/ 227013 w 587375"/>
                <a:gd name="connsiteY105" fmla="*/ 123825 h 714375"/>
                <a:gd name="connsiteX106" fmla="*/ 230188 w 587375"/>
                <a:gd name="connsiteY106" fmla="*/ 123825 h 714375"/>
                <a:gd name="connsiteX107" fmla="*/ 231776 w 587375"/>
                <a:gd name="connsiteY107" fmla="*/ 122237 h 714375"/>
                <a:gd name="connsiteX108" fmla="*/ 231776 w 587375"/>
                <a:gd name="connsiteY108" fmla="*/ 122236 h 714375"/>
                <a:gd name="connsiteX109" fmla="*/ 231775 w 587375"/>
                <a:gd name="connsiteY109" fmla="*/ 122237 h 714375"/>
                <a:gd name="connsiteX110" fmla="*/ 227013 w 587375"/>
                <a:gd name="connsiteY110" fmla="*/ 123825 h 714375"/>
                <a:gd name="connsiteX111" fmla="*/ 223838 w 587375"/>
                <a:gd name="connsiteY111" fmla="*/ 123825 h 714375"/>
                <a:gd name="connsiteX112" fmla="*/ 222250 w 587375"/>
                <a:gd name="connsiteY112" fmla="*/ 122237 h 714375"/>
                <a:gd name="connsiteX113" fmla="*/ 222250 w 587375"/>
                <a:gd name="connsiteY113" fmla="*/ 119062 h 714375"/>
                <a:gd name="connsiteX114" fmla="*/ 219075 w 587375"/>
                <a:gd name="connsiteY114" fmla="*/ 122237 h 714375"/>
                <a:gd name="connsiteX115" fmla="*/ 217488 w 587375"/>
                <a:gd name="connsiteY115" fmla="*/ 122237 h 714375"/>
                <a:gd name="connsiteX116" fmla="*/ 214313 w 587375"/>
                <a:gd name="connsiteY116" fmla="*/ 123825 h 714375"/>
                <a:gd name="connsiteX117" fmla="*/ 214312 w 587375"/>
                <a:gd name="connsiteY117" fmla="*/ 123825 h 714375"/>
                <a:gd name="connsiteX118" fmla="*/ 214312 w 587375"/>
                <a:gd name="connsiteY118" fmla="*/ 125014 h 714375"/>
                <a:gd name="connsiteX119" fmla="*/ 223838 w 587375"/>
                <a:gd name="connsiteY119" fmla="*/ 157163 h 714375"/>
                <a:gd name="connsiteX120" fmla="*/ 234950 w 587375"/>
                <a:gd name="connsiteY120" fmla="*/ 146050 h 714375"/>
                <a:gd name="connsiteX121" fmla="*/ 260350 w 587375"/>
                <a:gd name="connsiteY121" fmla="*/ 166688 h 714375"/>
                <a:gd name="connsiteX122" fmla="*/ 244475 w 587375"/>
                <a:gd name="connsiteY122" fmla="*/ 184150 h 714375"/>
                <a:gd name="connsiteX123" fmla="*/ 242888 w 587375"/>
                <a:gd name="connsiteY123" fmla="*/ 212725 h 714375"/>
                <a:gd name="connsiteX124" fmla="*/ 260350 w 587375"/>
                <a:gd name="connsiteY124" fmla="*/ 212725 h 714375"/>
                <a:gd name="connsiteX125" fmla="*/ 260350 w 587375"/>
                <a:gd name="connsiteY125" fmla="*/ 227013 h 714375"/>
                <a:gd name="connsiteX126" fmla="*/ 292100 w 587375"/>
                <a:gd name="connsiteY126" fmla="*/ 247650 h 714375"/>
                <a:gd name="connsiteX127" fmla="*/ 312738 w 587375"/>
                <a:gd name="connsiteY127" fmla="*/ 250825 h 714375"/>
                <a:gd name="connsiteX128" fmla="*/ 328613 w 587375"/>
                <a:gd name="connsiteY128" fmla="*/ 242888 h 714375"/>
                <a:gd name="connsiteX129" fmla="*/ 339725 w 587375"/>
                <a:gd name="connsiteY129" fmla="*/ 263525 h 714375"/>
                <a:gd name="connsiteX130" fmla="*/ 352425 w 587375"/>
                <a:gd name="connsiteY130" fmla="*/ 260350 h 714375"/>
                <a:gd name="connsiteX131" fmla="*/ 355600 w 587375"/>
                <a:gd name="connsiteY131" fmla="*/ 269875 h 714375"/>
                <a:gd name="connsiteX132" fmla="*/ 398463 w 587375"/>
                <a:gd name="connsiteY132" fmla="*/ 276225 h 714375"/>
                <a:gd name="connsiteX133" fmla="*/ 407988 w 587375"/>
                <a:gd name="connsiteY133" fmla="*/ 269875 h 714375"/>
                <a:gd name="connsiteX134" fmla="*/ 407988 w 587375"/>
                <a:gd name="connsiteY134" fmla="*/ 238125 h 714375"/>
                <a:gd name="connsiteX135" fmla="*/ 423863 w 587375"/>
                <a:gd name="connsiteY135" fmla="*/ 227013 h 714375"/>
                <a:gd name="connsiteX136" fmla="*/ 428625 w 587375"/>
                <a:gd name="connsiteY136" fmla="*/ 234950 h 714375"/>
                <a:gd name="connsiteX137" fmla="*/ 420688 w 587375"/>
                <a:gd name="connsiteY137" fmla="*/ 247650 h 714375"/>
                <a:gd name="connsiteX138" fmla="*/ 423863 w 587375"/>
                <a:gd name="connsiteY138" fmla="*/ 257175 h 714375"/>
                <a:gd name="connsiteX139" fmla="*/ 420688 w 587375"/>
                <a:gd name="connsiteY139" fmla="*/ 265113 h 714375"/>
                <a:gd name="connsiteX140" fmla="*/ 431800 w 587375"/>
                <a:gd name="connsiteY140" fmla="*/ 269875 h 714375"/>
                <a:gd name="connsiteX141" fmla="*/ 450850 w 587375"/>
                <a:gd name="connsiteY141" fmla="*/ 265113 h 714375"/>
                <a:gd name="connsiteX142" fmla="*/ 457200 w 587375"/>
                <a:gd name="connsiteY142" fmla="*/ 257175 h 714375"/>
                <a:gd name="connsiteX143" fmla="*/ 481013 w 587375"/>
                <a:gd name="connsiteY143" fmla="*/ 260350 h 714375"/>
                <a:gd name="connsiteX144" fmla="*/ 481013 w 587375"/>
                <a:gd name="connsiteY144" fmla="*/ 234950 h 714375"/>
                <a:gd name="connsiteX145" fmla="*/ 500063 w 587375"/>
                <a:gd name="connsiteY145" fmla="*/ 227013 h 714375"/>
                <a:gd name="connsiteX146" fmla="*/ 527050 w 587375"/>
                <a:gd name="connsiteY146" fmla="*/ 200025 h 714375"/>
                <a:gd name="connsiteX147" fmla="*/ 544513 w 587375"/>
                <a:gd name="connsiteY147" fmla="*/ 201613 h 714375"/>
                <a:gd name="connsiteX148" fmla="*/ 547688 w 587375"/>
                <a:gd name="connsiteY148" fmla="*/ 214313 h 714375"/>
                <a:gd name="connsiteX149" fmla="*/ 565150 w 587375"/>
                <a:gd name="connsiteY149" fmla="*/ 212725 h 714375"/>
                <a:gd name="connsiteX150" fmla="*/ 582613 w 587375"/>
                <a:gd name="connsiteY150" fmla="*/ 217488 h 714375"/>
                <a:gd name="connsiteX151" fmla="*/ 587375 w 587375"/>
                <a:gd name="connsiteY151" fmla="*/ 233363 h 714375"/>
                <a:gd name="connsiteX152" fmla="*/ 585788 w 587375"/>
                <a:gd name="connsiteY152" fmla="*/ 247650 h 714375"/>
                <a:gd name="connsiteX153" fmla="*/ 577850 w 587375"/>
                <a:gd name="connsiteY153" fmla="*/ 244475 h 714375"/>
                <a:gd name="connsiteX154" fmla="*/ 557213 w 587375"/>
                <a:gd name="connsiteY154" fmla="*/ 255588 h 714375"/>
                <a:gd name="connsiteX155" fmla="*/ 536575 w 587375"/>
                <a:gd name="connsiteY155" fmla="*/ 287338 h 714375"/>
                <a:gd name="connsiteX156" fmla="*/ 536575 w 587375"/>
                <a:gd name="connsiteY156" fmla="*/ 306388 h 714375"/>
                <a:gd name="connsiteX157" fmla="*/ 527050 w 587375"/>
                <a:gd name="connsiteY157" fmla="*/ 323850 h 714375"/>
                <a:gd name="connsiteX158" fmla="*/ 514350 w 587375"/>
                <a:gd name="connsiteY158" fmla="*/ 325438 h 714375"/>
                <a:gd name="connsiteX159" fmla="*/ 517525 w 587375"/>
                <a:gd name="connsiteY159" fmla="*/ 361950 h 714375"/>
                <a:gd name="connsiteX160" fmla="*/ 512763 w 587375"/>
                <a:gd name="connsiteY160" fmla="*/ 363538 h 714375"/>
                <a:gd name="connsiteX161" fmla="*/ 512763 w 587375"/>
                <a:gd name="connsiteY161" fmla="*/ 381000 h 714375"/>
                <a:gd name="connsiteX162" fmla="*/ 504825 w 587375"/>
                <a:gd name="connsiteY162" fmla="*/ 388938 h 714375"/>
                <a:gd name="connsiteX163" fmla="*/ 496888 w 587375"/>
                <a:gd name="connsiteY163" fmla="*/ 381000 h 714375"/>
                <a:gd name="connsiteX164" fmla="*/ 496888 w 587375"/>
                <a:gd name="connsiteY164" fmla="*/ 333375 h 714375"/>
                <a:gd name="connsiteX165" fmla="*/ 488950 w 587375"/>
                <a:gd name="connsiteY165" fmla="*/ 333375 h 714375"/>
                <a:gd name="connsiteX166" fmla="*/ 487363 w 587375"/>
                <a:gd name="connsiteY166" fmla="*/ 349250 h 714375"/>
                <a:gd name="connsiteX167" fmla="*/ 476250 w 587375"/>
                <a:gd name="connsiteY167" fmla="*/ 349250 h 714375"/>
                <a:gd name="connsiteX168" fmla="*/ 481013 w 587375"/>
                <a:gd name="connsiteY168" fmla="*/ 333375 h 714375"/>
                <a:gd name="connsiteX169" fmla="*/ 496888 w 587375"/>
                <a:gd name="connsiteY169" fmla="*/ 320675 h 714375"/>
                <a:gd name="connsiteX170" fmla="*/ 500063 w 587375"/>
                <a:gd name="connsiteY170" fmla="*/ 303213 h 714375"/>
                <a:gd name="connsiteX171" fmla="*/ 449263 w 587375"/>
                <a:gd name="connsiteY171" fmla="*/ 295275 h 714375"/>
                <a:gd name="connsiteX172" fmla="*/ 444500 w 587375"/>
                <a:gd name="connsiteY172" fmla="*/ 285750 h 714375"/>
                <a:gd name="connsiteX173" fmla="*/ 415925 w 587375"/>
                <a:gd name="connsiteY173" fmla="*/ 269875 h 714375"/>
                <a:gd name="connsiteX174" fmla="*/ 414338 w 587375"/>
                <a:gd name="connsiteY174" fmla="*/ 276225 h 714375"/>
                <a:gd name="connsiteX175" fmla="*/ 406400 w 587375"/>
                <a:gd name="connsiteY175" fmla="*/ 293688 h 714375"/>
                <a:gd name="connsiteX176" fmla="*/ 428625 w 587375"/>
                <a:gd name="connsiteY176" fmla="*/ 303213 h 714375"/>
                <a:gd name="connsiteX177" fmla="*/ 415925 w 587375"/>
                <a:gd name="connsiteY177" fmla="*/ 311150 h 714375"/>
                <a:gd name="connsiteX178" fmla="*/ 414338 w 587375"/>
                <a:gd name="connsiteY178" fmla="*/ 319088 h 714375"/>
                <a:gd name="connsiteX179" fmla="*/ 419100 w 587375"/>
                <a:gd name="connsiteY179" fmla="*/ 323850 h 714375"/>
                <a:gd name="connsiteX180" fmla="*/ 420688 w 587375"/>
                <a:gd name="connsiteY180" fmla="*/ 338138 h 714375"/>
                <a:gd name="connsiteX181" fmla="*/ 436563 w 587375"/>
                <a:gd name="connsiteY181" fmla="*/ 388938 h 714375"/>
                <a:gd name="connsiteX182" fmla="*/ 407988 w 587375"/>
                <a:gd name="connsiteY182" fmla="*/ 388938 h 714375"/>
                <a:gd name="connsiteX183" fmla="*/ 406400 w 587375"/>
                <a:gd name="connsiteY183" fmla="*/ 374650 h 714375"/>
                <a:gd name="connsiteX184" fmla="*/ 398463 w 587375"/>
                <a:gd name="connsiteY184" fmla="*/ 388938 h 714375"/>
                <a:gd name="connsiteX185" fmla="*/ 377825 w 587375"/>
                <a:gd name="connsiteY185" fmla="*/ 404813 h 714375"/>
                <a:gd name="connsiteX186" fmla="*/ 382588 w 587375"/>
                <a:gd name="connsiteY186" fmla="*/ 414338 h 714375"/>
                <a:gd name="connsiteX187" fmla="*/ 371475 w 587375"/>
                <a:gd name="connsiteY187" fmla="*/ 434975 h 714375"/>
                <a:gd name="connsiteX188" fmla="*/ 355600 w 587375"/>
                <a:gd name="connsiteY188" fmla="*/ 439738 h 714375"/>
                <a:gd name="connsiteX189" fmla="*/ 350838 w 587375"/>
                <a:gd name="connsiteY189" fmla="*/ 431800 h 714375"/>
                <a:gd name="connsiteX190" fmla="*/ 339725 w 587375"/>
                <a:gd name="connsiteY190" fmla="*/ 439738 h 714375"/>
                <a:gd name="connsiteX191" fmla="*/ 339725 w 587375"/>
                <a:gd name="connsiteY191" fmla="*/ 452438 h 714375"/>
                <a:gd name="connsiteX192" fmla="*/ 287338 w 587375"/>
                <a:gd name="connsiteY192" fmla="*/ 500063 h 714375"/>
                <a:gd name="connsiteX193" fmla="*/ 290513 w 587375"/>
                <a:gd name="connsiteY193" fmla="*/ 512763 h 714375"/>
                <a:gd name="connsiteX194" fmla="*/ 266700 w 587375"/>
                <a:gd name="connsiteY194" fmla="*/ 525463 h 714375"/>
                <a:gd name="connsiteX195" fmla="*/ 249238 w 587375"/>
                <a:gd name="connsiteY195" fmla="*/ 530225 h 714375"/>
                <a:gd name="connsiteX196" fmla="*/ 247650 w 587375"/>
                <a:gd name="connsiteY196" fmla="*/ 539750 h 714375"/>
                <a:gd name="connsiteX197" fmla="*/ 252413 w 587375"/>
                <a:gd name="connsiteY197" fmla="*/ 590550 h 714375"/>
                <a:gd name="connsiteX198" fmla="*/ 239713 w 587375"/>
                <a:gd name="connsiteY198" fmla="*/ 620713 h 714375"/>
                <a:gd name="connsiteX199" fmla="*/ 242888 w 587375"/>
                <a:gd name="connsiteY199" fmla="*/ 655638 h 714375"/>
                <a:gd name="connsiteX200" fmla="*/ 231775 w 587375"/>
                <a:gd name="connsiteY200" fmla="*/ 655638 h 714375"/>
                <a:gd name="connsiteX201" fmla="*/ 223838 w 587375"/>
                <a:gd name="connsiteY201" fmla="*/ 681038 h 714375"/>
                <a:gd name="connsiteX202" fmla="*/ 231775 w 587375"/>
                <a:gd name="connsiteY202" fmla="*/ 687388 h 714375"/>
                <a:gd name="connsiteX203" fmla="*/ 231775 w 587375"/>
                <a:gd name="connsiteY203" fmla="*/ 692150 h 714375"/>
                <a:gd name="connsiteX204" fmla="*/ 214313 w 587375"/>
                <a:gd name="connsiteY204" fmla="*/ 687388 h 714375"/>
                <a:gd name="connsiteX205" fmla="*/ 209550 w 587375"/>
                <a:gd name="connsiteY205" fmla="*/ 704850 h 714375"/>
                <a:gd name="connsiteX206" fmla="*/ 193675 w 587375"/>
                <a:gd name="connsiteY206" fmla="*/ 714375 h 714375"/>
                <a:gd name="connsiteX207" fmla="*/ 166688 w 587375"/>
                <a:gd name="connsiteY207" fmla="*/ 687388 h 714375"/>
                <a:gd name="connsiteX208" fmla="*/ 161925 w 587375"/>
                <a:gd name="connsiteY208" fmla="*/ 666750 h 714375"/>
                <a:gd name="connsiteX209" fmla="*/ 155575 w 587375"/>
                <a:gd name="connsiteY209" fmla="*/ 633413 h 714375"/>
                <a:gd name="connsiteX210" fmla="*/ 133350 w 587375"/>
                <a:gd name="connsiteY210" fmla="*/ 593725 h 714375"/>
                <a:gd name="connsiteX211" fmla="*/ 131763 w 587375"/>
                <a:gd name="connsiteY211" fmla="*/ 555625 h 714375"/>
                <a:gd name="connsiteX212" fmla="*/ 103188 w 587375"/>
                <a:gd name="connsiteY212" fmla="*/ 495300 h 714375"/>
                <a:gd name="connsiteX213" fmla="*/ 98425 w 587375"/>
                <a:gd name="connsiteY213" fmla="*/ 471488 h 714375"/>
                <a:gd name="connsiteX214" fmla="*/ 93662 w 587375"/>
                <a:gd name="connsiteY214" fmla="*/ 423863 h 714375"/>
                <a:gd name="connsiteX215" fmla="*/ 95250 w 587375"/>
                <a:gd name="connsiteY215" fmla="*/ 404813 h 714375"/>
                <a:gd name="connsiteX216" fmla="*/ 90487 w 587375"/>
                <a:gd name="connsiteY216" fmla="*/ 398463 h 714375"/>
                <a:gd name="connsiteX217" fmla="*/ 93662 w 587375"/>
                <a:gd name="connsiteY217" fmla="*/ 374650 h 714375"/>
                <a:gd name="connsiteX218" fmla="*/ 85725 w 587375"/>
                <a:gd name="connsiteY218" fmla="*/ 371475 h 714375"/>
                <a:gd name="connsiteX219" fmla="*/ 82550 w 587375"/>
                <a:gd name="connsiteY219" fmla="*/ 381000 h 714375"/>
                <a:gd name="connsiteX220" fmla="*/ 77787 w 587375"/>
                <a:gd name="connsiteY220" fmla="*/ 404813 h 714375"/>
                <a:gd name="connsiteX221" fmla="*/ 58737 w 587375"/>
                <a:gd name="connsiteY221" fmla="*/ 419100 h 714375"/>
                <a:gd name="connsiteX222" fmla="*/ 34925 w 587375"/>
                <a:gd name="connsiteY222" fmla="*/ 404813 h 714375"/>
                <a:gd name="connsiteX223" fmla="*/ 12700 w 587375"/>
                <a:gd name="connsiteY223" fmla="*/ 374650 h 714375"/>
                <a:gd name="connsiteX224" fmla="*/ 38100 w 587375"/>
                <a:gd name="connsiteY224" fmla="*/ 371475 h 714375"/>
                <a:gd name="connsiteX225" fmla="*/ 50800 w 587375"/>
                <a:gd name="connsiteY225" fmla="*/ 349250 h 714375"/>
                <a:gd name="connsiteX226" fmla="*/ 34925 w 587375"/>
                <a:gd name="connsiteY226" fmla="*/ 354013 h 714375"/>
                <a:gd name="connsiteX227" fmla="*/ 20637 w 587375"/>
                <a:gd name="connsiteY227" fmla="*/ 361950 h 714375"/>
                <a:gd name="connsiteX228" fmla="*/ 0 w 587375"/>
                <a:gd name="connsiteY228" fmla="*/ 342900 h 714375"/>
                <a:gd name="connsiteX229" fmla="*/ 7937 w 587375"/>
                <a:gd name="connsiteY229" fmla="*/ 330200 h 714375"/>
                <a:gd name="connsiteX230" fmla="*/ 42862 w 587375"/>
                <a:gd name="connsiteY230" fmla="*/ 320675 h 714375"/>
                <a:gd name="connsiteX231" fmla="*/ 60325 w 587375"/>
                <a:gd name="connsiteY231" fmla="*/ 320675 h 714375"/>
                <a:gd name="connsiteX232" fmla="*/ 50800 w 587375"/>
                <a:gd name="connsiteY232" fmla="*/ 290513 h 714375"/>
                <a:gd name="connsiteX233" fmla="*/ 33337 w 587375"/>
                <a:gd name="connsiteY233" fmla="*/ 280988 h 714375"/>
                <a:gd name="connsiteX234" fmla="*/ 38100 w 587375"/>
                <a:gd name="connsiteY234" fmla="*/ 265113 h 714375"/>
                <a:gd name="connsiteX235" fmla="*/ 22225 w 587375"/>
                <a:gd name="connsiteY235" fmla="*/ 265113 h 714375"/>
                <a:gd name="connsiteX236" fmla="*/ 25400 w 587375"/>
                <a:gd name="connsiteY236" fmla="*/ 255588 h 714375"/>
                <a:gd name="connsiteX237" fmla="*/ 39687 w 587375"/>
                <a:gd name="connsiteY237" fmla="*/ 234950 h 714375"/>
                <a:gd name="connsiteX238" fmla="*/ 52387 w 587375"/>
                <a:gd name="connsiteY238" fmla="*/ 239713 h 714375"/>
                <a:gd name="connsiteX239" fmla="*/ 76200 w 587375"/>
                <a:gd name="connsiteY239" fmla="*/ 227013 h 714375"/>
                <a:gd name="connsiteX240" fmla="*/ 80962 w 587375"/>
                <a:gd name="connsiteY240" fmla="*/ 212725 h 714375"/>
                <a:gd name="connsiteX241" fmla="*/ 107950 w 587375"/>
                <a:gd name="connsiteY241" fmla="*/ 196850 h 714375"/>
                <a:gd name="connsiteX242" fmla="*/ 120650 w 587375"/>
                <a:gd name="connsiteY242" fmla="*/ 161925 h 714375"/>
                <a:gd name="connsiteX243" fmla="*/ 133350 w 587375"/>
                <a:gd name="connsiteY243" fmla="*/ 134938 h 714375"/>
                <a:gd name="connsiteX244" fmla="*/ 143828 w 587375"/>
                <a:gd name="connsiteY244" fmla="*/ 123507 h 714375"/>
                <a:gd name="connsiteX245" fmla="*/ 141288 w 587375"/>
                <a:gd name="connsiteY245" fmla="*/ 122237 h 714375"/>
                <a:gd name="connsiteX246" fmla="*/ 138113 w 587375"/>
                <a:gd name="connsiteY246" fmla="*/ 122237 h 714375"/>
                <a:gd name="connsiteX247" fmla="*/ 136526 w 587375"/>
                <a:gd name="connsiteY247" fmla="*/ 122237 h 714375"/>
                <a:gd name="connsiteX248" fmla="*/ 136526 w 587375"/>
                <a:gd name="connsiteY248" fmla="*/ 119062 h 714375"/>
                <a:gd name="connsiteX249" fmla="*/ 133351 w 587375"/>
                <a:gd name="connsiteY249" fmla="*/ 115887 h 714375"/>
                <a:gd name="connsiteX250" fmla="*/ 128588 w 587375"/>
                <a:gd name="connsiteY250" fmla="*/ 114300 h 714375"/>
                <a:gd name="connsiteX251" fmla="*/ 125413 w 587375"/>
                <a:gd name="connsiteY251" fmla="*/ 114300 h 714375"/>
                <a:gd name="connsiteX252" fmla="*/ 125413 w 587375"/>
                <a:gd name="connsiteY252" fmla="*/ 109537 h 714375"/>
                <a:gd name="connsiteX253" fmla="*/ 123826 w 587375"/>
                <a:gd name="connsiteY253" fmla="*/ 106362 h 714375"/>
                <a:gd name="connsiteX254" fmla="*/ 119063 w 587375"/>
                <a:gd name="connsiteY254" fmla="*/ 98425 h 714375"/>
                <a:gd name="connsiteX255" fmla="*/ 123826 w 587375"/>
                <a:gd name="connsiteY255" fmla="*/ 96837 h 714375"/>
                <a:gd name="connsiteX256" fmla="*/ 123825 w 587375"/>
                <a:gd name="connsiteY256" fmla="*/ 96836 h 714375"/>
                <a:gd name="connsiteX257" fmla="*/ 123825 w 587375"/>
                <a:gd name="connsiteY257" fmla="*/ 96837 h 714375"/>
                <a:gd name="connsiteX258" fmla="*/ 119063 w 587375"/>
                <a:gd name="connsiteY258" fmla="*/ 98425 h 714375"/>
                <a:gd name="connsiteX259" fmla="*/ 125413 w 587375"/>
                <a:gd name="connsiteY259" fmla="*/ 109537 h 714375"/>
                <a:gd name="connsiteX260" fmla="*/ 123825 w 587375"/>
                <a:gd name="connsiteY260" fmla="*/ 109537 h 714375"/>
                <a:gd name="connsiteX261" fmla="*/ 119063 w 587375"/>
                <a:gd name="connsiteY261" fmla="*/ 109537 h 714375"/>
                <a:gd name="connsiteX262" fmla="*/ 115888 w 587375"/>
                <a:gd name="connsiteY262" fmla="*/ 106362 h 714375"/>
                <a:gd name="connsiteX263" fmla="*/ 115888 w 587375"/>
                <a:gd name="connsiteY263" fmla="*/ 103187 h 714375"/>
                <a:gd name="connsiteX264" fmla="*/ 115888 w 587375"/>
                <a:gd name="connsiteY264" fmla="*/ 101600 h 714375"/>
                <a:gd name="connsiteX265" fmla="*/ 115888 w 587375"/>
                <a:gd name="connsiteY265" fmla="*/ 98425 h 714375"/>
                <a:gd name="connsiteX266" fmla="*/ 112713 w 587375"/>
                <a:gd name="connsiteY266" fmla="*/ 79375 h 714375"/>
                <a:gd name="connsiteX267" fmla="*/ 112713 w 587375"/>
                <a:gd name="connsiteY267" fmla="*/ 76200 h 714375"/>
                <a:gd name="connsiteX268" fmla="*/ 111125 w 587375"/>
                <a:gd name="connsiteY268" fmla="*/ 71437 h 714375"/>
                <a:gd name="connsiteX269" fmla="*/ 111125 w 587375"/>
                <a:gd name="connsiteY269" fmla="*/ 68262 h 714375"/>
                <a:gd name="connsiteX270" fmla="*/ 115888 w 587375"/>
                <a:gd name="connsiteY270" fmla="*/ 63500 h 714375"/>
                <a:gd name="connsiteX271" fmla="*/ 123825 w 587375"/>
                <a:gd name="connsiteY271" fmla="*/ 58737 h 714375"/>
                <a:gd name="connsiteX272" fmla="*/ 123825 w 587375"/>
                <a:gd name="connsiteY272" fmla="*/ 55562 h 714375"/>
                <a:gd name="connsiteX273" fmla="*/ 125413 w 587375"/>
                <a:gd name="connsiteY273" fmla="*/ 49212 h 714375"/>
                <a:gd name="connsiteX274" fmla="*/ 123825 w 587375"/>
                <a:gd name="connsiteY274" fmla="*/ 46037 h 714375"/>
                <a:gd name="connsiteX275" fmla="*/ 119063 w 587375"/>
                <a:gd name="connsiteY275" fmla="*/ 41275 h 714375"/>
                <a:gd name="connsiteX276" fmla="*/ 115888 w 587375"/>
                <a:gd name="connsiteY276" fmla="*/ 41275 h 714375"/>
                <a:gd name="connsiteX277" fmla="*/ 112713 w 587375"/>
                <a:gd name="connsiteY277" fmla="*/ 38100 h 714375"/>
                <a:gd name="connsiteX278" fmla="*/ 111125 w 587375"/>
                <a:gd name="connsiteY278" fmla="*/ 33337 h 714375"/>
                <a:gd name="connsiteX279" fmla="*/ 106363 w 587375"/>
                <a:gd name="connsiteY279" fmla="*/ 33337 h 714375"/>
                <a:gd name="connsiteX280" fmla="*/ 103188 w 587375"/>
                <a:gd name="connsiteY280" fmla="*/ 30162 h 714375"/>
                <a:gd name="connsiteX281" fmla="*/ 101600 w 587375"/>
                <a:gd name="connsiteY281" fmla="*/ 30162 h 714375"/>
                <a:gd name="connsiteX282" fmla="*/ 95250 w 587375"/>
                <a:gd name="connsiteY282" fmla="*/ 28575 h 714375"/>
                <a:gd name="connsiteX283" fmla="*/ 95250 w 587375"/>
                <a:gd name="connsiteY283" fmla="*/ 25400 h 714375"/>
                <a:gd name="connsiteX284" fmla="*/ 95250 w 587375"/>
                <a:gd name="connsiteY284" fmla="*/ 17463 h 714375"/>
                <a:gd name="connsiteX285" fmla="*/ 95250 w 587375"/>
                <a:gd name="connsiteY285" fmla="*/ 15875 h 714375"/>
                <a:gd name="connsiteX286" fmla="*/ 98425 w 587375"/>
                <a:gd name="connsiteY286" fmla="*/ 15875 h 714375"/>
                <a:gd name="connsiteX287" fmla="*/ 103188 w 587375"/>
                <a:gd name="connsiteY287" fmla="*/ 15875 h 714375"/>
                <a:gd name="connsiteX288" fmla="*/ 106363 w 587375"/>
                <a:gd name="connsiteY288" fmla="*/ 17463 h 714375"/>
                <a:gd name="connsiteX289" fmla="*/ 107950 w 587375"/>
                <a:gd name="connsiteY289" fmla="*/ 15875 h 714375"/>
                <a:gd name="connsiteX290" fmla="*/ 107950 w 587375"/>
                <a:gd name="connsiteY290" fmla="*/ 12700 h 714375"/>
                <a:gd name="connsiteX291" fmla="*/ 107950 w 587375"/>
                <a:gd name="connsiteY291" fmla="*/ 7938 h 714375"/>
                <a:gd name="connsiteX292" fmla="*/ 112713 w 587375"/>
                <a:gd name="connsiteY292" fmla="*/ 7938 h 714375"/>
                <a:gd name="connsiteX293" fmla="*/ 115888 w 587375"/>
                <a:gd name="connsiteY293" fmla="*/ 7938 h 714375"/>
                <a:gd name="connsiteX294" fmla="*/ 123825 w 587375"/>
                <a:gd name="connsiteY294" fmla="*/ 6350 h 714375"/>
                <a:gd name="connsiteX295" fmla="*/ 125413 w 587375"/>
                <a:gd name="connsiteY295" fmla="*/ 6350 h 714375"/>
                <a:gd name="connsiteX296" fmla="*/ 128588 w 587375"/>
                <a:gd name="connsiteY296" fmla="*/ 3175 h 714375"/>
                <a:gd name="connsiteX297" fmla="*/ 136525 w 587375"/>
                <a:gd name="connsiteY297" fmla="*/ 6350 h 714375"/>
                <a:gd name="connsiteX298" fmla="*/ 138113 w 587375"/>
                <a:gd name="connsiteY298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38113 w 587375"/>
                <a:gd name="connsiteY9" fmla="*/ 0 h 714375"/>
                <a:gd name="connsiteX10" fmla="*/ 144463 w 587375"/>
                <a:gd name="connsiteY10" fmla="*/ 0 h 714375"/>
                <a:gd name="connsiteX11" fmla="*/ 146050 w 587375"/>
                <a:gd name="connsiteY11" fmla="*/ 3175 h 714375"/>
                <a:gd name="connsiteX12" fmla="*/ 149225 w 587375"/>
                <a:gd name="connsiteY12" fmla="*/ 0 h 714375"/>
                <a:gd name="connsiteX13" fmla="*/ 153988 w 587375"/>
                <a:gd name="connsiteY13" fmla="*/ 0 h 714375"/>
                <a:gd name="connsiteX14" fmla="*/ 155576 w 587375"/>
                <a:gd name="connsiteY14" fmla="*/ 3175 h 714375"/>
                <a:gd name="connsiteX15" fmla="*/ 158751 w 587375"/>
                <a:gd name="connsiteY15" fmla="*/ 6350 h 714375"/>
                <a:gd name="connsiteX16" fmla="*/ 161926 w 587375"/>
                <a:gd name="connsiteY16" fmla="*/ 7938 h 714375"/>
                <a:gd name="connsiteX17" fmla="*/ 161926 w 587375"/>
                <a:gd name="connsiteY17" fmla="*/ 11113 h 714375"/>
                <a:gd name="connsiteX18" fmla="*/ 163513 w 587375"/>
                <a:gd name="connsiteY18" fmla="*/ 15875 h 714375"/>
                <a:gd name="connsiteX19" fmla="*/ 171451 w 587375"/>
                <a:gd name="connsiteY19" fmla="*/ 15875 h 714375"/>
                <a:gd name="connsiteX20" fmla="*/ 174626 w 587375"/>
                <a:gd name="connsiteY20" fmla="*/ 17463 h 714375"/>
                <a:gd name="connsiteX21" fmla="*/ 176213 w 587375"/>
                <a:gd name="connsiteY21" fmla="*/ 23813 h 714375"/>
                <a:gd name="connsiteX22" fmla="*/ 179388 w 587375"/>
                <a:gd name="connsiteY22" fmla="*/ 25400 h 714375"/>
                <a:gd name="connsiteX23" fmla="*/ 184151 w 587375"/>
                <a:gd name="connsiteY23" fmla="*/ 25400 h 714375"/>
                <a:gd name="connsiteX24" fmla="*/ 184151 w 587375"/>
                <a:gd name="connsiteY24" fmla="*/ 36512 h 714375"/>
                <a:gd name="connsiteX25" fmla="*/ 187326 w 587375"/>
                <a:gd name="connsiteY25" fmla="*/ 38100 h 714375"/>
                <a:gd name="connsiteX26" fmla="*/ 192088 w 587375"/>
                <a:gd name="connsiteY26" fmla="*/ 41275 h 714375"/>
                <a:gd name="connsiteX27" fmla="*/ 193676 w 587375"/>
                <a:gd name="connsiteY27" fmla="*/ 41275 h 714375"/>
                <a:gd name="connsiteX28" fmla="*/ 201613 w 587375"/>
                <a:gd name="connsiteY28" fmla="*/ 41275 h 714375"/>
                <a:gd name="connsiteX29" fmla="*/ 204788 w 587375"/>
                <a:gd name="connsiteY29" fmla="*/ 42862 h 714375"/>
                <a:gd name="connsiteX30" fmla="*/ 204788 w 587375"/>
                <a:gd name="connsiteY30" fmla="*/ 43921 h 714375"/>
                <a:gd name="connsiteX31" fmla="*/ 206376 w 587375"/>
                <a:gd name="connsiteY31" fmla="*/ 42862 h 714375"/>
                <a:gd name="connsiteX32" fmla="*/ 209551 w 587375"/>
                <a:gd name="connsiteY32" fmla="*/ 41275 h 714375"/>
                <a:gd name="connsiteX33" fmla="*/ 211138 w 587375"/>
                <a:gd name="connsiteY33" fmla="*/ 38100 h 714375"/>
                <a:gd name="connsiteX34" fmla="*/ 214313 w 587375"/>
                <a:gd name="connsiteY34" fmla="*/ 38100 h 714375"/>
                <a:gd name="connsiteX35" fmla="*/ 217488 w 587375"/>
                <a:gd name="connsiteY35" fmla="*/ 38100 h 714375"/>
                <a:gd name="connsiteX36" fmla="*/ 219076 w 587375"/>
                <a:gd name="connsiteY36" fmla="*/ 38100 h 714375"/>
                <a:gd name="connsiteX37" fmla="*/ 222251 w 587375"/>
                <a:gd name="connsiteY37" fmla="*/ 38100 h 714375"/>
                <a:gd name="connsiteX38" fmla="*/ 223838 w 587375"/>
                <a:gd name="connsiteY38" fmla="*/ 36513 h 714375"/>
                <a:gd name="connsiteX39" fmla="*/ 223838 w 587375"/>
                <a:gd name="connsiteY39" fmla="*/ 33338 h 714375"/>
                <a:gd name="connsiteX40" fmla="*/ 227013 w 587375"/>
                <a:gd name="connsiteY40" fmla="*/ 28575 h 714375"/>
                <a:gd name="connsiteX41" fmla="*/ 227013 w 587375"/>
                <a:gd name="connsiteY41" fmla="*/ 25400 h 714375"/>
                <a:gd name="connsiteX42" fmla="*/ 230188 w 587375"/>
                <a:gd name="connsiteY42" fmla="*/ 25400 h 714375"/>
                <a:gd name="connsiteX43" fmla="*/ 231776 w 587375"/>
                <a:gd name="connsiteY43" fmla="*/ 28575 h 714375"/>
                <a:gd name="connsiteX44" fmla="*/ 234951 w 587375"/>
                <a:gd name="connsiteY44" fmla="*/ 30163 h 714375"/>
                <a:gd name="connsiteX45" fmla="*/ 236538 w 587375"/>
                <a:gd name="connsiteY45" fmla="*/ 33338 h 714375"/>
                <a:gd name="connsiteX46" fmla="*/ 242888 w 587375"/>
                <a:gd name="connsiteY46" fmla="*/ 33338 h 714375"/>
                <a:gd name="connsiteX47" fmla="*/ 244476 w 587375"/>
                <a:gd name="connsiteY47" fmla="*/ 33338 h 714375"/>
                <a:gd name="connsiteX48" fmla="*/ 247651 w 587375"/>
                <a:gd name="connsiteY48" fmla="*/ 33338 h 714375"/>
                <a:gd name="connsiteX49" fmla="*/ 249238 w 587375"/>
                <a:gd name="connsiteY49" fmla="*/ 33338 h 714375"/>
                <a:gd name="connsiteX50" fmla="*/ 252413 w 587375"/>
                <a:gd name="connsiteY50" fmla="*/ 36513 h 714375"/>
                <a:gd name="connsiteX51" fmla="*/ 252413 w 587375"/>
                <a:gd name="connsiteY51" fmla="*/ 38100 h 714375"/>
                <a:gd name="connsiteX52" fmla="*/ 252413 w 587375"/>
                <a:gd name="connsiteY52" fmla="*/ 42862 h 714375"/>
                <a:gd name="connsiteX53" fmla="*/ 249238 w 587375"/>
                <a:gd name="connsiteY53" fmla="*/ 46037 h 714375"/>
                <a:gd name="connsiteX54" fmla="*/ 249238 w 587375"/>
                <a:gd name="connsiteY54" fmla="*/ 49212 h 714375"/>
                <a:gd name="connsiteX55" fmla="*/ 249238 w 587375"/>
                <a:gd name="connsiteY55" fmla="*/ 50800 h 714375"/>
                <a:gd name="connsiteX56" fmla="*/ 252413 w 587375"/>
                <a:gd name="connsiteY56" fmla="*/ 55562 h 714375"/>
                <a:gd name="connsiteX57" fmla="*/ 249238 w 587375"/>
                <a:gd name="connsiteY57" fmla="*/ 58737 h 714375"/>
                <a:gd name="connsiteX58" fmla="*/ 249238 w 587375"/>
                <a:gd name="connsiteY58" fmla="*/ 63500 h 714375"/>
                <a:gd name="connsiteX59" fmla="*/ 247651 w 587375"/>
                <a:gd name="connsiteY59" fmla="*/ 66675 h 714375"/>
                <a:gd name="connsiteX60" fmla="*/ 244476 w 587375"/>
                <a:gd name="connsiteY60" fmla="*/ 68262 h 714375"/>
                <a:gd name="connsiteX61" fmla="*/ 239713 w 587375"/>
                <a:gd name="connsiteY61" fmla="*/ 71437 h 714375"/>
                <a:gd name="connsiteX62" fmla="*/ 236538 w 587375"/>
                <a:gd name="connsiteY62" fmla="*/ 71437 h 714375"/>
                <a:gd name="connsiteX63" fmla="*/ 236538 w 587375"/>
                <a:gd name="connsiteY63" fmla="*/ 76200 h 714375"/>
                <a:gd name="connsiteX64" fmla="*/ 236538 w 587375"/>
                <a:gd name="connsiteY64" fmla="*/ 80962 h 714375"/>
                <a:gd name="connsiteX65" fmla="*/ 234951 w 587375"/>
                <a:gd name="connsiteY65" fmla="*/ 84137 h 714375"/>
                <a:gd name="connsiteX66" fmla="*/ 231776 w 587375"/>
                <a:gd name="connsiteY66" fmla="*/ 84137 h 714375"/>
                <a:gd name="connsiteX67" fmla="*/ 227013 w 587375"/>
                <a:gd name="connsiteY67" fmla="*/ 84137 h 714375"/>
                <a:gd name="connsiteX68" fmla="*/ 227013 w 587375"/>
                <a:gd name="connsiteY68" fmla="*/ 80962 h 714375"/>
                <a:gd name="connsiteX69" fmla="*/ 227013 w 587375"/>
                <a:gd name="connsiteY69" fmla="*/ 76200 h 714375"/>
                <a:gd name="connsiteX70" fmla="*/ 227013 w 587375"/>
                <a:gd name="connsiteY70" fmla="*/ 71437 h 714375"/>
                <a:gd name="connsiteX71" fmla="*/ 223838 w 587375"/>
                <a:gd name="connsiteY71" fmla="*/ 68262 h 714375"/>
                <a:gd name="connsiteX72" fmla="*/ 223838 w 587375"/>
                <a:gd name="connsiteY72" fmla="*/ 68262 h 714375"/>
                <a:gd name="connsiteX73" fmla="*/ 227013 w 587375"/>
                <a:gd name="connsiteY73" fmla="*/ 71437 h 714375"/>
                <a:gd name="connsiteX74" fmla="*/ 223838 w 587375"/>
                <a:gd name="connsiteY74" fmla="*/ 84137 h 714375"/>
                <a:gd name="connsiteX75" fmla="*/ 223838 w 587375"/>
                <a:gd name="connsiteY75" fmla="*/ 88900 h 714375"/>
                <a:gd name="connsiteX76" fmla="*/ 223838 w 587375"/>
                <a:gd name="connsiteY76" fmla="*/ 92075 h 714375"/>
                <a:gd name="connsiteX77" fmla="*/ 223838 w 587375"/>
                <a:gd name="connsiteY77" fmla="*/ 96837 h 714375"/>
                <a:gd name="connsiteX78" fmla="*/ 227013 w 587375"/>
                <a:gd name="connsiteY78" fmla="*/ 98425 h 714375"/>
                <a:gd name="connsiteX79" fmla="*/ 227013 w 587375"/>
                <a:gd name="connsiteY79" fmla="*/ 103187 h 714375"/>
                <a:gd name="connsiteX80" fmla="*/ 231775 w 587375"/>
                <a:gd name="connsiteY80" fmla="*/ 103187 h 714375"/>
                <a:gd name="connsiteX81" fmla="*/ 234950 w 587375"/>
                <a:gd name="connsiteY81" fmla="*/ 103187 h 714375"/>
                <a:gd name="connsiteX82" fmla="*/ 231775 w 587375"/>
                <a:gd name="connsiteY82" fmla="*/ 106362 h 714375"/>
                <a:gd name="connsiteX83" fmla="*/ 231775 w 587375"/>
                <a:gd name="connsiteY83" fmla="*/ 109537 h 714375"/>
                <a:gd name="connsiteX84" fmla="*/ 231775 w 587375"/>
                <a:gd name="connsiteY84" fmla="*/ 111125 h 714375"/>
                <a:gd name="connsiteX85" fmla="*/ 234950 w 587375"/>
                <a:gd name="connsiteY85" fmla="*/ 114300 h 714375"/>
                <a:gd name="connsiteX86" fmla="*/ 233891 w 587375"/>
                <a:gd name="connsiteY86" fmla="*/ 116947 h 714375"/>
                <a:gd name="connsiteX87" fmla="*/ 234951 w 587375"/>
                <a:gd name="connsiteY87" fmla="*/ 115888 h 714375"/>
                <a:gd name="connsiteX88" fmla="*/ 234951 w 587375"/>
                <a:gd name="connsiteY88" fmla="*/ 114300 h 714375"/>
                <a:gd name="connsiteX89" fmla="*/ 236538 w 587375"/>
                <a:gd name="connsiteY89" fmla="*/ 114300 h 714375"/>
                <a:gd name="connsiteX90" fmla="*/ 239713 w 587375"/>
                <a:gd name="connsiteY90" fmla="*/ 115888 h 714375"/>
                <a:gd name="connsiteX91" fmla="*/ 239713 w 587375"/>
                <a:gd name="connsiteY91" fmla="*/ 122237 h 714375"/>
                <a:gd name="connsiteX92" fmla="*/ 234951 w 587375"/>
                <a:gd name="connsiteY92" fmla="*/ 123825 h 714375"/>
                <a:gd name="connsiteX93" fmla="*/ 231776 w 587375"/>
                <a:gd name="connsiteY93" fmla="*/ 123825 h 714375"/>
                <a:gd name="connsiteX94" fmla="*/ 231776 w 587375"/>
                <a:gd name="connsiteY94" fmla="*/ 128587 h 714375"/>
                <a:gd name="connsiteX95" fmla="*/ 231776 w 587375"/>
                <a:gd name="connsiteY95" fmla="*/ 131762 h 714375"/>
                <a:gd name="connsiteX96" fmla="*/ 227013 w 587375"/>
                <a:gd name="connsiteY96" fmla="*/ 131762 h 714375"/>
                <a:gd name="connsiteX97" fmla="*/ 223838 w 587375"/>
                <a:gd name="connsiteY97" fmla="*/ 131762 h 714375"/>
                <a:gd name="connsiteX98" fmla="*/ 222250 w 587375"/>
                <a:gd name="connsiteY98" fmla="*/ 128587 h 714375"/>
                <a:gd name="connsiteX99" fmla="*/ 222250 w 587375"/>
                <a:gd name="connsiteY99" fmla="*/ 127000 h 714375"/>
                <a:gd name="connsiteX100" fmla="*/ 222250 w 587375"/>
                <a:gd name="connsiteY100" fmla="*/ 123825 h 714375"/>
                <a:gd name="connsiteX101" fmla="*/ 223838 w 587375"/>
                <a:gd name="connsiteY101" fmla="*/ 123825 h 714375"/>
                <a:gd name="connsiteX102" fmla="*/ 227013 w 587375"/>
                <a:gd name="connsiteY102" fmla="*/ 123825 h 714375"/>
                <a:gd name="connsiteX103" fmla="*/ 230188 w 587375"/>
                <a:gd name="connsiteY103" fmla="*/ 123825 h 714375"/>
                <a:gd name="connsiteX104" fmla="*/ 231776 w 587375"/>
                <a:gd name="connsiteY104" fmla="*/ 122237 h 714375"/>
                <a:gd name="connsiteX105" fmla="*/ 231776 w 587375"/>
                <a:gd name="connsiteY105" fmla="*/ 122236 h 714375"/>
                <a:gd name="connsiteX106" fmla="*/ 231775 w 587375"/>
                <a:gd name="connsiteY106" fmla="*/ 122237 h 714375"/>
                <a:gd name="connsiteX107" fmla="*/ 227013 w 587375"/>
                <a:gd name="connsiteY107" fmla="*/ 123825 h 714375"/>
                <a:gd name="connsiteX108" fmla="*/ 223838 w 587375"/>
                <a:gd name="connsiteY108" fmla="*/ 123825 h 714375"/>
                <a:gd name="connsiteX109" fmla="*/ 222250 w 587375"/>
                <a:gd name="connsiteY109" fmla="*/ 122237 h 714375"/>
                <a:gd name="connsiteX110" fmla="*/ 222250 w 587375"/>
                <a:gd name="connsiteY110" fmla="*/ 119062 h 714375"/>
                <a:gd name="connsiteX111" fmla="*/ 219075 w 587375"/>
                <a:gd name="connsiteY111" fmla="*/ 122237 h 714375"/>
                <a:gd name="connsiteX112" fmla="*/ 217488 w 587375"/>
                <a:gd name="connsiteY112" fmla="*/ 122237 h 714375"/>
                <a:gd name="connsiteX113" fmla="*/ 214313 w 587375"/>
                <a:gd name="connsiteY113" fmla="*/ 123825 h 714375"/>
                <a:gd name="connsiteX114" fmla="*/ 214312 w 587375"/>
                <a:gd name="connsiteY114" fmla="*/ 123825 h 714375"/>
                <a:gd name="connsiteX115" fmla="*/ 214312 w 587375"/>
                <a:gd name="connsiteY115" fmla="*/ 125014 h 714375"/>
                <a:gd name="connsiteX116" fmla="*/ 223838 w 587375"/>
                <a:gd name="connsiteY116" fmla="*/ 157163 h 714375"/>
                <a:gd name="connsiteX117" fmla="*/ 234950 w 587375"/>
                <a:gd name="connsiteY117" fmla="*/ 146050 h 714375"/>
                <a:gd name="connsiteX118" fmla="*/ 260350 w 587375"/>
                <a:gd name="connsiteY118" fmla="*/ 166688 h 714375"/>
                <a:gd name="connsiteX119" fmla="*/ 244475 w 587375"/>
                <a:gd name="connsiteY119" fmla="*/ 184150 h 714375"/>
                <a:gd name="connsiteX120" fmla="*/ 242888 w 587375"/>
                <a:gd name="connsiteY120" fmla="*/ 212725 h 714375"/>
                <a:gd name="connsiteX121" fmla="*/ 260350 w 587375"/>
                <a:gd name="connsiteY121" fmla="*/ 212725 h 714375"/>
                <a:gd name="connsiteX122" fmla="*/ 260350 w 587375"/>
                <a:gd name="connsiteY122" fmla="*/ 227013 h 714375"/>
                <a:gd name="connsiteX123" fmla="*/ 292100 w 587375"/>
                <a:gd name="connsiteY123" fmla="*/ 247650 h 714375"/>
                <a:gd name="connsiteX124" fmla="*/ 312738 w 587375"/>
                <a:gd name="connsiteY124" fmla="*/ 250825 h 714375"/>
                <a:gd name="connsiteX125" fmla="*/ 328613 w 587375"/>
                <a:gd name="connsiteY125" fmla="*/ 242888 h 714375"/>
                <a:gd name="connsiteX126" fmla="*/ 339725 w 587375"/>
                <a:gd name="connsiteY126" fmla="*/ 263525 h 714375"/>
                <a:gd name="connsiteX127" fmla="*/ 352425 w 587375"/>
                <a:gd name="connsiteY127" fmla="*/ 260350 h 714375"/>
                <a:gd name="connsiteX128" fmla="*/ 355600 w 587375"/>
                <a:gd name="connsiteY128" fmla="*/ 269875 h 714375"/>
                <a:gd name="connsiteX129" fmla="*/ 398463 w 587375"/>
                <a:gd name="connsiteY129" fmla="*/ 276225 h 714375"/>
                <a:gd name="connsiteX130" fmla="*/ 407988 w 587375"/>
                <a:gd name="connsiteY130" fmla="*/ 269875 h 714375"/>
                <a:gd name="connsiteX131" fmla="*/ 407988 w 587375"/>
                <a:gd name="connsiteY131" fmla="*/ 238125 h 714375"/>
                <a:gd name="connsiteX132" fmla="*/ 423863 w 587375"/>
                <a:gd name="connsiteY132" fmla="*/ 227013 h 714375"/>
                <a:gd name="connsiteX133" fmla="*/ 428625 w 587375"/>
                <a:gd name="connsiteY133" fmla="*/ 234950 h 714375"/>
                <a:gd name="connsiteX134" fmla="*/ 420688 w 587375"/>
                <a:gd name="connsiteY134" fmla="*/ 247650 h 714375"/>
                <a:gd name="connsiteX135" fmla="*/ 423863 w 587375"/>
                <a:gd name="connsiteY135" fmla="*/ 257175 h 714375"/>
                <a:gd name="connsiteX136" fmla="*/ 420688 w 587375"/>
                <a:gd name="connsiteY136" fmla="*/ 265113 h 714375"/>
                <a:gd name="connsiteX137" fmla="*/ 431800 w 587375"/>
                <a:gd name="connsiteY137" fmla="*/ 269875 h 714375"/>
                <a:gd name="connsiteX138" fmla="*/ 450850 w 587375"/>
                <a:gd name="connsiteY138" fmla="*/ 265113 h 714375"/>
                <a:gd name="connsiteX139" fmla="*/ 457200 w 587375"/>
                <a:gd name="connsiteY139" fmla="*/ 257175 h 714375"/>
                <a:gd name="connsiteX140" fmla="*/ 481013 w 587375"/>
                <a:gd name="connsiteY140" fmla="*/ 260350 h 714375"/>
                <a:gd name="connsiteX141" fmla="*/ 481013 w 587375"/>
                <a:gd name="connsiteY141" fmla="*/ 234950 h 714375"/>
                <a:gd name="connsiteX142" fmla="*/ 500063 w 587375"/>
                <a:gd name="connsiteY142" fmla="*/ 227013 h 714375"/>
                <a:gd name="connsiteX143" fmla="*/ 527050 w 587375"/>
                <a:gd name="connsiteY143" fmla="*/ 200025 h 714375"/>
                <a:gd name="connsiteX144" fmla="*/ 544513 w 587375"/>
                <a:gd name="connsiteY144" fmla="*/ 201613 h 714375"/>
                <a:gd name="connsiteX145" fmla="*/ 547688 w 587375"/>
                <a:gd name="connsiteY145" fmla="*/ 214313 h 714375"/>
                <a:gd name="connsiteX146" fmla="*/ 565150 w 587375"/>
                <a:gd name="connsiteY146" fmla="*/ 212725 h 714375"/>
                <a:gd name="connsiteX147" fmla="*/ 582613 w 587375"/>
                <a:gd name="connsiteY147" fmla="*/ 217488 h 714375"/>
                <a:gd name="connsiteX148" fmla="*/ 587375 w 587375"/>
                <a:gd name="connsiteY148" fmla="*/ 233363 h 714375"/>
                <a:gd name="connsiteX149" fmla="*/ 585788 w 587375"/>
                <a:gd name="connsiteY149" fmla="*/ 247650 h 714375"/>
                <a:gd name="connsiteX150" fmla="*/ 577850 w 587375"/>
                <a:gd name="connsiteY150" fmla="*/ 244475 h 714375"/>
                <a:gd name="connsiteX151" fmla="*/ 557213 w 587375"/>
                <a:gd name="connsiteY151" fmla="*/ 255588 h 714375"/>
                <a:gd name="connsiteX152" fmla="*/ 536575 w 587375"/>
                <a:gd name="connsiteY152" fmla="*/ 287338 h 714375"/>
                <a:gd name="connsiteX153" fmla="*/ 536575 w 587375"/>
                <a:gd name="connsiteY153" fmla="*/ 306388 h 714375"/>
                <a:gd name="connsiteX154" fmla="*/ 527050 w 587375"/>
                <a:gd name="connsiteY154" fmla="*/ 323850 h 714375"/>
                <a:gd name="connsiteX155" fmla="*/ 514350 w 587375"/>
                <a:gd name="connsiteY155" fmla="*/ 325438 h 714375"/>
                <a:gd name="connsiteX156" fmla="*/ 517525 w 587375"/>
                <a:gd name="connsiteY156" fmla="*/ 361950 h 714375"/>
                <a:gd name="connsiteX157" fmla="*/ 512763 w 587375"/>
                <a:gd name="connsiteY157" fmla="*/ 363538 h 714375"/>
                <a:gd name="connsiteX158" fmla="*/ 512763 w 587375"/>
                <a:gd name="connsiteY158" fmla="*/ 381000 h 714375"/>
                <a:gd name="connsiteX159" fmla="*/ 504825 w 587375"/>
                <a:gd name="connsiteY159" fmla="*/ 388938 h 714375"/>
                <a:gd name="connsiteX160" fmla="*/ 496888 w 587375"/>
                <a:gd name="connsiteY160" fmla="*/ 381000 h 714375"/>
                <a:gd name="connsiteX161" fmla="*/ 496888 w 587375"/>
                <a:gd name="connsiteY161" fmla="*/ 333375 h 714375"/>
                <a:gd name="connsiteX162" fmla="*/ 488950 w 587375"/>
                <a:gd name="connsiteY162" fmla="*/ 333375 h 714375"/>
                <a:gd name="connsiteX163" fmla="*/ 487363 w 587375"/>
                <a:gd name="connsiteY163" fmla="*/ 349250 h 714375"/>
                <a:gd name="connsiteX164" fmla="*/ 476250 w 587375"/>
                <a:gd name="connsiteY164" fmla="*/ 349250 h 714375"/>
                <a:gd name="connsiteX165" fmla="*/ 481013 w 587375"/>
                <a:gd name="connsiteY165" fmla="*/ 333375 h 714375"/>
                <a:gd name="connsiteX166" fmla="*/ 496888 w 587375"/>
                <a:gd name="connsiteY166" fmla="*/ 320675 h 714375"/>
                <a:gd name="connsiteX167" fmla="*/ 500063 w 587375"/>
                <a:gd name="connsiteY167" fmla="*/ 303213 h 714375"/>
                <a:gd name="connsiteX168" fmla="*/ 449263 w 587375"/>
                <a:gd name="connsiteY168" fmla="*/ 295275 h 714375"/>
                <a:gd name="connsiteX169" fmla="*/ 444500 w 587375"/>
                <a:gd name="connsiteY169" fmla="*/ 285750 h 714375"/>
                <a:gd name="connsiteX170" fmla="*/ 415925 w 587375"/>
                <a:gd name="connsiteY170" fmla="*/ 269875 h 714375"/>
                <a:gd name="connsiteX171" fmla="*/ 414338 w 587375"/>
                <a:gd name="connsiteY171" fmla="*/ 276225 h 714375"/>
                <a:gd name="connsiteX172" fmla="*/ 406400 w 587375"/>
                <a:gd name="connsiteY172" fmla="*/ 293688 h 714375"/>
                <a:gd name="connsiteX173" fmla="*/ 428625 w 587375"/>
                <a:gd name="connsiteY173" fmla="*/ 303213 h 714375"/>
                <a:gd name="connsiteX174" fmla="*/ 415925 w 587375"/>
                <a:gd name="connsiteY174" fmla="*/ 311150 h 714375"/>
                <a:gd name="connsiteX175" fmla="*/ 414338 w 587375"/>
                <a:gd name="connsiteY175" fmla="*/ 319088 h 714375"/>
                <a:gd name="connsiteX176" fmla="*/ 419100 w 587375"/>
                <a:gd name="connsiteY176" fmla="*/ 323850 h 714375"/>
                <a:gd name="connsiteX177" fmla="*/ 420688 w 587375"/>
                <a:gd name="connsiteY177" fmla="*/ 338138 h 714375"/>
                <a:gd name="connsiteX178" fmla="*/ 436563 w 587375"/>
                <a:gd name="connsiteY178" fmla="*/ 388938 h 714375"/>
                <a:gd name="connsiteX179" fmla="*/ 407988 w 587375"/>
                <a:gd name="connsiteY179" fmla="*/ 388938 h 714375"/>
                <a:gd name="connsiteX180" fmla="*/ 406400 w 587375"/>
                <a:gd name="connsiteY180" fmla="*/ 374650 h 714375"/>
                <a:gd name="connsiteX181" fmla="*/ 398463 w 587375"/>
                <a:gd name="connsiteY181" fmla="*/ 388938 h 714375"/>
                <a:gd name="connsiteX182" fmla="*/ 377825 w 587375"/>
                <a:gd name="connsiteY182" fmla="*/ 404813 h 714375"/>
                <a:gd name="connsiteX183" fmla="*/ 382588 w 587375"/>
                <a:gd name="connsiteY183" fmla="*/ 414338 h 714375"/>
                <a:gd name="connsiteX184" fmla="*/ 371475 w 587375"/>
                <a:gd name="connsiteY184" fmla="*/ 434975 h 714375"/>
                <a:gd name="connsiteX185" fmla="*/ 355600 w 587375"/>
                <a:gd name="connsiteY185" fmla="*/ 439738 h 714375"/>
                <a:gd name="connsiteX186" fmla="*/ 350838 w 587375"/>
                <a:gd name="connsiteY186" fmla="*/ 431800 h 714375"/>
                <a:gd name="connsiteX187" fmla="*/ 339725 w 587375"/>
                <a:gd name="connsiteY187" fmla="*/ 439738 h 714375"/>
                <a:gd name="connsiteX188" fmla="*/ 339725 w 587375"/>
                <a:gd name="connsiteY188" fmla="*/ 452438 h 714375"/>
                <a:gd name="connsiteX189" fmla="*/ 287338 w 587375"/>
                <a:gd name="connsiteY189" fmla="*/ 500063 h 714375"/>
                <a:gd name="connsiteX190" fmla="*/ 290513 w 587375"/>
                <a:gd name="connsiteY190" fmla="*/ 512763 h 714375"/>
                <a:gd name="connsiteX191" fmla="*/ 266700 w 587375"/>
                <a:gd name="connsiteY191" fmla="*/ 525463 h 714375"/>
                <a:gd name="connsiteX192" fmla="*/ 249238 w 587375"/>
                <a:gd name="connsiteY192" fmla="*/ 530225 h 714375"/>
                <a:gd name="connsiteX193" fmla="*/ 247650 w 587375"/>
                <a:gd name="connsiteY193" fmla="*/ 539750 h 714375"/>
                <a:gd name="connsiteX194" fmla="*/ 252413 w 587375"/>
                <a:gd name="connsiteY194" fmla="*/ 590550 h 714375"/>
                <a:gd name="connsiteX195" fmla="*/ 239713 w 587375"/>
                <a:gd name="connsiteY195" fmla="*/ 620713 h 714375"/>
                <a:gd name="connsiteX196" fmla="*/ 242888 w 587375"/>
                <a:gd name="connsiteY196" fmla="*/ 655638 h 714375"/>
                <a:gd name="connsiteX197" fmla="*/ 231775 w 587375"/>
                <a:gd name="connsiteY197" fmla="*/ 655638 h 714375"/>
                <a:gd name="connsiteX198" fmla="*/ 223838 w 587375"/>
                <a:gd name="connsiteY198" fmla="*/ 681038 h 714375"/>
                <a:gd name="connsiteX199" fmla="*/ 231775 w 587375"/>
                <a:gd name="connsiteY199" fmla="*/ 687388 h 714375"/>
                <a:gd name="connsiteX200" fmla="*/ 231775 w 587375"/>
                <a:gd name="connsiteY200" fmla="*/ 692150 h 714375"/>
                <a:gd name="connsiteX201" fmla="*/ 214313 w 587375"/>
                <a:gd name="connsiteY201" fmla="*/ 687388 h 714375"/>
                <a:gd name="connsiteX202" fmla="*/ 209550 w 587375"/>
                <a:gd name="connsiteY202" fmla="*/ 704850 h 714375"/>
                <a:gd name="connsiteX203" fmla="*/ 193675 w 587375"/>
                <a:gd name="connsiteY203" fmla="*/ 714375 h 714375"/>
                <a:gd name="connsiteX204" fmla="*/ 166688 w 587375"/>
                <a:gd name="connsiteY204" fmla="*/ 687388 h 714375"/>
                <a:gd name="connsiteX205" fmla="*/ 161925 w 587375"/>
                <a:gd name="connsiteY205" fmla="*/ 666750 h 714375"/>
                <a:gd name="connsiteX206" fmla="*/ 155575 w 587375"/>
                <a:gd name="connsiteY206" fmla="*/ 633413 h 714375"/>
                <a:gd name="connsiteX207" fmla="*/ 133350 w 587375"/>
                <a:gd name="connsiteY207" fmla="*/ 593725 h 714375"/>
                <a:gd name="connsiteX208" fmla="*/ 131763 w 587375"/>
                <a:gd name="connsiteY208" fmla="*/ 555625 h 714375"/>
                <a:gd name="connsiteX209" fmla="*/ 103188 w 587375"/>
                <a:gd name="connsiteY209" fmla="*/ 495300 h 714375"/>
                <a:gd name="connsiteX210" fmla="*/ 98425 w 587375"/>
                <a:gd name="connsiteY210" fmla="*/ 471488 h 714375"/>
                <a:gd name="connsiteX211" fmla="*/ 93662 w 587375"/>
                <a:gd name="connsiteY211" fmla="*/ 423863 h 714375"/>
                <a:gd name="connsiteX212" fmla="*/ 95250 w 587375"/>
                <a:gd name="connsiteY212" fmla="*/ 404813 h 714375"/>
                <a:gd name="connsiteX213" fmla="*/ 90487 w 587375"/>
                <a:gd name="connsiteY213" fmla="*/ 398463 h 714375"/>
                <a:gd name="connsiteX214" fmla="*/ 93662 w 587375"/>
                <a:gd name="connsiteY214" fmla="*/ 374650 h 714375"/>
                <a:gd name="connsiteX215" fmla="*/ 85725 w 587375"/>
                <a:gd name="connsiteY215" fmla="*/ 371475 h 714375"/>
                <a:gd name="connsiteX216" fmla="*/ 82550 w 587375"/>
                <a:gd name="connsiteY216" fmla="*/ 381000 h 714375"/>
                <a:gd name="connsiteX217" fmla="*/ 77787 w 587375"/>
                <a:gd name="connsiteY217" fmla="*/ 404813 h 714375"/>
                <a:gd name="connsiteX218" fmla="*/ 58737 w 587375"/>
                <a:gd name="connsiteY218" fmla="*/ 419100 h 714375"/>
                <a:gd name="connsiteX219" fmla="*/ 34925 w 587375"/>
                <a:gd name="connsiteY219" fmla="*/ 404813 h 714375"/>
                <a:gd name="connsiteX220" fmla="*/ 12700 w 587375"/>
                <a:gd name="connsiteY220" fmla="*/ 374650 h 714375"/>
                <a:gd name="connsiteX221" fmla="*/ 38100 w 587375"/>
                <a:gd name="connsiteY221" fmla="*/ 371475 h 714375"/>
                <a:gd name="connsiteX222" fmla="*/ 50800 w 587375"/>
                <a:gd name="connsiteY222" fmla="*/ 349250 h 714375"/>
                <a:gd name="connsiteX223" fmla="*/ 34925 w 587375"/>
                <a:gd name="connsiteY223" fmla="*/ 354013 h 714375"/>
                <a:gd name="connsiteX224" fmla="*/ 20637 w 587375"/>
                <a:gd name="connsiteY224" fmla="*/ 361950 h 714375"/>
                <a:gd name="connsiteX225" fmla="*/ 0 w 587375"/>
                <a:gd name="connsiteY225" fmla="*/ 342900 h 714375"/>
                <a:gd name="connsiteX226" fmla="*/ 7937 w 587375"/>
                <a:gd name="connsiteY226" fmla="*/ 330200 h 714375"/>
                <a:gd name="connsiteX227" fmla="*/ 42862 w 587375"/>
                <a:gd name="connsiteY227" fmla="*/ 320675 h 714375"/>
                <a:gd name="connsiteX228" fmla="*/ 60325 w 587375"/>
                <a:gd name="connsiteY228" fmla="*/ 320675 h 714375"/>
                <a:gd name="connsiteX229" fmla="*/ 50800 w 587375"/>
                <a:gd name="connsiteY229" fmla="*/ 290513 h 714375"/>
                <a:gd name="connsiteX230" fmla="*/ 33337 w 587375"/>
                <a:gd name="connsiteY230" fmla="*/ 280988 h 714375"/>
                <a:gd name="connsiteX231" fmla="*/ 38100 w 587375"/>
                <a:gd name="connsiteY231" fmla="*/ 265113 h 714375"/>
                <a:gd name="connsiteX232" fmla="*/ 22225 w 587375"/>
                <a:gd name="connsiteY232" fmla="*/ 265113 h 714375"/>
                <a:gd name="connsiteX233" fmla="*/ 25400 w 587375"/>
                <a:gd name="connsiteY233" fmla="*/ 255588 h 714375"/>
                <a:gd name="connsiteX234" fmla="*/ 39687 w 587375"/>
                <a:gd name="connsiteY234" fmla="*/ 234950 h 714375"/>
                <a:gd name="connsiteX235" fmla="*/ 52387 w 587375"/>
                <a:gd name="connsiteY235" fmla="*/ 239713 h 714375"/>
                <a:gd name="connsiteX236" fmla="*/ 76200 w 587375"/>
                <a:gd name="connsiteY236" fmla="*/ 227013 h 714375"/>
                <a:gd name="connsiteX237" fmla="*/ 80962 w 587375"/>
                <a:gd name="connsiteY237" fmla="*/ 212725 h 714375"/>
                <a:gd name="connsiteX238" fmla="*/ 107950 w 587375"/>
                <a:gd name="connsiteY238" fmla="*/ 196850 h 714375"/>
                <a:gd name="connsiteX239" fmla="*/ 120650 w 587375"/>
                <a:gd name="connsiteY239" fmla="*/ 161925 h 714375"/>
                <a:gd name="connsiteX240" fmla="*/ 133350 w 587375"/>
                <a:gd name="connsiteY240" fmla="*/ 134938 h 714375"/>
                <a:gd name="connsiteX241" fmla="*/ 143828 w 587375"/>
                <a:gd name="connsiteY241" fmla="*/ 123507 h 714375"/>
                <a:gd name="connsiteX242" fmla="*/ 141288 w 587375"/>
                <a:gd name="connsiteY242" fmla="*/ 122237 h 714375"/>
                <a:gd name="connsiteX243" fmla="*/ 138113 w 587375"/>
                <a:gd name="connsiteY243" fmla="*/ 122237 h 714375"/>
                <a:gd name="connsiteX244" fmla="*/ 136526 w 587375"/>
                <a:gd name="connsiteY244" fmla="*/ 122237 h 714375"/>
                <a:gd name="connsiteX245" fmla="*/ 136526 w 587375"/>
                <a:gd name="connsiteY245" fmla="*/ 119062 h 714375"/>
                <a:gd name="connsiteX246" fmla="*/ 133351 w 587375"/>
                <a:gd name="connsiteY246" fmla="*/ 115887 h 714375"/>
                <a:gd name="connsiteX247" fmla="*/ 128588 w 587375"/>
                <a:gd name="connsiteY247" fmla="*/ 114300 h 714375"/>
                <a:gd name="connsiteX248" fmla="*/ 125413 w 587375"/>
                <a:gd name="connsiteY248" fmla="*/ 114300 h 714375"/>
                <a:gd name="connsiteX249" fmla="*/ 125413 w 587375"/>
                <a:gd name="connsiteY249" fmla="*/ 109537 h 714375"/>
                <a:gd name="connsiteX250" fmla="*/ 123826 w 587375"/>
                <a:gd name="connsiteY250" fmla="*/ 106362 h 714375"/>
                <a:gd name="connsiteX251" fmla="*/ 119063 w 587375"/>
                <a:gd name="connsiteY251" fmla="*/ 98425 h 714375"/>
                <a:gd name="connsiteX252" fmla="*/ 123826 w 587375"/>
                <a:gd name="connsiteY252" fmla="*/ 96837 h 714375"/>
                <a:gd name="connsiteX253" fmla="*/ 123825 w 587375"/>
                <a:gd name="connsiteY253" fmla="*/ 96836 h 714375"/>
                <a:gd name="connsiteX254" fmla="*/ 123825 w 587375"/>
                <a:gd name="connsiteY254" fmla="*/ 96837 h 714375"/>
                <a:gd name="connsiteX255" fmla="*/ 119063 w 587375"/>
                <a:gd name="connsiteY255" fmla="*/ 98425 h 714375"/>
                <a:gd name="connsiteX256" fmla="*/ 125413 w 587375"/>
                <a:gd name="connsiteY256" fmla="*/ 109537 h 714375"/>
                <a:gd name="connsiteX257" fmla="*/ 123825 w 587375"/>
                <a:gd name="connsiteY257" fmla="*/ 109537 h 714375"/>
                <a:gd name="connsiteX258" fmla="*/ 119063 w 587375"/>
                <a:gd name="connsiteY258" fmla="*/ 109537 h 714375"/>
                <a:gd name="connsiteX259" fmla="*/ 115888 w 587375"/>
                <a:gd name="connsiteY259" fmla="*/ 106362 h 714375"/>
                <a:gd name="connsiteX260" fmla="*/ 115888 w 587375"/>
                <a:gd name="connsiteY260" fmla="*/ 103187 h 714375"/>
                <a:gd name="connsiteX261" fmla="*/ 115888 w 587375"/>
                <a:gd name="connsiteY261" fmla="*/ 101600 h 714375"/>
                <a:gd name="connsiteX262" fmla="*/ 115888 w 587375"/>
                <a:gd name="connsiteY262" fmla="*/ 98425 h 714375"/>
                <a:gd name="connsiteX263" fmla="*/ 112713 w 587375"/>
                <a:gd name="connsiteY263" fmla="*/ 79375 h 714375"/>
                <a:gd name="connsiteX264" fmla="*/ 112713 w 587375"/>
                <a:gd name="connsiteY264" fmla="*/ 76200 h 714375"/>
                <a:gd name="connsiteX265" fmla="*/ 111125 w 587375"/>
                <a:gd name="connsiteY265" fmla="*/ 71437 h 714375"/>
                <a:gd name="connsiteX266" fmla="*/ 111125 w 587375"/>
                <a:gd name="connsiteY266" fmla="*/ 68262 h 714375"/>
                <a:gd name="connsiteX267" fmla="*/ 115888 w 587375"/>
                <a:gd name="connsiteY267" fmla="*/ 63500 h 714375"/>
                <a:gd name="connsiteX268" fmla="*/ 123825 w 587375"/>
                <a:gd name="connsiteY268" fmla="*/ 58737 h 714375"/>
                <a:gd name="connsiteX269" fmla="*/ 123825 w 587375"/>
                <a:gd name="connsiteY269" fmla="*/ 55562 h 714375"/>
                <a:gd name="connsiteX270" fmla="*/ 125413 w 587375"/>
                <a:gd name="connsiteY270" fmla="*/ 49212 h 714375"/>
                <a:gd name="connsiteX271" fmla="*/ 123825 w 587375"/>
                <a:gd name="connsiteY271" fmla="*/ 46037 h 714375"/>
                <a:gd name="connsiteX272" fmla="*/ 119063 w 587375"/>
                <a:gd name="connsiteY272" fmla="*/ 41275 h 714375"/>
                <a:gd name="connsiteX273" fmla="*/ 115888 w 587375"/>
                <a:gd name="connsiteY273" fmla="*/ 41275 h 714375"/>
                <a:gd name="connsiteX274" fmla="*/ 112713 w 587375"/>
                <a:gd name="connsiteY274" fmla="*/ 38100 h 714375"/>
                <a:gd name="connsiteX275" fmla="*/ 111125 w 587375"/>
                <a:gd name="connsiteY275" fmla="*/ 33337 h 714375"/>
                <a:gd name="connsiteX276" fmla="*/ 106363 w 587375"/>
                <a:gd name="connsiteY276" fmla="*/ 33337 h 714375"/>
                <a:gd name="connsiteX277" fmla="*/ 103188 w 587375"/>
                <a:gd name="connsiteY277" fmla="*/ 30162 h 714375"/>
                <a:gd name="connsiteX278" fmla="*/ 101600 w 587375"/>
                <a:gd name="connsiteY278" fmla="*/ 30162 h 714375"/>
                <a:gd name="connsiteX279" fmla="*/ 95250 w 587375"/>
                <a:gd name="connsiteY279" fmla="*/ 28575 h 714375"/>
                <a:gd name="connsiteX280" fmla="*/ 95250 w 587375"/>
                <a:gd name="connsiteY280" fmla="*/ 25400 h 714375"/>
                <a:gd name="connsiteX281" fmla="*/ 95250 w 587375"/>
                <a:gd name="connsiteY281" fmla="*/ 17463 h 714375"/>
                <a:gd name="connsiteX282" fmla="*/ 95250 w 587375"/>
                <a:gd name="connsiteY282" fmla="*/ 15875 h 714375"/>
                <a:gd name="connsiteX283" fmla="*/ 98425 w 587375"/>
                <a:gd name="connsiteY283" fmla="*/ 15875 h 714375"/>
                <a:gd name="connsiteX284" fmla="*/ 103188 w 587375"/>
                <a:gd name="connsiteY284" fmla="*/ 15875 h 714375"/>
                <a:gd name="connsiteX285" fmla="*/ 106363 w 587375"/>
                <a:gd name="connsiteY285" fmla="*/ 17463 h 714375"/>
                <a:gd name="connsiteX286" fmla="*/ 107950 w 587375"/>
                <a:gd name="connsiteY286" fmla="*/ 15875 h 714375"/>
                <a:gd name="connsiteX287" fmla="*/ 107950 w 587375"/>
                <a:gd name="connsiteY287" fmla="*/ 12700 h 714375"/>
                <a:gd name="connsiteX288" fmla="*/ 107950 w 587375"/>
                <a:gd name="connsiteY288" fmla="*/ 7938 h 714375"/>
                <a:gd name="connsiteX289" fmla="*/ 112713 w 587375"/>
                <a:gd name="connsiteY289" fmla="*/ 7938 h 714375"/>
                <a:gd name="connsiteX290" fmla="*/ 115888 w 587375"/>
                <a:gd name="connsiteY290" fmla="*/ 7938 h 714375"/>
                <a:gd name="connsiteX291" fmla="*/ 123825 w 587375"/>
                <a:gd name="connsiteY291" fmla="*/ 6350 h 714375"/>
                <a:gd name="connsiteX292" fmla="*/ 125413 w 587375"/>
                <a:gd name="connsiteY292" fmla="*/ 6350 h 714375"/>
                <a:gd name="connsiteX293" fmla="*/ 128588 w 587375"/>
                <a:gd name="connsiteY293" fmla="*/ 3175 h 714375"/>
                <a:gd name="connsiteX294" fmla="*/ 136525 w 587375"/>
                <a:gd name="connsiteY294" fmla="*/ 6350 h 714375"/>
                <a:gd name="connsiteX295" fmla="*/ 138113 w 587375"/>
                <a:gd name="connsiteY295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38113 w 587375"/>
                <a:gd name="connsiteY9" fmla="*/ 0 h 714375"/>
                <a:gd name="connsiteX10" fmla="*/ 144463 w 587375"/>
                <a:gd name="connsiteY10" fmla="*/ 0 h 714375"/>
                <a:gd name="connsiteX11" fmla="*/ 146050 w 587375"/>
                <a:gd name="connsiteY11" fmla="*/ 3175 h 714375"/>
                <a:gd name="connsiteX12" fmla="*/ 149225 w 587375"/>
                <a:gd name="connsiteY12" fmla="*/ 0 h 714375"/>
                <a:gd name="connsiteX13" fmla="*/ 153988 w 587375"/>
                <a:gd name="connsiteY13" fmla="*/ 0 h 714375"/>
                <a:gd name="connsiteX14" fmla="*/ 155576 w 587375"/>
                <a:gd name="connsiteY14" fmla="*/ 3175 h 714375"/>
                <a:gd name="connsiteX15" fmla="*/ 158751 w 587375"/>
                <a:gd name="connsiteY15" fmla="*/ 6350 h 714375"/>
                <a:gd name="connsiteX16" fmla="*/ 161926 w 587375"/>
                <a:gd name="connsiteY16" fmla="*/ 7938 h 714375"/>
                <a:gd name="connsiteX17" fmla="*/ 161926 w 587375"/>
                <a:gd name="connsiteY17" fmla="*/ 11113 h 714375"/>
                <a:gd name="connsiteX18" fmla="*/ 163513 w 587375"/>
                <a:gd name="connsiteY18" fmla="*/ 15875 h 714375"/>
                <a:gd name="connsiteX19" fmla="*/ 171451 w 587375"/>
                <a:gd name="connsiteY19" fmla="*/ 15875 h 714375"/>
                <a:gd name="connsiteX20" fmla="*/ 174626 w 587375"/>
                <a:gd name="connsiteY20" fmla="*/ 17463 h 714375"/>
                <a:gd name="connsiteX21" fmla="*/ 176213 w 587375"/>
                <a:gd name="connsiteY21" fmla="*/ 23813 h 714375"/>
                <a:gd name="connsiteX22" fmla="*/ 179388 w 587375"/>
                <a:gd name="connsiteY22" fmla="*/ 25400 h 714375"/>
                <a:gd name="connsiteX23" fmla="*/ 184151 w 587375"/>
                <a:gd name="connsiteY23" fmla="*/ 25400 h 714375"/>
                <a:gd name="connsiteX24" fmla="*/ 184151 w 587375"/>
                <a:gd name="connsiteY24" fmla="*/ 36512 h 714375"/>
                <a:gd name="connsiteX25" fmla="*/ 187326 w 587375"/>
                <a:gd name="connsiteY25" fmla="*/ 38100 h 714375"/>
                <a:gd name="connsiteX26" fmla="*/ 192088 w 587375"/>
                <a:gd name="connsiteY26" fmla="*/ 41275 h 714375"/>
                <a:gd name="connsiteX27" fmla="*/ 193676 w 587375"/>
                <a:gd name="connsiteY27" fmla="*/ 41275 h 714375"/>
                <a:gd name="connsiteX28" fmla="*/ 201613 w 587375"/>
                <a:gd name="connsiteY28" fmla="*/ 41275 h 714375"/>
                <a:gd name="connsiteX29" fmla="*/ 204788 w 587375"/>
                <a:gd name="connsiteY29" fmla="*/ 42862 h 714375"/>
                <a:gd name="connsiteX30" fmla="*/ 204788 w 587375"/>
                <a:gd name="connsiteY30" fmla="*/ 43921 h 714375"/>
                <a:gd name="connsiteX31" fmla="*/ 206376 w 587375"/>
                <a:gd name="connsiteY31" fmla="*/ 42862 h 714375"/>
                <a:gd name="connsiteX32" fmla="*/ 209551 w 587375"/>
                <a:gd name="connsiteY32" fmla="*/ 41275 h 714375"/>
                <a:gd name="connsiteX33" fmla="*/ 211138 w 587375"/>
                <a:gd name="connsiteY33" fmla="*/ 38100 h 714375"/>
                <a:gd name="connsiteX34" fmla="*/ 214313 w 587375"/>
                <a:gd name="connsiteY34" fmla="*/ 38100 h 714375"/>
                <a:gd name="connsiteX35" fmla="*/ 217488 w 587375"/>
                <a:gd name="connsiteY35" fmla="*/ 38100 h 714375"/>
                <a:gd name="connsiteX36" fmla="*/ 219076 w 587375"/>
                <a:gd name="connsiteY36" fmla="*/ 38100 h 714375"/>
                <a:gd name="connsiteX37" fmla="*/ 222251 w 587375"/>
                <a:gd name="connsiteY37" fmla="*/ 38100 h 714375"/>
                <a:gd name="connsiteX38" fmla="*/ 223838 w 587375"/>
                <a:gd name="connsiteY38" fmla="*/ 36513 h 714375"/>
                <a:gd name="connsiteX39" fmla="*/ 223838 w 587375"/>
                <a:gd name="connsiteY39" fmla="*/ 33338 h 714375"/>
                <a:gd name="connsiteX40" fmla="*/ 227013 w 587375"/>
                <a:gd name="connsiteY40" fmla="*/ 28575 h 714375"/>
                <a:gd name="connsiteX41" fmla="*/ 227013 w 587375"/>
                <a:gd name="connsiteY41" fmla="*/ 25400 h 714375"/>
                <a:gd name="connsiteX42" fmla="*/ 230188 w 587375"/>
                <a:gd name="connsiteY42" fmla="*/ 25400 h 714375"/>
                <a:gd name="connsiteX43" fmla="*/ 231776 w 587375"/>
                <a:gd name="connsiteY43" fmla="*/ 28575 h 714375"/>
                <a:gd name="connsiteX44" fmla="*/ 234951 w 587375"/>
                <a:gd name="connsiteY44" fmla="*/ 30163 h 714375"/>
                <a:gd name="connsiteX45" fmla="*/ 236538 w 587375"/>
                <a:gd name="connsiteY45" fmla="*/ 33338 h 714375"/>
                <a:gd name="connsiteX46" fmla="*/ 242888 w 587375"/>
                <a:gd name="connsiteY46" fmla="*/ 33338 h 714375"/>
                <a:gd name="connsiteX47" fmla="*/ 244476 w 587375"/>
                <a:gd name="connsiteY47" fmla="*/ 33338 h 714375"/>
                <a:gd name="connsiteX48" fmla="*/ 247651 w 587375"/>
                <a:gd name="connsiteY48" fmla="*/ 33338 h 714375"/>
                <a:gd name="connsiteX49" fmla="*/ 249238 w 587375"/>
                <a:gd name="connsiteY49" fmla="*/ 33338 h 714375"/>
                <a:gd name="connsiteX50" fmla="*/ 252413 w 587375"/>
                <a:gd name="connsiteY50" fmla="*/ 36513 h 714375"/>
                <a:gd name="connsiteX51" fmla="*/ 252413 w 587375"/>
                <a:gd name="connsiteY51" fmla="*/ 38100 h 714375"/>
                <a:gd name="connsiteX52" fmla="*/ 252413 w 587375"/>
                <a:gd name="connsiteY52" fmla="*/ 42862 h 714375"/>
                <a:gd name="connsiteX53" fmla="*/ 249238 w 587375"/>
                <a:gd name="connsiteY53" fmla="*/ 46037 h 714375"/>
                <a:gd name="connsiteX54" fmla="*/ 249238 w 587375"/>
                <a:gd name="connsiteY54" fmla="*/ 49212 h 714375"/>
                <a:gd name="connsiteX55" fmla="*/ 249238 w 587375"/>
                <a:gd name="connsiteY55" fmla="*/ 50800 h 714375"/>
                <a:gd name="connsiteX56" fmla="*/ 252413 w 587375"/>
                <a:gd name="connsiteY56" fmla="*/ 55562 h 714375"/>
                <a:gd name="connsiteX57" fmla="*/ 249238 w 587375"/>
                <a:gd name="connsiteY57" fmla="*/ 58737 h 714375"/>
                <a:gd name="connsiteX58" fmla="*/ 249238 w 587375"/>
                <a:gd name="connsiteY58" fmla="*/ 63500 h 714375"/>
                <a:gd name="connsiteX59" fmla="*/ 247651 w 587375"/>
                <a:gd name="connsiteY59" fmla="*/ 66675 h 714375"/>
                <a:gd name="connsiteX60" fmla="*/ 244476 w 587375"/>
                <a:gd name="connsiteY60" fmla="*/ 68262 h 714375"/>
                <a:gd name="connsiteX61" fmla="*/ 239713 w 587375"/>
                <a:gd name="connsiteY61" fmla="*/ 71437 h 714375"/>
                <a:gd name="connsiteX62" fmla="*/ 236538 w 587375"/>
                <a:gd name="connsiteY62" fmla="*/ 71437 h 714375"/>
                <a:gd name="connsiteX63" fmla="*/ 236538 w 587375"/>
                <a:gd name="connsiteY63" fmla="*/ 76200 h 714375"/>
                <a:gd name="connsiteX64" fmla="*/ 236538 w 587375"/>
                <a:gd name="connsiteY64" fmla="*/ 80962 h 714375"/>
                <a:gd name="connsiteX65" fmla="*/ 234951 w 587375"/>
                <a:gd name="connsiteY65" fmla="*/ 84137 h 714375"/>
                <a:gd name="connsiteX66" fmla="*/ 231776 w 587375"/>
                <a:gd name="connsiteY66" fmla="*/ 84137 h 714375"/>
                <a:gd name="connsiteX67" fmla="*/ 227013 w 587375"/>
                <a:gd name="connsiteY67" fmla="*/ 84137 h 714375"/>
                <a:gd name="connsiteX68" fmla="*/ 227013 w 587375"/>
                <a:gd name="connsiteY68" fmla="*/ 80962 h 714375"/>
                <a:gd name="connsiteX69" fmla="*/ 227013 w 587375"/>
                <a:gd name="connsiteY69" fmla="*/ 76200 h 714375"/>
                <a:gd name="connsiteX70" fmla="*/ 227013 w 587375"/>
                <a:gd name="connsiteY70" fmla="*/ 71437 h 714375"/>
                <a:gd name="connsiteX71" fmla="*/ 223838 w 587375"/>
                <a:gd name="connsiteY71" fmla="*/ 68262 h 714375"/>
                <a:gd name="connsiteX72" fmla="*/ 223838 w 587375"/>
                <a:gd name="connsiteY72" fmla="*/ 68262 h 714375"/>
                <a:gd name="connsiteX73" fmla="*/ 227013 w 587375"/>
                <a:gd name="connsiteY73" fmla="*/ 71437 h 714375"/>
                <a:gd name="connsiteX74" fmla="*/ 223838 w 587375"/>
                <a:gd name="connsiteY74" fmla="*/ 84137 h 714375"/>
                <a:gd name="connsiteX75" fmla="*/ 223838 w 587375"/>
                <a:gd name="connsiteY75" fmla="*/ 88900 h 714375"/>
                <a:gd name="connsiteX76" fmla="*/ 223838 w 587375"/>
                <a:gd name="connsiteY76" fmla="*/ 92075 h 714375"/>
                <a:gd name="connsiteX77" fmla="*/ 223838 w 587375"/>
                <a:gd name="connsiteY77" fmla="*/ 96837 h 714375"/>
                <a:gd name="connsiteX78" fmla="*/ 227013 w 587375"/>
                <a:gd name="connsiteY78" fmla="*/ 98425 h 714375"/>
                <a:gd name="connsiteX79" fmla="*/ 227013 w 587375"/>
                <a:gd name="connsiteY79" fmla="*/ 103187 h 714375"/>
                <a:gd name="connsiteX80" fmla="*/ 231775 w 587375"/>
                <a:gd name="connsiteY80" fmla="*/ 103187 h 714375"/>
                <a:gd name="connsiteX81" fmla="*/ 234950 w 587375"/>
                <a:gd name="connsiteY81" fmla="*/ 103187 h 714375"/>
                <a:gd name="connsiteX82" fmla="*/ 231775 w 587375"/>
                <a:gd name="connsiteY82" fmla="*/ 106362 h 714375"/>
                <a:gd name="connsiteX83" fmla="*/ 231775 w 587375"/>
                <a:gd name="connsiteY83" fmla="*/ 109537 h 714375"/>
                <a:gd name="connsiteX84" fmla="*/ 231775 w 587375"/>
                <a:gd name="connsiteY84" fmla="*/ 111125 h 714375"/>
                <a:gd name="connsiteX85" fmla="*/ 234950 w 587375"/>
                <a:gd name="connsiteY85" fmla="*/ 114300 h 714375"/>
                <a:gd name="connsiteX86" fmla="*/ 233891 w 587375"/>
                <a:gd name="connsiteY86" fmla="*/ 116947 h 714375"/>
                <a:gd name="connsiteX87" fmla="*/ 234951 w 587375"/>
                <a:gd name="connsiteY87" fmla="*/ 115888 h 714375"/>
                <a:gd name="connsiteX88" fmla="*/ 234951 w 587375"/>
                <a:gd name="connsiteY88" fmla="*/ 114300 h 714375"/>
                <a:gd name="connsiteX89" fmla="*/ 236538 w 587375"/>
                <a:gd name="connsiteY89" fmla="*/ 114300 h 714375"/>
                <a:gd name="connsiteX90" fmla="*/ 239713 w 587375"/>
                <a:gd name="connsiteY90" fmla="*/ 115888 h 714375"/>
                <a:gd name="connsiteX91" fmla="*/ 239713 w 587375"/>
                <a:gd name="connsiteY91" fmla="*/ 122237 h 714375"/>
                <a:gd name="connsiteX92" fmla="*/ 234951 w 587375"/>
                <a:gd name="connsiteY92" fmla="*/ 123825 h 714375"/>
                <a:gd name="connsiteX93" fmla="*/ 231776 w 587375"/>
                <a:gd name="connsiteY93" fmla="*/ 123825 h 714375"/>
                <a:gd name="connsiteX94" fmla="*/ 231776 w 587375"/>
                <a:gd name="connsiteY94" fmla="*/ 128587 h 714375"/>
                <a:gd name="connsiteX95" fmla="*/ 231776 w 587375"/>
                <a:gd name="connsiteY95" fmla="*/ 131762 h 714375"/>
                <a:gd name="connsiteX96" fmla="*/ 227013 w 587375"/>
                <a:gd name="connsiteY96" fmla="*/ 131762 h 714375"/>
                <a:gd name="connsiteX97" fmla="*/ 223838 w 587375"/>
                <a:gd name="connsiteY97" fmla="*/ 131762 h 714375"/>
                <a:gd name="connsiteX98" fmla="*/ 222250 w 587375"/>
                <a:gd name="connsiteY98" fmla="*/ 128587 h 714375"/>
                <a:gd name="connsiteX99" fmla="*/ 222250 w 587375"/>
                <a:gd name="connsiteY99" fmla="*/ 127000 h 714375"/>
                <a:gd name="connsiteX100" fmla="*/ 222250 w 587375"/>
                <a:gd name="connsiteY100" fmla="*/ 123825 h 714375"/>
                <a:gd name="connsiteX101" fmla="*/ 223838 w 587375"/>
                <a:gd name="connsiteY101" fmla="*/ 123825 h 714375"/>
                <a:gd name="connsiteX102" fmla="*/ 227013 w 587375"/>
                <a:gd name="connsiteY102" fmla="*/ 123825 h 714375"/>
                <a:gd name="connsiteX103" fmla="*/ 230188 w 587375"/>
                <a:gd name="connsiteY103" fmla="*/ 123825 h 714375"/>
                <a:gd name="connsiteX104" fmla="*/ 231776 w 587375"/>
                <a:gd name="connsiteY104" fmla="*/ 122237 h 714375"/>
                <a:gd name="connsiteX105" fmla="*/ 231776 w 587375"/>
                <a:gd name="connsiteY105" fmla="*/ 122236 h 714375"/>
                <a:gd name="connsiteX106" fmla="*/ 231775 w 587375"/>
                <a:gd name="connsiteY106" fmla="*/ 122237 h 714375"/>
                <a:gd name="connsiteX107" fmla="*/ 227013 w 587375"/>
                <a:gd name="connsiteY107" fmla="*/ 123825 h 714375"/>
                <a:gd name="connsiteX108" fmla="*/ 223838 w 587375"/>
                <a:gd name="connsiteY108" fmla="*/ 123825 h 714375"/>
                <a:gd name="connsiteX109" fmla="*/ 222250 w 587375"/>
                <a:gd name="connsiteY109" fmla="*/ 122237 h 714375"/>
                <a:gd name="connsiteX110" fmla="*/ 222250 w 587375"/>
                <a:gd name="connsiteY110" fmla="*/ 119062 h 714375"/>
                <a:gd name="connsiteX111" fmla="*/ 219075 w 587375"/>
                <a:gd name="connsiteY111" fmla="*/ 122237 h 714375"/>
                <a:gd name="connsiteX112" fmla="*/ 217488 w 587375"/>
                <a:gd name="connsiteY112" fmla="*/ 122237 h 714375"/>
                <a:gd name="connsiteX113" fmla="*/ 214313 w 587375"/>
                <a:gd name="connsiteY113" fmla="*/ 123825 h 714375"/>
                <a:gd name="connsiteX114" fmla="*/ 214312 w 587375"/>
                <a:gd name="connsiteY114" fmla="*/ 123825 h 714375"/>
                <a:gd name="connsiteX115" fmla="*/ 214312 w 587375"/>
                <a:gd name="connsiteY115" fmla="*/ 125014 h 714375"/>
                <a:gd name="connsiteX116" fmla="*/ 223838 w 587375"/>
                <a:gd name="connsiteY116" fmla="*/ 157163 h 714375"/>
                <a:gd name="connsiteX117" fmla="*/ 234950 w 587375"/>
                <a:gd name="connsiteY117" fmla="*/ 146050 h 714375"/>
                <a:gd name="connsiteX118" fmla="*/ 260350 w 587375"/>
                <a:gd name="connsiteY118" fmla="*/ 166688 h 714375"/>
                <a:gd name="connsiteX119" fmla="*/ 244475 w 587375"/>
                <a:gd name="connsiteY119" fmla="*/ 184150 h 714375"/>
                <a:gd name="connsiteX120" fmla="*/ 242888 w 587375"/>
                <a:gd name="connsiteY120" fmla="*/ 212725 h 714375"/>
                <a:gd name="connsiteX121" fmla="*/ 260350 w 587375"/>
                <a:gd name="connsiteY121" fmla="*/ 212725 h 714375"/>
                <a:gd name="connsiteX122" fmla="*/ 260350 w 587375"/>
                <a:gd name="connsiteY122" fmla="*/ 227013 h 714375"/>
                <a:gd name="connsiteX123" fmla="*/ 292100 w 587375"/>
                <a:gd name="connsiteY123" fmla="*/ 247650 h 714375"/>
                <a:gd name="connsiteX124" fmla="*/ 312738 w 587375"/>
                <a:gd name="connsiteY124" fmla="*/ 250825 h 714375"/>
                <a:gd name="connsiteX125" fmla="*/ 328613 w 587375"/>
                <a:gd name="connsiteY125" fmla="*/ 242888 h 714375"/>
                <a:gd name="connsiteX126" fmla="*/ 339725 w 587375"/>
                <a:gd name="connsiteY126" fmla="*/ 263525 h 714375"/>
                <a:gd name="connsiteX127" fmla="*/ 352425 w 587375"/>
                <a:gd name="connsiteY127" fmla="*/ 260350 h 714375"/>
                <a:gd name="connsiteX128" fmla="*/ 355600 w 587375"/>
                <a:gd name="connsiteY128" fmla="*/ 269875 h 714375"/>
                <a:gd name="connsiteX129" fmla="*/ 398463 w 587375"/>
                <a:gd name="connsiteY129" fmla="*/ 276225 h 714375"/>
                <a:gd name="connsiteX130" fmla="*/ 407988 w 587375"/>
                <a:gd name="connsiteY130" fmla="*/ 269875 h 714375"/>
                <a:gd name="connsiteX131" fmla="*/ 407988 w 587375"/>
                <a:gd name="connsiteY131" fmla="*/ 238125 h 714375"/>
                <a:gd name="connsiteX132" fmla="*/ 423863 w 587375"/>
                <a:gd name="connsiteY132" fmla="*/ 227013 h 714375"/>
                <a:gd name="connsiteX133" fmla="*/ 428625 w 587375"/>
                <a:gd name="connsiteY133" fmla="*/ 234950 h 714375"/>
                <a:gd name="connsiteX134" fmla="*/ 420688 w 587375"/>
                <a:gd name="connsiteY134" fmla="*/ 247650 h 714375"/>
                <a:gd name="connsiteX135" fmla="*/ 423863 w 587375"/>
                <a:gd name="connsiteY135" fmla="*/ 257175 h 714375"/>
                <a:gd name="connsiteX136" fmla="*/ 420688 w 587375"/>
                <a:gd name="connsiteY136" fmla="*/ 265113 h 714375"/>
                <a:gd name="connsiteX137" fmla="*/ 431800 w 587375"/>
                <a:gd name="connsiteY137" fmla="*/ 269875 h 714375"/>
                <a:gd name="connsiteX138" fmla="*/ 450850 w 587375"/>
                <a:gd name="connsiteY138" fmla="*/ 265113 h 714375"/>
                <a:gd name="connsiteX139" fmla="*/ 457200 w 587375"/>
                <a:gd name="connsiteY139" fmla="*/ 257175 h 714375"/>
                <a:gd name="connsiteX140" fmla="*/ 481013 w 587375"/>
                <a:gd name="connsiteY140" fmla="*/ 260350 h 714375"/>
                <a:gd name="connsiteX141" fmla="*/ 481013 w 587375"/>
                <a:gd name="connsiteY141" fmla="*/ 234950 h 714375"/>
                <a:gd name="connsiteX142" fmla="*/ 500063 w 587375"/>
                <a:gd name="connsiteY142" fmla="*/ 227013 h 714375"/>
                <a:gd name="connsiteX143" fmla="*/ 527050 w 587375"/>
                <a:gd name="connsiteY143" fmla="*/ 200025 h 714375"/>
                <a:gd name="connsiteX144" fmla="*/ 544513 w 587375"/>
                <a:gd name="connsiteY144" fmla="*/ 201613 h 714375"/>
                <a:gd name="connsiteX145" fmla="*/ 547688 w 587375"/>
                <a:gd name="connsiteY145" fmla="*/ 214313 h 714375"/>
                <a:gd name="connsiteX146" fmla="*/ 565150 w 587375"/>
                <a:gd name="connsiteY146" fmla="*/ 212725 h 714375"/>
                <a:gd name="connsiteX147" fmla="*/ 582613 w 587375"/>
                <a:gd name="connsiteY147" fmla="*/ 217488 h 714375"/>
                <a:gd name="connsiteX148" fmla="*/ 587375 w 587375"/>
                <a:gd name="connsiteY148" fmla="*/ 233363 h 714375"/>
                <a:gd name="connsiteX149" fmla="*/ 585788 w 587375"/>
                <a:gd name="connsiteY149" fmla="*/ 247650 h 714375"/>
                <a:gd name="connsiteX150" fmla="*/ 577850 w 587375"/>
                <a:gd name="connsiteY150" fmla="*/ 244475 h 714375"/>
                <a:gd name="connsiteX151" fmla="*/ 557213 w 587375"/>
                <a:gd name="connsiteY151" fmla="*/ 255588 h 714375"/>
                <a:gd name="connsiteX152" fmla="*/ 536575 w 587375"/>
                <a:gd name="connsiteY152" fmla="*/ 287338 h 714375"/>
                <a:gd name="connsiteX153" fmla="*/ 536575 w 587375"/>
                <a:gd name="connsiteY153" fmla="*/ 306388 h 714375"/>
                <a:gd name="connsiteX154" fmla="*/ 527050 w 587375"/>
                <a:gd name="connsiteY154" fmla="*/ 323850 h 714375"/>
                <a:gd name="connsiteX155" fmla="*/ 514350 w 587375"/>
                <a:gd name="connsiteY155" fmla="*/ 325438 h 714375"/>
                <a:gd name="connsiteX156" fmla="*/ 517525 w 587375"/>
                <a:gd name="connsiteY156" fmla="*/ 361950 h 714375"/>
                <a:gd name="connsiteX157" fmla="*/ 512763 w 587375"/>
                <a:gd name="connsiteY157" fmla="*/ 363538 h 714375"/>
                <a:gd name="connsiteX158" fmla="*/ 512763 w 587375"/>
                <a:gd name="connsiteY158" fmla="*/ 381000 h 714375"/>
                <a:gd name="connsiteX159" fmla="*/ 504825 w 587375"/>
                <a:gd name="connsiteY159" fmla="*/ 388938 h 714375"/>
                <a:gd name="connsiteX160" fmla="*/ 496888 w 587375"/>
                <a:gd name="connsiteY160" fmla="*/ 381000 h 714375"/>
                <a:gd name="connsiteX161" fmla="*/ 496888 w 587375"/>
                <a:gd name="connsiteY161" fmla="*/ 333375 h 714375"/>
                <a:gd name="connsiteX162" fmla="*/ 488950 w 587375"/>
                <a:gd name="connsiteY162" fmla="*/ 333375 h 714375"/>
                <a:gd name="connsiteX163" fmla="*/ 487363 w 587375"/>
                <a:gd name="connsiteY163" fmla="*/ 349250 h 714375"/>
                <a:gd name="connsiteX164" fmla="*/ 476250 w 587375"/>
                <a:gd name="connsiteY164" fmla="*/ 349250 h 714375"/>
                <a:gd name="connsiteX165" fmla="*/ 481013 w 587375"/>
                <a:gd name="connsiteY165" fmla="*/ 333375 h 714375"/>
                <a:gd name="connsiteX166" fmla="*/ 496888 w 587375"/>
                <a:gd name="connsiteY166" fmla="*/ 320675 h 714375"/>
                <a:gd name="connsiteX167" fmla="*/ 500063 w 587375"/>
                <a:gd name="connsiteY167" fmla="*/ 303213 h 714375"/>
                <a:gd name="connsiteX168" fmla="*/ 449263 w 587375"/>
                <a:gd name="connsiteY168" fmla="*/ 295275 h 714375"/>
                <a:gd name="connsiteX169" fmla="*/ 444500 w 587375"/>
                <a:gd name="connsiteY169" fmla="*/ 285750 h 714375"/>
                <a:gd name="connsiteX170" fmla="*/ 415925 w 587375"/>
                <a:gd name="connsiteY170" fmla="*/ 269875 h 714375"/>
                <a:gd name="connsiteX171" fmla="*/ 414338 w 587375"/>
                <a:gd name="connsiteY171" fmla="*/ 276225 h 714375"/>
                <a:gd name="connsiteX172" fmla="*/ 406400 w 587375"/>
                <a:gd name="connsiteY172" fmla="*/ 293688 h 714375"/>
                <a:gd name="connsiteX173" fmla="*/ 428625 w 587375"/>
                <a:gd name="connsiteY173" fmla="*/ 303213 h 714375"/>
                <a:gd name="connsiteX174" fmla="*/ 415925 w 587375"/>
                <a:gd name="connsiteY174" fmla="*/ 311150 h 714375"/>
                <a:gd name="connsiteX175" fmla="*/ 414338 w 587375"/>
                <a:gd name="connsiteY175" fmla="*/ 319088 h 714375"/>
                <a:gd name="connsiteX176" fmla="*/ 419100 w 587375"/>
                <a:gd name="connsiteY176" fmla="*/ 323850 h 714375"/>
                <a:gd name="connsiteX177" fmla="*/ 420688 w 587375"/>
                <a:gd name="connsiteY177" fmla="*/ 338138 h 714375"/>
                <a:gd name="connsiteX178" fmla="*/ 436563 w 587375"/>
                <a:gd name="connsiteY178" fmla="*/ 388938 h 714375"/>
                <a:gd name="connsiteX179" fmla="*/ 407988 w 587375"/>
                <a:gd name="connsiteY179" fmla="*/ 388938 h 714375"/>
                <a:gd name="connsiteX180" fmla="*/ 406400 w 587375"/>
                <a:gd name="connsiteY180" fmla="*/ 374650 h 714375"/>
                <a:gd name="connsiteX181" fmla="*/ 398463 w 587375"/>
                <a:gd name="connsiteY181" fmla="*/ 388938 h 714375"/>
                <a:gd name="connsiteX182" fmla="*/ 377825 w 587375"/>
                <a:gd name="connsiteY182" fmla="*/ 404813 h 714375"/>
                <a:gd name="connsiteX183" fmla="*/ 382588 w 587375"/>
                <a:gd name="connsiteY183" fmla="*/ 414338 h 714375"/>
                <a:gd name="connsiteX184" fmla="*/ 371475 w 587375"/>
                <a:gd name="connsiteY184" fmla="*/ 434975 h 714375"/>
                <a:gd name="connsiteX185" fmla="*/ 355600 w 587375"/>
                <a:gd name="connsiteY185" fmla="*/ 439738 h 714375"/>
                <a:gd name="connsiteX186" fmla="*/ 350838 w 587375"/>
                <a:gd name="connsiteY186" fmla="*/ 431800 h 714375"/>
                <a:gd name="connsiteX187" fmla="*/ 339725 w 587375"/>
                <a:gd name="connsiteY187" fmla="*/ 439738 h 714375"/>
                <a:gd name="connsiteX188" fmla="*/ 339725 w 587375"/>
                <a:gd name="connsiteY188" fmla="*/ 452438 h 714375"/>
                <a:gd name="connsiteX189" fmla="*/ 287338 w 587375"/>
                <a:gd name="connsiteY189" fmla="*/ 500063 h 714375"/>
                <a:gd name="connsiteX190" fmla="*/ 290513 w 587375"/>
                <a:gd name="connsiteY190" fmla="*/ 512763 h 714375"/>
                <a:gd name="connsiteX191" fmla="*/ 266700 w 587375"/>
                <a:gd name="connsiteY191" fmla="*/ 525463 h 714375"/>
                <a:gd name="connsiteX192" fmla="*/ 249238 w 587375"/>
                <a:gd name="connsiteY192" fmla="*/ 530225 h 714375"/>
                <a:gd name="connsiteX193" fmla="*/ 247650 w 587375"/>
                <a:gd name="connsiteY193" fmla="*/ 539750 h 714375"/>
                <a:gd name="connsiteX194" fmla="*/ 252413 w 587375"/>
                <a:gd name="connsiteY194" fmla="*/ 590550 h 714375"/>
                <a:gd name="connsiteX195" fmla="*/ 239713 w 587375"/>
                <a:gd name="connsiteY195" fmla="*/ 620713 h 714375"/>
                <a:gd name="connsiteX196" fmla="*/ 242888 w 587375"/>
                <a:gd name="connsiteY196" fmla="*/ 655638 h 714375"/>
                <a:gd name="connsiteX197" fmla="*/ 231775 w 587375"/>
                <a:gd name="connsiteY197" fmla="*/ 655638 h 714375"/>
                <a:gd name="connsiteX198" fmla="*/ 223838 w 587375"/>
                <a:gd name="connsiteY198" fmla="*/ 681038 h 714375"/>
                <a:gd name="connsiteX199" fmla="*/ 231775 w 587375"/>
                <a:gd name="connsiteY199" fmla="*/ 687388 h 714375"/>
                <a:gd name="connsiteX200" fmla="*/ 231775 w 587375"/>
                <a:gd name="connsiteY200" fmla="*/ 692150 h 714375"/>
                <a:gd name="connsiteX201" fmla="*/ 214313 w 587375"/>
                <a:gd name="connsiteY201" fmla="*/ 687388 h 714375"/>
                <a:gd name="connsiteX202" fmla="*/ 209550 w 587375"/>
                <a:gd name="connsiteY202" fmla="*/ 704850 h 714375"/>
                <a:gd name="connsiteX203" fmla="*/ 193675 w 587375"/>
                <a:gd name="connsiteY203" fmla="*/ 714375 h 714375"/>
                <a:gd name="connsiteX204" fmla="*/ 166688 w 587375"/>
                <a:gd name="connsiteY204" fmla="*/ 687388 h 714375"/>
                <a:gd name="connsiteX205" fmla="*/ 161925 w 587375"/>
                <a:gd name="connsiteY205" fmla="*/ 666750 h 714375"/>
                <a:gd name="connsiteX206" fmla="*/ 155575 w 587375"/>
                <a:gd name="connsiteY206" fmla="*/ 633413 h 714375"/>
                <a:gd name="connsiteX207" fmla="*/ 133350 w 587375"/>
                <a:gd name="connsiteY207" fmla="*/ 593725 h 714375"/>
                <a:gd name="connsiteX208" fmla="*/ 131763 w 587375"/>
                <a:gd name="connsiteY208" fmla="*/ 555625 h 714375"/>
                <a:gd name="connsiteX209" fmla="*/ 103188 w 587375"/>
                <a:gd name="connsiteY209" fmla="*/ 495300 h 714375"/>
                <a:gd name="connsiteX210" fmla="*/ 98425 w 587375"/>
                <a:gd name="connsiteY210" fmla="*/ 471488 h 714375"/>
                <a:gd name="connsiteX211" fmla="*/ 93662 w 587375"/>
                <a:gd name="connsiteY211" fmla="*/ 423863 h 714375"/>
                <a:gd name="connsiteX212" fmla="*/ 95250 w 587375"/>
                <a:gd name="connsiteY212" fmla="*/ 404813 h 714375"/>
                <a:gd name="connsiteX213" fmla="*/ 90487 w 587375"/>
                <a:gd name="connsiteY213" fmla="*/ 398463 h 714375"/>
                <a:gd name="connsiteX214" fmla="*/ 93662 w 587375"/>
                <a:gd name="connsiteY214" fmla="*/ 374650 h 714375"/>
                <a:gd name="connsiteX215" fmla="*/ 85725 w 587375"/>
                <a:gd name="connsiteY215" fmla="*/ 371475 h 714375"/>
                <a:gd name="connsiteX216" fmla="*/ 82550 w 587375"/>
                <a:gd name="connsiteY216" fmla="*/ 381000 h 714375"/>
                <a:gd name="connsiteX217" fmla="*/ 77787 w 587375"/>
                <a:gd name="connsiteY217" fmla="*/ 404813 h 714375"/>
                <a:gd name="connsiteX218" fmla="*/ 58737 w 587375"/>
                <a:gd name="connsiteY218" fmla="*/ 419100 h 714375"/>
                <a:gd name="connsiteX219" fmla="*/ 34925 w 587375"/>
                <a:gd name="connsiteY219" fmla="*/ 404813 h 714375"/>
                <a:gd name="connsiteX220" fmla="*/ 12700 w 587375"/>
                <a:gd name="connsiteY220" fmla="*/ 374650 h 714375"/>
                <a:gd name="connsiteX221" fmla="*/ 38100 w 587375"/>
                <a:gd name="connsiteY221" fmla="*/ 371475 h 714375"/>
                <a:gd name="connsiteX222" fmla="*/ 50800 w 587375"/>
                <a:gd name="connsiteY222" fmla="*/ 349250 h 714375"/>
                <a:gd name="connsiteX223" fmla="*/ 34925 w 587375"/>
                <a:gd name="connsiteY223" fmla="*/ 354013 h 714375"/>
                <a:gd name="connsiteX224" fmla="*/ 20637 w 587375"/>
                <a:gd name="connsiteY224" fmla="*/ 361950 h 714375"/>
                <a:gd name="connsiteX225" fmla="*/ 0 w 587375"/>
                <a:gd name="connsiteY225" fmla="*/ 342900 h 714375"/>
                <a:gd name="connsiteX226" fmla="*/ 7937 w 587375"/>
                <a:gd name="connsiteY226" fmla="*/ 330200 h 714375"/>
                <a:gd name="connsiteX227" fmla="*/ 42862 w 587375"/>
                <a:gd name="connsiteY227" fmla="*/ 320675 h 714375"/>
                <a:gd name="connsiteX228" fmla="*/ 60325 w 587375"/>
                <a:gd name="connsiteY228" fmla="*/ 320675 h 714375"/>
                <a:gd name="connsiteX229" fmla="*/ 50800 w 587375"/>
                <a:gd name="connsiteY229" fmla="*/ 290513 h 714375"/>
                <a:gd name="connsiteX230" fmla="*/ 33337 w 587375"/>
                <a:gd name="connsiteY230" fmla="*/ 280988 h 714375"/>
                <a:gd name="connsiteX231" fmla="*/ 38100 w 587375"/>
                <a:gd name="connsiteY231" fmla="*/ 265113 h 714375"/>
                <a:gd name="connsiteX232" fmla="*/ 22225 w 587375"/>
                <a:gd name="connsiteY232" fmla="*/ 265113 h 714375"/>
                <a:gd name="connsiteX233" fmla="*/ 25400 w 587375"/>
                <a:gd name="connsiteY233" fmla="*/ 255588 h 714375"/>
                <a:gd name="connsiteX234" fmla="*/ 39687 w 587375"/>
                <a:gd name="connsiteY234" fmla="*/ 234950 h 714375"/>
                <a:gd name="connsiteX235" fmla="*/ 52387 w 587375"/>
                <a:gd name="connsiteY235" fmla="*/ 239713 h 714375"/>
                <a:gd name="connsiteX236" fmla="*/ 76200 w 587375"/>
                <a:gd name="connsiteY236" fmla="*/ 227013 h 714375"/>
                <a:gd name="connsiteX237" fmla="*/ 80962 w 587375"/>
                <a:gd name="connsiteY237" fmla="*/ 212725 h 714375"/>
                <a:gd name="connsiteX238" fmla="*/ 107950 w 587375"/>
                <a:gd name="connsiteY238" fmla="*/ 196850 h 714375"/>
                <a:gd name="connsiteX239" fmla="*/ 120650 w 587375"/>
                <a:gd name="connsiteY239" fmla="*/ 161925 h 714375"/>
                <a:gd name="connsiteX240" fmla="*/ 133350 w 587375"/>
                <a:gd name="connsiteY240" fmla="*/ 134938 h 714375"/>
                <a:gd name="connsiteX241" fmla="*/ 143828 w 587375"/>
                <a:gd name="connsiteY241" fmla="*/ 123507 h 714375"/>
                <a:gd name="connsiteX242" fmla="*/ 141288 w 587375"/>
                <a:gd name="connsiteY242" fmla="*/ 122237 h 714375"/>
                <a:gd name="connsiteX243" fmla="*/ 138113 w 587375"/>
                <a:gd name="connsiteY243" fmla="*/ 122237 h 714375"/>
                <a:gd name="connsiteX244" fmla="*/ 136526 w 587375"/>
                <a:gd name="connsiteY244" fmla="*/ 122237 h 714375"/>
                <a:gd name="connsiteX245" fmla="*/ 136526 w 587375"/>
                <a:gd name="connsiteY245" fmla="*/ 119062 h 714375"/>
                <a:gd name="connsiteX246" fmla="*/ 133351 w 587375"/>
                <a:gd name="connsiteY246" fmla="*/ 115887 h 714375"/>
                <a:gd name="connsiteX247" fmla="*/ 128588 w 587375"/>
                <a:gd name="connsiteY247" fmla="*/ 114300 h 714375"/>
                <a:gd name="connsiteX248" fmla="*/ 125413 w 587375"/>
                <a:gd name="connsiteY248" fmla="*/ 114300 h 714375"/>
                <a:gd name="connsiteX249" fmla="*/ 125413 w 587375"/>
                <a:gd name="connsiteY249" fmla="*/ 109537 h 714375"/>
                <a:gd name="connsiteX250" fmla="*/ 123826 w 587375"/>
                <a:gd name="connsiteY250" fmla="*/ 106362 h 714375"/>
                <a:gd name="connsiteX251" fmla="*/ 119063 w 587375"/>
                <a:gd name="connsiteY251" fmla="*/ 98425 h 714375"/>
                <a:gd name="connsiteX252" fmla="*/ 123826 w 587375"/>
                <a:gd name="connsiteY252" fmla="*/ 96837 h 714375"/>
                <a:gd name="connsiteX253" fmla="*/ 123825 w 587375"/>
                <a:gd name="connsiteY253" fmla="*/ 96836 h 714375"/>
                <a:gd name="connsiteX254" fmla="*/ 123825 w 587375"/>
                <a:gd name="connsiteY254" fmla="*/ 96837 h 714375"/>
                <a:gd name="connsiteX255" fmla="*/ 119063 w 587375"/>
                <a:gd name="connsiteY255" fmla="*/ 98425 h 714375"/>
                <a:gd name="connsiteX256" fmla="*/ 125413 w 587375"/>
                <a:gd name="connsiteY256" fmla="*/ 109537 h 714375"/>
                <a:gd name="connsiteX257" fmla="*/ 123825 w 587375"/>
                <a:gd name="connsiteY257" fmla="*/ 109537 h 714375"/>
                <a:gd name="connsiteX258" fmla="*/ 119063 w 587375"/>
                <a:gd name="connsiteY258" fmla="*/ 109537 h 714375"/>
                <a:gd name="connsiteX259" fmla="*/ 115888 w 587375"/>
                <a:gd name="connsiteY259" fmla="*/ 106362 h 714375"/>
                <a:gd name="connsiteX260" fmla="*/ 115888 w 587375"/>
                <a:gd name="connsiteY260" fmla="*/ 103187 h 714375"/>
                <a:gd name="connsiteX261" fmla="*/ 115888 w 587375"/>
                <a:gd name="connsiteY261" fmla="*/ 101600 h 714375"/>
                <a:gd name="connsiteX262" fmla="*/ 115888 w 587375"/>
                <a:gd name="connsiteY262" fmla="*/ 98425 h 714375"/>
                <a:gd name="connsiteX263" fmla="*/ 112713 w 587375"/>
                <a:gd name="connsiteY263" fmla="*/ 79375 h 714375"/>
                <a:gd name="connsiteX264" fmla="*/ 112713 w 587375"/>
                <a:gd name="connsiteY264" fmla="*/ 76200 h 714375"/>
                <a:gd name="connsiteX265" fmla="*/ 111125 w 587375"/>
                <a:gd name="connsiteY265" fmla="*/ 71437 h 714375"/>
                <a:gd name="connsiteX266" fmla="*/ 111125 w 587375"/>
                <a:gd name="connsiteY266" fmla="*/ 68262 h 714375"/>
                <a:gd name="connsiteX267" fmla="*/ 115888 w 587375"/>
                <a:gd name="connsiteY267" fmla="*/ 63500 h 714375"/>
                <a:gd name="connsiteX268" fmla="*/ 123825 w 587375"/>
                <a:gd name="connsiteY268" fmla="*/ 58737 h 714375"/>
                <a:gd name="connsiteX269" fmla="*/ 123825 w 587375"/>
                <a:gd name="connsiteY269" fmla="*/ 55562 h 714375"/>
                <a:gd name="connsiteX270" fmla="*/ 125413 w 587375"/>
                <a:gd name="connsiteY270" fmla="*/ 49212 h 714375"/>
                <a:gd name="connsiteX271" fmla="*/ 123825 w 587375"/>
                <a:gd name="connsiteY271" fmla="*/ 46037 h 714375"/>
                <a:gd name="connsiteX272" fmla="*/ 119063 w 587375"/>
                <a:gd name="connsiteY272" fmla="*/ 41275 h 714375"/>
                <a:gd name="connsiteX273" fmla="*/ 115888 w 587375"/>
                <a:gd name="connsiteY273" fmla="*/ 41275 h 714375"/>
                <a:gd name="connsiteX274" fmla="*/ 112713 w 587375"/>
                <a:gd name="connsiteY274" fmla="*/ 38100 h 714375"/>
                <a:gd name="connsiteX275" fmla="*/ 111125 w 587375"/>
                <a:gd name="connsiteY275" fmla="*/ 33337 h 714375"/>
                <a:gd name="connsiteX276" fmla="*/ 106363 w 587375"/>
                <a:gd name="connsiteY276" fmla="*/ 33337 h 714375"/>
                <a:gd name="connsiteX277" fmla="*/ 103188 w 587375"/>
                <a:gd name="connsiteY277" fmla="*/ 30162 h 714375"/>
                <a:gd name="connsiteX278" fmla="*/ 101600 w 587375"/>
                <a:gd name="connsiteY278" fmla="*/ 30162 h 714375"/>
                <a:gd name="connsiteX279" fmla="*/ 95250 w 587375"/>
                <a:gd name="connsiteY279" fmla="*/ 28575 h 714375"/>
                <a:gd name="connsiteX280" fmla="*/ 95250 w 587375"/>
                <a:gd name="connsiteY280" fmla="*/ 25400 h 714375"/>
                <a:gd name="connsiteX281" fmla="*/ 95250 w 587375"/>
                <a:gd name="connsiteY281" fmla="*/ 17463 h 714375"/>
                <a:gd name="connsiteX282" fmla="*/ 95250 w 587375"/>
                <a:gd name="connsiteY282" fmla="*/ 15875 h 714375"/>
                <a:gd name="connsiteX283" fmla="*/ 98425 w 587375"/>
                <a:gd name="connsiteY283" fmla="*/ 15875 h 714375"/>
                <a:gd name="connsiteX284" fmla="*/ 103188 w 587375"/>
                <a:gd name="connsiteY284" fmla="*/ 15875 h 714375"/>
                <a:gd name="connsiteX285" fmla="*/ 106363 w 587375"/>
                <a:gd name="connsiteY285" fmla="*/ 17463 h 714375"/>
                <a:gd name="connsiteX286" fmla="*/ 107950 w 587375"/>
                <a:gd name="connsiteY286" fmla="*/ 15875 h 714375"/>
                <a:gd name="connsiteX287" fmla="*/ 107950 w 587375"/>
                <a:gd name="connsiteY287" fmla="*/ 12700 h 714375"/>
                <a:gd name="connsiteX288" fmla="*/ 107950 w 587375"/>
                <a:gd name="connsiteY288" fmla="*/ 7938 h 714375"/>
                <a:gd name="connsiteX289" fmla="*/ 112713 w 587375"/>
                <a:gd name="connsiteY289" fmla="*/ 7938 h 714375"/>
                <a:gd name="connsiteX290" fmla="*/ 115888 w 587375"/>
                <a:gd name="connsiteY290" fmla="*/ 7938 h 714375"/>
                <a:gd name="connsiteX291" fmla="*/ 123825 w 587375"/>
                <a:gd name="connsiteY291" fmla="*/ 6350 h 714375"/>
                <a:gd name="connsiteX292" fmla="*/ 125413 w 587375"/>
                <a:gd name="connsiteY292" fmla="*/ 6350 h 714375"/>
                <a:gd name="connsiteX293" fmla="*/ 128588 w 587375"/>
                <a:gd name="connsiteY293" fmla="*/ 3175 h 714375"/>
                <a:gd name="connsiteX294" fmla="*/ 136525 w 587375"/>
                <a:gd name="connsiteY294" fmla="*/ 6350 h 714375"/>
                <a:gd name="connsiteX295" fmla="*/ 138113 w 587375"/>
                <a:gd name="connsiteY295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38113 w 587375"/>
                <a:gd name="connsiteY9" fmla="*/ 0 h 714375"/>
                <a:gd name="connsiteX10" fmla="*/ 144463 w 587375"/>
                <a:gd name="connsiteY10" fmla="*/ 0 h 714375"/>
                <a:gd name="connsiteX11" fmla="*/ 146050 w 587375"/>
                <a:gd name="connsiteY11" fmla="*/ 3175 h 714375"/>
                <a:gd name="connsiteX12" fmla="*/ 149225 w 587375"/>
                <a:gd name="connsiteY12" fmla="*/ 0 h 714375"/>
                <a:gd name="connsiteX13" fmla="*/ 153988 w 587375"/>
                <a:gd name="connsiteY13" fmla="*/ 0 h 714375"/>
                <a:gd name="connsiteX14" fmla="*/ 155576 w 587375"/>
                <a:gd name="connsiteY14" fmla="*/ 3175 h 714375"/>
                <a:gd name="connsiteX15" fmla="*/ 158751 w 587375"/>
                <a:gd name="connsiteY15" fmla="*/ 6350 h 714375"/>
                <a:gd name="connsiteX16" fmla="*/ 161926 w 587375"/>
                <a:gd name="connsiteY16" fmla="*/ 7938 h 714375"/>
                <a:gd name="connsiteX17" fmla="*/ 161926 w 587375"/>
                <a:gd name="connsiteY17" fmla="*/ 11113 h 714375"/>
                <a:gd name="connsiteX18" fmla="*/ 163513 w 587375"/>
                <a:gd name="connsiteY18" fmla="*/ 15875 h 714375"/>
                <a:gd name="connsiteX19" fmla="*/ 171451 w 587375"/>
                <a:gd name="connsiteY19" fmla="*/ 15875 h 714375"/>
                <a:gd name="connsiteX20" fmla="*/ 174626 w 587375"/>
                <a:gd name="connsiteY20" fmla="*/ 17463 h 714375"/>
                <a:gd name="connsiteX21" fmla="*/ 176213 w 587375"/>
                <a:gd name="connsiteY21" fmla="*/ 23813 h 714375"/>
                <a:gd name="connsiteX22" fmla="*/ 179388 w 587375"/>
                <a:gd name="connsiteY22" fmla="*/ 25400 h 714375"/>
                <a:gd name="connsiteX23" fmla="*/ 184151 w 587375"/>
                <a:gd name="connsiteY23" fmla="*/ 25400 h 714375"/>
                <a:gd name="connsiteX24" fmla="*/ 184151 w 587375"/>
                <a:gd name="connsiteY24" fmla="*/ 36512 h 714375"/>
                <a:gd name="connsiteX25" fmla="*/ 187326 w 587375"/>
                <a:gd name="connsiteY25" fmla="*/ 38100 h 714375"/>
                <a:gd name="connsiteX26" fmla="*/ 192088 w 587375"/>
                <a:gd name="connsiteY26" fmla="*/ 41275 h 714375"/>
                <a:gd name="connsiteX27" fmla="*/ 193676 w 587375"/>
                <a:gd name="connsiteY27" fmla="*/ 41275 h 714375"/>
                <a:gd name="connsiteX28" fmla="*/ 201613 w 587375"/>
                <a:gd name="connsiteY28" fmla="*/ 41275 h 714375"/>
                <a:gd name="connsiteX29" fmla="*/ 204788 w 587375"/>
                <a:gd name="connsiteY29" fmla="*/ 42862 h 714375"/>
                <a:gd name="connsiteX30" fmla="*/ 204788 w 587375"/>
                <a:gd name="connsiteY30" fmla="*/ 43921 h 714375"/>
                <a:gd name="connsiteX31" fmla="*/ 206376 w 587375"/>
                <a:gd name="connsiteY31" fmla="*/ 42862 h 714375"/>
                <a:gd name="connsiteX32" fmla="*/ 209551 w 587375"/>
                <a:gd name="connsiteY32" fmla="*/ 41275 h 714375"/>
                <a:gd name="connsiteX33" fmla="*/ 211138 w 587375"/>
                <a:gd name="connsiteY33" fmla="*/ 38100 h 714375"/>
                <a:gd name="connsiteX34" fmla="*/ 214313 w 587375"/>
                <a:gd name="connsiteY34" fmla="*/ 38100 h 714375"/>
                <a:gd name="connsiteX35" fmla="*/ 217488 w 587375"/>
                <a:gd name="connsiteY35" fmla="*/ 38100 h 714375"/>
                <a:gd name="connsiteX36" fmla="*/ 219076 w 587375"/>
                <a:gd name="connsiteY36" fmla="*/ 38100 h 714375"/>
                <a:gd name="connsiteX37" fmla="*/ 222251 w 587375"/>
                <a:gd name="connsiteY37" fmla="*/ 38100 h 714375"/>
                <a:gd name="connsiteX38" fmla="*/ 223838 w 587375"/>
                <a:gd name="connsiteY38" fmla="*/ 36513 h 714375"/>
                <a:gd name="connsiteX39" fmla="*/ 223838 w 587375"/>
                <a:gd name="connsiteY39" fmla="*/ 33338 h 714375"/>
                <a:gd name="connsiteX40" fmla="*/ 227013 w 587375"/>
                <a:gd name="connsiteY40" fmla="*/ 28575 h 714375"/>
                <a:gd name="connsiteX41" fmla="*/ 227013 w 587375"/>
                <a:gd name="connsiteY41" fmla="*/ 25400 h 714375"/>
                <a:gd name="connsiteX42" fmla="*/ 230188 w 587375"/>
                <a:gd name="connsiteY42" fmla="*/ 25400 h 714375"/>
                <a:gd name="connsiteX43" fmla="*/ 231776 w 587375"/>
                <a:gd name="connsiteY43" fmla="*/ 28575 h 714375"/>
                <a:gd name="connsiteX44" fmla="*/ 234951 w 587375"/>
                <a:gd name="connsiteY44" fmla="*/ 30163 h 714375"/>
                <a:gd name="connsiteX45" fmla="*/ 236538 w 587375"/>
                <a:gd name="connsiteY45" fmla="*/ 33338 h 714375"/>
                <a:gd name="connsiteX46" fmla="*/ 242888 w 587375"/>
                <a:gd name="connsiteY46" fmla="*/ 33338 h 714375"/>
                <a:gd name="connsiteX47" fmla="*/ 244476 w 587375"/>
                <a:gd name="connsiteY47" fmla="*/ 33338 h 714375"/>
                <a:gd name="connsiteX48" fmla="*/ 247651 w 587375"/>
                <a:gd name="connsiteY48" fmla="*/ 33338 h 714375"/>
                <a:gd name="connsiteX49" fmla="*/ 249238 w 587375"/>
                <a:gd name="connsiteY49" fmla="*/ 33338 h 714375"/>
                <a:gd name="connsiteX50" fmla="*/ 252413 w 587375"/>
                <a:gd name="connsiteY50" fmla="*/ 36513 h 714375"/>
                <a:gd name="connsiteX51" fmla="*/ 252413 w 587375"/>
                <a:gd name="connsiteY51" fmla="*/ 38100 h 714375"/>
                <a:gd name="connsiteX52" fmla="*/ 252413 w 587375"/>
                <a:gd name="connsiteY52" fmla="*/ 42862 h 714375"/>
                <a:gd name="connsiteX53" fmla="*/ 249238 w 587375"/>
                <a:gd name="connsiteY53" fmla="*/ 46037 h 714375"/>
                <a:gd name="connsiteX54" fmla="*/ 249238 w 587375"/>
                <a:gd name="connsiteY54" fmla="*/ 49212 h 714375"/>
                <a:gd name="connsiteX55" fmla="*/ 249238 w 587375"/>
                <a:gd name="connsiteY55" fmla="*/ 50800 h 714375"/>
                <a:gd name="connsiteX56" fmla="*/ 252413 w 587375"/>
                <a:gd name="connsiteY56" fmla="*/ 55562 h 714375"/>
                <a:gd name="connsiteX57" fmla="*/ 249238 w 587375"/>
                <a:gd name="connsiteY57" fmla="*/ 58737 h 714375"/>
                <a:gd name="connsiteX58" fmla="*/ 249238 w 587375"/>
                <a:gd name="connsiteY58" fmla="*/ 63500 h 714375"/>
                <a:gd name="connsiteX59" fmla="*/ 247651 w 587375"/>
                <a:gd name="connsiteY59" fmla="*/ 66675 h 714375"/>
                <a:gd name="connsiteX60" fmla="*/ 244476 w 587375"/>
                <a:gd name="connsiteY60" fmla="*/ 68262 h 714375"/>
                <a:gd name="connsiteX61" fmla="*/ 239713 w 587375"/>
                <a:gd name="connsiteY61" fmla="*/ 71437 h 714375"/>
                <a:gd name="connsiteX62" fmla="*/ 236538 w 587375"/>
                <a:gd name="connsiteY62" fmla="*/ 71437 h 714375"/>
                <a:gd name="connsiteX63" fmla="*/ 236538 w 587375"/>
                <a:gd name="connsiteY63" fmla="*/ 76200 h 714375"/>
                <a:gd name="connsiteX64" fmla="*/ 236538 w 587375"/>
                <a:gd name="connsiteY64" fmla="*/ 80962 h 714375"/>
                <a:gd name="connsiteX65" fmla="*/ 234951 w 587375"/>
                <a:gd name="connsiteY65" fmla="*/ 84137 h 714375"/>
                <a:gd name="connsiteX66" fmla="*/ 231776 w 587375"/>
                <a:gd name="connsiteY66" fmla="*/ 84137 h 714375"/>
                <a:gd name="connsiteX67" fmla="*/ 227013 w 587375"/>
                <a:gd name="connsiteY67" fmla="*/ 84137 h 714375"/>
                <a:gd name="connsiteX68" fmla="*/ 227013 w 587375"/>
                <a:gd name="connsiteY68" fmla="*/ 80962 h 714375"/>
                <a:gd name="connsiteX69" fmla="*/ 227013 w 587375"/>
                <a:gd name="connsiteY69" fmla="*/ 76200 h 714375"/>
                <a:gd name="connsiteX70" fmla="*/ 227013 w 587375"/>
                <a:gd name="connsiteY70" fmla="*/ 71437 h 714375"/>
                <a:gd name="connsiteX71" fmla="*/ 223838 w 587375"/>
                <a:gd name="connsiteY71" fmla="*/ 68262 h 714375"/>
                <a:gd name="connsiteX72" fmla="*/ 223838 w 587375"/>
                <a:gd name="connsiteY72" fmla="*/ 68262 h 714375"/>
                <a:gd name="connsiteX73" fmla="*/ 223838 w 587375"/>
                <a:gd name="connsiteY73" fmla="*/ 84137 h 714375"/>
                <a:gd name="connsiteX74" fmla="*/ 223838 w 587375"/>
                <a:gd name="connsiteY74" fmla="*/ 88900 h 714375"/>
                <a:gd name="connsiteX75" fmla="*/ 223838 w 587375"/>
                <a:gd name="connsiteY75" fmla="*/ 92075 h 714375"/>
                <a:gd name="connsiteX76" fmla="*/ 223838 w 587375"/>
                <a:gd name="connsiteY76" fmla="*/ 96837 h 714375"/>
                <a:gd name="connsiteX77" fmla="*/ 227013 w 587375"/>
                <a:gd name="connsiteY77" fmla="*/ 98425 h 714375"/>
                <a:gd name="connsiteX78" fmla="*/ 227013 w 587375"/>
                <a:gd name="connsiteY78" fmla="*/ 103187 h 714375"/>
                <a:gd name="connsiteX79" fmla="*/ 231775 w 587375"/>
                <a:gd name="connsiteY79" fmla="*/ 103187 h 714375"/>
                <a:gd name="connsiteX80" fmla="*/ 234950 w 587375"/>
                <a:gd name="connsiteY80" fmla="*/ 103187 h 714375"/>
                <a:gd name="connsiteX81" fmla="*/ 231775 w 587375"/>
                <a:gd name="connsiteY81" fmla="*/ 106362 h 714375"/>
                <a:gd name="connsiteX82" fmla="*/ 231775 w 587375"/>
                <a:gd name="connsiteY82" fmla="*/ 109537 h 714375"/>
                <a:gd name="connsiteX83" fmla="*/ 231775 w 587375"/>
                <a:gd name="connsiteY83" fmla="*/ 111125 h 714375"/>
                <a:gd name="connsiteX84" fmla="*/ 234950 w 587375"/>
                <a:gd name="connsiteY84" fmla="*/ 114300 h 714375"/>
                <a:gd name="connsiteX85" fmla="*/ 233891 w 587375"/>
                <a:gd name="connsiteY85" fmla="*/ 116947 h 714375"/>
                <a:gd name="connsiteX86" fmla="*/ 234951 w 587375"/>
                <a:gd name="connsiteY86" fmla="*/ 115888 h 714375"/>
                <a:gd name="connsiteX87" fmla="*/ 234951 w 587375"/>
                <a:gd name="connsiteY87" fmla="*/ 114300 h 714375"/>
                <a:gd name="connsiteX88" fmla="*/ 236538 w 587375"/>
                <a:gd name="connsiteY88" fmla="*/ 114300 h 714375"/>
                <a:gd name="connsiteX89" fmla="*/ 239713 w 587375"/>
                <a:gd name="connsiteY89" fmla="*/ 115888 h 714375"/>
                <a:gd name="connsiteX90" fmla="*/ 239713 w 587375"/>
                <a:gd name="connsiteY90" fmla="*/ 122237 h 714375"/>
                <a:gd name="connsiteX91" fmla="*/ 234951 w 587375"/>
                <a:gd name="connsiteY91" fmla="*/ 123825 h 714375"/>
                <a:gd name="connsiteX92" fmla="*/ 231776 w 587375"/>
                <a:gd name="connsiteY92" fmla="*/ 123825 h 714375"/>
                <a:gd name="connsiteX93" fmla="*/ 231776 w 587375"/>
                <a:gd name="connsiteY93" fmla="*/ 128587 h 714375"/>
                <a:gd name="connsiteX94" fmla="*/ 231776 w 587375"/>
                <a:gd name="connsiteY94" fmla="*/ 131762 h 714375"/>
                <a:gd name="connsiteX95" fmla="*/ 227013 w 587375"/>
                <a:gd name="connsiteY95" fmla="*/ 131762 h 714375"/>
                <a:gd name="connsiteX96" fmla="*/ 223838 w 587375"/>
                <a:gd name="connsiteY96" fmla="*/ 131762 h 714375"/>
                <a:gd name="connsiteX97" fmla="*/ 222250 w 587375"/>
                <a:gd name="connsiteY97" fmla="*/ 128587 h 714375"/>
                <a:gd name="connsiteX98" fmla="*/ 222250 w 587375"/>
                <a:gd name="connsiteY98" fmla="*/ 127000 h 714375"/>
                <a:gd name="connsiteX99" fmla="*/ 222250 w 587375"/>
                <a:gd name="connsiteY99" fmla="*/ 123825 h 714375"/>
                <a:gd name="connsiteX100" fmla="*/ 223838 w 587375"/>
                <a:gd name="connsiteY100" fmla="*/ 123825 h 714375"/>
                <a:gd name="connsiteX101" fmla="*/ 227013 w 587375"/>
                <a:gd name="connsiteY101" fmla="*/ 123825 h 714375"/>
                <a:gd name="connsiteX102" fmla="*/ 230188 w 587375"/>
                <a:gd name="connsiteY102" fmla="*/ 123825 h 714375"/>
                <a:gd name="connsiteX103" fmla="*/ 231776 w 587375"/>
                <a:gd name="connsiteY103" fmla="*/ 122237 h 714375"/>
                <a:gd name="connsiteX104" fmla="*/ 231776 w 587375"/>
                <a:gd name="connsiteY104" fmla="*/ 122236 h 714375"/>
                <a:gd name="connsiteX105" fmla="*/ 231775 w 587375"/>
                <a:gd name="connsiteY105" fmla="*/ 122237 h 714375"/>
                <a:gd name="connsiteX106" fmla="*/ 227013 w 587375"/>
                <a:gd name="connsiteY106" fmla="*/ 123825 h 714375"/>
                <a:gd name="connsiteX107" fmla="*/ 223838 w 587375"/>
                <a:gd name="connsiteY107" fmla="*/ 123825 h 714375"/>
                <a:gd name="connsiteX108" fmla="*/ 222250 w 587375"/>
                <a:gd name="connsiteY108" fmla="*/ 122237 h 714375"/>
                <a:gd name="connsiteX109" fmla="*/ 222250 w 587375"/>
                <a:gd name="connsiteY109" fmla="*/ 119062 h 714375"/>
                <a:gd name="connsiteX110" fmla="*/ 219075 w 587375"/>
                <a:gd name="connsiteY110" fmla="*/ 122237 h 714375"/>
                <a:gd name="connsiteX111" fmla="*/ 217488 w 587375"/>
                <a:gd name="connsiteY111" fmla="*/ 122237 h 714375"/>
                <a:gd name="connsiteX112" fmla="*/ 214313 w 587375"/>
                <a:gd name="connsiteY112" fmla="*/ 123825 h 714375"/>
                <a:gd name="connsiteX113" fmla="*/ 214312 w 587375"/>
                <a:gd name="connsiteY113" fmla="*/ 123825 h 714375"/>
                <a:gd name="connsiteX114" fmla="*/ 214312 w 587375"/>
                <a:gd name="connsiteY114" fmla="*/ 125014 h 714375"/>
                <a:gd name="connsiteX115" fmla="*/ 223838 w 587375"/>
                <a:gd name="connsiteY115" fmla="*/ 157163 h 714375"/>
                <a:gd name="connsiteX116" fmla="*/ 234950 w 587375"/>
                <a:gd name="connsiteY116" fmla="*/ 146050 h 714375"/>
                <a:gd name="connsiteX117" fmla="*/ 260350 w 587375"/>
                <a:gd name="connsiteY117" fmla="*/ 166688 h 714375"/>
                <a:gd name="connsiteX118" fmla="*/ 244475 w 587375"/>
                <a:gd name="connsiteY118" fmla="*/ 184150 h 714375"/>
                <a:gd name="connsiteX119" fmla="*/ 242888 w 587375"/>
                <a:gd name="connsiteY119" fmla="*/ 212725 h 714375"/>
                <a:gd name="connsiteX120" fmla="*/ 260350 w 587375"/>
                <a:gd name="connsiteY120" fmla="*/ 212725 h 714375"/>
                <a:gd name="connsiteX121" fmla="*/ 260350 w 587375"/>
                <a:gd name="connsiteY121" fmla="*/ 227013 h 714375"/>
                <a:gd name="connsiteX122" fmla="*/ 292100 w 587375"/>
                <a:gd name="connsiteY122" fmla="*/ 247650 h 714375"/>
                <a:gd name="connsiteX123" fmla="*/ 312738 w 587375"/>
                <a:gd name="connsiteY123" fmla="*/ 250825 h 714375"/>
                <a:gd name="connsiteX124" fmla="*/ 328613 w 587375"/>
                <a:gd name="connsiteY124" fmla="*/ 242888 h 714375"/>
                <a:gd name="connsiteX125" fmla="*/ 339725 w 587375"/>
                <a:gd name="connsiteY125" fmla="*/ 263525 h 714375"/>
                <a:gd name="connsiteX126" fmla="*/ 352425 w 587375"/>
                <a:gd name="connsiteY126" fmla="*/ 260350 h 714375"/>
                <a:gd name="connsiteX127" fmla="*/ 355600 w 587375"/>
                <a:gd name="connsiteY127" fmla="*/ 269875 h 714375"/>
                <a:gd name="connsiteX128" fmla="*/ 398463 w 587375"/>
                <a:gd name="connsiteY128" fmla="*/ 276225 h 714375"/>
                <a:gd name="connsiteX129" fmla="*/ 407988 w 587375"/>
                <a:gd name="connsiteY129" fmla="*/ 269875 h 714375"/>
                <a:gd name="connsiteX130" fmla="*/ 407988 w 587375"/>
                <a:gd name="connsiteY130" fmla="*/ 238125 h 714375"/>
                <a:gd name="connsiteX131" fmla="*/ 423863 w 587375"/>
                <a:gd name="connsiteY131" fmla="*/ 227013 h 714375"/>
                <a:gd name="connsiteX132" fmla="*/ 428625 w 587375"/>
                <a:gd name="connsiteY132" fmla="*/ 234950 h 714375"/>
                <a:gd name="connsiteX133" fmla="*/ 420688 w 587375"/>
                <a:gd name="connsiteY133" fmla="*/ 247650 h 714375"/>
                <a:gd name="connsiteX134" fmla="*/ 423863 w 587375"/>
                <a:gd name="connsiteY134" fmla="*/ 257175 h 714375"/>
                <a:gd name="connsiteX135" fmla="*/ 420688 w 587375"/>
                <a:gd name="connsiteY135" fmla="*/ 265113 h 714375"/>
                <a:gd name="connsiteX136" fmla="*/ 431800 w 587375"/>
                <a:gd name="connsiteY136" fmla="*/ 269875 h 714375"/>
                <a:gd name="connsiteX137" fmla="*/ 450850 w 587375"/>
                <a:gd name="connsiteY137" fmla="*/ 265113 h 714375"/>
                <a:gd name="connsiteX138" fmla="*/ 457200 w 587375"/>
                <a:gd name="connsiteY138" fmla="*/ 257175 h 714375"/>
                <a:gd name="connsiteX139" fmla="*/ 481013 w 587375"/>
                <a:gd name="connsiteY139" fmla="*/ 260350 h 714375"/>
                <a:gd name="connsiteX140" fmla="*/ 481013 w 587375"/>
                <a:gd name="connsiteY140" fmla="*/ 234950 h 714375"/>
                <a:gd name="connsiteX141" fmla="*/ 500063 w 587375"/>
                <a:gd name="connsiteY141" fmla="*/ 227013 h 714375"/>
                <a:gd name="connsiteX142" fmla="*/ 527050 w 587375"/>
                <a:gd name="connsiteY142" fmla="*/ 200025 h 714375"/>
                <a:gd name="connsiteX143" fmla="*/ 544513 w 587375"/>
                <a:gd name="connsiteY143" fmla="*/ 201613 h 714375"/>
                <a:gd name="connsiteX144" fmla="*/ 547688 w 587375"/>
                <a:gd name="connsiteY144" fmla="*/ 214313 h 714375"/>
                <a:gd name="connsiteX145" fmla="*/ 565150 w 587375"/>
                <a:gd name="connsiteY145" fmla="*/ 212725 h 714375"/>
                <a:gd name="connsiteX146" fmla="*/ 582613 w 587375"/>
                <a:gd name="connsiteY146" fmla="*/ 217488 h 714375"/>
                <a:gd name="connsiteX147" fmla="*/ 587375 w 587375"/>
                <a:gd name="connsiteY147" fmla="*/ 233363 h 714375"/>
                <a:gd name="connsiteX148" fmla="*/ 585788 w 587375"/>
                <a:gd name="connsiteY148" fmla="*/ 247650 h 714375"/>
                <a:gd name="connsiteX149" fmla="*/ 577850 w 587375"/>
                <a:gd name="connsiteY149" fmla="*/ 244475 h 714375"/>
                <a:gd name="connsiteX150" fmla="*/ 557213 w 587375"/>
                <a:gd name="connsiteY150" fmla="*/ 255588 h 714375"/>
                <a:gd name="connsiteX151" fmla="*/ 536575 w 587375"/>
                <a:gd name="connsiteY151" fmla="*/ 287338 h 714375"/>
                <a:gd name="connsiteX152" fmla="*/ 536575 w 587375"/>
                <a:gd name="connsiteY152" fmla="*/ 306388 h 714375"/>
                <a:gd name="connsiteX153" fmla="*/ 527050 w 587375"/>
                <a:gd name="connsiteY153" fmla="*/ 323850 h 714375"/>
                <a:gd name="connsiteX154" fmla="*/ 514350 w 587375"/>
                <a:gd name="connsiteY154" fmla="*/ 325438 h 714375"/>
                <a:gd name="connsiteX155" fmla="*/ 517525 w 587375"/>
                <a:gd name="connsiteY155" fmla="*/ 361950 h 714375"/>
                <a:gd name="connsiteX156" fmla="*/ 512763 w 587375"/>
                <a:gd name="connsiteY156" fmla="*/ 363538 h 714375"/>
                <a:gd name="connsiteX157" fmla="*/ 512763 w 587375"/>
                <a:gd name="connsiteY157" fmla="*/ 381000 h 714375"/>
                <a:gd name="connsiteX158" fmla="*/ 504825 w 587375"/>
                <a:gd name="connsiteY158" fmla="*/ 388938 h 714375"/>
                <a:gd name="connsiteX159" fmla="*/ 496888 w 587375"/>
                <a:gd name="connsiteY159" fmla="*/ 381000 h 714375"/>
                <a:gd name="connsiteX160" fmla="*/ 496888 w 587375"/>
                <a:gd name="connsiteY160" fmla="*/ 333375 h 714375"/>
                <a:gd name="connsiteX161" fmla="*/ 488950 w 587375"/>
                <a:gd name="connsiteY161" fmla="*/ 333375 h 714375"/>
                <a:gd name="connsiteX162" fmla="*/ 487363 w 587375"/>
                <a:gd name="connsiteY162" fmla="*/ 349250 h 714375"/>
                <a:gd name="connsiteX163" fmla="*/ 476250 w 587375"/>
                <a:gd name="connsiteY163" fmla="*/ 349250 h 714375"/>
                <a:gd name="connsiteX164" fmla="*/ 481013 w 587375"/>
                <a:gd name="connsiteY164" fmla="*/ 333375 h 714375"/>
                <a:gd name="connsiteX165" fmla="*/ 496888 w 587375"/>
                <a:gd name="connsiteY165" fmla="*/ 320675 h 714375"/>
                <a:gd name="connsiteX166" fmla="*/ 500063 w 587375"/>
                <a:gd name="connsiteY166" fmla="*/ 303213 h 714375"/>
                <a:gd name="connsiteX167" fmla="*/ 449263 w 587375"/>
                <a:gd name="connsiteY167" fmla="*/ 295275 h 714375"/>
                <a:gd name="connsiteX168" fmla="*/ 444500 w 587375"/>
                <a:gd name="connsiteY168" fmla="*/ 285750 h 714375"/>
                <a:gd name="connsiteX169" fmla="*/ 415925 w 587375"/>
                <a:gd name="connsiteY169" fmla="*/ 269875 h 714375"/>
                <a:gd name="connsiteX170" fmla="*/ 414338 w 587375"/>
                <a:gd name="connsiteY170" fmla="*/ 276225 h 714375"/>
                <a:gd name="connsiteX171" fmla="*/ 406400 w 587375"/>
                <a:gd name="connsiteY171" fmla="*/ 293688 h 714375"/>
                <a:gd name="connsiteX172" fmla="*/ 428625 w 587375"/>
                <a:gd name="connsiteY172" fmla="*/ 303213 h 714375"/>
                <a:gd name="connsiteX173" fmla="*/ 415925 w 587375"/>
                <a:gd name="connsiteY173" fmla="*/ 311150 h 714375"/>
                <a:gd name="connsiteX174" fmla="*/ 414338 w 587375"/>
                <a:gd name="connsiteY174" fmla="*/ 319088 h 714375"/>
                <a:gd name="connsiteX175" fmla="*/ 419100 w 587375"/>
                <a:gd name="connsiteY175" fmla="*/ 323850 h 714375"/>
                <a:gd name="connsiteX176" fmla="*/ 420688 w 587375"/>
                <a:gd name="connsiteY176" fmla="*/ 338138 h 714375"/>
                <a:gd name="connsiteX177" fmla="*/ 436563 w 587375"/>
                <a:gd name="connsiteY177" fmla="*/ 388938 h 714375"/>
                <a:gd name="connsiteX178" fmla="*/ 407988 w 587375"/>
                <a:gd name="connsiteY178" fmla="*/ 388938 h 714375"/>
                <a:gd name="connsiteX179" fmla="*/ 406400 w 587375"/>
                <a:gd name="connsiteY179" fmla="*/ 374650 h 714375"/>
                <a:gd name="connsiteX180" fmla="*/ 398463 w 587375"/>
                <a:gd name="connsiteY180" fmla="*/ 388938 h 714375"/>
                <a:gd name="connsiteX181" fmla="*/ 377825 w 587375"/>
                <a:gd name="connsiteY181" fmla="*/ 404813 h 714375"/>
                <a:gd name="connsiteX182" fmla="*/ 382588 w 587375"/>
                <a:gd name="connsiteY182" fmla="*/ 414338 h 714375"/>
                <a:gd name="connsiteX183" fmla="*/ 371475 w 587375"/>
                <a:gd name="connsiteY183" fmla="*/ 434975 h 714375"/>
                <a:gd name="connsiteX184" fmla="*/ 355600 w 587375"/>
                <a:gd name="connsiteY184" fmla="*/ 439738 h 714375"/>
                <a:gd name="connsiteX185" fmla="*/ 350838 w 587375"/>
                <a:gd name="connsiteY185" fmla="*/ 431800 h 714375"/>
                <a:gd name="connsiteX186" fmla="*/ 339725 w 587375"/>
                <a:gd name="connsiteY186" fmla="*/ 439738 h 714375"/>
                <a:gd name="connsiteX187" fmla="*/ 339725 w 587375"/>
                <a:gd name="connsiteY187" fmla="*/ 452438 h 714375"/>
                <a:gd name="connsiteX188" fmla="*/ 287338 w 587375"/>
                <a:gd name="connsiteY188" fmla="*/ 500063 h 714375"/>
                <a:gd name="connsiteX189" fmla="*/ 290513 w 587375"/>
                <a:gd name="connsiteY189" fmla="*/ 512763 h 714375"/>
                <a:gd name="connsiteX190" fmla="*/ 266700 w 587375"/>
                <a:gd name="connsiteY190" fmla="*/ 525463 h 714375"/>
                <a:gd name="connsiteX191" fmla="*/ 249238 w 587375"/>
                <a:gd name="connsiteY191" fmla="*/ 530225 h 714375"/>
                <a:gd name="connsiteX192" fmla="*/ 247650 w 587375"/>
                <a:gd name="connsiteY192" fmla="*/ 539750 h 714375"/>
                <a:gd name="connsiteX193" fmla="*/ 252413 w 587375"/>
                <a:gd name="connsiteY193" fmla="*/ 590550 h 714375"/>
                <a:gd name="connsiteX194" fmla="*/ 239713 w 587375"/>
                <a:gd name="connsiteY194" fmla="*/ 620713 h 714375"/>
                <a:gd name="connsiteX195" fmla="*/ 242888 w 587375"/>
                <a:gd name="connsiteY195" fmla="*/ 655638 h 714375"/>
                <a:gd name="connsiteX196" fmla="*/ 231775 w 587375"/>
                <a:gd name="connsiteY196" fmla="*/ 655638 h 714375"/>
                <a:gd name="connsiteX197" fmla="*/ 223838 w 587375"/>
                <a:gd name="connsiteY197" fmla="*/ 681038 h 714375"/>
                <a:gd name="connsiteX198" fmla="*/ 231775 w 587375"/>
                <a:gd name="connsiteY198" fmla="*/ 687388 h 714375"/>
                <a:gd name="connsiteX199" fmla="*/ 231775 w 587375"/>
                <a:gd name="connsiteY199" fmla="*/ 692150 h 714375"/>
                <a:gd name="connsiteX200" fmla="*/ 214313 w 587375"/>
                <a:gd name="connsiteY200" fmla="*/ 687388 h 714375"/>
                <a:gd name="connsiteX201" fmla="*/ 209550 w 587375"/>
                <a:gd name="connsiteY201" fmla="*/ 704850 h 714375"/>
                <a:gd name="connsiteX202" fmla="*/ 193675 w 587375"/>
                <a:gd name="connsiteY202" fmla="*/ 714375 h 714375"/>
                <a:gd name="connsiteX203" fmla="*/ 166688 w 587375"/>
                <a:gd name="connsiteY203" fmla="*/ 687388 h 714375"/>
                <a:gd name="connsiteX204" fmla="*/ 161925 w 587375"/>
                <a:gd name="connsiteY204" fmla="*/ 666750 h 714375"/>
                <a:gd name="connsiteX205" fmla="*/ 155575 w 587375"/>
                <a:gd name="connsiteY205" fmla="*/ 633413 h 714375"/>
                <a:gd name="connsiteX206" fmla="*/ 133350 w 587375"/>
                <a:gd name="connsiteY206" fmla="*/ 593725 h 714375"/>
                <a:gd name="connsiteX207" fmla="*/ 131763 w 587375"/>
                <a:gd name="connsiteY207" fmla="*/ 555625 h 714375"/>
                <a:gd name="connsiteX208" fmla="*/ 103188 w 587375"/>
                <a:gd name="connsiteY208" fmla="*/ 495300 h 714375"/>
                <a:gd name="connsiteX209" fmla="*/ 98425 w 587375"/>
                <a:gd name="connsiteY209" fmla="*/ 471488 h 714375"/>
                <a:gd name="connsiteX210" fmla="*/ 93662 w 587375"/>
                <a:gd name="connsiteY210" fmla="*/ 423863 h 714375"/>
                <a:gd name="connsiteX211" fmla="*/ 95250 w 587375"/>
                <a:gd name="connsiteY211" fmla="*/ 404813 h 714375"/>
                <a:gd name="connsiteX212" fmla="*/ 90487 w 587375"/>
                <a:gd name="connsiteY212" fmla="*/ 398463 h 714375"/>
                <a:gd name="connsiteX213" fmla="*/ 93662 w 587375"/>
                <a:gd name="connsiteY213" fmla="*/ 374650 h 714375"/>
                <a:gd name="connsiteX214" fmla="*/ 85725 w 587375"/>
                <a:gd name="connsiteY214" fmla="*/ 371475 h 714375"/>
                <a:gd name="connsiteX215" fmla="*/ 82550 w 587375"/>
                <a:gd name="connsiteY215" fmla="*/ 381000 h 714375"/>
                <a:gd name="connsiteX216" fmla="*/ 77787 w 587375"/>
                <a:gd name="connsiteY216" fmla="*/ 404813 h 714375"/>
                <a:gd name="connsiteX217" fmla="*/ 58737 w 587375"/>
                <a:gd name="connsiteY217" fmla="*/ 419100 h 714375"/>
                <a:gd name="connsiteX218" fmla="*/ 34925 w 587375"/>
                <a:gd name="connsiteY218" fmla="*/ 404813 h 714375"/>
                <a:gd name="connsiteX219" fmla="*/ 12700 w 587375"/>
                <a:gd name="connsiteY219" fmla="*/ 374650 h 714375"/>
                <a:gd name="connsiteX220" fmla="*/ 38100 w 587375"/>
                <a:gd name="connsiteY220" fmla="*/ 371475 h 714375"/>
                <a:gd name="connsiteX221" fmla="*/ 50800 w 587375"/>
                <a:gd name="connsiteY221" fmla="*/ 349250 h 714375"/>
                <a:gd name="connsiteX222" fmla="*/ 34925 w 587375"/>
                <a:gd name="connsiteY222" fmla="*/ 354013 h 714375"/>
                <a:gd name="connsiteX223" fmla="*/ 20637 w 587375"/>
                <a:gd name="connsiteY223" fmla="*/ 361950 h 714375"/>
                <a:gd name="connsiteX224" fmla="*/ 0 w 587375"/>
                <a:gd name="connsiteY224" fmla="*/ 342900 h 714375"/>
                <a:gd name="connsiteX225" fmla="*/ 7937 w 587375"/>
                <a:gd name="connsiteY225" fmla="*/ 330200 h 714375"/>
                <a:gd name="connsiteX226" fmla="*/ 42862 w 587375"/>
                <a:gd name="connsiteY226" fmla="*/ 320675 h 714375"/>
                <a:gd name="connsiteX227" fmla="*/ 60325 w 587375"/>
                <a:gd name="connsiteY227" fmla="*/ 320675 h 714375"/>
                <a:gd name="connsiteX228" fmla="*/ 50800 w 587375"/>
                <a:gd name="connsiteY228" fmla="*/ 290513 h 714375"/>
                <a:gd name="connsiteX229" fmla="*/ 33337 w 587375"/>
                <a:gd name="connsiteY229" fmla="*/ 280988 h 714375"/>
                <a:gd name="connsiteX230" fmla="*/ 38100 w 587375"/>
                <a:gd name="connsiteY230" fmla="*/ 265113 h 714375"/>
                <a:gd name="connsiteX231" fmla="*/ 22225 w 587375"/>
                <a:gd name="connsiteY231" fmla="*/ 265113 h 714375"/>
                <a:gd name="connsiteX232" fmla="*/ 25400 w 587375"/>
                <a:gd name="connsiteY232" fmla="*/ 255588 h 714375"/>
                <a:gd name="connsiteX233" fmla="*/ 39687 w 587375"/>
                <a:gd name="connsiteY233" fmla="*/ 234950 h 714375"/>
                <a:gd name="connsiteX234" fmla="*/ 52387 w 587375"/>
                <a:gd name="connsiteY234" fmla="*/ 239713 h 714375"/>
                <a:gd name="connsiteX235" fmla="*/ 76200 w 587375"/>
                <a:gd name="connsiteY235" fmla="*/ 227013 h 714375"/>
                <a:gd name="connsiteX236" fmla="*/ 80962 w 587375"/>
                <a:gd name="connsiteY236" fmla="*/ 212725 h 714375"/>
                <a:gd name="connsiteX237" fmla="*/ 107950 w 587375"/>
                <a:gd name="connsiteY237" fmla="*/ 196850 h 714375"/>
                <a:gd name="connsiteX238" fmla="*/ 120650 w 587375"/>
                <a:gd name="connsiteY238" fmla="*/ 161925 h 714375"/>
                <a:gd name="connsiteX239" fmla="*/ 133350 w 587375"/>
                <a:gd name="connsiteY239" fmla="*/ 134938 h 714375"/>
                <a:gd name="connsiteX240" fmla="*/ 143828 w 587375"/>
                <a:gd name="connsiteY240" fmla="*/ 123507 h 714375"/>
                <a:gd name="connsiteX241" fmla="*/ 141288 w 587375"/>
                <a:gd name="connsiteY241" fmla="*/ 122237 h 714375"/>
                <a:gd name="connsiteX242" fmla="*/ 138113 w 587375"/>
                <a:gd name="connsiteY242" fmla="*/ 122237 h 714375"/>
                <a:gd name="connsiteX243" fmla="*/ 136526 w 587375"/>
                <a:gd name="connsiteY243" fmla="*/ 122237 h 714375"/>
                <a:gd name="connsiteX244" fmla="*/ 136526 w 587375"/>
                <a:gd name="connsiteY244" fmla="*/ 119062 h 714375"/>
                <a:gd name="connsiteX245" fmla="*/ 133351 w 587375"/>
                <a:gd name="connsiteY245" fmla="*/ 115887 h 714375"/>
                <a:gd name="connsiteX246" fmla="*/ 128588 w 587375"/>
                <a:gd name="connsiteY246" fmla="*/ 114300 h 714375"/>
                <a:gd name="connsiteX247" fmla="*/ 125413 w 587375"/>
                <a:gd name="connsiteY247" fmla="*/ 114300 h 714375"/>
                <a:gd name="connsiteX248" fmla="*/ 125413 w 587375"/>
                <a:gd name="connsiteY248" fmla="*/ 109537 h 714375"/>
                <a:gd name="connsiteX249" fmla="*/ 123826 w 587375"/>
                <a:gd name="connsiteY249" fmla="*/ 106362 h 714375"/>
                <a:gd name="connsiteX250" fmla="*/ 119063 w 587375"/>
                <a:gd name="connsiteY250" fmla="*/ 98425 h 714375"/>
                <a:gd name="connsiteX251" fmla="*/ 123826 w 587375"/>
                <a:gd name="connsiteY251" fmla="*/ 96837 h 714375"/>
                <a:gd name="connsiteX252" fmla="*/ 123825 w 587375"/>
                <a:gd name="connsiteY252" fmla="*/ 96836 h 714375"/>
                <a:gd name="connsiteX253" fmla="*/ 123825 w 587375"/>
                <a:gd name="connsiteY253" fmla="*/ 96837 h 714375"/>
                <a:gd name="connsiteX254" fmla="*/ 119063 w 587375"/>
                <a:gd name="connsiteY254" fmla="*/ 98425 h 714375"/>
                <a:gd name="connsiteX255" fmla="*/ 125413 w 587375"/>
                <a:gd name="connsiteY255" fmla="*/ 109537 h 714375"/>
                <a:gd name="connsiteX256" fmla="*/ 123825 w 587375"/>
                <a:gd name="connsiteY256" fmla="*/ 109537 h 714375"/>
                <a:gd name="connsiteX257" fmla="*/ 119063 w 587375"/>
                <a:gd name="connsiteY257" fmla="*/ 109537 h 714375"/>
                <a:gd name="connsiteX258" fmla="*/ 115888 w 587375"/>
                <a:gd name="connsiteY258" fmla="*/ 106362 h 714375"/>
                <a:gd name="connsiteX259" fmla="*/ 115888 w 587375"/>
                <a:gd name="connsiteY259" fmla="*/ 103187 h 714375"/>
                <a:gd name="connsiteX260" fmla="*/ 115888 w 587375"/>
                <a:gd name="connsiteY260" fmla="*/ 101600 h 714375"/>
                <a:gd name="connsiteX261" fmla="*/ 115888 w 587375"/>
                <a:gd name="connsiteY261" fmla="*/ 98425 h 714375"/>
                <a:gd name="connsiteX262" fmla="*/ 112713 w 587375"/>
                <a:gd name="connsiteY262" fmla="*/ 79375 h 714375"/>
                <a:gd name="connsiteX263" fmla="*/ 112713 w 587375"/>
                <a:gd name="connsiteY263" fmla="*/ 76200 h 714375"/>
                <a:gd name="connsiteX264" fmla="*/ 111125 w 587375"/>
                <a:gd name="connsiteY264" fmla="*/ 71437 h 714375"/>
                <a:gd name="connsiteX265" fmla="*/ 111125 w 587375"/>
                <a:gd name="connsiteY265" fmla="*/ 68262 h 714375"/>
                <a:gd name="connsiteX266" fmla="*/ 115888 w 587375"/>
                <a:gd name="connsiteY266" fmla="*/ 63500 h 714375"/>
                <a:gd name="connsiteX267" fmla="*/ 123825 w 587375"/>
                <a:gd name="connsiteY267" fmla="*/ 58737 h 714375"/>
                <a:gd name="connsiteX268" fmla="*/ 123825 w 587375"/>
                <a:gd name="connsiteY268" fmla="*/ 55562 h 714375"/>
                <a:gd name="connsiteX269" fmla="*/ 125413 w 587375"/>
                <a:gd name="connsiteY269" fmla="*/ 49212 h 714375"/>
                <a:gd name="connsiteX270" fmla="*/ 123825 w 587375"/>
                <a:gd name="connsiteY270" fmla="*/ 46037 h 714375"/>
                <a:gd name="connsiteX271" fmla="*/ 119063 w 587375"/>
                <a:gd name="connsiteY271" fmla="*/ 41275 h 714375"/>
                <a:gd name="connsiteX272" fmla="*/ 115888 w 587375"/>
                <a:gd name="connsiteY272" fmla="*/ 41275 h 714375"/>
                <a:gd name="connsiteX273" fmla="*/ 112713 w 587375"/>
                <a:gd name="connsiteY273" fmla="*/ 38100 h 714375"/>
                <a:gd name="connsiteX274" fmla="*/ 111125 w 587375"/>
                <a:gd name="connsiteY274" fmla="*/ 33337 h 714375"/>
                <a:gd name="connsiteX275" fmla="*/ 106363 w 587375"/>
                <a:gd name="connsiteY275" fmla="*/ 33337 h 714375"/>
                <a:gd name="connsiteX276" fmla="*/ 103188 w 587375"/>
                <a:gd name="connsiteY276" fmla="*/ 30162 h 714375"/>
                <a:gd name="connsiteX277" fmla="*/ 101600 w 587375"/>
                <a:gd name="connsiteY277" fmla="*/ 30162 h 714375"/>
                <a:gd name="connsiteX278" fmla="*/ 95250 w 587375"/>
                <a:gd name="connsiteY278" fmla="*/ 28575 h 714375"/>
                <a:gd name="connsiteX279" fmla="*/ 95250 w 587375"/>
                <a:gd name="connsiteY279" fmla="*/ 25400 h 714375"/>
                <a:gd name="connsiteX280" fmla="*/ 95250 w 587375"/>
                <a:gd name="connsiteY280" fmla="*/ 17463 h 714375"/>
                <a:gd name="connsiteX281" fmla="*/ 95250 w 587375"/>
                <a:gd name="connsiteY281" fmla="*/ 15875 h 714375"/>
                <a:gd name="connsiteX282" fmla="*/ 98425 w 587375"/>
                <a:gd name="connsiteY282" fmla="*/ 15875 h 714375"/>
                <a:gd name="connsiteX283" fmla="*/ 103188 w 587375"/>
                <a:gd name="connsiteY283" fmla="*/ 15875 h 714375"/>
                <a:gd name="connsiteX284" fmla="*/ 106363 w 587375"/>
                <a:gd name="connsiteY284" fmla="*/ 17463 h 714375"/>
                <a:gd name="connsiteX285" fmla="*/ 107950 w 587375"/>
                <a:gd name="connsiteY285" fmla="*/ 15875 h 714375"/>
                <a:gd name="connsiteX286" fmla="*/ 107950 w 587375"/>
                <a:gd name="connsiteY286" fmla="*/ 12700 h 714375"/>
                <a:gd name="connsiteX287" fmla="*/ 107950 w 587375"/>
                <a:gd name="connsiteY287" fmla="*/ 7938 h 714375"/>
                <a:gd name="connsiteX288" fmla="*/ 112713 w 587375"/>
                <a:gd name="connsiteY288" fmla="*/ 7938 h 714375"/>
                <a:gd name="connsiteX289" fmla="*/ 115888 w 587375"/>
                <a:gd name="connsiteY289" fmla="*/ 7938 h 714375"/>
                <a:gd name="connsiteX290" fmla="*/ 123825 w 587375"/>
                <a:gd name="connsiteY290" fmla="*/ 6350 h 714375"/>
                <a:gd name="connsiteX291" fmla="*/ 125413 w 587375"/>
                <a:gd name="connsiteY291" fmla="*/ 6350 h 714375"/>
                <a:gd name="connsiteX292" fmla="*/ 128588 w 587375"/>
                <a:gd name="connsiteY292" fmla="*/ 3175 h 714375"/>
                <a:gd name="connsiteX293" fmla="*/ 136525 w 587375"/>
                <a:gd name="connsiteY293" fmla="*/ 6350 h 714375"/>
                <a:gd name="connsiteX294" fmla="*/ 138113 w 587375"/>
                <a:gd name="connsiteY294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38113 w 587375"/>
                <a:gd name="connsiteY9" fmla="*/ 0 h 714375"/>
                <a:gd name="connsiteX10" fmla="*/ 144463 w 587375"/>
                <a:gd name="connsiteY10" fmla="*/ 0 h 714375"/>
                <a:gd name="connsiteX11" fmla="*/ 146050 w 587375"/>
                <a:gd name="connsiteY11" fmla="*/ 3175 h 714375"/>
                <a:gd name="connsiteX12" fmla="*/ 149225 w 587375"/>
                <a:gd name="connsiteY12" fmla="*/ 0 h 714375"/>
                <a:gd name="connsiteX13" fmla="*/ 153988 w 587375"/>
                <a:gd name="connsiteY13" fmla="*/ 0 h 714375"/>
                <a:gd name="connsiteX14" fmla="*/ 155576 w 587375"/>
                <a:gd name="connsiteY14" fmla="*/ 3175 h 714375"/>
                <a:gd name="connsiteX15" fmla="*/ 158751 w 587375"/>
                <a:gd name="connsiteY15" fmla="*/ 6350 h 714375"/>
                <a:gd name="connsiteX16" fmla="*/ 161926 w 587375"/>
                <a:gd name="connsiteY16" fmla="*/ 7938 h 714375"/>
                <a:gd name="connsiteX17" fmla="*/ 161926 w 587375"/>
                <a:gd name="connsiteY17" fmla="*/ 11113 h 714375"/>
                <a:gd name="connsiteX18" fmla="*/ 163513 w 587375"/>
                <a:gd name="connsiteY18" fmla="*/ 15875 h 714375"/>
                <a:gd name="connsiteX19" fmla="*/ 171451 w 587375"/>
                <a:gd name="connsiteY19" fmla="*/ 15875 h 714375"/>
                <a:gd name="connsiteX20" fmla="*/ 174626 w 587375"/>
                <a:gd name="connsiteY20" fmla="*/ 17463 h 714375"/>
                <a:gd name="connsiteX21" fmla="*/ 176213 w 587375"/>
                <a:gd name="connsiteY21" fmla="*/ 23813 h 714375"/>
                <a:gd name="connsiteX22" fmla="*/ 179388 w 587375"/>
                <a:gd name="connsiteY22" fmla="*/ 25400 h 714375"/>
                <a:gd name="connsiteX23" fmla="*/ 184151 w 587375"/>
                <a:gd name="connsiteY23" fmla="*/ 25400 h 714375"/>
                <a:gd name="connsiteX24" fmla="*/ 184151 w 587375"/>
                <a:gd name="connsiteY24" fmla="*/ 36512 h 714375"/>
                <a:gd name="connsiteX25" fmla="*/ 187326 w 587375"/>
                <a:gd name="connsiteY25" fmla="*/ 38100 h 714375"/>
                <a:gd name="connsiteX26" fmla="*/ 192088 w 587375"/>
                <a:gd name="connsiteY26" fmla="*/ 41275 h 714375"/>
                <a:gd name="connsiteX27" fmla="*/ 193676 w 587375"/>
                <a:gd name="connsiteY27" fmla="*/ 41275 h 714375"/>
                <a:gd name="connsiteX28" fmla="*/ 201613 w 587375"/>
                <a:gd name="connsiteY28" fmla="*/ 41275 h 714375"/>
                <a:gd name="connsiteX29" fmla="*/ 204788 w 587375"/>
                <a:gd name="connsiteY29" fmla="*/ 42862 h 714375"/>
                <a:gd name="connsiteX30" fmla="*/ 204788 w 587375"/>
                <a:gd name="connsiteY30" fmla="*/ 43921 h 714375"/>
                <a:gd name="connsiteX31" fmla="*/ 206376 w 587375"/>
                <a:gd name="connsiteY31" fmla="*/ 42862 h 714375"/>
                <a:gd name="connsiteX32" fmla="*/ 209551 w 587375"/>
                <a:gd name="connsiteY32" fmla="*/ 41275 h 714375"/>
                <a:gd name="connsiteX33" fmla="*/ 211138 w 587375"/>
                <a:gd name="connsiteY33" fmla="*/ 38100 h 714375"/>
                <a:gd name="connsiteX34" fmla="*/ 214313 w 587375"/>
                <a:gd name="connsiteY34" fmla="*/ 38100 h 714375"/>
                <a:gd name="connsiteX35" fmla="*/ 217488 w 587375"/>
                <a:gd name="connsiteY35" fmla="*/ 38100 h 714375"/>
                <a:gd name="connsiteX36" fmla="*/ 219076 w 587375"/>
                <a:gd name="connsiteY36" fmla="*/ 38100 h 714375"/>
                <a:gd name="connsiteX37" fmla="*/ 222251 w 587375"/>
                <a:gd name="connsiteY37" fmla="*/ 38100 h 714375"/>
                <a:gd name="connsiteX38" fmla="*/ 223838 w 587375"/>
                <a:gd name="connsiteY38" fmla="*/ 36513 h 714375"/>
                <a:gd name="connsiteX39" fmla="*/ 223838 w 587375"/>
                <a:gd name="connsiteY39" fmla="*/ 33338 h 714375"/>
                <a:gd name="connsiteX40" fmla="*/ 227013 w 587375"/>
                <a:gd name="connsiteY40" fmla="*/ 28575 h 714375"/>
                <a:gd name="connsiteX41" fmla="*/ 227013 w 587375"/>
                <a:gd name="connsiteY41" fmla="*/ 25400 h 714375"/>
                <a:gd name="connsiteX42" fmla="*/ 230188 w 587375"/>
                <a:gd name="connsiteY42" fmla="*/ 25400 h 714375"/>
                <a:gd name="connsiteX43" fmla="*/ 231776 w 587375"/>
                <a:gd name="connsiteY43" fmla="*/ 28575 h 714375"/>
                <a:gd name="connsiteX44" fmla="*/ 234951 w 587375"/>
                <a:gd name="connsiteY44" fmla="*/ 30163 h 714375"/>
                <a:gd name="connsiteX45" fmla="*/ 236538 w 587375"/>
                <a:gd name="connsiteY45" fmla="*/ 33338 h 714375"/>
                <a:gd name="connsiteX46" fmla="*/ 242888 w 587375"/>
                <a:gd name="connsiteY46" fmla="*/ 33338 h 714375"/>
                <a:gd name="connsiteX47" fmla="*/ 244476 w 587375"/>
                <a:gd name="connsiteY47" fmla="*/ 33338 h 714375"/>
                <a:gd name="connsiteX48" fmla="*/ 247651 w 587375"/>
                <a:gd name="connsiteY48" fmla="*/ 33338 h 714375"/>
                <a:gd name="connsiteX49" fmla="*/ 249238 w 587375"/>
                <a:gd name="connsiteY49" fmla="*/ 33338 h 714375"/>
                <a:gd name="connsiteX50" fmla="*/ 252413 w 587375"/>
                <a:gd name="connsiteY50" fmla="*/ 36513 h 714375"/>
                <a:gd name="connsiteX51" fmla="*/ 252413 w 587375"/>
                <a:gd name="connsiteY51" fmla="*/ 38100 h 714375"/>
                <a:gd name="connsiteX52" fmla="*/ 252413 w 587375"/>
                <a:gd name="connsiteY52" fmla="*/ 42862 h 714375"/>
                <a:gd name="connsiteX53" fmla="*/ 249238 w 587375"/>
                <a:gd name="connsiteY53" fmla="*/ 46037 h 714375"/>
                <a:gd name="connsiteX54" fmla="*/ 249238 w 587375"/>
                <a:gd name="connsiteY54" fmla="*/ 49212 h 714375"/>
                <a:gd name="connsiteX55" fmla="*/ 249238 w 587375"/>
                <a:gd name="connsiteY55" fmla="*/ 50800 h 714375"/>
                <a:gd name="connsiteX56" fmla="*/ 252413 w 587375"/>
                <a:gd name="connsiteY56" fmla="*/ 55562 h 714375"/>
                <a:gd name="connsiteX57" fmla="*/ 249238 w 587375"/>
                <a:gd name="connsiteY57" fmla="*/ 58737 h 714375"/>
                <a:gd name="connsiteX58" fmla="*/ 249238 w 587375"/>
                <a:gd name="connsiteY58" fmla="*/ 63500 h 714375"/>
                <a:gd name="connsiteX59" fmla="*/ 247651 w 587375"/>
                <a:gd name="connsiteY59" fmla="*/ 66675 h 714375"/>
                <a:gd name="connsiteX60" fmla="*/ 244476 w 587375"/>
                <a:gd name="connsiteY60" fmla="*/ 68262 h 714375"/>
                <a:gd name="connsiteX61" fmla="*/ 239713 w 587375"/>
                <a:gd name="connsiteY61" fmla="*/ 71437 h 714375"/>
                <a:gd name="connsiteX62" fmla="*/ 236538 w 587375"/>
                <a:gd name="connsiteY62" fmla="*/ 71437 h 714375"/>
                <a:gd name="connsiteX63" fmla="*/ 236538 w 587375"/>
                <a:gd name="connsiteY63" fmla="*/ 76200 h 714375"/>
                <a:gd name="connsiteX64" fmla="*/ 236538 w 587375"/>
                <a:gd name="connsiteY64" fmla="*/ 80962 h 714375"/>
                <a:gd name="connsiteX65" fmla="*/ 234951 w 587375"/>
                <a:gd name="connsiteY65" fmla="*/ 84137 h 714375"/>
                <a:gd name="connsiteX66" fmla="*/ 231776 w 587375"/>
                <a:gd name="connsiteY66" fmla="*/ 84137 h 714375"/>
                <a:gd name="connsiteX67" fmla="*/ 227013 w 587375"/>
                <a:gd name="connsiteY67" fmla="*/ 84137 h 714375"/>
                <a:gd name="connsiteX68" fmla="*/ 227013 w 587375"/>
                <a:gd name="connsiteY68" fmla="*/ 80962 h 714375"/>
                <a:gd name="connsiteX69" fmla="*/ 227013 w 587375"/>
                <a:gd name="connsiteY69" fmla="*/ 76200 h 714375"/>
                <a:gd name="connsiteX70" fmla="*/ 227013 w 587375"/>
                <a:gd name="connsiteY70" fmla="*/ 71437 h 714375"/>
                <a:gd name="connsiteX71" fmla="*/ 223838 w 587375"/>
                <a:gd name="connsiteY71" fmla="*/ 68262 h 714375"/>
                <a:gd name="connsiteX72" fmla="*/ 223838 w 587375"/>
                <a:gd name="connsiteY72" fmla="*/ 84137 h 714375"/>
                <a:gd name="connsiteX73" fmla="*/ 223838 w 587375"/>
                <a:gd name="connsiteY73" fmla="*/ 88900 h 714375"/>
                <a:gd name="connsiteX74" fmla="*/ 223838 w 587375"/>
                <a:gd name="connsiteY74" fmla="*/ 92075 h 714375"/>
                <a:gd name="connsiteX75" fmla="*/ 223838 w 587375"/>
                <a:gd name="connsiteY75" fmla="*/ 96837 h 714375"/>
                <a:gd name="connsiteX76" fmla="*/ 227013 w 587375"/>
                <a:gd name="connsiteY76" fmla="*/ 98425 h 714375"/>
                <a:gd name="connsiteX77" fmla="*/ 227013 w 587375"/>
                <a:gd name="connsiteY77" fmla="*/ 103187 h 714375"/>
                <a:gd name="connsiteX78" fmla="*/ 231775 w 587375"/>
                <a:gd name="connsiteY78" fmla="*/ 103187 h 714375"/>
                <a:gd name="connsiteX79" fmla="*/ 234950 w 587375"/>
                <a:gd name="connsiteY79" fmla="*/ 103187 h 714375"/>
                <a:gd name="connsiteX80" fmla="*/ 231775 w 587375"/>
                <a:gd name="connsiteY80" fmla="*/ 106362 h 714375"/>
                <a:gd name="connsiteX81" fmla="*/ 231775 w 587375"/>
                <a:gd name="connsiteY81" fmla="*/ 109537 h 714375"/>
                <a:gd name="connsiteX82" fmla="*/ 231775 w 587375"/>
                <a:gd name="connsiteY82" fmla="*/ 111125 h 714375"/>
                <a:gd name="connsiteX83" fmla="*/ 234950 w 587375"/>
                <a:gd name="connsiteY83" fmla="*/ 114300 h 714375"/>
                <a:gd name="connsiteX84" fmla="*/ 233891 w 587375"/>
                <a:gd name="connsiteY84" fmla="*/ 116947 h 714375"/>
                <a:gd name="connsiteX85" fmla="*/ 234951 w 587375"/>
                <a:gd name="connsiteY85" fmla="*/ 115888 h 714375"/>
                <a:gd name="connsiteX86" fmla="*/ 234951 w 587375"/>
                <a:gd name="connsiteY86" fmla="*/ 114300 h 714375"/>
                <a:gd name="connsiteX87" fmla="*/ 236538 w 587375"/>
                <a:gd name="connsiteY87" fmla="*/ 114300 h 714375"/>
                <a:gd name="connsiteX88" fmla="*/ 239713 w 587375"/>
                <a:gd name="connsiteY88" fmla="*/ 115888 h 714375"/>
                <a:gd name="connsiteX89" fmla="*/ 239713 w 587375"/>
                <a:gd name="connsiteY89" fmla="*/ 122237 h 714375"/>
                <a:gd name="connsiteX90" fmla="*/ 234951 w 587375"/>
                <a:gd name="connsiteY90" fmla="*/ 123825 h 714375"/>
                <a:gd name="connsiteX91" fmla="*/ 231776 w 587375"/>
                <a:gd name="connsiteY91" fmla="*/ 123825 h 714375"/>
                <a:gd name="connsiteX92" fmla="*/ 231776 w 587375"/>
                <a:gd name="connsiteY92" fmla="*/ 128587 h 714375"/>
                <a:gd name="connsiteX93" fmla="*/ 231776 w 587375"/>
                <a:gd name="connsiteY93" fmla="*/ 131762 h 714375"/>
                <a:gd name="connsiteX94" fmla="*/ 227013 w 587375"/>
                <a:gd name="connsiteY94" fmla="*/ 131762 h 714375"/>
                <a:gd name="connsiteX95" fmla="*/ 223838 w 587375"/>
                <a:gd name="connsiteY95" fmla="*/ 131762 h 714375"/>
                <a:gd name="connsiteX96" fmla="*/ 222250 w 587375"/>
                <a:gd name="connsiteY96" fmla="*/ 128587 h 714375"/>
                <a:gd name="connsiteX97" fmla="*/ 222250 w 587375"/>
                <a:gd name="connsiteY97" fmla="*/ 127000 h 714375"/>
                <a:gd name="connsiteX98" fmla="*/ 222250 w 587375"/>
                <a:gd name="connsiteY98" fmla="*/ 123825 h 714375"/>
                <a:gd name="connsiteX99" fmla="*/ 223838 w 587375"/>
                <a:gd name="connsiteY99" fmla="*/ 123825 h 714375"/>
                <a:gd name="connsiteX100" fmla="*/ 227013 w 587375"/>
                <a:gd name="connsiteY100" fmla="*/ 123825 h 714375"/>
                <a:gd name="connsiteX101" fmla="*/ 230188 w 587375"/>
                <a:gd name="connsiteY101" fmla="*/ 123825 h 714375"/>
                <a:gd name="connsiteX102" fmla="*/ 231776 w 587375"/>
                <a:gd name="connsiteY102" fmla="*/ 122237 h 714375"/>
                <a:gd name="connsiteX103" fmla="*/ 231776 w 587375"/>
                <a:gd name="connsiteY103" fmla="*/ 122236 h 714375"/>
                <a:gd name="connsiteX104" fmla="*/ 231775 w 587375"/>
                <a:gd name="connsiteY104" fmla="*/ 122237 h 714375"/>
                <a:gd name="connsiteX105" fmla="*/ 227013 w 587375"/>
                <a:gd name="connsiteY105" fmla="*/ 123825 h 714375"/>
                <a:gd name="connsiteX106" fmla="*/ 223838 w 587375"/>
                <a:gd name="connsiteY106" fmla="*/ 123825 h 714375"/>
                <a:gd name="connsiteX107" fmla="*/ 222250 w 587375"/>
                <a:gd name="connsiteY107" fmla="*/ 122237 h 714375"/>
                <a:gd name="connsiteX108" fmla="*/ 222250 w 587375"/>
                <a:gd name="connsiteY108" fmla="*/ 119062 h 714375"/>
                <a:gd name="connsiteX109" fmla="*/ 219075 w 587375"/>
                <a:gd name="connsiteY109" fmla="*/ 122237 h 714375"/>
                <a:gd name="connsiteX110" fmla="*/ 217488 w 587375"/>
                <a:gd name="connsiteY110" fmla="*/ 122237 h 714375"/>
                <a:gd name="connsiteX111" fmla="*/ 214313 w 587375"/>
                <a:gd name="connsiteY111" fmla="*/ 123825 h 714375"/>
                <a:gd name="connsiteX112" fmla="*/ 214312 w 587375"/>
                <a:gd name="connsiteY112" fmla="*/ 123825 h 714375"/>
                <a:gd name="connsiteX113" fmla="*/ 214312 w 587375"/>
                <a:gd name="connsiteY113" fmla="*/ 125014 h 714375"/>
                <a:gd name="connsiteX114" fmla="*/ 223838 w 587375"/>
                <a:gd name="connsiteY114" fmla="*/ 157163 h 714375"/>
                <a:gd name="connsiteX115" fmla="*/ 234950 w 587375"/>
                <a:gd name="connsiteY115" fmla="*/ 146050 h 714375"/>
                <a:gd name="connsiteX116" fmla="*/ 260350 w 587375"/>
                <a:gd name="connsiteY116" fmla="*/ 166688 h 714375"/>
                <a:gd name="connsiteX117" fmla="*/ 244475 w 587375"/>
                <a:gd name="connsiteY117" fmla="*/ 184150 h 714375"/>
                <a:gd name="connsiteX118" fmla="*/ 242888 w 587375"/>
                <a:gd name="connsiteY118" fmla="*/ 212725 h 714375"/>
                <a:gd name="connsiteX119" fmla="*/ 260350 w 587375"/>
                <a:gd name="connsiteY119" fmla="*/ 212725 h 714375"/>
                <a:gd name="connsiteX120" fmla="*/ 260350 w 587375"/>
                <a:gd name="connsiteY120" fmla="*/ 227013 h 714375"/>
                <a:gd name="connsiteX121" fmla="*/ 292100 w 587375"/>
                <a:gd name="connsiteY121" fmla="*/ 247650 h 714375"/>
                <a:gd name="connsiteX122" fmla="*/ 312738 w 587375"/>
                <a:gd name="connsiteY122" fmla="*/ 250825 h 714375"/>
                <a:gd name="connsiteX123" fmla="*/ 328613 w 587375"/>
                <a:gd name="connsiteY123" fmla="*/ 242888 h 714375"/>
                <a:gd name="connsiteX124" fmla="*/ 339725 w 587375"/>
                <a:gd name="connsiteY124" fmla="*/ 263525 h 714375"/>
                <a:gd name="connsiteX125" fmla="*/ 352425 w 587375"/>
                <a:gd name="connsiteY125" fmla="*/ 260350 h 714375"/>
                <a:gd name="connsiteX126" fmla="*/ 355600 w 587375"/>
                <a:gd name="connsiteY126" fmla="*/ 269875 h 714375"/>
                <a:gd name="connsiteX127" fmla="*/ 398463 w 587375"/>
                <a:gd name="connsiteY127" fmla="*/ 276225 h 714375"/>
                <a:gd name="connsiteX128" fmla="*/ 407988 w 587375"/>
                <a:gd name="connsiteY128" fmla="*/ 269875 h 714375"/>
                <a:gd name="connsiteX129" fmla="*/ 407988 w 587375"/>
                <a:gd name="connsiteY129" fmla="*/ 238125 h 714375"/>
                <a:gd name="connsiteX130" fmla="*/ 423863 w 587375"/>
                <a:gd name="connsiteY130" fmla="*/ 227013 h 714375"/>
                <a:gd name="connsiteX131" fmla="*/ 428625 w 587375"/>
                <a:gd name="connsiteY131" fmla="*/ 234950 h 714375"/>
                <a:gd name="connsiteX132" fmla="*/ 420688 w 587375"/>
                <a:gd name="connsiteY132" fmla="*/ 247650 h 714375"/>
                <a:gd name="connsiteX133" fmla="*/ 423863 w 587375"/>
                <a:gd name="connsiteY133" fmla="*/ 257175 h 714375"/>
                <a:gd name="connsiteX134" fmla="*/ 420688 w 587375"/>
                <a:gd name="connsiteY134" fmla="*/ 265113 h 714375"/>
                <a:gd name="connsiteX135" fmla="*/ 431800 w 587375"/>
                <a:gd name="connsiteY135" fmla="*/ 269875 h 714375"/>
                <a:gd name="connsiteX136" fmla="*/ 450850 w 587375"/>
                <a:gd name="connsiteY136" fmla="*/ 265113 h 714375"/>
                <a:gd name="connsiteX137" fmla="*/ 457200 w 587375"/>
                <a:gd name="connsiteY137" fmla="*/ 257175 h 714375"/>
                <a:gd name="connsiteX138" fmla="*/ 481013 w 587375"/>
                <a:gd name="connsiteY138" fmla="*/ 260350 h 714375"/>
                <a:gd name="connsiteX139" fmla="*/ 481013 w 587375"/>
                <a:gd name="connsiteY139" fmla="*/ 234950 h 714375"/>
                <a:gd name="connsiteX140" fmla="*/ 500063 w 587375"/>
                <a:gd name="connsiteY140" fmla="*/ 227013 h 714375"/>
                <a:gd name="connsiteX141" fmla="*/ 527050 w 587375"/>
                <a:gd name="connsiteY141" fmla="*/ 200025 h 714375"/>
                <a:gd name="connsiteX142" fmla="*/ 544513 w 587375"/>
                <a:gd name="connsiteY142" fmla="*/ 201613 h 714375"/>
                <a:gd name="connsiteX143" fmla="*/ 547688 w 587375"/>
                <a:gd name="connsiteY143" fmla="*/ 214313 h 714375"/>
                <a:gd name="connsiteX144" fmla="*/ 565150 w 587375"/>
                <a:gd name="connsiteY144" fmla="*/ 212725 h 714375"/>
                <a:gd name="connsiteX145" fmla="*/ 582613 w 587375"/>
                <a:gd name="connsiteY145" fmla="*/ 217488 h 714375"/>
                <a:gd name="connsiteX146" fmla="*/ 587375 w 587375"/>
                <a:gd name="connsiteY146" fmla="*/ 233363 h 714375"/>
                <a:gd name="connsiteX147" fmla="*/ 585788 w 587375"/>
                <a:gd name="connsiteY147" fmla="*/ 247650 h 714375"/>
                <a:gd name="connsiteX148" fmla="*/ 577850 w 587375"/>
                <a:gd name="connsiteY148" fmla="*/ 244475 h 714375"/>
                <a:gd name="connsiteX149" fmla="*/ 557213 w 587375"/>
                <a:gd name="connsiteY149" fmla="*/ 255588 h 714375"/>
                <a:gd name="connsiteX150" fmla="*/ 536575 w 587375"/>
                <a:gd name="connsiteY150" fmla="*/ 287338 h 714375"/>
                <a:gd name="connsiteX151" fmla="*/ 536575 w 587375"/>
                <a:gd name="connsiteY151" fmla="*/ 306388 h 714375"/>
                <a:gd name="connsiteX152" fmla="*/ 527050 w 587375"/>
                <a:gd name="connsiteY152" fmla="*/ 323850 h 714375"/>
                <a:gd name="connsiteX153" fmla="*/ 514350 w 587375"/>
                <a:gd name="connsiteY153" fmla="*/ 325438 h 714375"/>
                <a:gd name="connsiteX154" fmla="*/ 517525 w 587375"/>
                <a:gd name="connsiteY154" fmla="*/ 361950 h 714375"/>
                <a:gd name="connsiteX155" fmla="*/ 512763 w 587375"/>
                <a:gd name="connsiteY155" fmla="*/ 363538 h 714375"/>
                <a:gd name="connsiteX156" fmla="*/ 512763 w 587375"/>
                <a:gd name="connsiteY156" fmla="*/ 381000 h 714375"/>
                <a:gd name="connsiteX157" fmla="*/ 504825 w 587375"/>
                <a:gd name="connsiteY157" fmla="*/ 388938 h 714375"/>
                <a:gd name="connsiteX158" fmla="*/ 496888 w 587375"/>
                <a:gd name="connsiteY158" fmla="*/ 381000 h 714375"/>
                <a:gd name="connsiteX159" fmla="*/ 496888 w 587375"/>
                <a:gd name="connsiteY159" fmla="*/ 333375 h 714375"/>
                <a:gd name="connsiteX160" fmla="*/ 488950 w 587375"/>
                <a:gd name="connsiteY160" fmla="*/ 333375 h 714375"/>
                <a:gd name="connsiteX161" fmla="*/ 487363 w 587375"/>
                <a:gd name="connsiteY161" fmla="*/ 349250 h 714375"/>
                <a:gd name="connsiteX162" fmla="*/ 476250 w 587375"/>
                <a:gd name="connsiteY162" fmla="*/ 349250 h 714375"/>
                <a:gd name="connsiteX163" fmla="*/ 481013 w 587375"/>
                <a:gd name="connsiteY163" fmla="*/ 333375 h 714375"/>
                <a:gd name="connsiteX164" fmla="*/ 496888 w 587375"/>
                <a:gd name="connsiteY164" fmla="*/ 320675 h 714375"/>
                <a:gd name="connsiteX165" fmla="*/ 500063 w 587375"/>
                <a:gd name="connsiteY165" fmla="*/ 303213 h 714375"/>
                <a:gd name="connsiteX166" fmla="*/ 449263 w 587375"/>
                <a:gd name="connsiteY166" fmla="*/ 295275 h 714375"/>
                <a:gd name="connsiteX167" fmla="*/ 444500 w 587375"/>
                <a:gd name="connsiteY167" fmla="*/ 285750 h 714375"/>
                <a:gd name="connsiteX168" fmla="*/ 415925 w 587375"/>
                <a:gd name="connsiteY168" fmla="*/ 269875 h 714375"/>
                <a:gd name="connsiteX169" fmla="*/ 414338 w 587375"/>
                <a:gd name="connsiteY169" fmla="*/ 276225 h 714375"/>
                <a:gd name="connsiteX170" fmla="*/ 406400 w 587375"/>
                <a:gd name="connsiteY170" fmla="*/ 293688 h 714375"/>
                <a:gd name="connsiteX171" fmla="*/ 428625 w 587375"/>
                <a:gd name="connsiteY171" fmla="*/ 303213 h 714375"/>
                <a:gd name="connsiteX172" fmla="*/ 415925 w 587375"/>
                <a:gd name="connsiteY172" fmla="*/ 311150 h 714375"/>
                <a:gd name="connsiteX173" fmla="*/ 414338 w 587375"/>
                <a:gd name="connsiteY173" fmla="*/ 319088 h 714375"/>
                <a:gd name="connsiteX174" fmla="*/ 419100 w 587375"/>
                <a:gd name="connsiteY174" fmla="*/ 323850 h 714375"/>
                <a:gd name="connsiteX175" fmla="*/ 420688 w 587375"/>
                <a:gd name="connsiteY175" fmla="*/ 338138 h 714375"/>
                <a:gd name="connsiteX176" fmla="*/ 436563 w 587375"/>
                <a:gd name="connsiteY176" fmla="*/ 388938 h 714375"/>
                <a:gd name="connsiteX177" fmla="*/ 407988 w 587375"/>
                <a:gd name="connsiteY177" fmla="*/ 388938 h 714375"/>
                <a:gd name="connsiteX178" fmla="*/ 406400 w 587375"/>
                <a:gd name="connsiteY178" fmla="*/ 374650 h 714375"/>
                <a:gd name="connsiteX179" fmla="*/ 398463 w 587375"/>
                <a:gd name="connsiteY179" fmla="*/ 388938 h 714375"/>
                <a:gd name="connsiteX180" fmla="*/ 377825 w 587375"/>
                <a:gd name="connsiteY180" fmla="*/ 404813 h 714375"/>
                <a:gd name="connsiteX181" fmla="*/ 382588 w 587375"/>
                <a:gd name="connsiteY181" fmla="*/ 414338 h 714375"/>
                <a:gd name="connsiteX182" fmla="*/ 371475 w 587375"/>
                <a:gd name="connsiteY182" fmla="*/ 434975 h 714375"/>
                <a:gd name="connsiteX183" fmla="*/ 355600 w 587375"/>
                <a:gd name="connsiteY183" fmla="*/ 439738 h 714375"/>
                <a:gd name="connsiteX184" fmla="*/ 350838 w 587375"/>
                <a:gd name="connsiteY184" fmla="*/ 431800 h 714375"/>
                <a:gd name="connsiteX185" fmla="*/ 339725 w 587375"/>
                <a:gd name="connsiteY185" fmla="*/ 439738 h 714375"/>
                <a:gd name="connsiteX186" fmla="*/ 339725 w 587375"/>
                <a:gd name="connsiteY186" fmla="*/ 452438 h 714375"/>
                <a:gd name="connsiteX187" fmla="*/ 287338 w 587375"/>
                <a:gd name="connsiteY187" fmla="*/ 500063 h 714375"/>
                <a:gd name="connsiteX188" fmla="*/ 290513 w 587375"/>
                <a:gd name="connsiteY188" fmla="*/ 512763 h 714375"/>
                <a:gd name="connsiteX189" fmla="*/ 266700 w 587375"/>
                <a:gd name="connsiteY189" fmla="*/ 525463 h 714375"/>
                <a:gd name="connsiteX190" fmla="*/ 249238 w 587375"/>
                <a:gd name="connsiteY190" fmla="*/ 530225 h 714375"/>
                <a:gd name="connsiteX191" fmla="*/ 247650 w 587375"/>
                <a:gd name="connsiteY191" fmla="*/ 539750 h 714375"/>
                <a:gd name="connsiteX192" fmla="*/ 252413 w 587375"/>
                <a:gd name="connsiteY192" fmla="*/ 590550 h 714375"/>
                <a:gd name="connsiteX193" fmla="*/ 239713 w 587375"/>
                <a:gd name="connsiteY193" fmla="*/ 620713 h 714375"/>
                <a:gd name="connsiteX194" fmla="*/ 242888 w 587375"/>
                <a:gd name="connsiteY194" fmla="*/ 655638 h 714375"/>
                <a:gd name="connsiteX195" fmla="*/ 231775 w 587375"/>
                <a:gd name="connsiteY195" fmla="*/ 655638 h 714375"/>
                <a:gd name="connsiteX196" fmla="*/ 223838 w 587375"/>
                <a:gd name="connsiteY196" fmla="*/ 681038 h 714375"/>
                <a:gd name="connsiteX197" fmla="*/ 231775 w 587375"/>
                <a:gd name="connsiteY197" fmla="*/ 687388 h 714375"/>
                <a:gd name="connsiteX198" fmla="*/ 231775 w 587375"/>
                <a:gd name="connsiteY198" fmla="*/ 692150 h 714375"/>
                <a:gd name="connsiteX199" fmla="*/ 214313 w 587375"/>
                <a:gd name="connsiteY199" fmla="*/ 687388 h 714375"/>
                <a:gd name="connsiteX200" fmla="*/ 209550 w 587375"/>
                <a:gd name="connsiteY200" fmla="*/ 704850 h 714375"/>
                <a:gd name="connsiteX201" fmla="*/ 193675 w 587375"/>
                <a:gd name="connsiteY201" fmla="*/ 714375 h 714375"/>
                <a:gd name="connsiteX202" fmla="*/ 166688 w 587375"/>
                <a:gd name="connsiteY202" fmla="*/ 687388 h 714375"/>
                <a:gd name="connsiteX203" fmla="*/ 161925 w 587375"/>
                <a:gd name="connsiteY203" fmla="*/ 666750 h 714375"/>
                <a:gd name="connsiteX204" fmla="*/ 155575 w 587375"/>
                <a:gd name="connsiteY204" fmla="*/ 633413 h 714375"/>
                <a:gd name="connsiteX205" fmla="*/ 133350 w 587375"/>
                <a:gd name="connsiteY205" fmla="*/ 593725 h 714375"/>
                <a:gd name="connsiteX206" fmla="*/ 131763 w 587375"/>
                <a:gd name="connsiteY206" fmla="*/ 555625 h 714375"/>
                <a:gd name="connsiteX207" fmla="*/ 103188 w 587375"/>
                <a:gd name="connsiteY207" fmla="*/ 495300 h 714375"/>
                <a:gd name="connsiteX208" fmla="*/ 98425 w 587375"/>
                <a:gd name="connsiteY208" fmla="*/ 471488 h 714375"/>
                <a:gd name="connsiteX209" fmla="*/ 93662 w 587375"/>
                <a:gd name="connsiteY209" fmla="*/ 423863 h 714375"/>
                <a:gd name="connsiteX210" fmla="*/ 95250 w 587375"/>
                <a:gd name="connsiteY210" fmla="*/ 404813 h 714375"/>
                <a:gd name="connsiteX211" fmla="*/ 90487 w 587375"/>
                <a:gd name="connsiteY211" fmla="*/ 398463 h 714375"/>
                <a:gd name="connsiteX212" fmla="*/ 93662 w 587375"/>
                <a:gd name="connsiteY212" fmla="*/ 374650 h 714375"/>
                <a:gd name="connsiteX213" fmla="*/ 85725 w 587375"/>
                <a:gd name="connsiteY213" fmla="*/ 371475 h 714375"/>
                <a:gd name="connsiteX214" fmla="*/ 82550 w 587375"/>
                <a:gd name="connsiteY214" fmla="*/ 381000 h 714375"/>
                <a:gd name="connsiteX215" fmla="*/ 77787 w 587375"/>
                <a:gd name="connsiteY215" fmla="*/ 404813 h 714375"/>
                <a:gd name="connsiteX216" fmla="*/ 58737 w 587375"/>
                <a:gd name="connsiteY216" fmla="*/ 419100 h 714375"/>
                <a:gd name="connsiteX217" fmla="*/ 34925 w 587375"/>
                <a:gd name="connsiteY217" fmla="*/ 404813 h 714375"/>
                <a:gd name="connsiteX218" fmla="*/ 12700 w 587375"/>
                <a:gd name="connsiteY218" fmla="*/ 374650 h 714375"/>
                <a:gd name="connsiteX219" fmla="*/ 38100 w 587375"/>
                <a:gd name="connsiteY219" fmla="*/ 371475 h 714375"/>
                <a:gd name="connsiteX220" fmla="*/ 50800 w 587375"/>
                <a:gd name="connsiteY220" fmla="*/ 349250 h 714375"/>
                <a:gd name="connsiteX221" fmla="*/ 34925 w 587375"/>
                <a:gd name="connsiteY221" fmla="*/ 354013 h 714375"/>
                <a:gd name="connsiteX222" fmla="*/ 20637 w 587375"/>
                <a:gd name="connsiteY222" fmla="*/ 361950 h 714375"/>
                <a:gd name="connsiteX223" fmla="*/ 0 w 587375"/>
                <a:gd name="connsiteY223" fmla="*/ 342900 h 714375"/>
                <a:gd name="connsiteX224" fmla="*/ 7937 w 587375"/>
                <a:gd name="connsiteY224" fmla="*/ 330200 h 714375"/>
                <a:gd name="connsiteX225" fmla="*/ 42862 w 587375"/>
                <a:gd name="connsiteY225" fmla="*/ 320675 h 714375"/>
                <a:gd name="connsiteX226" fmla="*/ 60325 w 587375"/>
                <a:gd name="connsiteY226" fmla="*/ 320675 h 714375"/>
                <a:gd name="connsiteX227" fmla="*/ 50800 w 587375"/>
                <a:gd name="connsiteY227" fmla="*/ 290513 h 714375"/>
                <a:gd name="connsiteX228" fmla="*/ 33337 w 587375"/>
                <a:gd name="connsiteY228" fmla="*/ 280988 h 714375"/>
                <a:gd name="connsiteX229" fmla="*/ 38100 w 587375"/>
                <a:gd name="connsiteY229" fmla="*/ 265113 h 714375"/>
                <a:gd name="connsiteX230" fmla="*/ 22225 w 587375"/>
                <a:gd name="connsiteY230" fmla="*/ 265113 h 714375"/>
                <a:gd name="connsiteX231" fmla="*/ 25400 w 587375"/>
                <a:gd name="connsiteY231" fmla="*/ 255588 h 714375"/>
                <a:gd name="connsiteX232" fmla="*/ 39687 w 587375"/>
                <a:gd name="connsiteY232" fmla="*/ 234950 h 714375"/>
                <a:gd name="connsiteX233" fmla="*/ 52387 w 587375"/>
                <a:gd name="connsiteY233" fmla="*/ 239713 h 714375"/>
                <a:gd name="connsiteX234" fmla="*/ 76200 w 587375"/>
                <a:gd name="connsiteY234" fmla="*/ 227013 h 714375"/>
                <a:gd name="connsiteX235" fmla="*/ 80962 w 587375"/>
                <a:gd name="connsiteY235" fmla="*/ 212725 h 714375"/>
                <a:gd name="connsiteX236" fmla="*/ 107950 w 587375"/>
                <a:gd name="connsiteY236" fmla="*/ 196850 h 714375"/>
                <a:gd name="connsiteX237" fmla="*/ 120650 w 587375"/>
                <a:gd name="connsiteY237" fmla="*/ 161925 h 714375"/>
                <a:gd name="connsiteX238" fmla="*/ 133350 w 587375"/>
                <a:gd name="connsiteY238" fmla="*/ 134938 h 714375"/>
                <a:gd name="connsiteX239" fmla="*/ 143828 w 587375"/>
                <a:gd name="connsiteY239" fmla="*/ 123507 h 714375"/>
                <a:gd name="connsiteX240" fmla="*/ 141288 w 587375"/>
                <a:gd name="connsiteY240" fmla="*/ 122237 h 714375"/>
                <a:gd name="connsiteX241" fmla="*/ 138113 w 587375"/>
                <a:gd name="connsiteY241" fmla="*/ 122237 h 714375"/>
                <a:gd name="connsiteX242" fmla="*/ 136526 w 587375"/>
                <a:gd name="connsiteY242" fmla="*/ 122237 h 714375"/>
                <a:gd name="connsiteX243" fmla="*/ 136526 w 587375"/>
                <a:gd name="connsiteY243" fmla="*/ 119062 h 714375"/>
                <a:gd name="connsiteX244" fmla="*/ 133351 w 587375"/>
                <a:gd name="connsiteY244" fmla="*/ 115887 h 714375"/>
                <a:gd name="connsiteX245" fmla="*/ 128588 w 587375"/>
                <a:gd name="connsiteY245" fmla="*/ 114300 h 714375"/>
                <a:gd name="connsiteX246" fmla="*/ 125413 w 587375"/>
                <a:gd name="connsiteY246" fmla="*/ 114300 h 714375"/>
                <a:gd name="connsiteX247" fmla="*/ 125413 w 587375"/>
                <a:gd name="connsiteY247" fmla="*/ 109537 h 714375"/>
                <a:gd name="connsiteX248" fmla="*/ 123826 w 587375"/>
                <a:gd name="connsiteY248" fmla="*/ 106362 h 714375"/>
                <a:gd name="connsiteX249" fmla="*/ 119063 w 587375"/>
                <a:gd name="connsiteY249" fmla="*/ 98425 h 714375"/>
                <a:gd name="connsiteX250" fmla="*/ 123826 w 587375"/>
                <a:gd name="connsiteY250" fmla="*/ 96837 h 714375"/>
                <a:gd name="connsiteX251" fmla="*/ 123825 w 587375"/>
                <a:gd name="connsiteY251" fmla="*/ 96836 h 714375"/>
                <a:gd name="connsiteX252" fmla="*/ 123825 w 587375"/>
                <a:gd name="connsiteY252" fmla="*/ 96837 h 714375"/>
                <a:gd name="connsiteX253" fmla="*/ 119063 w 587375"/>
                <a:gd name="connsiteY253" fmla="*/ 98425 h 714375"/>
                <a:gd name="connsiteX254" fmla="*/ 125413 w 587375"/>
                <a:gd name="connsiteY254" fmla="*/ 109537 h 714375"/>
                <a:gd name="connsiteX255" fmla="*/ 123825 w 587375"/>
                <a:gd name="connsiteY255" fmla="*/ 109537 h 714375"/>
                <a:gd name="connsiteX256" fmla="*/ 119063 w 587375"/>
                <a:gd name="connsiteY256" fmla="*/ 109537 h 714375"/>
                <a:gd name="connsiteX257" fmla="*/ 115888 w 587375"/>
                <a:gd name="connsiteY257" fmla="*/ 106362 h 714375"/>
                <a:gd name="connsiteX258" fmla="*/ 115888 w 587375"/>
                <a:gd name="connsiteY258" fmla="*/ 103187 h 714375"/>
                <a:gd name="connsiteX259" fmla="*/ 115888 w 587375"/>
                <a:gd name="connsiteY259" fmla="*/ 101600 h 714375"/>
                <a:gd name="connsiteX260" fmla="*/ 115888 w 587375"/>
                <a:gd name="connsiteY260" fmla="*/ 98425 h 714375"/>
                <a:gd name="connsiteX261" fmla="*/ 112713 w 587375"/>
                <a:gd name="connsiteY261" fmla="*/ 79375 h 714375"/>
                <a:gd name="connsiteX262" fmla="*/ 112713 w 587375"/>
                <a:gd name="connsiteY262" fmla="*/ 76200 h 714375"/>
                <a:gd name="connsiteX263" fmla="*/ 111125 w 587375"/>
                <a:gd name="connsiteY263" fmla="*/ 71437 h 714375"/>
                <a:gd name="connsiteX264" fmla="*/ 111125 w 587375"/>
                <a:gd name="connsiteY264" fmla="*/ 68262 h 714375"/>
                <a:gd name="connsiteX265" fmla="*/ 115888 w 587375"/>
                <a:gd name="connsiteY265" fmla="*/ 63500 h 714375"/>
                <a:gd name="connsiteX266" fmla="*/ 123825 w 587375"/>
                <a:gd name="connsiteY266" fmla="*/ 58737 h 714375"/>
                <a:gd name="connsiteX267" fmla="*/ 123825 w 587375"/>
                <a:gd name="connsiteY267" fmla="*/ 55562 h 714375"/>
                <a:gd name="connsiteX268" fmla="*/ 125413 w 587375"/>
                <a:gd name="connsiteY268" fmla="*/ 49212 h 714375"/>
                <a:gd name="connsiteX269" fmla="*/ 123825 w 587375"/>
                <a:gd name="connsiteY269" fmla="*/ 46037 h 714375"/>
                <a:gd name="connsiteX270" fmla="*/ 119063 w 587375"/>
                <a:gd name="connsiteY270" fmla="*/ 41275 h 714375"/>
                <a:gd name="connsiteX271" fmla="*/ 115888 w 587375"/>
                <a:gd name="connsiteY271" fmla="*/ 41275 h 714375"/>
                <a:gd name="connsiteX272" fmla="*/ 112713 w 587375"/>
                <a:gd name="connsiteY272" fmla="*/ 38100 h 714375"/>
                <a:gd name="connsiteX273" fmla="*/ 111125 w 587375"/>
                <a:gd name="connsiteY273" fmla="*/ 33337 h 714375"/>
                <a:gd name="connsiteX274" fmla="*/ 106363 w 587375"/>
                <a:gd name="connsiteY274" fmla="*/ 33337 h 714375"/>
                <a:gd name="connsiteX275" fmla="*/ 103188 w 587375"/>
                <a:gd name="connsiteY275" fmla="*/ 30162 h 714375"/>
                <a:gd name="connsiteX276" fmla="*/ 101600 w 587375"/>
                <a:gd name="connsiteY276" fmla="*/ 30162 h 714375"/>
                <a:gd name="connsiteX277" fmla="*/ 95250 w 587375"/>
                <a:gd name="connsiteY277" fmla="*/ 28575 h 714375"/>
                <a:gd name="connsiteX278" fmla="*/ 95250 w 587375"/>
                <a:gd name="connsiteY278" fmla="*/ 25400 h 714375"/>
                <a:gd name="connsiteX279" fmla="*/ 95250 w 587375"/>
                <a:gd name="connsiteY279" fmla="*/ 17463 h 714375"/>
                <a:gd name="connsiteX280" fmla="*/ 95250 w 587375"/>
                <a:gd name="connsiteY280" fmla="*/ 15875 h 714375"/>
                <a:gd name="connsiteX281" fmla="*/ 98425 w 587375"/>
                <a:gd name="connsiteY281" fmla="*/ 15875 h 714375"/>
                <a:gd name="connsiteX282" fmla="*/ 103188 w 587375"/>
                <a:gd name="connsiteY282" fmla="*/ 15875 h 714375"/>
                <a:gd name="connsiteX283" fmla="*/ 106363 w 587375"/>
                <a:gd name="connsiteY283" fmla="*/ 17463 h 714375"/>
                <a:gd name="connsiteX284" fmla="*/ 107950 w 587375"/>
                <a:gd name="connsiteY284" fmla="*/ 15875 h 714375"/>
                <a:gd name="connsiteX285" fmla="*/ 107950 w 587375"/>
                <a:gd name="connsiteY285" fmla="*/ 12700 h 714375"/>
                <a:gd name="connsiteX286" fmla="*/ 107950 w 587375"/>
                <a:gd name="connsiteY286" fmla="*/ 7938 h 714375"/>
                <a:gd name="connsiteX287" fmla="*/ 112713 w 587375"/>
                <a:gd name="connsiteY287" fmla="*/ 7938 h 714375"/>
                <a:gd name="connsiteX288" fmla="*/ 115888 w 587375"/>
                <a:gd name="connsiteY288" fmla="*/ 7938 h 714375"/>
                <a:gd name="connsiteX289" fmla="*/ 123825 w 587375"/>
                <a:gd name="connsiteY289" fmla="*/ 6350 h 714375"/>
                <a:gd name="connsiteX290" fmla="*/ 125413 w 587375"/>
                <a:gd name="connsiteY290" fmla="*/ 6350 h 714375"/>
                <a:gd name="connsiteX291" fmla="*/ 128588 w 587375"/>
                <a:gd name="connsiteY291" fmla="*/ 3175 h 714375"/>
                <a:gd name="connsiteX292" fmla="*/ 136525 w 587375"/>
                <a:gd name="connsiteY292" fmla="*/ 6350 h 714375"/>
                <a:gd name="connsiteX293" fmla="*/ 138113 w 587375"/>
                <a:gd name="connsiteY293" fmla="*/ 0 h 714375"/>
                <a:gd name="connsiteX0" fmla="*/ 119063 w 587375"/>
                <a:gd name="connsiteY0" fmla="*/ 7302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19063 w 587375"/>
                <a:gd name="connsiteY8" fmla="*/ 73024 h 714375"/>
                <a:gd name="connsiteX9" fmla="*/ 138113 w 587375"/>
                <a:gd name="connsiteY9" fmla="*/ 0 h 714375"/>
                <a:gd name="connsiteX10" fmla="*/ 144463 w 587375"/>
                <a:gd name="connsiteY10" fmla="*/ 0 h 714375"/>
                <a:gd name="connsiteX11" fmla="*/ 146050 w 587375"/>
                <a:gd name="connsiteY11" fmla="*/ 3175 h 714375"/>
                <a:gd name="connsiteX12" fmla="*/ 149225 w 587375"/>
                <a:gd name="connsiteY12" fmla="*/ 0 h 714375"/>
                <a:gd name="connsiteX13" fmla="*/ 153988 w 587375"/>
                <a:gd name="connsiteY13" fmla="*/ 0 h 714375"/>
                <a:gd name="connsiteX14" fmla="*/ 155576 w 587375"/>
                <a:gd name="connsiteY14" fmla="*/ 3175 h 714375"/>
                <a:gd name="connsiteX15" fmla="*/ 158751 w 587375"/>
                <a:gd name="connsiteY15" fmla="*/ 6350 h 714375"/>
                <a:gd name="connsiteX16" fmla="*/ 161926 w 587375"/>
                <a:gd name="connsiteY16" fmla="*/ 7938 h 714375"/>
                <a:gd name="connsiteX17" fmla="*/ 161926 w 587375"/>
                <a:gd name="connsiteY17" fmla="*/ 11113 h 714375"/>
                <a:gd name="connsiteX18" fmla="*/ 163513 w 587375"/>
                <a:gd name="connsiteY18" fmla="*/ 15875 h 714375"/>
                <a:gd name="connsiteX19" fmla="*/ 171451 w 587375"/>
                <a:gd name="connsiteY19" fmla="*/ 15875 h 714375"/>
                <a:gd name="connsiteX20" fmla="*/ 174626 w 587375"/>
                <a:gd name="connsiteY20" fmla="*/ 17463 h 714375"/>
                <a:gd name="connsiteX21" fmla="*/ 176213 w 587375"/>
                <a:gd name="connsiteY21" fmla="*/ 23813 h 714375"/>
                <a:gd name="connsiteX22" fmla="*/ 179388 w 587375"/>
                <a:gd name="connsiteY22" fmla="*/ 25400 h 714375"/>
                <a:gd name="connsiteX23" fmla="*/ 184151 w 587375"/>
                <a:gd name="connsiteY23" fmla="*/ 25400 h 714375"/>
                <a:gd name="connsiteX24" fmla="*/ 184151 w 587375"/>
                <a:gd name="connsiteY24" fmla="*/ 36512 h 714375"/>
                <a:gd name="connsiteX25" fmla="*/ 187326 w 587375"/>
                <a:gd name="connsiteY25" fmla="*/ 38100 h 714375"/>
                <a:gd name="connsiteX26" fmla="*/ 192088 w 587375"/>
                <a:gd name="connsiteY26" fmla="*/ 41275 h 714375"/>
                <a:gd name="connsiteX27" fmla="*/ 193676 w 587375"/>
                <a:gd name="connsiteY27" fmla="*/ 41275 h 714375"/>
                <a:gd name="connsiteX28" fmla="*/ 201613 w 587375"/>
                <a:gd name="connsiteY28" fmla="*/ 41275 h 714375"/>
                <a:gd name="connsiteX29" fmla="*/ 204788 w 587375"/>
                <a:gd name="connsiteY29" fmla="*/ 42862 h 714375"/>
                <a:gd name="connsiteX30" fmla="*/ 204788 w 587375"/>
                <a:gd name="connsiteY30" fmla="*/ 43921 h 714375"/>
                <a:gd name="connsiteX31" fmla="*/ 206376 w 587375"/>
                <a:gd name="connsiteY31" fmla="*/ 42862 h 714375"/>
                <a:gd name="connsiteX32" fmla="*/ 209551 w 587375"/>
                <a:gd name="connsiteY32" fmla="*/ 41275 h 714375"/>
                <a:gd name="connsiteX33" fmla="*/ 211138 w 587375"/>
                <a:gd name="connsiteY33" fmla="*/ 38100 h 714375"/>
                <a:gd name="connsiteX34" fmla="*/ 214313 w 587375"/>
                <a:gd name="connsiteY34" fmla="*/ 38100 h 714375"/>
                <a:gd name="connsiteX35" fmla="*/ 217488 w 587375"/>
                <a:gd name="connsiteY35" fmla="*/ 38100 h 714375"/>
                <a:gd name="connsiteX36" fmla="*/ 219076 w 587375"/>
                <a:gd name="connsiteY36" fmla="*/ 38100 h 714375"/>
                <a:gd name="connsiteX37" fmla="*/ 222251 w 587375"/>
                <a:gd name="connsiteY37" fmla="*/ 38100 h 714375"/>
                <a:gd name="connsiteX38" fmla="*/ 223838 w 587375"/>
                <a:gd name="connsiteY38" fmla="*/ 36513 h 714375"/>
                <a:gd name="connsiteX39" fmla="*/ 223838 w 587375"/>
                <a:gd name="connsiteY39" fmla="*/ 33338 h 714375"/>
                <a:gd name="connsiteX40" fmla="*/ 227013 w 587375"/>
                <a:gd name="connsiteY40" fmla="*/ 28575 h 714375"/>
                <a:gd name="connsiteX41" fmla="*/ 227013 w 587375"/>
                <a:gd name="connsiteY41" fmla="*/ 25400 h 714375"/>
                <a:gd name="connsiteX42" fmla="*/ 230188 w 587375"/>
                <a:gd name="connsiteY42" fmla="*/ 25400 h 714375"/>
                <a:gd name="connsiteX43" fmla="*/ 231776 w 587375"/>
                <a:gd name="connsiteY43" fmla="*/ 28575 h 714375"/>
                <a:gd name="connsiteX44" fmla="*/ 234951 w 587375"/>
                <a:gd name="connsiteY44" fmla="*/ 30163 h 714375"/>
                <a:gd name="connsiteX45" fmla="*/ 236538 w 587375"/>
                <a:gd name="connsiteY45" fmla="*/ 33338 h 714375"/>
                <a:gd name="connsiteX46" fmla="*/ 242888 w 587375"/>
                <a:gd name="connsiteY46" fmla="*/ 33338 h 714375"/>
                <a:gd name="connsiteX47" fmla="*/ 244476 w 587375"/>
                <a:gd name="connsiteY47" fmla="*/ 33338 h 714375"/>
                <a:gd name="connsiteX48" fmla="*/ 247651 w 587375"/>
                <a:gd name="connsiteY48" fmla="*/ 33338 h 714375"/>
                <a:gd name="connsiteX49" fmla="*/ 249238 w 587375"/>
                <a:gd name="connsiteY49" fmla="*/ 33338 h 714375"/>
                <a:gd name="connsiteX50" fmla="*/ 252413 w 587375"/>
                <a:gd name="connsiteY50" fmla="*/ 36513 h 714375"/>
                <a:gd name="connsiteX51" fmla="*/ 252413 w 587375"/>
                <a:gd name="connsiteY51" fmla="*/ 38100 h 714375"/>
                <a:gd name="connsiteX52" fmla="*/ 252413 w 587375"/>
                <a:gd name="connsiteY52" fmla="*/ 42862 h 714375"/>
                <a:gd name="connsiteX53" fmla="*/ 249238 w 587375"/>
                <a:gd name="connsiteY53" fmla="*/ 46037 h 714375"/>
                <a:gd name="connsiteX54" fmla="*/ 249238 w 587375"/>
                <a:gd name="connsiteY54" fmla="*/ 49212 h 714375"/>
                <a:gd name="connsiteX55" fmla="*/ 249238 w 587375"/>
                <a:gd name="connsiteY55" fmla="*/ 50800 h 714375"/>
                <a:gd name="connsiteX56" fmla="*/ 252413 w 587375"/>
                <a:gd name="connsiteY56" fmla="*/ 55562 h 714375"/>
                <a:gd name="connsiteX57" fmla="*/ 249238 w 587375"/>
                <a:gd name="connsiteY57" fmla="*/ 58737 h 714375"/>
                <a:gd name="connsiteX58" fmla="*/ 249238 w 587375"/>
                <a:gd name="connsiteY58" fmla="*/ 63500 h 714375"/>
                <a:gd name="connsiteX59" fmla="*/ 247651 w 587375"/>
                <a:gd name="connsiteY59" fmla="*/ 66675 h 714375"/>
                <a:gd name="connsiteX60" fmla="*/ 244476 w 587375"/>
                <a:gd name="connsiteY60" fmla="*/ 68262 h 714375"/>
                <a:gd name="connsiteX61" fmla="*/ 239713 w 587375"/>
                <a:gd name="connsiteY61" fmla="*/ 71437 h 714375"/>
                <a:gd name="connsiteX62" fmla="*/ 236538 w 587375"/>
                <a:gd name="connsiteY62" fmla="*/ 71437 h 714375"/>
                <a:gd name="connsiteX63" fmla="*/ 236538 w 587375"/>
                <a:gd name="connsiteY63" fmla="*/ 76200 h 714375"/>
                <a:gd name="connsiteX64" fmla="*/ 236538 w 587375"/>
                <a:gd name="connsiteY64" fmla="*/ 80962 h 714375"/>
                <a:gd name="connsiteX65" fmla="*/ 234951 w 587375"/>
                <a:gd name="connsiteY65" fmla="*/ 84137 h 714375"/>
                <a:gd name="connsiteX66" fmla="*/ 231776 w 587375"/>
                <a:gd name="connsiteY66" fmla="*/ 84137 h 714375"/>
                <a:gd name="connsiteX67" fmla="*/ 227013 w 587375"/>
                <a:gd name="connsiteY67" fmla="*/ 84137 h 714375"/>
                <a:gd name="connsiteX68" fmla="*/ 227013 w 587375"/>
                <a:gd name="connsiteY68" fmla="*/ 80962 h 714375"/>
                <a:gd name="connsiteX69" fmla="*/ 227013 w 587375"/>
                <a:gd name="connsiteY69" fmla="*/ 76200 h 714375"/>
                <a:gd name="connsiteX70" fmla="*/ 227013 w 587375"/>
                <a:gd name="connsiteY70" fmla="*/ 71437 h 714375"/>
                <a:gd name="connsiteX71" fmla="*/ 223838 w 587375"/>
                <a:gd name="connsiteY71" fmla="*/ 84137 h 714375"/>
                <a:gd name="connsiteX72" fmla="*/ 223838 w 587375"/>
                <a:gd name="connsiteY72" fmla="*/ 88900 h 714375"/>
                <a:gd name="connsiteX73" fmla="*/ 223838 w 587375"/>
                <a:gd name="connsiteY73" fmla="*/ 92075 h 714375"/>
                <a:gd name="connsiteX74" fmla="*/ 223838 w 587375"/>
                <a:gd name="connsiteY74" fmla="*/ 96837 h 714375"/>
                <a:gd name="connsiteX75" fmla="*/ 227013 w 587375"/>
                <a:gd name="connsiteY75" fmla="*/ 98425 h 714375"/>
                <a:gd name="connsiteX76" fmla="*/ 227013 w 587375"/>
                <a:gd name="connsiteY76" fmla="*/ 103187 h 714375"/>
                <a:gd name="connsiteX77" fmla="*/ 231775 w 587375"/>
                <a:gd name="connsiteY77" fmla="*/ 103187 h 714375"/>
                <a:gd name="connsiteX78" fmla="*/ 234950 w 587375"/>
                <a:gd name="connsiteY78" fmla="*/ 103187 h 714375"/>
                <a:gd name="connsiteX79" fmla="*/ 231775 w 587375"/>
                <a:gd name="connsiteY79" fmla="*/ 106362 h 714375"/>
                <a:gd name="connsiteX80" fmla="*/ 231775 w 587375"/>
                <a:gd name="connsiteY80" fmla="*/ 109537 h 714375"/>
                <a:gd name="connsiteX81" fmla="*/ 231775 w 587375"/>
                <a:gd name="connsiteY81" fmla="*/ 111125 h 714375"/>
                <a:gd name="connsiteX82" fmla="*/ 234950 w 587375"/>
                <a:gd name="connsiteY82" fmla="*/ 114300 h 714375"/>
                <a:gd name="connsiteX83" fmla="*/ 233891 w 587375"/>
                <a:gd name="connsiteY83" fmla="*/ 116947 h 714375"/>
                <a:gd name="connsiteX84" fmla="*/ 234951 w 587375"/>
                <a:gd name="connsiteY84" fmla="*/ 115888 h 714375"/>
                <a:gd name="connsiteX85" fmla="*/ 234951 w 587375"/>
                <a:gd name="connsiteY85" fmla="*/ 114300 h 714375"/>
                <a:gd name="connsiteX86" fmla="*/ 236538 w 587375"/>
                <a:gd name="connsiteY86" fmla="*/ 114300 h 714375"/>
                <a:gd name="connsiteX87" fmla="*/ 239713 w 587375"/>
                <a:gd name="connsiteY87" fmla="*/ 115888 h 714375"/>
                <a:gd name="connsiteX88" fmla="*/ 239713 w 587375"/>
                <a:gd name="connsiteY88" fmla="*/ 122237 h 714375"/>
                <a:gd name="connsiteX89" fmla="*/ 234951 w 587375"/>
                <a:gd name="connsiteY89" fmla="*/ 123825 h 714375"/>
                <a:gd name="connsiteX90" fmla="*/ 231776 w 587375"/>
                <a:gd name="connsiteY90" fmla="*/ 123825 h 714375"/>
                <a:gd name="connsiteX91" fmla="*/ 231776 w 587375"/>
                <a:gd name="connsiteY91" fmla="*/ 128587 h 714375"/>
                <a:gd name="connsiteX92" fmla="*/ 231776 w 587375"/>
                <a:gd name="connsiteY92" fmla="*/ 131762 h 714375"/>
                <a:gd name="connsiteX93" fmla="*/ 227013 w 587375"/>
                <a:gd name="connsiteY93" fmla="*/ 131762 h 714375"/>
                <a:gd name="connsiteX94" fmla="*/ 223838 w 587375"/>
                <a:gd name="connsiteY94" fmla="*/ 131762 h 714375"/>
                <a:gd name="connsiteX95" fmla="*/ 222250 w 587375"/>
                <a:gd name="connsiteY95" fmla="*/ 128587 h 714375"/>
                <a:gd name="connsiteX96" fmla="*/ 222250 w 587375"/>
                <a:gd name="connsiteY96" fmla="*/ 127000 h 714375"/>
                <a:gd name="connsiteX97" fmla="*/ 222250 w 587375"/>
                <a:gd name="connsiteY97" fmla="*/ 123825 h 714375"/>
                <a:gd name="connsiteX98" fmla="*/ 223838 w 587375"/>
                <a:gd name="connsiteY98" fmla="*/ 123825 h 714375"/>
                <a:gd name="connsiteX99" fmla="*/ 227013 w 587375"/>
                <a:gd name="connsiteY99" fmla="*/ 123825 h 714375"/>
                <a:gd name="connsiteX100" fmla="*/ 230188 w 587375"/>
                <a:gd name="connsiteY100" fmla="*/ 123825 h 714375"/>
                <a:gd name="connsiteX101" fmla="*/ 231776 w 587375"/>
                <a:gd name="connsiteY101" fmla="*/ 122237 h 714375"/>
                <a:gd name="connsiteX102" fmla="*/ 231776 w 587375"/>
                <a:gd name="connsiteY102" fmla="*/ 122236 h 714375"/>
                <a:gd name="connsiteX103" fmla="*/ 231775 w 587375"/>
                <a:gd name="connsiteY103" fmla="*/ 122237 h 714375"/>
                <a:gd name="connsiteX104" fmla="*/ 227013 w 587375"/>
                <a:gd name="connsiteY104" fmla="*/ 123825 h 714375"/>
                <a:gd name="connsiteX105" fmla="*/ 223838 w 587375"/>
                <a:gd name="connsiteY105" fmla="*/ 123825 h 714375"/>
                <a:gd name="connsiteX106" fmla="*/ 222250 w 587375"/>
                <a:gd name="connsiteY106" fmla="*/ 122237 h 714375"/>
                <a:gd name="connsiteX107" fmla="*/ 222250 w 587375"/>
                <a:gd name="connsiteY107" fmla="*/ 119062 h 714375"/>
                <a:gd name="connsiteX108" fmla="*/ 219075 w 587375"/>
                <a:gd name="connsiteY108" fmla="*/ 122237 h 714375"/>
                <a:gd name="connsiteX109" fmla="*/ 217488 w 587375"/>
                <a:gd name="connsiteY109" fmla="*/ 122237 h 714375"/>
                <a:gd name="connsiteX110" fmla="*/ 214313 w 587375"/>
                <a:gd name="connsiteY110" fmla="*/ 123825 h 714375"/>
                <a:gd name="connsiteX111" fmla="*/ 214312 w 587375"/>
                <a:gd name="connsiteY111" fmla="*/ 123825 h 714375"/>
                <a:gd name="connsiteX112" fmla="*/ 214312 w 587375"/>
                <a:gd name="connsiteY112" fmla="*/ 125014 h 714375"/>
                <a:gd name="connsiteX113" fmla="*/ 223838 w 587375"/>
                <a:gd name="connsiteY113" fmla="*/ 157163 h 714375"/>
                <a:gd name="connsiteX114" fmla="*/ 234950 w 587375"/>
                <a:gd name="connsiteY114" fmla="*/ 146050 h 714375"/>
                <a:gd name="connsiteX115" fmla="*/ 260350 w 587375"/>
                <a:gd name="connsiteY115" fmla="*/ 166688 h 714375"/>
                <a:gd name="connsiteX116" fmla="*/ 244475 w 587375"/>
                <a:gd name="connsiteY116" fmla="*/ 184150 h 714375"/>
                <a:gd name="connsiteX117" fmla="*/ 242888 w 587375"/>
                <a:gd name="connsiteY117" fmla="*/ 212725 h 714375"/>
                <a:gd name="connsiteX118" fmla="*/ 260350 w 587375"/>
                <a:gd name="connsiteY118" fmla="*/ 212725 h 714375"/>
                <a:gd name="connsiteX119" fmla="*/ 260350 w 587375"/>
                <a:gd name="connsiteY119" fmla="*/ 227013 h 714375"/>
                <a:gd name="connsiteX120" fmla="*/ 292100 w 587375"/>
                <a:gd name="connsiteY120" fmla="*/ 247650 h 714375"/>
                <a:gd name="connsiteX121" fmla="*/ 312738 w 587375"/>
                <a:gd name="connsiteY121" fmla="*/ 250825 h 714375"/>
                <a:gd name="connsiteX122" fmla="*/ 328613 w 587375"/>
                <a:gd name="connsiteY122" fmla="*/ 242888 h 714375"/>
                <a:gd name="connsiteX123" fmla="*/ 339725 w 587375"/>
                <a:gd name="connsiteY123" fmla="*/ 263525 h 714375"/>
                <a:gd name="connsiteX124" fmla="*/ 352425 w 587375"/>
                <a:gd name="connsiteY124" fmla="*/ 260350 h 714375"/>
                <a:gd name="connsiteX125" fmla="*/ 355600 w 587375"/>
                <a:gd name="connsiteY125" fmla="*/ 269875 h 714375"/>
                <a:gd name="connsiteX126" fmla="*/ 398463 w 587375"/>
                <a:gd name="connsiteY126" fmla="*/ 276225 h 714375"/>
                <a:gd name="connsiteX127" fmla="*/ 407988 w 587375"/>
                <a:gd name="connsiteY127" fmla="*/ 269875 h 714375"/>
                <a:gd name="connsiteX128" fmla="*/ 407988 w 587375"/>
                <a:gd name="connsiteY128" fmla="*/ 238125 h 714375"/>
                <a:gd name="connsiteX129" fmla="*/ 423863 w 587375"/>
                <a:gd name="connsiteY129" fmla="*/ 227013 h 714375"/>
                <a:gd name="connsiteX130" fmla="*/ 428625 w 587375"/>
                <a:gd name="connsiteY130" fmla="*/ 234950 h 714375"/>
                <a:gd name="connsiteX131" fmla="*/ 420688 w 587375"/>
                <a:gd name="connsiteY131" fmla="*/ 247650 h 714375"/>
                <a:gd name="connsiteX132" fmla="*/ 423863 w 587375"/>
                <a:gd name="connsiteY132" fmla="*/ 257175 h 714375"/>
                <a:gd name="connsiteX133" fmla="*/ 420688 w 587375"/>
                <a:gd name="connsiteY133" fmla="*/ 265113 h 714375"/>
                <a:gd name="connsiteX134" fmla="*/ 431800 w 587375"/>
                <a:gd name="connsiteY134" fmla="*/ 269875 h 714375"/>
                <a:gd name="connsiteX135" fmla="*/ 450850 w 587375"/>
                <a:gd name="connsiteY135" fmla="*/ 265113 h 714375"/>
                <a:gd name="connsiteX136" fmla="*/ 457200 w 587375"/>
                <a:gd name="connsiteY136" fmla="*/ 257175 h 714375"/>
                <a:gd name="connsiteX137" fmla="*/ 481013 w 587375"/>
                <a:gd name="connsiteY137" fmla="*/ 260350 h 714375"/>
                <a:gd name="connsiteX138" fmla="*/ 481013 w 587375"/>
                <a:gd name="connsiteY138" fmla="*/ 234950 h 714375"/>
                <a:gd name="connsiteX139" fmla="*/ 500063 w 587375"/>
                <a:gd name="connsiteY139" fmla="*/ 227013 h 714375"/>
                <a:gd name="connsiteX140" fmla="*/ 527050 w 587375"/>
                <a:gd name="connsiteY140" fmla="*/ 200025 h 714375"/>
                <a:gd name="connsiteX141" fmla="*/ 544513 w 587375"/>
                <a:gd name="connsiteY141" fmla="*/ 201613 h 714375"/>
                <a:gd name="connsiteX142" fmla="*/ 547688 w 587375"/>
                <a:gd name="connsiteY142" fmla="*/ 214313 h 714375"/>
                <a:gd name="connsiteX143" fmla="*/ 565150 w 587375"/>
                <a:gd name="connsiteY143" fmla="*/ 212725 h 714375"/>
                <a:gd name="connsiteX144" fmla="*/ 582613 w 587375"/>
                <a:gd name="connsiteY144" fmla="*/ 217488 h 714375"/>
                <a:gd name="connsiteX145" fmla="*/ 587375 w 587375"/>
                <a:gd name="connsiteY145" fmla="*/ 233363 h 714375"/>
                <a:gd name="connsiteX146" fmla="*/ 585788 w 587375"/>
                <a:gd name="connsiteY146" fmla="*/ 247650 h 714375"/>
                <a:gd name="connsiteX147" fmla="*/ 577850 w 587375"/>
                <a:gd name="connsiteY147" fmla="*/ 244475 h 714375"/>
                <a:gd name="connsiteX148" fmla="*/ 557213 w 587375"/>
                <a:gd name="connsiteY148" fmla="*/ 255588 h 714375"/>
                <a:gd name="connsiteX149" fmla="*/ 536575 w 587375"/>
                <a:gd name="connsiteY149" fmla="*/ 287338 h 714375"/>
                <a:gd name="connsiteX150" fmla="*/ 536575 w 587375"/>
                <a:gd name="connsiteY150" fmla="*/ 306388 h 714375"/>
                <a:gd name="connsiteX151" fmla="*/ 527050 w 587375"/>
                <a:gd name="connsiteY151" fmla="*/ 323850 h 714375"/>
                <a:gd name="connsiteX152" fmla="*/ 514350 w 587375"/>
                <a:gd name="connsiteY152" fmla="*/ 325438 h 714375"/>
                <a:gd name="connsiteX153" fmla="*/ 517525 w 587375"/>
                <a:gd name="connsiteY153" fmla="*/ 361950 h 714375"/>
                <a:gd name="connsiteX154" fmla="*/ 512763 w 587375"/>
                <a:gd name="connsiteY154" fmla="*/ 363538 h 714375"/>
                <a:gd name="connsiteX155" fmla="*/ 512763 w 587375"/>
                <a:gd name="connsiteY155" fmla="*/ 381000 h 714375"/>
                <a:gd name="connsiteX156" fmla="*/ 504825 w 587375"/>
                <a:gd name="connsiteY156" fmla="*/ 388938 h 714375"/>
                <a:gd name="connsiteX157" fmla="*/ 496888 w 587375"/>
                <a:gd name="connsiteY157" fmla="*/ 381000 h 714375"/>
                <a:gd name="connsiteX158" fmla="*/ 496888 w 587375"/>
                <a:gd name="connsiteY158" fmla="*/ 333375 h 714375"/>
                <a:gd name="connsiteX159" fmla="*/ 488950 w 587375"/>
                <a:gd name="connsiteY159" fmla="*/ 333375 h 714375"/>
                <a:gd name="connsiteX160" fmla="*/ 487363 w 587375"/>
                <a:gd name="connsiteY160" fmla="*/ 349250 h 714375"/>
                <a:gd name="connsiteX161" fmla="*/ 476250 w 587375"/>
                <a:gd name="connsiteY161" fmla="*/ 349250 h 714375"/>
                <a:gd name="connsiteX162" fmla="*/ 481013 w 587375"/>
                <a:gd name="connsiteY162" fmla="*/ 333375 h 714375"/>
                <a:gd name="connsiteX163" fmla="*/ 496888 w 587375"/>
                <a:gd name="connsiteY163" fmla="*/ 320675 h 714375"/>
                <a:gd name="connsiteX164" fmla="*/ 500063 w 587375"/>
                <a:gd name="connsiteY164" fmla="*/ 303213 h 714375"/>
                <a:gd name="connsiteX165" fmla="*/ 449263 w 587375"/>
                <a:gd name="connsiteY165" fmla="*/ 295275 h 714375"/>
                <a:gd name="connsiteX166" fmla="*/ 444500 w 587375"/>
                <a:gd name="connsiteY166" fmla="*/ 285750 h 714375"/>
                <a:gd name="connsiteX167" fmla="*/ 415925 w 587375"/>
                <a:gd name="connsiteY167" fmla="*/ 269875 h 714375"/>
                <a:gd name="connsiteX168" fmla="*/ 414338 w 587375"/>
                <a:gd name="connsiteY168" fmla="*/ 276225 h 714375"/>
                <a:gd name="connsiteX169" fmla="*/ 406400 w 587375"/>
                <a:gd name="connsiteY169" fmla="*/ 293688 h 714375"/>
                <a:gd name="connsiteX170" fmla="*/ 428625 w 587375"/>
                <a:gd name="connsiteY170" fmla="*/ 303213 h 714375"/>
                <a:gd name="connsiteX171" fmla="*/ 415925 w 587375"/>
                <a:gd name="connsiteY171" fmla="*/ 311150 h 714375"/>
                <a:gd name="connsiteX172" fmla="*/ 414338 w 587375"/>
                <a:gd name="connsiteY172" fmla="*/ 319088 h 714375"/>
                <a:gd name="connsiteX173" fmla="*/ 419100 w 587375"/>
                <a:gd name="connsiteY173" fmla="*/ 323850 h 714375"/>
                <a:gd name="connsiteX174" fmla="*/ 420688 w 587375"/>
                <a:gd name="connsiteY174" fmla="*/ 338138 h 714375"/>
                <a:gd name="connsiteX175" fmla="*/ 436563 w 587375"/>
                <a:gd name="connsiteY175" fmla="*/ 388938 h 714375"/>
                <a:gd name="connsiteX176" fmla="*/ 407988 w 587375"/>
                <a:gd name="connsiteY176" fmla="*/ 388938 h 714375"/>
                <a:gd name="connsiteX177" fmla="*/ 406400 w 587375"/>
                <a:gd name="connsiteY177" fmla="*/ 374650 h 714375"/>
                <a:gd name="connsiteX178" fmla="*/ 398463 w 587375"/>
                <a:gd name="connsiteY178" fmla="*/ 388938 h 714375"/>
                <a:gd name="connsiteX179" fmla="*/ 377825 w 587375"/>
                <a:gd name="connsiteY179" fmla="*/ 404813 h 714375"/>
                <a:gd name="connsiteX180" fmla="*/ 382588 w 587375"/>
                <a:gd name="connsiteY180" fmla="*/ 414338 h 714375"/>
                <a:gd name="connsiteX181" fmla="*/ 371475 w 587375"/>
                <a:gd name="connsiteY181" fmla="*/ 434975 h 714375"/>
                <a:gd name="connsiteX182" fmla="*/ 355600 w 587375"/>
                <a:gd name="connsiteY182" fmla="*/ 439738 h 714375"/>
                <a:gd name="connsiteX183" fmla="*/ 350838 w 587375"/>
                <a:gd name="connsiteY183" fmla="*/ 431800 h 714375"/>
                <a:gd name="connsiteX184" fmla="*/ 339725 w 587375"/>
                <a:gd name="connsiteY184" fmla="*/ 439738 h 714375"/>
                <a:gd name="connsiteX185" fmla="*/ 339725 w 587375"/>
                <a:gd name="connsiteY185" fmla="*/ 452438 h 714375"/>
                <a:gd name="connsiteX186" fmla="*/ 287338 w 587375"/>
                <a:gd name="connsiteY186" fmla="*/ 500063 h 714375"/>
                <a:gd name="connsiteX187" fmla="*/ 290513 w 587375"/>
                <a:gd name="connsiteY187" fmla="*/ 512763 h 714375"/>
                <a:gd name="connsiteX188" fmla="*/ 266700 w 587375"/>
                <a:gd name="connsiteY188" fmla="*/ 525463 h 714375"/>
                <a:gd name="connsiteX189" fmla="*/ 249238 w 587375"/>
                <a:gd name="connsiteY189" fmla="*/ 530225 h 714375"/>
                <a:gd name="connsiteX190" fmla="*/ 247650 w 587375"/>
                <a:gd name="connsiteY190" fmla="*/ 539750 h 714375"/>
                <a:gd name="connsiteX191" fmla="*/ 252413 w 587375"/>
                <a:gd name="connsiteY191" fmla="*/ 590550 h 714375"/>
                <a:gd name="connsiteX192" fmla="*/ 239713 w 587375"/>
                <a:gd name="connsiteY192" fmla="*/ 620713 h 714375"/>
                <a:gd name="connsiteX193" fmla="*/ 242888 w 587375"/>
                <a:gd name="connsiteY193" fmla="*/ 655638 h 714375"/>
                <a:gd name="connsiteX194" fmla="*/ 231775 w 587375"/>
                <a:gd name="connsiteY194" fmla="*/ 655638 h 714375"/>
                <a:gd name="connsiteX195" fmla="*/ 223838 w 587375"/>
                <a:gd name="connsiteY195" fmla="*/ 681038 h 714375"/>
                <a:gd name="connsiteX196" fmla="*/ 231775 w 587375"/>
                <a:gd name="connsiteY196" fmla="*/ 687388 h 714375"/>
                <a:gd name="connsiteX197" fmla="*/ 231775 w 587375"/>
                <a:gd name="connsiteY197" fmla="*/ 692150 h 714375"/>
                <a:gd name="connsiteX198" fmla="*/ 214313 w 587375"/>
                <a:gd name="connsiteY198" fmla="*/ 687388 h 714375"/>
                <a:gd name="connsiteX199" fmla="*/ 209550 w 587375"/>
                <a:gd name="connsiteY199" fmla="*/ 704850 h 714375"/>
                <a:gd name="connsiteX200" fmla="*/ 193675 w 587375"/>
                <a:gd name="connsiteY200" fmla="*/ 714375 h 714375"/>
                <a:gd name="connsiteX201" fmla="*/ 166688 w 587375"/>
                <a:gd name="connsiteY201" fmla="*/ 687388 h 714375"/>
                <a:gd name="connsiteX202" fmla="*/ 161925 w 587375"/>
                <a:gd name="connsiteY202" fmla="*/ 666750 h 714375"/>
                <a:gd name="connsiteX203" fmla="*/ 155575 w 587375"/>
                <a:gd name="connsiteY203" fmla="*/ 633413 h 714375"/>
                <a:gd name="connsiteX204" fmla="*/ 133350 w 587375"/>
                <a:gd name="connsiteY204" fmla="*/ 593725 h 714375"/>
                <a:gd name="connsiteX205" fmla="*/ 131763 w 587375"/>
                <a:gd name="connsiteY205" fmla="*/ 555625 h 714375"/>
                <a:gd name="connsiteX206" fmla="*/ 103188 w 587375"/>
                <a:gd name="connsiteY206" fmla="*/ 495300 h 714375"/>
                <a:gd name="connsiteX207" fmla="*/ 98425 w 587375"/>
                <a:gd name="connsiteY207" fmla="*/ 471488 h 714375"/>
                <a:gd name="connsiteX208" fmla="*/ 93662 w 587375"/>
                <a:gd name="connsiteY208" fmla="*/ 423863 h 714375"/>
                <a:gd name="connsiteX209" fmla="*/ 95250 w 587375"/>
                <a:gd name="connsiteY209" fmla="*/ 404813 h 714375"/>
                <a:gd name="connsiteX210" fmla="*/ 90487 w 587375"/>
                <a:gd name="connsiteY210" fmla="*/ 398463 h 714375"/>
                <a:gd name="connsiteX211" fmla="*/ 93662 w 587375"/>
                <a:gd name="connsiteY211" fmla="*/ 374650 h 714375"/>
                <a:gd name="connsiteX212" fmla="*/ 85725 w 587375"/>
                <a:gd name="connsiteY212" fmla="*/ 371475 h 714375"/>
                <a:gd name="connsiteX213" fmla="*/ 82550 w 587375"/>
                <a:gd name="connsiteY213" fmla="*/ 381000 h 714375"/>
                <a:gd name="connsiteX214" fmla="*/ 77787 w 587375"/>
                <a:gd name="connsiteY214" fmla="*/ 404813 h 714375"/>
                <a:gd name="connsiteX215" fmla="*/ 58737 w 587375"/>
                <a:gd name="connsiteY215" fmla="*/ 419100 h 714375"/>
                <a:gd name="connsiteX216" fmla="*/ 34925 w 587375"/>
                <a:gd name="connsiteY216" fmla="*/ 404813 h 714375"/>
                <a:gd name="connsiteX217" fmla="*/ 12700 w 587375"/>
                <a:gd name="connsiteY217" fmla="*/ 374650 h 714375"/>
                <a:gd name="connsiteX218" fmla="*/ 38100 w 587375"/>
                <a:gd name="connsiteY218" fmla="*/ 371475 h 714375"/>
                <a:gd name="connsiteX219" fmla="*/ 50800 w 587375"/>
                <a:gd name="connsiteY219" fmla="*/ 349250 h 714375"/>
                <a:gd name="connsiteX220" fmla="*/ 34925 w 587375"/>
                <a:gd name="connsiteY220" fmla="*/ 354013 h 714375"/>
                <a:gd name="connsiteX221" fmla="*/ 20637 w 587375"/>
                <a:gd name="connsiteY221" fmla="*/ 361950 h 714375"/>
                <a:gd name="connsiteX222" fmla="*/ 0 w 587375"/>
                <a:gd name="connsiteY222" fmla="*/ 342900 h 714375"/>
                <a:gd name="connsiteX223" fmla="*/ 7937 w 587375"/>
                <a:gd name="connsiteY223" fmla="*/ 330200 h 714375"/>
                <a:gd name="connsiteX224" fmla="*/ 42862 w 587375"/>
                <a:gd name="connsiteY224" fmla="*/ 320675 h 714375"/>
                <a:gd name="connsiteX225" fmla="*/ 60325 w 587375"/>
                <a:gd name="connsiteY225" fmla="*/ 320675 h 714375"/>
                <a:gd name="connsiteX226" fmla="*/ 50800 w 587375"/>
                <a:gd name="connsiteY226" fmla="*/ 290513 h 714375"/>
                <a:gd name="connsiteX227" fmla="*/ 33337 w 587375"/>
                <a:gd name="connsiteY227" fmla="*/ 280988 h 714375"/>
                <a:gd name="connsiteX228" fmla="*/ 38100 w 587375"/>
                <a:gd name="connsiteY228" fmla="*/ 265113 h 714375"/>
                <a:gd name="connsiteX229" fmla="*/ 22225 w 587375"/>
                <a:gd name="connsiteY229" fmla="*/ 265113 h 714375"/>
                <a:gd name="connsiteX230" fmla="*/ 25400 w 587375"/>
                <a:gd name="connsiteY230" fmla="*/ 255588 h 714375"/>
                <a:gd name="connsiteX231" fmla="*/ 39687 w 587375"/>
                <a:gd name="connsiteY231" fmla="*/ 234950 h 714375"/>
                <a:gd name="connsiteX232" fmla="*/ 52387 w 587375"/>
                <a:gd name="connsiteY232" fmla="*/ 239713 h 714375"/>
                <a:gd name="connsiteX233" fmla="*/ 76200 w 587375"/>
                <a:gd name="connsiteY233" fmla="*/ 227013 h 714375"/>
                <a:gd name="connsiteX234" fmla="*/ 80962 w 587375"/>
                <a:gd name="connsiteY234" fmla="*/ 212725 h 714375"/>
                <a:gd name="connsiteX235" fmla="*/ 107950 w 587375"/>
                <a:gd name="connsiteY235" fmla="*/ 196850 h 714375"/>
                <a:gd name="connsiteX236" fmla="*/ 120650 w 587375"/>
                <a:gd name="connsiteY236" fmla="*/ 161925 h 714375"/>
                <a:gd name="connsiteX237" fmla="*/ 133350 w 587375"/>
                <a:gd name="connsiteY237" fmla="*/ 134938 h 714375"/>
                <a:gd name="connsiteX238" fmla="*/ 143828 w 587375"/>
                <a:gd name="connsiteY238" fmla="*/ 123507 h 714375"/>
                <a:gd name="connsiteX239" fmla="*/ 141288 w 587375"/>
                <a:gd name="connsiteY239" fmla="*/ 122237 h 714375"/>
                <a:gd name="connsiteX240" fmla="*/ 138113 w 587375"/>
                <a:gd name="connsiteY240" fmla="*/ 122237 h 714375"/>
                <a:gd name="connsiteX241" fmla="*/ 136526 w 587375"/>
                <a:gd name="connsiteY241" fmla="*/ 122237 h 714375"/>
                <a:gd name="connsiteX242" fmla="*/ 136526 w 587375"/>
                <a:gd name="connsiteY242" fmla="*/ 119062 h 714375"/>
                <a:gd name="connsiteX243" fmla="*/ 133351 w 587375"/>
                <a:gd name="connsiteY243" fmla="*/ 115887 h 714375"/>
                <a:gd name="connsiteX244" fmla="*/ 128588 w 587375"/>
                <a:gd name="connsiteY244" fmla="*/ 114300 h 714375"/>
                <a:gd name="connsiteX245" fmla="*/ 125413 w 587375"/>
                <a:gd name="connsiteY245" fmla="*/ 114300 h 714375"/>
                <a:gd name="connsiteX246" fmla="*/ 125413 w 587375"/>
                <a:gd name="connsiteY246" fmla="*/ 109537 h 714375"/>
                <a:gd name="connsiteX247" fmla="*/ 123826 w 587375"/>
                <a:gd name="connsiteY247" fmla="*/ 106362 h 714375"/>
                <a:gd name="connsiteX248" fmla="*/ 119063 w 587375"/>
                <a:gd name="connsiteY248" fmla="*/ 98425 h 714375"/>
                <a:gd name="connsiteX249" fmla="*/ 123826 w 587375"/>
                <a:gd name="connsiteY249" fmla="*/ 96837 h 714375"/>
                <a:gd name="connsiteX250" fmla="*/ 123825 w 587375"/>
                <a:gd name="connsiteY250" fmla="*/ 96836 h 714375"/>
                <a:gd name="connsiteX251" fmla="*/ 123825 w 587375"/>
                <a:gd name="connsiteY251" fmla="*/ 96837 h 714375"/>
                <a:gd name="connsiteX252" fmla="*/ 119063 w 587375"/>
                <a:gd name="connsiteY252" fmla="*/ 98425 h 714375"/>
                <a:gd name="connsiteX253" fmla="*/ 125413 w 587375"/>
                <a:gd name="connsiteY253" fmla="*/ 109537 h 714375"/>
                <a:gd name="connsiteX254" fmla="*/ 123825 w 587375"/>
                <a:gd name="connsiteY254" fmla="*/ 109537 h 714375"/>
                <a:gd name="connsiteX255" fmla="*/ 119063 w 587375"/>
                <a:gd name="connsiteY255" fmla="*/ 109537 h 714375"/>
                <a:gd name="connsiteX256" fmla="*/ 115888 w 587375"/>
                <a:gd name="connsiteY256" fmla="*/ 106362 h 714375"/>
                <a:gd name="connsiteX257" fmla="*/ 115888 w 587375"/>
                <a:gd name="connsiteY257" fmla="*/ 103187 h 714375"/>
                <a:gd name="connsiteX258" fmla="*/ 115888 w 587375"/>
                <a:gd name="connsiteY258" fmla="*/ 101600 h 714375"/>
                <a:gd name="connsiteX259" fmla="*/ 115888 w 587375"/>
                <a:gd name="connsiteY259" fmla="*/ 98425 h 714375"/>
                <a:gd name="connsiteX260" fmla="*/ 112713 w 587375"/>
                <a:gd name="connsiteY260" fmla="*/ 79375 h 714375"/>
                <a:gd name="connsiteX261" fmla="*/ 112713 w 587375"/>
                <a:gd name="connsiteY261" fmla="*/ 76200 h 714375"/>
                <a:gd name="connsiteX262" fmla="*/ 111125 w 587375"/>
                <a:gd name="connsiteY262" fmla="*/ 71437 h 714375"/>
                <a:gd name="connsiteX263" fmla="*/ 111125 w 587375"/>
                <a:gd name="connsiteY263" fmla="*/ 68262 h 714375"/>
                <a:gd name="connsiteX264" fmla="*/ 115888 w 587375"/>
                <a:gd name="connsiteY264" fmla="*/ 63500 h 714375"/>
                <a:gd name="connsiteX265" fmla="*/ 123825 w 587375"/>
                <a:gd name="connsiteY265" fmla="*/ 58737 h 714375"/>
                <a:gd name="connsiteX266" fmla="*/ 123825 w 587375"/>
                <a:gd name="connsiteY266" fmla="*/ 55562 h 714375"/>
                <a:gd name="connsiteX267" fmla="*/ 125413 w 587375"/>
                <a:gd name="connsiteY267" fmla="*/ 49212 h 714375"/>
                <a:gd name="connsiteX268" fmla="*/ 123825 w 587375"/>
                <a:gd name="connsiteY268" fmla="*/ 46037 h 714375"/>
                <a:gd name="connsiteX269" fmla="*/ 119063 w 587375"/>
                <a:gd name="connsiteY269" fmla="*/ 41275 h 714375"/>
                <a:gd name="connsiteX270" fmla="*/ 115888 w 587375"/>
                <a:gd name="connsiteY270" fmla="*/ 41275 h 714375"/>
                <a:gd name="connsiteX271" fmla="*/ 112713 w 587375"/>
                <a:gd name="connsiteY271" fmla="*/ 38100 h 714375"/>
                <a:gd name="connsiteX272" fmla="*/ 111125 w 587375"/>
                <a:gd name="connsiteY272" fmla="*/ 33337 h 714375"/>
                <a:gd name="connsiteX273" fmla="*/ 106363 w 587375"/>
                <a:gd name="connsiteY273" fmla="*/ 33337 h 714375"/>
                <a:gd name="connsiteX274" fmla="*/ 103188 w 587375"/>
                <a:gd name="connsiteY274" fmla="*/ 30162 h 714375"/>
                <a:gd name="connsiteX275" fmla="*/ 101600 w 587375"/>
                <a:gd name="connsiteY275" fmla="*/ 30162 h 714375"/>
                <a:gd name="connsiteX276" fmla="*/ 95250 w 587375"/>
                <a:gd name="connsiteY276" fmla="*/ 28575 h 714375"/>
                <a:gd name="connsiteX277" fmla="*/ 95250 w 587375"/>
                <a:gd name="connsiteY277" fmla="*/ 25400 h 714375"/>
                <a:gd name="connsiteX278" fmla="*/ 95250 w 587375"/>
                <a:gd name="connsiteY278" fmla="*/ 17463 h 714375"/>
                <a:gd name="connsiteX279" fmla="*/ 95250 w 587375"/>
                <a:gd name="connsiteY279" fmla="*/ 15875 h 714375"/>
                <a:gd name="connsiteX280" fmla="*/ 98425 w 587375"/>
                <a:gd name="connsiteY280" fmla="*/ 15875 h 714375"/>
                <a:gd name="connsiteX281" fmla="*/ 103188 w 587375"/>
                <a:gd name="connsiteY281" fmla="*/ 15875 h 714375"/>
                <a:gd name="connsiteX282" fmla="*/ 106363 w 587375"/>
                <a:gd name="connsiteY282" fmla="*/ 17463 h 714375"/>
                <a:gd name="connsiteX283" fmla="*/ 107950 w 587375"/>
                <a:gd name="connsiteY283" fmla="*/ 15875 h 714375"/>
                <a:gd name="connsiteX284" fmla="*/ 107950 w 587375"/>
                <a:gd name="connsiteY284" fmla="*/ 12700 h 714375"/>
                <a:gd name="connsiteX285" fmla="*/ 107950 w 587375"/>
                <a:gd name="connsiteY285" fmla="*/ 7938 h 714375"/>
                <a:gd name="connsiteX286" fmla="*/ 112713 w 587375"/>
                <a:gd name="connsiteY286" fmla="*/ 7938 h 714375"/>
                <a:gd name="connsiteX287" fmla="*/ 115888 w 587375"/>
                <a:gd name="connsiteY287" fmla="*/ 7938 h 714375"/>
                <a:gd name="connsiteX288" fmla="*/ 123825 w 587375"/>
                <a:gd name="connsiteY288" fmla="*/ 6350 h 714375"/>
                <a:gd name="connsiteX289" fmla="*/ 125413 w 587375"/>
                <a:gd name="connsiteY289" fmla="*/ 6350 h 714375"/>
                <a:gd name="connsiteX290" fmla="*/ 128588 w 587375"/>
                <a:gd name="connsiteY290" fmla="*/ 3175 h 714375"/>
                <a:gd name="connsiteX291" fmla="*/ 136525 w 587375"/>
                <a:gd name="connsiteY291" fmla="*/ 6350 h 714375"/>
                <a:gd name="connsiteX292" fmla="*/ 138113 w 587375"/>
                <a:gd name="connsiteY292" fmla="*/ 0 h 714375"/>
                <a:gd name="connsiteX0" fmla="*/ 119063 w 587375"/>
                <a:gd name="connsiteY0" fmla="*/ 73025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19063 w 587375"/>
                <a:gd name="connsiteY7" fmla="*/ 73025 h 714375"/>
                <a:gd name="connsiteX8" fmla="*/ 138113 w 587375"/>
                <a:gd name="connsiteY8" fmla="*/ 0 h 714375"/>
                <a:gd name="connsiteX9" fmla="*/ 144463 w 587375"/>
                <a:gd name="connsiteY9" fmla="*/ 0 h 714375"/>
                <a:gd name="connsiteX10" fmla="*/ 146050 w 587375"/>
                <a:gd name="connsiteY10" fmla="*/ 3175 h 714375"/>
                <a:gd name="connsiteX11" fmla="*/ 149225 w 587375"/>
                <a:gd name="connsiteY11" fmla="*/ 0 h 714375"/>
                <a:gd name="connsiteX12" fmla="*/ 153988 w 587375"/>
                <a:gd name="connsiteY12" fmla="*/ 0 h 714375"/>
                <a:gd name="connsiteX13" fmla="*/ 155576 w 587375"/>
                <a:gd name="connsiteY13" fmla="*/ 3175 h 714375"/>
                <a:gd name="connsiteX14" fmla="*/ 158751 w 587375"/>
                <a:gd name="connsiteY14" fmla="*/ 6350 h 714375"/>
                <a:gd name="connsiteX15" fmla="*/ 161926 w 587375"/>
                <a:gd name="connsiteY15" fmla="*/ 7938 h 714375"/>
                <a:gd name="connsiteX16" fmla="*/ 161926 w 587375"/>
                <a:gd name="connsiteY16" fmla="*/ 11113 h 714375"/>
                <a:gd name="connsiteX17" fmla="*/ 163513 w 587375"/>
                <a:gd name="connsiteY17" fmla="*/ 15875 h 714375"/>
                <a:gd name="connsiteX18" fmla="*/ 171451 w 587375"/>
                <a:gd name="connsiteY18" fmla="*/ 15875 h 714375"/>
                <a:gd name="connsiteX19" fmla="*/ 174626 w 587375"/>
                <a:gd name="connsiteY19" fmla="*/ 17463 h 714375"/>
                <a:gd name="connsiteX20" fmla="*/ 176213 w 587375"/>
                <a:gd name="connsiteY20" fmla="*/ 23813 h 714375"/>
                <a:gd name="connsiteX21" fmla="*/ 179388 w 587375"/>
                <a:gd name="connsiteY21" fmla="*/ 25400 h 714375"/>
                <a:gd name="connsiteX22" fmla="*/ 184151 w 587375"/>
                <a:gd name="connsiteY22" fmla="*/ 25400 h 714375"/>
                <a:gd name="connsiteX23" fmla="*/ 184151 w 587375"/>
                <a:gd name="connsiteY23" fmla="*/ 36512 h 714375"/>
                <a:gd name="connsiteX24" fmla="*/ 187326 w 587375"/>
                <a:gd name="connsiteY24" fmla="*/ 38100 h 714375"/>
                <a:gd name="connsiteX25" fmla="*/ 192088 w 587375"/>
                <a:gd name="connsiteY25" fmla="*/ 41275 h 714375"/>
                <a:gd name="connsiteX26" fmla="*/ 193676 w 587375"/>
                <a:gd name="connsiteY26" fmla="*/ 41275 h 714375"/>
                <a:gd name="connsiteX27" fmla="*/ 201613 w 587375"/>
                <a:gd name="connsiteY27" fmla="*/ 41275 h 714375"/>
                <a:gd name="connsiteX28" fmla="*/ 204788 w 587375"/>
                <a:gd name="connsiteY28" fmla="*/ 42862 h 714375"/>
                <a:gd name="connsiteX29" fmla="*/ 204788 w 587375"/>
                <a:gd name="connsiteY29" fmla="*/ 43921 h 714375"/>
                <a:gd name="connsiteX30" fmla="*/ 206376 w 587375"/>
                <a:gd name="connsiteY30" fmla="*/ 42862 h 714375"/>
                <a:gd name="connsiteX31" fmla="*/ 209551 w 587375"/>
                <a:gd name="connsiteY31" fmla="*/ 41275 h 714375"/>
                <a:gd name="connsiteX32" fmla="*/ 211138 w 587375"/>
                <a:gd name="connsiteY32" fmla="*/ 38100 h 714375"/>
                <a:gd name="connsiteX33" fmla="*/ 214313 w 587375"/>
                <a:gd name="connsiteY33" fmla="*/ 38100 h 714375"/>
                <a:gd name="connsiteX34" fmla="*/ 217488 w 587375"/>
                <a:gd name="connsiteY34" fmla="*/ 38100 h 714375"/>
                <a:gd name="connsiteX35" fmla="*/ 219076 w 587375"/>
                <a:gd name="connsiteY35" fmla="*/ 38100 h 714375"/>
                <a:gd name="connsiteX36" fmla="*/ 222251 w 587375"/>
                <a:gd name="connsiteY36" fmla="*/ 38100 h 714375"/>
                <a:gd name="connsiteX37" fmla="*/ 223838 w 587375"/>
                <a:gd name="connsiteY37" fmla="*/ 36513 h 714375"/>
                <a:gd name="connsiteX38" fmla="*/ 223838 w 587375"/>
                <a:gd name="connsiteY38" fmla="*/ 33338 h 714375"/>
                <a:gd name="connsiteX39" fmla="*/ 227013 w 587375"/>
                <a:gd name="connsiteY39" fmla="*/ 28575 h 714375"/>
                <a:gd name="connsiteX40" fmla="*/ 227013 w 587375"/>
                <a:gd name="connsiteY40" fmla="*/ 25400 h 714375"/>
                <a:gd name="connsiteX41" fmla="*/ 230188 w 587375"/>
                <a:gd name="connsiteY41" fmla="*/ 25400 h 714375"/>
                <a:gd name="connsiteX42" fmla="*/ 231776 w 587375"/>
                <a:gd name="connsiteY42" fmla="*/ 28575 h 714375"/>
                <a:gd name="connsiteX43" fmla="*/ 234951 w 587375"/>
                <a:gd name="connsiteY43" fmla="*/ 30163 h 714375"/>
                <a:gd name="connsiteX44" fmla="*/ 236538 w 587375"/>
                <a:gd name="connsiteY44" fmla="*/ 33338 h 714375"/>
                <a:gd name="connsiteX45" fmla="*/ 242888 w 587375"/>
                <a:gd name="connsiteY45" fmla="*/ 33338 h 714375"/>
                <a:gd name="connsiteX46" fmla="*/ 244476 w 587375"/>
                <a:gd name="connsiteY46" fmla="*/ 33338 h 714375"/>
                <a:gd name="connsiteX47" fmla="*/ 247651 w 587375"/>
                <a:gd name="connsiteY47" fmla="*/ 33338 h 714375"/>
                <a:gd name="connsiteX48" fmla="*/ 249238 w 587375"/>
                <a:gd name="connsiteY48" fmla="*/ 33338 h 714375"/>
                <a:gd name="connsiteX49" fmla="*/ 252413 w 587375"/>
                <a:gd name="connsiteY49" fmla="*/ 36513 h 714375"/>
                <a:gd name="connsiteX50" fmla="*/ 252413 w 587375"/>
                <a:gd name="connsiteY50" fmla="*/ 38100 h 714375"/>
                <a:gd name="connsiteX51" fmla="*/ 252413 w 587375"/>
                <a:gd name="connsiteY51" fmla="*/ 42862 h 714375"/>
                <a:gd name="connsiteX52" fmla="*/ 249238 w 587375"/>
                <a:gd name="connsiteY52" fmla="*/ 46037 h 714375"/>
                <a:gd name="connsiteX53" fmla="*/ 249238 w 587375"/>
                <a:gd name="connsiteY53" fmla="*/ 49212 h 714375"/>
                <a:gd name="connsiteX54" fmla="*/ 249238 w 587375"/>
                <a:gd name="connsiteY54" fmla="*/ 50800 h 714375"/>
                <a:gd name="connsiteX55" fmla="*/ 252413 w 587375"/>
                <a:gd name="connsiteY55" fmla="*/ 55562 h 714375"/>
                <a:gd name="connsiteX56" fmla="*/ 249238 w 587375"/>
                <a:gd name="connsiteY56" fmla="*/ 58737 h 714375"/>
                <a:gd name="connsiteX57" fmla="*/ 249238 w 587375"/>
                <a:gd name="connsiteY57" fmla="*/ 63500 h 714375"/>
                <a:gd name="connsiteX58" fmla="*/ 247651 w 587375"/>
                <a:gd name="connsiteY58" fmla="*/ 66675 h 714375"/>
                <a:gd name="connsiteX59" fmla="*/ 244476 w 587375"/>
                <a:gd name="connsiteY59" fmla="*/ 68262 h 714375"/>
                <a:gd name="connsiteX60" fmla="*/ 239713 w 587375"/>
                <a:gd name="connsiteY60" fmla="*/ 71437 h 714375"/>
                <a:gd name="connsiteX61" fmla="*/ 236538 w 587375"/>
                <a:gd name="connsiteY61" fmla="*/ 71437 h 714375"/>
                <a:gd name="connsiteX62" fmla="*/ 236538 w 587375"/>
                <a:gd name="connsiteY62" fmla="*/ 76200 h 714375"/>
                <a:gd name="connsiteX63" fmla="*/ 236538 w 587375"/>
                <a:gd name="connsiteY63" fmla="*/ 80962 h 714375"/>
                <a:gd name="connsiteX64" fmla="*/ 234951 w 587375"/>
                <a:gd name="connsiteY64" fmla="*/ 84137 h 714375"/>
                <a:gd name="connsiteX65" fmla="*/ 231776 w 587375"/>
                <a:gd name="connsiteY65" fmla="*/ 84137 h 714375"/>
                <a:gd name="connsiteX66" fmla="*/ 227013 w 587375"/>
                <a:gd name="connsiteY66" fmla="*/ 84137 h 714375"/>
                <a:gd name="connsiteX67" fmla="*/ 227013 w 587375"/>
                <a:gd name="connsiteY67" fmla="*/ 80962 h 714375"/>
                <a:gd name="connsiteX68" fmla="*/ 227013 w 587375"/>
                <a:gd name="connsiteY68" fmla="*/ 76200 h 714375"/>
                <a:gd name="connsiteX69" fmla="*/ 227013 w 587375"/>
                <a:gd name="connsiteY69" fmla="*/ 71437 h 714375"/>
                <a:gd name="connsiteX70" fmla="*/ 223838 w 587375"/>
                <a:gd name="connsiteY70" fmla="*/ 84137 h 714375"/>
                <a:gd name="connsiteX71" fmla="*/ 223838 w 587375"/>
                <a:gd name="connsiteY71" fmla="*/ 88900 h 714375"/>
                <a:gd name="connsiteX72" fmla="*/ 223838 w 587375"/>
                <a:gd name="connsiteY72" fmla="*/ 92075 h 714375"/>
                <a:gd name="connsiteX73" fmla="*/ 223838 w 587375"/>
                <a:gd name="connsiteY73" fmla="*/ 96837 h 714375"/>
                <a:gd name="connsiteX74" fmla="*/ 227013 w 587375"/>
                <a:gd name="connsiteY74" fmla="*/ 98425 h 714375"/>
                <a:gd name="connsiteX75" fmla="*/ 227013 w 587375"/>
                <a:gd name="connsiteY75" fmla="*/ 103187 h 714375"/>
                <a:gd name="connsiteX76" fmla="*/ 231775 w 587375"/>
                <a:gd name="connsiteY76" fmla="*/ 103187 h 714375"/>
                <a:gd name="connsiteX77" fmla="*/ 234950 w 587375"/>
                <a:gd name="connsiteY77" fmla="*/ 103187 h 714375"/>
                <a:gd name="connsiteX78" fmla="*/ 231775 w 587375"/>
                <a:gd name="connsiteY78" fmla="*/ 106362 h 714375"/>
                <a:gd name="connsiteX79" fmla="*/ 231775 w 587375"/>
                <a:gd name="connsiteY79" fmla="*/ 109537 h 714375"/>
                <a:gd name="connsiteX80" fmla="*/ 231775 w 587375"/>
                <a:gd name="connsiteY80" fmla="*/ 111125 h 714375"/>
                <a:gd name="connsiteX81" fmla="*/ 234950 w 587375"/>
                <a:gd name="connsiteY81" fmla="*/ 114300 h 714375"/>
                <a:gd name="connsiteX82" fmla="*/ 233891 w 587375"/>
                <a:gd name="connsiteY82" fmla="*/ 116947 h 714375"/>
                <a:gd name="connsiteX83" fmla="*/ 234951 w 587375"/>
                <a:gd name="connsiteY83" fmla="*/ 115888 h 714375"/>
                <a:gd name="connsiteX84" fmla="*/ 234951 w 587375"/>
                <a:gd name="connsiteY84" fmla="*/ 114300 h 714375"/>
                <a:gd name="connsiteX85" fmla="*/ 236538 w 587375"/>
                <a:gd name="connsiteY85" fmla="*/ 114300 h 714375"/>
                <a:gd name="connsiteX86" fmla="*/ 239713 w 587375"/>
                <a:gd name="connsiteY86" fmla="*/ 115888 h 714375"/>
                <a:gd name="connsiteX87" fmla="*/ 239713 w 587375"/>
                <a:gd name="connsiteY87" fmla="*/ 122237 h 714375"/>
                <a:gd name="connsiteX88" fmla="*/ 234951 w 587375"/>
                <a:gd name="connsiteY88" fmla="*/ 123825 h 714375"/>
                <a:gd name="connsiteX89" fmla="*/ 231776 w 587375"/>
                <a:gd name="connsiteY89" fmla="*/ 123825 h 714375"/>
                <a:gd name="connsiteX90" fmla="*/ 231776 w 587375"/>
                <a:gd name="connsiteY90" fmla="*/ 128587 h 714375"/>
                <a:gd name="connsiteX91" fmla="*/ 231776 w 587375"/>
                <a:gd name="connsiteY91" fmla="*/ 131762 h 714375"/>
                <a:gd name="connsiteX92" fmla="*/ 227013 w 587375"/>
                <a:gd name="connsiteY92" fmla="*/ 131762 h 714375"/>
                <a:gd name="connsiteX93" fmla="*/ 223838 w 587375"/>
                <a:gd name="connsiteY93" fmla="*/ 131762 h 714375"/>
                <a:gd name="connsiteX94" fmla="*/ 222250 w 587375"/>
                <a:gd name="connsiteY94" fmla="*/ 128587 h 714375"/>
                <a:gd name="connsiteX95" fmla="*/ 222250 w 587375"/>
                <a:gd name="connsiteY95" fmla="*/ 127000 h 714375"/>
                <a:gd name="connsiteX96" fmla="*/ 222250 w 587375"/>
                <a:gd name="connsiteY96" fmla="*/ 123825 h 714375"/>
                <a:gd name="connsiteX97" fmla="*/ 223838 w 587375"/>
                <a:gd name="connsiteY97" fmla="*/ 123825 h 714375"/>
                <a:gd name="connsiteX98" fmla="*/ 227013 w 587375"/>
                <a:gd name="connsiteY98" fmla="*/ 123825 h 714375"/>
                <a:gd name="connsiteX99" fmla="*/ 230188 w 587375"/>
                <a:gd name="connsiteY99" fmla="*/ 123825 h 714375"/>
                <a:gd name="connsiteX100" fmla="*/ 231776 w 587375"/>
                <a:gd name="connsiteY100" fmla="*/ 122237 h 714375"/>
                <a:gd name="connsiteX101" fmla="*/ 231776 w 587375"/>
                <a:gd name="connsiteY101" fmla="*/ 122236 h 714375"/>
                <a:gd name="connsiteX102" fmla="*/ 231775 w 587375"/>
                <a:gd name="connsiteY102" fmla="*/ 122237 h 714375"/>
                <a:gd name="connsiteX103" fmla="*/ 227013 w 587375"/>
                <a:gd name="connsiteY103" fmla="*/ 123825 h 714375"/>
                <a:gd name="connsiteX104" fmla="*/ 223838 w 587375"/>
                <a:gd name="connsiteY104" fmla="*/ 123825 h 714375"/>
                <a:gd name="connsiteX105" fmla="*/ 222250 w 587375"/>
                <a:gd name="connsiteY105" fmla="*/ 122237 h 714375"/>
                <a:gd name="connsiteX106" fmla="*/ 222250 w 587375"/>
                <a:gd name="connsiteY106" fmla="*/ 119062 h 714375"/>
                <a:gd name="connsiteX107" fmla="*/ 219075 w 587375"/>
                <a:gd name="connsiteY107" fmla="*/ 122237 h 714375"/>
                <a:gd name="connsiteX108" fmla="*/ 217488 w 587375"/>
                <a:gd name="connsiteY108" fmla="*/ 122237 h 714375"/>
                <a:gd name="connsiteX109" fmla="*/ 214313 w 587375"/>
                <a:gd name="connsiteY109" fmla="*/ 123825 h 714375"/>
                <a:gd name="connsiteX110" fmla="*/ 214312 w 587375"/>
                <a:gd name="connsiteY110" fmla="*/ 123825 h 714375"/>
                <a:gd name="connsiteX111" fmla="*/ 214312 w 587375"/>
                <a:gd name="connsiteY111" fmla="*/ 125014 h 714375"/>
                <a:gd name="connsiteX112" fmla="*/ 223838 w 587375"/>
                <a:gd name="connsiteY112" fmla="*/ 157163 h 714375"/>
                <a:gd name="connsiteX113" fmla="*/ 234950 w 587375"/>
                <a:gd name="connsiteY113" fmla="*/ 146050 h 714375"/>
                <a:gd name="connsiteX114" fmla="*/ 260350 w 587375"/>
                <a:gd name="connsiteY114" fmla="*/ 166688 h 714375"/>
                <a:gd name="connsiteX115" fmla="*/ 244475 w 587375"/>
                <a:gd name="connsiteY115" fmla="*/ 184150 h 714375"/>
                <a:gd name="connsiteX116" fmla="*/ 242888 w 587375"/>
                <a:gd name="connsiteY116" fmla="*/ 212725 h 714375"/>
                <a:gd name="connsiteX117" fmla="*/ 260350 w 587375"/>
                <a:gd name="connsiteY117" fmla="*/ 212725 h 714375"/>
                <a:gd name="connsiteX118" fmla="*/ 260350 w 587375"/>
                <a:gd name="connsiteY118" fmla="*/ 227013 h 714375"/>
                <a:gd name="connsiteX119" fmla="*/ 292100 w 587375"/>
                <a:gd name="connsiteY119" fmla="*/ 247650 h 714375"/>
                <a:gd name="connsiteX120" fmla="*/ 312738 w 587375"/>
                <a:gd name="connsiteY120" fmla="*/ 250825 h 714375"/>
                <a:gd name="connsiteX121" fmla="*/ 328613 w 587375"/>
                <a:gd name="connsiteY121" fmla="*/ 242888 h 714375"/>
                <a:gd name="connsiteX122" fmla="*/ 339725 w 587375"/>
                <a:gd name="connsiteY122" fmla="*/ 263525 h 714375"/>
                <a:gd name="connsiteX123" fmla="*/ 352425 w 587375"/>
                <a:gd name="connsiteY123" fmla="*/ 260350 h 714375"/>
                <a:gd name="connsiteX124" fmla="*/ 355600 w 587375"/>
                <a:gd name="connsiteY124" fmla="*/ 269875 h 714375"/>
                <a:gd name="connsiteX125" fmla="*/ 398463 w 587375"/>
                <a:gd name="connsiteY125" fmla="*/ 276225 h 714375"/>
                <a:gd name="connsiteX126" fmla="*/ 407988 w 587375"/>
                <a:gd name="connsiteY126" fmla="*/ 269875 h 714375"/>
                <a:gd name="connsiteX127" fmla="*/ 407988 w 587375"/>
                <a:gd name="connsiteY127" fmla="*/ 238125 h 714375"/>
                <a:gd name="connsiteX128" fmla="*/ 423863 w 587375"/>
                <a:gd name="connsiteY128" fmla="*/ 227013 h 714375"/>
                <a:gd name="connsiteX129" fmla="*/ 428625 w 587375"/>
                <a:gd name="connsiteY129" fmla="*/ 234950 h 714375"/>
                <a:gd name="connsiteX130" fmla="*/ 420688 w 587375"/>
                <a:gd name="connsiteY130" fmla="*/ 247650 h 714375"/>
                <a:gd name="connsiteX131" fmla="*/ 423863 w 587375"/>
                <a:gd name="connsiteY131" fmla="*/ 257175 h 714375"/>
                <a:gd name="connsiteX132" fmla="*/ 420688 w 587375"/>
                <a:gd name="connsiteY132" fmla="*/ 265113 h 714375"/>
                <a:gd name="connsiteX133" fmla="*/ 431800 w 587375"/>
                <a:gd name="connsiteY133" fmla="*/ 269875 h 714375"/>
                <a:gd name="connsiteX134" fmla="*/ 450850 w 587375"/>
                <a:gd name="connsiteY134" fmla="*/ 265113 h 714375"/>
                <a:gd name="connsiteX135" fmla="*/ 457200 w 587375"/>
                <a:gd name="connsiteY135" fmla="*/ 257175 h 714375"/>
                <a:gd name="connsiteX136" fmla="*/ 481013 w 587375"/>
                <a:gd name="connsiteY136" fmla="*/ 260350 h 714375"/>
                <a:gd name="connsiteX137" fmla="*/ 481013 w 587375"/>
                <a:gd name="connsiteY137" fmla="*/ 234950 h 714375"/>
                <a:gd name="connsiteX138" fmla="*/ 500063 w 587375"/>
                <a:gd name="connsiteY138" fmla="*/ 227013 h 714375"/>
                <a:gd name="connsiteX139" fmla="*/ 527050 w 587375"/>
                <a:gd name="connsiteY139" fmla="*/ 200025 h 714375"/>
                <a:gd name="connsiteX140" fmla="*/ 544513 w 587375"/>
                <a:gd name="connsiteY140" fmla="*/ 201613 h 714375"/>
                <a:gd name="connsiteX141" fmla="*/ 547688 w 587375"/>
                <a:gd name="connsiteY141" fmla="*/ 214313 h 714375"/>
                <a:gd name="connsiteX142" fmla="*/ 565150 w 587375"/>
                <a:gd name="connsiteY142" fmla="*/ 212725 h 714375"/>
                <a:gd name="connsiteX143" fmla="*/ 582613 w 587375"/>
                <a:gd name="connsiteY143" fmla="*/ 217488 h 714375"/>
                <a:gd name="connsiteX144" fmla="*/ 587375 w 587375"/>
                <a:gd name="connsiteY144" fmla="*/ 233363 h 714375"/>
                <a:gd name="connsiteX145" fmla="*/ 585788 w 587375"/>
                <a:gd name="connsiteY145" fmla="*/ 247650 h 714375"/>
                <a:gd name="connsiteX146" fmla="*/ 577850 w 587375"/>
                <a:gd name="connsiteY146" fmla="*/ 244475 h 714375"/>
                <a:gd name="connsiteX147" fmla="*/ 557213 w 587375"/>
                <a:gd name="connsiteY147" fmla="*/ 255588 h 714375"/>
                <a:gd name="connsiteX148" fmla="*/ 536575 w 587375"/>
                <a:gd name="connsiteY148" fmla="*/ 287338 h 714375"/>
                <a:gd name="connsiteX149" fmla="*/ 536575 w 587375"/>
                <a:gd name="connsiteY149" fmla="*/ 306388 h 714375"/>
                <a:gd name="connsiteX150" fmla="*/ 527050 w 587375"/>
                <a:gd name="connsiteY150" fmla="*/ 323850 h 714375"/>
                <a:gd name="connsiteX151" fmla="*/ 514350 w 587375"/>
                <a:gd name="connsiteY151" fmla="*/ 325438 h 714375"/>
                <a:gd name="connsiteX152" fmla="*/ 517525 w 587375"/>
                <a:gd name="connsiteY152" fmla="*/ 361950 h 714375"/>
                <a:gd name="connsiteX153" fmla="*/ 512763 w 587375"/>
                <a:gd name="connsiteY153" fmla="*/ 363538 h 714375"/>
                <a:gd name="connsiteX154" fmla="*/ 512763 w 587375"/>
                <a:gd name="connsiteY154" fmla="*/ 381000 h 714375"/>
                <a:gd name="connsiteX155" fmla="*/ 504825 w 587375"/>
                <a:gd name="connsiteY155" fmla="*/ 388938 h 714375"/>
                <a:gd name="connsiteX156" fmla="*/ 496888 w 587375"/>
                <a:gd name="connsiteY156" fmla="*/ 381000 h 714375"/>
                <a:gd name="connsiteX157" fmla="*/ 496888 w 587375"/>
                <a:gd name="connsiteY157" fmla="*/ 333375 h 714375"/>
                <a:gd name="connsiteX158" fmla="*/ 488950 w 587375"/>
                <a:gd name="connsiteY158" fmla="*/ 333375 h 714375"/>
                <a:gd name="connsiteX159" fmla="*/ 487363 w 587375"/>
                <a:gd name="connsiteY159" fmla="*/ 349250 h 714375"/>
                <a:gd name="connsiteX160" fmla="*/ 476250 w 587375"/>
                <a:gd name="connsiteY160" fmla="*/ 349250 h 714375"/>
                <a:gd name="connsiteX161" fmla="*/ 481013 w 587375"/>
                <a:gd name="connsiteY161" fmla="*/ 333375 h 714375"/>
                <a:gd name="connsiteX162" fmla="*/ 496888 w 587375"/>
                <a:gd name="connsiteY162" fmla="*/ 320675 h 714375"/>
                <a:gd name="connsiteX163" fmla="*/ 500063 w 587375"/>
                <a:gd name="connsiteY163" fmla="*/ 303213 h 714375"/>
                <a:gd name="connsiteX164" fmla="*/ 449263 w 587375"/>
                <a:gd name="connsiteY164" fmla="*/ 295275 h 714375"/>
                <a:gd name="connsiteX165" fmla="*/ 444500 w 587375"/>
                <a:gd name="connsiteY165" fmla="*/ 285750 h 714375"/>
                <a:gd name="connsiteX166" fmla="*/ 415925 w 587375"/>
                <a:gd name="connsiteY166" fmla="*/ 269875 h 714375"/>
                <a:gd name="connsiteX167" fmla="*/ 414338 w 587375"/>
                <a:gd name="connsiteY167" fmla="*/ 276225 h 714375"/>
                <a:gd name="connsiteX168" fmla="*/ 406400 w 587375"/>
                <a:gd name="connsiteY168" fmla="*/ 293688 h 714375"/>
                <a:gd name="connsiteX169" fmla="*/ 428625 w 587375"/>
                <a:gd name="connsiteY169" fmla="*/ 303213 h 714375"/>
                <a:gd name="connsiteX170" fmla="*/ 415925 w 587375"/>
                <a:gd name="connsiteY170" fmla="*/ 311150 h 714375"/>
                <a:gd name="connsiteX171" fmla="*/ 414338 w 587375"/>
                <a:gd name="connsiteY171" fmla="*/ 319088 h 714375"/>
                <a:gd name="connsiteX172" fmla="*/ 419100 w 587375"/>
                <a:gd name="connsiteY172" fmla="*/ 323850 h 714375"/>
                <a:gd name="connsiteX173" fmla="*/ 420688 w 587375"/>
                <a:gd name="connsiteY173" fmla="*/ 338138 h 714375"/>
                <a:gd name="connsiteX174" fmla="*/ 436563 w 587375"/>
                <a:gd name="connsiteY174" fmla="*/ 388938 h 714375"/>
                <a:gd name="connsiteX175" fmla="*/ 407988 w 587375"/>
                <a:gd name="connsiteY175" fmla="*/ 388938 h 714375"/>
                <a:gd name="connsiteX176" fmla="*/ 406400 w 587375"/>
                <a:gd name="connsiteY176" fmla="*/ 374650 h 714375"/>
                <a:gd name="connsiteX177" fmla="*/ 398463 w 587375"/>
                <a:gd name="connsiteY177" fmla="*/ 388938 h 714375"/>
                <a:gd name="connsiteX178" fmla="*/ 377825 w 587375"/>
                <a:gd name="connsiteY178" fmla="*/ 404813 h 714375"/>
                <a:gd name="connsiteX179" fmla="*/ 382588 w 587375"/>
                <a:gd name="connsiteY179" fmla="*/ 414338 h 714375"/>
                <a:gd name="connsiteX180" fmla="*/ 371475 w 587375"/>
                <a:gd name="connsiteY180" fmla="*/ 434975 h 714375"/>
                <a:gd name="connsiteX181" fmla="*/ 355600 w 587375"/>
                <a:gd name="connsiteY181" fmla="*/ 439738 h 714375"/>
                <a:gd name="connsiteX182" fmla="*/ 350838 w 587375"/>
                <a:gd name="connsiteY182" fmla="*/ 431800 h 714375"/>
                <a:gd name="connsiteX183" fmla="*/ 339725 w 587375"/>
                <a:gd name="connsiteY183" fmla="*/ 439738 h 714375"/>
                <a:gd name="connsiteX184" fmla="*/ 339725 w 587375"/>
                <a:gd name="connsiteY184" fmla="*/ 452438 h 714375"/>
                <a:gd name="connsiteX185" fmla="*/ 287338 w 587375"/>
                <a:gd name="connsiteY185" fmla="*/ 500063 h 714375"/>
                <a:gd name="connsiteX186" fmla="*/ 290513 w 587375"/>
                <a:gd name="connsiteY186" fmla="*/ 512763 h 714375"/>
                <a:gd name="connsiteX187" fmla="*/ 266700 w 587375"/>
                <a:gd name="connsiteY187" fmla="*/ 525463 h 714375"/>
                <a:gd name="connsiteX188" fmla="*/ 249238 w 587375"/>
                <a:gd name="connsiteY188" fmla="*/ 530225 h 714375"/>
                <a:gd name="connsiteX189" fmla="*/ 247650 w 587375"/>
                <a:gd name="connsiteY189" fmla="*/ 539750 h 714375"/>
                <a:gd name="connsiteX190" fmla="*/ 252413 w 587375"/>
                <a:gd name="connsiteY190" fmla="*/ 590550 h 714375"/>
                <a:gd name="connsiteX191" fmla="*/ 239713 w 587375"/>
                <a:gd name="connsiteY191" fmla="*/ 620713 h 714375"/>
                <a:gd name="connsiteX192" fmla="*/ 242888 w 587375"/>
                <a:gd name="connsiteY192" fmla="*/ 655638 h 714375"/>
                <a:gd name="connsiteX193" fmla="*/ 231775 w 587375"/>
                <a:gd name="connsiteY193" fmla="*/ 655638 h 714375"/>
                <a:gd name="connsiteX194" fmla="*/ 223838 w 587375"/>
                <a:gd name="connsiteY194" fmla="*/ 681038 h 714375"/>
                <a:gd name="connsiteX195" fmla="*/ 231775 w 587375"/>
                <a:gd name="connsiteY195" fmla="*/ 687388 h 714375"/>
                <a:gd name="connsiteX196" fmla="*/ 231775 w 587375"/>
                <a:gd name="connsiteY196" fmla="*/ 692150 h 714375"/>
                <a:gd name="connsiteX197" fmla="*/ 214313 w 587375"/>
                <a:gd name="connsiteY197" fmla="*/ 687388 h 714375"/>
                <a:gd name="connsiteX198" fmla="*/ 209550 w 587375"/>
                <a:gd name="connsiteY198" fmla="*/ 704850 h 714375"/>
                <a:gd name="connsiteX199" fmla="*/ 193675 w 587375"/>
                <a:gd name="connsiteY199" fmla="*/ 714375 h 714375"/>
                <a:gd name="connsiteX200" fmla="*/ 166688 w 587375"/>
                <a:gd name="connsiteY200" fmla="*/ 687388 h 714375"/>
                <a:gd name="connsiteX201" fmla="*/ 161925 w 587375"/>
                <a:gd name="connsiteY201" fmla="*/ 666750 h 714375"/>
                <a:gd name="connsiteX202" fmla="*/ 155575 w 587375"/>
                <a:gd name="connsiteY202" fmla="*/ 633413 h 714375"/>
                <a:gd name="connsiteX203" fmla="*/ 133350 w 587375"/>
                <a:gd name="connsiteY203" fmla="*/ 593725 h 714375"/>
                <a:gd name="connsiteX204" fmla="*/ 131763 w 587375"/>
                <a:gd name="connsiteY204" fmla="*/ 555625 h 714375"/>
                <a:gd name="connsiteX205" fmla="*/ 103188 w 587375"/>
                <a:gd name="connsiteY205" fmla="*/ 495300 h 714375"/>
                <a:gd name="connsiteX206" fmla="*/ 98425 w 587375"/>
                <a:gd name="connsiteY206" fmla="*/ 471488 h 714375"/>
                <a:gd name="connsiteX207" fmla="*/ 93662 w 587375"/>
                <a:gd name="connsiteY207" fmla="*/ 423863 h 714375"/>
                <a:gd name="connsiteX208" fmla="*/ 95250 w 587375"/>
                <a:gd name="connsiteY208" fmla="*/ 404813 h 714375"/>
                <a:gd name="connsiteX209" fmla="*/ 90487 w 587375"/>
                <a:gd name="connsiteY209" fmla="*/ 398463 h 714375"/>
                <a:gd name="connsiteX210" fmla="*/ 93662 w 587375"/>
                <a:gd name="connsiteY210" fmla="*/ 374650 h 714375"/>
                <a:gd name="connsiteX211" fmla="*/ 85725 w 587375"/>
                <a:gd name="connsiteY211" fmla="*/ 371475 h 714375"/>
                <a:gd name="connsiteX212" fmla="*/ 82550 w 587375"/>
                <a:gd name="connsiteY212" fmla="*/ 381000 h 714375"/>
                <a:gd name="connsiteX213" fmla="*/ 77787 w 587375"/>
                <a:gd name="connsiteY213" fmla="*/ 404813 h 714375"/>
                <a:gd name="connsiteX214" fmla="*/ 58737 w 587375"/>
                <a:gd name="connsiteY214" fmla="*/ 419100 h 714375"/>
                <a:gd name="connsiteX215" fmla="*/ 34925 w 587375"/>
                <a:gd name="connsiteY215" fmla="*/ 404813 h 714375"/>
                <a:gd name="connsiteX216" fmla="*/ 12700 w 587375"/>
                <a:gd name="connsiteY216" fmla="*/ 374650 h 714375"/>
                <a:gd name="connsiteX217" fmla="*/ 38100 w 587375"/>
                <a:gd name="connsiteY217" fmla="*/ 371475 h 714375"/>
                <a:gd name="connsiteX218" fmla="*/ 50800 w 587375"/>
                <a:gd name="connsiteY218" fmla="*/ 349250 h 714375"/>
                <a:gd name="connsiteX219" fmla="*/ 34925 w 587375"/>
                <a:gd name="connsiteY219" fmla="*/ 354013 h 714375"/>
                <a:gd name="connsiteX220" fmla="*/ 20637 w 587375"/>
                <a:gd name="connsiteY220" fmla="*/ 361950 h 714375"/>
                <a:gd name="connsiteX221" fmla="*/ 0 w 587375"/>
                <a:gd name="connsiteY221" fmla="*/ 342900 h 714375"/>
                <a:gd name="connsiteX222" fmla="*/ 7937 w 587375"/>
                <a:gd name="connsiteY222" fmla="*/ 330200 h 714375"/>
                <a:gd name="connsiteX223" fmla="*/ 42862 w 587375"/>
                <a:gd name="connsiteY223" fmla="*/ 320675 h 714375"/>
                <a:gd name="connsiteX224" fmla="*/ 60325 w 587375"/>
                <a:gd name="connsiteY224" fmla="*/ 320675 h 714375"/>
                <a:gd name="connsiteX225" fmla="*/ 50800 w 587375"/>
                <a:gd name="connsiteY225" fmla="*/ 290513 h 714375"/>
                <a:gd name="connsiteX226" fmla="*/ 33337 w 587375"/>
                <a:gd name="connsiteY226" fmla="*/ 280988 h 714375"/>
                <a:gd name="connsiteX227" fmla="*/ 38100 w 587375"/>
                <a:gd name="connsiteY227" fmla="*/ 265113 h 714375"/>
                <a:gd name="connsiteX228" fmla="*/ 22225 w 587375"/>
                <a:gd name="connsiteY228" fmla="*/ 265113 h 714375"/>
                <a:gd name="connsiteX229" fmla="*/ 25400 w 587375"/>
                <a:gd name="connsiteY229" fmla="*/ 255588 h 714375"/>
                <a:gd name="connsiteX230" fmla="*/ 39687 w 587375"/>
                <a:gd name="connsiteY230" fmla="*/ 234950 h 714375"/>
                <a:gd name="connsiteX231" fmla="*/ 52387 w 587375"/>
                <a:gd name="connsiteY231" fmla="*/ 239713 h 714375"/>
                <a:gd name="connsiteX232" fmla="*/ 76200 w 587375"/>
                <a:gd name="connsiteY232" fmla="*/ 227013 h 714375"/>
                <a:gd name="connsiteX233" fmla="*/ 80962 w 587375"/>
                <a:gd name="connsiteY233" fmla="*/ 212725 h 714375"/>
                <a:gd name="connsiteX234" fmla="*/ 107950 w 587375"/>
                <a:gd name="connsiteY234" fmla="*/ 196850 h 714375"/>
                <a:gd name="connsiteX235" fmla="*/ 120650 w 587375"/>
                <a:gd name="connsiteY235" fmla="*/ 161925 h 714375"/>
                <a:gd name="connsiteX236" fmla="*/ 133350 w 587375"/>
                <a:gd name="connsiteY236" fmla="*/ 134938 h 714375"/>
                <a:gd name="connsiteX237" fmla="*/ 143828 w 587375"/>
                <a:gd name="connsiteY237" fmla="*/ 123507 h 714375"/>
                <a:gd name="connsiteX238" fmla="*/ 141288 w 587375"/>
                <a:gd name="connsiteY238" fmla="*/ 122237 h 714375"/>
                <a:gd name="connsiteX239" fmla="*/ 138113 w 587375"/>
                <a:gd name="connsiteY239" fmla="*/ 122237 h 714375"/>
                <a:gd name="connsiteX240" fmla="*/ 136526 w 587375"/>
                <a:gd name="connsiteY240" fmla="*/ 122237 h 714375"/>
                <a:gd name="connsiteX241" fmla="*/ 136526 w 587375"/>
                <a:gd name="connsiteY241" fmla="*/ 119062 h 714375"/>
                <a:gd name="connsiteX242" fmla="*/ 133351 w 587375"/>
                <a:gd name="connsiteY242" fmla="*/ 115887 h 714375"/>
                <a:gd name="connsiteX243" fmla="*/ 128588 w 587375"/>
                <a:gd name="connsiteY243" fmla="*/ 114300 h 714375"/>
                <a:gd name="connsiteX244" fmla="*/ 125413 w 587375"/>
                <a:gd name="connsiteY244" fmla="*/ 114300 h 714375"/>
                <a:gd name="connsiteX245" fmla="*/ 125413 w 587375"/>
                <a:gd name="connsiteY245" fmla="*/ 109537 h 714375"/>
                <a:gd name="connsiteX246" fmla="*/ 123826 w 587375"/>
                <a:gd name="connsiteY246" fmla="*/ 106362 h 714375"/>
                <a:gd name="connsiteX247" fmla="*/ 119063 w 587375"/>
                <a:gd name="connsiteY247" fmla="*/ 98425 h 714375"/>
                <a:gd name="connsiteX248" fmla="*/ 123826 w 587375"/>
                <a:gd name="connsiteY248" fmla="*/ 96837 h 714375"/>
                <a:gd name="connsiteX249" fmla="*/ 123825 w 587375"/>
                <a:gd name="connsiteY249" fmla="*/ 96836 h 714375"/>
                <a:gd name="connsiteX250" fmla="*/ 123825 w 587375"/>
                <a:gd name="connsiteY250" fmla="*/ 96837 h 714375"/>
                <a:gd name="connsiteX251" fmla="*/ 119063 w 587375"/>
                <a:gd name="connsiteY251" fmla="*/ 98425 h 714375"/>
                <a:gd name="connsiteX252" fmla="*/ 125413 w 587375"/>
                <a:gd name="connsiteY252" fmla="*/ 109537 h 714375"/>
                <a:gd name="connsiteX253" fmla="*/ 123825 w 587375"/>
                <a:gd name="connsiteY253" fmla="*/ 109537 h 714375"/>
                <a:gd name="connsiteX254" fmla="*/ 119063 w 587375"/>
                <a:gd name="connsiteY254" fmla="*/ 109537 h 714375"/>
                <a:gd name="connsiteX255" fmla="*/ 115888 w 587375"/>
                <a:gd name="connsiteY255" fmla="*/ 106362 h 714375"/>
                <a:gd name="connsiteX256" fmla="*/ 115888 w 587375"/>
                <a:gd name="connsiteY256" fmla="*/ 103187 h 714375"/>
                <a:gd name="connsiteX257" fmla="*/ 115888 w 587375"/>
                <a:gd name="connsiteY257" fmla="*/ 101600 h 714375"/>
                <a:gd name="connsiteX258" fmla="*/ 115888 w 587375"/>
                <a:gd name="connsiteY258" fmla="*/ 98425 h 714375"/>
                <a:gd name="connsiteX259" fmla="*/ 112713 w 587375"/>
                <a:gd name="connsiteY259" fmla="*/ 79375 h 714375"/>
                <a:gd name="connsiteX260" fmla="*/ 112713 w 587375"/>
                <a:gd name="connsiteY260" fmla="*/ 76200 h 714375"/>
                <a:gd name="connsiteX261" fmla="*/ 111125 w 587375"/>
                <a:gd name="connsiteY261" fmla="*/ 71437 h 714375"/>
                <a:gd name="connsiteX262" fmla="*/ 111125 w 587375"/>
                <a:gd name="connsiteY262" fmla="*/ 68262 h 714375"/>
                <a:gd name="connsiteX263" fmla="*/ 115888 w 587375"/>
                <a:gd name="connsiteY263" fmla="*/ 63500 h 714375"/>
                <a:gd name="connsiteX264" fmla="*/ 123825 w 587375"/>
                <a:gd name="connsiteY264" fmla="*/ 58737 h 714375"/>
                <a:gd name="connsiteX265" fmla="*/ 123825 w 587375"/>
                <a:gd name="connsiteY265" fmla="*/ 55562 h 714375"/>
                <a:gd name="connsiteX266" fmla="*/ 125413 w 587375"/>
                <a:gd name="connsiteY266" fmla="*/ 49212 h 714375"/>
                <a:gd name="connsiteX267" fmla="*/ 123825 w 587375"/>
                <a:gd name="connsiteY267" fmla="*/ 46037 h 714375"/>
                <a:gd name="connsiteX268" fmla="*/ 119063 w 587375"/>
                <a:gd name="connsiteY268" fmla="*/ 41275 h 714375"/>
                <a:gd name="connsiteX269" fmla="*/ 115888 w 587375"/>
                <a:gd name="connsiteY269" fmla="*/ 41275 h 714375"/>
                <a:gd name="connsiteX270" fmla="*/ 112713 w 587375"/>
                <a:gd name="connsiteY270" fmla="*/ 38100 h 714375"/>
                <a:gd name="connsiteX271" fmla="*/ 111125 w 587375"/>
                <a:gd name="connsiteY271" fmla="*/ 33337 h 714375"/>
                <a:gd name="connsiteX272" fmla="*/ 106363 w 587375"/>
                <a:gd name="connsiteY272" fmla="*/ 33337 h 714375"/>
                <a:gd name="connsiteX273" fmla="*/ 103188 w 587375"/>
                <a:gd name="connsiteY273" fmla="*/ 30162 h 714375"/>
                <a:gd name="connsiteX274" fmla="*/ 101600 w 587375"/>
                <a:gd name="connsiteY274" fmla="*/ 30162 h 714375"/>
                <a:gd name="connsiteX275" fmla="*/ 95250 w 587375"/>
                <a:gd name="connsiteY275" fmla="*/ 28575 h 714375"/>
                <a:gd name="connsiteX276" fmla="*/ 95250 w 587375"/>
                <a:gd name="connsiteY276" fmla="*/ 25400 h 714375"/>
                <a:gd name="connsiteX277" fmla="*/ 95250 w 587375"/>
                <a:gd name="connsiteY277" fmla="*/ 17463 h 714375"/>
                <a:gd name="connsiteX278" fmla="*/ 95250 w 587375"/>
                <a:gd name="connsiteY278" fmla="*/ 15875 h 714375"/>
                <a:gd name="connsiteX279" fmla="*/ 98425 w 587375"/>
                <a:gd name="connsiteY279" fmla="*/ 15875 h 714375"/>
                <a:gd name="connsiteX280" fmla="*/ 103188 w 587375"/>
                <a:gd name="connsiteY280" fmla="*/ 15875 h 714375"/>
                <a:gd name="connsiteX281" fmla="*/ 106363 w 587375"/>
                <a:gd name="connsiteY281" fmla="*/ 17463 h 714375"/>
                <a:gd name="connsiteX282" fmla="*/ 107950 w 587375"/>
                <a:gd name="connsiteY282" fmla="*/ 15875 h 714375"/>
                <a:gd name="connsiteX283" fmla="*/ 107950 w 587375"/>
                <a:gd name="connsiteY283" fmla="*/ 12700 h 714375"/>
                <a:gd name="connsiteX284" fmla="*/ 107950 w 587375"/>
                <a:gd name="connsiteY284" fmla="*/ 7938 h 714375"/>
                <a:gd name="connsiteX285" fmla="*/ 112713 w 587375"/>
                <a:gd name="connsiteY285" fmla="*/ 7938 h 714375"/>
                <a:gd name="connsiteX286" fmla="*/ 115888 w 587375"/>
                <a:gd name="connsiteY286" fmla="*/ 7938 h 714375"/>
                <a:gd name="connsiteX287" fmla="*/ 123825 w 587375"/>
                <a:gd name="connsiteY287" fmla="*/ 6350 h 714375"/>
                <a:gd name="connsiteX288" fmla="*/ 125413 w 587375"/>
                <a:gd name="connsiteY288" fmla="*/ 6350 h 714375"/>
                <a:gd name="connsiteX289" fmla="*/ 128588 w 587375"/>
                <a:gd name="connsiteY289" fmla="*/ 3175 h 714375"/>
                <a:gd name="connsiteX290" fmla="*/ 136525 w 587375"/>
                <a:gd name="connsiteY290" fmla="*/ 6350 h 714375"/>
                <a:gd name="connsiteX291" fmla="*/ 138113 w 587375"/>
                <a:gd name="connsiteY291" fmla="*/ 0 h 714375"/>
                <a:gd name="connsiteX0" fmla="*/ 123826 w 587375"/>
                <a:gd name="connsiteY0" fmla="*/ 76200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23826 w 587375"/>
                <a:gd name="connsiteY6" fmla="*/ 76200 h 714375"/>
                <a:gd name="connsiteX7" fmla="*/ 138113 w 587375"/>
                <a:gd name="connsiteY7" fmla="*/ 0 h 714375"/>
                <a:gd name="connsiteX8" fmla="*/ 144463 w 587375"/>
                <a:gd name="connsiteY8" fmla="*/ 0 h 714375"/>
                <a:gd name="connsiteX9" fmla="*/ 146050 w 587375"/>
                <a:gd name="connsiteY9" fmla="*/ 3175 h 714375"/>
                <a:gd name="connsiteX10" fmla="*/ 149225 w 587375"/>
                <a:gd name="connsiteY10" fmla="*/ 0 h 714375"/>
                <a:gd name="connsiteX11" fmla="*/ 153988 w 587375"/>
                <a:gd name="connsiteY11" fmla="*/ 0 h 714375"/>
                <a:gd name="connsiteX12" fmla="*/ 155576 w 587375"/>
                <a:gd name="connsiteY12" fmla="*/ 3175 h 714375"/>
                <a:gd name="connsiteX13" fmla="*/ 158751 w 587375"/>
                <a:gd name="connsiteY13" fmla="*/ 6350 h 714375"/>
                <a:gd name="connsiteX14" fmla="*/ 161926 w 587375"/>
                <a:gd name="connsiteY14" fmla="*/ 7938 h 714375"/>
                <a:gd name="connsiteX15" fmla="*/ 161926 w 587375"/>
                <a:gd name="connsiteY15" fmla="*/ 11113 h 714375"/>
                <a:gd name="connsiteX16" fmla="*/ 163513 w 587375"/>
                <a:gd name="connsiteY16" fmla="*/ 15875 h 714375"/>
                <a:gd name="connsiteX17" fmla="*/ 171451 w 587375"/>
                <a:gd name="connsiteY17" fmla="*/ 15875 h 714375"/>
                <a:gd name="connsiteX18" fmla="*/ 174626 w 587375"/>
                <a:gd name="connsiteY18" fmla="*/ 17463 h 714375"/>
                <a:gd name="connsiteX19" fmla="*/ 176213 w 587375"/>
                <a:gd name="connsiteY19" fmla="*/ 23813 h 714375"/>
                <a:gd name="connsiteX20" fmla="*/ 179388 w 587375"/>
                <a:gd name="connsiteY20" fmla="*/ 25400 h 714375"/>
                <a:gd name="connsiteX21" fmla="*/ 184151 w 587375"/>
                <a:gd name="connsiteY21" fmla="*/ 25400 h 714375"/>
                <a:gd name="connsiteX22" fmla="*/ 184151 w 587375"/>
                <a:gd name="connsiteY22" fmla="*/ 36512 h 714375"/>
                <a:gd name="connsiteX23" fmla="*/ 187326 w 587375"/>
                <a:gd name="connsiteY23" fmla="*/ 38100 h 714375"/>
                <a:gd name="connsiteX24" fmla="*/ 192088 w 587375"/>
                <a:gd name="connsiteY24" fmla="*/ 41275 h 714375"/>
                <a:gd name="connsiteX25" fmla="*/ 193676 w 587375"/>
                <a:gd name="connsiteY25" fmla="*/ 41275 h 714375"/>
                <a:gd name="connsiteX26" fmla="*/ 201613 w 587375"/>
                <a:gd name="connsiteY26" fmla="*/ 41275 h 714375"/>
                <a:gd name="connsiteX27" fmla="*/ 204788 w 587375"/>
                <a:gd name="connsiteY27" fmla="*/ 42862 h 714375"/>
                <a:gd name="connsiteX28" fmla="*/ 204788 w 587375"/>
                <a:gd name="connsiteY28" fmla="*/ 43921 h 714375"/>
                <a:gd name="connsiteX29" fmla="*/ 206376 w 587375"/>
                <a:gd name="connsiteY29" fmla="*/ 42862 h 714375"/>
                <a:gd name="connsiteX30" fmla="*/ 209551 w 587375"/>
                <a:gd name="connsiteY30" fmla="*/ 41275 h 714375"/>
                <a:gd name="connsiteX31" fmla="*/ 211138 w 587375"/>
                <a:gd name="connsiteY31" fmla="*/ 38100 h 714375"/>
                <a:gd name="connsiteX32" fmla="*/ 214313 w 587375"/>
                <a:gd name="connsiteY32" fmla="*/ 38100 h 714375"/>
                <a:gd name="connsiteX33" fmla="*/ 217488 w 587375"/>
                <a:gd name="connsiteY33" fmla="*/ 38100 h 714375"/>
                <a:gd name="connsiteX34" fmla="*/ 219076 w 587375"/>
                <a:gd name="connsiteY34" fmla="*/ 38100 h 714375"/>
                <a:gd name="connsiteX35" fmla="*/ 222251 w 587375"/>
                <a:gd name="connsiteY35" fmla="*/ 38100 h 714375"/>
                <a:gd name="connsiteX36" fmla="*/ 223838 w 587375"/>
                <a:gd name="connsiteY36" fmla="*/ 36513 h 714375"/>
                <a:gd name="connsiteX37" fmla="*/ 223838 w 587375"/>
                <a:gd name="connsiteY37" fmla="*/ 33338 h 714375"/>
                <a:gd name="connsiteX38" fmla="*/ 227013 w 587375"/>
                <a:gd name="connsiteY38" fmla="*/ 28575 h 714375"/>
                <a:gd name="connsiteX39" fmla="*/ 227013 w 587375"/>
                <a:gd name="connsiteY39" fmla="*/ 25400 h 714375"/>
                <a:gd name="connsiteX40" fmla="*/ 230188 w 587375"/>
                <a:gd name="connsiteY40" fmla="*/ 25400 h 714375"/>
                <a:gd name="connsiteX41" fmla="*/ 231776 w 587375"/>
                <a:gd name="connsiteY41" fmla="*/ 28575 h 714375"/>
                <a:gd name="connsiteX42" fmla="*/ 234951 w 587375"/>
                <a:gd name="connsiteY42" fmla="*/ 30163 h 714375"/>
                <a:gd name="connsiteX43" fmla="*/ 236538 w 587375"/>
                <a:gd name="connsiteY43" fmla="*/ 33338 h 714375"/>
                <a:gd name="connsiteX44" fmla="*/ 242888 w 587375"/>
                <a:gd name="connsiteY44" fmla="*/ 33338 h 714375"/>
                <a:gd name="connsiteX45" fmla="*/ 244476 w 587375"/>
                <a:gd name="connsiteY45" fmla="*/ 33338 h 714375"/>
                <a:gd name="connsiteX46" fmla="*/ 247651 w 587375"/>
                <a:gd name="connsiteY46" fmla="*/ 33338 h 714375"/>
                <a:gd name="connsiteX47" fmla="*/ 249238 w 587375"/>
                <a:gd name="connsiteY47" fmla="*/ 33338 h 714375"/>
                <a:gd name="connsiteX48" fmla="*/ 252413 w 587375"/>
                <a:gd name="connsiteY48" fmla="*/ 36513 h 714375"/>
                <a:gd name="connsiteX49" fmla="*/ 252413 w 587375"/>
                <a:gd name="connsiteY49" fmla="*/ 38100 h 714375"/>
                <a:gd name="connsiteX50" fmla="*/ 252413 w 587375"/>
                <a:gd name="connsiteY50" fmla="*/ 42862 h 714375"/>
                <a:gd name="connsiteX51" fmla="*/ 249238 w 587375"/>
                <a:gd name="connsiteY51" fmla="*/ 46037 h 714375"/>
                <a:gd name="connsiteX52" fmla="*/ 249238 w 587375"/>
                <a:gd name="connsiteY52" fmla="*/ 49212 h 714375"/>
                <a:gd name="connsiteX53" fmla="*/ 249238 w 587375"/>
                <a:gd name="connsiteY53" fmla="*/ 50800 h 714375"/>
                <a:gd name="connsiteX54" fmla="*/ 252413 w 587375"/>
                <a:gd name="connsiteY54" fmla="*/ 55562 h 714375"/>
                <a:gd name="connsiteX55" fmla="*/ 249238 w 587375"/>
                <a:gd name="connsiteY55" fmla="*/ 58737 h 714375"/>
                <a:gd name="connsiteX56" fmla="*/ 249238 w 587375"/>
                <a:gd name="connsiteY56" fmla="*/ 63500 h 714375"/>
                <a:gd name="connsiteX57" fmla="*/ 247651 w 587375"/>
                <a:gd name="connsiteY57" fmla="*/ 66675 h 714375"/>
                <a:gd name="connsiteX58" fmla="*/ 244476 w 587375"/>
                <a:gd name="connsiteY58" fmla="*/ 68262 h 714375"/>
                <a:gd name="connsiteX59" fmla="*/ 239713 w 587375"/>
                <a:gd name="connsiteY59" fmla="*/ 71437 h 714375"/>
                <a:gd name="connsiteX60" fmla="*/ 236538 w 587375"/>
                <a:gd name="connsiteY60" fmla="*/ 71437 h 714375"/>
                <a:gd name="connsiteX61" fmla="*/ 236538 w 587375"/>
                <a:gd name="connsiteY61" fmla="*/ 76200 h 714375"/>
                <a:gd name="connsiteX62" fmla="*/ 236538 w 587375"/>
                <a:gd name="connsiteY62" fmla="*/ 80962 h 714375"/>
                <a:gd name="connsiteX63" fmla="*/ 234951 w 587375"/>
                <a:gd name="connsiteY63" fmla="*/ 84137 h 714375"/>
                <a:gd name="connsiteX64" fmla="*/ 231776 w 587375"/>
                <a:gd name="connsiteY64" fmla="*/ 84137 h 714375"/>
                <a:gd name="connsiteX65" fmla="*/ 227013 w 587375"/>
                <a:gd name="connsiteY65" fmla="*/ 84137 h 714375"/>
                <a:gd name="connsiteX66" fmla="*/ 227013 w 587375"/>
                <a:gd name="connsiteY66" fmla="*/ 80962 h 714375"/>
                <a:gd name="connsiteX67" fmla="*/ 227013 w 587375"/>
                <a:gd name="connsiteY67" fmla="*/ 76200 h 714375"/>
                <a:gd name="connsiteX68" fmla="*/ 227013 w 587375"/>
                <a:gd name="connsiteY68" fmla="*/ 71437 h 714375"/>
                <a:gd name="connsiteX69" fmla="*/ 223838 w 587375"/>
                <a:gd name="connsiteY69" fmla="*/ 84137 h 714375"/>
                <a:gd name="connsiteX70" fmla="*/ 223838 w 587375"/>
                <a:gd name="connsiteY70" fmla="*/ 88900 h 714375"/>
                <a:gd name="connsiteX71" fmla="*/ 223838 w 587375"/>
                <a:gd name="connsiteY71" fmla="*/ 92075 h 714375"/>
                <a:gd name="connsiteX72" fmla="*/ 223838 w 587375"/>
                <a:gd name="connsiteY72" fmla="*/ 96837 h 714375"/>
                <a:gd name="connsiteX73" fmla="*/ 227013 w 587375"/>
                <a:gd name="connsiteY73" fmla="*/ 98425 h 714375"/>
                <a:gd name="connsiteX74" fmla="*/ 227013 w 587375"/>
                <a:gd name="connsiteY74" fmla="*/ 103187 h 714375"/>
                <a:gd name="connsiteX75" fmla="*/ 231775 w 587375"/>
                <a:gd name="connsiteY75" fmla="*/ 103187 h 714375"/>
                <a:gd name="connsiteX76" fmla="*/ 234950 w 587375"/>
                <a:gd name="connsiteY76" fmla="*/ 103187 h 714375"/>
                <a:gd name="connsiteX77" fmla="*/ 231775 w 587375"/>
                <a:gd name="connsiteY77" fmla="*/ 106362 h 714375"/>
                <a:gd name="connsiteX78" fmla="*/ 231775 w 587375"/>
                <a:gd name="connsiteY78" fmla="*/ 109537 h 714375"/>
                <a:gd name="connsiteX79" fmla="*/ 231775 w 587375"/>
                <a:gd name="connsiteY79" fmla="*/ 111125 h 714375"/>
                <a:gd name="connsiteX80" fmla="*/ 234950 w 587375"/>
                <a:gd name="connsiteY80" fmla="*/ 114300 h 714375"/>
                <a:gd name="connsiteX81" fmla="*/ 233891 w 587375"/>
                <a:gd name="connsiteY81" fmla="*/ 116947 h 714375"/>
                <a:gd name="connsiteX82" fmla="*/ 234951 w 587375"/>
                <a:gd name="connsiteY82" fmla="*/ 115888 h 714375"/>
                <a:gd name="connsiteX83" fmla="*/ 234951 w 587375"/>
                <a:gd name="connsiteY83" fmla="*/ 114300 h 714375"/>
                <a:gd name="connsiteX84" fmla="*/ 236538 w 587375"/>
                <a:gd name="connsiteY84" fmla="*/ 114300 h 714375"/>
                <a:gd name="connsiteX85" fmla="*/ 239713 w 587375"/>
                <a:gd name="connsiteY85" fmla="*/ 115888 h 714375"/>
                <a:gd name="connsiteX86" fmla="*/ 239713 w 587375"/>
                <a:gd name="connsiteY86" fmla="*/ 122237 h 714375"/>
                <a:gd name="connsiteX87" fmla="*/ 234951 w 587375"/>
                <a:gd name="connsiteY87" fmla="*/ 123825 h 714375"/>
                <a:gd name="connsiteX88" fmla="*/ 231776 w 587375"/>
                <a:gd name="connsiteY88" fmla="*/ 123825 h 714375"/>
                <a:gd name="connsiteX89" fmla="*/ 231776 w 587375"/>
                <a:gd name="connsiteY89" fmla="*/ 128587 h 714375"/>
                <a:gd name="connsiteX90" fmla="*/ 231776 w 587375"/>
                <a:gd name="connsiteY90" fmla="*/ 131762 h 714375"/>
                <a:gd name="connsiteX91" fmla="*/ 227013 w 587375"/>
                <a:gd name="connsiteY91" fmla="*/ 131762 h 714375"/>
                <a:gd name="connsiteX92" fmla="*/ 223838 w 587375"/>
                <a:gd name="connsiteY92" fmla="*/ 131762 h 714375"/>
                <a:gd name="connsiteX93" fmla="*/ 222250 w 587375"/>
                <a:gd name="connsiteY93" fmla="*/ 128587 h 714375"/>
                <a:gd name="connsiteX94" fmla="*/ 222250 w 587375"/>
                <a:gd name="connsiteY94" fmla="*/ 127000 h 714375"/>
                <a:gd name="connsiteX95" fmla="*/ 222250 w 587375"/>
                <a:gd name="connsiteY95" fmla="*/ 123825 h 714375"/>
                <a:gd name="connsiteX96" fmla="*/ 223838 w 587375"/>
                <a:gd name="connsiteY96" fmla="*/ 123825 h 714375"/>
                <a:gd name="connsiteX97" fmla="*/ 227013 w 587375"/>
                <a:gd name="connsiteY97" fmla="*/ 123825 h 714375"/>
                <a:gd name="connsiteX98" fmla="*/ 230188 w 587375"/>
                <a:gd name="connsiteY98" fmla="*/ 123825 h 714375"/>
                <a:gd name="connsiteX99" fmla="*/ 231776 w 587375"/>
                <a:gd name="connsiteY99" fmla="*/ 122237 h 714375"/>
                <a:gd name="connsiteX100" fmla="*/ 231776 w 587375"/>
                <a:gd name="connsiteY100" fmla="*/ 122236 h 714375"/>
                <a:gd name="connsiteX101" fmla="*/ 231775 w 587375"/>
                <a:gd name="connsiteY101" fmla="*/ 122237 h 714375"/>
                <a:gd name="connsiteX102" fmla="*/ 227013 w 587375"/>
                <a:gd name="connsiteY102" fmla="*/ 123825 h 714375"/>
                <a:gd name="connsiteX103" fmla="*/ 223838 w 587375"/>
                <a:gd name="connsiteY103" fmla="*/ 123825 h 714375"/>
                <a:gd name="connsiteX104" fmla="*/ 222250 w 587375"/>
                <a:gd name="connsiteY104" fmla="*/ 122237 h 714375"/>
                <a:gd name="connsiteX105" fmla="*/ 222250 w 587375"/>
                <a:gd name="connsiteY105" fmla="*/ 119062 h 714375"/>
                <a:gd name="connsiteX106" fmla="*/ 219075 w 587375"/>
                <a:gd name="connsiteY106" fmla="*/ 122237 h 714375"/>
                <a:gd name="connsiteX107" fmla="*/ 217488 w 587375"/>
                <a:gd name="connsiteY107" fmla="*/ 122237 h 714375"/>
                <a:gd name="connsiteX108" fmla="*/ 214313 w 587375"/>
                <a:gd name="connsiteY108" fmla="*/ 123825 h 714375"/>
                <a:gd name="connsiteX109" fmla="*/ 214312 w 587375"/>
                <a:gd name="connsiteY109" fmla="*/ 123825 h 714375"/>
                <a:gd name="connsiteX110" fmla="*/ 214312 w 587375"/>
                <a:gd name="connsiteY110" fmla="*/ 125014 h 714375"/>
                <a:gd name="connsiteX111" fmla="*/ 223838 w 587375"/>
                <a:gd name="connsiteY111" fmla="*/ 157163 h 714375"/>
                <a:gd name="connsiteX112" fmla="*/ 234950 w 587375"/>
                <a:gd name="connsiteY112" fmla="*/ 146050 h 714375"/>
                <a:gd name="connsiteX113" fmla="*/ 260350 w 587375"/>
                <a:gd name="connsiteY113" fmla="*/ 166688 h 714375"/>
                <a:gd name="connsiteX114" fmla="*/ 244475 w 587375"/>
                <a:gd name="connsiteY114" fmla="*/ 184150 h 714375"/>
                <a:gd name="connsiteX115" fmla="*/ 242888 w 587375"/>
                <a:gd name="connsiteY115" fmla="*/ 212725 h 714375"/>
                <a:gd name="connsiteX116" fmla="*/ 260350 w 587375"/>
                <a:gd name="connsiteY116" fmla="*/ 212725 h 714375"/>
                <a:gd name="connsiteX117" fmla="*/ 260350 w 587375"/>
                <a:gd name="connsiteY117" fmla="*/ 227013 h 714375"/>
                <a:gd name="connsiteX118" fmla="*/ 292100 w 587375"/>
                <a:gd name="connsiteY118" fmla="*/ 247650 h 714375"/>
                <a:gd name="connsiteX119" fmla="*/ 312738 w 587375"/>
                <a:gd name="connsiteY119" fmla="*/ 250825 h 714375"/>
                <a:gd name="connsiteX120" fmla="*/ 328613 w 587375"/>
                <a:gd name="connsiteY120" fmla="*/ 242888 h 714375"/>
                <a:gd name="connsiteX121" fmla="*/ 339725 w 587375"/>
                <a:gd name="connsiteY121" fmla="*/ 263525 h 714375"/>
                <a:gd name="connsiteX122" fmla="*/ 352425 w 587375"/>
                <a:gd name="connsiteY122" fmla="*/ 260350 h 714375"/>
                <a:gd name="connsiteX123" fmla="*/ 355600 w 587375"/>
                <a:gd name="connsiteY123" fmla="*/ 269875 h 714375"/>
                <a:gd name="connsiteX124" fmla="*/ 398463 w 587375"/>
                <a:gd name="connsiteY124" fmla="*/ 276225 h 714375"/>
                <a:gd name="connsiteX125" fmla="*/ 407988 w 587375"/>
                <a:gd name="connsiteY125" fmla="*/ 269875 h 714375"/>
                <a:gd name="connsiteX126" fmla="*/ 407988 w 587375"/>
                <a:gd name="connsiteY126" fmla="*/ 238125 h 714375"/>
                <a:gd name="connsiteX127" fmla="*/ 423863 w 587375"/>
                <a:gd name="connsiteY127" fmla="*/ 227013 h 714375"/>
                <a:gd name="connsiteX128" fmla="*/ 428625 w 587375"/>
                <a:gd name="connsiteY128" fmla="*/ 234950 h 714375"/>
                <a:gd name="connsiteX129" fmla="*/ 420688 w 587375"/>
                <a:gd name="connsiteY129" fmla="*/ 247650 h 714375"/>
                <a:gd name="connsiteX130" fmla="*/ 423863 w 587375"/>
                <a:gd name="connsiteY130" fmla="*/ 257175 h 714375"/>
                <a:gd name="connsiteX131" fmla="*/ 420688 w 587375"/>
                <a:gd name="connsiteY131" fmla="*/ 265113 h 714375"/>
                <a:gd name="connsiteX132" fmla="*/ 431800 w 587375"/>
                <a:gd name="connsiteY132" fmla="*/ 269875 h 714375"/>
                <a:gd name="connsiteX133" fmla="*/ 450850 w 587375"/>
                <a:gd name="connsiteY133" fmla="*/ 265113 h 714375"/>
                <a:gd name="connsiteX134" fmla="*/ 457200 w 587375"/>
                <a:gd name="connsiteY134" fmla="*/ 257175 h 714375"/>
                <a:gd name="connsiteX135" fmla="*/ 481013 w 587375"/>
                <a:gd name="connsiteY135" fmla="*/ 260350 h 714375"/>
                <a:gd name="connsiteX136" fmla="*/ 481013 w 587375"/>
                <a:gd name="connsiteY136" fmla="*/ 234950 h 714375"/>
                <a:gd name="connsiteX137" fmla="*/ 500063 w 587375"/>
                <a:gd name="connsiteY137" fmla="*/ 227013 h 714375"/>
                <a:gd name="connsiteX138" fmla="*/ 527050 w 587375"/>
                <a:gd name="connsiteY138" fmla="*/ 200025 h 714375"/>
                <a:gd name="connsiteX139" fmla="*/ 544513 w 587375"/>
                <a:gd name="connsiteY139" fmla="*/ 201613 h 714375"/>
                <a:gd name="connsiteX140" fmla="*/ 547688 w 587375"/>
                <a:gd name="connsiteY140" fmla="*/ 214313 h 714375"/>
                <a:gd name="connsiteX141" fmla="*/ 565150 w 587375"/>
                <a:gd name="connsiteY141" fmla="*/ 212725 h 714375"/>
                <a:gd name="connsiteX142" fmla="*/ 582613 w 587375"/>
                <a:gd name="connsiteY142" fmla="*/ 217488 h 714375"/>
                <a:gd name="connsiteX143" fmla="*/ 587375 w 587375"/>
                <a:gd name="connsiteY143" fmla="*/ 233363 h 714375"/>
                <a:gd name="connsiteX144" fmla="*/ 585788 w 587375"/>
                <a:gd name="connsiteY144" fmla="*/ 247650 h 714375"/>
                <a:gd name="connsiteX145" fmla="*/ 577850 w 587375"/>
                <a:gd name="connsiteY145" fmla="*/ 244475 h 714375"/>
                <a:gd name="connsiteX146" fmla="*/ 557213 w 587375"/>
                <a:gd name="connsiteY146" fmla="*/ 255588 h 714375"/>
                <a:gd name="connsiteX147" fmla="*/ 536575 w 587375"/>
                <a:gd name="connsiteY147" fmla="*/ 287338 h 714375"/>
                <a:gd name="connsiteX148" fmla="*/ 536575 w 587375"/>
                <a:gd name="connsiteY148" fmla="*/ 306388 h 714375"/>
                <a:gd name="connsiteX149" fmla="*/ 527050 w 587375"/>
                <a:gd name="connsiteY149" fmla="*/ 323850 h 714375"/>
                <a:gd name="connsiteX150" fmla="*/ 514350 w 587375"/>
                <a:gd name="connsiteY150" fmla="*/ 325438 h 714375"/>
                <a:gd name="connsiteX151" fmla="*/ 517525 w 587375"/>
                <a:gd name="connsiteY151" fmla="*/ 361950 h 714375"/>
                <a:gd name="connsiteX152" fmla="*/ 512763 w 587375"/>
                <a:gd name="connsiteY152" fmla="*/ 363538 h 714375"/>
                <a:gd name="connsiteX153" fmla="*/ 512763 w 587375"/>
                <a:gd name="connsiteY153" fmla="*/ 381000 h 714375"/>
                <a:gd name="connsiteX154" fmla="*/ 504825 w 587375"/>
                <a:gd name="connsiteY154" fmla="*/ 388938 h 714375"/>
                <a:gd name="connsiteX155" fmla="*/ 496888 w 587375"/>
                <a:gd name="connsiteY155" fmla="*/ 381000 h 714375"/>
                <a:gd name="connsiteX156" fmla="*/ 496888 w 587375"/>
                <a:gd name="connsiteY156" fmla="*/ 333375 h 714375"/>
                <a:gd name="connsiteX157" fmla="*/ 488950 w 587375"/>
                <a:gd name="connsiteY157" fmla="*/ 333375 h 714375"/>
                <a:gd name="connsiteX158" fmla="*/ 487363 w 587375"/>
                <a:gd name="connsiteY158" fmla="*/ 349250 h 714375"/>
                <a:gd name="connsiteX159" fmla="*/ 476250 w 587375"/>
                <a:gd name="connsiteY159" fmla="*/ 349250 h 714375"/>
                <a:gd name="connsiteX160" fmla="*/ 481013 w 587375"/>
                <a:gd name="connsiteY160" fmla="*/ 333375 h 714375"/>
                <a:gd name="connsiteX161" fmla="*/ 496888 w 587375"/>
                <a:gd name="connsiteY161" fmla="*/ 320675 h 714375"/>
                <a:gd name="connsiteX162" fmla="*/ 500063 w 587375"/>
                <a:gd name="connsiteY162" fmla="*/ 303213 h 714375"/>
                <a:gd name="connsiteX163" fmla="*/ 449263 w 587375"/>
                <a:gd name="connsiteY163" fmla="*/ 295275 h 714375"/>
                <a:gd name="connsiteX164" fmla="*/ 444500 w 587375"/>
                <a:gd name="connsiteY164" fmla="*/ 285750 h 714375"/>
                <a:gd name="connsiteX165" fmla="*/ 415925 w 587375"/>
                <a:gd name="connsiteY165" fmla="*/ 269875 h 714375"/>
                <a:gd name="connsiteX166" fmla="*/ 414338 w 587375"/>
                <a:gd name="connsiteY166" fmla="*/ 276225 h 714375"/>
                <a:gd name="connsiteX167" fmla="*/ 406400 w 587375"/>
                <a:gd name="connsiteY167" fmla="*/ 293688 h 714375"/>
                <a:gd name="connsiteX168" fmla="*/ 428625 w 587375"/>
                <a:gd name="connsiteY168" fmla="*/ 303213 h 714375"/>
                <a:gd name="connsiteX169" fmla="*/ 415925 w 587375"/>
                <a:gd name="connsiteY169" fmla="*/ 311150 h 714375"/>
                <a:gd name="connsiteX170" fmla="*/ 414338 w 587375"/>
                <a:gd name="connsiteY170" fmla="*/ 319088 h 714375"/>
                <a:gd name="connsiteX171" fmla="*/ 419100 w 587375"/>
                <a:gd name="connsiteY171" fmla="*/ 323850 h 714375"/>
                <a:gd name="connsiteX172" fmla="*/ 420688 w 587375"/>
                <a:gd name="connsiteY172" fmla="*/ 338138 h 714375"/>
                <a:gd name="connsiteX173" fmla="*/ 436563 w 587375"/>
                <a:gd name="connsiteY173" fmla="*/ 388938 h 714375"/>
                <a:gd name="connsiteX174" fmla="*/ 407988 w 587375"/>
                <a:gd name="connsiteY174" fmla="*/ 388938 h 714375"/>
                <a:gd name="connsiteX175" fmla="*/ 406400 w 587375"/>
                <a:gd name="connsiteY175" fmla="*/ 374650 h 714375"/>
                <a:gd name="connsiteX176" fmla="*/ 398463 w 587375"/>
                <a:gd name="connsiteY176" fmla="*/ 388938 h 714375"/>
                <a:gd name="connsiteX177" fmla="*/ 377825 w 587375"/>
                <a:gd name="connsiteY177" fmla="*/ 404813 h 714375"/>
                <a:gd name="connsiteX178" fmla="*/ 382588 w 587375"/>
                <a:gd name="connsiteY178" fmla="*/ 414338 h 714375"/>
                <a:gd name="connsiteX179" fmla="*/ 371475 w 587375"/>
                <a:gd name="connsiteY179" fmla="*/ 434975 h 714375"/>
                <a:gd name="connsiteX180" fmla="*/ 355600 w 587375"/>
                <a:gd name="connsiteY180" fmla="*/ 439738 h 714375"/>
                <a:gd name="connsiteX181" fmla="*/ 350838 w 587375"/>
                <a:gd name="connsiteY181" fmla="*/ 431800 h 714375"/>
                <a:gd name="connsiteX182" fmla="*/ 339725 w 587375"/>
                <a:gd name="connsiteY182" fmla="*/ 439738 h 714375"/>
                <a:gd name="connsiteX183" fmla="*/ 339725 w 587375"/>
                <a:gd name="connsiteY183" fmla="*/ 452438 h 714375"/>
                <a:gd name="connsiteX184" fmla="*/ 287338 w 587375"/>
                <a:gd name="connsiteY184" fmla="*/ 500063 h 714375"/>
                <a:gd name="connsiteX185" fmla="*/ 290513 w 587375"/>
                <a:gd name="connsiteY185" fmla="*/ 512763 h 714375"/>
                <a:gd name="connsiteX186" fmla="*/ 266700 w 587375"/>
                <a:gd name="connsiteY186" fmla="*/ 525463 h 714375"/>
                <a:gd name="connsiteX187" fmla="*/ 249238 w 587375"/>
                <a:gd name="connsiteY187" fmla="*/ 530225 h 714375"/>
                <a:gd name="connsiteX188" fmla="*/ 247650 w 587375"/>
                <a:gd name="connsiteY188" fmla="*/ 539750 h 714375"/>
                <a:gd name="connsiteX189" fmla="*/ 252413 w 587375"/>
                <a:gd name="connsiteY189" fmla="*/ 590550 h 714375"/>
                <a:gd name="connsiteX190" fmla="*/ 239713 w 587375"/>
                <a:gd name="connsiteY190" fmla="*/ 620713 h 714375"/>
                <a:gd name="connsiteX191" fmla="*/ 242888 w 587375"/>
                <a:gd name="connsiteY191" fmla="*/ 655638 h 714375"/>
                <a:gd name="connsiteX192" fmla="*/ 231775 w 587375"/>
                <a:gd name="connsiteY192" fmla="*/ 655638 h 714375"/>
                <a:gd name="connsiteX193" fmla="*/ 223838 w 587375"/>
                <a:gd name="connsiteY193" fmla="*/ 681038 h 714375"/>
                <a:gd name="connsiteX194" fmla="*/ 231775 w 587375"/>
                <a:gd name="connsiteY194" fmla="*/ 687388 h 714375"/>
                <a:gd name="connsiteX195" fmla="*/ 231775 w 587375"/>
                <a:gd name="connsiteY195" fmla="*/ 692150 h 714375"/>
                <a:gd name="connsiteX196" fmla="*/ 214313 w 587375"/>
                <a:gd name="connsiteY196" fmla="*/ 687388 h 714375"/>
                <a:gd name="connsiteX197" fmla="*/ 209550 w 587375"/>
                <a:gd name="connsiteY197" fmla="*/ 704850 h 714375"/>
                <a:gd name="connsiteX198" fmla="*/ 193675 w 587375"/>
                <a:gd name="connsiteY198" fmla="*/ 714375 h 714375"/>
                <a:gd name="connsiteX199" fmla="*/ 166688 w 587375"/>
                <a:gd name="connsiteY199" fmla="*/ 687388 h 714375"/>
                <a:gd name="connsiteX200" fmla="*/ 161925 w 587375"/>
                <a:gd name="connsiteY200" fmla="*/ 666750 h 714375"/>
                <a:gd name="connsiteX201" fmla="*/ 155575 w 587375"/>
                <a:gd name="connsiteY201" fmla="*/ 633413 h 714375"/>
                <a:gd name="connsiteX202" fmla="*/ 133350 w 587375"/>
                <a:gd name="connsiteY202" fmla="*/ 593725 h 714375"/>
                <a:gd name="connsiteX203" fmla="*/ 131763 w 587375"/>
                <a:gd name="connsiteY203" fmla="*/ 555625 h 714375"/>
                <a:gd name="connsiteX204" fmla="*/ 103188 w 587375"/>
                <a:gd name="connsiteY204" fmla="*/ 495300 h 714375"/>
                <a:gd name="connsiteX205" fmla="*/ 98425 w 587375"/>
                <a:gd name="connsiteY205" fmla="*/ 471488 h 714375"/>
                <a:gd name="connsiteX206" fmla="*/ 93662 w 587375"/>
                <a:gd name="connsiteY206" fmla="*/ 423863 h 714375"/>
                <a:gd name="connsiteX207" fmla="*/ 95250 w 587375"/>
                <a:gd name="connsiteY207" fmla="*/ 404813 h 714375"/>
                <a:gd name="connsiteX208" fmla="*/ 90487 w 587375"/>
                <a:gd name="connsiteY208" fmla="*/ 398463 h 714375"/>
                <a:gd name="connsiteX209" fmla="*/ 93662 w 587375"/>
                <a:gd name="connsiteY209" fmla="*/ 374650 h 714375"/>
                <a:gd name="connsiteX210" fmla="*/ 85725 w 587375"/>
                <a:gd name="connsiteY210" fmla="*/ 371475 h 714375"/>
                <a:gd name="connsiteX211" fmla="*/ 82550 w 587375"/>
                <a:gd name="connsiteY211" fmla="*/ 381000 h 714375"/>
                <a:gd name="connsiteX212" fmla="*/ 77787 w 587375"/>
                <a:gd name="connsiteY212" fmla="*/ 404813 h 714375"/>
                <a:gd name="connsiteX213" fmla="*/ 58737 w 587375"/>
                <a:gd name="connsiteY213" fmla="*/ 419100 h 714375"/>
                <a:gd name="connsiteX214" fmla="*/ 34925 w 587375"/>
                <a:gd name="connsiteY214" fmla="*/ 404813 h 714375"/>
                <a:gd name="connsiteX215" fmla="*/ 12700 w 587375"/>
                <a:gd name="connsiteY215" fmla="*/ 374650 h 714375"/>
                <a:gd name="connsiteX216" fmla="*/ 38100 w 587375"/>
                <a:gd name="connsiteY216" fmla="*/ 371475 h 714375"/>
                <a:gd name="connsiteX217" fmla="*/ 50800 w 587375"/>
                <a:gd name="connsiteY217" fmla="*/ 349250 h 714375"/>
                <a:gd name="connsiteX218" fmla="*/ 34925 w 587375"/>
                <a:gd name="connsiteY218" fmla="*/ 354013 h 714375"/>
                <a:gd name="connsiteX219" fmla="*/ 20637 w 587375"/>
                <a:gd name="connsiteY219" fmla="*/ 361950 h 714375"/>
                <a:gd name="connsiteX220" fmla="*/ 0 w 587375"/>
                <a:gd name="connsiteY220" fmla="*/ 342900 h 714375"/>
                <a:gd name="connsiteX221" fmla="*/ 7937 w 587375"/>
                <a:gd name="connsiteY221" fmla="*/ 330200 h 714375"/>
                <a:gd name="connsiteX222" fmla="*/ 42862 w 587375"/>
                <a:gd name="connsiteY222" fmla="*/ 320675 h 714375"/>
                <a:gd name="connsiteX223" fmla="*/ 60325 w 587375"/>
                <a:gd name="connsiteY223" fmla="*/ 320675 h 714375"/>
                <a:gd name="connsiteX224" fmla="*/ 50800 w 587375"/>
                <a:gd name="connsiteY224" fmla="*/ 290513 h 714375"/>
                <a:gd name="connsiteX225" fmla="*/ 33337 w 587375"/>
                <a:gd name="connsiteY225" fmla="*/ 280988 h 714375"/>
                <a:gd name="connsiteX226" fmla="*/ 38100 w 587375"/>
                <a:gd name="connsiteY226" fmla="*/ 265113 h 714375"/>
                <a:gd name="connsiteX227" fmla="*/ 22225 w 587375"/>
                <a:gd name="connsiteY227" fmla="*/ 265113 h 714375"/>
                <a:gd name="connsiteX228" fmla="*/ 25400 w 587375"/>
                <a:gd name="connsiteY228" fmla="*/ 255588 h 714375"/>
                <a:gd name="connsiteX229" fmla="*/ 39687 w 587375"/>
                <a:gd name="connsiteY229" fmla="*/ 234950 h 714375"/>
                <a:gd name="connsiteX230" fmla="*/ 52387 w 587375"/>
                <a:gd name="connsiteY230" fmla="*/ 239713 h 714375"/>
                <a:gd name="connsiteX231" fmla="*/ 76200 w 587375"/>
                <a:gd name="connsiteY231" fmla="*/ 227013 h 714375"/>
                <a:gd name="connsiteX232" fmla="*/ 80962 w 587375"/>
                <a:gd name="connsiteY232" fmla="*/ 212725 h 714375"/>
                <a:gd name="connsiteX233" fmla="*/ 107950 w 587375"/>
                <a:gd name="connsiteY233" fmla="*/ 196850 h 714375"/>
                <a:gd name="connsiteX234" fmla="*/ 120650 w 587375"/>
                <a:gd name="connsiteY234" fmla="*/ 161925 h 714375"/>
                <a:gd name="connsiteX235" fmla="*/ 133350 w 587375"/>
                <a:gd name="connsiteY235" fmla="*/ 134938 h 714375"/>
                <a:gd name="connsiteX236" fmla="*/ 143828 w 587375"/>
                <a:gd name="connsiteY236" fmla="*/ 123507 h 714375"/>
                <a:gd name="connsiteX237" fmla="*/ 141288 w 587375"/>
                <a:gd name="connsiteY237" fmla="*/ 122237 h 714375"/>
                <a:gd name="connsiteX238" fmla="*/ 138113 w 587375"/>
                <a:gd name="connsiteY238" fmla="*/ 122237 h 714375"/>
                <a:gd name="connsiteX239" fmla="*/ 136526 w 587375"/>
                <a:gd name="connsiteY239" fmla="*/ 122237 h 714375"/>
                <a:gd name="connsiteX240" fmla="*/ 136526 w 587375"/>
                <a:gd name="connsiteY240" fmla="*/ 119062 h 714375"/>
                <a:gd name="connsiteX241" fmla="*/ 133351 w 587375"/>
                <a:gd name="connsiteY241" fmla="*/ 115887 h 714375"/>
                <a:gd name="connsiteX242" fmla="*/ 128588 w 587375"/>
                <a:gd name="connsiteY242" fmla="*/ 114300 h 714375"/>
                <a:gd name="connsiteX243" fmla="*/ 125413 w 587375"/>
                <a:gd name="connsiteY243" fmla="*/ 114300 h 714375"/>
                <a:gd name="connsiteX244" fmla="*/ 125413 w 587375"/>
                <a:gd name="connsiteY244" fmla="*/ 109537 h 714375"/>
                <a:gd name="connsiteX245" fmla="*/ 123826 w 587375"/>
                <a:gd name="connsiteY245" fmla="*/ 106362 h 714375"/>
                <a:gd name="connsiteX246" fmla="*/ 119063 w 587375"/>
                <a:gd name="connsiteY246" fmla="*/ 98425 h 714375"/>
                <a:gd name="connsiteX247" fmla="*/ 123826 w 587375"/>
                <a:gd name="connsiteY247" fmla="*/ 96837 h 714375"/>
                <a:gd name="connsiteX248" fmla="*/ 123825 w 587375"/>
                <a:gd name="connsiteY248" fmla="*/ 96836 h 714375"/>
                <a:gd name="connsiteX249" fmla="*/ 123825 w 587375"/>
                <a:gd name="connsiteY249" fmla="*/ 96837 h 714375"/>
                <a:gd name="connsiteX250" fmla="*/ 119063 w 587375"/>
                <a:gd name="connsiteY250" fmla="*/ 98425 h 714375"/>
                <a:gd name="connsiteX251" fmla="*/ 125413 w 587375"/>
                <a:gd name="connsiteY251" fmla="*/ 109537 h 714375"/>
                <a:gd name="connsiteX252" fmla="*/ 123825 w 587375"/>
                <a:gd name="connsiteY252" fmla="*/ 109537 h 714375"/>
                <a:gd name="connsiteX253" fmla="*/ 119063 w 587375"/>
                <a:gd name="connsiteY253" fmla="*/ 109537 h 714375"/>
                <a:gd name="connsiteX254" fmla="*/ 115888 w 587375"/>
                <a:gd name="connsiteY254" fmla="*/ 106362 h 714375"/>
                <a:gd name="connsiteX255" fmla="*/ 115888 w 587375"/>
                <a:gd name="connsiteY255" fmla="*/ 103187 h 714375"/>
                <a:gd name="connsiteX256" fmla="*/ 115888 w 587375"/>
                <a:gd name="connsiteY256" fmla="*/ 101600 h 714375"/>
                <a:gd name="connsiteX257" fmla="*/ 115888 w 587375"/>
                <a:gd name="connsiteY257" fmla="*/ 98425 h 714375"/>
                <a:gd name="connsiteX258" fmla="*/ 112713 w 587375"/>
                <a:gd name="connsiteY258" fmla="*/ 79375 h 714375"/>
                <a:gd name="connsiteX259" fmla="*/ 112713 w 587375"/>
                <a:gd name="connsiteY259" fmla="*/ 76200 h 714375"/>
                <a:gd name="connsiteX260" fmla="*/ 111125 w 587375"/>
                <a:gd name="connsiteY260" fmla="*/ 71437 h 714375"/>
                <a:gd name="connsiteX261" fmla="*/ 111125 w 587375"/>
                <a:gd name="connsiteY261" fmla="*/ 68262 h 714375"/>
                <a:gd name="connsiteX262" fmla="*/ 115888 w 587375"/>
                <a:gd name="connsiteY262" fmla="*/ 63500 h 714375"/>
                <a:gd name="connsiteX263" fmla="*/ 123825 w 587375"/>
                <a:gd name="connsiteY263" fmla="*/ 58737 h 714375"/>
                <a:gd name="connsiteX264" fmla="*/ 123825 w 587375"/>
                <a:gd name="connsiteY264" fmla="*/ 55562 h 714375"/>
                <a:gd name="connsiteX265" fmla="*/ 125413 w 587375"/>
                <a:gd name="connsiteY265" fmla="*/ 49212 h 714375"/>
                <a:gd name="connsiteX266" fmla="*/ 123825 w 587375"/>
                <a:gd name="connsiteY266" fmla="*/ 46037 h 714375"/>
                <a:gd name="connsiteX267" fmla="*/ 119063 w 587375"/>
                <a:gd name="connsiteY267" fmla="*/ 41275 h 714375"/>
                <a:gd name="connsiteX268" fmla="*/ 115888 w 587375"/>
                <a:gd name="connsiteY268" fmla="*/ 41275 h 714375"/>
                <a:gd name="connsiteX269" fmla="*/ 112713 w 587375"/>
                <a:gd name="connsiteY269" fmla="*/ 38100 h 714375"/>
                <a:gd name="connsiteX270" fmla="*/ 111125 w 587375"/>
                <a:gd name="connsiteY270" fmla="*/ 33337 h 714375"/>
                <a:gd name="connsiteX271" fmla="*/ 106363 w 587375"/>
                <a:gd name="connsiteY271" fmla="*/ 33337 h 714375"/>
                <a:gd name="connsiteX272" fmla="*/ 103188 w 587375"/>
                <a:gd name="connsiteY272" fmla="*/ 30162 h 714375"/>
                <a:gd name="connsiteX273" fmla="*/ 101600 w 587375"/>
                <a:gd name="connsiteY273" fmla="*/ 30162 h 714375"/>
                <a:gd name="connsiteX274" fmla="*/ 95250 w 587375"/>
                <a:gd name="connsiteY274" fmla="*/ 28575 h 714375"/>
                <a:gd name="connsiteX275" fmla="*/ 95250 w 587375"/>
                <a:gd name="connsiteY275" fmla="*/ 25400 h 714375"/>
                <a:gd name="connsiteX276" fmla="*/ 95250 w 587375"/>
                <a:gd name="connsiteY276" fmla="*/ 17463 h 714375"/>
                <a:gd name="connsiteX277" fmla="*/ 95250 w 587375"/>
                <a:gd name="connsiteY277" fmla="*/ 15875 h 714375"/>
                <a:gd name="connsiteX278" fmla="*/ 98425 w 587375"/>
                <a:gd name="connsiteY278" fmla="*/ 15875 h 714375"/>
                <a:gd name="connsiteX279" fmla="*/ 103188 w 587375"/>
                <a:gd name="connsiteY279" fmla="*/ 15875 h 714375"/>
                <a:gd name="connsiteX280" fmla="*/ 106363 w 587375"/>
                <a:gd name="connsiteY280" fmla="*/ 17463 h 714375"/>
                <a:gd name="connsiteX281" fmla="*/ 107950 w 587375"/>
                <a:gd name="connsiteY281" fmla="*/ 15875 h 714375"/>
                <a:gd name="connsiteX282" fmla="*/ 107950 w 587375"/>
                <a:gd name="connsiteY282" fmla="*/ 12700 h 714375"/>
                <a:gd name="connsiteX283" fmla="*/ 107950 w 587375"/>
                <a:gd name="connsiteY283" fmla="*/ 7938 h 714375"/>
                <a:gd name="connsiteX284" fmla="*/ 112713 w 587375"/>
                <a:gd name="connsiteY284" fmla="*/ 7938 h 714375"/>
                <a:gd name="connsiteX285" fmla="*/ 115888 w 587375"/>
                <a:gd name="connsiteY285" fmla="*/ 7938 h 714375"/>
                <a:gd name="connsiteX286" fmla="*/ 123825 w 587375"/>
                <a:gd name="connsiteY286" fmla="*/ 6350 h 714375"/>
                <a:gd name="connsiteX287" fmla="*/ 125413 w 587375"/>
                <a:gd name="connsiteY287" fmla="*/ 6350 h 714375"/>
                <a:gd name="connsiteX288" fmla="*/ 128588 w 587375"/>
                <a:gd name="connsiteY288" fmla="*/ 3175 h 714375"/>
                <a:gd name="connsiteX289" fmla="*/ 136525 w 587375"/>
                <a:gd name="connsiteY289" fmla="*/ 6350 h 714375"/>
                <a:gd name="connsiteX290" fmla="*/ 138113 w 587375"/>
                <a:gd name="connsiteY290" fmla="*/ 0 h 714375"/>
                <a:gd name="connsiteX0" fmla="*/ 120651 w 587375"/>
                <a:gd name="connsiteY0" fmla="*/ 80962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20651 w 587375"/>
                <a:gd name="connsiteY5" fmla="*/ 80962 h 714375"/>
                <a:gd name="connsiteX6" fmla="*/ 138113 w 587375"/>
                <a:gd name="connsiteY6" fmla="*/ 0 h 714375"/>
                <a:gd name="connsiteX7" fmla="*/ 144463 w 587375"/>
                <a:gd name="connsiteY7" fmla="*/ 0 h 714375"/>
                <a:gd name="connsiteX8" fmla="*/ 146050 w 587375"/>
                <a:gd name="connsiteY8" fmla="*/ 3175 h 714375"/>
                <a:gd name="connsiteX9" fmla="*/ 149225 w 587375"/>
                <a:gd name="connsiteY9" fmla="*/ 0 h 714375"/>
                <a:gd name="connsiteX10" fmla="*/ 153988 w 587375"/>
                <a:gd name="connsiteY10" fmla="*/ 0 h 714375"/>
                <a:gd name="connsiteX11" fmla="*/ 155576 w 587375"/>
                <a:gd name="connsiteY11" fmla="*/ 3175 h 714375"/>
                <a:gd name="connsiteX12" fmla="*/ 158751 w 587375"/>
                <a:gd name="connsiteY12" fmla="*/ 6350 h 714375"/>
                <a:gd name="connsiteX13" fmla="*/ 161926 w 587375"/>
                <a:gd name="connsiteY13" fmla="*/ 7938 h 714375"/>
                <a:gd name="connsiteX14" fmla="*/ 161926 w 587375"/>
                <a:gd name="connsiteY14" fmla="*/ 11113 h 714375"/>
                <a:gd name="connsiteX15" fmla="*/ 163513 w 587375"/>
                <a:gd name="connsiteY15" fmla="*/ 15875 h 714375"/>
                <a:gd name="connsiteX16" fmla="*/ 171451 w 587375"/>
                <a:gd name="connsiteY16" fmla="*/ 15875 h 714375"/>
                <a:gd name="connsiteX17" fmla="*/ 174626 w 587375"/>
                <a:gd name="connsiteY17" fmla="*/ 17463 h 714375"/>
                <a:gd name="connsiteX18" fmla="*/ 176213 w 587375"/>
                <a:gd name="connsiteY18" fmla="*/ 23813 h 714375"/>
                <a:gd name="connsiteX19" fmla="*/ 179388 w 587375"/>
                <a:gd name="connsiteY19" fmla="*/ 25400 h 714375"/>
                <a:gd name="connsiteX20" fmla="*/ 184151 w 587375"/>
                <a:gd name="connsiteY20" fmla="*/ 25400 h 714375"/>
                <a:gd name="connsiteX21" fmla="*/ 184151 w 587375"/>
                <a:gd name="connsiteY21" fmla="*/ 36512 h 714375"/>
                <a:gd name="connsiteX22" fmla="*/ 187326 w 587375"/>
                <a:gd name="connsiteY22" fmla="*/ 38100 h 714375"/>
                <a:gd name="connsiteX23" fmla="*/ 192088 w 587375"/>
                <a:gd name="connsiteY23" fmla="*/ 41275 h 714375"/>
                <a:gd name="connsiteX24" fmla="*/ 193676 w 587375"/>
                <a:gd name="connsiteY24" fmla="*/ 41275 h 714375"/>
                <a:gd name="connsiteX25" fmla="*/ 201613 w 587375"/>
                <a:gd name="connsiteY25" fmla="*/ 41275 h 714375"/>
                <a:gd name="connsiteX26" fmla="*/ 204788 w 587375"/>
                <a:gd name="connsiteY26" fmla="*/ 42862 h 714375"/>
                <a:gd name="connsiteX27" fmla="*/ 204788 w 587375"/>
                <a:gd name="connsiteY27" fmla="*/ 43921 h 714375"/>
                <a:gd name="connsiteX28" fmla="*/ 206376 w 587375"/>
                <a:gd name="connsiteY28" fmla="*/ 42862 h 714375"/>
                <a:gd name="connsiteX29" fmla="*/ 209551 w 587375"/>
                <a:gd name="connsiteY29" fmla="*/ 41275 h 714375"/>
                <a:gd name="connsiteX30" fmla="*/ 211138 w 587375"/>
                <a:gd name="connsiteY30" fmla="*/ 38100 h 714375"/>
                <a:gd name="connsiteX31" fmla="*/ 214313 w 587375"/>
                <a:gd name="connsiteY31" fmla="*/ 38100 h 714375"/>
                <a:gd name="connsiteX32" fmla="*/ 217488 w 587375"/>
                <a:gd name="connsiteY32" fmla="*/ 38100 h 714375"/>
                <a:gd name="connsiteX33" fmla="*/ 219076 w 587375"/>
                <a:gd name="connsiteY33" fmla="*/ 38100 h 714375"/>
                <a:gd name="connsiteX34" fmla="*/ 222251 w 587375"/>
                <a:gd name="connsiteY34" fmla="*/ 38100 h 714375"/>
                <a:gd name="connsiteX35" fmla="*/ 223838 w 587375"/>
                <a:gd name="connsiteY35" fmla="*/ 36513 h 714375"/>
                <a:gd name="connsiteX36" fmla="*/ 223838 w 587375"/>
                <a:gd name="connsiteY36" fmla="*/ 33338 h 714375"/>
                <a:gd name="connsiteX37" fmla="*/ 227013 w 587375"/>
                <a:gd name="connsiteY37" fmla="*/ 28575 h 714375"/>
                <a:gd name="connsiteX38" fmla="*/ 227013 w 587375"/>
                <a:gd name="connsiteY38" fmla="*/ 25400 h 714375"/>
                <a:gd name="connsiteX39" fmla="*/ 230188 w 587375"/>
                <a:gd name="connsiteY39" fmla="*/ 25400 h 714375"/>
                <a:gd name="connsiteX40" fmla="*/ 231776 w 587375"/>
                <a:gd name="connsiteY40" fmla="*/ 28575 h 714375"/>
                <a:gd name="connsiteX41" fmla="*/ 234951 w 587375"/>
                <a:gd name="connsiteY41" fmla="*/ 30163 h 714375"/>
                <a:gd name="connsiteX42" fmla="*/ 236538 w 587375"/>
                <a:gd name="connsiteY42" fmla="*/ 33338 h 714375"/>
                <a:gd name="connsiteX43" fmla="*/ 242888 w 587375"/>
                <a:gd name="connsiteY43" fmla="*/ 33338 h 714375"/>
                <a:gd name="connsiteX44" fmla="*/ 244476 w 587375"/>
                <a:gd name="connsiteY44" fmla="*/ 33338 h 714375"/>
                <a:gd name="connsiteX45" fmla="*/ 247651 w 587375"/>
                <a:gd name="connsiteY45" fmla="*/ 33338 h 714375"/>
                <a:gd name="connsiteX46" fmla="*/ 249238 w 587375"/>
                <a:gd name="connsiteY46" fmla="*/ 33338 h 714375"/>
                <a:gd name="connsiteX47" fmla="*/ 252413 w 587375"/>
                <a:gd name="connsiteY47" fmla="*/ 36513 h 714375"/>
                <a:gd name="connsiteX48" fmla="*/ 252413 w 587375"/>
                <a:gd name="connsiteY48" fmla="*/ 38100 h 714375"/>
                <a:gd name="connsiteX49" fmla="*/ 252413 w 587375"/>
                <a:gd name="connsiteY49" fmla="*/ 42862 h 714375"/>
                <a:gd name="connsiteX50" fmla="*/ 249238 w 587375"/>
                <a:gd name="connsiteY50" fmla="*/ 46037 h 714375"/>
                <a:gd name="connsiteX51" fmla="*/ 249238 w 587375"/>
                <a:gd name="connsiteY51" fmla="*/ 49212 h 714375"/>
                <a:gd name="connsiteX52" fmla="*/ 249238 w 587375"/>
                <a:gd name="connsiteY52" fmla="*/ 50800 h 714375"/>
                <a:gd name="connsiteX53" fmla="*/ 252413 w 587375"/>
                <a:gd name="connsiteY53" fmla="*/ 55562 h 714375"/>
                <a:gd name="connsiteX54" fmla="*/ 249238 w 587375"/>
                <a:gd name="connsiteY54" fmla="*/ 58737 h 714375"/>
                <a:gd name="connsiteX55" fmla="*/ 249238 w 587375"/>
                <a:gd name="connsiteY55" fmla="*/ 63500 h 714375"/>
                <a:gd name="connsiteX56" fmla="*/ 247651 w 587375"/>
                <a:gd name="connsiteY56" fmla="*/ 66675 h 714375"/>
                <a:gd name="connsiteX57" fmla="*/ 244476 w 587375"/>
                <a:gd name="connsiteY57" fmla="*/ 68262 h 714375"/>
                <a:gd name="connsiteX58" fmla="*/ 239713 w 587375"/>
                <a:gd name="connsiteY58" fmla="*/ 71437 h 714375"/>
                <a:gd name="connsiteX59" fmla="*/ 236538 w 587375"/>
                <a:gd name="connsiteY59" fmla="*/ 71437 h 714375"/>
                <a:gd name="connsiteX60" fmla="*/ 236538 w 587375"/>
                <a:gd name="connsiteY60" fmla="*/ 76200 h 714375"/>
                <a:gd name="connsiteX61" fmla="*/ 236538 w 587375"/>
                <a:gd name="connsiteY61" fmla="*/ 80962 h 714375"/>
                <a:gd name="connsiteX62" fmla="*/ 234951 w 587375"/>
                <a:gd name="connsiteY62" fmla="*/ 84137 h 714375"/>
                <a:gd name="connsiteX63" fmla="*/ 231776 w 587375"/>
                <a:gd name="connsiteY63" fmla="*/ 84137 h 714375"/>
                <a:gd name="connsiteX64" fmla="*/ 227013 w 587375"/>
                <a:gd name="connsiteY64" fmla="*/ 84137 h 714375"/>
                <a:gd name="connsiteX65" fmla="*/ 227013 w 587375"/>
                <a:gd name="connsiteY65" fmla="*/ 80962 h 714375"/>
                <a:gd name="connsiteX66" fmla="*/ 227013 w 587375"/>
                <a:gd name="connsiteY66" fmla="*/ 76200 h 714375"/>
                <a:gd name="connsiteX67" fmla="*/ 227013 w 587375"/>
                <a:gd name="connsiteY67" fmla="*/ 71437 h 714375"/>
                <a:gd name="connsiteX68" fmla="*/ 223838 w 587375"/>
                <a:gd name="connsiteY68" fmla="*/ 84137 h 714375"/>
                <a:gd name="connsiteX69" fmla="*/ 223838 w 587375"/>
                <a:gd name="connsiteY69" fmla="*/ 88900 h 714375"/>
                <a:gd name="connsiteX70" fmla="*/ 223838 w 587375"/>
                <a:gd name="connsiteY70" fmla="*/ 92075 h 714375"/>
                <a:gd name="connsiteX71" fmla="*/ 223838 w 587375"/>
                <a:gd name="connsiteY71" fmla="*/ 96837 h 714375"/>
                <a:gd name="connsiteX72" fmla="*/ 227013 w 587375"/>
                <a:gd name="connsiteY72" fmla="*/ 98425 h 714375"/>
                <a:gd name="connsiteX73" fmla="*/ 227013 w 587375"/>
                <a:gd name="connsiteY73" fmla="*/ 103187 h 714375"/>
                <a:gd name="connsiteX74" fmla="*/ 231775 w 587375"/>
                <a:gd name="connsiteY74" fmla="*/ 103187 h 714375"/>
                <a:gd name="connsiteX75" fmla="*/ 234950 w 587375"/>
                <a:gd name="connsiteY75" fmla="*/ 103187 h 714375"/>
                <a:gd name="connsiteX76" fmla="*/ 231775 w 587375"/>
                <a:gd name="connsiteY76" fmla="*/ 106362 h 714375"/>
                <a:gd name="connsiteX77" fmla="*/ 231775 w 587375"/>
                <a:gd name="connsiteY77" fmla="*/ 109537 h 714375"/>
                <a:gd name="connsiteX78" fmla="*/ 231775 w 587375"/>
                <a:gd name="connsiteY78" fmla="*/ 111125 h 714375"/>
                <a:gd name="connsiteX79" fmla="*/ 234950 w 587375"/>
                <a:gd name="connsiteY79" fmla="*/ 114300 h 714375"/>
                <a:gd name="connsiteX80" fmla="*/ 233891 w 587375"/>
                <a:gd name="connsiteY80" fmla="*/ 116947 h 714375"/>
                <a:gd name="connsiteX81" fmla="*/ 234951 w 587375"/>
                <a:gd name="connsiteY81" fmla="*/ 115888 h 714375"/>
                <a:gd name="connsiteX82" fmla="*/ 234951 w 587375"/>
                <a:gd name="connsiteY82" fmla="*/ 114300 h 714375"/>
                <a:gd name="connsiteX83" fmla="*/ 236538 w 587375"/>
                <a:gd name="connsiteY83" fmla="*/ 114300 h 714375"/>
                <a:gd name="connsiteX84" fmla="*/ 239713 w 587375"/>
                <a:gd name="connsiteY84" fmla="*/ 115888 h 714375"/>
                <a:gd name="connsiteX85" fmla="*/ 239713 w 587375"/>
                <a:gd name="connsiteY85" fmla="*/ 122237 h 714375"/>
                <a:gd name="connsiteX86" fmla="*/ 234951 w 587375"/>
                <a:gd name="connsiteY86" fmla="*/ 123825 h 714375"/>
                <a:gd name="connsiteX87" fmla="*/ 231776 w 587375"/>
                <a:gd name="connsiteY87" fmla="*/ 123825 h 714375"/>
                <a:gd name="connsiteX88" fmla="*/ 231776 w 587375"/>
                <a:gd name="connsiteY88" fmla="*/ 128587 h 714375"/>
                <a:gd name="connsiteX89" fmla="*/ 231776 w 587375"/>
                <a:gd name="connsiteY89" fmla="*/ 131762 h 714375"/>
                <a:gd name="connsiteX90" fmla="*/ 227013 w 587375"/>
                <a:gd name="connsiteY90" fmla="*/ 131762 h 714375"/>
                <a:gd name="connsiteX91" fmla="*/ 223838 w 587375"/>
                <a:gd name="connsiteY91" fmla="*/ 131762 h 714375"/>
                <a:gd name="connsiteX92" fmla="*/ 222250 w 587375"/>
                <a:gd name="connsiteY92" fmla="*/ 128587 h 714375"/>
                <a:gd name="connsiteX93" fmla="*/ 222250 w 587375"/>
                <a:gd name="connsiteY93" fmla="*/ 127000 h 714375"/>
                <a:gd name="connsiteX94" fmla="*/ 222250 w 587375"/>
                <a:gd name="connsiteY94" fmla="*/ 123825 h 714375"/>
                <a:gd name="connsiteX95" fmla="*/ 223838 w 587375"/>
                <a:gd name="connsiteY95" fmla="*/ 123825 h 714375"/>
                <a:gd name="connsiteX96" fmla="*/ 227013 w 587375"/>
                <a:gd name="connsiteY96" fmla="*/ 123825 h 714375"/>
                <a:gd name="connsiteX97" fmla="*/ 230188 w 587375"/>
                <a:gd name="connsiteY97" fmla="*/ 123825 h 714375"/>
                <a:gd name="connsiteX98" fmla="*/ 231776 w 587375"/>
                <a:gd name="connsiteY98" fmla="*/ 122237 h 714375"/>
                <a:gd name="connsiteX99" fmla="*/ 231776 w 587375"/>
                <a:gd name="connsiteY99" fmla="*/ 122236 h 714375"/>
                <a:gd name="connsiteX100" fmla="*/ 231775 w 587375"/>
                <a:gd name="connsiteY100" fmla="*/ 122237 h 714375"/>
                <a:gd name="connsiteX101" fmla="*/ 227013 w 587375"/>
                <a:gd name="connsiteY101" fmla="*/ 123825 h 714375"/>
                <a:gd name="connsiteX102" fmla="*/ 223838 w 587375"/>
                <a:gd name="connsiteY102" fmla="*/ 123825 h 714375"/>
                <a:gd name="connsiteX103" fmla="*/ 222250 w 587375"/>
                <a:gd name="connsiteY103" fmla="*/ 122237 h 714375"/>
                <a:gd name="connsiteX104" fmla="*/ 222250 w 587375"/>
                <a:gd name="connsiteY104" fmla="*/ 119062 h 714375"/>
                <a:gd name="connsiteX105" fmla="*/ 219075 w 587375"/>
                <a:gd name="connsiteY105" fmla="*/ 122237 h 714375"/>
                <a:gd name="connsiteX106" fmla="*/ 217488 w 587375"/>
                <a:gd name="connsiteY106" fmla="*/ 122237 h 714375"/>
                <a:gd name="connsiteX107" fmla="*/ 214313 w 587375"/>
                <a:gd name="connsiteY107" fmla="*/ 123825 h 714375"/>
                <a:gd name="connsiteX108" fmla="*/ 214312 w 587375"/>
                <a:gd name="connsiteY108" fmla="*/ 123825 h 714375"/>
                <a:gd name="connsiteX109" fmla="*/ 214312 w 587375"/>
                <a:gd name="connsiteY109" fmla="*/ 125014 h 714375"/>
                <a:gd name="connsiteX110" fmla="*/ 223838 w 587375"/>
                <a:gd name="connsiteY110" fmla="*/ 157163 h 714375"/>
                <a:gd name="connsiteX111" fmla="*/ 234950 w 587375"/>
                <a:gd name="connsiteY111" fmla="*/ 146050 h 714375"/>
                <a:gd name="connsiteX112" fmla="*/ 260350 w 587375"/>
                <a:gd name="connsiteY112" fmla="*/ 166688 h 714375"/>
                <a:gd name="connsiteX113" fmla="*/ 244475 w 587375"/>
                <a:gd name="connsiteY113" fmla="*/ 184150 h 714375"/>
                <a:gd name="connsiteX114" fmla="*/ 242888 w 587375"/>
                <a:gd name="connsiteY114" fmla="*/ 212725 h 714375"/>
                <a:gd name="connsiteX115" fmla="*/ 260350 w 587375"/>
                <a:gd name="connsiteY115" fmla="*/ 212725 h 714375"/>
                <a:gd name="connsiteX116" fmla="*/ 260350 w 587375"/>
                <a:gd name="connsiteY116" fmla="*/ 227013 h 714375"/>
                <a:gd name="connsiteX117" fmla="*/ 292100 w 587375"/>
                <a:gd name="connsiteY117" fmla="*/ 247650 h 714375"/>
                <a:gd name="connsiteX118" fmla="*/ 312738 w 587375"/>
                <a:gd name="connsiteY118" fmla="*/ 250825 h 714375"/>
                <a:gd name="connsiteX119" fmla="*/ 328613 w 587375"/>
                <a:gd name="connsiteY119" fmla="*/ 242888 h 714375"/>
                <a:gd name="connsiteX120" fmla="*/ 339725 w 587375"/>
                <a:gd name="connsiteY120" fmla="*/ 263525 h 714375"/>
                <a:gd name="connsiteX121" fmla="*/ 352425 w 587375"/>
                <a:gd name="connsiteY121" fmla="*/ 260350 h 714375"/>
                <a:gd name="connsiteX122" fmla="*/ 355600 w 587375"/>
                <a:gd name="connsiteY122" fmla="*/ 269875 h 714375"/>
                <a:gd name="connsiteX123" fmla="*/ 398463 w 587375"/>
                <a:gd name="connsiteY123" fmla="*/ 276225 h 714375"/>
                <a:gd name="connsiteX124" fmla="*/ 407988 w 587375"/>
                <a:gd name="connsiteY124" fmla="*/ 269875 h 714375"/>
                <a:gd name="connsiteX125" fmla="*/ 407988 w 587375"/>
                <a:gd name="connsiteY125" fmla="*/ 238125 h 714375"/>
                <a:gd name="connsiteX126" fmla="*/ 423863 w 587375"/>
                <a:gd name="connsiteY126" fmla="*/ 227013 h 714375"/>
                <a:gd name="connsiteX127" fmla="*/ 428625 w 587375"/>
                <a:gd name="connsiteY127" fmla="*/ 234950 h 714375"/>
                <a:gd name="connsiteX128" fmla="*/ 420688 w 587375"/>
                <a:gd name="connsiteY128" fmla="*/ 247650 h 714375"/>
                <a:gd name="connsiteX129" fmla="*/ 423863 w 587375"/>
                <a:gd name="connsiteY129" fmla="*/ 257175 h 714375"/>
                <a:gd name="connsiteX130" fmla="*/ 420688 w 587375"/>
                <a:gd name="connsiteY130" fmla="*/ 265113 h 714375"/>
                <a:gd name="connsiteX131" fmla="*/ 431800 w 587375"/>
                <a:gd name="connsiteY131" fmla="*/ 269875 h 714375"/>
                <a:gd name="connsiteX132" fmla="*/ 450850 w 587375"/>
                <a:gd name="connsiteY132" fmla="*/ 265113 h 714375"/>
                <a:gd name="connsiteX133" fmla="*/ 457200 w 587375"/>
                <a:gd name="connsiteY133" fmla="*/ 257175 h 714375"/>
                <a:gd name="connsiteX134" fmla="*/ 481013 w 587375"/>
                <a:gd name="connsiteY134" fmla="*/ 260350 h 714375"/>
                <a:gd name="connsiteX135" fmla="*/ 481013 w 587375"/>
                <a:gd name="connsiteY135" fmla="*/ 234950 h 714375"/>
                <a:gd name="connsiteX136" fmla="*/ 500063 w 587375"/>
                <a:gd name="connsiteY136" fmla="*/ 227013 h 714375"/>
                <a:gd name="connsiteX137" fmla="*/ 527050 w 587375"/>
                <a:gd name="connsiteY137" fmla="*/ 200025 h 714375"/>
                <a:gd name="connsiteX138" fmla="*/ 544513 w 587375"/>
                <a:gd name="connsiteY138" fmla="*/ 201613 h 714375"/>
                <a:gd name="connsiteX139" fmla="*/ 547688 w 587375"/>
                <a:gd name="connsiteY139" fmla="*/ 214313 h 714375"/>
                <a:gd name="connsiteX140" fmla="*/ 565150 w 587375"/>
                <a:gd name="connsiteY140" fmla="*/ 212725 h 714375"/>
                <a:gd name="connsiteX141" fmla="*/ 582613 w 587375"/>
                <a:gd name="connsiteY141" fmla="*/ 217488 h 714375"/>
                <a:gd name="connsiteX142" fmla="*/ 587375 w 587375"/>
                <a:gd name="connsiteY142" fmla="*/ 233363 h 714375"/>
                <a:gd name="connsiteX143" fmla="*/ 585788 w 587375"/>
                <a:gd name="connsiteY143" fmla="*/ 247650 h 714375"/>
                <a:gd name="connsiteX144" fmla="*/ 577850 w 587375"/>
                <a:gd name="connsiteY144" fmla="*/ 244475 h 714375"/>
                <a:gd name="connsiteX145" fmla="*/ 557213 w 587375"/>
                <a:gd name="connsiteY145" fmla="*/ 255588 h 714375"/>
                <a:gd name="connsiteX146" fmla="*/ 536575 w 587375"/>
                <a:gd name="connsiteY146" fmla="*/ 287338 h 714375"/>
                <a:gd name="connsiteX147" fmla="*/ 536575 w 587375"/>
                <a:gd name="connsiteY147" fmla="*/ 306388 h 714375"/>
                <a:gd name="connsiteX148" fmla="*/ 527050 w 587375"/>
                <a:gd name="connsiteY148" fmla="*/ 323850 h 714375"/>
                <a:gd name="connsiteX149" fmla="*/ 514350 w 587375"/>
                <a:gd name="connsiteY149" fmla="*/ 325438 h 714375"/>
                <a:gd name="connsiteX150" fmla="*/ 517525 w 587375"/>
                <a:gd name="connsiteY150" fmla="*/ 361950 h 714375"/>
                <a:gd name="connsiteX151" fmla="*/ 512763 w 587375"/>
                <a:gd name="connsiteY151" fmla="*/ 363538 h 714375"/>
                <a:gd name="connsiteX152" fmla="*/ 512763 w 587375"/>
                <a:gd name="connsiteY152" fmla="*/ 381000 h 714375"/>
                <a:gd name="connsiteX153" fmla="*/ 504825 w 587375"/>
                <a:gd name="connsiteY153" fmla="*/ 388938 h 714375"/>
                <a:gd name="connsiteX154" fmla="*/ 496888 w 587375"/>
                <a:gd name="connsiteY154" fmla="*/ 381000 h 714375"/>
                <a:gd name="connsiteX155" fmla="*/ 496888 w 587375"/>
                <a:gd name="connsiteY155" fmla="*/ 333375 h 714375"/>
                <a:gd name="connsiteX156" fmla="*/ 488950 w 587375"/>
                <a:gd name="connsiteY156" fmla="*/ 333375 h 714375"/>
                <a:gd name="connsiteX157" fmla="*/ 487363 w 587375"/>
                <a:gd name="connsiteY157" fmla="*/ 349250 h 714375"/>
                <a:gd name="connsiteX158" fmla="*/ 476250 w 587375"/>
                <a:gd name="connsiteY158" fmla="*/ 349250 h 714375"/>
                <a:gd name="connsiteX159" fmla="*/ 481013 w 587375"/>
                <a:gd name="connsiteY159" fmla="*/ 333375 h 714375"/>
                <a:gd name="connsiteX160" fmla="*/ 496888 w 587375"/>
                <a:gd name="connsiteY160" fmla="*/ 320675 h 714375"/>
                <a:gd name="connsiteX161" fmla="*/ 500063 w 587375"/>
                <a:gd name="connsiteY161" fmla="*/ 303213 h 714375"/>
                <a:gd name="connsiteX162" fmla="*/ 449263 w 587375"/>
                <a:gd name="connsiteY162" fmla="*/ 295275 h 714375"/>
                <a:gd name="connsiteX163" fmla="*/ 444500 w 587375"/>
                <a:gd name="connsiteY163" fmla="*/ 285750 h 714375"/>
                <a:gd name="connsiteX164" fmla="*/ 415925 w 587375"/>
                <a:gd name="connsiteY164" fmla="*/ 269875 h 714375"/>
                <a:gd name="connsiteX165" fmla="*/ 414338 w 587375"/>
                <a:gd name="connsiteY165" fmla="*/ 276225 h 714375"/>
                <a:gd name="connsiteX166" fmla="*/ 406400 w 587375"/>
                <a:gd name="connsiteY166" fmla="*/ 293688 h 714375"/>
                <a:gd name="connsiteX167" fmla="*/ 428625 w 587375"/>
                <a:gd name="connsiteY167" fmla="*/ 303213 h 714375"/>
                <a:gd name="connsiteX168" fmla="*/ 415925 w 587375"/>
                <a:gd name="connsiteY168" fmla="*/ 311150 h 714375"/>
                <a:gd name="connsiteX169" fmla="*/ 414338 w 587375"/>
                <a:gd name="connsiteY169" fmla="*/ 319088 h 714375"/>
                <a:gd name="connsiteX170" fmla="*/ 419100 w 587375"/>
                <a:gd name="connsiteY170" fmla="*/ 323850 h 714375"/>
                <a:gd name="connsiteX171" fmla="*/ 420688 w 587375"/>
                <a:gd name="connsiteY171" fmla="*/ 338138 h 714375"/>
                <a:gd name="connsiteX172" fmla="*/ 436563 w 587375"/>
                <a:gd name="connsiteY172" fmla="*/ 388938 h 714375"/>
                <a:gd name="connsiteX173" fmla="*/ 407988 w 587375"/>
                <a:gd name="connsiteY173" fmla="*/ 388938 h 714375"/>
                <a:gd name="connsiteX174" fmla="*/ 406400 w 587375"/>
                <a:gd name="connsiteY174" fmla="*/ 374650 h 714375"/>
                <a:gd name="connsiteX175" fmla="*/ 398463 w 587375"/>
                <a:gd name="connsiteY175" fmla="*/ 388938 h 714375"/>
                <a:gd name="connsiteX176" fmla="*/ 377825 w 587375"/>
                <a:gd name="connsiteY176" fmla="*/ 404813 h 714375"/>
                <a:gd name="connsiteX177" fmla="*/ 382588 w 587375"/>
                <a:gd name="connsiteY177" fmla="*/ 414338 h 714375"/>
                <a:gd name="connsiteX178" fmla="*/ 371475 w 587375"/>
                <a:gd name="connsiteY178" fmla="*/ 434975 h 714375"/>
                <a:gd name="connsiteX179" fmla="*/ 355600 w 587375"/>
                <a:gd name="connsiteY179" fmla="*/ 439738 h 714375"/>
                <a:gd name="connsiteX180" fmla="*/ 350838 w 587375"/>
                <a:gd name="connsiteY180" fmla="*/ 431800 h 714375"/>
                <a:gd name="connsiteX181" fmla="*/ 339725 w 587375"/>
                <a:gd name="connsiteY181" fmla="*/ 439738 h 714375"/>
                <a:gd name="connsiteX182" fmla="*/ 339725 w 587375"/>
                <a:gd name="connsiteY182" fmla="*/ 452438 h 714375"/>
                <a:gd name="connsiteX183" fmla="*/ 287338 w 587375"/>
                <a:gd name="connsiteY183" fmla="*/ 500063 h 714375"/>
                <a:gd name="connsiteX184" fmla="*/ 290513 w 587375"/>
                <a:gd name="connsiteY184" fmla="*/ 512763 h 714375"/>
                <a:gd name="connsiteX185" fmla="*/ 266700 w 587375"/>
                <a:gd name="connsiteY185" fmla="*/ 525463 h 714375"/>
                <a:gd name="connsiteX186" fmla="*/ 249238 w 587375"/>
                <a:gd name="connsiteY186" fmla="*/ 530225 h 714375"/>
                <a:gd name="connsiteX187" fmla="*/ 247650 w 587375"/>
                <a:gd name="connsiteY187" fmla="*/ 539750 h 714375"/>
                <a:gd name="connsiteX188" fmla="*/ 252413 w 587375"/>
                <a:gd name="connsiteY188" fmla="*/ 590550 h 714375"/>
                <a:gd name="connsiteX189" fmla="*/ 239713 w 587375"/>
                <a:gd name="connsiteY189" fmla="*/ 620713 h 714375"/>
                <a:gd name="connsiteX190" fmla="*/ 242888 w 587375"/>
                <a:gd name="connsiteY190" fmla="*/ 655638 h 714375"/>
                <a:gd name="connsiteX191" fmla="*/ 231775 w 587375"/>
                <a:gd name="connsiteY191" fmla="*/ 655638 h 714375"/>
                <a:gd name="connsiteX192" fmla="*/ 223838 w 587375"/>
                <a:gd name="connsiteY192" fmla="*/ 681038 h 714375"/>
                <a:gd name="connsiteX193" fmla="*/ 231775 w 587375"/>
                <a:gd name="connsiteY193" fmla="*/ 687388 h 714375"/>
                <a:gd name="connsiteX194" fmla="*/ 231775 w 587375"/>
                <a:gd name="connsiteY194" fmla="*/ 692150 h 714375"/>
                <a:gd name="connsiteX195" fmla="*/ 214313 w 587375"/>
                <a:gd name="connsiteY195" fmla="*/ 687388 h 714375"/>
                <a:gd name="connsiteX196" fmla="*/ 209550 w 587375"/>
                <a:gd name="connsiteY196" fmla="*/ 704850 h 714375"/>
                <a:gd name="connsiteX197" fmla="*/ 193675 w 587375"/>
                <a:gd name="connsiteY197" fmla="*/ 714375 h 714375"/>
                <a:gd name="connsiteX198" fmla="*/ 166688 w 587375"/>
                <a:gd name="connsiteY198" fmla="*/ 687388 h 714375"/>
                <a:gd name="connsiteX199" fmla="*/ 161925 w 587375"/>
                <a:gd name="connsiteY199" fmla="*/ 666750 h 714375"/>
                <a:gd name="connsiteX200" fmla="*/ 155575 w 587375"/>
                <a:gd name="connsiteY200" fmla="*/ 633413 h 714375"/>
                <a:gd name="connsiteX201" fmla="*/ 133350 w 587375"/>
                <a:gd name="connsiteY201" fmla="*/ 593725 h 714375"/>
                <a:gd name="connsiteX202" fmla="*/ 131763 w 587375"/>
                <a:gd name="connsiteY202" fmla="*/ 555625 h 714375"/>
                <a:gd name="connsiteX203" fmla="*/ 103188 w 587375"/>
                <a:gd name="connsiteY203" fmla="*/ 495300 h 714375"/>
                <a:gd name="connsiteX204" fmla="*/ 98425 w 587375"/>
                <a:gd name="connsiteY204" fmla="*/ 471488 h 714375"/>
                <a:gd name="connsiteX205" fmla="*/ 93662 w 587375"/>
                <a:gd name="connsiteY205" fmla="*/ 423863 h 714375"/>
                <a:gd name="connsiteX206" fmla="*/ 95250 w 587375"/>
                <a:gd name="connsiteY206" fmla="*/ 404813 h 714375"/>
                <a:gd name="connsiteX207" fmla="*/ 90487 w 587375"/>
                <a:gd name="connsiteY207" fmla="*/ 398463 h 714375"/>
                <a:gd name="connsiteX208" fmla="*/ 93662 w 587375"/>
                <a:gd name="connsiteY208" fmla="*/ 374650 h 714375"/>
                <a:gd name="connsiteX209" fmla="*/ 85725 w 587375"/>
                <a:gd name="connsiteY209" fmla="*/ 371475 h 714375"/>
                <a:gd name="connsiteX210" fmla="*/ 82550 w 587375"/>
                <a:gd name="connsiteY210" fmla="*/ 381000 h 714375"/>
                <a:gd name="connsiteX211" fmla="*/ 77787 w 587375"/>
                <a:gd name="connsiteY211" fmla="*/ 404813 h 714375"/>
                <a:gd name="connsiteX212" fmla="*/ 58737 w 587375"/>
                <a:gd name="connsiteY212" fmla="*/ 419100 h 714375"/>
                <a:gd name="connsiteX213" fmla="*/ 34925 w 587375"/>
                <a:gd name="connsiteY213" fmla="*/ 404813 h 714375"/>
                <a:gd name="connsiteX214" fmla="*/ 12700 w 587375"/>
                <a:gd name="connsiteY214" fmla="*/ 374650 h 714375"/>
                <a:gd name="connsiteX215" fmla="*/ 38100 w 587375"/>
                <a:gd name="connsiteY215" fmla="*/ 371475 h 714375"/>
                <a:gd name="connsiteX216" fmla="*/ 50800 w 587375"/>
                <a:gd name="connsiteY216" fmla="*/ 349250 h 714375"/>
                <a:gd name="connsiteX217" fmla="*/ 34925 w 587375"/>
                <a:gd name="connsiteY217" fmla="*/ 354013 h 714375"/>
                <a:gd name="connsiteX218" fmla="*/ 20637 w 587375"/>
                <a:gd name="connsiteY218" fmla="*/ 361950 h 714375"/>
                <a:gd name="connsiteX219" fmla="*/ 0 w 587375"/>
                <a:gd name="connsiteY219" fmla="*/ 342900 h 714375"/>
                <a:gd name="connsiteX220" fmla="*/ 7937 w 587375"/>
                <a:gd name="connsiteY220" fmla="*/ 330200 h 714375"/>
                <a:gd name="connsiteX221" fmla="*/ 42862 w 587375"/>
                <a:gd name="connsiteY221" fmla="*/ 320675 h 714375"/>
                <a:gd name="connsiteX222" fmla="*/ 60325 w 587375"/>
                <a:gd name="connsiteY222" fmla="*/ 320675 h 714375"/>
                <a:gd name="connsiteX223" fmla="*/ 50800 w 587375"/>
                <a:gd name="connsiteY223" fmla="*/ 290513 h 714375"/>
                <a:gd name="connsiteX224" fmla="*/ 33337 w 587375"/>
                <a:gd name="connsiteY224" fmla="*/ 280988 h 714375"/>
                <a:gd name="connsiteX225" fmla="*/ 38100 w 587375"/>
                <a:gd name="connsiteY225" fmla="*/ 265113 h 714375"/>
                <a:gd name="connsiteX226" fmla="*/ 22225 w 587375"/>
                <a:gd name="connsiteY226" fmla="*/ 265113 h 714375"/>
                <a:gd name="connsiteX227" fmla="*/ 25400 w 587375"/>
                <a:gd name="connsiteY227" fmla="*/ 255588 h 714375"/>
                <a:gd name="connsiteX228" fmla="*/ 39687 w 587375"/>
                <a:gd name="connsiteY228" fmla="*/ 234950 h 714375"/>
                <a:gd name="connsiteX229" fmla="*/ 52387 w 587375"/>
                <a:gd name="connsiteY229" fmla="*/ 239713 h 714375"/>
                <a:gd name="connsiteX230" fmla="*/ 76200 w 587375"/>
                <a:gd name="connsiteY230" fmla="*/ 227013 h 714375"/>
                <a:gd name="connsiteX231" fmla="*/ 80962 w 587375"/>
                <a:gd name="connsiteY231" fmla="*/ 212725 h 714375"/>
                <a:gd name="connsiteX232" fmla="*/ 107950 w 587375"/>
                <a:gd name="connsiteY232" fmla="*/ 196850 h 714375"/>
                <a:gd name="connsiteX233" fmla="*/ 120650 w 587375"/>
                <a:gd name="connsiteY233" fmla="*/ 161925 h 714375"/>
                <a:gd name="connsiteX234" fmla="*/ 133350 w 587375"/>
                <a:gd name="connsiteY234" fmla="*/ 134938 h 714375"/>
                <a:gd name="connsiteX235" fmla="*/ 143828 w 587375"/>
                <a:gd name="connsiteY235" fmla="*/ 123507 h 714375"/>
                <a:gd name="connsiteX236" fmla="*/ 141288 w 587375"/>
                <a:gd name="connsiteY236" fmla="*/ 122237 h 714375"/>
                <a:gd name="connsiteX237" fmla="*/ 138113 w 587375"/>
                <a:gd name="connsiteY237" fmla="*/ 122237 h 714375"/>
                <a:gd name="connsiteX238" fmla="*/ 136526 w 587375"/>
                <a:gd name="connsiteY238" fmla="*/ 122237 h 714375"/>
                <a:gd name="connsiteX239" fmla="*/ 136526 w 587375"/>
                <a:gd name="connsiteY239" fmla="*/ 119062 h 714375"/>
                <a:gd name="connsiteX240" fmla="*/ 133351 w 587375"/>
                <a:gd name="connsiteY240" fmla="*/ 115887 h 714375"/>
                <a:gd name="connsiteX241" fmla="*/ 128588 w 587375"/>
                <a:gd name="connsiteY241" fmla="*/ 114300 h 714375"/>
                <a:gd name="connsiteX242" fmla="*/ 125413 w 587375"/>
                <a:gd name="connsiteY242" fmla="*/ 114300 h 714375"/>
                <a:gd name="connsiteX243" fmla="*/ 125413 w 587375"/>
                <a:gd name="connsiteY243" fmla="*/ 109537 h 714375"/>
                <a:gd name="connsiteX244" fmla="*/ 123826 w 587375"/>
                <a:gd name="connsiteY244" fmla="*/ 106362 h 714375"/>
                <a:gd name="connsiteX245" fmla="*/ 119063 w 587375"/>
                <a:gd name="connsiteY245" fmla="*/ 98425 h 714375"/>
                <a:gd name="connsiteX246" fmla="*/ 123826 w 587375"/>
                <a:gd name="connsiteY246" fmla="*/ 96837 h 714375"/>
                <a:gd name="connsiteX247" fmla="*/ 123825 w 587375"/>
                <a:gd name="connsiteY247" fmla="*/ 96836 h 714375"/>
                <a:gd name="connsiteX248" fmla="*/ 123825 w 587375"/>
                <a:gd name="connsiteY248" fmla="*/ 96837 h 714375"/>
                <a:gd name="connsiteX249" fmla="*/ 119063 w 587375"/>
                <a:gd name="connsiteY249" fmla="*/ 98425 h 714375"/>
                <a:gd name="connsiteX250" fmla="*/ 125413 w 587375"/>
                <a:gd name="connsiteY250" fmla="*/ 109537 h 714375"/>
                <a:gd name="connsiteX251" fmla="*/ 123825 w 587375"/>
                <a:gd name="connsiteY251" fmla="*/ 109537 h 714375"/>
                <a:gd name="connsiteX252" fmla="*/ 119063 w 587375"/>
                <a:gd name="connsiteY252" fmla="*/ 109537 h 714375"/>
                <a:gd name="connsiteX253" fmla="*/ 115888 w 587375"/>
                <a:gd name="connsiteY253" fmla="*/ 106362 h 714375"/>
                <a:gd name="connsiteX254" fmla="*/ 115888 w 587375"/>
                <a:gd name="connsiteY254" fmla="*/ 103187 h 714375"/>
                <a:gd name="connsiteX255" fmla="*/ 115888 w 587375"/>
                <a:gd name="connsiteY255" fmla="*/ 101600 h 714375"/>
                <a:gd name="connsiteX256" fmla="*/ 115888 w 587375"/>
                <a:gd name="connsiteY256" fmla="*/ 98425 h 714375"/>
                <a:gd name="connsiteX257" fmla="*/ 112713 w 587375"/>
                <a:gd name="connsiteY257" fmla="*/ 79375 h 714375"/>
                <a:gd name="connsiteX258" fmla="*/ 112713 w 587375"/>
                <a:gd name="connsiteY258" fmla="*/ 76200 h 714375"/>
                <a:gd name="connsiteX259" fmla="*/ 111125 w 587375"/>
                <a:gd name="connsiteY259" fmla="*/ 71437 h 714375"/>
                <a:gd name="connsiteX260" fmla="*/ 111125 w 587375"/>
                <a:gd name="connsiteY260" fmla="*/ 68262 h 714375"/>
                <a:gd name="connsiteX261" fmla="*/ 115888 w 587375"/>
                <a:gd name="connsiteY261" fmla="*/ 63500 h 714375"/>
                <a:gd name="connsiteX262" fmla="*/ 123825 w 587375"/>
                <a:gd name="connsiteY262" fmla="*/ 58737 h 714375"/>
                <a:gd name="connsiteX263" fmla="*/ 123825 w 587375"/>
                <a:gd name="connsiteY263" fmla="*/ 55562 h 714375"/>
                <a:gd name="connsiteX264" fmla="*/ 125413 w 587375"/>
                <a:gd name="connsiteY264" fmla="*/ 49212 h 714375"/>
                <a:gd name="connsiteX265" fmla="*/ 123825 w 587375"/>
                <a:gd name="connsiteY265" fmla="*/ 46037 h 714375"/>
                <a:gd name="connsiteX266" fmla="*/ 119063 w 587375"/>
                <a:gd name="connsiteY266" fmla="*/ 41275 h 714375"/>
                <a:gd name="connsiteX267" fmla="*/ 115888 w 587375"/>
                <a:gd name="connsiteY267" fmla="*/ 41275 h 714375"/>
                <a:gd name="connsiteX268" fmla="*/ 112713 w 587375"/>
                <a:gd name="connsiteY268" fmla="*/ 38100 h 714375"/>
                <a:gd name="connsiteX269" fmla="*/ 111125 w 587375"/>
                <a:gd name="connsiteY269" fmla="*/ 33337 h 714375"/>
                <a:gd name="connsiteX270" fmla="*/ 106363 w 587375"/>
                <a:gd name="connsiteY270" fmla="*/ 33337 h 714375"/>
                <a:gd name="connsiteX271" fmla="*/ 103188 w 587375"/>
                <a:gd name="connsiteY271" fmla="*/ 30162 h 714375"/>
                <a:gd name="connsiteX272" fmla="*/ 101600 w 587375"/>
                <a:gd name="connsiteY272" fmla="*/ 30162 h 714375"/>
                <a:gd name="connsiteX273" fmla="*/ 95250 w 587375"/>
                <a:gd name="connsiteY273" fmla="*/ 28575 h 714375"/>
                <a:gd name="connsiteX274" fmla="*/ 95250 w 587375"/>
                <a:gd name="connsiteY274" fmla="*/ 25400 h 714375"/>
                <a:gd name="connsiteX275" fmla="*/ 95250 w 587375"/>
                <a:gd name="connsiteY275" fmla="*/ 17463 h 714375"/>
                <a:gd name="connsiteX276" fmla="*/ 95250 w 587375"/>
                <a:gd name="connsiteY276" fmla="*/ 15875 h 714375"/>
                <a:gd name="connsiteX277" fmla="*/ 98425 w 587375"/>
                <a:gd name="connsiteY277" fmla="*/ 15875 h 714375"/>
                <a:gd name="connsiteX278" fmla="*/ 103188 w 587375"/>
                <a:gd name="connsiteY278" fmla="*/ 15875 h 714375"/>
                <a:gd name="connsiteX279" fmla="*/ 106363 w 587375"/>
                <a:gd name="connsiteY279" fmla="*/ 17463 h 714375"/>
                <a:gd name="connsiteX280" fmla="*/ 107950 w 587375"/>
                <a:gd name="connsiteY280" fmla="*/ 15875 h 714375"/>
                <a:gd name="connsiteX281" fmla="*/ 107950 w 587375"/>
                <a:gd name="connsiteY281" fmla="*/ 12700 h 714375"/>
                <a:gd name="connsiteX282" fmla="*/ 107950 w 587375"/>
                <a:gd name="connsiteY282" fmla="*/ 7938 h 714375"/>
                <a:gd name="connsiteX283" fmla="*/ 112713 w 587375"/>
                <a:gd name="connsiteY283" fmla="*/ 7938 h 714375"/>
                <a:gd name="connsiteX284" fmla="*/ 115888 w 587375"/>
                <a:gd name="connsiteY284" fmla="*/ 7938 h 714375"/>
                <a:gd name="connsiteX285" fmla="*/ 123825 w 587375"/>
                <a:gd name="connsiteY285" fmla="*/ 6350 h 714375"/>
                <a:gd name="connsiteX286" fmla="*/ 125413 w 587375"/>
                <a:gd name="connsiteY286" fmla="*/ 6350 h 714375"/>
                <a:gd name="connsiteX287" fmla="*/ 128588 w 587375"/>
                <a:gd name="connsiteY287" fmla="*/ 3175 h 714375"/>
                <a:gd name="connsiteX288" fmla="*/ 136525 w 587375"/>
                <a:gd name="connsiteY288" fmla="*/ 6350 h 714375"/>
                <a:gd name="connsiteX289" fmla="*/ 138113 w 587375"/>
                <a:gd name="connsiteY289" fmla="*/ 0 h 714375"/>
                <a:gd name="connsiteX0" fmla="*/ 120652 w 587375"/>
                <a:gd name="connsiteY0" fmla="*/ 80964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20652 w 587375"/>
                <a:gd name="connsiteY4" fmla="*/ 80964 h 714375"/>
                <a:gd name="connsiteX5" fmla="*/ 138113 w 587375"/>
                <a:gd name="connsiteY5" fmla="*/ 0 h 714375"/>
                <a:gd name="connsiteX6" fmla="*/ 144463 w 587375"/>
                <a:gd name="connsiteY6" fmla="*/ 0 h 714375"/>
                <a:gd name="connsiteX7" fmla="*/ 146050 w 587375"/>
                <a:gd name="connsiteY7" fmla="*/ 3175 h 714375"/>
                <a:gd name="connsiteX8" fmla="*/ 149225 w 587375"/>
                <a:gd name="connsiteY8" fmla="*/ 0 h 714375"/>
                <a:gd name="connsiteX9" fmla="*/ 153988 w 587375"/>
                <a:gd name="connsiteY9" fmla="*/ 0 h 714375"/>
                <a:gd name="connsiteX10" fmla="*/ 155576 w 587375"/>
                <a:gd name="connsiteY10" fmla="*/ 3175 h 714375"/>
                <a:gd name="connsiteX11" fmla="*/ 158751 w 587375"/>
                <a:gd name="connsiteY11" fmla="*/ 6350 h 714375"/>
                <a:gd name="connsiteX12" fmla="*/ 161926 w 587375"/>
                <a:gd name="connsiteY12" fmla="*/ 7938 h 714375"/>
                <a:gd name="connsiteX13" fmla="*/ 161926 w 587375"/>
                <a:gd name="connsiteY13" fmla="*/ 11113 h 714375"/>
                <a:gd name="connsiteX14" fmla="*/ 163513 w 587375"/>
                <a:gd name="connsiteY14" fmla="*/ 15875 h 714375"/>
                <a:gd name="connsiteX15" fmla="*/ 171451 w 587375"/>
                <a:gd name="connsiteY15" fmla="*/ 15875 h 714375"/>
                <a:gd name="connsiteX16" fmla="*/ 174626 w 587375"/>
                <a:gd name="connsiteY16" fmla="*/ 17463 h 714375"/>
                <a:gd name="connsiteX17" fmla="*/ 176213 w 587375"/>
                <a:gd name="connsiteY17" fmla="*/ 23813 h 714375"/>
                <a:gd name="connsiteX18" fmla="*/ 179388 w 587375"/>
                <a:gd name="connsiteY18" fmla="*/ 25400 h 714375"/>
                <a:gd name="connsiteX19" fmla="*/ 184151 w 587375"/>
                <a:gd name="connsiteY19" fmla="*/ 25400 h 714375"/>
                <a:gd name="connsiteX20" fmla="*/ 184151 w 587375"/>
                <a:gd name="connsiteY20" fmla="*/ 36512 h 714375"/>
                <a:gd name="connsiteX21" fmla="*/ 187326 w 587375"/>
                <a:gd name="connsiteY21" fmla="*/ 38100 h 714375"/>
                <a:gd name="connsiteX22" fmla="*/ 192088 w 587375"/>
                <a:gd name="connsiteY22" fmla="*/ 41275 h 714375"/>
                <a:gd name="connsiteX23" fmla="*/ 193676 w 587375"/>
                <a:gd name="connsiteY23" fmla="*/ 41275 h 714375"/>
                <a:gd name="connsiteX24" fmla="*/ 201613 w 587375"/>
                <a:gd name="connsiteY24" fmla="*/ 41275 h 714375"/>
                <a:gd name="connsiteX25" fmla="*/ 204788 w 587375"/>
                <a:gd name="connsiteY25" fmla="*/ 42862 h 714375"/>
                <a:gd name="connsiteX26" fmla="*/ 204788 w 587375"/>
                <a:gd name="connsiteY26" fmla="*/ 43921 h 714375"/>
                <a:gd name="connsiteX27" fmla="*/ 206376 w 587375"/>
                <a:gd name="connsiteY27" fmla="*/ 42862 h 714375"/>
                <a:gd name="connsiteX28" fmla="*/ 209551 w 587375"/>
                <a:gd name="connsiteY28" fmla="*/ 41275 h 714375"/>
                <a:gd name="connsiteX29" fmla="*/ 211138 w 587375"/>
                <a:gd name="connsiteY29" fmla="*/ 38100 h 714375"/>
                <a:gd name="connsiteX30" fmla="*/ 214313 w 587375"/>
                <a:gd name="connsiteY30" fmla="*/ 38100 h 714375"/>
                <a:gd name="connsiteX31" fmla="*/ 217488 w 587375"/>
                <a:gd name="connsiteY31" fmla="*/ 38100 h 714375"/>
                <a:gd name="connsiteX32" fmla="*/ 219076 w 587375"/>
                <a:gd name="connsiteY32" fmla="*/ 38100 h 714375"/>
                <a:gd name="connsiteX33" fmla="*/ 222251 w 587375"/>
                <a:gd name="connsiteY33" fmla="*/ 38100 h 714375"/>
                <a:gd name="connsiteX34" fmla="*/ 223838 w 587375"/>
                <a:gd name="connsiteY34" fmla="*/ 36513 h 714375"/>
                <a:gd name="connsiteX35" fmla="*/ 223838 w 587375"/>
                <a:gd name="connsiteY35" fmla="*/ 33338 h 714375"/>
                <a:gd name="connsiteX36" fmla="*/ 227013 w 587375"/>
                <a:gd name="connsiteY36" fmla="*/ 28575 h 714375"/>
                <a:gd name="connsiteX37" fmla="*/ 227013 w 587375"/>
                <a:gd name="connsiteY37" fmla="*/ 25400 h 714375"/>
                <a:gd name="connsiteX38" fmla="*/ 230188 w 587375"/>
                <a:gd name="connsiteY38" fmla="*/ 25400 h 714375"/>
                <a:gd name="connsiteX39" fmla="*/ 231776 w 587375"/>
                <a:gd name="connsiteY39" fmla="*/ 28575 h 714375"/>
                <a:gd name="connsiteX40" fmla="*/ 234951 w 587375"/>
                <a:gd name="connsiteY40" fmla="*/ 30163 h 714375"/>
                <a:gd name="connsiteX41" fmla="*/ 236538 w 587375"/>
                <a:gd name="connsiteY41" fmla="*/ 33338 h 714375"/>
                <a:gd name="connsiteX42" fmla="*/ 242888 w 587375"/>
                <a:gd name="connsiteY42" fmla="*/ 33338 h 714375"/>
                <a:gd name="connsiteX43" fmla="*/ 244476 w 587375"/>
                <a:gd name="connsiteY43" fmla="*/ 33338 h 714375"/>
                <a:gd name="connsiteX44" fmla="*/ 247651 w 587375"/>
                <a:gd name="connsiteY44" fmla="*/ 33338 h 714375"/>
                <a:gd name="connsiteX45" fmla="*/ 249238 w 587375"/>
                <a:gd name="connsiteY45" fmla="*/ 33338 h 714375"/>
                <a:gd name="connsiteX46" fmla="*/ 252413 w 587375"/>
                <a:gd name="connsiteY46" fmla="*/ 36513 h 714375"/>
                <a:gd name="connsiteX47" fmla="*/ 252413 w 587375"/>
                <a:gd name="connsiteY47" fmla="*/ 38100 h 714375"/>
                <a:gd name="connsiteX48" fmla="*/ 252413 w 587375"/>
                <a:gd name="connsiteY48" fmla="*/ 42862 h 714375"/>
                <a:gd name="connsiteX49" fmla="*/ 249238 w 587375"/>
                <a:gd name="connsiteY49" fmla="*/ 46037 h 714375"/>
                <a:gd name="connsiteX50" fmla="*/ 249238 w 587375"/>
                <a:gd name="connsiteY50" fmla="*/ 49212 h 714375"/>
                <a:gd name="connsiteX51" fmla="*/ 249238 w 587375"/>
                <a:gd name="connsiteY51" fmla="*/ 50800 h 714375"/>
                <a:gd name="connsiteX52" fmla="*/ 252413 w 587375"/>
                <a:gd name="connsiteY52" fmla="*/ 55562 h 714375"/>
                <a:gd name="connsiteX53" fmla="*/ 249238 w 587375"/>
                <a:gd name="connsiteY53" fmla="*/ 58737 h 714375"/>
                <a:gd name="connsiteX54" fmla="*/ 249238 w 587375"/>
                <a:gd name="connsiteY54" fmla="*/ 63500 h 714375"/>
                <a:gd name="connsiteX55" fmla="*/ 247651 w 587375"/>
                <a:gd name="connsiteY55" fmla="*/ 66675 h 714375"/>
                <a:gd name="connsiteX56" fmla="*/ 244476 w 587375"/>
                <a:gd name="connsiteY56" fmla="*/ 68262 h 714375"/>
                <a:gd name="connsiteX57" fmla="*/ 239713 w 587375"/>
                <a:gd name="connsiteY57" fmla="*/ 71437 h 714375"/>
                <a:gd name="connsiteX58" fmla="*/ 236538 w 587375"/>
                <a:gd name="connsiteY58" fmla="*/ 71437 h 714375"/>
                <a:gd name="connsiteX59" fmla="*/ 236538 w 587375"/>
                <a:gd name="connsiteY59" fmla="*/ 76200 h 714375"/>
                <a:gd name="connsiteX60" fmla="*/ 236538 w 587375"/>
                <a:gd name="connsiteY60" fmla="*/ 80962 h 714375"/>
                <a:gd name="connsiteX61" fmla="*/ 234951 w 587375"/>
                <a:gd name="connsiteY61" fmla="*/ 84137 h 714375"/>
                <a:gd name="connsiteX62" fmla="*/ 231776 w 587375"/>
                <a:gd name="connsiteY62" fmla="*/ 84137 h 714375"/>
                <a:gd name="connsiteX63" fmla="*/ 227013 w 587375"/>
                <a:gd name="connsiteY63" fmla="*/ 84137 h 714375"/>
                <a:gd name="connsiteX64" fmla="*/ 227013 w 587375"/>
                <a:gd name="connsiteY64" fmla="*/ 80962 h 714375"/>
                <a:gd name="connsiteX65" fmla="*/ 227013 w 587375"/>
                <a:gd name="connsiteY65" fmla="*/ 76200 h 714375"/>
                <a:gd name="connsiteX66" fmla="*/ 227013 w 587375"/>
                <a:gd name="connsiteY66" fmla="*/ 71437 h 714375"/>
                <a:gd name="connsiteX67" fmla="*/ 223838 w 587375"/>
                <a:gd name="connsiteY67" fmla="*/ 84137 h 714375"/>
                <a:gd name="connsiteX68" fmla="*/ 223838 w 587375"/>
                <a:gd name="connsiteY68" fmla="*/ 88900 h 714375"/>
                <a:gd name="connsiteX69" fmla="*/ 223838 w 587375"/>
                <a:gd name="connsiteY69" fmla="*/ 92075 h 714375"/>
                <a:gd name="connsiteX70" fmla="*/ 223838 w 587375"/>
                <a:gd name="connsiteY70" fmla="*/ 96837 h 714375"/>
                <a:gd name="connsiteX71" fmla="*/ 227013 w 587375"/>
                <a:gd name="connsiteY71" fmla="*/ 98425 h 714375"/>
                <a:gd name="connsiteX72" fmla="*/ 227013 w 587375"/>
                <a:gd name="connsiteY72" fmla="*/ 103187 h 714375"/>
                <a:gd name="connsiteX73" fmla="*/ 231775 w 587375"/>
                <a:gd name="connsiteY73" fmla="*/ 103187 h 714375"/>
                <a:gd name="connsiteX74" fmla="*/ 234950 w 587375"/>
                <a:gd name="connsiteY74" fmla="*/ 103187 h 714375"/>
                <a:gd name="connsiteX75" fmla="*/ 231775 w 587375"/>
                <a:gd name="connsiteY75" fmla="*/ 106362 h 714375"/>
                <a:gd name="connsiteX76" fmla="*/ 231775 w 587375"/>
                <a:gd name="connsiteY76" fmla="*/ 109537 h 714375"/>
                <a:gd name="connsiteX77" fmla="*/ 231775 w 587375"/>
                <a:gd name="connsiteY77" fmla="*/ 111125 h 714375"/>
                <a:gd name="connsiteX78" fmla="*/ 234950 w 587375"/>
                <a:gd name="connsiteY78" fmla="*/ 114300 h 714375"/>
                <a:gd name="connsiteX79" fmla="*/ 233891 w 587375"/>
                <a:gd name="connsiteY79" fmla="*/ 116947 h 714375"/>
                <a:gd name="connsiteX80" fmla="*/ 234951 w 587375"/>
                <a:gd name="connsiteY80" fmla="*/ 115888 h 714375"/>
                <a:gd name="connsiteX81" fmla="*/ 234951 w 587375"/>
                <a:gd name="connsiteY81" fmla="*/ 114300 h 714375"/>
                <a:gd name="connsiteX82" fmla="*/ 236538 w 587375"/>
                <a:gd name="connsiteY82" fmla="*/ 114300 h 714375"/>
                <a:gd name="connsiteX83" fmla="*/ 239713 w 587375"/>
                <a:gd name="connsiteY83" fmla="*/ 115888 h 714375"/>
                <a:gd name="connsiteX84" fmla="*/ 239713 w 587375"/>
                <a:gd name="connsiteY84" fmla="*/ 122237 h 714375"/>
                <a:gd name="connsiteX85" fmla="*/ 234951 w 587375"/>
                <a:gd name="connsiteY85" fmla="*/ 123825 h 714375"/>
                <a:gd name="connsiteX86" fmla="*/ 231776 w 587375"/>
                <a:gd name="connsiteY86" fmla="*/ 123825 h 714375"/>
                <a:gd name="connsiteX87" fmla="*/ 231776 w 587375"/>
                <a:gd name="connsiteY87" fmla="*/ 128587 h 714375"/>
                <a:gd name="connsiteX88" fmla="*/ 231776 w 587375"/>
                <a:gd name="connsiteY88" fmla="*/ 131762 h 714375"/>
                <a:gd name="connsiteX89" fmla="*/ 227013 w 587375"/>
                <a:gd name="connsiteY89" fmla="*/ 131762 h 714375"/>
                <a:gd name="connsiteX90" fmla="*/ 223838 w 587375"/>
                <a:gd name="connsiteY90" fmla="*/ 131762 h 714375"/>
                <a:gd name="connsiteX91" fmla="*/ 222250 w 587375"/>
                <a:gd name="connsiteY91" fmla="*/ 128587 h 714375"/>
                <a:gd name="connsiteX92" fmla="*/ 222250 w 587375"/>
                <a:gd name="connsiteY92" fmla="*/ 127000 h 714375"/>
                <a:gd name="connsiteX93" fmla="*/ 222250 w 587375"/>
                <a:gd name="connsiteY93" fmla="*/ 123825 h 714375"/>
                <a:gd name="connsiteX94" fmla="*/ 223838 w 587375"/>
                <a:gd name="connsiteY94" fmla="*/ 123825 h 714375"/>
                <a:gd name="connsiteX95" fmla="*/ 227013 w 587375"/>
                <a:gd name="connsiteY95" fmla="*/ 123825 h 714375"/>
                <a:gd name="connsiteX96" fmla="*/ 230188 w 587375"/>
                <a:gd name="connsiteY96" fmla="*/ 123825 h 714375"/>
                <a:gd name="connsiteX97" fmla="*/ 231776 w 587375"/>
                <a:gd name="connsiteY97" fmla="*/ 122237 h 714375"/>
                <a:gd name="connsiteX98" fmla="*/ 231776 w 587375"/>
                <a:gd name="connsiteY98" fmla="*/ 122236 h 714375"/>
                <a:gd name="connsiteX99" fmla="*/ 231775 w 587375"/>
                <a:gd name="connsiteY99" fmla="*/ 122237 h 714375"/>
                <a:gd name="connsiteX100" fmla="*/ 227013 w 587375"/>
                <a:gd name="connsiteY100" fmla="*/ 123825 h 714375"/>
                <a:gd name="connsiteX101" fmla="*/ 223838 w 587375"/>
                <a:gd name="connsiteY101" fmla="*/ 123825 h 714375"/>
                <a:gd name="connsiteX102" fmla="*/ 222250 w 587375"/>
                <a:gd name="connsiteY102" fmla="*/ 122237 h 714375"/>
                <a:gd name="connsiteX103" fmla="*/ 222250 w 587375"/>
                <a:gd name="connsiteY103" fmla="*/ 119062 h 714375"/>
                <a:gd name="connsiteX104" fmla="*/ 219075 w 587375"/>
                <a:gd name="connsiteY104" fmla="*/ 122237 h 714375"/>
                <a:gd name="connsiteX105" fmla="*/ 217488 w 587375"/>
                <a:gd name="connsiteY105" fmla="*/ 122237 h 714375"/>
                <a:gd name="connsiteX106" fmla="*/ 214313 w 587375"/>
                <a:gd name="connsiteY106" fmla="*/ 123825 h 714375"/>
                <a:gd name="connsiteX107" fmla="*/ 214312 w 587375"/>
                <a:gd name="connsiteY107" fmla="*/ 123825 h 714375"/>
                <a:gd name="connsiteX108" fmla="*/ 214312 w 587375"/>
                <a:gd name="connsiteY108" fmla="*/ 125014 h 714375"/>
                <a:gd name="connsiteX109" fmla="*/ 223838 w 587375"/>
                <a:gd name="connsiteY109" fmla="*/ 157163 h 714375"/>
                <a:gd name="connsiteX110" fmla="*/ 234950 w 587375"/>
                <a:gd name="connsiteY110" fmla="*/ 146050 h 714375"/>
                <a:gd name="connsiteX111" fmla="*/ 260350 w 587375"/>
                <a:gd name="connsiteY111" fmla="*/ 166688 h 714375"/>
                <a:gd name="connsiteX112" fmla="*/ 244475 w 587375"/>
                <a:gd name="connsiteY112" fmla="*/ 184150 h 714375"/>
                <a:gd name="connsiteX113" fmla="*/ 242888 w 587375"/>
                <a:gd name="connsiteY113" fmla="*/ 212725 h 714375"/>
                <a:gd name="connsiteX114" fmla="*/ 260350 w 587375"/>
                <a:gd name="connsiteY114" fmla="*/ 212725 h 714375"/>
                <a:gd name="connsiteX115" fmla="*/ 260350 w 587375"/>
                <a:gd name="connsiteY115" fmla="*/ 227013 h 714375"/>
                <a:gd name="connsiteX116" fmla="*/ 292100 w 587375"/>
                <a:gd name="connsiteY116" fmla="*/ 247650 h 714375"/>
                <a:gd name="connsiteX117" fmla="*/ 312738 w 587375"/>
                <a:gd name="connsiteY117" fmla="*/ 250825 h 714375"/>
                <a:gd name="connsiteX118" fmla="*/ 328613 w 587375"/>
                <a:gd name="connsiteY118" fmla="*/ 242888 h 714375"/>
                <a:gd name="connsiteX119" fmla="*/ 339725 w 587375"/>
                <a:gd name="connsiteY119" fmla="*/ 263525 h 714375"/>
                <a:gd name="connsiteX120" fmla="*/ 352425 w 587375"/>
                <a:gd name="connsiteY120" fmla="*/ 260350 h 714375"/>
                <a:gd name="connsiteX121" fmla="*/ 355600 w 587375"/>
                <a:gd name="connsiteY121" fmla="*/ 269875 h 714375"/>
                <a:gd name="connsiteX122" fmla="*/ 398463 w 587375"/>
                <a:gd name="connsiteY122" fmla="*/ 276225 h 714375"/>
                <a:gd name="connsiteX123" fmla="*/ 407988 w 587375"/>
                <a:gd name="connsiteY123" fmla="*/ 269875 h 714375"/>
                <a:gd name="connsiteX124" fmla="*/ 407988 w 587375"/>
                <a:gd name="connsiteY124" fmla="*/ 238125 h 714375"/>
                <a:gd name="connsiteX125" fmla="*/ 423863 w 587375"/>
                <a:gd name="connsiteY125" fmla="*/ 227013 h 714375"/>
                <a:gd name="connsiteX126" fmla="*/ 428625 w 587375"/>
                <a:gd name="connsiteY126" fmla="*/ 234950 h 714375"/>
                <a:gd name="connsiteX127" fmla="*/ 420688 w 587375"/>
                <a:gd name="connsiteY127" fmla="*/ 247650 h 714375"/>
                <a:gd name="connsiteX128" fmla="*/ 423863 w 587375"/>
                <a:gd name="connsiteY128" fmla="*/ 257175 h 714375"/>
                <a:gd name="connsiteX129" fmla="*/ 420688 w 587375"/>
                <a:gd name="connsiteY129" fmla="*/ 265113 h 714375"/>
                <a:gd name="connsiteX130" fmla="*/ 431800 w 587375"/>
                <a:gd name="connsiteY130" fmla="*/ 269875 h 714375"/>
                <a:gd name="connsiteX131" fmla="*/ 450850 w 587375"/>
                <a:gd name="connsiteY131" fmla="*/ 265113 h 714375"/>
                <a:gd name="connsiteX132" fmla="*/ 457200 w 587375"/>
                <a:gd name="connsiteY132" fmla="*/ 257175 h 714375"/>
                <a:gd name="connsiteX133" fmla="*/ 481013 w 587375"/>
                <a:gd name="connsiteY133" fmla="*/ 260350 h 714375"/>
                <a:gd name="connsiteX134" fmla="*/ 481013 w 587375"/>
                <a:gd name="connsiteY134" fmla="*/ 234950 h 714375"/>
                <a:gd name="connsiteX135" fmla="*/ 500063 w 587375"/>
                <a:gd name="connsiteY135" fmla="*/ 227013 h 714375"/>
                <a:gd name="connsiteX136" fmla="*/ 527050 w 587375"/>
                <a:gd name="connsiteY136" fmla="*/ 200025 h 714375"/>
                <a:gd name="connsiteX137" fmla="*/ 544513 w 587375"/>
                <a:gd name="connsiteY137" fmla="*/ 201613 h 714375"/>
                <a:gd name="connsiteX138" fmla="*/ 547688 w 587375"/>
                <a:gd name="connsiteY138" fmla="*/ 214313 h 714375"/>
                <a:gd name="connsiteX139" fmla="*/ 565150 w 587375"/>
                <a:gd name="connsiteY139" fmla="*/ 212725 h 714375"/>
                <a:gd name="connsiteX140" fmla="*/ 582613 w 587375"/>
                <a:gd name="connsiteY140" fmla="*/ 217488 h 714375"/>
                <a:gd name="connsiteX141" fmla="*/ 587375 w 587375"/>
                <a:gd name="connsiteY141" fmla="*/ 233363 h 714375"/>
                <a:gd name="connsiteX142" fmla="*/ 585788 w 587375"/>
                <a:gd name="connsiteY142" fmla="*/ 247650 h 714375"/>
                <a:gd name="connsiteX143" fmla="*/ 577850 w 587375"/>
                <a:gd name="connsiteY143" fmla="*/ 244475 h 714375"/>
                <a:gd name="connsiteX144" fmla="*/ 557213 w 587375"/>
                <a:gd name="connsiteY144" fmla="*/ 255588 h 714375"/>
                <a:gd name="connsiteX145" fmla="*/ 536575 w 587375"/>
                <a:gd name="connsiteY145" fmla="*/ 287338 h 714375"/>
                <a:gd name="connsiteX146" fmla="*/ 536575 w 587375"/>
                <a:gd name="connsiteY146" fmla="*/ 306388 h 714375"/>
                <a:gd name="connsiteX147" fmla="*/ 527050 w 587375"/>
                <a:gd name="connsiteY147" fmla="*/ 323850 h 714375"/>
                <a:gd name="connsiteX148" fmla="*/ 514350 w 587375"/>
                <a:gd name="connsiteY148" fmla="*/ 325438 h 714375"/>
                <a:gd name="connsiteX149" fmla="*/ 517525 w 587375"/>
                <a:gd name="connsiteY149" fmla="*/ 361950 h 714375"/>
                <a:gd name="connsiteX150" fmla="*/ 512763 w 587375"/>
                <a:gd name="connsiteY150" fmla="*/ 363538 h 714375"/>
                <a:gd name="connsiteX151" fmla="*/ 512763 w 587375"/>
                <a:gd name="connsiteY151" fmla="*/ 381000 h 714375"/>
                <a:gd name="connsiteX152" fmla="*/ 504825 w 587375"/>
                <a:gd name="connsiteY152" fmla="*/ 388938 h 714375"/>
                <a:gd name="connsiteX153" fmla="*/ 496888 w 587375"/>
                <a:gd name="connsiteY153" fmla="*/ 381000 h 714375"/>
                <a:gd name="connsiteX154" fmla="*/ 496888 w 587375"/>
                <a:gd name="connsiteY154" fmla="*/ 333375 h 714375"/>
                <a:gd name="connsiteX155" fmla="*/ 488950 w 587375"/>
                <a:gd name="connsiteY155" fmla="*/ 333375 h 714375"/>
                <a:gd name="connsiteX156" fmla="*/ 487363 w 587375"/>
                <a:gd name="connsiteY156" fmla="*/ 349250 h 714375"/>
                <a:gd name="connsiteX157" fmla="*/ 476250 w 587375"/>
                <a:gd name="connsiteY157" fmla="*/ 349250 h 714375"/>
                <a:gd name="connsiteX158" fmla="*/ 481013 w 587375"/>
                <a:gd name="connsiteY158" fmla="*/ 333375 h 714375"/>
                <a:gd name="connsiteX159" fmla="*/ 496888 w 587375"/>
                <a:gd name="connsiteY159" fmla="*/ 320675 h 714375"/>
                <a:gd name="connsiteX160" fmla="*/ 500063 w 587375"/>
                <a:gd name="connsiteY160" fmla="*/ 303213 h 714375"/>
                <a:gd name="connsiteX161" fmla="*/ 449263 w 587375"/>
                <a:gd name="connsiteY161" fmla="*/ 295275 h 714375"/>
                <a:gd name="connsiteX162" fmla="*/ 444500 w 587375"/>
                <a:gd name="connsiteY162" fmla="*/ 285750 h 714375"/>
                <a:gd name="connsiteX163" fmla="*/ 415925 w 587375"/>
                <a:gd name="connsiteY163" fmla="*/ 269875 h 714375"/>
                <a:gd name="connsiteX164" fmla="*/ 414338 w 587375"/>
                <a:gd name="connsiteY164" fmla="*/ 276225 h 714375"/>
                <a:gd name="connsiteX165" fmla="*/ 406400 w 587375"/>
                <a:gd name="connsiteY165" fmla="*/ 293688 h 714375"/>
                <a:gd name="connsiteX166" fmla="*/ 428625 w 587375"/>
                <a:gd name="connsiteY166" fmla="*/ 303213 h 714375"/>
                <a:gd name="connsiteX167" fmla="*/ 415925 w 587375"/>
                <a:gd name="connsiteY167" fmla="*/ 311150 h 714375"/>
                <a:gd name="connsiteX168" fmla="*/ 414338 w 587375"/>
                <a:gd name="connsiteY168" fmla="*/ 319088 h 714375"/>
                <a:gd name="connsiteX169" fmla="*/ 419100 w 587375"/>
                <a:gd name="connsiteY169" fmla="*/ 323850 h 714375"/>
                <a:gd name="connsiteX170" fmla="*/ 420688 w 587375"/>
                <a:gd name="connsiteY170" fmla="*/ 338138 h 714375"/>
                <a:gd name="connsiteX171" fmla="*/ 436563 w 587375"/>
                <a:gd name="connsiteY171" fmla="*/ 388938 h 714375"/>
                <a:gd name="connsiteX172" fmla="*/ 407988 w 587375"/>
                <a:gd name="connsiteY172" fmla="*/ 388938 h 714375"/>
                <a:gd name="connsiteX173" fmla="*/ 406400 w 587375"/>
                <a:gd name="connsiteY173" fmla="*/ 374650 h 714375"/>
                <a:gd name="connsiteX174" fmla="*/ 398463 w 587375"/>
                <a:gd name="connsiteY174" fmla="*/ 388938 h 714375"/>
                <a:gd name="connsiteX175" fmla="*/ 377825 w 587375"/>
                <a:gd name="connsiteY175" fmla="*/ 404813 h 714375"/>
                <a:gd name="connsiteX176" fmla="*/ 382588 w 587375"/>
                <a:gd name="connsiteY176" fmla="*/ 414338 h 714375"/>
                <a:gd name="connsiteX177" fmla="*/ 371475 w 587375"/>
                <a:gd name="connsiteY177" fmla="*/ 434975 h 714375"/>
                <a:gd name="connsiteX178" fmla="*/ 355600 w 587375"/>
                <a:gd name="connsiteY178" fmla="*/ 439738 h 714375"/>
                <a:gd name="connsiteX179" fmla="*/ 350838 w 587375"/>
                <a:gd name="connsiteY179" fmla="*/ 431800 h 714375"/>
                <a:gd name="connsiteX180" fmla="*/ 339725 w 587375"/>
                <a:gd name="connsiteY180" fmla="*/ 439738 h 714375"/>
                <a:gd name="connsiteX181" fmla="*/ 339725 w 587375"/>
                <a:gd name="connsiteY181" fmla="*/ 452438 h 714375"/>
                <a:gd name="connsiteX182" fmla="*/ 287338 w 587375"/>
                <a:gd name="connsiteY182" fmla="*/ 500063 h 714375"/>
                <a:gd name="connsiteX183" fmla="*/ 290513 w 587375"/>
                <a:gd name="connsiteY183" fmla="*/ 512763 h 714375"/>
                <a:gd name="connsiteX184" fmla="*/ 266700 w 587375"/>
                <a:gd name="connsiteY184" fmla="*/ 525463 h 714375"/>
                <a:gd name="connsiteX185" fmla="*/ 249238 w 587375"/>
                <a:gd name="connsiteY185" fmla="*/ 530225 h 714375"/>
                <a:gd name="connsiteX186" fmla="*/ 247650 w 587375"/>
                <a:gd name="connsiteY186" fmla="*/ 539750 h 714375"/>
                <a:gd name="connsiteX187" fmla="*/ 252413 w 587375"/>
                <a:gd name="connsiteY187" fmla="*/ 590550 h 714375"/>
                <a:gd name="connsiteX188" fmla="*/ 239713 w 587375"/>
                <a:gd name="connsiteY188" fmla="*/ 620713 h 714375"/>
                <a:gd name="connsiteX189" fmla="*/ 242888 w 587375"/>
                <a:gd name="connsiteY189" fmla="*/ 655638 h 714375"/>
                <a:gd name="connsiteX190" fmla="*/ 231775 w 587375"/>
                <a:gd name="connsiteY190" fmla="*/ 655638 h 714375"/>
                <a:gd name="connsiteX191" fmla="*/ 223838 w 587375"/>
                <a:gd name="connsiteY191" fmla="*/ 681038 h 714375"/>
                <a:gd name="connsiteX192" fmla="*/ 231775 w 587375"/>
                <a:gd name="connsiteY192" fmla="*/ 687388 h 714375"/>
                <a:gd name="connsiteX193" fmla="*/ 231775 w 587375"/>
                <a:gd name="connsiteY193" fmla="*/ 692150 h 714375"/>
                <a:gd name="connsiteX194" fmla="*/ 214313 w 587375"/>
                <a:gd name="connsiteY194" fmla="*/ 687388 h 714375"/>
                <a:gd name="connsiteX195" fmla="*/ 209550 w 587375"/>
                <a:gd name="connsiteY195" fmla="*/ 704850 h 714375"/>
                <a:gd name="connsiteX196" fmla="*/ 193675 w 587375"/>
                <a:gd name="connsiteY196" fmla="*/ 714375 h 714375"/>
                <a:gd name="connsiteX197" fmla="*/ 166688 w 587375"/>
                <a:gd name="connsiteY197" fmla="*/ 687388 h 714375"/>
                <a:gd name="connsiteX198" fmla="*/ 161925 w 587375"/>
                <a:gd name="connsiteY198" fmla="*/ 666750 h 714375"/>
                <a:gd name="connsiteX199" fmla="*/ 155575 w 587375"/>
                <a:gd name="connsiteY199" fmla="*/ 633413 h 714375"/>
                <a:gd name="connsiteX200" fmla="*/ 133350 w 587375"/>
                <a:gd name="connsiteY200" fmla="*/ 593725 h 714375"/>
                <a:gd name="connsiteX201" fmla="*/ 131763 w 587375"/>
                <a:gd name="connsiteY201" fmla="*/ 555625 h 714375"/>
                <a:gd name="connsiteX202" fmla="*/ 103188 w 587375"/>
                <a:gd name="connsiteY202" fmla="*/ 495300 h 714375"/>
                <a:gd name="connsiteX203" fmla="*/ 98425 w 587375"/>
                <a:gd name="connsiteY203" fmla="*/ 471488 h 714375"/>
                <a:gd name="connsiteX204" fmla="*/ 93662 w 587375"/>
                <a:gd name="connsiteY204" fmla="*/ 423863 h 714375"/>
                <a:gd name="connsiteX205" fmla="*/ 95250 w 587375"/>
                <a:gd name="connsiteY205" fmla="*/ 404813 h 714375"/>
                <a:gd name="connsiteX206" fmla="*/ 90487 w 587375"/>
                <a:gd name="connsiteY206" fmla="*/ 398463 h 714375"/>
                <a:gd name="connsiteX207" fmla="*/ 93662 w 587375"/>
                <a:gd name="connsiteY207" fmla="*/ 374650 h 714375"/>
                <a:gd name="connsiteX208" fmla="*/ 85725 w 587375"/>
                <a:gd name="connsiteY208" fmla="*/ 371475 h 714375"/>
                <a:gd name="connsiteX209" fmla="*/ 82550 w 587375"/>
                <a:gd name="connsiteY209" fmla="*/ 381000 h 714375"/>
                <a:gd name="connsiteX210" fmla="*/ 77787 w 587375"/>
                <a:gd name="connsiteY210" fmla="*/ 404813 h 714375"/>
                <a:gd name="connsiteX211" fmla="*/ 58737 w 587375"/>
                <a:gd name="connsiteY211" fmla="*/ 419100 h 714375"/>
                <a:gd name="connsiteX212" fmla="*/ 34925 w 587375"/>
                <a:gd name="connsiteY212" fmla="*/ 404813 h 714375"/>
                <a:gd name="connsiteX213" fmla="*/ 12700 w 587375"/>
                <a:gd name="connsiteY213" fmla="*/ 374650 h 714375"/>
                <a:gd name="connsiteX214" fmla="*/ 38100 w 587375"/>
                <a:gd name="connsiteY214" fmla="*/ 371475 h 714375"/>
                <a:gd name="connsiteX215" fmla="*/ 50800 w 587375"/>
                <a:gd name="connsiteY215" fmla="*/ 349250 h 714375"/>
                <a:gd name="connsiteX216" fmla="*/ 34925 w 587375"/>
                <a:gd name="connsiteY216" fmla="*/ 354013 h 714375"/>
                <a:gd name="connsiteX217" fmla="*/ 20637 w 587375"/>
                <a:gd name="connsiteY217" fmla="*/ 361950 h 714375"/>
                <a:gd name="connsiteX218" fmla="*/ 0 w 587375"/>
                <a:gd name="connsiteY218" fmla="*/ 342900 h 714375"/>
                <a:gd name="connsiteX219" fmla="*/ 7937 w 587375"/>
                <a:gd name="connsiteY219" fmla="*/ 330200 h 714375"/>
                <a:gd name="connsiteX220" fmla="*/ 42862 w 587375"/>
                <a:gd name="connsiteY220" fmla="*/ 320675 h 714375"/>
                <a:gd name="connsiteX221" fmla="*/ 60325 w 587375"/>
                <a:gd name="connsiteY221" fmla="*/ 320675 h 714375"/>
                <a:gd name="connsiteX222" fmla="*/ 50800 w 587375"/>
                <a:gd name="connsiteY222" fmla="*/ 290513 h 714375"/>
                <a:gd name="connsiteX223" fmla="*/ 33337 w 587375"/>
                <a:gd name="connsiteY223" fmla="*/ 280988 h 714375"/>
                <a:gd name="connsiteX224" fmla="*/ 38100 w 587375"/>
                <a:gd name="connsiteY224" fmla="*/ 265113 h 714375"/>
                <a:gd name="connsiteX225" fmla="*/ 22225 w 587375"/>
                <a:gd name="connsiteY225" fmla="*/ 265113 h 714375"/>
                <a:gd name="connsiteX226" fmla="*/ 25400 w 587375"/>
                <a:gd name="connsiteY226" fmla="*/ 255588 h 714375"/>
                <a:gd name="connsiteX227" fmla="*/ 39687 w 587375"/>
                <a:gd name="connsiteY227" fmla="*/ 234950 h 714375"/>
                <a:gd name="connsiteX228" fmla="*/ 52387 w 587375"/>
                <a:gd name="connsiteY228" fmla="*/ 239713 h 714375"/>
                <a:gd name="connsiteX229" fmla="*/ 76200 w 587375"/>
                <a:gd name="connsiteY229" fmla="*/ 227013 h 714375"/>
                <a:gd name="connsiteX230" fmla="*/ 80962 w 587375"/>
                <a:gd name="connsiteY230" fmla="*/ 212725 h 714375"/>
                <a:gd name="connsiteX231" fmla="*/ 107950 w 587375"/>
                <a:gd name="connsiteY231" fmla="*/ 196850 h 714375"/>
                <a:gd name="connsiteX232" fmla="*/ 120650 w 587375"/>
                <a:gd name="connsiteY232" fmla="*/ 161925 h 714375"/>
                <a:gd name="connsiteX233" fmla="*/ 133350 w 587375"/>
                <a:gd name="connsiteY233" fmla="*/ 134938 h 714375"/>
                <a:gd name="connsiteX234" fmla="*/ 143828 w 587375"/>
                <a:gd name="connsiteY234" fmla="*/ 123507 h 714375"/>
                <a:gd name="connsiteX235" fmla="*/ 141288 w 587375"/>
                <a:gd name="connsiteY235" fmla="*/ 122237 h 714375"/>
                <a:gd name="connsiteX236" fmla="*/ 138113 w 587375"/>
                <a:gd name="connsiteY236" fmla="*/ 122237 h 714375"/>
                <a:gd name="connsiteX237" fmla="*/ 136526 w 587375"/>
                <a:gd name="connsiteY237" fmla="*/ 122237 h 714375"/>
                <a:gd name="connsiteX238" fmla="*/ 136526 w 587375"/>
                <a:gd name="connsiteY238" fmla="*/ 119062 h 714375"/>
                <a:gd name="connsiteX239" fmla="*/ 133351 w 587375"/>
                <a:gd name="connsiteY239" fmla="*/ 115887 h 714375"/>
                <a:gd name="connsiteX240" fmla="*/ 128588 w 587375"/>
                <a:gd name="connsiteY240" fmla="*/ 114300 h 714375"/>
                <a:gd name="connsiteX241" fmla="*/ 125413 w 587375"/>
                <a:gd name="connsiteY241" fmla="*/ 114300 h 714375"/>
                <a:gd name="connsiteX242" fmla="*/ 125413 w 587375"/>
                <a:gd name="connsiteY242" fmla="*/ 109537 h 714375"/>
                <a:gd name="connsiteX243" fmla="*/ 123826 w 587375"/>
                <a:gd name="connsiteY243" fmla="*/ 106362 h 714375"/>
                <a:gd name="connsiteX244" fmla="*/ 119063 w 587375"/>
                <a:gd name="connsiteY244" fmla="*/ 98425 h 714375"/>
                <a:gd name="connsiteX245" fmla="*/ 123826 w 587375"/>
                <a:gd name="connsiteY245" fmla="*/ 96837 h 714375"/>
                <a:gd name="connsiteX246" fmla="*/ 123825 w 587375"/>
                <a:gd name="connsiteY246" fmla="*/ 96836 h 714375"/>
                <a:gd name="connsiteX247" fmla="*/ 123825 w 587375"/>
                <a:gd name="connsiteY247" fmla="*/ 96837 h 714375"/>
                <a:gd name="connsiteX248" fmla="*/ 119063 w 587375"/>
                <a:gd name="connsiteY248" fmla="*/ 98425 h 714375"/>
                <a:gd name="connsiteX249" fmla="*/ 125413 w 587375"/>
                <a:gd name="connsiteY249" fmla="*/ 109537 h 714375"/>
                <a:gd name="connsiteX250" fmla="*/ 123825 w 587375"/>
                <a:gd name="connsiteY250" fmla="*/ 109537 h 714375"/>
                <a:gd name="connsiteX251" fmla="*/ 119063 w 587375"/>
                <a:gd name="connsiteY251" fmla="*/ 109537 h 714375"/>
                <a:gd name="connsiteX252" fmla="*/ 115888 w 587375"/>
                <a:gd name="connsiteY252" fmla="*/ 106362 h 714375"/>
                <a:gd name="connsiteX253" fmla="*/ 115888 w 587375"/>
                <a:gd name="connsiteY253" fmla="*/ 103187 h 714375"/>
                <a:gd name="connsiteX254" fmla="*/ 115888 w 587375"/>
                <a:gd name="connsiteY254" fmla="*/ 101600 h 714375"/>
                <a:gd name="connsiteX255" fmla="*/ 115888 w 587375"/>
                <a:gd name="connsiteY255" fmla="*/ 98425 h 714375"/>
                <a:gd name="connsiteX256" fmla="*/ 112713 w 587375"/>
                <a:gd name="connsiteY256" fmla="*/ 79375 h 714375"/>
                <a:gd name="connsiteX257" fmla="*/ 112713 w 587375"/>
                <a:gd name="connsiteY257" fmla="*/ 76200 h 714375"/>
                <a:gd name="connsiteX258" fmla="*/ 111125 w 587375"/>
                <a:gd name="connsiteY258" fmla="*/ 71437 h 714375"/>
                <a:gd name="connsiteX259" fmla="*/ 111125 w 587375"/>
                <a:gd name="connsiteY259" fmla="*/ 68262 h 714375"/>
                <a:gd name="connsiteX260" fmla="*/ 115888 w 587375"/>
                <a:gd name="connsiteY260" fmla="*/ 63500 h 714375"/>
                <a:gd name="connsiteX261" fmla="*/ 123825 w 587375"/>
                <a:gd name="connsiteY261" fmla="*/ 58737 h 714375"/>
                <a:gd name="connsiteX262" fmla="*/ 123825 w 587375"/>
                <a:gd name="connsiteY262" fmla="*/ 55562 h 714375"/>
                <a:gd name="connsiteX263" fmla="*/ 125413 w 587375"/>
                <a:gd name="connsiteY263" fmla="*/ 49212 h 714375"/>
                <a:gd name="connsiteX264" fmla="*/ 123825 w 587375"/>
                <a:gd name="connsiteY264" fmla="*/ 46037 h 714375"/>
                <a:gd name="connsiteX265" fmla="*/ 119063 w 587375"/>
                <a:gd name="connsiteY265" fmla="*/ 41275 h 714375"/>
                <a:gd name="connsiteX266" fmla="*/ 115888 w 587375"/>
                <a:gd name="connsiteY266" fmla="*/ 41275 h 714375"/>
                <a:gd name="connsiteX267" fmla="*/ 112713 w 587375"/>
                <a:gd name="connsiteY267" fmla="*/ 38100 h 714375"/>
                <a:gd name="connsiteX268" fmla="*/ 111125 w 587375"/>
                <a:gd name="connsiteY268" fmla="*/ 33337 h 714375"/>
                <a:gd name="connsiteX269" fmla="*/ 106363 w 587375"/>
                <a:gd name="connsiteY269" fmla="*/ 33337 h 714375"/>
                <a:gd name="connsiteX270" fmla="*/ 103188 w 587375"/>
                <a:gd name="connsiteY270" fmla="*/ 30162 h 714375"/>
                <a:gd name="connsiteX271" fmla="*/ 101600 w 587375"/>
                <a:gd name="connsiteY271" fmla="*/ 30162 h 714375"/>
                <a:gd name="connsiteX272" fmla="*/ 95250 w 587375"/>
                <a:gd name="connsiteY272" fmla="*/ 28575 h 714375"/>
                <a:gd name="connsiteX273" fmla="*/ 95250 w 587375"/>
                <a:gd name="connsiteY273" fmla="*/ 25400 h 714375"/>
                <a:gd name="connsiteX274" fmla="*/ 95250 w 587375"/>
                <a:gd name="connsiteY274" fmla="*/ 17463 h 714375"/>
                <a:gd name="connsiteX275" fmla="*/ 95250 w 587375"/>
                <a:gd name="connsiteY275" fmla="*/ 15875 h 714375"/>
                <a:gd name="connsiteX276" fmla="*/ 98425 w 587375"/>
                <a:gd name="connsiteY276" fmla="*/ 15875 h 714375"/>
                <a:gd name="connsiteX277" fmla="*/ 103188 w 587375"/>
                <a:gd name="connsiteY277" fmla="*/ 15875 h 714375"/>
                <a:gd name="connsiteX278" fmla="*/ 106363 w 587375"/>
                <a:gd name="connsiteY278" fmla="*/ 17463 h 714375"/>
                <a:gd name="connsiteX279" fmla="*/ 107950 w 587375"/>
                <a:gd name="connsiteY279" fmla="*/ 15875 h 714375"/>
                <a:gd name="connsiteX280" fmla="*/ 107950 w 587375"/>
                <a:gd name="connsiteY280" fmla="*/ 12700 h 714375"/>
                <a:gd name="connsiteX281" fmla="*/ 107950 w 587375"/>
                <a:gd name="connsiteY281" fmla="*/ 7938 h 714375"/>
                <a:gd name="connsiteX282" fmla="*/ 112713 w 587375"/>
                <a:gd name="connsiteY282" fmla="*/ 7938 h 714375"/>
                <a:gd name="connsiteX283" fmla="*/ 115888 w 587375"/>
                <a:gd name="connsiteY283" fmla="*/ 7938 h 714375"/>
                <a:gd name="connsiteX284" fmla="*/ 123825 w 587375"/>
                <a:gd name="connsiteY284" fmla="*/ 6350 h 714375"/>
                <a:gd name="connsiteX285" fmla="*/ 125413 w 587375"/>
                <a:gd name="connsiteY285" fmla="*/ 6350 h 714375"/>
                <a:gd name="connsiteX286" fmla="*/ 128588 w 587375"/>
                <a:gd name="connsiteY286" fmla="*/ 3175 h 714375"/>
                <a:gd name="connsiteX287" fmla="*/ 136525 w 587375"/>
                <a:gd name="connsiteY287" fmla="*/ 6350 h 714375"/>
                <a:gd name="connsiteX288" fmla="*/ 138113 w 587375"/>
                <a:gd name="connsiteY288" fmla="*/ 0 h 714375"/>
                <a:gd name="connsiteX0" fmla="*/ 120650 w 587375"/>
                <a:gd name="connsiteY0" fmla="*/ 80962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20650 w 587375"/>
                <a:gd name="connsiteY3" fmla="*/ 80962 h 714375"/>
                <a:gd name="connsiteX4" fmla="*/ 138113 w 587375"/>
                <a:gd name="connsiteY4" fmla="*/ 0 h 714375"/>
                <a:gd name="connsiteX5" fmla="*/ 144463 w 587375"/>
                <a:gd name="connsiteY5" fmla="*/ 0 h 714375"/>
                <a:gd name="connsiteX6" fmla="*/ 146050 w 587375"/>
                <a:gd name="connsiteY6" fmla="*/ 3175 h 714375"/>
                <a:gd name="connsiteX7" fmla="*/ 149225 w 587375"/>
                <a:gd name="connsiteY7" fmla="*/ 0 h 714375"/>
                <a:gd name="connsiteX8" fmla="*/ 153988 w 587375"/>
                <a:gd name="connsiteY8" fmla="*/ 0 h 714375"/>
                <a:gd name="connsiteX9" fmla="*/ 155576 w 587375"/>
                <a:gd name="connsiteY9" fmla="*/ 3175 h 714375"/>
                <a:gd name="connsiteX10" fmla="*/ 158751 w 587375"/>
                <a:gd name="connsiteY10" fmla="*/ 6350 h 714375"/>
                <a:gd name="connsiteX11" fmla="*/ 161926 w 587375"/>
                <a:gd name="connsiteY11" fmla="*/ 7938 h 714375"/>
                <a:gd name="connsiteX12" fmla="*/ 161926 w 587375"/>
                <a:gd name="connsiteY12" fmla="*/ 11113 h 714375"/>
                <a:gd name="connsiteX13" fmla="*/ 163513 w 587375"/>
                <a:gd name="connsiteY13" fmla="*/ 15875 h 714375"/>
                <a:gd name="connsiteX14" fmla="*/ 171451 w 587375"/>
                <a:gd name="connsiteY14" fmla="*/ 15875 h 714375"/>
                <a:gd name="connsiteX15" fmla="*/ 174626 w 587375"/>
                <a:gd name="connsiteY15" fmla="*/ 17463 h 714375"/>
                <a:gd name="connsiteX16" fmla="*/ 176213 w 587375"/>
                <a:gd name="connsiteY16" fmla="*/ 23813 h 714375"/>
                <a:gd name="connsiteX17" fmla="*/ 179388 w 587375"/>
                <a:gd name="connsiteY17" fmla="*/ 25400 h 714375"/>
                <a:gd name="connsiteX18" fmla="*/ 184151 w 587375"/>
                <a:gd name="connsiteY18" fmla="*/ 25400 h 714375"/>
                <a:gd name="connsiteX19" fmla="*/ 184151 w 587375"/>
                <a:gd name="connsiteY19" fmla="*/ 36512 h 714375"/>
                <a:gd name="connsiteX20" fmla="*/ 187326 w 587375"/>
                <a:gd name="connsiteY20" fmla="*/ 38100 h 714375"/>
                <a:gd name="connsiteX21" fmla="*/ 192088 w 587375"/>
                <a:gd name="connsiteY21" fmla="*/ 41275 h 714375"/>
                <a:gd name="connsiteX22" fmla="*/ 193676 w 587375"/>
                <a:gd name="connsiteY22" fmla="*/ 41275 h 714375"/>
                <a:gd name="connsiteX23" fmla="*/ 201613 w 587375"/>
                <a:gd name="connsiteY23" fmla="*/ 41275 h 714375"/>
                <a:gd name="connsiteX24" fmla="*/ 204788 w 587375"/>
                <a:gd name="connsiteY24" fmla="*/ 42862 h 714375"/>
                <a:gd name="connsiteX25" fmla="*/ 204788 w 587375"/>
                <a:gd name="connsiteY25" fmla="*/ 43921 h 714375"/>
                <a:gd name="connsiteX26" fmla="*/ 206376 w 587375"/>
                <a:gd name="connsiteY26" fmla="*/ 42862 h 714375"/>
                <a:gd name="connsiteX27" fmla="*/ 209551 w 587375"/>
                <a:gd name="connsiteY27" fmla="*/ 41275 h 714375"/>
                <a:gd name="connsiteX28" fmla="*/ 211138 w 587375"/>
                <a:gd name="connsiteY28" fmla="*/ 38100 h 714375"/>
                <a:gd name="connsiteX29" fmla="*/ 214313 w 587375"/>
                <a:gd name="connsiteY29" fmla="*/ 38100 h 714375"/>
                <a:gd name="connsiteX30" fmla="*/ 217488 w 587375"/>
                <a:gd name="connsiteY30" fmla="*/ 38100 h 714375"/>
                <a:gd name="connsiteX31" fmla="*/ 219076 w 587375"/>
                <a:gd name="connsiteY31" fmla="*/ 38100 h 714375"/>
                <a:gd name="connsiteX32" fmla="*/ 222251 w 587375"/>
                <a:gd name="connsiteY32" fmla="*/ 38100 h 714375"/>
                <a:gd name="connsiteX33" fmla="*/ 223838 w 587375"/>
                <a:gd name="connsiteY33" fmla="*/ 36513 h 714375"/>
                <a:gd name="connsiteX34" fmla="*/ 223838 w 587375"/>
                <a:gd name="connsiteY34" fmla="*/ 33338 h 714375"/>
                <a:gd name="connsiteX35" fmla="*/ 227013 w 587375"/>
                <a:gd name="connsiteY35" fmla="*/ 28575 h 714375"/>
                <a:gd name="connsiteX36" fmla="*/ 227013 w 587375"/>
                <a:gd name="connsiteY36" fmla="*/ 25400 h 714375"/>
                <a:gd name="connsiteX37" fmla="*/ 230188 w 587375"/>
                <a:gd name="connsiteY37" fmla="*/ 25400 h 714375"/>
                <a:gd name="connsiteX38" fmla="*/ 231776 w 587375"/>
                <a:gd name="connsiteY38" fmla="*/ 28575 h 714375"/>
                <a:gd name="connsiteX39" fmla="*/ 234951 w 587375"/>
                <a:gd name="connsiteY39" fmla="*/ 30163 h 714375"/>
                <a:gd name="connsiteX40" fmla="*/ 236538 w 587375"/>
                <a:gd name="connsiteY40" fmla="*/ 33338 h 714375"/>
                <a:gd name="connsiteX41" fmla="*/ 242888 w 587375"/>
                <a:gd name="connsiteY41" fmla="*/ 33338 h 714375"/>
                <a:gd name="connsiteX42" fmla="*/ 244476 w 587375"/>
                <a:gd name="connsiteY42" fmla="*/ 33338 h 714375"/>
                <a:gd name="connsiteX43" fmla="*/ 247651 w 587375"/>
                <a:gd name="connsiteY43" fmla="*/ 33338 h 714375"/>
                <a:gd name="connsiteX44" fmla="*/ 249238 w 587375"/>
                <a:gd name="connsiteY44" fmla="*/ 33338 h 714375"/>
                <a:gd name="connsiteX45" fmla="*/ 252413 w 587375"/>
                <a:gd name="connsiteY45" fmla="*/ 36513 h 714375"/>
                <a:gd name="connsiteX46" fmla="*/ 252413 w 587375"/>
                <a:gd name="connsiteY46" fmla="*/ 38100 h 714375"/>
                <a:gd name="connsiteX47" fmla="*/ 252413 w 587375"/>
                <a:gd name="connsiteY47" fmla="*/ 42862 h 714375"/>
                <a:gd name="connsiteX48" fmla="*/ 249238 w 587375"/>
                <a:gd name="connsiteY48" fmla="*/ 46037 h 714375"/>
                <a:gd name="connsiteX49" fmla="*/ 249238 w 587375"/>
                <a:gd name="connsiteY49" fmla="*/ 49212 h 714375"/>
                <a:gd name="connsiteX50" fmla="*/ 249238 w 587375"/>
                <a:gd name="connsiteY50" fmla="*/ 50800 h 714375"/>
                <a:gd name="connsiteX51" fmla="*/ 252413 w 587375"/>
                <a:gd name="connsiteY51" fmla="*/ 55562 h 714375"/>
                <a:gd name="connsiteX52" fmla="*/ 249238 w 587375"/>
                <a:gd name="connsiteY52" fmla="*/ 58737 h 714375"/>
                <a:gd name="connsiteX53" fmla="*/ 249238 w 587375"/>
                <a:gd name="connsiteY53" fmla="*/ 63500 h 714375"/>
                <a:gd name="connsiteX54" fmla="*/ 247651 w 587375"/>
                <a:gd name="connsiteY54" fmla="*/ 66675 h 714375"/>
                <a:gd name="connsiteX55" fmla="*/ 244476 w 587375"/>
                <a:gd name="connsiteY55" fmla="*/ 68262 h 714375"/>
                <a:gd name="connsiteX56" fmla="*/ 239713 w 587375"/>
                <a:gd name="connsiteY56" fmla="*/ 71437 h 714375"/>
                <a:gd name="connsiteX57" fmla="*/ 236538 w 587375"/>
                <a:gd name="connsiteY57" fmla="*/ 71437 h 714375"/>
                <a:gd name="connsiteX58" fmla="*/ 236538 w 587375"/>
                <a:gd name="connsiteY58" fmla="*/ 76200 h 714375"/>
                <a:gd name="connsiteX59" fmla="*/ 236538 w 587375"/>
                <a:gd name="connsiteY59" fmla="*/ 80962 h 714375"/>
                <a:gd name="connsiteX60" fmla="*/ 234951 w 587375"/>
                <a:gd name="connsiteY60" fmla="*/ 84137 h 714375"/>
                <a:gd name="connsiteX61" fmla="*/ 231776 w 587375"/>
                <a:gd name="connsiteY61" fmla="*/ 84137 h 714375"/>
                <a:gd name="connsiteX62" fmla="*/ 227013 w 587375"/>
                <a:gd name="connsiteY62" fmla="*/ 84137 h 714375"/>
                <a:gd name="connsiteX63" fmla="*/ 227013 w 587375"/>
                <a:gd name="connsiteY63" fmla="*/ 80962 h 714375"/>
                <a:gd name="connsiteX64" fmla="*/ 227013 w 587375"/>
                <a:gd name="connsiteY64" fmla="*/ 76200 h 714375"/>
                <a:gd name="connsiteX65" fmla="*/ 227013 w 587375"/>
                <a:gd name="connsiteY65" fmla="*/ 71437 h 714375"/>
                <a:gd name="connsiteX66" fmla="*/ 223838 w 587375"/>
                <a:gd name="connsiteY66" fmla="*/ 84137 h 714375"/>
                <a:gd name="connsiteX67" fmla="*/ 223838 w 587375"/>
                <a:gd name="connsiteY67" fmla="*/ 88900 h 714375"/>
                <a:gd name="connsiteX68" fmla="*/ 223838 w 587375"/>
                <a:gd name="connsiteY68" fmla="*/ 92075 h 714375"/>
                <a:gd name="connsiteX69" fmla="*/ 223838 w 587375"/>
                <a:gd name="connsiteY69" fmla="*/ 96837 h 714375"/>
                <a:gd name="connsiteX70" fmla="*/ 227013 w 587375"/>
                <a:gd name="connsiteY70" fmla="*/ 98425 h 714375"/>
                <a:gd name="connsiteX71" fmla="*/ 227013 w 587375"/>
                <a:gd name="connsiteY71" fmla="*/ 103187 h 714375"/>
                <a:gd name="connsiteX72" fmla="*/ 231775 w 587375"/>
                <a:gd name="connsiteY72" fmla="*/ 103187 h 714375"/>
                <a:gd name="connsiteX73" fmla="*/ 234950 w 587375"/>
                <a:gd name="connsiteY73" fmla="*/ 103187 h 714375"/>
                <a:gd name="connsiteX74" fmla="*/ 231775 w 587375"/>
                <a:gd name="connsiteY74" fmla="*/ 106362 h 714375"/>
                <a:gd name="connsiteX75" fmla="*/ 231775 w 587375"/>
                <a:gd name="connsiteY75" fmla="*/ 109537 h 714375"/>
                <a:gd name="connsiteX76" fmla="*/ 231775 w 587375"/>
                <a:gd name="connsiteY76" fmla="*/ 111125 h 714375"/>
                <a:gd name="connsiteX77" fmla="*/ 234950 w 587375"/>
                <a:gd name="connsiteY77" fmla="*/ 114300 h 714375"/>
                <a:gd name="connsiteX78" fmla="*/ 233891 w 587375"/>
                <a:gd name="connsiteY78" fmla="*/ 116947 h 714375"/>
                <a:gd name="connsiteX79" fmla="*/ 234951 w 587375"/>
                <a:gd name="connsiteY79" fmla="*/ 115888 h 714375"/>
                <a:gd name="connsiteX80" fmla="*/ 234951 w 587375"/>
                <a:gd name="connsiteY80" fmla="*/ 114300 h 714375"/>
                <a:gd name="connsiteX81" fmla="*/ 236538 w 587375"/>
                <a:gd name="connsiteY81" fmla="*/ 114300 h 714375"/>
                <a:gd name="connsiteX82" fmla="*/ 239713 w 587375"/>
                <a:gd name="connsiteY82" fmla="*/ 115888 h 714375"/>
                <a:gd name="connsiteX83" fmla="*/ 239713 w 587375"/>
                <a:gd name="connsiteY83" fmla="*/ 122237 h 714375"/>
                <a:gd name="connsiteX84" fmla="*/ 234951 w 587375"/>
                <a:gd name="connsiteY84" fmla="*/ 123825 h 714375"/>
                <a:gd name="connsiteX85" fmla="*/ 231776 w 587375"/>
                <a:gd name="connsiteY85" fmla="*/ 123825 h 714375"/>
                <a:gd name="connsiteX86" fmla="*/ 231776 w 587375"/>
                <a:gd name="connsiteY86" fmla="*/ 128587 h 714375"/>
                <a:gd name="connsiteX87" fmla="*/ 231776 w 587375"/>
                <a:gd name="connsiteY87" fmla="*/ 131762 h 714375"/>
                <a:gd name="connsiteX88" fmla="*/ 227013 w 587375"/>
                <a:gd name="connsiteY88" fmla="*/ 131762 h 714375"/>
                <a:gd name="connsiteX89" fmla="*/ 223838 w 587375"/>
                <a:gd name="connsiteY89" fmla="*/ 131762 h 714375"/>
                <a:gd name="connsiteX90" fmla="*/ 222250 w 587375"/>
                <a:gd name="connsiteY90" fmla="*/ 128587 h 714375"/>
                <a:gd name="connsiteX91" fmla="*/ 222250 w 587375"/>
                <a:gd name="connsiteY91" fmla="*/ 127000 h 714375"/>
                <a:gd name="connsiteX92" fmla="*/ 222250 w 587375"/>
                <a:gd name="connsiteY92" fmla="*/ 123825 h 714375"/>
                <a:gd name="connsiteX93" fmla="*/ 223838 w 587375"/>
                <a:gd name="connsiteY93" fmla="*/ 123825 h 714375"/>
                <a:gd name="connsiteX94" fmla="*/ 227013 w 587375"/>
                <a:gd name="connsiteY94" fmla="*/ 123825 h 714375"/>
                <a:gd name="connsiteX95" fmla="*/ 230188 w 587375"/>
                <a:gd name="connsiteY95" fmla="*/ 123825 h 714375"/>
                <a:gd name="connsiteX96" fmla="*/ 231776 w 587375"/>
                <a:gd name="connsiteY96" fmla="*/ 122237 h 714375"/>
                <a:gd name="connsiteX97" fmla="*/ 231776 w 587375"/>
                <a:gd name="connsiteY97" fmla="*/ 122236 h 714375"/>
                <a:gd name="connsiteX98" fmla="*/ 231775 w 587375"/>
                <a:gd name="connsiteY98" fmla="*/ 122237 h 714375"/>
                <a:gd name="connsiteX99" fmla="*/ 227013 w 587375"/>
                <a:gd name="connsiteY99" fmla="*/ 123825 h 714375"/>
                <a:gd name="connsiteX100" fmla="*/ 223838 w 587375"/>
                <a:gd name="connsiteY100" fmla="*/ 123825 h 714375"/>
                <a:gd name="connsiteX101" fmla="*/ 222250 w 587375"/>
                <a:gd name="connsiteY101" fmla="*/ 122237 h 714375"/>
                <a:gd name="connsiteX102" fmla="*/ 222250 w 587375"/>
                <a:gd name="connsiteY102" fmla="*/ 119062 h 714375"/>
                <a:gd name="connsiteX103" fmla="*/ 219075 w 587375"/>
                <a:gd name="connsiteY103" fmla="*/ 122237 h 714375"/>
                <a:gd name="connsiteX104" fmla="*/ 217488 w 587375"/>
                <a:gd name="connsiteY104" fmla="*/ 122237 h 714375"/>
                <a:gd name="connsiteX105" fmla="*/ 214313 w 587375"/>
                <a:gd name="connsiteY105" fmla="*/ 123825 h 714375"/>
                <a:gd name="connsiteX106" fmla="*/ 214312 w 587375"/>
                <a:gd name="connsiteY106" fmla="*/ 123825 h 714375"/>
                <a:gd name="connsiteX107" fmla="*/ 214312 w 587375"/>
                <a:gd name="connsiteY107" fmla="*/ 125014 h 714375"/>
                <a:gd name="connsiteX108" fmla="*/ 223838 w 587375"/>
                <a:gd name="connsiteY108" fmla="*/ 157163 h 714375"/>
                <a:gd name="connsiteX109" fmla="*/ 234950 w 587375"/>
                <a:gd name="connsiteY109" fmla="*/ 146050 h 714375"/>
                <a:gd name="connsiteX110" fmla="*/ 260350 w 587375"/>
                <a:gd name="connsiteY110" fmla="*/ 166688 h 714375"/>
                <a:gd name="connsiteX111" fmla="*/ 244475 w 587375"/>
                <a:gd name="connsiteY111" fmla="*/ 184150 h 714375"/>
                <a:gd name="connsiteX112" fmla="*/ 242888 w 587375"/>
                <a:gd name="connsiteY112" fmla="*/ 212725 h 714375"/>
                <a:gd name="connsiteX113" fmla="*/ 260350 w 587375"/>
                <a:gd name="connsiteY113" fmla="*/ 212725 h 714375"/>
                <a:gd name="connsiteX114" fmla="*/ 260350 w 587375"/>
                <a:gd name="connsiteY114" fmla="*/ 227013 h 714375"/>
                <a:gd name="connsiteX115" fmla="*/ 292100 w 587375"/>
                <a:gd name="connsiteY115" fmla="*/ 247650 h 714375"/>
                <a:gd name="connsiteX116" fmla="*/ 312738 w 587375"/>
                <a:gd name="connsiteY116" fmla="*/ 250825 h 714375"/>
                <a:gd name="connsiteX117" fmla="*/ 328613 w 587375"/>
                <a:gd name="connsiteY117" fmla="*/ 242888 h 714375"/>
                <a:gd name="connsiteX118" fmla="*/ 339725 w 587375"/>
                <a:gd name="connsiteY118" fmla="*/ 263525 h 714375"/>
                <a:gd name="connsiteX119" fmla="*/ 352425 w 587375"/>
                <a:gd name="connsiteY119" fmla="*/ 260350 h 714375"/>
                <a:gd name="connsiteX120" fmla="*/ 355600 w 587375"/>
                <a:gd name="connsiteY120" fmla="*/ 269875 h 714375"/>
                <a:gd name="connsiteX121" fmla="*/ 398463 w 587375"/>
                <a:gd name="connsiteY121" fmla="*/ 276225 h 714375"/>
                <a:gd name="connsiteX122" fmla="*/ 407988 w 587375"/>
                <a:gd name="connsiteY122" fmla="*/ 269875 h 714375"/>
                <a:gd name="connsiteX123" fmla="*/ 407988 w 587375"/>
                <a:gd name="connsiteY123" fmla="*/ 238125 h 714375"/>
                <a:gd name="connsiteX124" fmla="*/ 423863 w 587375"/>
                <a:gd name="connsiteY124" fmla="*/ 227013 h 714375"/>
                <a:gd name="connsiteX125" fmla="*/ 428625 w 587375"/>
                <a:gd name="connsiteY125" fmla="*/ 234950 h 714375"/>
                <a:gd name="connsiteX126" fmla="*/ 420688 w 587375"/>
                <a:gd name="connsiteY126" fmla="*/ 247650 h 714375"/>
                <a:gd name="connsiteX127" fmla="*/ 423863 w 587375"/>
                <a:gd name="connsiteY127" fmla="*/ 257175 h 714375"/>
                <a:gd name="connsiteX128" fmla="*/ 420688 w 587375"/>
                <a:gd name="connsiteY128" fmla="*/ 265113 h 714375"/>
                <a:gd name="connsiteX129" fmla="*/ 431800 w 587375"/>
                <a:gd name="connsiteY129" fmla="*/ 269875 h 714375"/>
                <a:gd name="connsiteX130" fmla="*/ 450850 w 587375"/>
                <a:gd name="connsiteY130" fmla="*/ 265113 h 714375"/>
                <a:gd name="connsiteX131" fmla="*/ 457200 w 587375"/>
                <a:gd name="connsiteY131" fmla="*/ 257175 h 714375"/>
                <a:gd name="connsiteX132" fmla="*/ 481013 w 587375"/>
                <a:gd name="connsiteY132" fmla="*/ 260350 h 714375"/>
                <a:gd name="connsiteX133" fmla="*/ 481013 w 587375"/>
                <a:gd name="connsiteY133" fmla="*/ 234950 h 714375"/>
                <a:gd name="connsiteX134" fmla="*/ 500063 w 587375"/>
                <a:gd name="connsiteY134" fmla="*/ 227013 h 714375"/>
                <a:gd name="connsiteX135" fmla="*/ 527050 w 587375"/>
                <a:gd name="connsiteY135" fmla="*/ 200025 h 714375"/>
                <a:gd name="connsiteX136" fmla="*/ 544513 w 587375"/>
                <a:gd name="connsiteY136" fmla="*/ 201613 h 714375"/>
                <a:gd name="connsiteX137" fmla="*/ 547688 w 587375"/>
                <a:gd name="connsiteY137" fmla="*/ 214313 h 714375"/>
                <a:gd name="connsiteX138" fmla="*/ 565150 w 587375"/>
                <a:gd name="connsiteY138" fmla="*/ 212725 h 714375"/>
                <a:gd name="connsiteX139" fmla="*/ 582613 w 587375"/>
                <a:gd name="connsiteY139" fmla="*/ 217488 h 714375"/>
                <a:gd name="connsiteX140" fmla="*/ 587375 w 587375"/>
                <a:gd name="connsiteY140" fmla="*/ 233363 h 714375"/>
                <a:gd name="connsiteX141" fmla="*/ 585788 w 587375"/>
                <a:gd name="connsiteY141" fmla="*/ 247650 h 714375"/>
                <a:gd name="connsiteX142" fmla="*/ 577850 w 587375"/>
                <a:gd name="connsiteY142" fmla="*/ 244475 h 714375"/>
                <a:gd name="connsiteX143" fmla="*/ 557213 w 587375"/>
                <a:gd name="connsiteY143" fmla="*/ 255588 h 714375"/>
                <a:gd name="connsiteX144" fmla="*/ 536575 w 587375"/>
                <a:gd name="connsiteY144" fmla="*/ 287338 h 714375"/>
                <a:gd name="connsiteX145" fmla="*/ 536575 w 587375"/>
                <a:gd name="connsiteY145" fmla="*/ 306388 h 714375"/>
                <a:gd name="connsiteX146" fmla="*/ 527050 w 587375"/>
                <a:gd name="connsiteY146" fmla="*/ 323850 h 714375"/>
                <a:gd name="connsiteX147" fmla="*/ 514350 w 587375"/>
                <a:gd name="connsiteY147" fmla="*/ 325438 h 714375"/>
                <a:gd name="connsiteX148" fmla="*/ 517525 w 587375"/>
                <a:gd name="connsiteY148" fmla="*/ 361950 h 714375"/>
                <a:gd name="connsiteX149" fmla="*/ 512763 w 587375"/>
                <a:gd name="connsiteY149" fmla="*/ 363538 h 714375"/>
                <a:gd name="connsiteX150" fmla="*/ 512763 w 587375"/>
                <a:gd name="connsiteY150" fmla="*/ 381000 h 714375"/>
                <a:gd name="connsiteX151" fmla="*/ 504825 w 587375"/>
                <a:gd name="connsiteY151" fmla="*/ 388938 h 714375"/>
                <a:gd name="connsiteX152" fmla="*/ 496888 w 587375"/>
                <a:gd name="connsiteY152" fmla="*/ 381000 h 714375"/>
                <a:gd name="connsiteX153" fmla="*/ 496888 w 587375"/>
                <a:gd name="connsiteY153" fmla="*/ 333375 h 714375"/>
                <a:gd name="connsiteX154" fmla="*/ 488950 w 587375"/>
                <a:gd name="connsiteY154" fmla="*/ 333375 h 714375"/>
                <a:gd name="connsiteX155" fmla="*/ 487363 w 587375"/>
                <a:gd name="connsiteY155" fmla="*/ 349250 h 714375"/>
                <a:gd name="connsiteX156" fmla="*/ 476250 w 587375"/>
                <a:gd name="connsiteY156" fmla="*/ 349250 h 714375"/>
                <a:gd name="connsiteX157" fmla="*/ 481013 w 587375"/>
                <a:gd name="connsiteY157" fmla="*/ 333375 h 714375"/>
                <a:gd name="connsiteX158" fmla="*/ 496888 w 587375"/>
                <a:gd name="connsiteY158" fmla="*/ 320675 h 714375"/>
                <a:gd name="connsiteX159" fmla="*/ 500063 w 587375"/>
                <a:gd name="connsiteY159" fmla="*/ 303213 h 714375"/>
                <a:gd name="connsiteX160" fmla="*/ 449263 w 587375"/>
                <a:gd name="connsiteY160" fmla="*/ 295275 h 714375"/>
                <a:gd name="connsiteX161" fmla="*/ 444500 w 587375"/>
                <a:gd name="connsiteY161" fmla="*/ 285750 h 714375"/>
                <a:gd name="connsiteX162" fmla="*/ 415925 w 587375"/>
                <a:gd name="connsiteY162" fmla="*/ 269875 h 714375"/>
                <a:gd name="connsiteX163" fmla="*/ 414338 w 587375"/>
                <a:gd name="connsiteY163" fmla="*/ 276225 h 714375"/>
                <a:gd name="connsiteX164" fmla="*/ 406400 w 587375"/>
                <a:gd name="connsiteY164" fmla="*/ 293688 h 714375"/>
                <a:gd name="connsiteX165" fmla="*/ 428625 w 587375"/>
                <a:gd name="connsiteY165" fmla="*/ 303213 h 714375"/>
                <a:gd name="connsiteX166" fmla="*/ 415925 w 587375"/>
                <a:gd name="connsiteY166" fmla="*/ 311150 h 714375"/>
                <a:gd name="connsiteX167" fmla="*/ 414338 w 587375"/>
                <a:gd name="connsiteY167" fmla="*/ 319088 h 714375"/>
                <a:gd name="connsiteX168" fmla="*/ 419100 w 587375"/>
                <a:gd name="connsiteY168" fmla="*/ 323850 h 714375"/>
                <a:gd name="connsiteX169" fmla="*/ 420688 w 587375"/>
                <a:gd name="connsiteY169" fmla="*/ 338138 h 714375"/>
                <a:gd name="connsiteX170" fmla="*/ 436563 w 587375"/>
                <a:gd name="connsiteY170" fmla="*/ 388938 h 714375"/>
                <a:gd name="connsiteX171" fmla="*/ 407988 w 587375"/>
                <a:gd name="connsiteY171" fmla="*/ 388938 h 714375"/>
                <a:gd name="connsiteX172" fmla="*/ 406400 w 587375"/>
                <a:gd name="connsiteY172" fmla="*/ 374650 h 714375"/>
                <a:gd name="connsiteX173" fmla="*/ 398463 w 587375"/>
                <a:gd name="connsiteY173" fmla="*/ 388938 h 714375"/>
                <a:gd name="connsiteX174" fmla="*/ 377825 w 587375"/>
                <a:gd name="connsiteY174" fmla="*/ 404813 h 714375"/>
                <a:gd name="connsiteX175" fmla="*/ 382588 w 587375"/>
                <a:gd name="connsiteY175" fmla="*/ 414338 h 714375"/>
                <a:gd name="connsiteX176" fmla="*/ 371475 w 587375"/>
                <a:gd name="connsiteY176" fmla="*/ 434975 h 714375"/>
                <a:gd name="connsiteX177" fmla="*/ 355600 w 587375"/>
                <a:gd name="connsiteY177" fmla="*/ 439738 h 714375"/>
                <a:gd name="connsiteX178" fmla="*/ 350838 w 587375"/>
                <a:gd name="connsiteY178" fmla="*/ 431800 h 714375"/>
                <a:gd name="connsiteX179" fmla="*/ 339725 w 587375"/>
                <a:gd name="connsiteY179" fmla="*/ 439738 h 714375"/>
                <a:gd name="connsiteX180" fmla="*/ 339725 w 587375"/>
                <a:gd name="connsiteY180" fmla="*/ 452438 h 714375"/>
                <a:gd name="connsiteX181" fmla="*/ 287338 w 587375"/>
                <a:gd name="connsiteY181" fmla="*/ 500063 h 714375"/>
                <a:gd name="connsiteX182" fmla="*/ 290513 w 587375"/>
                <a:gd name="connsiteY182" fmla="*/ 512763 h 714375"/>
                <a:gd name="connsiteX183" fmla="*/ 266700 w 587375"/>
                <a:gd name="connsiteY183" fmla="*/ 525463 h 714375"/>
                <a:gd name="connsiteX184" fmla="*/ 249238 w 587375"/>
                <a:gd name="connsiteY184" fmla="*/ 530225 h 714375"/>
                <a:gd name="connsiteX185" fmla="*/ 247650 w 587375"/>
                <a:gd name="connsiteY185" fmla="*/ 539750 h 714375"/>
                <a:gd name="connsiteX186" fmla="*/ 252413 w 587375"/>
                <a:gd name="connsiteY186" fmla="*/ 590550 h 714375"/>
                <a:gd name="connsiteX187" fmla="*/ 239713 w 587375"/>
                <a:gd name="connsiteY187" fmla="*/ 620713 h 714375"/>
                <a:gd name="connsiteX188" fmla="*/ 242888 w 587375"/>
                <a:gd name="connsiteY188" fmla="*/ 655638 h 714375"/>
                <a:gd name="connsiteX189" fmla="*/ 231775 w 587375"/>
                <a:gd name="connsiteY189" fmla="*/ 655638 h 714375"/>
                <a:gd name="connsiteX190" fmla="*/ 223838 w 587375"/>
                <a:gd name="connsiteY190" fmla="*/ 681038 h 714375"/>
                <a:gd name="connsiteX191" fmla="*/ 231775 w 587375"/>
                <a:gd name="connsiteY191" fmla="*/ 687388 h 714375"/>
                <a:gd name="connsiteX192" fmla="*/ 231775 w 587375"/>
                <a:gd name="connsiteY192" fmla="*/ 692150 h 714375"/>
                <a:gd name="connsiteX193" fmla="*/ 214313 w 587375"/>
                <a:gd name="connsiteY193" fmla="*/ 687388 h 714375"/>
                <a:gd name="connsiteX194" fmla="*/ 209550 w 587375"/>
                <a:gd name="connsiteY194" fmla="*/ 704850 h 714375"/>
                <a:gd name="connsiteX195" fmla="*/ 193675 w 587375"/>
                <a:gd name="connsiteY195" fmla="*/ 714375 h 714375"/>
                <a:gd name="connsiteX196" fmla="*/ 166688 w 587375"/>
                <a:gd name="connsiteY196" fmla="*/ 687388 h 714375"/>
                <a:gd name="connsiteX197" fmla="*/ 161925 w 587375"/>
                <a:gd name="connsiteY197" fmla="*/ 666750 h 714375"/>
                <a:gd name="connsiteX198" fmla="*/ 155575 w 587375"/>
                <a:gd name="connsiteY198" fmla="*/ 633413 h 714375"/>
                <a:gd name="connsiteX199" fmla="*/ 133350 w 587375"/>
                <a:gd name="connsiteY199" fmla="*/ 593725 h 714375"/>
                <a:gd name="connsiteX200" fmla="*/ 131763 w 587375"/>
                <a:gd name="connsiteY200" fmla="*/ 555625 h 714375"/>
                <a:gd name="connsiteX201" fmla="*/ 103188 w 587375"/>
                <a:gd name="connsiteY201" fmla="*/ 495300 h 714375"/>
                <a:gd name="connsiteX202" fmla="*/ 98425 w 587375"/>
                <a:gd name="connsiteY202" fmla="*/ 471488 h 714375"/>
                <a:gd name="connsiteX203" fmla="*/ 93662 w 587375"/>
                <a:gd name="connsiteY203" fmla="*/ 423863 h 714375"/>
                <a:gd name="connsiteX204" fmla="*/ 95250 w 587375"/>
                <a:gd name="connsiteY204" fmla="*/ 404813 h 714375"/>
                <a:gd name="connsiteX205" fmla="*/ 90487 w 587375"/>
                <a:gd name="connsiteY205" fmla="*/ 398463 h 714375"/>
                <a:gd name="connsiteX206" fmla="*/ 93662 w 587375"/>
                <a:gd name="connsiteY206" fmla="*/ 374650 h 714375"/>
                <a:gd name="connsiteX207" fmla="*/ 85725 w 587375"/>
                <a:gd name="connsiteY207" fmla="*/ 371475 h 714375"/>
                <a:gd name="connsiteX208" fmla="*/ 82550 w 587375"/>
                <a:gd name="connsiteY208" fmla="*/ 381000 h 714375"/>
                <a:gd name="connsiteX209" fmla="*/ 77787 w 587375"/>
                <a:gd name="connsiteY209" fmla="*/ 404813 h 714375"/>
                <a:gd name="connsiteX210" fmla="*/ 58737 w 587375"/>
                <a:gd name="connsiteY210" fmla="*/ 419100 h 714375"/>
                <a:gd name="connsiteX211" fmla="*/ 34925 w 587375"/>
                <a:gd name="connsiteY211" fmla="*/ 404813 h 714375"/>
                <a:gd name="connsiteX212" fmla="*/ 12700 w 587375"/>
                <a:gd name="connsiteY212" fmla="*/ 374650 h 714375"/>
                <a:gd name="connsiteX213" fmla="*/ 38100 w 587375"/>
                <a:gd name="connsiteY213" fmla="*/ 371475 h 714375"/>
                <a:gd name="connsiteX214" fmla="*/ 50800 w 587375"/>
                <a:gd name="connsiteY214" fmla="*/ 349250 h 714375"/>
                <a:gd name="connsiteX215" fmla="*/ 34925 w 587375"/>
                <a:gd name="connsiteY215" fmla="*/ 354013 h 714375"/>
                <a:gd name="connsiteX216" fmla="*/ 20637 w 587375"/>
                <a:gd name="connsiteY216" fmla="*/ 361950 h 714375"/>
                <a:gd name="connsiteX217" fmla="*/ 0 w 587375"/>
                <a:gd name="connsiteY217" fmla="*/ 342900 h 714375"/>
                <a:gd name="connsiteX218" fmla="*/ 7937 w 587375"/>
                <a:gd name="connsiteY218" fmla="*/ 330200 h 714375"/>
                <a:gd name="connsiteX219" fmla="*/ 42862 w 587375"/>
                <a:gd name="connsiteY219" fmla="*/ 320675 h 714375"/>
                <a:gd name="connsiteX220" fmla="*/ 60325 w 587375"/>
                <a:gd name="connsiteY220" fmla="*/ 320675 h 714375"/>
                <a:gd name="connsiteX221" fmla="*/ 50800 w 587375"/>
                <a:gd name="connsiteY221" fmla="*/ 290513 h 714375"/>
                <a:gd name="connsiteX222" fmla="*/ 33337 w 587375"/>
                <a:gd name="connsiteY222" fmla="*/ 280988 h 714375"/>
                <a:gd name="connsiteX223" fmla="*/ 38100 w 587375"/>
                <a:gd name="connsiteY223" fmla="*/ 265113 h 714375"/>
                <a:gd name="connsiteX224" fmla="*/ 22225 w 587375"/>
                <a:gd name="connsiteY224" fmla="*/ 265113 h 714375"/>
                <a:gd name="connsiteX225" fmla="*/ 25400 w 587375"/>
                <a:gd name="connsiteY225" fmla="*/ 255588 h 714375"/>
                <a:gd name="connsiteX226" fmla="*/ 39687 w 587375"/>
                <a:gd name="connsiteY226" fmla="*/ 234950 h 714375"/>
                <a:gd name="connsiteX227" fmla="*/ 52387 w 587375"/>
                <a:gd name="connsiteY227" fmla="*/ 239713 h 714375"/>
                <a:gd name="connsiteX228" fmla="*/ 76200 w 587375"/>
                <a:gd name="connsiteY228" fmla="*/ 227013 h 714375"/>
                <a:gd name="connsiteX229" fmla="*/ 80962 w 587375"/>
                <a:gd name="connsiteY229" fmla="*/ 212725 h 714375"/>
                <a:gd name="connsiteX230" fmla="*/ 107950 w 587375"/>
                <a:gd name="connsiteY230" fmla="*/ 196850 h 714375"/>
                <a:gd name="connsiteX231" fmla="*/ 120650 w 587375"/>
                <a:gd name="connsiteY231" fmla="*/ 161925 h 714375"/>
                <a:gd name="connsiteX232" fmla="*/ 133350 w 587375"/>
                <a:gd name="connsiteY232" fmla="*/ 134938 h 714375"/>
                <a:gd name="connsiteX233" fmla="*/ 143828 w 587375"/>
                <a:gd name="connsiteY233" fmla="*/ 123507 h 714375"/>
                <a:gd name="connsiteX234" fmla="*/ 141288 w 587375"/>
                <a:gd name="connsiteY234" fmla="*/ 122237 h 714375"/>
                <a:gd name="connsiteX235" fmla="*/ 138113 w 587375"/>
                <a:gd name="connsiteY235" fmla="*/ 122237 h 714375"/>
                <a:gd name="connsiteX236" fmla="*/ 136526 w 587375"/>
                <a:gd name="connsiteY236" fmla="*/ 122237 h 714375"/>
                <a:gd name="connsiteX237" fmla="*/ 136526 w 587375"/>
                <a:gd name="connsiteY237" fmla="*/ 119062 h 714375"/>
                <a:gd name="connsiteX238" fmla="*/ 133351 w 587375"/>
                <a:gd name="connsiteY238" fmla="*/ 115887 h 714375"/>
                <a:gd name="connsiteX239" fmla="*/ 128588 w 587375"/>
                <a:gd name="connsiteY239" fmla="*/ 114300 h 714375"/>
                <a:gd name="connsiteX240" fmla="*/ 125413 w 587375"/>
                <a:gd name="connsiteY240" fmla="*/ 114300 h 714375"/>
                <a:gd name="connsiteX241" fmla="*/ 125413 w 587375"/>
                <a:gd name="connsiteY241" fmla="*/ 109537 h 714375"/>
                <a:gd name="connsiteX242" fmla="*/ 123826 w 587375"/>
                <a:gd name="connsiteY242" fmla="*/ 106362 h 714375"/>
                <a:gd name="connsiteX243" fmla="*/ 119063 w 587375"/>
                <a:gd name="connsiteY243" fmla="*/ 98425 h 714375"/>
                <a:gd name="connsiteX244" fmla="*/ 123826 w 587375"/>
                <a:gd name="connsiteY244" fmla="*/ 96837 h 714375"/>
                <a:gd name="connsiteX245" fmla="*/ 123825 w 587375"/>
                <a:gd name="connsiteY245" fmla="*/ 96836 h 714375"/>
                <a:gd name="connsiteX246" fmla="*/ 123825 w 587375"/>
                <a:gd name="connsiteY246" fmla="*/ 96837 h 714375"/>
                <a:gd name="connsiteX247" fmla="*/ 119063 w 587375"/>
                <a:gd name="connsiteY247" fmla="*/ 98425 h 714375"/>
                <a:gd name="connsiteX248" fmla="*/ 125413 w 587375"/>
                <a:gd name="connsiteY248" fmla="*/ 109537 h 714375"/>
                <a:gd name="connsiteX249" fmla="*/ 123825 w 587375"/>
                <a:gd name="connsiteY249" fmla="*/ 109537 h 714375"/>
                <a:gd name="connsiteX250" fmla="*/ 119063 w 587375"/>
                <a:gd name="connsiteY250" fmla="*/ 109537 h 714375"/>
                <a:gd name="connsiteX251" fmla="*/ 115888 w 587375"/>
                <a:gd name="connsiteY251" fmla="*/ 106362 h 714375"/>
                <a:gd name="connsiteX252" fmla="*/ 115888 w 587375"/>
                <a:gd name="connsiteY252" fmla="*/ 103187 h 714375"/>
                <a:gd name="connsiteX253" fmla="*/ 115888 w 587375"/>
                <a:gd name="connsiteY253" fmla="*/ 101600 h 714375"/>
                <a:gd name="connsiteX254" fmla="*/ 115888 w 587375"/>
                <a:gd name="connsiteY254" fmla="*/ 98425 h 714375"/>
                <a:gd name="connsiteX255" fmla="*/ 112713 w 587375"/>
                <a:gd name="connsiteY255" fmla="*/ 79375 h 714375"/>
                <a:gd name="connsiteX256" fmla="*/ 112713 w 587375"/>
                <a:gd name="connsiteY256" fmla="*/ 76200 h 714375"/>
                <a:gd name="connsiteX257" fmla="*/ 111125 w 587375"/>
                <a:gd name="connsiteY257" fmla="*/ 71437 h 714375"/>
                <a:gd name="connsiteX258" fmla="*/ 111125 w 587375"/>
                <a:gd name="connsiteY258" fmla="*/ 68262 h 714375"/>
                <a:gd name="connsiteX259" fmla="*/ 115888 w 587375"/>
                <a:gd name="connsiteY259" fmla="*/ 63500 h 714375"/>
                <a:gd name="connsiteX260" fmla="*/ 123825 w 587375"/>
                <a:gd name="connsiteY260" fmla="*/ 58737 h 714375"/>
                <a:gd name="connsiteX261" fmla="*/ 123825 w 587375"/>
                <a:gd name="connsiteY261" fmla="*/ 55562 h 714375"/>
                <a:gd name="connsiteX262" fmla="*/ 125413 w 587375"/>
                <a:gd name="connsiteY262" fmla="*/ 49212 h 714375"/>
                <a:gd name="connsiteX263" fmla="*/ 123825 w 587375"/>
                <a:gd name="connsiteY263" fmla="*/ 46037 h 714375"/>
                <a:gd name="connsiteX264" fmla="*/ 119063 w 587375"/>
                <a:gd name="connsiteY264" fmla="*/ 41275 h 714375"/>
                <a:gd name="connsiteX265" fmla="*/ 115888 w 587375"/>
                <a:gd name="connsiteY265" fmla="*/ 41275 h 714375"/>
                <a:gd name="connsiteX266" fmla="*/ 112713 w 587375"/>
                <a:gd name="connsiteY266" fmla="*/ 38100 h 714375"/>
                <a:gd name="connsiteX267" fmla="*/ 111125 w 587375"/>
                <a:gd name="connsiteY267" fmla="*/ 33337 h 714375"/>
                <a:gd name="connsiteX268" fmla="*/ 106363 w 587375"/>
                <a:gd name="connsiteY268" fmla="*/ 33337 h 714375"/>
                <a:gd name="connsiteX269" fmla="*/ 103188 w 587375"/>
                <a:gd name="connsiteY269" fmla="*/ 30162 h 714375"/>
                <a:gd name="connsiteX270" fmla="*/ 101600 w 587375"/>
                <a:gd name="connsiteY270" fmla="*/ 30162 h 714375"/>
                <a:gd name="connsiteX271" fmla="*/ 95250 w 587375"/>
                <a:gd name="connsiteY271" fmla="*/ 28575 h 714375"/>
                <a:gd name="connsiteX272" fmla="*/ 95250 w 587375"/>
                <a:gd name="connsiteY272" fmla="*/ 25400 h 714375"/>
                <a:gd name="connsiteX273" fmla="*/ 95250 w 587375"/>
                <a:gd name="connsiteY273" fmla="*/ 17463 h 714375"/>
                <a:gd name="connsiteX274" fmla="*/ 95250 w 587375"/>
                <a:gd name="connsiteY274" fmla="*/ 15875 h 714375"/>
                <a:gd name="connsiteX275" fmla="*/ 98425 w 587375"/>
                <a:gd name="connsiteY275" fmla="*/ 15875 h 714375"/>
                <a:gd name="connsiteX276" fmla="*/ 103188 w 587375"/>
                <a:gd name="connsiteY276" fmla="*/ 15875 h 714375"/>
                <a:gd name="connsiteX277" fmla="*/ 106363 w 587375"/>
                <a:gd name="connsiteY277" fmla="*/ 17463 h 714375"/>
                <a:gd name="connsiteX278" fmla="*/ 107950 w 587375"/>
                <a:gd name="connsiteY278" fmla="*/ 15875 h 714375"/>
                <a:gd name="connsiteX279" fmla="*/ 107950 w 587375"/>
                <a:gd name="connsiteY279" fmla="*/ 12700 h 714375"/>
                <a:gd name="connsiteX280" fmla="*/ 107950 w 587375"/>
                <a:gd name="connsiteY280" fmla="*/ 7938 h 714375"/>
                <a:gd name="connsiteX281" fmla="*/ 112713 w 587375"/>
                <a:gd name="connsiteY281" fmla="*/ 7938 h 714375"/>
                <a:gd name="connsiteX282" fmla="*/ 115888 w 587375"/>
                <a:gd name="connsiteY282" fmla="*/ 7938 h 714375"/>
                <a:gd name="connsiteX283" fmla="*/ 123825 w 587375"/>
                <a:gd name="connsiteY283" fmla="*/ 6350 h 714375"/>
                <a:gd name="connsiteX284" fmla="*/ 125413 w 587375"/>
                <a:gd name="connsiteY284" fmla="*/ 6350 h 714375"/>
                <a:gd name="connsiteX285" fmla="*/ 128588 w 587375"/>
                <a:gd name="connsiteY285" fmla="*/ 3175 h 714375"/>
                <a:gd name="connsiteX286" fmla="*/ 136525 w 587375"/>
                <a:gd name="connsiteY286" fmla="*/ 6350 h 714375"/>
                <a:gd name="connsiteX287" fmla="*/ 138113 w 587375"/>
                <a:gd name="connsiteY287" fmla="*/ 0 h 714375"/>
                <a:gd name="connsiteX0" fmla="*/ 123825 w 587375"/>
                <a:gd name="connsiteY0" fmla="*/ 76200 h 714375"/>
                <a:gd name="connsiteX1" fmla="*/ 119063 w 587375"/>
                <a:gd name="connsiteY1" fmla="*/ 73025 h 714375"/>
                <a:gd name="connsiteX2" fmla="*/ 123825 w 587375"/>
                <a:gd name="connsiteY2" fmla="*/ 76200 h 714375"/>
                <a:gd name="connsiteX3" fmla="*/ 138113 w 587375"/>
                <a:gd name="connsiteY3" fmla="*/ 0 h 714375"/>
                <a:gd name="connsiteX4" fmla="*/ 144463 w 587375"/>
                <a:gd name="connsiteY4" fmla="*/ 0 h 714375"/>
                <a:gd name="connsiteX5" fmla="*/ 146050 w 587375"/>
                <a:gd name="connsiteY5" fmla="*/ 3175 h 714375"/>
                <a:gd name="connsiteX6" fmla="*/ 149225 w 587375"/>
                <a:gd name="connsiteY6" fmla="*/ 0 h 714375"/>
                <a:gd name="connsiteX7" fmla="*/ 153988 w 587375"/>
                <a:gd name="connsiteY7" fmla="*/ 0 h 714375"/>
                <a:gd name="connsiteX8" fmla="*/ 155576 w 587375"/>
                <a:gd name="connsiteY8" fmla="*/ 3175 h 714375"/>
                <a:gd name="connsiteX9" fmla="*/ 158751 w 587375"/>
                <a:gd name="connsiteY9" fmla="*/ 6350 h 714375"/>
                <a:gd name="connsiteX10" fmla="*/ 161926 w 587375"/>
                <a:gd name="connsiteY10" fmla="*/ 7938 h 714375"/>
                <a:gd name="connsiteX11" fmla="*/ 161926 w 587375"/>
                <a:gd name="connsiteY11" fmla="*/ 11113 h 714375"/>
                <a:gd name="connsiteX12" fmla="*/ 163513 w 587375"/>
                <a:gd name="connsiteY12" fmla="*/ 15875 h 714375"/>
                <a:gd name="connsiteX13" fmla="*/ 171451 w 587375"/>
                <a:gd name="connsiteY13" fmla="*/ 15875 h 714375"/>
                <a:gd name="connsiteX14" fmla="*/ 174626 w 587375"/>
                <a:gd name="connsiteY14" fmla="*/ 17463 h 714375"/>
                <a:gd name="connsiteX15" fmla="*/ 176213 w 587375"/>
                <a:gd name="connsiteY15" fmla="*/ 23813 h 714375"/>
                <a:gd name="connsiteX16" fmla="*/ 179388 w 587375"/>
                <a:gd name="connsiteY16" fmla="*/ 25400 h 714375"/>
                <a:gd name="connsiteX17" fmla="*/ 184151 w 587375"/>
                <a:gd name="connsiteY17" fmla="*/ 25400 h 714375"/>
                <a:gd name="connsiteX18" fmla="*/ 184151 w 587375"/>
                <a:gd name="connsiteY18" fmla="*/ 36512 h 714375"/>
                <a:gd name="connsiteX19" fmla="*/ 187326 w 587375"/>
                <a:gd name="connsiteY19" fmla="*/ 38100 h 714375"/>
                <a:gd name="connsiteX20" fmla="*/ 192088 w 587375"/>
                <a:gd name="connsiteY20" fmla="*/ 41275 h 714375"/>
                <a:gd name="connsiteX21" fmla="*/ 193676 w 587375"/>
                <a:gd name="connsiteY21" fmla="*/ 41275 h 714375"/>
                <a:gd name="connsiteX22" fmla="*/ 201613 w 587375"/>
                <a:gd name="connsiteY22" fmla="*/ 41275 h 714375"/>
                <a:gd name="connsiteX23" fmla="*/ 204788 w 587375"/>
                <a:gd name="connsiteY23" fmla="*/ 42862 h 714375"/>
                <a:gd name="connsiteX24" fmla="*/ 204788 w 587375"/>
                <a:gd name="connsiteY24" fmla="*/ 43921 h 714375"/>
                <a:gd name="connsiteX25" fmla="*/ 206376 w 587375"/>
                <a:gd name="connsiteY25" fmla="*/ 42862 h 714375"/>
                <a:gd name="connsiteX26" fmla="*/ 209551 w 587375"/>
                <a:gd name="connsiteY26" fmla="*/ 41275 h 714375"/>
                <a:gd name="connsiteX27" fmla="*/ 211138 w 587375"/>
                <a:gd name="connsiteY27" fmla="*/ 38100 h 714375"/>
                <a:gd name="connsiteX28" fmla="*/ 214313 w 587375"/>
                <a:gd name="connsiteY28" fmla="*/ 38100 h 714375"/>
                <a:gd name="connsiteX29" fmla="*/ 217488 w 587375"/>
                <a:gd name="connsiteY29" fmla="*/ 38100 h 714375"/>
                <a:gd name="connsiteX30" fmla="*/ 219076 w 587375"/>
                <a:gd name="connsiteY30" fmla="*/ 38100 h 714375"/>
                <a:gd name="connsiteX31" fmla="*/ 222251 w 587375"/>
                <a:gd name="connsiteY31" fmla="*/ 38100 h 714375"/>
                <a:gd name="connsiteX32" fmla="*/ 223838 w 587375"/>
                <a:gd name="connsiteY32" fmla="*/ 36513 h 714375"/>
                <a:gd name="connsiteX33" fmla="*/ 223838 w 587375"/>
                <a:gd name="connsiteY33" fmla="*/ 33338 h 714375"/>
                <a:gd name="connsiteX34" fmla="*/ 227013 w 587375"/>
                <a:gd name="connsiteY34" fmla="*/ 28575 h 714375"/>
                <a:gd name="connsiteX35" fmla="*/ 227013 w 587375"/>
                <a:gd name="connsiteY35" fmla="*/ 25400 h 714375"/>
                <a:gd name="connsiteX36" fmla="*/ 230188 w 587375"/>
                <a:gd name="connsiteY36" fmla="*/ 25400 h 714375"/>
                <a:gd name="connsiteX37" fmla="*/ 231776 w 587375"/>
                <a:gd name="connsiteY37" fmla="*/ 28575 h 714375"/>
                <a:gd name="connsiteX38" fmla="*/ 234951 w 587375"/>
                <a:gd name="connsiteY38" fmla="*/ 30163 h 714375"/>
                <a:gd name="connsiteX39" fmla="*/ 236538 w 587375"/>
                <a:gd name="connsiteY39" fmla="*/ 33338 h 714375"/>
                <a:gd name="connsiteX40" fmla="*/ 242888 w 587375"/>
                <a:gd name="connsiteY40" fmla="*/ 33338 h 714375"/>
                <a:gd name="connsiteX41" fmla="*/ 244476 w 587375"/>
                <a:gd name="connsiteY41" fmla="*/ 33338 h 714375"/>
                <a:gd name="connsiteX42" fmla="*/ 247651 w 587375"/>
                <a:gd name="connsiteY42" fmla="*/ 33338 h 714375"/>
                <a:gd name="connsiteX43" fmla="*/ 249238 w 587375"/>
                <a:gd name="connsiteY43" fmla="*/ 33338 h 714375"/>
                <a:gd name="connsiteX44" fmla="*/ 252413 w 587375"/>
                <a:gd name="connsiteY44" fmla="*/ 36513 h 714375"/>
                <a:gd name="connsiteX45" fmla="*/ 252413 w 587375"/>
                <a:gd name="connsiteY45" fmla="*/ 38100 h 714375"/>
                <a:gd name="connsiteX46" fmla="*/ 252413 w 587375"/>
                <a:gd name="connsiteY46" fmla="*/ 42862 h 714375"/>
                <a:gd name="connsiteX47" fmla="*/ 249238 w 587375"/>
                <a:gd name="connsiteY47" fmla="*/ 46037 h 714375"/>
                <a:gd name="connsiteX48" fmla="*/ 249238 w 587375"/>
                <a:gd name="connsiteY48" fmla="*/ 49212 h 714375"/>
                <a:gd name="connsiteX49" fmla="*/ 249238 w 587375"/>
                <a:gd name="connsiteY49" fmla="*/ 50800 h 714375"/>
                <a:gd name="connsiteX50" fmla="*/ 252413 w 587375"/>
                <a:gd name="connsiteY50" fmla="*/ 55562 h 714375"/>
                <a:gd name="connsiteX51" fmla="*/ 249238 w 587375"/>
                <a:gd name="connsiteY51" fmla="*/ 58737 h 714375"/>
                <a:gd name="connsiteX52" fmla="*/ 249238 w 587375"/>
                <a:gd name="connsiteY52" fmla="*/ 63500 h 714375"/>
                <a:gd name="connsiteX53" fmla="*/ 247651 w 587375"/>
                <a:gd name="connsiteY53" fmla="*/ 66675 h 714375"/>
                <a:gd name="connsiteX54" fmla="*/ 244476 w 587375"/>
                <a:gd name="connsiteY54" fmla="*/ 68262 h 714375"/>
                <a:gd name="connsiteX55" fmla="*/ 239713 w 587375"/>
                <a:gd name="connsiteY55" fmla="*/ 71437 h 714375"/>
                <a:gd name="connsiteX56" fmla="*/ 236538 w 587375"/>
                <a:gd name="connsiteY56" fmla="*/ 71437 h 714375"/>
                <a:gd name="connsiteX57" fmla="*/ 236538 w 587375"/>
                <a:gd name="connsiteY57" fmla="*/ 76200 h 714375"/>
                <a:gd name="connsiteX58" fmla="*/ 236538 w 587375"/>
                <a:gd name="connsiteY58" fmla="*/ 80962 h 714375"/>
                <a:gd name="connsiteX59" fmla="*/ 234951 w 587375"/>
                <a:gd name="connsiteY59" fmla="*/ 84137 h 714375"/>
                <a:gd name="connsiteX60" fmla="*/ 231776 w 587375"/>
                <a:gd name="connsiteY60" fmla="*/ 84137 h 714375"/>
                <a:gd name="connsiteX61" fmla="*/ 227013 w 587375"/>
                <a:gd name="connsiteY61" fmla="*/ 84137 h 714375"/>
                <a:gd name="connsiteX62" fmla="*/ 227013 w 587375"/>
                <a:gd name="connsiteY62" fmla="*/ 80962 h 714375"/>
                <a:gd name="connsiteX63" fmla="*/ 227013 w 587375"/>
                <a:gd name="connsiteY63" fmla="*/ 76200 h 714375"/>
                <a:gd name="connsiteX64" fmla="*/ 227013 w 587375"/>
                <a:gd name="connsiteY64" fmla="*/ 71437 h 714375"/>
                <a:gd name="connsiteX65" fmla="*/ 223838 w 587375"/>
                <a:gd name="connsiteY65" fmla="*/ 84137 h 714375"/>
                <a:gd name="connsiteX66" fmla="*/ 223838 w 587375"/>
                <a:gd name="connsiteY66" fmla="*/ 88900 h 714375"/>
                <a:gd name="connsiteX67" fmla="*/ 223838 w 587375"/>
                <a:gd name="connsiteY67" fmla="*/ 92075 h 714375"/>
                <a:gd name="connsiteX68" fmla="*/ 223838 w 587375"/>
                <a:gd name="connsiteY68" fmla="*/ 96837 h 714375"/>
                <a:gd name="connsiteX69" fmla="*/ 227013 w 587375"/>
                <a:gd name="connsiteY69" fmla="*/ 98425 h 714375"/>
                <a:gd name="connsiteX70" fmla="*/ 227013 w 587375"/>
                <a:gd name="connsiteY70" fmla="*/ 103187 h 714375"/>
                <a:gd name="connsiteX71" fmla="*/ 231775 w 587375"/>
                <a:gd name="connsiteY71" fmla="*/ 103187 h 714375"/>
                <a:gd name="connsiteX72" fmla="*/ 234950 w 587375"/>
                <a:gd name="connsiteY72" fmla="*/ 103187 h 714375"/>
                <a:gd name="connsiteX73" fmla="*/ 231775 w 587375"/>
                <a:gd name="connsiteY73" fmla="*/ 106362 h 714375"/>
                <a:gd name="connsiteX74" fmla="*/ 231775 w 587375"/>
                <a:gd name="connsiteY74" fmla="*/ 109537 h 714375"/>
                <a:gd name="connsiteX75" fmla="*/ 231775 w 587375"/>
                <a:gd name="connsiteY75" fmla="*/ 111125 h 714375"/>
                <a:gd name="connsiteX76" fmla="*/ 234950 w 587375"/>
                <a:gd name="connsiteY76" fmla="*/ 114300 h 714375"/>
                <a:gd name="connsiteX77" fmla="*/ 233891 w 587375"/>
                <a:gd name="connsiteY77" fmla="*/ 116947 h 714375"/>
                <a:gd name="connsiteX78" fmla="*/ 234951 w 587375"/>
                <a:gd name="connsiteY78" fmla="*/ 115888 h 714375"/>
                <a:gd name="connsiteX79" fmla="*/ 234951 w 587375"/>
                <a:gd name="connsiteY79" fmla="*/ 114300 h 714375"/>
                <a:gd name="connsiteX80" fmla="*/ 236538 w 587375"/>
                <a:gd name="connsiteY80" fmla="*/ 114300 h 714375"/>
                <a:gd name="connsiteX81" fmla="*/ 239713 w 587375"/>
                <a:gd name="connsiteY81" fmla="*/ 115888 h 714375"/>
                <a:gd name="connsiteX82" fmla="*/ 239713 w 587375"/>
                <a:gd name="connsiteY82" fmla="*/ 122237 h 714375"/>
                <a:gd name="connsiteX83" fmla="*/ 234951 w 587375"/>
                <a:gd name="connsiteY83" fmla="*/ 123825 h 714375"/>
                <a:gd name="connsiteX84" fmla="*/ 231776 w 587375"/>
                <a:gd name="connsiteY84" fmla="*/ 123825 h 714375"/>
                <a:gd name="connsiteX85" fmla="*/ 231776 w 587375"/>
                <a:gd name="connsiteY85" fmla="*/ 128587 h 714375"/>
                <a:gd name="connsiteX86" fmla="*/ 231776 w 587375"/>
                <a:gd name="connsiteY86" fmla="*/ 131762 h 714375"/>
                <a:gd name="connsiteX87" fmla="*/ 227013 w 587375"/>
                <a:gd name="connsiteY87" fmla="*/ 131762 h 714375"/>
                <a:gd name="connsiteX88" fmla="*/ 223838 w 587375"/>
                <a:gd name="connsiteY88" fmla="*/ 131762 h 714375"/>
                <a:gd name="connsiteX89" fmla="*/ 222250 w 587375"/>
                <a:gd name="connsiteY89" fmla="*/ 128587 h 714375"/>
                <a:gd name="connsiteX90" fmla="*/ 222250 w 587375"/>
                <a:gd name="connsiteY90" fmla="*/ 127000 h 714375"/>
                <a:gd name="connsiteX91" fmla="*/ 222250 w 587375"/>
                <a:gd name="connsiteY91" fmla="*/ 123825 h 714375"/>
                <a:gd name="connsiteX92" fmla="*/ 223838 w 587375"/>
                <a:gd name="connsiteY92" fmla="*/ 123825 h 714375"/>
                <a:gd name="connsiteX93" fmla="*/ 227013 w 587375"/>
                <a:gd name="connsiteY93" fmla="*/ 123825 h 714375"/>
                <a:gd name="connsiteX94" fmla="*/ 230188 w 587375"/>
                <a:gd name="connsiteY94" fmla="*/ 123825 h 714375"/>
                <a:gd name="connsiteX95" fmla="*/ 231776 w 587375"/>
                <a:gd name="connsiteY95" fmla="*/ 122237 h 714375"/>
                <a:gd name="connsiteX96" fmla="*/ 231776 w 587375"/>
                <a:gd name="connsiteY96" fmla="*/ 122236 h 714375"/>
                <a:gd name="connsiteX97" fmla="*/ 231775 w 587375"/>
                <a:gd name="connsiteY97" fmla="*/ 122237 h 714375"/>
                <a:gd name="connsiteX98" fmla="*/ 227013 w 587375"/>
                <a:gd name="connsiteY98" fmla="*/ 123825 h 714375"/>
                <a:gd name="connsiteX99" fmla="*/ 223838 w 587375"/>
                <a:gd name="connsiteY99" fmla="*/ 123825 h 714375"/>
                <a:gd name="connsiteX100" fmla="*/ 222250 w 587375"/>
                <a:gd name="connsiteY100" fmla="*/ 122237 h 714375"/>
                <a:gd name="connsiteX101" fmla="*/ 222250 w 587375"/>
                <a:gd name="connsiteY101" fmla="*/ 119062 h 714375"/>
                <a:gd name="connsiteX102" fmla="*/ 219075 w 587375"/>
                <a:gd name="connsiteY102" fmla="*/ 122237 h 714375"/>
                <a:gd name="connsiteX103" fmla="*/ 217488 w 587375"/>
                <a:gd name="connsiteY103" fmla="*/ 122237 h 714375"/>
                <a:gd name="connsiteX104" fmla="*/ 214313 w 587375"/>
                <a:gd name="connsiteY104" fmla="*/ 123825 h 714375"/>
                <a:gd name="connsiteX105" fmla="*/ 214312 w 587375"/>
                <a:gd name="connsiteY105" fmla="*/ 123825 h 714375"/>
                <a:gd name="connsiteX106" fmla="*/ 214312 w 587375"/>
                <a:gd name="connsiteY106" fmla="*/ 125014 h 714375"/>
                <a:gd name="connsiteX107" fmla="*/ 223838 w 587375"/>
                <a:gd name="connsiteY107" fmla="*/ 157163 h 714375"/>
                <a:gd name="connsiteX108" fmla="*/ 234950 w 587375"/>
                <a:gd name="connsiteY108" fmla="*/ 146050 h 714375"/>
                <a:gd name="connsiteX109" fmla="*/ 260350 w 587375"/>
                <a:gd name="connsiteY109" fmla="*/ 166688 h 714375"/>
                <a:gd name="connsiteX110" fmla="*/ 244475 w 587375"/>
                <a:gd name="connsiteY110" fmla="*/ 184150 h 714375"/>
                <a:gd name="connsiteX111" fmla="*/ 242888 w 587375"/>
                <a:gd name="connsiteY111" fmla="*/ 212725 h 714375"/>
                <a:gd name="connsiteX112" fmla="*/ 260350 w 587375"/>
                <a:gd name="connsiteY112" fmla="*/ 212725 h 714375"/>
                <a:gd name="connsiteX113" fmla="*/ 260350 w 587375"/>
                <a:gd name="connsiteY113" fmla="*/ 227013 h 714375"/>
                <a:gd name="connsiteX114" fmla="*/ 292100 w 587375"/>
                <a:gd name="connsiteY114" fmla="*/ 247650 h 714375"/>
                <a:gd name="connsiteX115" fmla="*/ 312738 w 587375"/>
                <a:gd name="connsiteY115" fmla="*/ 250825 h 714375"/>
                <a:gd name="connsiteX116" fmla="*/ 328613 w 587375"/>
                <a:gd name="connsiteY116" fmla="*/ 242888 h 714375"/>
                <a:gd name="connsiteX117" fmla="*/ 339725 w 587375"/>
                <a:gd name="connsiteY117" fmla="*/ 263525 h 714375"/>
                <a:gd name="connsiteX118" fmla="*/ 352425 w 587375"/>
                <a:gd name="connsiteY118" fmla="*/ 260350 h 714375"/>
                <a:gd name="connsiteX119" fmla="*/ 355600 w 587375"/>
                <a:gd name="connsiteY119" fmla="*/ 269875 h 714375"/>
                <a:gd name="connsiteX120" fmla="*/ 398463 w 587375"/>
                <a:gd name="connsiteY120" fmla="*/ 276225 h 714375"/>
                <a:gd name="connsiteX121" fmla="*/ 407988 w 587375"/>
                <a:gd name="connsiteY121" fmla="*/ 269875 h 714375"/>
                <a:gd name="connsiteX122" fmla="*/ 407988 w 587375"/>
                <a:gd name="connsiteY122" fmla="*/ 238125 h 714375"/>
                <a:gd name="connsiteX123" fmla="*/ 423863 w 587375"/>
                <a:gd name="connsiteY123" fmla="*/ 227013 h 714375"/>
                <a:gd name="connsiteX124" fmla="*/ 428625 w 587375"/>
                <a:gd name="connsiteY124" fmla="*/ 234950 h 714375"/>
                <a:gd name="connsiteX125" fmla="*/ 420688 w 587375"/>
                <a:gd name="connsiteY125" fmla="*/ 247650 h 714375"/>
                <a:gd name="connsiteX126" fmla="*/ 423863 w 587375"/>
                <a:gd name="connsiteY126" fmla="*/ 257175 h 714375"/>
                <a:gd name="connsiteX127" fmla="*/ 420688 w 587375"/>
                <a:gd name="connsiteY127" fmla="*/ 265113 h 714375"/>
                <a:gd name="connsiteX128" fmla="*/ 431800 w 587375"/>
                <a:gd name="connsiteY128" fmla="*/ 269875 h 714375"/>
                <a:gd name="connsiteX129" fmla="*/ 450850 w 587375"/>
                <a:gd name="connsiteY129" fmla="*/ 265113 h 714375"/>
                <a:gd name="connsiteX130" fmla="*/ 457200 w 587375"/>
                <a:gd name="connsiteY130" fmla="*/ 257175 h 714375"/>
                <a:gd name="connsiteX131" fmla="*/ 481013 w 587375"/>
                <a:gd name="connsiteY131" fmla="*/ 260350 h 714375"/>
                <a:gd name="connsiteX132" fmla="*/ 481013 w 587375"/>
                <a:gd name="connsiteY132" fmla="*/ 234950 h 714375"/>
                <a:gd name="connsiteX133" fmla="*/ 500063 w 587375"/>
                <a:gd name="connsiteY133" fmla="*/ 227013 h 714375"/>
                <a:gd name="connsiteX134" fmla="*/ 527050 w 587375"/>
                <a:gd name="connsiteY134" fmla="*/ 200025 h 714375"/>
                <a:gd name="connsiteX135" fmla="*/ 544513 w 587375"/>
                <a:gd name="connsiteY135" fmla="*/ 201613 h 714375"/>
                <a:gd name="connsiteX136" fmla="*/ 547688 w 587375"/>
                <a:gd name="connsiteY136" fmla="*/ 214313 h 714375"/>
                <a:gd name="connsiteX137" fmla="*/ 565150 w 587375"/>
                <a:gd name="connsiteY137" fmla="*/ 212725 h 714375"/>
                <a:gd name="connsiteX138" fmla="*/ 582613 w 587375"/>
                <a:gd name="connsiteY138" fmla="*/ 217488 h 714375"/>
                <a:gd name="connsiteX139" fmla="*/ 587375 w 587375"/>
                <a:gd name="connsiteY139" fmla="*/ 233363 h 714375"/>
                <a:gd name="connsiteX140" fmla="*/ 585788 w 587375"/>
                <a:gd name="connsiteY140" fmla="*/ 247650 h 714375"/>
                <a:gd name="connsiteX141" fmla="*/ 577850 w 587375"/>
                <a:gd name="connsiteY141" fmla="*/ 244475 h 714375"/>
                <a:gd name="connsiteX142" fmla="*/ 557213 w 587375"/>
                <a:gd name="connsiteY142" fmla="*/ 255588 h 714375"/>
                <a:gd name="connsiteX143" fmla="*/ 536575 w 587375"/>
                <a:gd name="connsiteY143" fmla="*/ 287338 h 714375"/>
                <a:gd name="connsiteX144" fmla="*/ 536575 w 587375"/>
                <a:gd name="connsiteY144" fmla="*/ 306388 h 714375"/>
                <a:gd name="connsiteX145" fmla="*/ 527050 w 587375"/>
                <a:gd name="connsiteY145" fmla="*/ 323850 h 714375"/>
                <a:gd name="connsiteX146" fmla="*/ 514350 w 587375"/>
                <a:gd name="connsiteY146" fmla="*/ 325438 h 714375"/>
                <a:gd name="connsiteX147" fmla="*/ 517525 w 587375"/>
                <a:gd name="connsiteY147" fmla="*/ 361950 h 714375"/>
                <a:gd name="connsiteX148" fmla="*/ 512763 w 587375"/>
                <a:gd name="connsiteY148" fmla="*/ 363538 h 714375"/>
                <a:gd name="connsiteX149" fmla="*/ 512763 w 587375"/>
                <a:gd name="connsiteY149" fmla="*/ 381000 h 714375"/>
                <a:gd name="connsiteX150" fmla="*/ 504825 w 587375"/>
                <a:gd name="connsiteY150" fmla="*/ 388938 h 714375"/>
                <a:gd name="connsiteX151" fmla="*/ 496888 w 587375"/>
                <a:gd name="connsiteY151" fmla="*/ 381000 h 714375"/>
                <a:gd name="connsiteX152" fmla="*/ 496888 w 587375"/>
                <a:gd name="connsiteY152" fmla="*/ 333375 h 714375"/>
                <a:gd name="connsiteX153" fmla="*/ 488950 w 587375"/>
                <a:gd name="connsiteY153" fmla="*/ 333375 h 714375"/>
                <a:gd name="connsiteX154" fmla="*/ 487363 w 587375"/>
                <a:gd name="connsiteY154" fmla="*/ 349250 h 714375"/>
                <a:gd name="connsiteX155" fmla="*/ 476250 w 587375"/>
                <a:gd name="connsiteY155" fmla="*/ 349250 h 714375"/>
                <a:gd name="connsiteX156" fmla="*/ 481013 w 587375"/>
                <a:gd name="connsiteY156" fmla="*/ 333375 h 714375"/>
                <a:gd name="connsiteX157" fmla="*/ 496888 w 587375"/>
                <a:gd name="connsiteY157" fmla="*/ 320675 h 714375"/>
                <a:gd name="connsiteX158" fmla="*/ 500063 w 587375"/>
                <a:gd name="connsiteY158" fmla="*/ 303213 h 714375"/>
                <a:gd name="connsiteX159" fmla="*/ 449263 w 587375"/>
                <a:gd name="connsiteY159" fmla="*/ 295275 h 714375"/>
                <a:gd name="connsiteX160" fmla="*/ 444500 w 587375"/>
                <a:gd name="connsiteY160" fmla="*/ 285750 h 714375"/>
                <a:gd name="connsiteX161" fmla="*/ 415925 w 587375"/>
                <a:gd name="connsiteY161" fmla="*/ 269875 h 714375"/>
                <a:gd name="connsiteX162" fmla="*/ 414338 w 587375"/>
                <a:gd name="connsiteY162" fmla="*/ 276225 h 714375"/>
                <a:gd name="connsiteX163" fmla="*/ 406400 w 587375"/>
                <a:gd name="connsiteY163" fmla="*/ 293688 h 714375"/>
                <a:gd name="connsiteX164" fmla="*/ 428625 w 587375"/>
                <a:gd name="connsiteY164" fmla="*/ 303213 h 714375"/>
                <a:gd name="connsiteX165" fmla="*/ 415925 w 587375"/>
                <a:gd name="connsiteY165" fmla="*/ 311150 h 714375"/>
                <a:gd name="connsiteX166" fmla="*/ 414338 w 587375"/>
                <a:gd name="connsiteY166" fmla="*/ 319088 h 714375"/>
                <a:gd name="connsiteX167" fmla="*/ 419100 w 587375"/>
                <a:gd name="connsiteY167" fmla="*/ 323850 h 714375"/>
                <a:gd name="connsiteX168" fmla="*/ 420688 w 587375"/>
                <a:gd name="connsiteY168" fmla="*/ 338138 h 714375"/>
                <a:gd name="connsiteX169" fmla="*/ 436563 w 587375"/>
                <a:gd name="connsiteY169" fmla="*/ 388938 h 714375"/>
                <a:gd name="connsiteX170" fmla="*/ 407988 w 587375"/>
                <a:gd name="connsiteY170" fmla="*/ 388938 h 714375"/>
                <a:gd name="connsiteX171" fmla="*/ 406400 w 587375"/>
                <a:gd name="connsiteY171" fmla="*/ 374650 h 714375"/>
                <a:gd name="connsiteX172" fmla="*/ 398463 w 587375"/>
                <a:gd name="connsiteY172" fmla="*/ 388938 h 714375"/>
                <a:gd name="connsiteX173" fmla="*/ 377825 w 587375"/>
                <a:gd name="connsiteY173" fmla="*/ 404813 h 714375"/>
                <a:gd name="connsiteX174" fmla="*/ 382588 w 587375"/>
                <a:gd name="connsiteY174" fmla="*/ 414338 h 714375"/>
                <a:gd name="connsiteX175" fmla="*/ 371475 w 587375"/>
                <a:gd name="connsiteY175" fmla="*/ 434975 h 714375"/>
                <a:gd name="connsiteX176" fmla="*/ 355600 w 587375"/>
                <a:gd name="connsiteY176" fmla="*/ 439738 h 714375"/>
                <a:gd name="connsiteX177" fmla="*/ 350838 w 587375"/>
                <a:gd name="connsiteY177" fmla="*/ 431800 h 714375"/>
                <a:gd name="connsiteX178" fmla="*/ 339725 w 587375"/>
                <a:gd name="connsiteY178" fmla="*/ 439738 h 714375"/>
                <a:gd name="connsiteX179" fmla="*/ 339725 w 587375"/>
                <a:gd name="connsiteY179" fmla="*/ 452438 h 714375"/>
                <a:gd name="connsiteX180" fmla="*/ 287338 w 587375"/>
                <a:gd name="connsiteY180" fmla="*/ 500063 h 714375"/>
                <a:gd name="connsiteX181" fmla="*/ 290513 w 587375"/>
                <a:gd name="connsiteY181" fmla="*/ 512763 h 714375"/>
                <a:gd name="connsiteX182" fmla="*/ 266700 w 587375"/>
                <a:gd name="connsiteY182" fmla="*/ 525463 h 714375"/>
                <a:gd name="connsiteX183" fmla="*/ 249238 w 587375"/>
                <a:gd name="connsiteY183" fmla="*/ 530225 h 714375"/>
                <a:gd name="connsiteX184" fmla="*/ 247650 w 587375"/>
                <a:gd name="connsiteY184" fmla="*/ 539750 h 714375"/>
                <a:gd name="connsiteX185" fmla="*/ 252413 w 587375"/>
                <a:gd name="connsiteY185" fmla="*/ 590550 h 714375"/>
                <a:gd name="connsiteX186" fmla="*/ 239713 w 587375"/>
                <a:gd name="connsiteY186" fmla="*/ 620713 h 714375"/>
                <a:gd name="connsiteX187" fmla="*/ 242888 w 587375"/>
                <a:gd name="connsiteY187" fmla="*/ 655638 h 714375"/>
                <a:gd name="connsiteX188" fmla="*/ 231775 w 587375"/>
                <a:gd name="connsiteY188" fmla="*/ 655638 h 714375"/>
                <a:gd name="connsiteX189" fmla="*/ 223838 w 587375"/>
                <a:gd name="connsiteY189" fmla="*/ 681038 h 714375"/>
                <a:gd name="connsiteX190" fmla="*/ 231775 w 587375"/>
                <a:gd name="connsiteY190" fmla="*/ 687388 h 714375"/>
                <a:gd name="connsiteX191" fmla="*/ 231775 w 587375"/>
                <a:gd name="connsiteY191" fmla="*/ 692150 h 714375"/>
                <a:gd name="connsiteX192" fmla="*/ 214313 w 587375"/>
                <a:gd name="connsiteY192" fmla="*/ 687388 h 714375"/>
                <a:gd name="connsiteX193" fmla="*/ 209550 w 587375"/>
                <a:gd name="connsiteY193" fmla="*/ 704850 h 714375"/>
                <a:gd name="connsiteX194" fmla="*/ 193675 w 587375"/>
                <a:gd name="connsiteY194" fmla="*/ 714375 h 714375"/>
                <a:gd name="connsiteX195" fmla="*/ 166688 w 587375"/>
                <a:gd name="connsiteY195" fmla="*/ 687388 h 714375"/>
                <a:gd name="connsiteX196" fmla="*/ 161925 w 587375"/>
                <a:gd name="connsiteY196" fmla="*/ 666750 h 714375"/>
                <a:gd name="connsiteX197" fmla="*/ 155575 w 587375"/>
                <a:gd name="connsiteY197" fmla="*/ 633413 h 714375"/>
                <a:gd name="connsiteX198" fmla="*/ 133350 w 587375"/>
                <a:gd name="connsiteY198" fmla="*/ 593725 h 714375"/>
                <a:gd name="connsiteX199" fmla="*/ 131763 w 587375"/>
                <a:gd name="connsiteY199" fmla="*/ 555625 h 714375"/>
                <a:gd name="connsiteX200" fmla="*/ 103188 w 587375"/>
                <a:gd name="connsiteY200" fmla="*/ 495300 h 714375"/>
                <a:gd name="connsiteX201" fmla="*/ 98425 w 587375"/>
                <a:gd name="connsiteY201" fmla="*/ 471488 h 714375"/>
                <a:gd name="connsiteX202" fmla="*/ 93662 w 587375"/>
                <a:gd name="connsiteY202" fmla="*/ 423863 h 714375"/>
                <a:gd name="connsiteX203" fmla="*/ 95250 w 587375"/>
                <a:gd name="connsiteY203" fmla="*/ 404813 h 714375"/>
                <a:gd name="connsiteX204" fmla="*/ 90487 w 587375"/>
                <a:gd name="connsiteY204" fmla="*/ 398463 h 714375"/>
                <a:gd name="connsiteX205" fmla="*/ 93662 w 587375"/>
                <a:gd name="connsiteY205" fmla="*/ 374650 h 714375"/>
                <a:gd name="connsiteX206" fmla="*/ 85725 w 587375"/>
                <a:gd name="connsiteY206" fmla="*/ 371475 h 714375"/>
                <a:gd name="connsiteX207" fmla="*/ 82550 w 587375"/>
                <a:gd name="connsiteY207" fmla="*/ 381000 h 714375"/>
                <a:gd name="connsiteX208" fmla="*/ 77787 w 587375"/>
                <a:gd name="connsiteY208" fmla="*/ 404813 h 714375"/>
                <a:gd name="connsiteX209" fmla="*/ 58737 w 587375"/>
                <a:gd name="connsiteY209" fmla="*/ 419100 h 714375"/>
                <a:gd name="connsiteX210" fmla="*/ 34925 w 587375"/>
                <a:gd name="connsiteY210" fmla="*/ 404813 h 714375"/>
                <a:gd name="connsiteX211" fmla="*/ 12700 w 587375"/>
                <a:gd name="connsiteY211" fmla="*/ 374650 h 714375"/>
                <a:gd name="connsiteX212" fmla="*/ 38100 w 587375"/>
                <a:gd name="connsiteY212" fmla="*/ 371475 h 714375"/>
                <a:gd name="connsiteX213" fmla="*/ 50800 w 587375"/>
                <a:gd name="connsiteY213" fmla="*/ 349250 h 714375"/>
                <a:gd name="connsiteX214" fmla="*/ 34925 w 587375"/>
                <a:gd name="connsiteY214" fmla="*/ 354013 h 714375"/>
                <a:gd name="connsiteX215" fmla="*/ 20637 w 587375"/>
                <a:gd name="connsiteY215" fmla="*/ 361950 h 714375"/>
                <a:gd name="connsiteX216" fmla="*/ 0 w 587375"/>
                <a:gd name="connsiteY216" fmla="*/ 342900 h 714375"/>
                <a:gd name="connsiteX217" fmla="*/ 7937 w 587375"/>
                <a:gd name="connsiteY217" fmla="*/ 330200 h 714375"/>
                <a:gd name="connsiteX218" fmla="*/ 42862 w 587375"/>
                <a:gd name="connsiteY218" fmla="*/ 320675 h 714375"/>
                <a:gd name="connsiteX219" fmla="*/ 60325 w 587375"/>
                <a:gd name="connsiteY219" fmla="*/ 320675 h 714375"/>
                <a:gd name="connsiteX220" fmla="*/ 50800 w 587375"/>
                <a:gd name="connsiteY220" fmla="*/ 290513 h 714375"/>
                <a:gd name="connsiteX221" fmla="*/ 33337 w 587375"/>
                <a:gd name="connsiteY221" fmla="*/ 280988 h 714375"/>
                <a:gd name="connsiteX222" fmla="*/ 38100 w 587375"/>
                <a:gd name="connsiteY222" fmla="*/ 265113 h 714375"/>
                <a:gd name="connsiteX223" fmla="*/ 22225 w 587375"/>
                <a:gd name="connsiteY223" fmla="*/ 265113 h 714375"/>
                <a:gd name="connsiteX224" fmla="*/ 25400 w 587375"/>
                <a:gd name="connsiteY224" fmla="*/ 255588 h 714375"/>
                <a:gd name="connsiteX225" fmla="*/ 39687 w 587375"/>
                <a:gd name="connsiteY225" fmla="*/ 234950 h 714375"/>
                <a:gd name="connsiteX226" fmla="*/ 52387 w 587375"/>
                <a:gd name="connsiteY226" fmla="*/ 239713 h 714375"/>
                <a:gd name="connsiteX227" fmla="*/ 76200 w 587375"/>
                <a:gd name="connsiteY227" fmla="*/ 227013 h 714375"/>
                <a:gd name="connsiteX228" fmla="*/ 80962 w 587375"/>
                <a:gd name="connsiteY228" fmla="*/ 212725 h 714375"/>
                <a:gd name="connsiteX229" fmla="*/ 107950 w 587375"/>
                <a:gd name="connsiteY229" fmla="*/ 196850 h 714375"/>
                <a:gd name="connsiteX230" fmla="*/ 120650 w 587375"/>
                <a:gd name="connsiteY230" fmla="*/ 161925 h 714375"/>
                <a:gd name="connsiteX231" fmla="*/ 133350 w 587375"/>
                <a:gd name="connsiteY231" fmla="*/ 134938 h 714375"/>
                <a:gd name="connsiteX232" fmla="*/ 143828 w 587375"/>
                <a:gd name="connsiteY232" fmla="*/ 123507 h 714375"/>
                <a:gd name="connsiteX233" fmla="*/ 141288 w 587375"/>
                <a:gd name="connsiteY233" fmla="*/ 122237 h 714375"/>
                <a:gd name="connsiteX234" fmla="*/ 138113 w 587375"/>
                <a:gd name="connsiteY234" fmla="*/ 122237 h 714375"/>
                <a:gd name="connsiteX235" fmla="*/ 136526 w 587375"/>
                <a:gd name="connsiteY235" fmla="*/ 122237 h 714375"/>
                <a:gd name="connsiteX236" fmla="*/ 136526 w 587375"/>
                <a:gd name="connsiteY236" fmla="*/ 119062 h 714375"/>
                <a:gd name="connsiteX237" fmla="*/ 133351 w 587375"/>
                <a:gd name="connsiteY237" fmla="*/ 115887 h 714375"/>
                <a:gd name="connsiteX238" fmla="*/ 128588 w 587375"/>
                <a:gd name="connsiteY238" fmla="*/ 114300 h 714375"/>
                <a:gd name="connsiteX239" fmla="*/ 125413 w 587375"/>
                <a:gd name="connsiteY239" fmla="*/ 114300 h 714375"/>
                <a:gd name="connsiteX240" fmla="*/ 125413 w 587375"/>
                <a:gd name="connsiteY240" fmla="*/ 109537 h 714375"/>
                <a:gd name="connsiteX241" fmla="*/ 123826 w 587375"/>
                <a:gd name="connsiteY241" fmla="*/ 106362 h 714375"/>
                <a:gd name="connsiteX242" fmla="*/ 119063 w 587375"/>
                <a:gd name="connsiteY242" fmla="*/ 98425 h 714375"/>
                <a:gd name="connsiteX243" fmla="*/ 123826 w 587375"/>
                <a:gd name="connsiteY243" fmla="*/ 96837 h 714375"/>
                <a:gd name="connsiteX244" fmla="*/ 123825 w 587375"/>
                <a:gd name="connsiteY244" fmla="*/ 96836 h 714375"/>
                <a:gd name="connsiteX245" fmla="*/ 123825 w 587375"/>
                <a:gd name="connsiteY245" fmla="*/ 96837 h 714375"/>
                <a:gd name="connsiteX246" fmla="*/ 119063 w 587375"/>
                <a:gd name="connsiteY246" fmla="*/ 98425 h 714375"/>
                <a:gd name="connsiteX247" fmla="*/ 125413 w 587375"/>
                <a:gd name="connsiteY247" fmla="*/ 109537 h 714375"/>
                <a:gd name="connsiteX248" fmla="*/ 123825 w 587375"/>
                <a:gd name="connsiteY248" fmla="*/ 109537 h 714375"/>
                <a:gd name="connsiteX249" fmla="*/ 119063 w 587375"/>
                <a:gd name="connsiteY249" fmla="*/ 109537 h 714375"/>
                <a:gd name="connsiteX250" fmla="*/ 115888 w 587375"/>
                <a:gd name="connsiteY250" fmla="*/ 106362 h 714375"/>
                <a:gd name="connsiteX251" fmla="*/ 115888 w 587375"/>
                <a:gd name="connsiteY251" fmla="*/ 103187 h 714375"/>
                <a:gd name="connsiteX252" fmla="*/ 115888 w 587375"/>
                <a:gd name="connsiteY252" fmla="*/ 101600 h 714375"/>
                <a:gd name="connsiteX253" fmla="*/ 115888 w 587375"/>
                <a:gd name="connsiteY253" fmla="*/ 98425 h 714375"/>
                <a:gd name="connsiteX254" fmla="*/ 112713 w 587375"/>
                <a:gd name="connsiteY254" fmla="*/ 79375 h 714375"/>
                <a:gd name="connsiteX255" fmla="*/ 112713 w 587375"/>
                <a:gd name="connsiteY255" fmla="*/ 76200 h 714375"/>
                <a:gd name="connsiteX256" fmla="*/ 111125 w 587375"/>
                <a:gd name="connsiteY256" fmla="*/ 71437 h 714375"/>
                <a:gd name="connsiteX257" fmla="*/ 111125 w 587375"/>
                <a:gd name="connsiteY257" fmla="*/ 68262 h 714375"/>
                <a:gd name="connsiteX258" fmla="*/ 115888 w 587375"/>
                <a:gd name="connsiteY258" fmla="*/ 63500 h 714375"/>
                <a:gd name="connsiteX259" fmla="*/ 123825 w 587375"/>
                <a:gd name="connsiteY259" fmla="*/ 58737 h 714375"/>
                <a:gd name="connsiteX260" fmla="*/ 123825 w 587375"/>
                <a:gd name="connsiteY260" fmla="*/ 55562 h 714375"/>
                <a:gd name="connsiteX261" fmla="*/ 125413 w 587375"/>
                <a:gd name="connsiteY261" fmla="*/ 49212 h 714375"/>
                <a:gd name="connsiteX262" fmla="*/ 123825 w 587375"/>
                <a:gd name="connsiteY262" fmla="*/ 46037 h 714375"/>
                <a:gd name="connsiteX263" fmla="*/ 119063 w 587375"/>
                <a:gd name="connsiteY263" fmla="*/ 41275 h 714375"/>
                <a:gd name="connsiteX264" fmla="*/ 115888 w 587375"/>
                <a:gd name="connsiteY264" fmla="*/ 41275 h 714375"/>
                <a:gd name="connsiteX265" fmla="*/ 112713 w 587375"/>
                <a:gd name="connsiteY265" fmla="*/ 38100 h 714375"/>
                <a:gd name="connsiteX266" fmla="*/ 111125 w 587375"/>
                <a:gd name="connsiteY266" fmla="*/ 33337 h 714375"/>
                <a:gd name="connsiteX267" fmla="*/ 106363 w 587375"/>
                <a:gd name="connsiteY267" fmla="*/ 33337 h 714375"/>
                <a:gd name="connsiteX268" fmla="*/ 103188 w 587375"/>
                <a:gd name="connsiteY268" fmla="*/ 30162 h 714375"/>
                <a:gd name="connsiteX269" fmla="*/ 101600 w 587375"/>
                <a:gd name="connsiteY269" fmla="*/ 30162 h 714375"/>
                <a:gd name="connsiteX270" fmla="*/ 95250 w 587375"/>
                <a:gd name="connsiteY270" fmla="*/ 28575 h 714375"/>
                <a:gd name="connsiteX271" fmla="*/ 95250 w 587375"/>
                <a:gd name="connsiteY271" fmla="*/ 25400 h 714375"/>
                <a:gd name="connsiteX272" fmla="*/ 95250 w 587375"/>
                <a:gd name="connsiteY272" fmla="*/ 17463 h 714375"/>
                <a:gd name="connsiteX273" fmla="*/ 95250 w 587375"/>
                <a:gd name="connsiteY273" fmla="*/ 15875 h 714375"/>
                <a:gd name="connsiteX274" fmla="*/ 98425 w 587375"/>
                <a:gd name="connsiteY274" fmla="*/ 15875 h 714375"/>
                <a:gd name="connsiteX275" fmla="*/ 103188 w 587375"/>
                <a:gd name="connsiteY275" fmla="*/ 15875 h 714375"/>
                <a:gd name="connsiteX276" fmla="*/ 106363 w 587375"/>
                <a:gd name="connsiteY276" fmla="*/ 17463 h 714375"/>
                <a:gd name="connsiteX277" fmla="*/ 107950 w 587375"/>
                <a:gd name="connsiteY277" fmla="*/ 15875 h 714375"/>
                <a:gd name="connsiteX278" fmla="*/ 107950 w 587375"/>
                <a:gd name="connsiteY278" fmla="*/ 12700 h 714375"/>
                <a:gd name="connsiteX279" fmla="*/ 107950 w 587375"/>
                <a:gd name="connsiteY279" fmla="*/ 7938 h 714375"/>
                <a:gd name="connsiteX280" fmla="*/ 112713 w 587375"/>
                <a:gd name="connsiteY280" fmla="*/ 7938 h 714375"/>
                <a:gd name="connsiteX281" fmla="*/ 115888 w 587375"/>
                <a:gd name="connsiteY281" fmla="*/ 7938 h 714375"/>
                <a:gd name="connsiteX282" fmla="*/ 123825 w 587375"/>
                <a:gd name="connsiteY282" fmla="*/ 6350 h 714375"/>
                <a:gd name="connsiteX283" fmla="*/ 125413 w 587375"/>
                <a:gd name="connsiteY283" fmla="*/ 6350 h 714375"/>
                <a:gd name="connsiteX284" fmla="*/ 128588 w 587375"/>
                <a:gd name="connsiteY284" fmla="*/ 3175 h 714375"/>
                <a:gd name="connsiteX285" fmla="*/ 136525 w 587375"/>
                <a:gd name="connsiteY285" fmla="*/ 6350 h 714375"/>
                <a:gd name="connsiteX286" fmla="*/ 138113 w 587375"/>
                <a:gd name="connsiteY286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9075 w 587375"/>
                <a:gd name="connsiteY99" fmla="*/ 122237 h 714375"/>
                <a:gd name="connsiteX100" fmla="*/ 217488 w 587375"/>
                <a:gd name="connsiteY100" fmla="*/ 122237 h 714375"/>
                <a:gd name="connsiteX101" fmla="*/ 214313 w 587375"/>
                <a:gd name="connsiteY101" fmla="*/ 123825 h 714375"/>
                <a:gd name="connsiteX102" fmla="*/ 214312 w 587375"/>
                <a:gd name="connsiteY102" fmla="*/ 123825 h 714375"/>
                <a:gd name="connsiteX103" fmla="*/ 214312 w 587375"/>
                <a:gd name="connsiteY103" fmla="*/ 125014 h 714375"/>
                <a:gd name="connsiteX104" fmla="*/ 223838 w 587375"/>
                <a:gd name="connsiteY104" fmla="*/ 157163 h 714375"/>
                <a:gd name="connsiteX105" fmla="*/ 234950 w 587375"/>
                <a:gd name="connsiteY105" fmla="*/ 146050 h 714375"/>
                <a:gd name="connsiteX106" fmla="*/ 260350 w 587375"/>
                <a:gd name="connsiteY106" fmla="*/ 166688 h 714375"/>
                <a:gd name="connsiteX107" fmla="*/ 244475 w 587375"/>
                <a:gd name="connsiteY107" fmla="*/ 184150 h 714375"/>
                <a:gd name="connsiteX108" fmla="*/ 242888 w 587375"/>
                <a:gd name="connsiteY108" fmla="*/ 212725 h 714375"/>
                <a:gd name="connsiteX109" fmla="*/ 260350 w 587375"/>
                <a:gd name="connsiteY109" fmla="*/ 212725 h 714375"/>
                <a:gd name="connsiteX110" fmla="*/ 260350 w 587375"/>
                <a:gd name="connsiteY110" fmla="*/ 227013 h 714375"/>
                <a:gd name="connsiteX111" fmla="*/ 292100 w 587375"/>
                <a:gd name="connsiteY111" fmla="*/ 247650 h 714375"/>
                <a:gd name="connsiteX112" fmla="*/ 312738 w 587375"/>
                <a:gd name="connsiteY112" fmla="*/ 250825 h 714375"/>
                <a:gd name="connsiteX113" fmla="*/ 328613 w 587375"/>
                <a:gd name="connsiteY113" fmla="*/ 242888 h 714375"/>
                <a:gd name="connsiteX114" fmla="*/ 339725 w 587375"/>
                <a:gd name="connsiteY114" fmla="*/ 263525 h 714375"/>
                <a:gd name="connsiteX115" fmla="*/ 352425 w 587375"/>
                <a:gd name="connsiteY115" fmla="*/ 260350 h 714375"/>
                <a:gd name="connsiteX116" fmla="*/ 355600 w 587375"/>
                <a:gd name="connsiteY116" fmla="*/ 269875 h 714375"/>
                <a:gd name="connsiteX117" fmla="*/ 398463 w 587375"/>
                <a:gd name="connsiteY117" fmla="*/ 276225 h 714375"/>
                <a:gd name="connsiteX118" fmla="*/ 407988 w 587375"/>
                <a:gd name="connsiteY118" fmla="*/ 269875 h 714375"/>
                <a:gd name="connsiteX119" fmla="*/ 407988 w 587375"/>
                <a:gd name="connsiteY119" fmla="*/ 238125 h 714375"/>
                <a:gd name="connsiteX120" fmla="*/ 423863 w 587375"/>
                <a:gd name="connsiteY120" fmla="*/ 227013 h 714375"/>
                <a:gd name="connsiteX121" fmla="*/ 428625 w 587375"/>
                <a:gd name="connsiteY121" fmla="*/ 234950 h 714375"/>
                <a:gd name="connsiteX122" fmla="*/ 420688 w 587375"/>
                <a:gd name="connsiteY122" fmla="*/ 247650 h 714375"/>
                <a:gd name="connsiteX123" fmla="*/ 423863 w 587375"/>
                <a:gd name="connsiteY123" fmla="*/ 257175 h 714375"/>
                <a:gd name="connsiteX124" fmla="*/ 420688 w 587375"/>
                <a:gd name="connsiteY124" fmla="*/ 265113 h 714375"/>
                <a:gd name="connsiteX125" fmla="*/ 431800 w 587375"/>
                <a:gd name="connsiteY125" fmla="*/ 269875 h 714375"/>
                <a:gd name="connsiteX126" fmla="*/ 450850 w 587375"/>
                <a:gd name="connsiteY126" fmla="*/ 265113 h 714375"/>
                <a:gd name="connsiteX127" fmla="*/ 457200 w 587375"/>
                <a:gd name="connsiteY127" fmla="*/ 257175 h 714375"/>
                <a:gd name="connsiteX128" fmla="*/ 481013 w 587375"/>
                <a:gd name="connsiteY128" fmla="*/ 260350 h 714375"/>
                <a:gd name="connsiteX129" fmla="*/ 481013 w 587375"/>
                <a:gd name="connsiteY129" fmla="*/ 234950 h 714375"/>
                <a:gd name="connsiteX130" fmla="*/ 500063 w 587375"/>
                <a:gd name="connsiteY130" fmla="*/ 227013 h 714375"/>
                <a:gd name="connsiteX131" fmla="*/ 527050 w 587375"/>
                <a:gd name="connsiteY131" fmla="*/ 200025 h 714375"/>
                <a:gd name="connsiteX132" fmla="*/ 544513 w 587375"/>
                <a:gd name="connsiteY132" fmla="*/ 201613 h 714375"/>
                <a:gd name="connsiteX133" fmla="*/ 547688 w 587375"/>
                <a:gd name="connsiteY133" fmla="*/ 214313 h 714375"/>
                <a:gd name="connsiteX134" fmla="*/ 565150 w 587375"/>
                <a:gd name="connsiteY134" fmla="*/ 212725 h 714375"/>
                <a:gd name="connsiteX135" fmla="*/ 582613 w 587375"/>
                <a:gd name="connsiteY135" fmla="*/ 217488 h 714375"/>
                <a:gd name="connsiteX136" fmla="*/ 587375 w 587375"/>
                <a:gd name="connsiteY136" fmla="*/ 233363 h 714375"/>
                <a:gd name="connsiteX137" fmla="*/ 585788 w 587375"/>
                <a:gd name="connsiteY137" fmla="*/ 247650 h 714375"/>
                <a:gd name="connsiteX138" fmla="*/ 577850 w 587375"/>
                <a:gd name="connsiteY138" fmla="*/ 244475 h 714375"/>
                <a:gd name="connsiteX139" fmla="*/ 557213 w 587375"/>
                <a:gd name="connsiteY139" fmla="*/ 255588 h 714375"/>
                <a:gd name="connsiteX140" fmla="*/ 536575 w 587375"/>
                <a:gd name="connsiteY140" fmla="*/ 287338 h 714375"/>
                <a:gd name="connsiteX141" fmla="*/ 536575 w 587375"/>
                <a:gd name="connsiteY141" fmla="*/ 306388 h 714375"/>
                <a:gd name="connsiteX142" fmla="*/ 527050 w 587375"/>
                <a:gd name="connsiteY142" fmla="*/ 323850 h 714375"/>
                <a:gd name="connsiteX143" fmla="*/ 514350 w 587375"/>
                <a:gd name="connsiteY143" fmla="*/ 325438 h 714375"/>
                <a:gd name="connsiteX144" fmla="*/ 517525 w 587375"/>
                <a:gd name="connsiteY144" fmla="*/ 361950 h 714375"/>
                <a:gd name="connsiteX145" fmla="*/ 512763 w 587375"/>
                <a:gd name="connsiteY145" fmla="*/ 363538 h 714375"/>
                <a:gd name="connsiteX146" fmla="*/ 512763 w 587375"/>
                <a:gd name="connsiteY146" fmla="*/ 381000 h 714375"/>
                <a:gd name="connsiteX147" fmla="*/ 504825 w 587375"/>
                <a:gd name="connsiteY147" fmla="*/ 388938 h 714375"/>
                <a:gd name="connsiteX148" fmla="*/ 496888 w 587375"/>
                <a:gd name="connsiteY148" fmla="*/ 381000 h 714375"/>
                <a:gd name="connsiteX149" fmla="*/ 496888 w 587375"/>
                <a:gd name="connsiteY149" fmla="*/ 333375 h 714375"/>
                <a:gd name="connsiteX150" fmla="*/ 488950 w 587375"/>
                <a:gd name="connsiteY150" fmla="*/ 333375 h 714375"/>
                <a:gd name="connsiteX151" fmla="*/ 487363 w 587375"/>
                <a:gd name="connsiteY151" fmla="*/ 349250 h 714375"/>
                <a:gd name="connsiteX152" fmla="*/ 476250 w 587375"/>
                <a:gd name="connsiteY152" fmla="*/ 349250 h 714375"/>
                <a:gd name="connsiteX153" fmla="*/ 481013 w 587375"/>
                <a:gd name="connsiteY153" fmla="*/ 333375 h 714375"/>
                <a:gd name="connsiteX154" fmla="*/ 496888 w 587375"/>
                <a:gd name="connsiteY154" fmla="*/ 320675 h 714375"/>
                <a:gd name="connsiteX155" fmla="*/ 500063 w 587375"/>
                <a:gd name="connsiteY155" fmla="*/ 303213 h 714375"/>
                <a:gd name="connsiteX156" fmla="*/ 449263 w 587375"/>
                <a:gd name="connsiteY156" fmla="*/ 295275 h 714375"/>
                <a:gd name="connsiteX157" fmla="*/ 444500 w 587375"/>
                <a:gd name="connsiteY157" fmla="*/ 285750 h 714375"/>
                <a:gd name="connsiteX158" fmla="*/ 415925 w 587375"/>
                <a:gd name="connsiteY158" fmla="*/ 269875 h 714375"/>
                <a:gd name="connsiteX159" fmla="*/ 414338 w 587375"/>
                <a:gd name="connsiteY159" fmla="*/ 276225 h 714375"/>
                <a:gd name="connsiteX160" fmla="*/ 406400 w 587375"/>
                <a:gd name="connsiteY160" fmla="*/ 293688 h 714375"/>
                <a:gd name="connsiteX161" fmla="*/ 428625 w 587375"/>
                <a:gd name="connsiteY161" fmla="*/ 303213 h 714375"/>
                <a:gd name="connsiteX162" fmla="*/ 415925 w 587375"/>
                <a:gd name="connsiteY162" fmla="*/ 311150 h 714375"/>
                <a:gd name="connsiteX163" fmla="*/ 414338 w 587375"/>
                <a:gd name="connsiteY163" fmla="*/ 319088 h 714375"/>
                <a:gd name="connsiteX164" fmla="*/ 419100 w 587375"/>
                <a:gd name="connsiteY164" fmla="*/ 323850 h 714375"/>
                <a:gd name="connsiteX165" fmla="*/ 420688 w 587375"/>
                <a:gd name="connsiteY165" fmla="*/ 338138 h 714375"/>
                <a:gd name="connsiteX166" fmla="*/ 436563 w 587375"/>
                <a:gd name="connsiteY166" fmla="*/ 388938 h 714375"/>
                <a:gd name="connsiteX167" fmla="*/ 407988 w 587375"/>
                <a:gd name="connsiteY167" fmla="*/ 388938 h 714375"/>
                <a:gd name="connsiteX168" fmla="*/ 406400 w 587375"/>
                <a:gd name="connsiteY168" fmla="*/ 374650 h 714375"/>
                <a:gd name="connsiteX169" fmla="*/ 398463 w 587375"/>
                <a:gd name="connsiteY169" fmla="*/ 388938 h 714375"/>
                <a:gd name="connsiteX170" fmla="*/ 377825 w 587375"/>
                <a:gd name="connsiteY170" fmla="*/ 404813 h 714375"/>
                <a:gd name="connsiteX171" fmla="*/ 382588 w 587375"/>
                <a:gd name="connsiteY171" fmla="*/ 414338 h 714375"/>
                <a:gd name="connsiteX172" fmla="*/ 371475 w 587375"/>
                <a:gd name="connsiteY172" fmla="*/ 434975 h 714375"/>
                <a:gd name="connsiteX173" fmla="*/ 355600 w 587375"/>
                <a:gd name="connsiteY173" fmla="*/ 439738 h 714375"/>
                <a:gd name="connsiteX174" fmla="*/ 350838 w 587375"/>
                <a:gd name="connsiteY174" fmla="*/ 431800 h 714375"/>
                <a:gd name="connsiteX175" fmla="*/ 339725 w 587375"/>
                <a:gd name="connsiteY175" fmla="*/ 439738 h 714375"/>
                <a:gd name="connsiteX176" fmla="*/ 339725 w 587375"/>
                <a:gd name="connsiteY176" fmla="*/ 452438 h 714375"/>
                <a:gd name="connsiteX177" fmla="*/ 287338 w 587375"/>
                <a:gd name="connsiteY177" fmla="*/ 500063 h 714375"/>
                <a:gd name="connsiteX178" fmla="*/ 290513 w 587375"/>
                <a:gd name="connsiteY178" fmla="*/ 512763 h 714375"/>
                <a:gd name="connsiteX179" fmla="*/ 266700 w 587375"/>
                <a:gd name="connsiteY179" fmla="*/ 525463 h 714375"/>
                <a:gd name="connsiteX180" fmla="*/ 249238 w 587375"/>
                <a:gd name="connsiteY180" fmla="*/ 530225 h 714375"/>
                <a:gd name="connsiteX181" fmla="*/ 247650 w 587375"/>
                <a:gd name="connsiteY181" fmla="*/ 539750 h 714375"/>
                <a:gd name="connsiteX182" fmla="*/ 252413 w 587375"/>
                <a:gd name="connsiteY182" fmla="*/ 590550 h 714375"/>
                <a:gd name="connsiteX183" fmla="*/ 239713 w 587375"/>
                <a:gd name="connsiteY183" fmla="*/ 620713 h 714375"/>
                <a:gd name="connsiteX184" fmla="*/ 242888 w 587375"/>
                <a:gd name="connsiteY184" fmla="*/ 655638 h 714375"/>
                <a:gd name="connsiteX185" fmla="*/ 231775 w 587375"/>
                <a:gd name="connsiteY185" fmla="*/ 655638 h 714375"/>
                <a:gd name="connsiteX186" fmla="*/ 223838 w 587375"/>
                <a:gd name="connsiteY186" fmla="*/ 681038 h 714375"/>
                <a:gd name="connsiteX187" fmla="*/ 231775 w 587375"/>
                <a:gd name="connsiteY187" fmla="*/ 687388 h 714375"/>
                <a:gd name="connsiteX188" fmla="*/ 231775 w 587375"/>
                <a:gd name="connsiteY188" fmla="*/ 692150 h 714375"/>
                <a:gd name="connsiteX189" fmla="*/ 214313 w 587375"/>
                <a:gd name="connsiteY189" fmla="*/ 687388 h 714375"/>
                <a:gd name="connsiteX190" fmla="*/ 209550 w 587375"/>
                <a:gd name="connsiteY190" fmla="*/ 704850 h 714375"/>
                <a:gd name="connsiteX191" fmla="*/ 193675 w 587375"/>
                <a:gd name="connsiteY191" fmla="*/ 714375 h 714375"/>
                <a:gd name="connsiteX192" fmla="*/ 166688 w 587375"/>
                <a:gd name="connsiteY192" fmla="*/ 687388 h 714375"/>
                <a:gd name="connsiteX193" fmla="*/ 161925 w 587375"/>
                <a:gd name="connsiteY193" fmla="*/ 666750 h 714375"/>
                <a:gd name="connsiteX194" fmla="*/ 155575 w 587375"/>
                <a:gd name="connsiteY194" fmla="*/ 633413 h 714375"/>
                <a:gd name="connsiteX195" fmla="*/ 133350 w 587375"/>
                <a:gd name="connsiteY195" fmla="*/ 593725 h 714375"/>
                <a:gd name="connsiteX196" fmla="*/ 131763 w 587375"/>
                <a:gd name="connsiteY196" fmla="*/ 555625 h 714375"/>
                <a:gd name="connsiteX197" fmla="*/ 103188 w 587375"/>
                <a:gd name="connsiteY197" fmla="*/ 495300 h 714375"/>
                <a:gd name="connsiteX198" fmla="*/ 98425 w 587375"/>
                <a:gd name="connsiteY198" fmla="*/ 471488 h 714375"/>
                <a:gd name="connsiteX199" fmla="*/ 93662 w 587375"/>
                <a:gd name="connsiteY199" fmla="*/ 423863 h 714375"/>
                <a:gd name="connsiteX200" fmla="*/ 95250 w 587375"/>
                <a:gd name="connsiteY200" fmla="*/ 404813 h 714375"/>
                <a:gd name="connsiteX201" fmla="*/ 90487 w 587375"/>
                <a:gd name="connsiteY201" fmla="*/ 398463 h 714375"/>
                <a:gd name="connsiteX202" fmla="*/ 93662 w 587375"/>
                <a:gd name="connsiteY202" fmla="*/ 374650 h 714375"/>
                <a:gd name="connsiteX203" fmla="*/ 85725 w 587375"/>
                <a:gd name="connsiteY203" fmla="*/ 371475 h 714375"/>
                <a:gd name="connsiteX204" fmla="*/ 82550 w 587375"/>
                <a:gd name="connsiteY204" fmla="*/ 381000 h 714375"/>
                <a:gd name="connsiteX205" fmla="*/ 77787 w 587375"/>
                <a:gd name="connsiteY205" fmla="*/ 404813 h 714375"/>
                <a:gd name="connsiteX206" fmla="*/ 58737 w 587375"/>
                <a:gd name="connsiteY206" fmla="*/ 419100 h 714375"/>
                <a:gd name="connsiteX207" fmla="*/ 34925 w 587375"/>
                <a:gd name="connsiteY207" fmla="*/ 404813 h 714375"/>
                <a:gd name="connsiteX208" fmla="*/ 12700 w 587375"/>
                <a:gd name="connsiteY208" fmla="*/ 374650 h 714375"/>
                <a:gd name="connsiteX209" fmla="*/ 38100 w 587375"/>
                <a:gd name="connsiteY209" fmla="*/ 371475 h 714375"/>
                <a:gd name="connsiteX210" fmla="*/ 50800 w 587375"/>
                <a:gd name="connsiteY210" fmla="*/ 349250 h 714375"/>
                <a:gd name="connsiteX211" fmla="*/ 34925 w 587375"/>
                <a:gd name="connsiteY211" fmla="*/ 354013 h 714375"/>
                <a:gd name="connsiteX212" fmla="*/ 20637 w 587375"/>
                <a:gd name="connsiteY212" fmla="*/ 361950 h 714375"/>
                <a:gd name="connsiteX213" fmla="*/ 0 w 587375"/>
                <a:gd name="connsiteY213" fmla="*/ 342900 h 714375"/>
                <a:gd name="connsiteX214" fmla="*/ 7937 w 587375"/>
                <a:gd name="connsiteY214" fmla="*/ 330200 h 714375"/>
                <a:gd name="connsiteX215" fmla="*/ 42862 w 587375"/>
                <a:gd name="connsiteY215" fmla="*/ 320675 h 714375"/>
                <a:gd name="connsiteX216" fmla="*/ 60325 w 587375"/>
                <a:gd name="connsiteY216" fmla="*/ 320675 h 714375"/>
                <a:gd name="connsiteX217" fmla="*/ 50800 w 587375"/>
                <a:gd name="connsiteY217" fmla="*/ 290513 h 714375"/>
                <a:gd name="connsiteX218" fmla="*/ 33337 w 587375"/>
                <a:gd name="connsiteY218" fmla="*/ 280988 h 714375"/>
                <a:gd name="connsiteX219" fmla="*/ 38100 w 587375"/>
                <a:gd name="connsiteY219" fmla="*/ 265113 h 714375"/>
                <a:gd name="connsiteX220" fmla="*/ 22225 w 587375"/>
                <a:gd name="connsiteY220" fmla="*/ 265113 h 714375"/>
                <a:gd name="connsiteX221" fmla="*/ 25400 w 587375"/>
                <a:gd name="connsiteY221" fmla="*/ 255588 h 714375"/>
                <a:gd name="connsiteX222" fmla="*/ 39687 w 587375"/>
                <a:gd name="connsiteY222" fmla="*/ 234950 h 714375"/>
                <a:gd name="connsiteX223" fmla="*/ 52387 w 587375"/>
                <a:gd name="connsiteY223" fmla="*/ 239713 h 714375"/>
                <a:gd name="connsiteX224" fmla="*/ 76200 w 587375"/>
                <a:gd name="connsiteY224" fmla="*/ 227013 h 714375"/>
                <a:gd name="connsiteX225" fmla="*/ 80962 w 587375"/>
                <a:gd name="connsiteY225" fmla="*/ 212725 h 714375"/>
                <a:gd name="connsiteX226" fmla="*/ 107950 w 587375"/>
                <a:gd name="connsiteY226" fmla="*/ 196850 h 714375"/>
                <a:gd name="connsiteX227" fmla="*/ 120650 w 587375"/>
                <a:gd name="connsiteY227" fmla="*/ 161925 h 714375"/>
                <a:gd name="connsiteX228" fmla="*/ 133350 w 587375"/>
                <a:gd name="connsiteY228" fmla="*/ 134938 h 714375"/>
                <a:gd name="connsiteX229" fmla="*/ 143828 w 587375"/>
                <a:gd name="connsiteY229" fmla="*/ 123507 h 714375"/>
                <a:gd name="connsiteX230" fmla="*/ 141288 w 587375"/>
                <a:gd name="connsiteY230" fmla="*/ 122237 h 714375"/>
                <a:gd name="connsiteX231" fmla="*/ 138113 w 587375"/>
                <a:gd name="connsiteY231" fmla="*/ 122237 h 714375"/>
                <a:gd name="connsiteX232" fmla="*/ 136526 w 587375"/>
                <a:gd name="connsiteY232" fmla="*/ 122237 h 714375"/>
                <a:gd name="connsiteX233" fmla="*/ 136526 w 587375"/>
                <a:gd name="connsiteY233" fmla="*/ 119062 h 714375"/>
                <a:gd name="connsiteX234" fmla="*/ 133351 w 587375"/>
                <a:gd name="connsiteY234" fmla="*/ 115887 h 714375"/>
                <a:gd name="connsiteX235" fmla="*/ 128588 w 587375"/>
                <a:gd name="connsiteY235" fmla="*/ 114300 h 714375"/>
                <a:gd name="connsiteX236" fmla="*/ 125413 w 587375"/>
                <a:gd name="connsiteY236" fmla="*/ 114300 h 714375"/>
                <a:gd name="connsiteX237" fmla="*/ 125413 w 587375"/>
                <a:gd name="connsiteY237" fmla="*/ 109537 h 714375"/>
                <a:gd name="connsiteX238" fmla="*/ 123826 w 587375"/>
                <a:gd name="connsiteY238" fmla="*/ 106362 h 714375"/>
                <a:gd name="connsiteX239" fmla="*/ 119063 w 587375"/>
                <a:gd name="connsiteY239" fmla="*/ 98425 h 714375"/>
                <a:gd name="connsiteX240" fmla="*/ 123826 w 587375"/>
                <a:gd name="connsiteY240" fmla="*/ 96837 h 714375"/>
                <a:gd name="connsiteX241" fmla="*/ 123825 w 587375"/>
                <a:gd name="connsiteY241" fmla="*/ 96836 h 714375"/>
                <a:gd name="connsiteX242" fmla="*/ 123825 w 587375"/>
                <a:gd name="connsiteY242" fmla="*/ 96837 h 714375"/>
                <a:gd name="connsiteX243" fmla="*/ 119063 w 587375"/>
                <a:gd name="connsiteY243" fmla="*/ 98425 h 714375"/>
                <a:gd name="connsiteX244" fmla="*/ 125413 w 587375"/>
                <a:gd name="connsiteY244" fmla="*/ 109537 h 714375"/>
                <a:gd name="connsiteX245" fmla="*/ 123825 w 587375"/>
                <a:gd name="connsiteY245" fmla="*/ 109537 h 714375"/>
                <a:gd name="connsiteX246" fmla="*/ 119063 w 587375"/>
                <a:gd name="connsiteY246" fmla="*/ 109537 h 714375"/>
                <a:gd name="connsiteX247" fmla="*/ 115888 w 587375"/>
                <a:gd name="connsiteY247" fmla="*/ 106362 h 714375"/>
                <a:gd name="connsiteX248" fmla="*/ 115888 w 587375"/>
                <a:gd name="connsiteY248" fmla="*/ 103187 h 714375"/>
                <a:gd name="connsiteX249" fmla="*/ 115888 w 587375"/>
                <a:gd name="connsiteY249" fmla="*/ 101600 h 714375"/>
                <a:gd name="connsiteX250" fmla="*/ 115888 w 587375"/>
                <a:gd name="connsiteY250" fmla="*/ 98425 h 714375"/>
                <a:gd name="connsiteX251" fmla="*/ 112713 w 587375"/>
                <a:gd name="connsiteY251" fmla="*/ 79375 h 714375"/>
                <a:gd name="connsiteX252" fmla="*/ 112713 w 587375"/>
                <a:gd name="connsiteY252" fmla="*/ 76200 h 714375"/>
                <a:gd name="connsiteX253" fmla="*/ 111125 w 587375"/>
                <a:gd name="connsiteY253" fmla="*/ 71437 h 714375"/>
                <a:gd name="connsiteX254" fmla="*/ 111125 w 587375"/>
                <a:gd name="connsiteY254" fmla="*/ 68262 h 714375"/>
                <a:gd name="connsiteX255" fmla="*/ 115888 w 587375"/>
                <a:gd name="connsiteY255" fmla="*/ 63500 h 714375"/>
                <a:gd name="connsiteX256" fmla="*/ 123825 w 587375"/>
                <a:gd name="connsiteY256" fmla="*/ 58737 h 714375"/>
                <a:gd name="connsiteX257" fmla="*/ 123825 w 587375"/>
                <a:gd name="connsiteY257" fmla="*/ 55562 h 714375"/>
                <a:gd name="connsiteX258" fmla="*/ 125413 w 587375"/>
                <a:gd name="connsiteY258" fmla="*/ 49212 h 714375"/>
                <a:gd name="connsiteX259" fmla="*/ 123825 w 587375"/>
                <a:gd name="connsiteY259" fmla="*/ 46037 h 714375"/>
                <a:gd name="connsiteX260" fmla="*/ 119063 w 587375"/>
                <a:gd name="connsiteY260" fmla="*/ 41275 h 714375"/>
                <a:gd name="connsiteX261" fmla="*/ 115888 w 587375"/>
                <a:gd name="connsiteY261" fmla="*/ 41275 h 714375"/>
                <a:gd name="connsiteX262" fmla="*/ 112713 w 587375"/>
                <a:gd name="connsiteY262" fmla="*/ 38100 h 714375"/>
                <a:gd name="connsiteX263" fmla="*/ 111125 w 587375"/>
                <a:gd name="connsiteY263" fmla="*/ 33337 h 714375"/>
                <a:gd name="connsiteX264" fmla="*/ 106363 w 587375"/>
                <a:gd name="connsiteY264" fmla="*/ 33337 h 714375"/>
                <a:gd name="connsiteX265" fmla="*/ 103188 w 587375"/>
                <a:gd name="connsiteY265" fmla="*/ 30162 h 714375"/>
                <a:gd name="connsiteX266" fmla="*/ 101600 w 587375"/>
                <a:gd name="connsiteY266" fmla="*/ 30162 h 714375"/>
                <a:gd name="connsiteX267" fmla="*/ 95250 w 587375"/>
                <a:gd name="connsiteY267" fmla="*/ 28575 h 714375"/>
                <a:gd name="connsiteX268" fmla="*/ 95250 w 587375"/>
                <a:gd name="connsiteY268" fmla="*/ 25400 h 714375"/>
                <a:gd name="connsiteX269" fmla="*/ 95250 w 587375"/>
                <a:gd name="connsiteY269" fmla="*/ 17463 h 714375"/>
                <a:gd name="connsiteX270" fmla="*/ 95250 w 587375"/>
                <a:gd name="connsiteY270" fmla="*/ 15875 h 714375"/>
                <a:gd name="connsiteX271" fmla="*/ 98425 w 587375"/>
                <a:gd name="connsiteY271" fmla="*/ 15875 h 714375"/>
                <a:gd name="connsiteX272" fmla="*/ 103188 w 587375"/>
                <a:gd name="connsiteY272" fmla="*/ 15875 h 714375"/>
                <a:gd name="connsiteX273" fmla="*/ 106363 w 587375"/>
                <a:gd name="connsiteY273" fmla="*/ 17463 h 714375"/>
                <a:gd name="connsiteX274" fmla="*/ 107950 w 587375"/>
                <a:gd name="connsiteY274" fmla="*/ 15875 h 714375"/>
                <a:gd name="connsiteX275" fmla="*/ 107950 w 587375"/>
                <a:gd name="connsiteY275" fmla="*/ 12700 h 714375"/>
                <a:gd name="connsiteX276" fmla="*/ 107950 w 587375"/>
                <a:gd name="connsiteY276" fmla="*/ 7938 h 714375"/>
                <a:gd name="connsiteX277" fmla="*/ 112713 w 587375"/>
                <a:gd name="connsiteY277" fmla="*/ 7938 h 714375"/>
                <a:gd name="connsiteX278" fmla="*/ 115888 w 587375"/>
                <a:gd name="connsiteY278" fmla="*/ 7938 h 714375"/>
                <a:gd name="connsiteX279" fmla="*/ 123825 w 587375"/>
                <a:gd name="connsiteY279" fmla="*/ 6350 h 714375"/>
                <a:gd name="connsiteX280" fmla="*/ 125413 w 587375"/>
                <a:gd name="connsiteY280" fmla="*/ 6350 h 714375"/>
                <a:gd name="connsiteX281" fmla="*/ 128588 w 587375"/>
                <a:gd name="connsiteY281" fmla="*/ 3175 h 714375"/>
                <a:gd name="connsiteX282" fmla="*/ 136525 w 587375"/>
                <a:gd name="connsiteY282" fmla="*/ 6350 h 714375"/>
                <a:gd name="connsiteX283" fmla="*/ 138113 w 587375"/>
                <a:gd name="connsiteY283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9075 w 587375"/>
                <a:gd name="connsiteY99" fmla="*/ 122237 h 714375"/>
                <a:gd name="connsiteX100" fmla="*/ 217488 w 587375"/>
                <a:gd name="connsiteY100" fmla="*/ 122237 h 714375"/>
                <a:gd name="connsiteX101" fmla="*/ 214313 w 587375"/>
                <a:gd name="connsiteY101" fmla="*/ 123825 h 714375"/>
                <a:gd name="connsiteX102" fmla="*/ 214312 w 587375"/>
                <a:gd name="connsiteY102" fmla="*/ 123825 h 714375"/>
                <a:gd name="connsiteX103" fmla="*/ 214312 w 587375"/>
                <a:gd name="connsiteY103" fmla="*/ 125014 h 714375"/>
                <a:gd name="connsiteX104" fmla="*/ 223838 w 587375"/>
                <a:gd name="connsiteY104" fmla="*/ 157163 h 714375"/>
                <a:gd name="connsiteX105" fmla="*/ 234950 w 587375"/>
                <a:gd name="connsiteY105" fmla="*/ 146050 h 714375"/>
                <a:gd name="connsiteX106" fmla="*/ 260350 w 587375"/>
                <a:gd name="connsiteY106" fmla="*/ 166688 h 714375"/>
                <a:gd name="connsiteX107" fmla="*/ 244475 w 587375"/>
                <a:gd name="connsiteY107" fmla="*/ 184150 h 714375"/>
                <a:gd name="connsiteX108" fmla="*/ 242888 w 587375"/>
                <a:gd name="connsiteY108" fmla="*/ 212725 h 714375"/>
                <a:gd name="connsiteX109" fmla="*/ 260350 w 587375"/>
                <a:gd name="connsiteY109" fmla="*/ 212725 h 714375"/>
                <a:gd name="connsiteX110" fmla="*/ 260350 w 587375"/>
                <a:gd name="connsiteY110" fmla="*/ 227013 h 714375"/>
                <a:gd name="connsiteX111" fmla="*/ 292100 w 587375"/>
                <a:gd name="connsiteY111" fmla="*/ 247650 h 714375"/>
                <a:gd name="connsiteX112" fmla="*/ 312738 w 587375"/>
                <a:gd name="connsiteY112" fmla="*/ 250825 h 714375"/>
                <a:gd name="connsiteX113" fmla="*/ 328613 w 587375"/>
                <a:gd name="connsiteY113" fmla="*/ 242888 h 714375"/>
                <a:gd name="connsiteX114" fmla="*/ 339725 w 587375"/>
                <a:gd name="connsiteY114" fmla="*/ 263525 h 714375"/>
                <a:gd name="connsiteX115" fmla="*/ 352425 w 587375"/>
                <a:gd name="connsiteY115" fmla="*/ 260350 h 714375"/>
                <a:gd name="connsiteX116" fmla="*/ 355600 w 587375"/>
                <a:gd name="connsiteY116" fmla="*/ 269875 h 714375"/>
                <a:gd name="connsiteX117" fmla="*/ 398463 w 587375"/>
                <a:gd name="connsiteY117" fmla="*/ 276225 h 714375"/>
                <a:gd name="connsiteX118" fmla="*/ 407988 w 587375"/>
                <a:gd name="connsiteY118" fmla="*/ 269875 h 714375"/>
                <a:gd name="connsiteX119" fmla="*/ 407988 w 587375"/>
                <a:gd name="connsiteY119" fmla="*/ 238125 h 714375"/>
                <a:gd name="connsiteX120" fmla="*/ 423863 w 587375"/>
                <a:gd name="connsiteY120" fmla="*/ 227013 h 714375"/>
                <a:gd name="connsiteX121" fmla="*/ 428625 w 587375"/>
                <a:gd name="connsiteY121" fmla="*/ 234950 h 714375"/>
                <a:gd name="connsiteX122" fmla="*/ 420688 w 587375"/>
                <a:gd name="connsiteY122" fmla="*/ 247650 h 714375"/>
                <a:gd name="connsiteX123" fmla="*/ 423863 w 587375"/>
                <a:gd name="connsiteY123" fmla="*/ 257175 h 714375"/>
                <a:gd name="connsiteX124" fmla="*/ 420688 w 587375"/>
                <a:gd name="connsiteY124" fmla="*/ 265113 h 714375"/>
                <a:gd name="connsiteX125" fmla="*/ 431800 w 587375"/>
                <a:gd name="connsiteY125" fmla="*/ 269875 h 714375"/>
                <a:gd name="connsiteX126" fmla="*/ 450850 w 587375"/>
                <a:gd name="connsiteY126" fmla="*/ 265113 h 714375"/>
                <a:gd name="connsiteX127" fmla="*/ 457200 w 587375"/>
                <a:gd name="connsiteY127" fmla="*/ 257175 h 714375"/>
                <a:gd name="connsiteX128" fmla="*/ 481013 w 587375"/>
                <a:gd name="connsiteY128" fmla="*/ 260350 h 714375"/>
                <a:gd name="connsiteX129" fmla="*/ 481013 w 587375"/>
                <a:gd name="connsiteY129" fmla="*/ 234950 h 714375"/>
                <a:gd name="connsiteX130" fmla="*/ 500063 w 587375"/>
                <a:gd name="connsiteY130" fmla="*/ 227013 h 714375"/>
                <a:gd name="connsiteX131" fmla="*/ 527050 w 587375"/>
                <a:gd name="connsiteY131" fmla="*/ 200025 h 714375"/>
                <a:gd name="connsiteX132" fmla="*/ 544513 w 587375"/>
                <a:gd name="connsiteY132" fmla="*/ 201613 h 714375"/>
                <a:gd name="connsiteX133" fmla="*/ 547688 w 587375"/>
                <a:gd name="connsiteY133" fmla="*/ 214313 h 714375"/>
                <a:gd name="connsiteX134" fmla="*/ 565150 w 587375"/>
                <a:gd name="connsiteY134" fmla="*/ 212725 h 714375"/>
                <a:gd name="connsiteX135" fmla="*/ 582613 w 587375"/>
                <a:gd name="connsiteY135" fmla="*/ 217488 h 714375"/>
                <a:gd name="connsiteX136" fmla="*/ 587375 w 587375"/>
                <a:gd name="connsiteY136" fmla="*/ 233363 h 714375"/>
                <a:gd name="connsiteX137" fmla="*/ 585788 w 587375"/>
                <a:gd name="connsiteY137" fmla="*/ 247650 h 714375"/>
                <a:gd name="connsiteX138" fmla="*/ 577850 w 587375"/>
                <a:gd name="connsiteY138" fmla="*/ 244475 h 714375"/>
                <a:gd name="connsiteX139" fmla="*/ 557213 w 587375"/>
                <a:gd name="connsiteY139" fmla="*/ 255588 h 714375"/>
                <a:gd name="connsiteX140" fmla="*/ 536575 w 587375"/>
                <a:gd name="connsiteY140" fmla="*/ 287338 h 714375"/>
                <a:gd name="connsiteX141" fmla="*/ 536575 w 587375"/>
                <a:gd name="connsiteY141" fmla="*/ 306388 h 714375"/>
                <a:gd name="connsiteX142" fmla="*/ 527050 w 587375"/>
                <a:gd name="connsiteY142" fmla="*/ 323850 h 714375"/>
                <a:gd name="connsiteX143" fmla="*/ 514350 w 587375"/>
                <a:gd name="connsiteY143" fmla="*/ 325438 h 714375"/>
                <a:gd name="connsiteX144" fmla="*/ 517525 w 587375"/>
                <a:gd name="connsiteY144" fmla="*/ 361950 h 714375"/>
                <a:gd name="connsiteX145" fmla="*/ 512763 w 587375"/>
                <a:gd name="connsiteY145" fmla="*/ 363538 h 714375"/>
                <a:gd name="connsiteX146" fmla="*/ 512763 w 587375"/>
                <a:gd name="connsiteY146" fmla="*/ 381000 h 714375"/>
                <a:gd name="connsiteX147" fmla="*/ 504825 w 587375"/>
                <a:gd name="connsiteY147" fmla="*/ 388938 h 714375"/>
                <a:gd name="connsiteX148" fmla="*/ 496888 w 587375"/>
                <a:gd name="connsiteY148" fmla="*/ 381000 h 714375"/>
                <a:gd name="connsiteX149" fmla="*/ 496888 w 587375"/>
                <a:gd name="connsiteY149" fmla="*/ 333375 h 714375"/>
                <a:gd name="connsiteX150" fmla="*/ 488950 w 587375"/>
                <a:gd name="connsiteY150" fmla="*/ 333375 h 714375"/>
                <a:gd name="connsiteX151" fmla="*/ 487363 w 587375"/>
                <a:gd name="connsiteY151" fmla="*/ 349250 h 714375"/>
                <a:gd name="connsiteX152" fmla="*/ 476250 w 587375"/>
                <a:gd name="connsiteY152" fmla="*/ 349250 h 714375"/>
                <a:gd name="connsiteX153" fmla="*/ 481013 w 587375"/>
                <a:gd name="connsiteY153" fmla="*/ 333375 h 714375"/>
                <a:gd name="connsiteX154" fmla="*/ 496888 w 587375"/>
                <a:gd name="connsiteY154" fmla="*/ 320675 h 714375"/>
                <a:gd name="connsiteX155" fmla="*/ 500063 w 587375"/>
                <a:gd name="connsiteY155" fmla="*/ 303213 h 714375"/>
                <a:gd name="connsiteX156" fmla="*/ 449263 w 587375"/>
                <a:gd name="connsiteY156" fmla="*/ 295275 h 714375"/>
                <a:gd name="connsiteX157" fmla="*/ 444500 w 587375"/>
                <a:gd name="connsiteY157" fmla="*/ 285750 h 714375"/>
                <a:gd name="connsiteX158" fmla="*/ 415925 w 587375"/>
                <a:gd name="connsiteY158" fmla="*/ 269875 h 714375"/>
                <a:gd name="connsiteX159" fmla="*/ 414338 w 587375"/>
                <a:gd name="connsiteY159" fmla="*/ 276225 h 714375"/>
                <a:gd name="connsiteX160" fmla="*/ 406400 w 587375"/>
                <a:gd name="connsiteY160" fmla="*/ 293688 h 714375"/>
                <a:gd name="connsiteX161" fmla="*/ 428625 w 587375"/>
                <a:gd name="connsiteY161" fmla="*/ 303213 h 714375"/>
                <a:gd name="connsiteX162" fmla="*/ 415925 w 587375"/>
                <a:gd name="connsiteY162" fmla="*/ 311150 h 714375"/>
                <a:gd name="connsiteX163" fmla="*/ 414338 w 587375"/>
                <a:gd name="connsiteY163" fmla="*/ 319088 h 714375"/>
                <a:gd name="connsiteX164" fmla="*/ 419100 w 587375"/>
                <a:gd name="connsiteY164" fmla="*/ 323850 h 714375"/>
                <a:gd name="connsiteX165" fmla="*/ 420688 w 587375"/>
                <a:gd name="connsiteY165" fmla="*/ 338138 h 714375"/>
                <a:gd name="connsiteX166" fmla="*/ 436563 w 587375"/>
                <a:gd name="connsiteY166" fmla="*/ 388938 h 714375"/>
                <a:gd name="connsiteX167" fmla="*/ 407988 w 587375"/>
                <a:gd name="connsiteY167" fmla="*/ 388938 h 714375"/>
                <a:gd name="connsiteX168" fmla="*/ 406400 w 587375"/>
                <a:gd name="connsiteY168" fmla="*/ 374650 h 714375"/>
                <a:gd name="connsiteX169" fmla="*/ 398463 w 587375"/>
                <a:gd name="connsiteY169" fmla="*/ 388938 h 714375"/>
                <a:gd name="connsiteX170" fmla="*/ 377825 w 587375"/>
                <a:gd name="connsiteY170" fmla="*/ 404813 h 714375"/>
                <a:gd name="connsiteX171" fmla="*/ 382588 w 587375"/>
                <a:gd name="connsiteY171" fmla="*/ 414338 h 714375"/>
                <a:gd name="connsiteX172" fmla="*/ 371475 w 587375"/>
                <a:gd name="connsiteY172" fmla="*/ 434975 h 714375"/>
                <a:gd name="connsiteX173" fmla="*/ 355600 w 587375"/>
                <a:gd name="connsiteY173" fmla="*/ 439738 h 714375"/>
                <a:gd name="connsiteX174" fmla="*/ 350838 w 587375"/>
                <a:gd name="connsiteY174" fmla="*/ 431800 h 714375"/>
                <a:gd name="connsiteX175" fmla="*/ 339725 w 587375"/>
                <a:gd name="connsiteY175" fmla="*/ 439738 h 714375"/>
                <a:gd name="connsiteX176" fmla="*/ 339725 w 587375"/>
                <a:gd name="connsiteY176" fmla="*/ 452438 h 714375"/>
                <a:gd name="connsiteX177" fmla="*/ 287338 w 587375"/>
                <a:gd name="connsiteY177" fmla="*/ 500063 h 714375"/>
                <a:gd name="connsiteX178" fmla="*/ 290513 w 587375"/>
                <a:gd name="connsiteY178" fmla="*/ 512763 h 714375"/>
                <a:gd name="connsiteX179" fmla="*/ 266700 w 587375"/>
                <a:gd name="connsiteY179" fmla="*/ 525463 h 714375"/>
                <a:gd name="connsiteX180" fmla="*/ 249238 w 587375"/>
                <a:gd name="connsiteY180" fmla="*/ 530225 h 714375"/>
                <a:gd name="connsiteX181" fmla="*/ 247650 w 587375"/>
                <a:gd name="connsiteY181" fmla="*/ 539750 h 714375"/>
                <a:gd name="connsiteX182" fmla="*/ 252413 w 587375"/>
                <a:gd name="connsiteY182" fmla="*/ 590550 h 714375"/>
                <a:gd name="connsiteX183" fmla="*/ 239713 w 587375"/>
                <a:gd name="connsiteY183" fmla="*/ 620713 h 714375"/>
                <a:gd name="connsiteX184" fmla="*/ 242888 w 587375"/>
                <a:gd name="connsiteY184" fmla="*/ 655638 h 714375"/>
                <a:gd name="connsiteX185" fmla="*/ 231775 w 587375"/>
                <a:gd name="connsiteY185" fmla="*/ 655638 h 714375"/>
                <a:gd name="connsiteX186" fmla="*/ 223838 w 587375"/>
                <a:gd name="connsiteY186" fmla="*/ 681038 h 714375"/>
                <a:gd name="connsiteX187" fmla="*/ 231775 w 587375"/>
                <a:gd name="connsiteY187" fmla="*/ 687388 h 714375"/>
                <a:gd name="connsiteX188" fmla="*/ 231775 w 587375"/>
                <a:gd name="connsiteY188" fmla="*/ 692150 h 714375"/>
                <a:gd name="connsiteX189" fmla="*/ 214313 w 587375"/>
                <a:gd name="connsiteY189" fmla="*/ 687388 h 714375"/>
                <a:gd name="connsiteX190" fmla="*/ 209550 w 587375"/>
                <a:gd name="connsiteY190" fmla="*/ 704850 h 714375"/>
                <a:gd name="connsiteX191" fmla="*/ 193675 w 587375"/>
                <a:gd name="connsiteY191" fmla="*/ 714375 h 714375"/>
                <a:gd name="connsiteX192" fmla="*/ 166688 w 587375"/>
                <a:gd name="connsiteY192" fmla="*/ 687388 h 714375"/>
                <a:gd name="connsiteX193" fmla="*/ 161925 w 587375"/>
                <a:gd name="connsiteY193" fmla="*/ 666750 h 714375"/>
                <a:gd name="connsiteX194" fmla="*/ 155575 w 587375"/>
                <a:gd name="connsiteY194" fmla="*/ 633413 h 714375"/>
                <a:gd name="connsiteX195" fmla="*/ 133350 w 587375"/>
                <a:gd name="connsiteY195" fmla="*/ 593725 h 714375"/>
                <a:gd name="connsiteX196" fmla="*/ 131763 w 587375"/>
                <a:gd name="connsiteY196" fmla="*/ 555625 h 714375"/>
                <a:gd name="connsiteX197" fmla="*/ 103188 w 587375"/>
                <a:gd name="connsiteY197" fmla="*/ 495300 h 714375"/>
                <a:gd name="connsiteX198" fmla="*/ 98425 w 587375"/>
                <a:gd name="connsiteY198" fmla="*/ 471488 h 714375"/>
                <a:gd name="connsiteX199" fmla="*/ 93662 w 587375"/>
                <a:gd name="connsiteY199" fmla="*/ 423863 h 714375"/>
                <a:gd name="connsiteX200" fmla="*/ 95250 w 587375"/>
                <a:gd name="connsiteY200" fmla="*/ 404813 h 714375"/>
                <a:gd name="connsiteX201" fmla="*/ 90487 w 587375"/>
                <a:gd name="connsiteY201" fmla="*/ 398463 h 714375"/>
                <a:gd name="connsiteX202" fmla="*/ 93662 w 587375"/>
                <a:gd name="connsiteY202" fmla="*/ 374650 h 714375"/>
                <a:gd name="connsiteX203" fmla="*/ 85725 w 587375"/>
                <a:gd name="connsiteY203" fmla="*/ 371475 h 714375"/>
                <a:gd name="connsiteX204" fmla="*/ 82550 w 587375"/>
                <a:gd name="connsiteY204" fmla="*/ 381000 h 714375"/>
                <a:gd name="connsiteX205" fmla="*/ 77787 w 587375"/>
                <a:gd name="connsiteY205" fmla="*/ 404813 h 714375"/>
                <a:gd name="connsiteX206" fmla="*/ 58737 w 587375"/>
                <a:gd name="connsiteY206" fmla="*/ 419100 h 714375"/>
                <a:gd name="connsiteX207" fmla="*/ 34925 w 587375"/>
                <a:gd name="connsiteY207" fmla="*/ 404813 h 714375"/>
                <a:gd name="connsiteX208" fmla="*/ 12700 w 587375"/>
                <a:gd name="connsiteY208" fmla="*/ 374650 h 714375"/>
                <a:gd name="connsiteX209" fmla="*/ 38100 w 587375"/>
                <a:gd name="connsiteY209" fmla="*/ 371475 h 714375"/>
                <a:gd name="connsiteX210" fmla="*/ 50800 w 587375"/>
                <a:gd name="connsiteY210" fmla="*/ 349250 h 714375"/>
                <a:gd name="connsiteX211" fmla="*/ 34925 w 587375"/>
                <a:gd name="connsiteY211" fmla="*/ 354013 h 714375"/>
                <a:gd name="connsiteX212" fmla="*/ 20637 w 587375"/>
                <a:gd name="connsiteY212" fmla="*/ 361950 h 714375"/>
                <a:gd name="connsiteX213" fmla="*/ 0 w 587375"/>
                <a:gd name="connsiteY213" fmla="*/ 342900 h 714375"/>
                <a:gd name="connsiteX214" fmla="*/ 7937 w 587375"/>
                <a:gd name="connsiteY214" fmla="*/ 330200 h 714375"/>
                <a:gd name="connsiteX215" fmla="*/ 42862 w 587375"/>
                <a:gd name="connsiteY215" fmla="*/ 320675 h 714375"/>
                <a:gd name="connsiteX216" fmla="*/ 60325 w 587375"/>
                <a:gd name="connsiteY216" fmla="*/ 320675 h 714375"/>
                <a:gd name="connsiteX217" fmla="*/ 50800 w 587375"/>
                <a:gd name="connsiteY217" fmla="*/ 290513 h 714375"/>
                <a:gd name="connsiteX218" fmla="*/ 33337 w 587375"/>
                <a:gd name="connsiteY218" fmla="*/ 280988 h 714375"/>
                <a:gd name="connsiteX219" fmla="*/ 38100 w 587375"/>
                <a:gd name="connsiteY219" fmla="*/ 265113 h 714375"/>
                <a:gd name="connsiteX220" fmla="*/ 22225 w 587375"/>
                <a:gd name="connsiteY220" fmla="*/ 265113 h 714375"/>
                <a:gd name="connsiteX221" fmla="*/ 25400 w 587375"/>
                <a:gd name="connsiteY221" fmla="*/ 255588 h 714375"/>
                <a:gd name="connsiteX222" fmla="*/ 39687 w 587375"/>
                <a:gd name="connsiteY222" fmla="*/ 234950 h 714375"/>
                <a:gd name="connsiteX223" fmla="*/ 52387 w 587375"/>
                <a:gd name="connsiteY223" fmla="*/ 239713 h 714375"/>
                <a:gd name="connsiteX224" fmla="*/ 76200 w 587375"/>
                <a:gd name="connsiteY224" fmla="*/ 227013 h 714375"/>
                <a:gd name="connsiteX225" fmla="*/ 80962 w 587375"/>
                <a:gd name="connsiteY225" fmla="*/ 212725 h 714375"/>
                <a:gd name="connsiteX226" fmla="*/ 107950 w 587375"/>
                <a:gd name="connsiteY226" fmla="*/ 196850 h 714375"/>
                <a:gd name="connsiteX227" fmla="*/ 120650 w 587375"/>
                <a:gd name="connsiteY227" fmla="*/ 161925 h 714375"/>
                <a:gd name="connsiteX228" fmla="*/ 133350 w 587375"/>
                <a:gd name="connsiteY228" fmla="*/ 134938 h 714375"/>
                <a:gd name="connsiteX229" fmla="*/ 143828 w 587375"/>
                <a:gd name="connsiteY229" fmla="*/ 123507 h 714375"/>
                <a:gd name="connsiteX230" fmla="*/ 141288 w 587375"/>
                <a:gd name="connsiteY230" fmla="*/ 122237 h 714375"/>
                <a:gd name="connsiteX231" fmla="*/ 138113 w 587375"/>
                <a:gd name="connsiteY231" fmla="*/ 122237 h 714375"/>
                <a:gd name="connsiteX232" fmla="*/ 136526 w 587375"/>
                <a:gd name="connsiteY232" fmla="*/ 122237 h 714375"/>
                <a:gd name="connsiteX233" fmla="*/ 136526 w 587375"/>
                <a:gd name="connsiteY233" fmla="*/ 119062 h 714375"/>
                <a:gd name="connsiteX234" fmla="*/ 133351 w 587375"/>
                <a:gd name="connsiteY234" fmla="*/ 115887 h 714375"/>
                <a:gd name="connsiteX235" fmla="*/ 128588 w 587375"/>
                <a:gd name="connsiteY235" fmla="*/ 114300 h 714375"/>
                <a:gd name="connsiteX236" fmla="*/ 125413 w 587375"/>
                <a:gd name="connsiteY236" fmla="*/ 114300 h 714375"/>
                <a:gd name="connsiteX237" fmla="*/ 125413 w 587375"/>
                <a:gd name="connsiteY237" fmla="*/ 109537 h 714375"/>
                <a:gd name="connsiteX238" fmla="*/ 123826 w 587375"/>
                <a:gd name="connsiteY238" fmla="*/ 106362 h 714375"/>
                <a:gd name="connsiteX239" fmla="*/ 119063 w 587375"/>
                <a:gd name="connsiteY239" fmla="*/ 98425 h 714375"/>
                <a:gd name="connsiteX240" fmla="*/ 123826 w 587375"/>
                <a:gd name="connsiteY240" fmla="*/ 96837 h 714375"/>
                <a:gd name="connsiteX241" fmla="*/ 123825 w 587375"/>
                <a:gd name="connsiteY241" fmla="*/ 96836 h 714375"/>
                <a:gd name="connsiteX242" fmla="*/ 123825 w 587375"/>
                <a:gd name="connsiteY242" fmla="*/ 96837 h 714375"/>
                <a:gd name="connsiteX243" fmla="*/ 119063 w 587375"/>
                <a:gd name="connsiteY243" fmla="*/ 98425 h 714375"/>
                <a:gd name="connsiteX244" fmla="*/ 125413 w 587375"/>
                <a:gd name="connsiteY244" fmla="*/ 109537 h 714375"/>
                <a:gd name="connsiteX245" fmla="*/ 123825 w 587375"/>
                <a:gd name="connsiteY245" fmla="*/ 109537 h 714375"/>
                <a:gd name="connsiteX246" fmla="*/ 115888 w 587375"/>
                <a:gd name="connsiteY246" fmla="*/ 106362 h 714375"/>
                <a:gd name="connsiteX247" fmla="*/ 115888 w 587375"/>
                <a:gd name="connsiteY247" fmla="*/ 103187 h 714375"/>
                <a:gd name="connsiteX248" fmla="*/ 115888 w 587375"/>
                <a:gd name="connsiteY248" fmla="*/ 101600 h 714375"/>
                <a:gd name="connsiteX249" fmla="*/ 115888 w 587375"/>
                <a:gd name="connsiteY249" fmla="*/ 98425 h 714375"/>
                <a:gd name="connsiteX250" fmla="*/ 112713 w 587375"/>
                <a:gd name="connsiteY250" fmla="*/ 79375 h 714375"/>
                <a:gd name="connsiteX251" fmla="*/ 112713 w 587375"/>
                <a:gd name="connsiteY251" fmla="*/ 76200 h 714375"/>
                <a:gd name="connsiteX252" fmla="*/ 111125 w 587375"/>
                <a:gd name="connsiteY252" fmla="*/ 71437 h 714375"/>
                <a:gd name="connsiteX253" fmla="*/ 111125 w 587375"/>
                <a:gd name="connsiteY253" fmla="*/ 68262 h 714375"/>
                <a:gd name="connsiteX254" fmla="*/ 115888 w 587375"/>
                <a:gd name="connsiteY254" fmla="*/ 63500 h 714375"/>
                <a:gd name="connsiteX255" fmla="*/ 123825 w 587375"/>
                <a:gd name="connsiteY255" fmla="*/ 58737 h 714375"/>
                <a:gd name="connsiteX256" fmla="*/ 123825 w 587375"/>
                <a:gd name="connsiteY256" fmla="*/ 55562 h 714375"/>
                <a:gd name="connsiteX257" fmla="*/ 125413 w 587375"/>
                <a:gd name="connsiteY257" fmla="*/ 49212 h 714375"/>
                <a:gd name="connsiteX258" fmla="*/ 123825 w 587375"/>
                <a:gd name="connsiteY258" fmla="*/ 46037 h 714375"/>
                <a:gd name="connsiteX259" fmla="*/ 119063 w 587375"/>
                <a:gd name="connsiteY259" fmla="*/ 41275 h 714375"/>
                <a:gd name="connsiteX260" fmla="*/ 115888 w 587375"/>
                <a:gd name="connsiteY260" fmla="*/ 41275 h 714375"/>
                <a:gd name="connsiteX261" fmla="*/ 112713 w 587375"/>
                <a:gd name="connsiteY261" fmla="*/ 38100 h 714375"/>
                <a:gd name="connsiteX262" fmla="*/ 111125 w 587375"/>
                <a:gd name="connsiteY262" fmla="*/ 33337 h 714375"/>
                <a:gd name="connsiteX263" fmla="*/ 106363 w 587375"/>
                <a:gd name="connsiteY263" fmla="*/ 33337 h 714375"/>
                <a:gd name="connsiteX264" fmla="*/ 103188 w 587375"/>
                <a:gd name="connsiteY264" fmla="*/ 30162 h 714375"/>
                <a:gd name="connsiteX265" fmla="*/ 101600 w 587375"/>
                <a:gd name="connsiteY265" fmla="*/ 30162 h 714375"/>
                <a:gd name="connsiteX266" fmla="*/ 95250 w 587375"/>
                <a:gd name="connsiteY266" fmla="*/ 28575 h 714375"/>
                <a:gd name="connsiteX267" fmla="*/ 95250 w 587375"/>
                <a:gd name="connsiteY267" fmla="*/ 25400 h 714375"/>
                <a:gd name="connsiteX268" fmla="*/ 95250 w 587375"/>
                <a:gd name="connsiteY268" fmla="*/ 17463 h 714375"/>
                <a:gd name="connsiteX269" fmla="*/ 95250 w 587375"/>
                <a:gd name="connsiteY269" fmla="*/ 15875 h 714375"/>
                <a:gd name="connsiteX270" fmla="*/ 98425 w 587375"/>
                <a:gd name="connsiteY270" fmla="*/ 15875 h 714375"/>
                <a:gd name="connsiteX271" fmla="*/ 103188 w 587375"/>
                <a:gd name="connsiteY271" fmla="*/ 15875 h 714375"/>
                <a:gd name="connsiteX272" fmla="*/ 106363 w 587375"/>
                <a:gd name="connsiteY272" fmla="*/ 17463 h 714375"/>
                <a:gd name="connsiteX273" fmla="*/ 107950 w 587375"/>
                <a:gd name="connsiteY273" fmla="*/ 15875 h 714375"/>
                <a:gd name="connsiteX274" fmla="*/ 107950 w 587375"/>
                <a:gd name="connsiteY274" fmla="*/ 12700 h 714375"/>
                <a:gd name="connsiteX275" fmla="*/ 107950 w 587375"/>
                <a:gd name="connsiteY275" fmla="*/ 7938 h 714375"/>
                <a:gd name="connsiteX276" fmla="*/ 112713 w 587375"/>
                <a:gd name="connsiteY276" fmla="*/ 7938 h 714375"/>
                <a:gd name="connsiteX277" fmla="*/ 115888 w 587375"/>
                <a:gd name="connsiteY277" fmla="*/ 7938 h 714375"/>
                <a:gd name="connsiteX278" fmla="*/ 123825 w 587375"/>
                <a:gd name="connsiteY278" fmla="*/ 6350 h 714375"/>
                <a:gd name="connsiteX279" fmla="*/ 125413 w 587375"/>
                <a:gd name="connsiteY279" fmla="*/ 6350 h 714375"/>
                <a:gd name="connsiteX280" fmla="*/ 128588 w 587375"/>
                <a:gd name="connsiteY280" fmla="*/ 3175 h 714375"/>
                <a:gd name="connsiteX281" fmla="*/ 136525 w 587375"/>
                <a:gd name="connsiteY281" fmla="*/ 6350 h 714375"/>
                <a:gd name="connsiteX282" fmla="*/ 138113 w 587375"/>
                <a:gd name="connsiteY282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9075 w 587375"/>
                <a:gd name="connsiteY99" fmla="*/ 122237 h 714375"/>
                <a:gd name="connsiteX100" fmla="*/ 217488 w 587375"/>
                <a:gd name="connsiteY100" fmla="*/ 122237 h 714375"/>
                <a:gd name="connsiteX101" fmla="*/ 214313 w 587375"/>
                <a:gd name="connsiteY101" fmla="*/ 123825 h 714375"/>
                <a:gd name="connsiteX102" fmla="*/ 214312 w 587375"/>
                <a:gd name="connsiteY102" fmla="*/ 123825 h 714375"/>
                <a:gd name="connsiteX103" fmla="*/ 214312 w 587375"/>
                <a:gd name="connsiteY103" fmla="*/ 125014 h 714375"/>
                <a:gd name="connsiteX104" fmla="*/ 223838 w 587375"/>
                <a:gd name="connsiteY104" fmla="*/ 157163 h 714375"/>
                <a:gd name="connsiteX105" fmla="*/ 234950 w 587375"/>
                <a:gd name="connsiteY105" fmla="*/ 146050 h 714375"/>
                <a:gd name="connsiteX106" fmla="*/ 260350 w 587375"/>
                <a:gd name="connsiteY106" fmla="*/ 166688 h 714375"/>
                <a:gd name="connsiteX107" fmla="*/ 244475 w 587375"/>
                <a:gd name="connsiteY107" fmla="*/ 184150 h 714375"/>
                <a:gd name="connsiteX108" fmla="*/ 242888 w 587375"/>
                <a:gd name="connsiteY108" fmla="*/ 212725 h 714375"/>
                <a:gd name="connsiteX109" fmla="*/ 260350 w 587375"/>
                <a:gd name="connsiteY109" fmla="*/ 212725 h 714375"/>
                <a:gd name="connsiteX110" fmla="*/ 260350 w 587375"/>
                <a:gd name="connsiteY110" fmla="*/ 227013 h 714375"/>
                <a:gd name="connsiteX111" fmla="*/ 292100 w 587375"/>
                <a:gd name="connsiteY111" fmla="*/ 247650 h 714375"/>
                <a:gd name="connsiteX112" fmla="*/ 312738 w 587375"/>
                <a:gd name="connsiteY112" fmla="*/ 250825 h 714375"/>
                <a:gd name="connsiteX113" fmla="*/ 328613 w 587375"/>
                <a:gd name="connsiteY113" fmla="*/ 242888 h 714375"/>
                <a:gd name="connsiteX114" fmla="*/ 339725 w 587375"/>
                <a:gd name="connsiteY114" fmla="*/ 263525 h 714375"/>
                <a:gd name="connsiteX115" fmla="*/ 352425 w 587375"/>
                <a:gd name="connsiteY115" fmla="*/ 260350 h 714375"/>
                <a:gd name="connsiteX116" fmla="*/ 355600 w 587375"/>
                <a:gd name="connsiteY116" fmla="*/ 269875 h 714375"/>
                <a:gd name="connsiteX117" fmla="*/ 398463 w 587375"/>
                <a:gd name="connsiteY117" fmla="*/ 276225 h 714375"/>
                <a:gd name="connsiteX118" fmla="*/ 407988 w 587375"/>
                <a:gd name="connsiteY118" fmla="*/ 269875 h 714375"/>
                <a:gd name="connsiteX119" fmla="*/ 407988 w 587375"/>
                <a:gd name="connsiteY119" fmla="*/ 238125 h 714375"/>
                <a:gd name="connsiteX120" fmla="*/ 423863 w 587375"/>
                <a:gd name="connsiteY120" fmla="*/ 227013 h 714375"/>
                <a:gd name="connsiteX121" fmla="*/ 428625 w 587375"/>
                <a:gd name="connsiteY121" fmla="*/ 234950 h 714375"/>
                <a:gd name="connsiteX122" fmla="*/ 420688 w 587375"/>
                <a:gd name="connsiteY122" fmla="*/ 247650 h 714375"/>
                <a:gd name="connsiteX123" fmla="*/ 423863 w 587375"/>
                <a:gd name="connsiteY123" fmla="*/ 257175 h 714375"/>
                <a:gd name="connsiteX124" fmla="*/ 420688 w 587375"/>
                <a:gd name="connsiteY124" fmla="*/ 265113 h 714375"/>
                <a:gd name="connsiteX125" fmla="*/ 431800 w 587375"/>
                <a:gd name="connsiteY125" fmla="*/ 269875 h 714375"/>
                <a:gd name="connsiteX126" fmla="*/ 450850 w 587375"/>
                <a:gd name="connsiteY126" fmla="*/ 265113 h 714375"/>
                <a:gd name="connsiteX127" fmla="*/ 457200 w 587375"/>
                <a:gd name="connsiteY127" fmla="*/ 257175 h 714375"/>
                <a:gd name="connsiteX128" fmla="*/ 481013 w 587375"/>
                <a:gd name="connsiteY128" fmla="*/ 260350 h 714375"/>
                <a:gd name="connsiteX129" fmla="*/ 481013 w 587375"/>
                <a:gd name="connsiteY129" fmla="*/ 234950 h 714375"/>
                <a:gd name="connsiteX130" fmla="*/ 500063 w 587375"/>
                <a:gd name="connsiteY130" fmla="*/ 227013 h 714375"/>
                <a:gd name="connsiteX131" fmla="*/ 527050 w 587375"/>
                <a:gd name="connsiteY131" fmla="*/ 200025 h 714375"/>
                <a:gd name="connsiteX132" fmla="*/ 544513 w 587375"/>
                <a:gd name="connsiteY132" fmla="*/ 201613 h 714375"/>
                <a:gd name="connsiteX133" fmla="*/ 547688 w 587375"/>
                <a:gd name="connsiteY133" fmla="*/ 214313 h 714375"/>
                <a:gd name="connsiteX134" fmla="*/ 565150 w 587375"/>
                <a:gd name="connsiteY134" fmla="*/ 212725 h 714375"/>
                <a:gd name="connsiteX135" fmla="*/ 582613 w 587375"/>
                <a:gd name="connsiteY135" fmla="*/ 217488 h 714375"/>
                <a:gd name="connsiteX136" fmla="*/ 587375 w 587375"/>
                <a:gd name="connsiteY136" fmla="*/ 233363 h 714375"/>
                <a:gd name="connsiteX137" fmla="*/ 585788 w 587375"/>
                <a:gd name="connsiteY137" fmla="*/ 247650 h 714375"/>
                <a:gd name="connsiteX138" fmla="*/ 577850 w 587375"/>
                <a:gd name="connsiteY138" fmla="*/ 244475 h 714375"/>
                <a:gd name="connsiteX139" fmla="*/ 557213 w 587375"/>
                <a:gd name="connsiteY139" fmla="*/ 255588 h 714375"/>
                <a:gd name="connsiteX140" fmla="*/ 536575 w 587375"/>
                <a:gd name="connsiteY140" fmla="*/ 287338 h 714375"/>
                <a:gd name="connsiteX141" fmla="*/ 536575 w 587375"/>
                <a:gd name="connsiteY141" fmla="*/ 306388 h 714375"/>
                <a:gd name="connsiteX142" fmla="*/ 527050 w 587375"/>
                <a:gd name="connsiteY142" fmla="*/ 323850 h 714375"/>
                <a:gd name="connsiteX143" fmla="*/ 514350 w 587375"/>
                <a:gd name="connsiteY143" fmla="*/ 325438 h 714375"/>
                <a:gd name="connsiteX144" fmla="*/ 517525 w 587375"/>
                <a:gd name="connsiteY144" fmla="*/ 361950 h 714375"/>
                <a:gd name="connsiteX145" fmla="*/ 512763 w 587375"/>
                <a:gd name="connsiteY145" fmla="*/ 363538 h 714375"/>
                <a:gd name="connsiteX146" fmla="*/ 512763 w 587375"/>
                <a:gd name="connsiteY146" fmla="*/ 381000 h 714375"/>
                <a:gd name="connsiteX147" fmla="*/ 504825 w 587375"/>
                <a:gd name="connsiteY147" fmla="*/ 388938 h 714375"/>
                <a:gd name="connsiteX148" fmla="*/ 496888 w 587375"/>
                <a:gd name="connsiteY148" fmla="*/ 381000 h 714375"/>
                <a:gd name="connsiteX149" fmla="*/ 496888 w 587375"/>
                <a:gd name="connsiteY149" fmla="*/ 333375 h 714375"/>
                <a:gd name="connsiteX150" fmla="*/ 488950 w 587375"/>
                <a:gd name="connsiteY150" fmla="*/ 333375 h 714375"/>
                <a:gd name="connsiteX151" fmla="*/ 487363 w 587375"/>
                <a:gd name="connsiteY151" fmla="*/ 349250 h 714375"/>
                <a:gd name="connsiteX152" fmla="*/ 476250 w 587375"/>
                <a:gd name="connsiteY152" fmla="*/ 349250 h 714375"/>
                <a:gd name="connsiteX153" fmla="*/ 481013 w 587375"/>
                <a:gd name="connsiteY153" fmla="*/ 333375 h 714375"/>
                <a:gd name="connsiteX154" fmla="*/ 496888 w 587375"/>
                <a:gd name="connsiteY154" fmla="*/ 320675 h 714375"/>
                <a:gd name="connsiteX155" fmla="*/ 500063 w 587375"/>
                <a:gd name="connsiteY155" fmla="*/ 303213 h 714375"/>
                <a:gd name="connsiteX156" fmla="*/ 449263 w 587375"/>
                <a:gd name="connsiteY156" fmla="*/ 295275 h 714375"/>
                <a:gd name="connsiteX157" fmla="*/ 444500 w 587375"/>
                <a:gd name="connsiteY157" fmla="*/ 285750 h 714375"/>
                <a:gd name="connsiteX158" fmla="*/ 415925 w 587375"/>
                <a:gd name="connsiteY158" fmla="*/ 269875 h 714375"/>
                <a:gd name="connsiteX159" fmla="*/ 414338 w 587375"/>
                <a:gd name="connsiteY159" fmla="*/ 276225 h 714375"/>
                <a:gd name="connsiteX160" fmla="*/ 406400 w 587375"/>
                <a:gd name="connsiteY160" fmla="*/ 293688 h 714375"/>
                <a:gd name="connsiteX161" fmla="*/ 428625 w 587375"/>
                <a:gd name="connsiteY161" fmla="*/ 303213 h 714375"/>
                <a:gd name="connsiteX162" fmla="*/ 415925 w 587375"/>
                <a:gd name="connsiteY162" fmla="*/ 311150 h 714375"/>
                <a:gd name="connsiteX163" fmla="*/ 414338 w 587375"/>
                <a:gd name="connsiteY163" fmla="*/ 319088 h 714375"/>
                <a:gd name="connsiteX164" fmla="*/ 419100 w 587375"/>
                <a:gd name="connsiteY164" fmla="*/ 323850 h 714375"/>
                <a:gd name="connsiteX165" fmla="*/ 420688 w 587375"/>
                <a:gd name="connsiteY165" fmla="*/ 338138 h 714375"/>
                <a:gd name="connsiteX166" fmla="*/ 436563 w 587375"/>
                <a:gd name="connsiteY166" fmla="*/ 388938 h 714375"/>
                <a:gd name="connsiteX167" fmla="*/ 407988 w 587375"/>
                <a:gd name="connsiteY167" fmla="*/ 388938 h 714375"/>
                <a:gd name="connsiteX168" fmla="*/ 406400 w 587375"/>
                <a:gd name="connsiteY168" fmla="*/ 374650 h 714375"/>
                <a:gd name="connsiteX169" fmla="*/ 398463 w 587375"/>
                <a:gd name="connsiteY169" fmla="*/ 388938 h 714375"/>
                <a:gd name="connsiteX170" fmla="*/ 377825 w 587375"/>
                <a:gd name="connsiteY170" fmla="*/ 404813 h 714375"/>
                <a:gd name="connsiteX171" fmla="*/ 382588 w 587375"/>
                <a:gd name="connsiteY171" fmla="*/ 414338 h 714375"/>
                <a:gd name="connsiteX172" fmla="*/ 371475 w 587375"/>
                <a:gd name="connsiteY172" fmla="*/ 434975 h 714375"/>
                <a:gd name="connsiteX173" fmla="*/ 355600 w 587375"/>
                <a:gd name="connsiteY173" fmla="*/ 439738 h 714375"/>
                <a:gd name="connsiteX174" fmla="*/ 350838 w 587375"/>
                <a:gd name="connsiteY174" fmla="*/ 431800 h 714375"/>
                <a:gd name="connsiteX175" fmla="*/ 339725 w 587375"/>
                <a:gd name="connsiteY175" fmla="*/ 439738 h 714375"/>
                <a:gd name="connsiteX176" fmla="*/ 339725 w 587375"/>
                <a:gd name="connsiteY176" fmla="*/ 452438 h 714375"/>
                <a:gd name="connsiteX177" fmla="*/ 287338 w 587375"/>
                <a:gd name="connsiteY177" fmla="*/ 500063 h 714375"/>
                <a:gd name="connsiteX178" fmla="*/ 290513 w 587375"/>
                <a:gd name="connsiteY178" fmla="*/ 512763 h 714375"/>
                <a:gd name="connsiteX179" fmla="*/ 266700 w 587375"/>
                <a:gd name="connsiteY179" fmla="*/ 525463 h 714375"/>
                <a:gd name="connsiteX180" fmla="*/ 249238 w 587375"/>
                <a:gd name="connsiteY180" fmla="*/ 530225 h 714375"/>
                <a:gd name="connsiteX181" fmla="*/ 247650 w 587375"/>
                <a:gd name="connsiteY181" fmla="*/ 539750 h 714375"/>
                <a:gd name="connsiteX182" fmla="*/ 252413 w 587375"/>
                <a:gd name="connsiteY182" fmla="*/ 590550 h 714375"/>
                <a:gd name="connsiteX183" fmla="*/ 239713 w 587375"/>
                <a:gd name="connsiteY183" fmla="*/ 620713 h 714375"/>
                <a:gd name="connsiteX184" fmla="*/ 242888 w 587375"/>
                <a:gd name="connsiteY184" fmla="*/ 655638 h 714375"/>
                <a:gd name="connsiteX185" fmla="*/ 231775 w 587375"/>
                <a:gd name="connsiteY185" fmla="*/ 655638 h 714375"/>
                <a:gd name="connsiteX186" fmla="*/ 223838 w 587375"/>
                <a:gd name="connsiteY186" fmla="*/ 681038 h 714375"/>
                <a:gd name="connsiteX187" fmla="*/ 231775 w 587375"/>
                <a:gd name="connsiteY187" fmla="*/ 687388 h 714375"/>
                <a:gd name="connsiteX188" fmla="*/ 231775 w 587375"/>
                <a:gd name="connsiteY188" fmla="*/ 692150 h 714375"/>
                <a:gd name="connsiteX189" fmla="*/ 214313 w 587375"/>
                <a:gd name="connsiteY189" fmla="*/ 687388 h 714375"/>
                <a:gd name="connsiteX190" fmla="*/ 209550 w 587375"/>
                <a:gd name="connsiteY190" fmla="*/ 704850 h 714375"/>
                <a:gd name="connsiteX191" fmla="*/ 193675 w 587375"/>
                <a:gd name="connsiteY191" fmla="*/ 714375 h 714375"/>
                <a:gd name="connsiteX192" fmla="*/ 166688 w 587375"/>
                <a:gd name="connsiteY192" fmla="*/ 687388 h 714375"/>
                <a:gd name="connsiteX193" fmla="*/ 161925 w 587375"/>
                <a:gd name="connsiteY193" fmla="*/ 666750 h 714375"/>
                <a:gd name="connsiteX194" fmla="*/ 155575 w 587375"/>
                <a:gd name="connsiteY194" fmla="*/ 633413 h 714375"/>
                <a:gd name="connsiteX195" fmla="*/ 133350 w 587375"/>
                <a:gd name="connsiteY195" fmla="*/ 593725 h 714375"/>
                <a:gd name="connsiteX196" fmla="*/ 131763 w 587375"/>
                <a:gd name="connsiteY196" fmla="*/ 555625 h 714375"/>
                <a:gd name="connsiteX197" fmla="*/ 103188 w 587375"/>
                <a:gd name="connsiteY197" fmla="*/ 495300 h 714375"/>
                <a:gd name="connsiteX198" fmla="*/ 98425 w 587375"/>
                <a:gd name="connsiteY198" fmla="*/ 471488 h 714375"/>
                <a:gd name="connsiteX199" fmla="*/ 93662 w 587375"/>
                <a:gd name="connsiteY199" fmla="*/ 423863 h 714375"/>
                <a:gd name="connsiteX200" fmla="*/ 95250 w 587375"/>
                <a:gd name="connsiteY200" fmla="*/ 404813 h 714375"/>
                <a:gd name="connsiteX201" fmla="*/ 90487 w 587375"/>
                <a:gd name="connsiteY201" fmla="*/ 398463 h 714375"/>
                <a:gd name="connsiteX202" fmla="*/ 93662 w 587375"/>
                <a:gd name="connsiteY202" fmla="*/ 374650 h 714375"/>
                <a:gd name="connsiteX203" fmla="*/ 85725 w 587375"/>
                <a:gd name="connsiteY203" fmla="*/ 371475 h 714375"/>
                <a:gd name="connsiteX204" fmla="*/ 82550 w 587375"/>
                <a:gd name="connsiteY204" fmla="*/ 381000 h 714375"/>
                <a:gd name="connsiteX205" fmla="*/ 77787 w 587375"/>
                <a:gd name="connsiteY205" fmla="*/ 404813 h 714375"/>
                <a:gd name="connsiteX206" fmla="*/ 58737 w 587375"/>
                <a:gd name="connsiteY206" fmla="*/ 419100 h 714375"/>
                <a:gd name="connsiteX207" fmla="*/ 34925 w 587375"/>
                <a:gd name="connsiteY207" fmla="*/ 404813 h 714375"/>
                <a:gd name="connsiteX208" fmla="*/ 12700 w 587375"/>
                <a:gd name="connsiteY208" fmla="*/ 374650 h 714375"/>
                <a:gd name="connsiteX209" fmla="*/ 38100 w 587375"/>
                <a:gd name="connsiteY209" fmla="*/ 371475 h 714375"/>
                <a:gd name="connsiteX210" fmla="*/ 50800 w 587375"/>
                <a:gd name="connsiteY210" fmla="*/ 349250 h 714375"/>
                <a:gd name="connsiteX211" fmla="*/ 34925 w 587375"/>
                <a:gd name="connsiteY211" fmla="*/ 354013 h 714375"/>
                <a:gd name="connsiteX212" fmla="*/ 20637 w 587375"/>
                <a:gd name="connsiteY212" fmla="*/ 361950 h 714375"/>
                <a:gd name="connsiteX213" fmla="*/ 0 w 587375"/>
                <a:gd name="connsiteY213" fmla="*/ 342900 h 714375"/>
                <a:gd name="connsiteX214" fmla="*/ 7937 w 587375"/>
                <a:gd name="connsiteY214" fmla="*/ 330200 h 714375"/>
                <a:gd name="connsiteX215" fmla="*/ 42862 w 587375"/>
                <a:gd name="connsiteY215" fmla="*/ 320675 h 714375"/>
                <a:gd name="connsiteX216" fmla="*/ 60325 w 587375"/>
                <a:gd name="connsiteY216" fmla="*/ 320675 h 714375"/>
                <a:gd name="connsiteX217" fmla="*/ 50800 w 587375"/>
                <a:gd name="connsiteY217" fmla="*/ 290513 h 714375"/>
                <a:gd name="connsiteX218" fmla="*/ 33337 w 587375"/>
                <a:gd name="connsiteY218" fmla="*/ 280988 h 714375"/>
                <a:gd name="connsiteX219" fmla="*/ 38100 w 587375"/>
                <a:gd name="connsiteY219" fmla="*/ 265113 h 714375"/>
                <a:gd name="connsiteX220" fmla="*/ 22225 w 587375"/>
                <a:gd name="connsiteY220" fmla="*/ 265113 h 714375"/>
                <a:gd name="connsiteX221" fmla="*/ 25400 w 587375"/>
                <a:gd name="connsiteY221" fmla="*/ 255588 h 714375"/>
                <a:gd name="connsiteX222" fmla="*/ 39687 w 587375"/>
                <a:gd name="connsiteY222" fmla="*/ 234950 h 714375"/>
                <a:gd name="connsiteX223" fmla="*/ 52387 w 587375"/>
                <a:gd name="connsiteY223" fmla="*/ 239713 h 714375"/>
                <a:gd name="connsiteX224" fmla="*/ 76200 w 587375"/>
                <a:gd name="connsiteY224" fmla="*/ 227013 h 714375"/>
                <a:gd name="connsiteX225" fmla="*/ 80962 w 587375"/>
                <a:gd name="connsiteY225" fmla="*/ 212725 h 714375"/>
                <a:gd name="connsiteX226" fmla="*/ 107950 w 587375"/>
                <a:gd name="connsiteY226" fmla="*/ 196850 h 714375"/>
                <a:gd name="connsiteX227" fmla="*/ 120650 w 587375"/>
                <a:gd name="connsiteY227" fmla="*/ 161925 h 714375"/>
                <a:gd name="connsiteX228" fmla="*/ 133350 w 587375"/>
                <a:gd name="connsiteY228" fmla="*/ 134938 h 714375"/>
                <a:gd name="connsiteX229" fmla="*/ 143828 w 587375"/>
                <a:gd name="connsiteY229" fmla="*/ 123507 h 714375"/>
                <a:gd name="connsiteX230" fmla="*/ 141288 w 587375"/>
                <a:gd name="connsiteY230" fmla="*/ 122237 h 714375"/>
                <a:gd name="connsiteX231" fmla="*/ 138113 w 587375"/>
                <a:gd name="connsiteY231" fmla="*/ 122237 h 714375"/>
                <a:gd name="connsiteX232" fmla="*/ 136526 w 587375"/>
                <a:gd name="connsiteY232" fmla="*/ 122237 h 714375"/>
                <a:gd name="connsiteX233" fmla="*/ 136526 w 587375"/>
                <a:gd name="connsiteY233" fmla="*/ 119062 h 714375"/>
                <a:gd name="connsiteX234" fmla="*/ 133351 w 587375"/>
                <a:gd name="connsiteY234" fmla="*/ 115887 h 714375"/>
                <a:gd name="connsiteX235" fmla="*/ 128588 w 587375"/>
                <a:gd name="connsiteY235" fmla="*/ 114300 h 714375"/>
                <a:gd name="connsiteX236" fmla="*/ 125413 w 587375"/>
                <a:gd name="connsiteY236" fmla="*/ 114300 h 714375"/>
                <a:gd name="connsiteX237" fmla="*/ 125413 w 587375"/>
                <a:gd name="connsiteY237" fmla="*/ 109537 h 714375"/>
                <a:gd name="connsiteX238" fmla="*/ 123826 w 587375"/>
                <a:gd name="connsiteY238" fmla="*/ 106362 h 714375"/>
                <a:gd name="connsiteX239" fmla="*/ 119063 w 587375"/>
                <a:gd name="connsiteY239" fmla="*/ 98425 h 714375"/>
                <a:gd name="connsiteX240" fmla="*/ 123826 w 587375"/>
                <a:gd name="connsiteY240" fmla="*/ 96837 h 714375"/>
                <a:gd name="connsiteX241" fmla="*/ 123825 w 587375"/>
                <a:gd name="connsiteY241" fmla="*/ 96836 h 714375"/>
                <a:gd name="connsiteX242" fmla="*/ 123825 w 587375"/>
                <a:gd name="connsiteY242" fmla="*/ 96837 h 714375"/>
                <a:gd name="connsiteX243" fmla="*/ 119063 w 587375"/>
                <a:gd name="connsiteY243" fmla="*/ 98425 h 714375"/>
                <a:gd name="connsiteX244" fmla="*/ 125413 w 587375"/>
                <a:gd name="connsiteY244" fmla="*/ 109537 h 714375"/>
                <a:gd name="connsiteX245" fmla="*/ 123825 w 587375"/>
                <a:gd name="connsiteY245" fmla="*/ 109537 h 714375"/>
                <a:gd name="connsiteX246" fmla="*/ 115888 w 587375"/>
                <a:gd name="connsiteY246" fmla="*/ 106362 h 714375"/>
                <a:gd name="connsiteX247" fmla="*/ 115888 w 587375"/>
                <a:gd name="connsiteY247" fmla="*/ 103187 h 714375"/>
                <a:gd name="connsiteX248" fmla="*/ 115888 w 587375"/>
                <a:gd name="connsiteY248" fmla="*/ 101600 h 714375"/>
                <a:gd name="connsiteX249" fmla="*/ 112713 w 587375"/>
                <a:gd name="connsiteY249" fmla="*/ 79375 h 714375"/>
                <a:gd name="connsiteX250" fmla="*/ 112713 w 587375"/>
                <a:gd name="connsiteY250" fmla="*/ 76200 h 714375"/>
                <a:gd name="connsiteX251" fmla="*/ 111125 w 587375"/>
                <a:gd name="connsiteY251" fmla="*/ 71437 h 714375"/>
                <a:gd name="connsiteX252" fmla="*/ 111125 w 587375"/>
                <a:gd name="connsiteY252" fmla="*/ 68262 h 714375"/>
                <a:gd name="connsiteX253" fmla="*/ 115888 w 587375"/>
                <a:gd name="connsiteY253" fmla="*/ 63500 h 714375"/>
                <a:gd name="connsiteX254" fmla="*/ 123825 w 587375"/>
                <a:gd name="connsiteY254" fmla="*/ 58737 h 714375"/>
                <a:gd name="connsiteX255" fmla="*/ 123825 w 587375"/>
                <a:gd name="connsiteY255" fmla="*/ 55562 h 714375"/>
                <a:gd name="connsiteX256" fmla="*/ 125413 w 587375"/>
                <a:gd name="connsiteY256" fmla="*/ 49212 h 714375"/>
                <a:gd name="connsiteX257" fmla="*/ 123825 w 587375"/>
                <a:gd name="connsiteY257" fmla="*/ 46037 h 714375"/>
                <a:gd name="connsiteX258" fmla="*/ 119063 w 587375"/>
                <a:gd name="connsiteY258" fmla="*/ 41275 h 714375"/>
                <a:gd name="connsiteX259" fmla="*/ 115888 w 587375"/>
                <a:gd name="connsiteY259" fmla="*/ 41275 h 714375"/>
                <a:gd name="connsiteX260" fmla="*/ 112713 w 587375"/>
                <a:gd name="connsiteY260" fmla="*/ 38100 h 714375"/>
                <a:gd name="connsiteX261" fmla="*/ 111125 w 587375"/>
                <a:gd name="connsiteY261" fmla="*/ 33337 h 714375"/>
                <a:gd name="connsiteX262" fmla="*/ 106363 w 587375"/>
                <a:gd name="connsiteY262" fmla="*/ 33337 h 714375"/>
                <a:gd name="connsiteX263" fmla="*/ 103188 w 587375"/>
                <a:gd name="connsiteY263" fmla="*/ 30162 h 714375"/>
                <a:gd name="connsiteX264" fmla="*/ 101600 w 587375"/>
                <a:gd name="connsiteY264" fmla="*/ 30162 h 714375"/>
                <a:gd name="connsiteX265" fmla="*/ 95250 w 587375"/>
                <a:gd name="connsiteY265" fmla="*/ 28575 h 714375"/>
                <a:gd name="connsiteX266" fmla="*/ 95250 w 587375"/>
                <a:gd name="connsiteY266" fmla="*/ 25400 h 714375"/>
                <a:gd name="connsiteX267" fmla="*/ 95250 w 587375"/>
                <a:gd name="connsiteY267" fmla="*/ 17463 h 714375"/>
                <a:gd name="connsiteX268" fmla="*/ 95250 w 587375"/>
                <a:gd name="connsiteY268" fmla="*/ 15875 h 714375"/>
                <a:gd name="connsiteX269" fmla="*/ 98425 w 587375"/>
                <a:gd name="connsiteY269" fmla="*/ 15875 h 714375"/>
                <a:gd name="connsiteX270" fmla="*/ 103188 w 587375"/>
                <a:gd name="connsiteY270" fmla="*/ 15875 h 714375"/>
                <a:gd name="connsiteX271" fmla="*/ 106363 w 587375"/>
                <a:gd name="connsiteY271" fmla="*/ 17463 h 714375"/>
                <a:gd name="connsiteX272" fmla="*/ 107950 w 587375"/>
                <a:gd name="connsiteY272" fmla="*/ 15875 h 714375"/>
                <a:gd name="connsiteX273" fmla="*/ 107950 w 587375"/>
                <a:gd name="connsiteY273" fmla="*/ 12700 h 714375"/>
                <a:gd name="connsiteX274" fmla="*/ 107950 w 587375"/>
                <a:gd name="connsiteY274" fmla="*/ 7938 h 714375"/>
                <a:gd name="connsiteX275" fmla="*/ 112713 w 587375"/>
                <a:gd name="connsiteY275" fmla="*/ 7938 h 714375"/>
                <a:gd name="connsiteX276" fmla="*/ 115888 w 587375"/>
                <a:gd name="connsiteY276" fmla="*/ 7938 h 714375"/>
                <a:gd name="connsiteX277" fmla="*/ 123825 w 587375"/>
                <a:gd name="connsiteY277" fmla="*/ 6350 h 714375"/>
                <a:gd name="connsiteX278" fmla="*/ 125413 w 587375"/>
                <a:gd name="connsiteY278" fmla="*/ 6350 h 714375"/>
                <a:gd name="connsiteX279" fmla="*/ 128588 w 587375"/>
                <a:gd name="connsiteY279" fmla="*/ 3175 h 714375"/>
                <a:gd name="connsiteX280" fmla="*/ 136525 w 587375"/>
                <a:gd name="connsiteY280" fmla="*/ 6350 h 714375"/>
                <a:gd name="connsiteX281" fmla="*/ 138113 w 587375"/>
                <a:gd name="connsiteY281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9075 w 587375"/>
                <a:gd name="connsiteY99" fmla="*/ 122237 h 714375"/>
                <a:gd name="connsiteX100" fmla="*/ 217488 w 587375"/>
                <a:gd name="connsiteY100" fmla="*/ 122237 h 714375"/>
                <a:gd name="connsiteX101" fmla="*/ 214313 w 587375"/>
                <a:gd name="connsiteY101" fmla="*/ 123825 h 714375"/>
                <a:gd name="connsiteX102" fmla="*/ 214312 w 587375"/>
                <a:gd name="connsiteY102" fmla="*/ 123825 h 714375"/>
                <a:gd name="connsiteX103" fmla="*/ 214312 w 587375"/>
                <a:gd name="connsiteY103" fmla="*/ 125014 h 714375"/>
                <a:gd name="connsiteX104" fmla="*/ 223838 w 587375"/>
                <a:gd name="connsiteY104" fmla="*/ 157163 h 714375"/>
                <a:gd name="connsiteX105" fmla="*/ 234950 w 587375"/>
                <a:gd name="connsiteY105" fmla="*/ 146050 h 714375"/>
                <a:gd name="connsiteX106" fmla="*/ 260350 w 587375"/>
                <a:gd name="connsiteY106" fmla="*/ 166688 h 714375"/>
                <a:gd name="connsiteX107" fmla="*/ 244475 w 587375"/>
                <a:gd name="connsiteY107" fmla="*/ 184150 h 714375"/>
                <a:gd name="connsiteX108" fmla="*/ 242888 w 587375"/>
                <a:gd name="connsiteY108" fmla="*/ 212725 h 714375"/>
                <a:gd name="connsiteX109" fmla="*/ 260350 w 587375"/>
                <a:gd name="connsiteY109" fmla="*/ 212725 h 714375"/>
                <a:gd name="connsiteX110" fmla="*/ 260350 w 587375"/>
                <a:gd name="connsiteY110" fmla="*/ 227013 h 714375"/>
                <a:gd name="connsiteX111" fmla="*/ 292100 w 587375"/>
                <a:gd name="connsiteY111" fmla="*/ 247650 h 714375"/>
                <a:gd name="connsiteX112" fmla="*/ 312738 w 587375"/>
                <a:gd name="connsiteY112" fmla="*/ 250825 h 714375"/>
                <a:gd name="connsiteX113" fmla="*/ 328613 w 587375"/>
                <a:gd name="connsiteY113" fmla="*/ 242888 h 714375"/>
                <a:gd name="connsiteX114" fmla="*/ 339725 w 587375"/>
                <a:gd name="connsiteY114" fmla="*/ 263525 h 714375"/>
                <a:gd name="connsiteX115" fmla="*/ 352425 w 587375"/>
                <a:gd name="connsiteY115" fmla="*/ 260350 h 714375"/>
                <a:gd name="connsiteX116" fmla="*/ 355600 w 587375"/>
                <a:gd name="connsiteY116" fmla="*/ 269875 h 714375"/>
                <a:gd name="connsiteX117" fmla="*/ 398463 w 587375"/>
                <a:gd name="connsiteY117" fmla="*/ 276225 h 714375"/>
                <a:gd name="connsiteX118" fmla="*/ 407988 w 587375"/>
                <a:gd name="connsiteY118" fmla="*/ 269875 h 714375"/>
                <a:gd name="connsiteX119" fmla="*/ 407988 w 587375"/>
                <a:gd name="connsiteY119" fmla="*/ 238125 h 714375"/>
                <a:gd name="connsiteX120" fmla="*/ 423863 w 587375"/>
                <a:gd name="connsiteY120" fmla="*/ 227013 h 714375"/>
                <a:gd name="connsiteX121" fmla="*/ 428625 w 587375"/>
                <a:gd name="connsiteY121" fmla="*/ 234950 h 714375"/>
                <a:gd name="connsiteX122" fmla="*/ 420688 w 587375"/>
                <a:gd name="connsiteY122" fmla="*/ 247650 h 714375"/>
                <a:gd name="connsiteX123" fmla="*/ 423863 w 587375"/>
                <a:gd name="connsiteY123" fmla="*/ 257175 h 714375"/>
                <a:gd name="connsiteX124" fmla="*/ 420688 w 587375"/>
                <a:gd name="connsiteY124" fmla="*/ 265113 h 714375"/>
                <a:gd name="connsiteX125" fmla="*/ 431800 w 587375"/>
                <a:gd name="connsiteY125" fmla="*/ 269875 h 714375"/>
                <a:gd name="connsiteX126" fmla="*/ 450850 w 587375"/>
                <a:gd name="connsiteY126" fmla="*/ 265113 h 714375"/>
                <a:gd name="connsiteX127" fmla="*/ 457200 w 587375"/>
                <a:gd name="connsiteY127" fmla="*/ 257175 h 714375"/>
                <a:gd name="connsiteX128" fmla="*/ 481013 w 587375"/>
                <a:gd name="connsiteY128" fmla="*/ 260350 h 714375"/>
                <a:gd name="connsiteX129" fmla="*/ 481013 w 587375"/>
                <a:gd name="connsiteY129" fmla="*/ 234950 h 714375"/>
                <a:gd name="connsiteX130" fmla="*/ 500063 w 587375"/>
                <a:gd name="connsiteY130" fmla="*/ 227013 h 714375"/>
                <a:gd name="connsiteX131" fmla="*/ 527050 w 587375"/>
                <a:gd name="connsiteY131" fmla="*/ 200025 h 714375"/>
                <a:gd name="connsiteX132" fmla="*/ 544513 w 587375"/>
                <a:gd name="connsiteY132" fmla="*/ 201613 h 714375"/>
                <a:gd name="connsiteX133" fmla="*/ 547688 w 587375"/>
                <a:gd name="connsiteY133" fmla="*/ 214313 h 714375"/>
                <a:gd name="connsiteX134" fmla="*/ 565150 w 587375"/>
                <a:gd name="connsiteY134" fmla="*/ 212725 h 714375"/>
                <a:gd name="connsiteX135" fmla="*/ 582613 w 587375"/>
                <a:gd name="connsiteY135" fmla="*/ 217488 h 714375"/>
                <a:gd name="connsiteX136" fmla="*/ 587375 w 587375"/>
                <a:gd name="connsiteY136" fmla="*/ 233363 h 714375"/>
                <a:gd name="connsiteX137" fmla="*/ 585788 w 587375"/>
                <a:gd name="connsiteY137" fmla="*/ 247650 h 714375"/>
                <a:gd name="connsiteX138" fmla="*/ 577850 w 587375"/>
                <a:gd name="connsiteY138" fmla="*/ 244475 h 714375"/>
                <a:gd name="connsiteX139" fmla="*/ 557213 w 587375"/>
                <a:gd name="connsiteY139" fmla="*/ 255588 h 714375"/>
                <a:gd name="connsiteX140" fmla="*/ 536575 w 587375"/>
                <a:gd name="connsiteY140" fmla="*/ 287338 h 714375"/>
                <a:gd name="connsiteX141" fmla="*/ 536575 w 587375"/>
                <a:gd name="connsiteY141" fmla="*/ 306388 h 714375"/>
                <a:gd name="connsiteX142" fmla="*/ 527050 w 587375"/>
                <a:gd name="connsiteY142" fmla="*/ 323850 h 714375"/>
                <a:gd name="connsiteX143" fmla="*/ 514350 w 587375"/>
                <a:gd name="connsiteY143" fmla="*/ 325438 h 714375"/>
                <a:gd name="connsiteX144" fmla="*/ 517525 w 587375"/>
                <a:gd name="connsiteY144" fmla="*/ 361950 h 714375"/>
                <a:gd name="connsiteX145" fmla="*/ 512763 w 587375"/>
                <a:gd name="connsiteY145" fmla="*/ 363538 h 714375"/>
                <a:gd name="connsiteX146" fmla="*/ 512763 w 587375"/>
                <a:gd name="connsiteY146" fmla="*/ 381000 h 714375"/>
                <a:gd name="connsiteX147" fmla="*/ 504825 w 587375"/>
                <a:gd name="connsiteY147" fmla="*/ 388938 h 714375"/>
                <a:gd name="connsiteX148" fmla="*/ 496888 w 587375"/>
                <a:gd name="connsiteY148" fmla="*/ 381000 h 714375"/>
                <a:gd name="connsiteX149" fmla="*/ 496888 w 587375"/>
                <a:gd name="connsiteY149" fmla="*/ 333375 h 714375"/>
                <a:gd name="connsiteX150" fmla="*/ 488950 w 587375"/>
                <a:gd name="connsiteY150" fmla="*/ 333375 h 714375"/>
                <a:gd name="connsiteX151" fmla="*/ 487363 w 587375"/>
                <a:gd name="connsiteY151" fmla="*/ 349250 h 714375"/>
                <a:gd name="connsiteX152" fmla="*/ 476250 w 587375"/>
                <a:gd name="connsiteY152" fmla="*/ 349250 h 714375"/>
                <a:gd name="connsiteX153" fmla="*/ 481013 w 587375"/>
                <a:gd name="connsiteY153" fmla="*/ 333375 h 714375"/>
                <a:gd name="connsiteX154" fmla="*/ 496888 w 587375"/>
                <a:gd name="connsiteY154" fmla="*/ 320675 h 714375"/>
                <a:gd name="connsiteX155" fmla="*/ 500063 w 587375"/>
                <a:gd name="connsiteY155" fmla="*/ 303213 h 714375"/>
                <a:gd name="connsiteX156" fmla="*/ 449263 w 587375"/>
                <a:gd name="connsiteY156" fmla="*/ 295275 h 714375"/>
                <a:gd name="connsiteX157" fmla="*/ 444500 w 587375"/>
                <a:gd name="connsiteY157" fmla="*/ 285750 h 714375"/>
                <a:gd name="connsiteX158" fmla="*/ 415925 w 587375"/>
                <a:gd name="connsiteY158" fmla="*/ 269875 h 714375"/>
                <a:gd name="connsiteX159" fmla="*/ 414338 w 587375"/>
                <a:gd name="connsiteY159" fmla="*/ 276225 h 714375"/>
                <a:gd name="connsiteX160" fmla="*/ 406400 w 587375"/>
                <a:gd name="connsiteY160" fmla="*/ 293688 h 714375"/>
                <a:gd name="connsiteX161" fmla="*/ 428625 w 587375"/>
                <a:gd name="connsiteY161" fmla="*/ 303213 h 714375"/>
                <a:gd name="connsiteX162" fmla="*/ 415925 w 587375"/>
                <a:gd name="connsiteY162" fmla="*/ 311150 h 714375"/>
                <a:gd name="connsiteX163" fmla="*/ 414338 w 587375"/>
                <a:gd name="connsiteY163" fmla="*/ 319088 h 714375"/>
                <a:gd name="connsiteX164" fmla="*/ 419100 w 587375"/>
                <a:gd name="connsiteY164" fmla="*/ 323850 h 714375"/>
                <a:gd name="connsiteX165" fmla="*/ 420688 w 587375"/>
                <a:gd name="connsiteY165" fmla="*/ 338138 h 714375"/>
                <a:gd name="connsiteX166" fmla="*/ 436563 w 587375"/>
                <a:gd name="connsiteY166" fmla="*/ 388938 h 714375"/>
                <a:gd name="connsiteX167" fmla="*/ 407988 w 587375"/>
                <a:gd name="connsiteY167" fmla="*/ 388938 h 714375"/>
                <a:gd name="connsiteX168" fmla="*/ 406400 w 587375"/>
                <a:gd name="connsiteY168" fmla="*/ 374650 h 714375"/>
                <a:gd name="connsiteX169" fmla="*/ 398463 w 587375"/>
                <a:gd name="connsiteY169" fmla="*/ 388938 h 714375"/>
                <a:gd name="connsiteX170" fmla="*/ 377825 w 587375"/>
                <a:gd name="connsiteY170" fmla="*/ 404813 h 714375"/>
                <a:gd name="connsiteX171" fmla="*/ 382588 w 587375"/>
                <a:gd name="connsiteY171" fmla="*/ 414338 h 714375"/>
                <a:gd name="connsiteX172" fmla="*/ 371475 w 587375"/>
                <a:gd name="connsiteY172" fmla="*/ 434975 h 714375"/>
                <a:gd name="connsiteX173" fmla="*/ 355600 w 587375"/>
                <a:gd name="connsiteY173" fmla="*/ 439738 h 714375"/>
                <a:gd name="connsiteX174" fmla="*/ 350838 w 587375"/>
                <a:gd name="connsiteY174" fmla="*/ 431800 h 714375"/>
                <a:gd name="connsiteX175" fmla="*/ 339725 w 587375"/>
                <a:gd name="connsiteY175" fmla="*/ 439738 h 714375"/>
                <a:gd name="connsiteX176" fmla="*/ 339725 w 587375"/>
                <a:gd name="connsiteY176" fmla="*/ 452438 h 714375"/>
                <a:gd name="connsiteX177" fmla="*/ 287338 w 587375"/>
                <a:gd name="connsiteY177" fmla="*/ 500063 h 714375"/>
                <a:gd name="connsiteX178" fmla="*/ 290513 w 587375"/>
                <a:gd name="connsiteY178" fmla="*/ 512763 h 714375"/>
                <a:gd name="connsiteX179" fmla="*/ 266700 w 587375"/>
                <a:gd name="connsiteY179" fmla="*/ 525463 h 714375"/>
                <a:gd name="connsiteX180" fmla="*/ 249238 w 587375"/>
                <a:gd name="connsiteY180" fmla="*/ 530225 h 714375"/>
                <a:gd name="connsiteX181" fmla="*/ 247650 w 587375"/>
                <a:gd name="connsiteY181" fmla="*/ 539750 h 714375"/>
                <a:gd name="connsiteX182" fmla="*/ 252413 w 587375"/>
                <a:gd name="connsiteY182" fmla="*/ 590550 h 714375"/>
                <a:gd name="connsiteX183" fmla="*/ 239713 w 587375"/>
                <a:gd name="connsiteY183" fmla="*/ 620713 h 714375"/>
                <a:gd name="connsiteX184" fmla="*/ 242888 w 587375"/>
                <a:gd name="connsiteY184" fmla="*/ 655638 h 714375"/>
                <a:gd name="connsiteX185" fmla="*/ 231775 w 587375"/>
                <a:gd name="connsiteY185" fmla="*/ 655638 h 714375"/>
                <a:gd name="connsiteX186" fmla="*/ 223838 w 587375"/>
                <a:gd name="connsiteY186" fmla="*/ 681038 h 714375"/>
                <a:gd name="connsiteX187" fmla="*/ 231775 w 587375"/>
                <a:gd name="connsiteY187" fmla="*/ 687388 h 714375"/>
                <a:gd name="connsiteX188" fmla="*/ 231775 w 587375"/>
                <a:gd name="connsiteY188" fmla="*/ 692150 h 714375"/>
                <a:gd name="connsiteX189" fmla="*/ 214313 w 587375"/>
                <a:gd name="connsiteY189" fmla="*/ 687388 h 714375"/>
                <a:gd name="connsiteX190" fmla="*/ 209550 w 587375"/>
                <a:gd name="connsiteY190" fmla="*/ 704850 h 714375"/>
                <a:gd name="connsiteX191" fmla="*/ 193675 w 587375"/>
                <a:gd name="connsiteY191" fmla="*/ 714375 h 714375"/>
                <a:gd name="connsiteX192" fmla="*/ 166688 w 587375"/>
                <a:gd name="connsiteY192" fmla="*/ 687388 h 714375"/>
                <a:gd name="connsiteX193" fmla="*/ 161925 w 587375"/>
                <a:gd name="connsiteY193" fmla="*/ 666750 h 714375"/>
                <a:gd name="connsiteX194" fmla="*/ 155575 w 587375"/>
                <a:gd name="connsiteY194" fmla="*/ 633413 h 714375"/>
                <a:gd name="connsiteX195" fmla="*/ 133350 w 587375"/>
                <a:gd name="connsiteY195" fmla="*/ 593725 h 714375"/>
                <a:gd name="connsiteX196" fmla="*/ 131763 w 587375"/>
                <a:gd name="connsiteY196" fmla="*/ 555625 h 714375"/>
                <a:gd name="connsiteX197" fmla="*/ 103188 w 587375"/>
                <a:gd name="connsiteY197" fmla="*/ 495300 h 714375"/>
                <a:gd name="connsiteX198" fmla="*/ 98425 w 587375"/>
                <a:gd name="connsiteY198" fmla="*/ 471488 h 714375"/>
                <a:gd name="connsiteX199" fmla="*/ 93662 w 587375"/>
                <a:gd name="connsiteY199" fmla="*/ 423863 h 714375"/>
                <a:gd name="connsiteX200" fmla="*/ 95250 w 587375"/>
                <a:gd name="connsiteY200" fmla="*/ 404813 h 714375"/>
                <a:gd name="connsiteX201" fmla="*/ 90487 w 587375"/>
                <a:gd name="connsiteY201" fmla="*/ 398463 h 714375"/>
                <a:gd name="connsiteX202" fmla="*/ 93662 w 587375"/>
                <a:gd name="connsiteY202" fmla="*/ 374650 h 714375"/>
                <a:gd name="connsiteX203" fmla="*/ 85725 w 587375"/>
                <a:gd name="connsiteY203" fmla="*/ 371475 h 714375"/>
                <a:gd name="connsiteX204" fmla="*/ 82550 w 587375"/>
                <a:gd name="connsiteY204" fmla="*/ 381000 h 714375"/>
                <a:gd name="connsiteX205" fmla="*/ 77787 w 587375"/>
                <a:gd name="connsiteY205" fmla="*/ 404813 h 714375"/>
                <a:gd name="connsiteX206" fmla="*/ 58737 w 587375"/>
                <a:gd name="connsiteY206" fmla="*/ 419100 h 714375"/>
                <a:gd name="connsiteX207" fmla="*/ 34925 w 587375"/>
                <a:gd name="connsiteY207" fmla="*/ 404813 h 714375"/>
                <a:gd name="connsiteX208" fmla="*/ 12700 w 587375"/>
                <a:gd name="connsiteY208" fmla="*/ 374650 h 714375"/>
                <a:gd name="connsiteX209" fmla="*/ 38100 w 587375"/>
                <a:gd name="connsiteY209" fmla="*/ 371475 h 714375"/>
                <a:gd name="connsiteX210" fmla="*/ 50800 w 587375"/>
                <a:gd name="connsiteY210" fmla="*/ 349250 h 714375"/>
                <a:gd name="connsiteX211" fmla="*/ 34925 w 587375"/>
                <a:gd name="connsiteY211" fmla="*/ 354013 h 714375"/>
                <a:gd name="connsiteX212" fmla="*/ 20637 w 587375"/>
                <a:gd name="connsiteY212" fmla="*/ 361950 h 714375"/>
                <a:gd name="connsiteX213" fmla="*/ 0 w 587375"/>
                <a:gd name="connsiteY213" fmla="*/ 342900 h 714375"/>
                <a:gd name="connsiteX214" fmla="*/ 7937 w 587375"/>
                <a:gd name="connsiteY214" fmla="*/ 330200 h 714375"/>
                <a:gd name="connsiteX215" fmla="*/ 42862 w 587375"/>
                <a:gd name="connsiteY215" fmla="*/ 320675 h 714375"/>
                <a:gd name="connsiteX216" fmla="*/ 60325 w 587375"/>
                <a:gd name="connsiteY216" fmla="*/ 320675 h 714375"/>
                <a:gd name="connsiteX217" fmla="*/ 50800 w 587375"/>
                <a:gd name="connsiteY217" fmla="*/ 290513 h 714375"/>
                <a:gd name="connsiteX218" fmla="*/ 33337 w 587375"/>
                <a:gd name="connsiteY218" fmla="*/ 280988 h 714375"/>
                <a:gd name="connsiteX219" fmla="*/ 38100 w 587375"/>
                <a:gd name="connsiteY219" fmla="*/ 265113 h 714375"/>
                <a:gd name="connsiteX220" fmla="*/ 22225 w 587375"/>
                <a:gd name="connsiteY220" fmla="*/ 265113 h 714375"/>
                <a:gd name="connsiteX221" fmla="*/ 25400 w 587375"/>
                <a:gd name="connsiteY221" fmla="*/ 255588 h 714375"/>
                <a:gd name="connsiteX222" fmla="*/ 39687 w 587375"/>
                <a:gd name="connsiteY222" fmla="*/ 234950 h 714375"/>
                <a:gd name="connsiteX223" fmla="*/ 52387 w 587375"/>
                <a:gd name="connsiteY223" fmla="*/ 239713 h 714375"/>
                <a:gd name="connsiteX224" fmla="*/ 76200 w 587375"/>
                <a:gd name="connsiteY224" fmla="*/ 227013 h 714375"/>
                <a:gd name="connsiteX225" fmla="*/ 80962 w 587375"/>
                <a:gd name="connsiteY225" fmla="*/ 212725 h 714375"/>
                <a:gd name="connsiteX226" fmla="*/ 107950 w 587375"/>
                <a:gd name="connsiteY226" fmla="*/ 196850 h 714375"/>
                <a:gd name="connsiteX227" fmla="*/ 120650 w 587375"/>
                <a:gd name="connsiteY227" fmla="*/ 161925 h 714375"/>
                <a:gd name="connsiteX228" fmla="*/ 133350 w 587375"/>
                <a:gd name="connsiteY228" fmla="*/ 134938 h 714375"/>
                <a:gd name="connsiteX229" fmla="*/ 143828 w 587375"/>
                <a:gd name="connsiteY229" fmla="*/ 123507 h 714375"/>
                <a:gd name="connsiteX230" fmla="*/ 141288 w 587375"/>
                <a:gd name="connsiteY230" fmla="*/ 122237 h 714375"/>
                <a:gd name="connsiteX231" fmla="*/ 138113 w 587375"/>
                <a:gd name="connsiteY231" fmla="*/ 122237 h 714375"/>
                <a:gd name="connsiteX232" fmla="*/ 136526 w 587375"/>
                <a:gd name="connsiteY232" fmla="*/ 122237 h 714375"/>
                <a:gd name="connsiteX233" fmla="*/ 136526 w 587375"/>
                <a:gd name="connsiteY233" fmla="*/ 119062 h 714375"/>
                <a:gd name="connsiteX234" fmla="*/ 133351 w 587375"/>
                <a:gd name="connsiteY234" fmla="*/ 115887 h 714375"/>
                <a:gd name="connsiteX235" fmla="*/ 128588 w 587375"/>
                <a:gd name="connsiteY235" fmla="*/ 114300 h 714375"/>
                <a:gd name="connsiteX236" fmla="*/ 125413 w 587375"/>
                <a:gd name="connsiteY236" fmla="*/ 114300 h 714375"/>
                <a:gd name="connsiteX237" fmla="*/ 125413 w 587375"/>
                <a:gd name="connsiteY237" fmla="*/ 109537 h 714375"/>
                <a:gd name="connsiteX238" fmla="*/ 123826 w 587375"/>
                <a:gd name="connsiteY238" fmla="*/ 106362 h 714375"/>
                <a:gd name="connsiteX239" fmla="*/ 119063 w 587375"/>
                <a:gd name="connsiteY239" fmla="*/ 98425 h 714375"/>
                <a:gd name="connsiteX240" fmla="*/ 123826 w 587375"/>
                <a:gd name="connsiteY240" fmla="*/ 96837 h 714375"/>
                <a:gd name="connsiteX241" fmla="*/ 123825 w 587375"/>
                <a:gd name="connsiteY241" fmla="*/ 96836 h 714375"/>
                <a:gd name="connsiteX242" fmla="*/ 123825 w 587375"/>
                <a:gd name="connsiteY242" fmla="*/ 96837 h 714375"/>
                <a:gd name="connsiteX243" fmla="*/ 125413 w 587375"/>
                <a:gd name="connsiteY243" fmla="*/ 109537 h 714375"/>
                <a:gd name="connsiteX244" fmla="*/ 123825 w 587375"/>
                <a:gd name="connsiteY244" fmla="*/ 109537 h 714375"/>
                <a:gd name="connsiteX245" fmla="*/ 115888 w 587375"/>
                <a:gd name="connsiteY245" fmla="*/ 106362 h 714375"/>
                <a:gd name="connsiteX246" fmla="*/ 115888 w 587375"/>
                <a:gd name="connsiteY246" fmla="*/ 103187 h 714375"/>
                <a:gd name="connsiteX247" fmla="*/ 115888 w 587375"/>
                <a:gd name="connsiteY247" fmla="*/ 101600 h 714375"/>
                <a:gd name="connsiteX248" fmla="*/ 112713 w 587375"/>
                <a:gd name="connsiteY248" fmla="*/ 79375 h 714375"/>
                <a:gd name="connsiteX249" fmla="*/ 112713 w 587375"/>
                <a:gd name="connsiteY249" fmla="*/ 76200 h 714375"/>
                <a:gd name="connsiteX250" fmla="*/ 111125 w 587375"/>
                <a:gd name="connsiteY250" fmla="*/ 71437 h 714375"/>
                <a:gd name="connsiteX251" fmla="*/ 111125 w 587375"/>
                <a:gd name="connsiteY251" fmla="*/ 68262 h 714375"/>
                <a:gd name="connsiteX252" fmla="*/ 115888 w 587375"/>
                <a:gd name="connsiteY252" fmla="*/ 63500 h 714375"/>
                <a:gd name="connsiteX253" fmla="*/ 123825 w 587375"/>
                <a:gd name="connsiteY253" fmla="*/ 58737 h 714375"/>
                <a:gd name="connsiteX254" fmla="*/ 123825 w 587375"/>
                <a:gd name="connsiteY254" fmla="*/ 55562 h 714375"/>
                <a:gd name="connsiteX255" fmla="*/ 125413 w 587375"/>
                <a:gd name="connsiteY255" fmla="*/ 49212 h 714375"/>
                <a:gd name="connsiteX256" fmla="*/ 123825 w 587375"/>
                <a:gd name="connsiteY256" fmla="*/ 46037 h 714375"/>
                <a:gd name="connsiteX257" fmla="*/ 119063 w 587375"/>
                <a:gd name="connsiteY257" fmla="*/ 41275 h 714375"/>
                <a:gd name="connsiteX258" fmla="*/ 115888 w 587375"/>
                <a:gd name="connsiteY258" fmla="*/ 41275 h 714375"/>
                <a:gd name="connsiteX259" fmla="*/ 112713 w 587375"/>
                <a:gd name="connsiteY259" fmla="*/ 38100 h 714375"/>
                <a:gd name="connsiteX260" fmla="*/ 111125 w 587375"/>
                <a:gd name="connsiteY260" fmla="*/ 33337 h 714375"/>
                <a:gd name="connsiteX261" fmla="*/ 106363 w 587375"/>
                <a:gd name="connsiteY261" fmla="*/ 33337 h 714375"/>
                <a:gd name="connsiteX262" fmla="*/ 103188 w 587375"/>
                <a:gd name="connsiteY262" fmla="*/ 30162 h 714375"/>
                <a:gd name="connsiteX263" fmla="*/ 101600 w 587375"/>
                <a:gd name="connsiteY263" fmla="*/ 30162 h 714375"/>
                <a:gd name="connsiteX264" fmla="*/ 95250 w 587375"/>
                <a:gd name="connsiteY264" fmla="*/ 28575 h 714375"/>
                <a:gd name="connsiteX265" fmla="*/ 95250 w 587375"/>
                <a:gd name="connsiteY265" fmla="*/ 25400 h 714375"/>
                <a:gd name="connsiteX266" fmla="*/ 95250 w 587375"/>
                <a:gd name="connsiteY266" fmla="*/ 17463 h 714375"/>
                <a:gd name="connsiteX267" fmla="*/ 95250 w 587375"/>
                <a:gd name="connsiteY267" fmla="*/ 15875 h 714375"/>
                <a:gd name="connsiteX268" fmla="*/ 98425 w 587375"/>
                <a:gd name="connsiteY268" fmla="*/ 15875 h 714375"/>
                <a:gd name="connsiteX269" fmla="*/ 103188 w 587375"/>
                <a:gd name="connsiteY269" fmla="*/ 15875 h 714375"/>
                <a:gd name="connsiteX270" fmla="*/ 106363 w 587375"/>
                <a:gd name="connsiteY270" fmla="*/ 17463 h 714375"/>
                <a:gd name="connsiteX271" fmla="*/ 107950 w 587375"/>
                <a:gd name="connsiteY271" fmla="*/ 15875 h 714375"/>
                <a:gd name="connsiteX272" fmla="*/ 107950 w 587375"/>
                <a:gd name="connsiteY272" fmla="*/ 12700 h 714375"/>
                <a:gd name="connsiteX273" fmla="*/ 107950 w 587375"/>
                <a:gd name="connsiteY273" fmla="*/ 7938 h 714375"/>
                <a:gd name="connsiteX274" fmla="*/ 112713 w 587375"/>
                <a:gd name="connsiteY274" fmla="*/ 7938 h 714375"/>
                <a:gd name="connsiteX275" fmla="*/ 115888 w 587375"/>
                <a:gd name="connsiteY275" fmla="*/ 7938 h 714375"/>
                <a:gd name="connsiteX276" fmla="*/ 123825 w 587375"/>
                <a:gd name="connsiteY276" fmla="*/ 6350 h 714375"/>
                <a:gd name="connsiteX277" fmla="*/ 125413 w 587375"/>
                <a:gd name="connsiteY277" fmla="*/ 6350 h 714375"/>
                <a:gd name="connsiteX278" fmla="*/ 128588 w 587375"/>
                <a:gd name="connsiteY278" fmla="*/ 3175 h 714375"/>
                <a:gd name="connsiteX279" fmla="*/ 136525 w 587375"/>
                <a:gd name="connsiteY279" fmla="*/ 6350 h 714375"/>
                <a:gd name="connsiteX280" fmla="*/ 138113 w 587375"/>
                <a:gd name="connsiteY280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9075 w 587375"/>
                <a:gd name="connsiteY99" fmla="*/ 122237 h 714375"/>
                <a:gd name="connsiteX100" fmla="*/ 217488 w 587375"/>
                <a:gd name="connsiteY100" fmla="*/ 122237 h 714375"/>
                <a:gd name="connsiteX101" fmla="*/ 214313 w 587375"/>
                <a:gd name="connsiteY101" fmla="*/ 123825 h 714375"/>
                <a:gd name="connsiteX102" fmla="*/ 214312 w 587375"/>
                <a:gd name="connsiteY102" fmla="*/ 123825 h 714375"/>
                <a:gd name="connsiteX103" fmla="*/ 214312 w 587375"/>
                <a:gd name="connsiteY103" fmla="*/ 125014 h 714375"/>
                <a:gd name="connsiteX104" fmla="*/ 223838 w 587375"/>
                <a:gd name="connsiteY104" fmla="*/ 157163 h 714375"/>
                <a:gd name="connsiteX105" fmla="*/ 234950 w 587375"/>
                <a:gd name="connsiteY105" fmla="*/ 146050 h 714375"/>
                <a:gd name="connsiteX106" fmla="*/ 260350 w 587375"/>
                <a:gd name="connsiteY106" fmla="*/ 166688 h 714375"/>
                <a:gd name="connsiteX107" fmla="*/ 244475 w 587375"/>
                <a:gd name="connsiteY107" fmla="*/ 184150 h 714375"/>
                <a:gd name="connsiteX108" fmla="*/ 242888 w 587375"/>
                <a:gd name="connsiteY108" fmla="*/ 212725 h 714375"/>
                <a:gd name="connsiteX109" fmla="*/ 260350 w 587375"/>
                <a:gd name="connsiteY109" fmla="*/ 212725 h 714375"/>
                <a:gd name="connsiteX110" fmla="*/ 260350 w 587375"/>
                <a:gd name="connsiteY110" fmla="*/ 227013 h 714375"/>
                <a:gd name="connsiteX111" fmla="*/ 292100 w 587375"/>
                <a:gd name="connsiteY111" fmla="*/ 247650 h 714375"/>
                <a:gd name="connsiteX112" fmla="*/ 312738 w 587375"/>
                <a:gd name="connsiteY112" fmla="*/ 250825 h 714375"/>
                <a:gd name="connsiteX113" fmla="*/ 328613 w 587375"/>
                <a:gd name="connsiteY113" fmla="*/ 242888 h 714375"/>
                <a:gd name="connsiteX114" fmla="*/ 339725 w 587375"/>
                <a:gd name="connsiteY114" fmla="*/ 263525 h 714375"/>
                <a:gd name="connsiteX115" fmla="*/ 352425 w 587375"/>
                <a:gd name="connsiteY115" fmla="*/ 260350 h 714375"/>
                <a:gd name="connsiteX116" fmla="*/ 355600 w 587375"/>
                <a:gd name="connsiteY116" fmla="*/ 269875 h 714375"/>
                <a:gd name="connsiteX117" fmla="*/ 398463 w 587375"/>
                <a:gd name="connsiteY117" fmla="*/ 276225 h 714375"/>
                <a:gd name="connsiteX118" fmla="*/ 407988 w 587375"/>
                <a:gd name="connsiteY118" fmla="*/ 269875 h 714375"/>
                <a:gd name="connsiteX119" fmla="*/ 407988 w 587375"/>
                <a:gd name="connsiteY119" fmla="*/ 238125 h 714375"/>
                <a:gd name="connsiteX120" fmla="*/ 423863 w 587375"/>
                <a:gd name="connsiteY120" fmla="*/ 227013 h 714375"/>
                <a:gd name="connsiteX121" fmla="*/ 428625 w 587375"/>
                <a:gd name="connsiteY121" fmla="*/ 234950 h 714375"/>
                <a:gd name="connsiteX122" fmla="*/ 420688 w 587375"/>
                <a:gd name="connsiteY122" fmla="*/ 247650 h 714375"/>
                <a:gd name="connsiteX123" fmla="*/ 423863 w 587375"/>
                <a:gd name="connsiteY123" fmla="*/ 257175 h 714375"/>
                <a:gd name="connsiteX124" fmla="*/ 420688 w 587375"/>
                <a:gd name="connsiteY124" fmla="*/ 265113 h 714375"/>
                <a:gd name="connsiteX125" fmla="*/ 431800 w 587375"/>
                <a:gd name="connsiteY125" fmla="*/ 269875 h 714375"/>
                <a:gd name="connsiteX126" fmla="*/ 450850 w 587375"/>
                <a:gd name="connsiteY126" fmla="*/ 265113 h 714375"/>
                <a:gd name="connsiteX127" fmla="*/ 457200 w 587375"/>
                <a:gd name="connsiteY127" fmla="*/ 257175 h 714375"/>
                <a:gd name="connsiteX128" fmla="*/ 481013 w 587375"/>
                <a:gd name="connsiteY128" fmla="*/ 260350 h 714375"/>
                <a:gd name="connsiteX129" fmla="*/ 481013 w 587375"/>
                <a:gd name="connsiteY129" fmla="*/ 234950 h 714375"/>
                <a:gd name="connsiteX130" fmla="*/ 500063 w 587375"/>
                <a:gd name="connsiteY130" fmla="*/ 227013 h 714375"/>
                <a:gd name="connsiteX131" fmla="*/ 527050 w 587375"/>
                <a:gd name="connsiteY131" fmla="*/ 200025 h 714375"/>
                <a:gd name="connsiteX132" fmla="*/ 544513 w 587375"/>
                <a:gd name="connsiteY132" fmla="*/ 201613 h 714375"/>
                <a:gd name="connsiteX133" fmla="*/ 547688 w 587375"/>
                <a:gd name="connsiteY133" fmla="*/ 214313 h 714375"/>
                <a:gd name="connsiteX134" fmla="*/ 565150 w 587375"/>
                <a:gd name="connsiteY134" fmla="*/ 212725 h 714375"/>
                <a:gd name="connsiteX135" fmla="*/ 582613 w 587375"/>
                <a:gd name="connsiteY135" fmla="*/ 217488 h 714375"/>
                <a:gd name="connsiteX136" fmla="*/ 587375 w 587375"/>
                <a:gd name="connsiteY136" fmla="*/ 233363 h 714375"/>
                <a:gd name="connsiteX137" fmla="*/ 585788 w 587375"/>
                <a:gd name="connsiteY137" fmla="*/ 247650 h 714375"/>
                <a:gd name="connsiteX138" fmla="*/ 577850 w 587375"/>
                <a:gd name="connsiteY138" fmla="*/ 244475 h 714375"/>
                <a:gd name="connsiteX139" fmla="*/ 557213 w 587375"/>
                <a:gd name="connsiteY139" fmla="*/ 255588 h 714375"/>
                <a:gd name="connsiteX140" fmla="*/ 536575 w 587375"/>
                <a:gd name="connsiteY140" fmla="*/ 287338 h 714375"/>
                <a:gd name="connsiteX141" fmla="*/ 536575 w 587375"/>
                <a:gd name="connsiteY141" fmla="*/ 306388 h 714375"/>
                <a:gd name="connsiteX142" fmla="*/ 527050 w 587375"/>
                <a:gd name="connsiteY142" fmla="*/ 323850 h 714375"/>
                <a:gd name="connsiteX143" fmla="*/ 514350 w 587375"/>
                <a:gd name="connsiteY143" fmla="*/ 325438 h 714375"/>
                <a:gd name="connsiteX144" fmla="*/ 517525 w 587375"/>
                <a:gd name="connsiteY144" fmla="*/ 361950 h 714375"/>
                <a:gd name="connsiteX145" fmla="*/ 512763 w 587375"/>
                <a:gd name="connsiteY145" fmla="*/ 363538 h 714375"/>
                <a:gd name="connsiteX146" fmla="*/ 512763 w 587375"/>
                <a:gd name="connsiteY146" fmla="*/ 381000 h 714375"/>
                <a:gd name="connsiteX147" fmla="*/ 504825 w 587375"/>
                <a:gd name="connsiteY147" fmla="*/ 388938 h 714375"/>
                <a:gd name="connsiteX148" fmla="*/ 496888 w 587375"/>
                <a:gd name="connsiteY148" fmla="*/ 381000 h 714375"/>
                <a:gd name="connsiteX149" fmla="*/ 496888 w 587375"/>
                <a:gd name="connsiteY149" fmla="*/ 333375 h 714375"/>
                <a:gd name="connsiteX150" fmla="*/ 488950 w 587375"/>
                <a:gd name="connsiteY150" fmla="*/ 333375 h 714375"/>
                <a:gd name="connsiteX151" fmla="*/ 487363 w 587375"/>
                <a:gd name="connsiteY151" fmla="*/ 349250 h 714375"/>
                <a:gd name="connsiteX152" fmla="*/ 476250 w 587375"/>
                <a:gd name="connsiteY152" fmla="*/ 349250 h 714375"/>
                <a:gd name="connsiteX153" fmla="*/ 481013 w 587375"/>
                <a:gd name="connsiteY153" fmla="*/ 333375 h 714375"/>
                <a:gd name="connsiteX154" fmla="*/ 496888 w 587375"/>
                <a:gd name="connsiteY154" fmla="*/ 320675 h 714375"/>
                <a:gd name="connsiteX155" fmla="*/ 500063 w 587375"/>
                <a:gd name="connsiteY155" fmla="*/ 303213 h 714375"/>
                <a:gd name="connsiteX156" fmla="*/ 449263 w 587375"/>
                <a:gd name="connsiteY156" fmla="*/ 295275 h 714375"/>
                <a:gd name="connsiteX157" fmla="*/ 444500 w 587375"/>
                <a:gd name="connsiteY157" fmla="*/ 285750 h 714375"/>
                <a:gd name="connsiteX158" fmla="*/ 415925 w 587375"/>
                <a:gd name="connsiteY158" fmla="*/ 269875 h 714375"/>
                <a:gd name="connsiteX159" fmla="*/ 414338 w 587375"/>
                <a:gd name="connsiteY159" fmla="*/ 276225 h 714375"/>
                <a:gd name="connsiteX160" fmla="*/ 406400 w 587375"/>
                <a:gd name="connsiteY160" fmla="*/ 293688 h 714375"/>
                <a:gd name="connsiteX161" fmla="*/ 428625 w 587375"/>
                <a:gd name="connsiteY161" fmla="*/ 303213 h 714375"/>
                <a:gd name="connsiteX162" fmla="*/ 415925 w 587375"/>
                <a:gd name="connsiteY162" fmla="*/ 311150 h 714375"/>
                <a:gd name="connsiteX163" fmla="*/ 414338 w 587375"/>
                <a:gd name="connsiteY163" fmla="*/ 319088 h 714375"/>
                <a:gd name="connsiteX164" fmla="*/ 419100 w 587375"/>
                <a:gd name="connsiteY164" fmla="*/ 323850 h 714375"/>
                <a:gd name="connsiteX165" fmla="*/ 420688 w 587375"/>
                <a:gd name="connsiteY165" fmla="*/ 338138 h 714375"/>
                <a:gd name="connsiteX166" fmla="*/ 436563 w 587375"/>
                <a:gd name="connsiteY166" fmla="*/ 388938 h 714375"/>
                <a:gd name="connsiteX167" fmla="*/ 407988 w 587375"/>
                <a:gd name="connsiteY167" fmla="*/ 388938 h 714375"/>
                <a:gd name="connsiteX168" fmla="*/ 406400 w 587375"/>
                <a:gd name="connsiteY168" fmla="*/ 374650 h 714375"/>
                <a:gd name="connsiteX169" fmla="*/ 398463 w 587375"/>
                <a:gd name="connsiteY169" fmla="*/ 388938 h 714375"/>
                <a:gd name="connsiteX170" fmla="*/ 377825 w 587375"/>
                <a:gd name="connsiteY170" fmla="*/ 404813 h 714375"/>
                <a:gd name="connsiteX171" fmla="*/ 382588 w 587375"/>
                <a:gd name="connsiteY171" fmla="*/ 414338 h 714375"/>
                <a:gd name="connsiteX172" fmla="*/ 371475 w 587375"/>
                <a:gd name="connsiteY172" fmla="*/ 434975 h 714375"/>
                <a:gd name="connsiteX173" fmla="*/ 355600 w 587375"/>
                <a:gd name="connsiteY173" fmla="*/ 439738 h 714375"/>
                <a:gd name="connsiteX174" fmla="*/ 350838 w 587375"/>
                <a:gd name="connsiteY174" fmla="*/ 431800 h 714375"/>
                <a:gd name="connsiteX175" fmla="*/ 339725 w 587375"/>
                <a:gd name="connsiteY175" fmla="*/ 439738 h 714375"/>
                <a:gd name="connsiteX176" fmla="*/ 339725 w 587375"/>
                <a:gd name="connsiteY176" fmla="*/ 452438 h 714375"/>
                <a:gd name="connsiteX177" fmla="*/ 287338 w 587375"/>
                <a:gd name="connsiteY177" fmla="*/ 500063 h 714375"/>
                <a:gd name="connsiteX178" fmla="*/ 290513 w 587375"/>
                <a:gd name="connsiteY178" fmla="*/ 512763 h 714375"/>
                <a:gd name="connsiteX179" fmla="*/ 266700 w 587375"/>
                <a:gd name="connsiteY179" fmla="*/ 525463 h 714375"/>
                <a:gd name="connsiteX180" fmla="*/ 249238 w 587375"/>
                <a:gd name="connsiteY180" fmla="*/ 530225 h 714375"/>
                <a:gd name="connsiteX181" fmla="*/ 247650 w 587375"/>
                <a:gd name="connsiteY181" fmla="*/ 539750 h 714375"/>
                <a:gd name="connsiteX182" fmla="*/ 252413 w 587375"/>
                <a:gd name="connsiteY182" fmla="*/ 590550 h 714375"/>
                <a:gd name="connsiteX183" fmla="*/ 239713 w 587375"/>
                <a:gd name="connsiteY183" fmla="*/ 620713 h 714375"/>
                <a:gd name="connsiteX184" fmla="*/ 242888 w 587375"/>
                <a:gd name="connsiteY184" fmla="*/ 655638 h 714375"/>
                <a:gd name="connsiteX185" fmla="*/ 231775 w 587375"/>
                <a:gd name="connsiteY185" fmla="*/ 655638 h 714375"/>
                <a:gd name="connsiteX186" fmla="*/ 223838 w 587375"/>
                <a:gd name="connsiteY186" fmla="*/ 681038 h 714375"/>
                <a:gd name="connsiteX187" fmla="*/ 231775 w 587375"/>
                <a:gd name="connsiteY187" fmla="*/ 687388 h 714375"/>
                <a:gd name="connsiteX188" fmla="*/ 231775 w 587375"/>
                <a:gd name="connsiteY188" fmla="*/ 692150 h 714375"/>
                <a:gd name="connsiteX189" fmla="*/ 214313 w 587375"/>
                <a:gd name="connsiteY189" fmla="*/ 687388 h 714375"/>
                <a:gd name="connsiteX190" fmla="*/ 209550 w 587375"/>
                <a:gd name="connsiteY190" fmla="*/ 704850 h 714375"/>
                <a:gd name="connsiteX191" fmla="*/ 193675 w 587375"/>
                <a:gd name="connsiteY191" fmla="*/ 714375 h 714375"/>
                <a:gd name="connsiteX192" fmla="*/ 166688 w 587375"/>
                <a:gd name="connsiteY192" fmla="*/ 687388 h 714375"/>
                <a:gd name="connsiteX193" fmla="*/ 161925 w 587375"/>
                <a:gd name="connsiteY193" fmla="*/ 666750 h 714375"/>
                <a:gd name="connsiteX194" fmla="*/ 155575 w 587375"/>
                <a:gd name="connsiteY194" fmla="*/ 633413 h 714375"/>
                <a:gd name="connsiteX195" fmla="*/ 133350 w 587375"/>
                <a:gd name="connsiteY195" fmla="*/ 593725 h 714375"/>
                <a:gd name="connsiteX196" fmla="*/ 131763 w 587375"/>
                <a:gd name="connsiteY196" fmla="*/ 555625 h 714375"/>
                <a:gd name="connsiteX197" fmla="*/ 103188 w 587375"/>
                <a:gd name="connsiteY197" fmla="*/ 495300 h 714375"/>
                <a:gd name="connsiteX198" fmla="*/ 98425 w 587375"/>
                <a:gd name="connsiteY198" fmla="*/ 471488 h 714375"/>
                <a:gd name="connsiteX199" fmla="*/ 93662 w 587375"/>
                <a:gd name="connsiteY199" fmla="*/ 423863 h 714375"/>
                <a:gd name="connsiteX200" fmla="*/ 95250 w 587375"/>
                <a:gd name="connsiteY200" fmla="*/ 404813 h 714375"/>
                <a:gd name="connsiteX201" fmla="*/ 90487 w 587375"/>
                <a:gd name="connsiteY201" fmla="*/ 398463 h 714375"/>
                <a:gd name="connsiteX202" fmla="*/ 93662 w 587375"/>
                <a:gd name="connsiteY202" fmla="*/ 374650 h 714375"/>
                <a:gd name="connsiteX203" fmla="*/ 85725 w 587375"/>
                <a:gd name="connsiteY203" fmla="*/ 371475 h 714375"/>
                <a:gd name="connsiteX204" fmla="*/ 82550 w 587375"/>
                <a:gd name="connsiteY204" fmla="*/ 381000 h 714375"/>
                <a:gd name="connsiteX205" fmla="*/ 77787 w 587375"/>
                <a:gd name="connsiteY205" fmla="*/ 404813 h 714375"/>
                <a:gd name="connsiteX206" fmla="*/ 58737 w 587375"/>
                <a:gd name="connsiteY206" fmla="*/ 419100 h 714375"/>
                <a:gd name="connsiteX207" fmla="*/ 34925 w 587375"/>
                <a:gd name="connsiteY207" fmla="*/ 404813 h 714375"/>
                <a:gd name="connsiteX208" fmla="*/ 12700 w 587375"/>
                <a:gd name="connsiteY208" fmla="*/ 374650 h 714375"/>
                <a:gd name="connsiteX209" fmla="*/ 38100 w 587375"/>
                <a:gd name="connsiteY209" fmla="*/ 371475 h 714375"/>
                <a:gd name="connsiteX210" fmla="*/ 50800 w 587375"/>
                <a:gd name="connsiteY210" fmla="*/ 349250 h 714375"/>
                <a:gd name="connsiteX211" fmla="*/ 34925 w 587375"/>
                <a:gd name="connsiteY211" fmla="*/ 354013 h 714375"/>
                <a:gd name="connsiteX212" fmla="*/ 20637 w 587375"/>
                <a:gd name="connsiteY212" fmla="*/ 361950 h 714375"/>
                <a:gd name="connsiteX213" fmla="*/ 0 w 587375"/>
                <a:gd name="connsiteY213" fmla="*/ 342900 h 714375"/>
                <a:gd name="connsiteX214" fmla="*/ 7937 w 587375"/>
                <a:gd name="connsiteY214" fmla="*/ 330200 h 714375"/>
                <a:gd name="connsiteX215" fmla="*/ 42862 w 587375"/>
                <a:gd name="connsiteY215" fmla="*/ 320675 h 714375"/>
                <a:gd name="connsiteX216" fmla="*/ 60325 w 587375"/>
                <a:gd name="connsiteY216" fmla="*/ 320675 h 714375"/>
                <a:gd name="connsiteX217" fmla="*/ 50800 w 587375"/>
                <a:gd name="connsiteY217" fmla="*/ 290513 h 714375"/>
                <a:gd name="connsiteX218" fmla="*/ 33337 w 587375"/>
                <a:gd name="connsiteY218" fmla="*/ 280988 h 714375"/>
                <a:gd name="connsiteX219" fmla="*/ 38100 w 587375"/>
                <a:gd name="connsiteY219" fmla="*/ 265113 h 714375"/>
                <a:gd name="connsiteX220" fmla="*/ 22225 w 587375"/>
                <a:gd name="connsiteY220" fmla="*/ 265113 h 714375"/>
                <a:gd name="connsiteX221" fmla="*/ 25400 w 587375"/>
                <a:gd name="connsiteY221" fmla="*/ 255588 h 714375"/>
                <a:gd name="connsiteX222" fmla="*/ 39687 w 587375"/>
                <a:gd name="connsiteY222" fmla="*/ 234950 h 714375"/>
                <a:gd name="connsiteX223" fmla="*/ 52387 w 587375"/>
                <a:gd name="connsiteY223" fmla="*/ 239713 h 714375"/>
                <a:gd name="connsiteX224" fmla="*/ 76200 w 587375"/>
                <a:gd name="connsiteY224" fmla="*/ 227013 h 714375"/>
                <a:gd name="connsiteX225" fmla="*/ 80962 w 587375"/>
                <a:gd name="connsiteY225" fmla="*/ 212725 h 714375"/>
                <a:gd name="connsiteX226" fmla="*/ 107950 w 587375"/>
                <a:gd name="connsiteY226" fmla="*/ 196850 h 714375"/>
                <a:gd name="connsiteX227" fmla="*/ 120650 w 587375"/>
                <a:gd name="connsiteY227" fmla="*/ 161925 h 714375"/>
                <a:gd name="connsiteX228" fmla="*/ 133350 w 587375"/>
                <a:gd name="connsiteY228" fmla="*/ 134938 h 714375"/>
                <a:gd name="connsiteX229" fmla="*/ 143828 w 587375"/>
                <a:gd name="connsiteY229" fmla="*/ 123507 h 714375"/>
                <a:gd name="connsiteX230" fmla="*/ 141288 w 587375"/>
                <a:gd name="connsiteY230" fmla="*/ 122237 h 714375"/>
                <a:gd name="connsiteX231" fmla="*/ 138113 w 587375"/>
                <a:gd name="connsiteY231" fmla="*/ 122237 h 714375"/>
                <a:gd name="connsiteX232" fmla="*/ 136526 w 587375"/>
                <a:gd name="connsiteY232" fmla="*/ 122237 h 714375"/>
                <a:gd name="connsiteX233" fmla="*/ 136526 w 587375"/>
                <a:gd name="connsiteY233" fmla="*/ 119062 h 714375"/>
                <a:gd name="connsiteX234" fmla="*/ 133351 w 587375"/>
                <a:gd name="connsiteY234" fmla="*/ 115887 h 714375"/>
                <a:gd name="connsiteX235" fmla="*/ 128588 w 587375"/>
                <a:gd name="connsiteY235" fmla="*/ 114300 h 714375"/>
                <a:gd name="connsiteX236" fmla="*/ 125413 w 587375"/>
                <a:gd name="connsiteY236" fmla="*/ 114300 h 714375"/>
                <a:gd name="connsiteX237" fmla="*/ 125413 w 587375"/>
                <a:gd name="connsiteY237" fmla="*/ 109537 h 714375"/>
                <a:gd name="connsiteX238" fmla="*/ 123826 w 587375"/>
                <a:gd name="connsiteY238" fmla="*/ 106362 h 714375"/>
                <a:gd name="connsiteX239" fmla="*/ 119063 w 587375"/>
                <a:gd name="connsiteY239" fmla="*/ 98425 h 714375"/>
                <a:gd name="connsiteX240" fmla="*/ 123826 w 587375"/>
                <a:gd name="connsiteY240" fmla="*/ 96837 h 714375"/>
                <a:gd name="connsiteX241" fmla="*/ 123825 w 587375"/>
                <a:gd name="connsiteY241" fmla="*/ 96836 h 714375"/>
                <a:gd name="connsiteX242" fmla="*/ 125413 w 587375"/>
                <a:gd name="connsiteY242" fmla="*/ 109537 h 714375"/>
                <a:gd name="connsiteX243" fmla="*/ 123825 w 587375"/>
                <a:gd name="connsiteY243" fmla="*/ 109537 h 714375"/>
                <a:gd name="connsiteX244" fmla="*/ 115888 w 587375"/>
                <a:gd name="connsiteY244" fmla="*/ 106362 h 714375"/>
                <a:gd name="connsiteX245" fmla="*/ 115888 w 587375"/>
                <a:gd name="connsiteY245" fmla="*/ 103187 h 714375"/>
                <a:gd name="connsiteX246" fmla="*/ 115888 w 587375"/>
                <a:gd name="connsiteY246" fmla="*/ 101600 h 714375"/>
                <a:gd name="connsiteX247" fmla="*/ 112713 w 587375"/>
                <a:gd name="connsiteY247" fmla="*/ 79375 h 714375"/>
                <a:gd name="connsiteX248" fmla="*/ 112713 w 587375"/>
                <a:gd name="connsiteY248" fmla="*/ 76200 h 714375"/>
                <a:gd name="connsiteX249" fmla="*/ 111125 w 587375"/>
                <a:gd name="connsiteY249" fmla="*/ 71437 h 714375"/>
                <a:gd name="connsiteX250" fmla="*/ 111125 w 587375"/>
                <a:gd name="connsiteY250" fmla="*/ 68262 h 714375"/>
                <a:gd name="connsiteX251" fmla="*/ 115888 w 587375"/>
                <a:gd name="connsiteY251" fmla="*/ 63500 h 714375"/>
                <a:gd name="connsiteX252" fmla="*/ 123825 w 587375"/>
                <a:gd name="connsiteY252" fmla="*/ 58737 h 714375"/>
                <a:gd name="connsiteX253" fmla="*/ 123825 w 587375"/>
                <a:gd name="connsiteY253" fmla="*/ 55562 h 714375"/>
                <a:gd name="connsiteX254" fmla="*/ 125413 w 587375"/>
                <a:gd name="connsiteY254" fmla="*/ 49212 h 714375"/>
                <a:gd name="connsiteX255" fmla="*/ 123825 w 587375"/>
                <a:gd name="connsiteY255" fmla="*/ 46037 h 714375"/>
                <a:gd name="connsiteX256" fmla="*/ 119063 w 587375"/>
                <a:gd name="connsiteY256" fmla="*/ 41275 h 714375"/>
                <a:gd name="connsiteX257" fmla="*/ 115888 w 587375"/>
                <a:gd name="connsiteY257" fmla="*/ 41275 h 714375"/>
                <a:gd name="connsiteX258" fmla="*/ 112713 w 587375"/>
                <a:gd name="connsiteY258" fmla="*/ 38100 h 714375"/>
                <a:gd name="connsiteX259" fmla="*/ 111125 w 587375"/>
                <a:gd name="connsiteY259" fmla="*/ 33337 h 714375"/>
                <a:gd name="connsiteX260" fmla="*/ 106363 w 587375"/>
                <a:gd name="connsiteY260" fmla="*/ 33337 h 714375"/>
                <a:gd name="connsiteX261" fmla="*/ 103188 w 587375"/>
                <a:gd name="connsiteY261" fmla="*/ 30162 h 714375"/>
                <a:gd name="connsiteX262" fmla="*/ 101600 w 587375"/>
                <a:gd name="connsiteY262" fmla="*/ 30162 h 714375"/>
                <a:gd name="connsiteX263" fmla="*/ 95250 w 587375"/>
                <a:gd name="connsiteY263" fmla="*/ 28575 h 714375"/>
                <a:gd name="connsiteX264" fmla="*/ 95250 w 587375"/>
                <a:gd name="connsiteY264" fmla="*/ 25400 h 714375"/>
                <a:gd name="connsiteX265" fmla="*/ 95250 w 587375"/>
                <a:gd name="connsiteY265" fmla="*/ 17463 h 714375"/>
                <a:gd name="connsiteX266" fmla="*/ 95250 w 587375"/>
                <a:gd name="connsiteY266" fmla="*/ 15875 h 714375"/>
                <a:gd name="connsiteX267" fmla="*/ 98425 w 587375"/>
                <a:gd name="connsiteY267" fmla="*/ 15875 h 714375"/>
                <a:gd name="connsiteX268" fmla="*/ 103188 w 587375"/>
                <a:gd name="connsiteY268" fmla="*/ 15875 h 714375"/>
                <a:gd name="connsiteX269" fmla="*/ 106363 w 587375"/>
                <a:gd name="connsiteY269" fmla="*/ 17463 h 714375"/>
                <a:gd name="connsiteX270" fmla="*/ 107950 w 587375"/>
                <a:gd name="connsiteY270" fmla="*/ 15875 h 714375"/>
                <a:gd name="connsiteX271" fmla="*/ 107950 w 587375"/>
                <a:gd name="connsiteY271" fmla="*/ 12700 h 714375"/>
                <a:gd name="connsiteX272" fmla="*/ 107950 w 587375"/>
                <a:gd name="connsiteY272" fmla="*/ 7938 h 714375"/>
                <a:gd name="connsiteX273" fmla="*/ 112713 w 587375"/>
                <a:gd name="connsiteY273" fmla="*/ 7938 h 714375"/>
                <a:gd name="connsiteX274" fmla="*/ 115888 w 587375"/>
                <a:gd name="connsiteY274" fmla="*/ 7938 h 714375"/>
                <a:gd name="connsiteX275" fmla="*/ 123825 w 587375"/>
                <a:gd name="connsiteY275" fmla="*/ 6350 h 714375"/>
                <a:gd name="connsiteX276" fmla="*/ 125413 w 587375"/>
                <a:gd name="connsiteY276" fmla="*/ 6350 h 714375"/>
                <a:gd name="connsiteX277" fmla="*/ 128588 w 587375"/>
                <a:gd name="connsiteY277" fmla="*/ 3175 h 714375"/>
                <a:gd name="connsiteX278" fmla="*/ 136525 w 587375"/>
                <a:gd name="connsiteY278" fmla="*/ 6350 h 714375"/>
                <a:gd name="connsiteX279" fmla="*/ 138113 w 587375"/>
                <a:gd name="connsiteY279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9075 w 587375"/>
                <a:gd name="connsiteY99" fmla="*/ 122237 h 714375"/>
                <a:gd name="connsiteX100" fmla="*/ 217488 w 587375"/>
                <a:gd name="connsiteY100" fmla="*/ 122237 h 714375"/>
                <a:gd name="connsiteX101" fmla="*/ 214313 w 587375"/>
                <a:gd name="connsiteY101" fmla="*/ 123825 h 714375"/>
                <a:gd name="connsiteX102" fmla="*/ 214312 w 587375"/>
                <a:gd name="connsiteY102" fmla="*/ 123825 h 714375"/>
                <a:gd name="connsiteX103" fmla="*/ 214312 w 587375"/>
                <a:gd name="connsiteY103" fmla="*/ 125014 h 714375"/>
                <a:gd name="connsiteX104" fmla="*/ 223838 w 587375"/>
                <a:gd name="connsiteY104" fmla="*/ 157163 h 714375"/>
                <a:gd name="connsiteX105" fmla="*/ 234950 w 587375"/>
                <a:gd name="connsiteY105" fmla="*/ 146050 h 714375"/>
                <a:gd name="connsiteX106" fmla="*/ 260350 w 587375"/>
                <a:gd name="connsiteY106" fmla="*/ 166688 h 714375"/>
                <a:gd name="connsiteX107" fmla="*/ 244475 w 587375"/>
                <a:gd name="connsiteY107" fmla="*/ 184150 h 714375"/>
                <a:gd name="connsiteX108" fmla="*/ 242888 w 587375"/>
                <a:gd name="connsiteY108" fmla="*/ 212725 h 714375"/>
                <a:gd name="connsiteX109" fmla="*/ 260350 w 587375"/>
                <a:gd name="connsiteY109" fmla="*/ 212725 h 714375"/>
                <a:gd name="connsiteX110" fmla="*/ 260350 w 587375"/>
                <a:gd name="connsiteY110" fmla="*/ 227013 h 714375"/>
                <a:gd name="connsiteX111" fmla="*/ 292100 w 587375"/>
                <a:gd name="connsiteY111" fmla="*/ 247650 h 714375"/>
                <a:gd name="connsiteX112" fmla="*/ 312738 w 587375"/>
                <a:gd name="connsiteY112" fmla="*/ 250825 h 714375"/>
                <a:gd name="connsiteX113" fmla="*/ 328613 w 587375"/>
                <a:gd name="connsiteY113" fmla="*/ 242888 h 714375"/>
                <a:gd name="connsiteX114" fmla="*/ 339725 w 587375"/>
                <a:gd name="connsiteY114" fmla="*/ 263525 h 714375"/>
                <a:gd name="connsiteX115" fmla="*/ 352425 w 587375"/>
                <a:gd name="connsiteY115" fmla="*/ 260350 h 714375"/>
                <a:gd name="connsiteX116" fmla="*/ 355600 w 587375"/>
                <a:gd name="connsiteY116" fmla="*/ 269875 h 714375"/>
                <a:gd name="connsiteX117" fmla="*/ 398463 w 587375"/>
                <a:gd name="connsiteY117" fmla="*/ 276225 h 714375"/>
                <a:gd name="connsiteX118" fmla="*/ 407988 w 587375"/>
                <a:gd name="connsiteY118" fmla="*/ 269875 h 714375"/>
                <a:gd name="connsiteX119" fmla="*/ 407988 w 587375"/>
                <a:gd name="connsiteY119" fmla="*/ 238125 h 714375"/>
                <a:gd name="connsiteX120" fmla="*/ 423863 w 587375"/>
                <a:gd name="connsiteY120" fmla="*/ 227013 h 714375"/>
                <a:gd name="connsiteX121" fmla="*/ 428625 w 587375"/>
                <a:gd name="connsiteY121" fmla="*/ 234950 h 714375"/>
                <a:gd name="connsiteX122" fmla="*/ 420688 w 587375"/>
                <a:gd name="connsiteY122" fmla="*/ 247650 h 714375"/>
                <a:gd name="connsiteX123" fmla="*/ 423863 w 587375"/>
                <a:gd name="connsiteY123" fmla="*/ 257175 h 714375"/>
                <a:gd name="connsiteX124" fmla="*/ 420688 w 587375"/>
                <a:gd name="connsiteY124" fmla="*/ 265113 h 714375"/>
                <a:gd name="connsiteX125" fmla="*/ 431800 w 587375"/>
                <a:gd name="connsiteY125" fmla="*/ 269875 h 714375"/>
                <a:gd name="connsiteX126" fmla="*/ 450850 w 587375"/>
                <a:gd name="connsiteY126" fmla="*/ 265113 h 714375"/>
                <a:gd name="connsiteX127" fmla="*/ 457200 w 587375"/>
                <a:gd name="connsiteY127" fmla="*/ 257175 h 714375"/>
                <a:gd name="connsiteX128" fmla="*/ 481013 w 587375"/>
                <a:gd name="connsiteY128" fmla="*/ 260350 h 714375"/>
                <a:gd name="connsiteX129" fmla="*/ 481013 w 587375"/>
                <a:gd name="connsiteY129" fmla="*/ 234950 h 714375"/>
                <a:gd name="connsiteX130" fmla="*/ 500063 w 587375"/>
                <a:gd name="connsiteY130" fmla="*/ 227013 h 714375"/>
                <a:gd name="connsiteX131" fmla="*/ 527050 w 587375"/>
                <a:gd name="connsiteY131" fmla="*/ 200025 h 714375"/>
                <a:gd name="connsiteX132" fmla="*/ 544513 w 587375"/>
                <a:gd name="connsiteY132" fmla="*/ 201613 h 714375"/>
                <a:gd name="connsiteX133" fmla="*/ 547688 w 587375"/>
                <a:gd name="connsiteY133" fmla="*/ 214313 h 714375"/>
                <a:gd name="connsiteX134" fmla="*/ 565150 w 587375"/>
                <a:gd name="connsiteY134" fmla="*/ 212725 h 714375"/>
                <a:gd name="connsiteX135" fmla="*/ 582613 w 587375"/>
                <a:gd name="connsiteY135" fmla="*/ 217488 h 714375"/>
                <a:gd name="connsiteX136" fmla="*/ 587375 w 587375"/>
                <a:gd name="connsiteY136" fmla="*/ 233363 h 714375"/>
                <a:gd name="connsiteX137" fmla="*/ 585788 w 587375"/>
                <a:gd name="connsiteY137" fmla="*/ 247650 h 714375"/>
                <a:gd name="connsiteX138" fmla="*/ 577850 w 587375"/>
                <a:gd name="connsiteY138" fmla="*/ 244475 h 714375"/>
                <a:gd name="connsiteX139" fmla="*/ 557213 w 587375"/>
                <a:gd name="connsiteY139" fmla="*/ 255588 h 714375"/>
                <a:gd name="connsiteX140" fmla="*/ 536575 w 587375"/>
                <a:gd name="connsiteY140" fmla="*/ 287338 h 714375"/>
                <a:gd name="connsiteX141" fmla="*/ 536575 w 587375"/>
                <a:gd name="connsiteY141" fmla="*/ 306388 h 714375"/>
                <a:gd name="connsiteX142" fmla="*/ 527050 w 587375"/>
                <a:gd name="connsiteY142" fmla="*/ 323850 h 714375"/>
                <a:gd name="connsiteX143" fmla="*/ 514350 w 587375"/>
                <a:gd name="connsiteY143" fmla="*/ 325438 h 714375"/>
                <a:gd name="connsiteX144" fmla="*/ 517525 w 587375"/>
                <a:gd name="connsiteY144" fmla="*/ 361950 h 714375"/>
                <a:gd name="connsiteX145" fmla="*/ 512763 w 587375"/>
                <a:gd name="connsiteY145" fmla="*/ 363538 h 714375"/>
                <a:gd name="connsiteX146" fmla="*/ 512763 w 587375"/>
                <a:gd name="connsiteY146" fmla="*/ 381000 h 714375"/>
                <a:gd name="connsiteX147" fmla="*/ 504825 w 587375"/>
                <a:gd name="connsiteY147" fmla="*/ 388938 h 714375"/>
                <a:gd name="connsiteX148" fmla="*/ 496888 w 587375"/>
                <a:gd name="connsiteY148" fmla="*/ 381000 h 714375"/>
                <a:gd name="connsiteX149" fmla="*/ 496888 w 587375"/>
                <a:gd name="connsiteY149" fmla="*/ 333375 h 714375"/>
                <a:gd name="connsiteX150" fmla="*/ 488950 w 587375"/>
                <a:gd name="connsiteY150" fmla="*/ 333375 h 714375"/>
                <a:gd name="connsiteX151" fmla="*/ 487363 w 587375"/>
                <a:gd name="connsiteY151" fmla="*/ 349250 h 714375"/>
                <a:gd name="connsiteX152" fmla="*/ 476250 w 587375"/>
                <a:gd name="connsiteY152" fmla="*/ 349250 h 714375"/>
                <a:gd name="connsiteX153" fmla="*/ 481013 w 587375"/>
                <a:gd name="connsiteY153" fmla="*/ 333375 h 714375"/>
                <a:gd name="connsiteX154" fmla="*/ 496888 w 587375"/>
                <a:gd name="connsiteY154" fmla="*/ 320675 h 714375"/>
                <a:gd name="connsiteX155" fmla="*/ 500063 w 587375"/>
                <a:gd name="connsiteY155" fmla="*/ 303213 h 714375"/>
                <a:gd name="connsiteX156" fmla="*/ 449263 w 587375"/>
                <a:gd name="connsiteY156" fmla="*/ 295275 h 714375"/>
                <a:gd name="connsiteX157" fmla="*/ 444500 w 587375"/>
                <a:gd name="connsiteY157" fmla="*/ 285750 h 714375"/>
                <a:gd name="connsiteX158" fmla="*/ 415925 w 587375"/>
                <a:gd name="connsiteY158" fmla="*/ 269875 h 714375"/>
                <a:gd name="connsiteX159" fmla="*/ 414338 w 587375"/>
                <a:gd name="connsiteY159" fmla="*/ 276225 h 714375"/>
                <a:gd name="connsiteX160" fmla="*/ 406400 w 587375"/>
                <a:gd name="connsiteY160" fmla="*/ 293688 h 714375"/>
                <a:gd name="connsiteX161" fmla="*/ 428625 w 587375"/>
                <a:gd name="connsiteY161" fmla="*/ 303213 h 714375"/>
                <a:gd name="connsiteX162" fmla="*/ 415925 w 587375"/>
                <a:gd name="connsiteY162" fmla="*/ 311150 h 714375"/>
                <a:gd name="connsiteX163" fmla="*/ 414338 w 587375"/>
                <a:gd name="connsiteY163" fmla="*/ 319088 h 714375"/>
                <a:gd name="connsiteX164" fmla="*/ 419100 w 587375"/>
                <a:gd name="connsiteY164" fmla="*/ 323850 h 714375"/>
                <a:gd name="connsiteX165" fmla="*/ 420688 w 587375"/>
                <a:gd name="connsiteY165" fmla="*/ 338138 h 714375"/>
                <a:gd name="connsiteX166" fmla="*/ 436563 w 587375"/>
                <a:gd name="connsiteY166" fmla="*/ 388938 h 714375"/>
                <a:gd name="connsiteX167" fmla="*/ 407988 w 587375"/>
                <a:gd name="connsiteY167" fmla="*/ 388938 h 714375"/>
                <a:gd name="connsiteX168" fmla="*/ 406400 w 587375"/>
                <a:gd name="connsiteY168" fmla="*/ 374650 h 714375"/>
                <a:gd name="connsiteX169" fmla="*/ 398463 w 587375"/>
                <a:gd name="connsiteY169" fmla="*/ 388938 h 714375"/>
                <a:gd name="connsiteX170" fmla="*/ 377825 w 587375"/>
                <a:gd name="connsiteY170" fmla="*/ 404813 h 714375"/>
                <a:gd name="connsiteX171" fmla="*/ 382588 w 587375"/>
                <a:gd name="connsiteY171" fmla="*/ 414338 h 714375"/>
                <a:gd name="connsiteX172" fmla="*/ 371475 w 587375"/>
                <a:gd name="connsiteY172" fmla="*/ 434975 h 714375"/>
                <a:gd name="connsiteX173" fmla="*/ 355600 w 587375"/>
                <a:gd name="connsiteY173" fmla="*/ 439738 h 714375"/>
                <a:gd name="connsiteX174" fmla="*/ 350838 w 587375"/>
                <a:gd name="connsiteY174" fmla="*/ 431800 h 714375"/>
                <a:gd name="connsiteX175" fmla="*/ 339725 w 587375"/>
                <a:gd name="connsiteY175" fmla="*/ 439738 h 714375"/>
                <a:gd name="connsiteX176" fmla="*/ 339725 w 587375"/>
                <a:gd name="connsiteY176" fmla="*/ 452438 h 714375"/>
                <a:gd name="connsiteX177" fmla="*/ 287338 w 587375"/>
                <a:gd name="connsiteY177" fmla="*/ 500063 h 714375"/>
                <a:gd name="connsiteX178" fmla="*/ 290513 w 587375"/>
                <a:gd name="connsiteY178" fmla="*/ 512763 h 714375"/>
                <a:gd name="connsiteX179" fmla="*/ 266700 w 587375"/>
                <a:gd name="connsiteY179" fmla="*/ 525463 h 714375"/>
                <a:gd name="connsiteX180" fmla="*/ 249238 w 587375"/>
                <a:gd name="connsiteY180" fmla="*/ 530225 h 714375"/>
                <a:gd name="connsiteX181" fmla="*/ 247650 w 587375"/>
                <a:gd name="connsiteY181" fmla="*/ 539750 h 714375"/>
                <a:gd name="connsiteX182" fmla="*/ 252413 w 587375"/>
                <a:gd name="connsiteY182" fmla="*/ 590550 h 714375"/>
                <a:gd name="connsiteX183" fmla="*/ 239713 w 587375"/>
                <a:gd name="connsiteY183" fmla="*/ 620713 h 714375"/>
                <a:gd name="connsiteX184" fmla="*/ 242888 w 587375"/>
                <a:gd name="connsiteY184" fmla="*/ 655638 h 714375"/>
                <a:gd name="connsiteX185" fmla="*/ 231775 w 587375"/>
                <a:gd name="connsiteY185" fmla="*/ 655638 h 714375"/>
                <a:gd name="connsiteX186" fmla="*/ 223838 w 587375"/>
                <a:gd name="connsiteY186" fmla="*/ 681038 h 714375"/>
                <a:gd name="connsiteX187" fmla="*/ 231775 w 587375"/>
                <a:gd name="connsiteY187" fmla="*/ 687388 h 714375"/>
                <a:gd name="connsiteX188" fmla="*/ 231775 w 587375"/>
                <a:gd name="connsiteY188" fmla="*/ 692150 h 714375"/>
                <a:gd name="connsiteX189" fmla="*/ 214313 w 587375"/>
                <a:gd name="connsiteY189" fmla="*/ 687388 h 714375"/>
                <a:gd name="connsiteX190" fmla="*/ 209550 w 587375"/>
                <a:gd name="connsiteY190" fmla="*/ 704850 h 714375"/>
                <a:gd name="connsiteX191" fmla="*/ 193675 w 587375"/>
                <a:gd name="connsiteY191" fmla="*/ 714375 h 714375"/>
                <a:gd name="connsiteX192" fmla="*/ 166688 w 587375"/>
                <a:gd name="connsiteY192" fmla="*/ 687388 h 714375"/>
                <a:gd name="connsiteX193" fmla="*/ 161925 w 587375"/>
                <a:gd name="connsiteY193" fmla="*/ 666750 h 714375"/>
                <a:gd name="connsiteX194" fmla="*/ 155575 w 587375"/>
                <a:gd name="connsiteY194" fmla="*/ 633413 h 714375"/>
                <a:gd name="connsiteX195" fmla="*/ 133350 w 587375"/>
                <a:gd name="connsiteY195" fmla="*/ 593725 h 714375"/>
                <a:gd name="connsiteX196" fmla="*/ 131763 w 587375"/>
                <a:gd name="connsiteY196" fmla="*/ 555625 h 714375"/>
                <a:gd name="connsiteX197" fmla="*/ 103188 w 587375"/>
                <a:gd name="connsiteY197" fmla="*/ 495300 h 714375"/>
                <a:gd name="connsiteX198" fmla="*/ 98425 w 587375"/>
                <a:gd name="connsiteY198" fmla="*/ 471488 h 714375"/>
                <a:gd name="connsiteX199" fmla="*/ 93662 w 587375"/>
                <a:gd name="connsiteY199" fmla="*/ 423863 h 714375"/>
                <a:gd name="connsiteX200" fmla="*/ 95250 w 587375"/>
                <a:gd name="connsiteY200" fmla="*/ 404813 h 714375"/>
                <a:gd name="connsiteX201" fmla="*/ 90487 w 587375"/>
                <a:gd name="connsiteY201" fmla="*/ 398463 h 714375"/>
                <a:gd name="connsiteX202" fmla="*/ 93662 w 587375"/>
                <a:gd name="connsiteY202" fmla="*/ 374650 h 714375"/>
                <a:gd name="connsiteX203" fmla="*/ 85725 w 587375"/>
                <a:gd name="connsiteY203" fmla="*/ 371475 h 714375"/>
                <a:gd name="connsiteX204" fmla="*/ 82550 w 587375"/>
                <a:gd name="connsiteY204" fmla="*/ 381000 h 714375"/>
                <a:gd name="connsiteX205" fmla="*/ 77787 w 587375"/>
                <a:gd name="connsiteY205" fmla="*/ 404813 h 714375"/>
                <a:gd name="connsiteX206" fmla="*/ 58737 w 587375"/>
                <a:gd name="connsiteY206" fmla="*/ 419100 h 714375"/>
                <a:gd name="connsiteX207" fmla="*/ 34925 w 587375"/>
                <a:gd name="connsiteY207" fmla="*/ 404813 h 714375"/>
                <a:gd name="connsiteX208" fmla="*/ 12700 w 587375"/>
                <a:gd name="connsiteY208" fmla="*/ 374650 h 714375"/>
                <a:gd name="connsiteX209" fmla="*/ 38100 w 587375"/>
                <a:gd name="connsiteY209" fmla="*/ 371475 h 714375"/>
                <a:gd name="connsiteX210" fmla="*/ 50800 w 587375"/>
                <a:gd name="connsiteY210" fmla="*/ 349250 h 714375"/>
                <a:gd name="connsiteX211" fmla="*/ 34925 w 587375"/>
                <a:gd name="connsiteY211" fmla="*/ 354013 h 714375"/>
                <a:gd name="connsiteX212" fmla="*/ 20637 w 587375"/>
                <a:gd name="connsiteY212" fmla="*/ 361950 h 714375"/>
                <a:gd name="connsiteX213" fmla="*/ 0 w 587375"/>
                <a:gd name="connsiteY213" fmla="*/ 342900 h 714375"/>
                <a:gd name="connsiteX214" fmla="*/ 7937 w 587375"/>
                <a:gd name="connsiteY214" fmla="*/ 330200 h 714375"/>
                <a:gd name="connsiteX215" fmla="*/ 42862 w 587375"/>
                <a:gd name="connsiteY215" fmla="*/ 320675 h 714375"/>
                <a:gd name="connsiteX216" fmla="*/ 60325 w 587375"/>
                <a:gd name="connsiteY216" fmla="*/ 320675 h 714375"/>
                <a:gd name="connsiteX217" fmla="*/ 50800 w 587375"/>
                <a:gd name="connsiteY217" fmla="*/ 290513 h 714375"/>
                <a:gd name="connsiteX218" fmla="*/ 33337 w 587375"/>
                <a:gd name="connsiteY218" fmla="*/ 280988 h 714375"/>
                <a:gd name="connsiteX219" fmla="*/ 38100 w 587375"/>
                <a:gd name="connsiteY219" fmla="*/ 265113 h 714375"/>
                <a:gd name="connsiteX220" fmla="*/ 22225 w 587375"/>
                <a:gd name="connsiteY220" fmla="*/ 265113 h 714375"/>
                <a:gd name="connsiteX221" fmla="*/ 25400 w 587375"/>
                <a:gd name="connsiteY221" fmla="*/ 255588 h 714375"/>
                <a:gd name="connsiteX222" fmla="*/ 39687 w 587375"/>
                <a:gd name="connsiteY222" fmla="*/ 234950 h 714375"/>
                <a:gd name="connsiteX223" fmla="*/ 52387 w 587375"/>
                <a:gd name="connsiteY223" fmla="*/ 239713 h 714375"/>
                <a:gd name="connsiteX224" fmla="*/ 76200 w 587375"/>
                <a:gd name="connsiteY224" fmla="*/ 227013 h 714375"/>
                <a:gd name="connsiteX225" fmla="*/ 80962 w 587375"/>
                <a:gd name="connsiteY225" fmla="*/ 212725 h 714375"/>
                <a:gd name="connsiteX226" fmla="*/ 107950 w 587375"/>
                <a:gd name="connsiteY226" fmla="*/ 196850 h 714375"/>
                <a:gd name="connsiteX227" fmla="*/ 120650 w 587375"/>
                <a:gd name="connsiteY227" fmla="*/ 161925 h 714375"/>
                <a:gd name="connsiteX228" fmla="*/ 133350 w 587375"/>
                <a:gd name="connsiteY228" fmla="*/ 134938 h 714375"/>
                <a:gd name="connsiteX229" fmla="*/ 143828 w 587375"/>
                <a:gd name="connsiteY229" fmla="*/ 123507 h 714375"/>
                <a:gd name="connsiteX230" fmla="*/ 141288 w 587375"/>
                <a:gd name="connsiteY230" fmla="*/ 122237 h 714375"/>
                <a:gd name="connsiteX231" fmla="*/ 138113 w 587375"/>
                <a:gd name="connsiteY231" fmla="*/ 122237 h 714375"/>
                <a:gd name="connsiteX232" fmla="*/ 136526 w 587375"/>
                <a:gd name="connsiteY232" fmla="*/ 122237 h 714375"/>
                <a:gd name="connsiteX233" fmla="*/ 136526 w 587375"/>
                <a:gd name="connsiteY233" fmla="*/ 119062 h 714375"/>
                <a:gd name="connsiteX234" fmla="*/ 133351 w 587375"/>
                <a:gd name="connsiteY234" fmla="*/ 115887 h 714375"/>
                <a:gd name="connsiteX235" fmla="*/ 128588 w 587375"/>
                <a:gd name="connsiteY235" fmla="*/ 114300 h 714375"/>
                <a:gd name="connsiteX236" fmla="*/ 125413 w 587375"/>
                <a:gd name="connsiteY236" fmla="*/ 114300 h 714375"/>
                <a:gd name="connsiteX237" fmla="*/ 125413 w 587375"/>
                <a:gd name="connsiteY237" fmla="*/ 109537 h 714375"/>
                <a:gd name="connsiteX238" fmla="*/ 123826 w 587375"/>
                <a:gd name="connsiteY238" fmla="*/ 106362 h 714375"/>
                <a:gd name="connsiteX239" fmla="*/ 119063 w 587375"/>
                <a:gd name="connsiteY239" fmla="*/ 98425 h 714375"/>
                <a:gd name="connsiteX240" fmla="*/ 123826 w 587375"/>
                <a:gd name="connsiteY240" fmla="*/ 96837 h 714375"/>
                <a:gd name="connsiteX241" fmla="*/ 125413 w 587375"/>
                <a:gd name="connsiteY241" fmla="*/ 109537 h 714375"/>
                <a:gd name="connsiteX242" fmla="*/ 123825 w 587375"/>
                <a:gd name="connsiteY242" fmla="*/ 109537 h 714375"/>
                <a:gd name="connsiteX243" fmla="*/ 115888 w 587375"/>
                <a:gd name="connsiteY243" fmla="*/ 106362 h 714375"/>
                <a:gd name="connsiteX244" fmla="*/ 115888 w 587375"/>
                <a:gd name="connsiteY244" fmla="*/ 103187 h 714375"/>
                <a:gd name="connsiteX245" fmla="*/ 115888 w 587375"/>
                <a:gd name="connsiteY245" fmla="*/ 101600 h 714375"/>
                <a:gd name="connsiteX246" fmla="*/ 112713 w 587375"/>
                <a:gd name="connsiteY246" fmla="*/ 79375 h 714375"/>
                <a:gd name="connsiteX247" fmla="*/ 112713 w 587375"/>
                <a:gd name="connsiteY247" fmla="*/ 76200 h 714375"/>
                <a:gd name="connsiteX248" fmla="*/ 111125 w 587375"/>
                <a:gd name="connsiteY248" fmla="*/ 71437 h 714375"/>
                <a:gd name="connsiteX249" fmla="*/ 111125 w 587375"/>
                <a:gd name="connsiteY249" fmla="*/ 68262 h 714375"/>
                <a:gd name="connsiteX250" fmla="*/ 115888 w 587375"/>
                <a:gd name="connsiteY250" fmla="*/ 63500 h 714375"/>
                <a:gd name="connsiteX251" fmla="*/ 123825 w 587375"/>
                <a:gd name="connsiteY251" fmla="*/ 58737 h 714375"/>
                <a:gd name="connsiteX252" fmla="*/ 123825 w 587375"/>
                <a:gd name="connsiteY252" fmla="*/ 55562 h 714375"/>
                <a:gd name="connsiteX253" fmla="*/ 125413 w 587375"/>
                <a:gd name="connsiteY253" fmla="*/ 49212 h 714375"/>
                <a:gd name="connsiteX254" fmla="*/ 123825 w 587375"/>
                <a:gd name="connsiteY254" fmla="*/ 46037 h 714375"/>
                <a:gd name="connsiteX255" fmla="*/ 119063 w 587375"/>
                <a:gd name="connsiteY255" fmla="*/ 41275 h 714375"/>
                <a:gd name="connsiteX256" fmla="*/ 115888 w 587375"/>
                <a:gd name="connsiteY256" fmla="*/ 41275 h 714375"/>
                <a:gd name="connsiteX257" fmla="*/ 112713 w 587375"/>
                <a:gd name="connsiteY257" fmla="*/ 38100 h 714375"/>
                <a:gd name="connsiteX258" fmla="*/ 111125 w 587375"/>
                <a:gd name="connsiteY258" fmla="*/ 33337 h 714375"/>
                <a:gd name="connsiteX259" fmla="*/ 106363 w 587375"/>
                <a:gd name="connsiteY259" fmla="*/ 33337 h 714375"/>
                <a:gd name="connsiteX260" fmla="*/ 103188 w 587375"/>
                <a:gd name="connsiteY260" fmla="*/ 30162 h 714375"/>
                <a:gd name="connsiteX261" fmla="*/ 101600 w 587375"/>
                <a:gd name="connsiteY261" fmla="*/ 30162 h 714375"/>
                <a:gd name="connsiteX262" fmla="*/ 95250 w 587375"/>
                <a:gd name="connsiteY262" fmla="*/ 28575 h 714375"/>
                <a:gd name="connsiteX263" fmla="*/ 95250 w 587375"/>
                <a:gd name="connsiteY263" fmla="*/ 25400 h 714375"/>
                <a:gd name="connsiteX264" fmla="*/ 95250 w 587375"/>
                <a:gd name="connsiteY264" fmla="*/ 17463 h 714375"/>
                <a:gd name="connsiteX265" fmla="*/ 95250 w 587375"/>
                <a:gd name="connsiteY265" fmla="*/ 15875 h 714375"/>
                <a:gd name="connsiteX266" fmla="*/ 98425 w 587375"/>
                <a:gd name="connsiteY266" fmla="*/ 15875 h 714375"/>
                <a:gd name="connsiteX267" fmla="*/ 103188 w 587375"/>
                <a:gd name="connsiteY267" fmla="*/ 15875 h 714375"/>
                <a:gd name="connsiteX268" fmla="*/ 106363 w 587375"/>
                <a:gd name="connsiteY268" fmla="*/ 17463 h 714375"/>
                <a:gd name="connsiteX269" fmla="*/ 107950 w 587375"/>
                <a:gd name="connsiteY269" fmla="*/ 15875 h 714375"/>
                <a:gd name="connsiteX270" fmla="*/ 107950 w 587375"/>
                <a:gd name="connsiteY270" fmla="*/ 12700 h 714375"/>
                <a:gd name="connsiteX271" fmla="*/ 107950 w 587375"/>
                <a:gd name="connsiteY271" fmla="*/ 7938 h 714375"/>
                <a:gd name="connsiteX272" fmla="*/ 112713 w 587375"/>
                <a:gd name="connsiteY272" fmla="*/ 7938 h 714375"/>
                <a:gd name="connsiteX273" fmla="*/ 115888 w 587375"/>
                <a:gd name="connsiteY273" fmla="*/ 7938 h 714375"/>
                <a:gd name="connsiteX274" fmla="*/ 123825 w 587375"/>
                <a:gd name="connsiteY274" fmla="*/ 6350 h 714375"/>
                <a:gd name="connsiteX275" fmla="*/ 125413 w 587375"/>
                <a:gd name="connsiteY275" fmla="*/ 6350 h 714375"/>
                <a:gd name="connsiteX276" fmla="*/ 128588 w 587375"/>
                <a:gd name="connsiteY276" fmla="*/ 3175 h 714375"/>
                <a:gd name="connsiteX277" fmla="*/ 136525 w 587375"/>
                <a:gd name="connsiteY277" fmla="*/ 6350 h 714375"/>
                <a:gd name="connsiteX278" fmla="*/ 138113 w 587375"/>
                <a:gd name="connsiteY278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22250 w 587375"/>
                <a:gd name="connsiteY98" fmla="*/ 119062 h 714375"/>
                <a:gd name="connsiteX99" fmla="*/ 217488 w 587375"/>
                <a:gd name="connsiteY99" fmla="*/ 122237 h 714375"/>
                <a:gd name="connsiteX100" fmla="*/ 214313 w 587375"/>
                <a:gd name="connsiteY100" fmla="*/ 123825 h 714375"/>
                <a:gd name="connsiteX101" fmla="*/ 214312 w 587375"/>
                <a:gd name="connsiteY101" fmla="*/ 123825 h 714375"/>
                <a:gd name="connsiteX102" fmla="*/ 214312 w 587375"/>
                <a:gd name="connsiteY102" fmla="*/ 125014 h 714375"/>
                <a:gd name="connsiteX103" fmla="*/ 223838 w 587375"/>
                <a:gd name="connsiteY103" fmla="*/ 157163 h 714375"/>
                <a:gd name="connsiteX104" fmla="*/ 234950 w 587375"/>
                <a:gd name="connsiteY104" fmla="*/ 146050 h 714375"/>
                <a:gd name="connsiteX105" fmla="*/ 260350 w 587375"/>
                <a:gd name="connsiteY105" fmla="*/ 166688 h 714375"/>
                <a:gd name="connsiteX106" fmla="*/ 244475 w 587375"/>
                <a:gd name="connsiteY106" fmla="*/ 184150 h 714375"/>
                <a:gd name="connsiteX107" fmla="*/ 242888 w 587375"/>
                <a:gd name="connsiteY107" fmla="*/ 212725 h 714375"/>
                <a:gd name="connsiteX108" fmla="*/ 260350 w 587375"/>
                <a:gd name="connsiteY108" fmla="*/ 212725 h 714375"/>
                <a:gd name="connsiteX109" fmla="*/ 260350 w 587375"/>
                <a:gd name="connsiteY109" fmla="*/ 227013 h 714375"/>
                <a:gd name="connsiteX110" fmla="*/ 292100 w 587375"/>
                <a:gd name="connsiteY110" fmla="*/ 247650 h 714375"/>
                <a:gd name="connsiteX111" fmla="*/ 312738 w 587375"/>
                <a:gd name="connsiteY111" fmla="*/ 250825 h 714375"/>
                <a:gd name="connsiteX112" fmla="*/ 328613 w 587375"/>
                <a:gd name="connsiteY112" fmla="*/ 242888 h 714375"/>
                <a:gd name="connsiteX113" fmla="*/ 339725 w 587375"/>
                <a:gd name="connsiteY113" fmla="*/ 263525 h 714375"/>
                <a:gd name="connsiteX114" fmla="*/ 352425 w 587375"/>
                <a:gd name="connsiteY114" fmla="*/ 260350 h 714375"/>
                <a:gd name="connsiteX115" fmla="*/ 355600 w 587375"/>
                <a:gd name="connsiteY115" fmla="*/ 269875 h 714375"/>
                <a:gd name="connsiteX116" fmla="*/ 398463 w 587375"/>
                <a:gd name="connsiteY116" fmla="*/ 276225 h 714375"/>
                <a:gd name="connsiteX117" fmla="*/ 407988 w 587375"/>
                <a:gd name="connsiteY117" fmla="*/ 269875 h 714375"/>
                <a:gd name="connsiteX118" fmla="*/ 407988 w 587375"/>
                <a:gd name="connsiteY118" fmla="*/ 238125 h 714375"/>
                <a:gd name="connsiteX119" fmla="*/ 423863 w 587375"/>
                <a:gd name="connsiteY119" fmla="*/ 227013 h 714375"/>
                <a:gd name="connsiteX120" fmla="*/ 428625 w 587375"/>
                <a:gd name="connsiteY120" fmla="*/ 234950 h 714375"/>
                <a:gd name="connsiteX121" fmla="*/ 420688 w 587375"/>
                <a:gd name="connsiteY121" fmla="*/ 247650 h 714375"/>
                <a:gd name="connsiteX122" fmla="*/ 423863 w 587375"/>
                <a:gd name="connsiteY122" fmla="*/ 257175 h 714375"/>
                <a:gd name="connsiteX123" fmla="*/ 420688 w 587375"/>
                <a:gd name="connsiteY123" fmla="*/ 265113 h 714375"/>
                <a:gd name="connsiteX124" fmla="*/ 431800 w 587375"/>
                <a:gd name="connsiteY124" fmla="*/ 269875 h 714375"/>
                <a:gd name="connsiteX125" fmla="*/ 450850 w 587375"/>
                <a:gd name="connsiteY125" fmla="*/ 265113 h 714375"/>
                <a:gd name="connsiteX126" fmla="*/ 457200 w 587375"/>
                <a:gd name="connsiteY126" fmla="*/ 257175 h 714375"/>
                <a:gd name="connsiteX127" fmla="*/ 481013 w 587375"/>
                <a:gd name="connsiteY127" fmla="*/ 260350 h 714375"/>
                <a:gd name="connsiteX128" fmla="*/ 481013 w 587375"/>
                <a:gd name="connsiteY128" fmla="*/ 234950 h 714375"/>
                <a:gd name="connsiteX129" fmla="*/ 500063 w 587375"/>
                <a:gd name="connsiteY129" fmla="*/ 227013 h 714375"/>
                <a:gd name="connsiteX130" fmla="*/ 527050 w 587375"/>
                <a:gd name="connsiteY130" fmla="*/ 200025 h 714375"/>
                <a:gd name="connsiteX131" fmla="*/ 544513 w 587375"/>
                <a:gd name="connsiteY131" fmla="*/ 201613 h 714375"/>
                <a:gd name="connsiteX132" fmla="*/ 547688 w 587375"/>
                <a:gd name="connsiteY132" fmla="*/ 214313 h 714375"/>
                <a:gd name="connsiteX133" fmla="*/ 565150 w 587375"/>
                <a:gd name="connsiteY133" fmla="*/ 212725 h 714375"/>
                <a:gd name="connsiteX134" fmla="*/ 582613 w 587375"/>
                <a:gd name="connsiteY134" fmla="*/ 217488 h 714375"/>
                <a:gd name="connsiteX135" fmla="*/ 587375 w 587375"/>
                <a:gd name="connsiteY135" fmla="*/ 233363 h 714375"/>
                <a:gd name="connsiteX136" fmla="*/ 585788 w 587375"/>
                <a:gd name="connsiteY136" fmla="*/ 247650 h 714375"/>
                <a:gd name="connsiteX137" fmla="*/ 577850 w 587375"/>
                <a:gd name="connsiteY137" fmla="*/ 244475 h 714375"/>
                <a:gd name="connsiteX138" fmla="*/ 557213 w 587375"/>
                <a:gd name="connsiteY138" fmla="*/ 255588 h 714375"/>
                <a:gd name="connsiteX139" fmla="*/ 536575 w 587375"/>
                <a:gd name="connsiteY139" fmla="*/ 287338 h 714375"/>
                <a:gd name="connsiteX140" fmla="*/ 536575 w 587375"/>
                <a:gd name="connsiteY140" fmla="*/ 306388 h 714375"/>
                <a:gd name="connsiteX141" fmla="*/ 527050 w 587375"/>
                <a:gd name="connsiteY141" fmla="*/ 323850 h 714375"/>
                <a:gd name="connsiteX142" fmla="*/ 514350 w 587375"/>
                <a:gd name="connsiteY142" fmla="*/ 325438 h 714375"/>
                <a:gd name="connsiteX143" fmla="*/ 517525 w 587375"/>
                <a:gd name="connsiteY143" fmla="*/ 361950 h 714375"/>
                <a:gd name="connsiteX144" fmla="*/ 512763 w 587375"/>
                <a:gd name="connsiteY144" fmla="*/ 363538 h 714375"/>
                <a:gd name="connsiteX145" fmla="*/ 512763 w 587375"/>
                <a:gd name="connsiteY145" fmla="*/ 381000 h 714375"/>
                <a:gd name="connsiteX146" fmla="*/ 504825 w 587375"/>
                <a:gd name="connsiteY146" fmla="*/ 388938 h 714375"/>
                <a:gd name="connsiteX147" fmla="*/ 496888 w 587375"/>
                <a:gd name="connsiteY147" fmla="*/ 381000 h 714375"/>
                <a:gd name="connsiteX148" fmla="*/ 496888 w 587375"/>
                <a:gd name="connsiteY148" fmla="*/ 333375 h 714375"/>
                <a:gd name="connsiteX149" fmla="*/ 488950 w 587375"/>
                <a:gd name="connsiteY149" fmla="*/ 333375 h 714375"/>
                <a:gd name="connsiteX150" fmla="*/ 487363 w 587375"/>
                <a:gd name="connsiteY150" fmla="*/ 349250 h 714375"/>
                <a:gd name="connsiteX151" fmla="*/ 476250 w 587375"/>
                <a:gd name="connsiteY151" fmla="*/ 349250 h 714375"/>
                <a:gd name="connsiteX152" fmla="*/ 481013 w 587375"/>
                <a:gd name="connsiteY152" fmla="*/ 333375 h 714375"/>
                <a:gd name="connsiteX153" fmla="*/ 496888 w 587375"/>
                <a:gd name="connsiteY153" fmla="*/ 320675 h 714375"/>
                <a:gd name="connsiteX154" fmla="*/ 500063 w 587375"/>
                <a:gd name="connsiteY154" fmla="*/ 303213 h 714375"/>
                <a:gd name="connsiteX155" fmla="*/ 449263 w 587375"/>
                <a:gd name="connsiteY155" fmla="*/ 295275 h 714375"/>
                <a:gd name="connsiteX156" fmla="*/ 444500 w 587375"/>
                <a:gd name="connsiteY156" fmla="*/ 285750 h 714375"/>
                <a:gd name="connsiteX157" fmla="*/ 415925 w 587375"/>
                <a:gd name="connsiteY157" fmla="*/ 269875 h 714375"/>
                <a:gd name="connsiteX158" fmla="*/ 414338 w 587375"/>
                <a:gd name="connsiteY158" fmla="*/ 276225 h 714375"/>
                <a:gd name="connsiteX159" fmla="*/ 406400 w 587375"/>
                <a:gd name="connsiteY159" fmla="*/ 293688 h 714375"/>
                <a:gd name="connsiteX160" fmla="*/ 428625 w 587375"/>
                <a:gd name="connsiteY160" fmla="*/ 303213 h 714375"/>
                <a:gd name="connsiteX161" fmla="*/ 415925 w 587375"/>
                <a:gd name="connsiteY161" fmla="*/ 311150 h 714375"/>
                <a:gd name="connsiteX162" fmla="*/ 414338 w 587375"/>
                <a:gd name="connsiteY162" fmla="*/ 319088 h 714375"/>
                <a:gd name="connsiteX163" fmla="*/ 419100 w 587375"/>
                <a:gd name="connsiteY163" fmla="*/ 323850 h 714375"/>
                <a:gd name="connsiteX164" fmla="*/ 420688 w 587375"/>
                <a:gd name="connsiteY164" fmla="*/ 338138 h 714375"/>
                <a:gd name="connsiteX165" fmla="*/ 436563 w 587375"/>
                <a:gd name="connsiteY165" fmla="*/ 388938 h 714375"/>
                <a:gd name="connsiteX166" fmla="*/ 407988 w 587375"/>
                <a:gd name="connsiteY166" fmla="*/ 388938 h 714375"/>
                <a:gd name="connsiteX167" fmla="*/ 406400 w 587375"/>
                <a:gd name="connsiteY167" fmla="*/ 374650 h 714375"/>
                <a:gd name="connsiteX168" fmla="*/ 398463 w 587375"/>
                <a:gd name="connsiteY168" fmla="*/ 388938 h 714375"/>
                <a:gd name="connsiteX169" fmla="*/ 377825 w 587375"/>
                <a:gd name="connsiteY169" fmla="*/ 404813 h 714375"/>
                <a:gd name="connsiteX170" fmla="*/ 382588 w 587375"/>
                <a:gd name="connsiteY170" fmla="*/ 414338 h 714375"/>
                <a:gd name="connsiteX171" fmla="*/ 371475 w 587375"/>
                <a:gd name="connsiteY171" fmla="*/ 434975 h 714375"/>
                <a:gd name="connsiteX172" fmla="*/ 355600 w 587375"/>
                <a:gd name="connsiteY172" fmla="*/ 439738 h 714375"/>
                <a:gd name="connsiteX173" fmla="*/ 350838 w 587375"/>
                <a:gd name="connsiteY173" fmla="*/ 431800 h 714375"/>
                <a:gd name="connsiteX174" fmla="*/ 339725 w 587375"/>
                <a:gd name="connsiteY174" fmla="*/ 439738 h 714375"/>
                <a:gd name="connsiteX175" fmla="*/ 339725 w 587375"/>
                <a:gd name="connsiteY175" fmla="*/ 452438 h 714375"/>
                <a:gd name="connsiteX176" fmla="*/ 287338 w 587375"/>
                <a:gd name="connsiteY176" fmla="*/ 500063 h 714375"/>
                <a:gd name="connsiteX177" fmla="*/ 290513 w 587375"/>
                <a:gd name="connsiteY177" fmla="*/ 512763 h 714375"/>
                <a:gd name="connsiteX178" fmla="*/ 266700 w 587375"/>
                <a:gd name="connsiteY178" fmla="*/ 525463 h 714375"/>
                <a:gd name="connsiteX179" fmla="*/ 249238 w 587375"/>
                <a:gd name="connsiteY179" fmla="*/ 530225 h 714375"/>
                <a:gd name="connsiteX180" fmla="*/ 247650 w 587375"/>
                <a:gd name="connsiteY180" fmla="*/ 539750 h 714375"/>
                <a:gd name="connsiteX181" fmla="*/ 252413 w 587375"/>
                <a:gd name="connsiteY181" fmla="*/ 590550 h 714375"/>
                <a:gd name="connsiteX182" fmla="*/ 239713 w 587375"/>
                <a:gd name="connsiteY182" fmla="*/ 620713 h 714375"/>
                <a:gd name="connsiteX183" fmla="*/ 242888 w 587375"/>
                <a:gd name="connsiteY183" fmla="*/ 655638 h 714375"/>
                <a:gd name="connsiteX184" fmla="*/ 231775 w 587375"/>
                <a:gd name="connsiteY184" fmla="*/ 655638 h 714375"/>
                <a:gd name="connsiteX185" fmla="*/ 223838 w 587375"/>
                <a:gd name="connsiteY185" fmla="*/ 681038 h 714375"/>
                <a:gd name="connsiteX186" fmla="*/ 231775 w 587375"/>
                <a:gd name="connsiteY186" fmla="*/ 687388 h 714375"/>
                <a:gd name="connsiteX187" fmla="*/ 231775 w 587375"/>
                <a:gd name="connsiteY187" fmla="*/ 692150 h 714375"/>
                <a:gd name="connsiteX188" fmla="*/ 214313 w 587375"/>
                <a:gd name="connsiteY188" fmla="*/ 687388 h 714375"/>
                <a:gd name="connsiteX189" fmla="*/ 209550 w 587375"/>
                <a:gd name="connsiteY189" fmla="*/ 704850 h 714375"/>
                <a:gd name="connsiteX190" fmla="*/ 193675 w 587375"/>
                <a:gd name="connsiteY190" fmla="*/ 714375 h 714375"/>
                <a:gd name="connsiteX191" fmla="*/ 166688 w 587375"/>
                <a:gd name="connsiteY191" fmla="*/ 687388 h 714375"/>
                <a:gd name="connsiteX192" fmla="*/ 161925 w 587375"/>
                <a:gd name="connsiteY192" fmla="*/ 666750 h 714375"/>
                <a:gd name="connsiteX193" fmla="*/ 155575 w 587375"/>
                <a:gd name="connsiteY193" fmla="*/ 633413 h 714375"/>
                <a:gd name="connsiteX194" fmla="*/ 133350 w 587375"/>
                <a:gd name="connsiteY194" fmla="*/ 593725 h 714375"/>
                <a:gd name="connsiteX195" fmla="*/ 131763 w 587375"/>
                <a:gd name="connsiteY195" fmla="*/ 555625 h 714375"/>
                <a:gd name="connsiteX196" fmla="*/ 103188 w 587375"/>
                <a:gd name="connsiteY196" fmla="*/ 495300 h 714375"/>
                <a:gd name="connsiteX197" fmla="*/ 98425 w 587375"/>
                <a:gd name="connsiteY197" fmla="*/ 471488 h 714375"/>
                <a:gd name="connsiteX198" fmla="*/ 93662 w 587375"/>
                <a:gd name="connsiteY198" fmla="*/ 423863 h 714375"/>
                <a:gd name="connsiteX199" fmla="*/ 95250 w 587375"/>
                <a:gd name="connsiteY199" fmla="*/ 404813 h 714375"/>
                <a:gd name="connsiteX200" fmla="*/ 90487 w 587375"/>
                <a:gd name="connsiteY200" fmla="*/ 398463 h 714375"/>
                <a:gd name="connsiteX201" fmla="*/ 93662 w 587375"/>
                <a:gd name="connsiteY201" fmla="*/ 374650 h 714375"/>
                <a:gd name="connsiteX202" fmla="*/ 85725 w 587375"/>
                <a:gd name="connsiteY202" fmla="*/ 371475 h 714375"/>
                <a:gd name="connsiteX203" fmla="*/ 82550 w 587375"/>
                <a:gd name="connsiteY203" fmla="*/ 381000 h 714375"/>
                <a:gd name="connsiteX204" fmla="*/ 77787 w 587375"/>
                <a:gd name="connsiteY204" fmla="*/ 404813 h 714375"/>
                <a:gd name="connsiteX205" fmla="*/ 58737 w 587375"/>
                <a:gd name="connsiteY205" fmla="*/ 419100 h 714375"/>
                <a:gd name="connsiteX206" fmla="*/ 34925 w 587375"/>
                <a:gd name="connsiteY206" fmla="*/ 404813 h 714375"/>
                <a:gd name="connsiteX207" fmla="*/ 12700 w 587375"/>
                <a:gd name="connsiteY207" fmla="*/ 374650 h 714375"/>
                <a:gd name="connsiteX208" fmla="*/ 38100 w 587375"/>
                <a:gd name="connsiteY208" fmla="*/ 371475 h 714375"/>
                <a:gd name="connsiteX209" fmla="*/ 50800 w 587375"/>
                <a:gd name="connsiteY209" fmla="*/ 349250 h 714375"/>
                <a:gd name="connsiteX210" fmla="*/ 34925 w 587375"/>
                <a:gd name="connsiteY210" fmla="*/ 354013 h 714375"/>
                <a:gd name="connsiteX211" fmla="*/ 20637 w 587375"/>
                <a:gd name="connsiteY211" fmla="*/ 361950 h 714375"/>
                <a:gd name="connsiteX212" fmla="*/ 0 w 587375"/>
                <a:gd name="connsiteY212" fmla="*/ 342900 h 714375"/>
                <a:gd name="connsiteX213" fmla="*/ 7937 w 587375"/>
                <a:gd name="connsiteY213" fmla="*/ 330200 h 714375"/>
                <a:gd name="connsiteX214" fmla="*/ 42862 w 587375"/>
                <a:gd name="connsiteY214" fmla="*/ 320675 h 714375"/>
                <a:gd name="connsiteX215" fmla="*/ 60325 w 587375"/>
                <a:gd name="connsiteY215" fmla="*/ 320675 h 714375"/>
                <a:gd name="connsiteX216" fmla="*/ 50800 w 587375"/>
                <a:gd name="connsiteY216" fmla="*/ 290513 h 714375"/>
                <a:gd name="connsiteX217" fmla="*/ 33337 w 587375"/>
                <a:gd name="connsiteY217" fmla="*/ 280988 h 714375"/>
                <a:gd name="connsiteX218" fmla="*/ 38100 w 587375"/>
                <a:gd name="connsiteY218" fmla="*/ 265113 h 714375"/>
                <a:gd name="connsiteX219" fmla="*/ 22225 w 587375"/>
                <a:gd name="connsiteY219" fmla="*/ 265113 h 714375"/>
                <a:gd name="connsiteX220" fmla="*/ 25400 w 587375"/>
                <a:gd name="connsiteY220" fmla="*/ 255588 h 714375"/>
                <a:gd name="connsiteX221" fmla="*/ 39687 w 587375"/>
                <a:gd name="connsiteY221" fmla="*/ 234950 h 714375"/>
                <a:gd name="connsiteX222" fmla="*/ 52387 w 587375"/>
                <a:gd name="connsiteY222" fmla="*/ 239713 h 714375"/>
                <a:gd name="connsiteX223" fmla="*/ 76200 w 587375"/>
                <a:gd name="connsiteY223" fmla="*/ 227013 h 714375"/>
                <a:gd name="connsiteX224" fmla="*/ 80962 w 587375"/>
                <a:gd name="connsiteY224" fmla="*/ 212725 h 714375"/>
                <a:gd name="connsiteX225" fmla="*/ 107950 w 587375"/>
                <a:gd name="connsiteY225" fmla="*/ 196850 h 714375"/>
                <a:gd name="connsiteX226" fmla="*/ 120650 w 587375"/>
                <a:gd name="connsiteY226" fmla="*/ 161925 h 714375"/>
                <a:gd name="connsiteX227" fmla="*/ 133350 w 587375"/>
                <a:gd name="connsiteY227" fmla="*/ 134938 h 714375"/>
                <a:gd name="connsiteX228" fmla="*/ 143828 w 587375"/>
                <a:gd name="connsiteY228" fmla="*/ 123507 h 714375"/>
                <a:gd name="connsiteX229" fmla="*/ 141288 w 587375"/>
                <a:gd name="connsiteY229" fmla="*/ 122237 h 714375"/>
                <a:gd name="connsiteX230" fmla="*/ 138113 w 587375"/>
                <a:gd name="connsiteY230" fmla="*/ 122237 h 714375"/>
                <a:gd name="connsiteX231" fmla="*/ 136526 w 587375"/>
                <a:gd name="connsiteY231" fmla="*/ 122237 h 714375"/>
                <a:gd name="connsiteX232" fmla="*/ 136526 w 587375"/>
                <a:gd name="connsiteY232" fmla="*/ 119062 h 714375"/>
                <a:gd name="connsiteX233" fmla="*/ 133351 w 587375"/>
                <a:gd name="connsiteY233" fmla="*/ 115887 h 714375"/>
                <a:gd name="connsiteX234" fmla="*/ 128588 w 587375"/>
                <a:gd name="connsiteY234" fmla="*/ 114300 h 714375"/>
                <a:gd name="connsiteX235" fmla="*/ 125413 w 587375"/>
                <a:gd name="connsiteY235" fmla="*/ 114300 h 714375"/>
                <a:gd name="connsiteX236" fmla="*/ 125413 w 587375"/>
                <a:gd name="connsiteY236" fmla="*/ 109537 h 714375"/>
                <a:gd name="connsiteX237" fmla="*/ 123826 w 587375"/>
                <a:gd name="connsiteY237" fmla="*/ 106362 h 714375"/>
                <a:gd name="connsiteX238" fmla="*/ 119063 w 587375"/>
                <a:gd name="connsiteY238" fmla="*/ 98425 h 714375"/>
                <a:gd name="connsiteX239" fmla="*/ 123826 w 587375"/>
                <a:gd name="connsiteY239" fmla="*/ 96837 h 714375"/>
                <a:gd name="connsiteX240" fmla="*/ 125413 w 587375"/>
                <a:gd name="connsiteY240" fmla="*/ 109537 h 714375"/>
                <a:gd name="connsiteX241" fmla="*/ 123825 w 587375"/>
                <a:gd name="connsiteY241" fmla="*/ 109537 h 714375"/>
                <a:gd name="connsiteX242" fmla="*/ 115888 w 587375"/>
                <a:gd name="connsiteY242" fmla="*/ 106362 h 714375"/>
                <a:gd name="connsiteX243" fmla="*/ 115888 w 587375"/>
                <a:gd name="connsiteY243" fmla="*/ 103187 h 714375"/>
                <a:gd name="connsiteX244" fmla="*/ 115888 w 587375"/>
                <a:gd name="connsiteY244" fmla="*/ 101600 h 714375"/>
                <a:gd name="connsiteX245" fmla="*/ 112713 w 587375"/>
                <a:gd name="connsiteY245" fmla="*/ 79375 h 714375"/>
                <a:gd name="connsiteX246" fmla="*/ 112713 w 587375"/>
                <a:gd name="connsiteY246" fmla="*/ 76200 h 714375"/>
                <a:gd name="connsiteX247" fmla="*/ 111125 w 587375"/>
                <a:gd name="connsiteY247" fmla="*/ 71437 h 714375"/>
                <a:gd name="connsiteX248" fmla="*/ 111125 w 587375"/>
                <a:gd name="connsiteY248" fmla="*/ 68262 h 714375"/>
                <a:gd name="connsiteX249" fmla="*/ 115888 w 587375"/>
                <a:gd name="connsiteY249" fmla="*/ 63500 h 714375"/>
                <a:gd name="connsiteX250" fmla="*/ 123825 w 587375"/>
                <a:gd name="connsiteY250" fmla="*/ 58737 h 714375"/>
                <a:gd name="connsiteX251" fmla="*/ 123825 w 587375"/>
                <a:gd name="connsiteY251" fmla="*/ 55562 h 714375"/>
                <a:gd name="connsiteX252" fmla="*/ 125413 w 587375"/>
                <a:gd name="connsiteY252" fmla="*/ 49212 h 714375"/>
                <a:gd name="connsiteX253" fmla="*/ 123825 w 587375"/>
                <a:gd name="connsiteY253" fmla="*/ 46037 h 714375"/>
                <a:gd name="connsiteX254" fmla="*/ 119063 w 587375"/>
                <a:gd name="connsiteY254" fmla="*/ 41275 h 714375"/>
                <a:gd name="connsiteX255" fmla="*/ 115888 w 587375"/>
                <a:gd name="connsiteY255" fmla="*/ 41275 h 714375"/>
                <a:gd name="connsiteX256" fmla="*/ 112713 w 587375"/>
                <a:gd name="connsiteY256" fmla="*/ 38100 h 714375"/>
                <a:gd name="connsiteX257" fmla="*/ 111125 w 587375"/>
                <a:gd name="connsiteY257" fmla="*/ 33337 h 714375"/>
                <a:gd name="connsiteX258" fmla="*/ 106363 w 587375"/>
                <a:gd name="connsiteY258" fmla="*/ 33337 h 714375"/>
                <a:gd name="connsiteX259" fmla="*/ 103188 w 587375"/>
                <a:gd name="connsiteY259" fmla="*/ 30162 h 714375"/>
                <a:gd name="connsiteX260" fmla="*/ 101600 w 587375"/>
                <a:gd name="connsiteY260" fmla="*/ 30162 h 714375"/>
                <a:gd name="connsiteX261" fmla="*/ 95250 w 587375"/>
                <a:gd name="connsiteY261" fmla="*/ 28575 h 714375"/>
                <a:gd name="connsiteX262" fmla="*/ 95250 w 587375"/>
                <a:gd name="connsiteY262" fmla="*/ 25400 h 714375"/>
                <a:gd name="connsiteX263" fmla="*/ 95250 w 587375"/>
                <a:gd name="connsiteY263" fmla="*/ 17463 h 714375"/>
                <a:gd name="connsiteX264" fmla="*/ 95250 w 587375"/>
                <a:gd name="connsiteY264" fmla="*/ 15875 h 714375"/>
                <a:gd name="connsiteX265" fmla="*/ 98425 w 587375"/>
                <a:gd name="connsiteY265" fmla="*/ 15875 h 714375"/>
                <a:gd name="connsiteX266" fmla="*/ 103188 w 587375"/>
                <a:gd name="connsiteY266" fmla="*/ 15875 h 714375"/>
                <a:gd name="connsiteX267" fmla="*/ 106363 w 587375"/>
                <a:gd name="connsiteY267" fmla="*/ 17463 h 714375"/>
                <a:gd name="connsiteX268" fmla="*/ 107950 w 587375"/>
                <a:gd name="connsiteY268" fmla="*/ 15875 h 714375"/>
                <a:gd name="connsiteX269" fmla="*/ 107950 w 587375"/>
                <a:gd name="connsiteY269" fmla="*/ 12700 h 714375"/>
                <a:gd name="connsiteX270" fmla="*/ 107950 w 587375"/>
                <a:gd name="connsiteY270" fmla="*/ 7938 h 714375"/>
                <a:gd name="connsiteX271" fmla="*/ 112713 w 587375"/>
                <a:gd name="connsiteY271" fmla="*/ 7938 h 714375"/>
                <a:gd name="connsiteX272" fmla="*/ 115888 w 587375"/>
                <a:gd name="connsiteY272" fmla="*/ 7938 h 714375"/>
                <a:gd name="connsiteX273" fmla="*/ 123825 w 587375"/>
                <a:gd name="connsiteY273" fmla="*/ 6350 h 714375"/>
                <a:gd name="connsiteX274" fmla="*/ 125413 w 587375"/>
                <a:gd name="connsiteY274" fmla="*/ 6350 h 714375"/>
                <a:gd name="connsiteX275" fmla="*/ 128588 w 587375"/>
                <a:gd name="connsiteY275" fmla="*/ 3175 h 714375"/>
                <a:gd name="connsiteX276" fmla="*/ 136525 w 587375"/>
                <a:gd name="connsiteY276" fmla="*/ 6350 h 714375"/>
                <a:gd name="connsiteX277" fmla="*/ 138113 w 587375"/>
                <a:gd name="connsiteY277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22250 w 587375"/>
                <a:gd name="connsiteY97" fmla="*/ 122237 h 714375"/>
                <a:gd name="connsiteX98" fmla="*/ 217488 w 587375"/>
                <a:gd name="connsiteY98" fmla="*/ 122237 h 714375"/>
                <a:gd name="connsiteX99" fmla="*/ 214313 w 587375"/>
                <a:gd name="connsiteY99" fmla="*/ 123825 h 714375"/>
                <a:gd name="connsiteX100" fmla="*/ 214312 w 587375"/>
                <a:gd name="connsiteY100" fmla="*/ 123825 h 714375"/>
                <a:gd name="connsiteX101" fmla="*/ 214312 w 587375"/>
                <a:gd name="connsiteY101" fmla="*/ 125014 h 714375"/>
                <a:gd name="connsiteX102" fmla="*/ 223838 w 587375"/>
                <a:gd name="connsiteY102" fmla="*/ 157163 h 714375"/>
                <a:gd name="connsiteX103" fmla="*/ 234950 w 587375"/>
                <a:gd name="connsiteY103" fmla="*/ 146050 h 714375"/>
                <a:gd name="connsiteX104" fmla="*/ 260350 w 587375"/>
                <a:gd name="connsiteY104" fmla="*/ 166688 h 714375"/>
                <a:gd name="connsiteX105" fmla="*/ 244475 w 587375"/>
                <a:gd name="connsiteY105" fmla="*/ 184150 h 714375"/>
                <a:gd name="connsiteX106" fmla="*/ 242888 w 587375"/>
                <a:gd name="connsiteY106" fmla="*/ 212725 h 714375"/>
                <a:gd name="connsiteX107" fmla="*/ 260350 w 587375"/>
                <a:gd name="connsiteY107" fmla="*/ 212725 h 714375"/>
                <a:gd name="connsiteX108" fmla="*/ 260350 w 587375"/>
                <a:gd name="connsiteY108" fmla="*/ 227013 h 714375"/>
                <a:gd name="connsiteX109" fmla="*/ 292100 w 587375"/>
                <a:gd name="connsiteY109" fmla="*/ 247650 h 714375"/>
                <a:gd name="connsiteX110" fmla="*/ 312738 w 587375"/>
                <a:gd name="connsiteY110" fmla="*/ 250825 h 714375"/>
                <a:gd name="connsiteX111" fmla="*/ 328613 w 587375"/>
                <a:gd name="connsiteY111" fmla="*/ 242888 h 714375"/>
                <a:gd name="connsiteX112" fmla="*/ 339725 w 587375"/>
                <a:gd name="connsiteY112" fmla="*/ 263525 h 714375"/>
                <a:gd name="connsiteX113" fmla="*/ 352425 w 587375"/>
                <a:gd name="connsiteY113" fmla="*/ 260350 h 714375"/>
                <a:gd name="connsiteX114" fmla="*/ 355600 w 587375"/>
                <a:gd name="connsiteY114" fmla="*/ 269875 h 714375"/>
                <a:gd name="connsiteX115" fmla="*/ 398463 w 587375"/>
                <a:gd name="connsiteY115" fmla="*/ 276225 h 714375"/>
                <a:gd name="connsiteX116" fmla="*/ 407988 w 587375"/>
                <a:gd name="connsiteY116" fmla="*/ 269875 h 714375"/>
                <a:gd name="connsiteX117" fmla="*/ 407988 w 587375"/>
                <a:gd name="connsiteY117" fmla="*/ 238125 h 714375"/>
                <a:gd name="connsiteX118" fmla="*/ 423863 w 587375"/>
                <a:gd name="connsiteY118" fmla="*/ 227013 h 714375"/>
                <a:gd name="connsiteX119" fmla="*/ 428625 w 587375"/>
                <a:gd name="connsiteY119" fmla="*/ 234950 h 714375"/>
                <a:gd name="connsiteX120" fmla="*/ 420688 w 587375"/>
                <a:gd name="connsiteY120" fmla="*/ 247650 h 714375"/>
                <a:gd name="connsiteX121" fmla="*/ 423863 w 587375"/>
                <a:gd name="connsiteY121" fmla="*/ 257175 h 714375"/>
                <a:gd name="connsiteX122" fmla="*/ 420688 w 587375"/>
                <a:gd name="connsiteY122" fmla="*/ 265113 h 714375"/>
                <a:gd name="connsiteX123" fmla="*/ 431800 w 587375"/>
                <a:gd name="connsiteY123" fmla="*/ 269875 h 714375"/>
                <a:gd name="connsiteX124" fmla="*/ 450850 w 587375"/>
                <a:gd name="connsiteY124" fmla="*/ 265113 h 714375"/>
                <a:gd name="connsiteX125" fmla="*/ 457200 w 587375"/>
                <a:gd name="connsiteY125" fmla="*/ 257175 h 714375"/>
                <a:gd name="connsiteX126" fmla="*/ 481013 w 587375"/>
                <a:gd name="connsiteY126" fmla="*/ 260350 h 714375"/>
                <a:gd name="connsiteX127" fmla="*/ 481013 w 587375"/>
                <a:gd name="connsiteY127" fmla="*/ 234950 h 714375"/>
                <a:gd name="connsiteX128" fmla="*/ 500063 w 587375"/>
                <a:gd name="connsiteY128" fmla="*/ 227013 h 714375"/>
                <a:gd name="connsiteX129" fmla="*/ 527050 w 587375"/>
                <a:gd name="connsiteY129" fmla="*/ 200025 h 714375"/>
                <a:gd name="connsiteX130" fmla="*/ 544513 w 587375"/>
                <a:gd name="connsiteY130" fmla="*/ 201613 h 714375"/>
                <a:gd name="connsiteX131" fmla="*/ 547688 w 587375"/>
                <a:gd name="connsiteY131" fmla="*/ 214313 h 714375"/>
                <a:gd name="connsiteX132" fmla="*/ 565150 w 587375"/>
                <a:gd name="connsiteY132" fmla="*/ 212725 h 714375"/>
                <a:gd name="connsiteX133" fmla="*/ 582613 w 587375"/>
                <a:gd name="connsiteY133" fmla="*/ 217488 h 714375"/>
                <a:gd name="connsiteX134" fmla="*/ 587375 w 587375"/>
                <a:gd name="connsiteY134" fmla="*/ 233363 h 714375"/>
                <a:gd name="connsiteX135" fmla="*/ 585788 w 587375"/>
                <a:gd name="connsiteY135" fmla="*/ 247650 h 714375"/>
                <a:gd name="connsiteX136" fmla="*/ 577850 w 587375"/>
                <a:gd name="connsiteY136" fmla="*/ 244475 h 714375"/>
                <a:gd name="connsiteX137" fmla="*/ 557213 w 587375"/>
                <a:gd name="connsiteY137" fmla="*/ 255588 h 714375"/>
                <a:gd name="connsiteX138" fmla="*/ 536575 w 587375"/>
                <a:gd name="connsiteY138" fmla="*/ 287338 h 714375"/>
                <a:gd name="connsiteX139" fmla="*/ 536575 w 587375"/>
                <a:gd name="connsiteY139" fmla="*/ 306388 h 714375"/>
                <a:gd name="connsiteX140" fmla="*/ 527050 w 587375"/>
                <a:gd name="connsiteY140" fmla="*/ 323850 h 714375"/>
                <a:gd name="connsiteX141" fmla="*/ 514350 w 587375"/>
                <a:gd name="connsiteY141" fmla="*/ 325438 h 714375"/>
                <a:gd name="connsiteX142" fmla="*/ 517525 w 587375"/>
                <a:gd name="connsiteY142" fmla="*/ 361950 h 714375"/>
                <a:gd name="connsiteX143" fmla="*/ 512763 w 587375"/>
                <a:gd name="connsiteY143" fmla="*/ 363538 h 714375"/>
                <a:gd name="connsiteX144" fmla="*/ 512763 w 587375"/>
                <a:gd name="connsiteY144" fmla="*/ 381000 h 714375"/>
                <a:gd name="connsiteX145" fmla="*/ 504825 w 587375"/>
                <a:gd name="connsiteY145" fmla="*/ 388938 h 714375"/>
                <a:gd name="connsiteX146" fmla="*/ 496888 w 587375"/>
                <a:gd name="connsiteY146" fmla="*/ 381000 h 714375"/>
                <a:gd name="connsiteX147" fmla="*/ 496888 w 587375"/>
                <a:gd name="connsiteY147" fmla="*/ 333375 h 714375"/>
                <a:gd name="connsiteX148" fmla="*/ 488950 w 587375"/>
                <a:gd name="connsiteY148" fmla="*/ 333375 h 714375"/>
                <a:gd name="connsiteX149" fmla="*/ 487363 w 587375"/>
                <a:gd name="connsiteY149" fmla="*/ 349250 h 714375"/>
                <a:gd name="connsiteX150" fmla="*/ 476250 w 587375"/>
                <a:gd name="connsiteY150" fmla="*/ 349250 h 714375"/>
                <a:gd name="connsiteX151" fmla="*/ 481013 w 587375"/>
                <a:gd name="connsiteY151" fmla="*/ 333375 h 714375"/>
                <a:gd name="connsiteX152" fmla="*/ 496888 w 587375"/>
                <a:gd name="connsiteY152" fmla="*/ 320675 h 714375"/>
                <a:gd name="connsiteX153" fmla="*/ 500063 w 587375"/>
                <a:gd name="connsiteY153" fmla="*/ 303213 h 714375"/>
                <a:gd name="connsiteX154" fmla="*/ 449263 w 587375"/>
                <a:gd name="connsiteY154" fmla="*/ 295275 h 714375"/>
                <a:gd name="connsiteX155" fmla="*/ 444500 w 587375"/>
                <a:gd name="connsiteY155" fmla="*/ 285750 h 714375"/>
                <a:gd name="connsiteX156" fmla="*/ 415925 w 587375"/>
                <a:gd name="connsiteY156" fmla="*/ 269875 h 714375"/>
                <a:gd name="connsiteX157" fmla="*/ 414338 w 587375"/>
                <a:gd name="connsiteY157" fmla="*/ 276225 h 714375"/>
                <a:gd name="connsiteX158" fmla="*/ 406400 w 587375"/>
                <a:gd name="connsiteY158" fmla="*/ 293688 h 714375"/>
                <a:gd name="connsiteX159" fmla="*/ 428625 w 587375"/>
                <a:gd name="connsiteY159" fmla="*/ 303213 h 714375"/>
                <a:gd name="connsiteX160" fmla="*/ 415925 w 587375"/>
                <a:gd name="connsiteY160" fmla="*/ 311150 h 714375"/>
                <a:gd name="connsiteX161" fmla="*/ 414338 w 587375"/>
                <a:gd name="connsiteY161" fmla="*/ 319088 h 714375"/>
                <a:gd name="connsiteX162" fmla="*/ 419100 w 587375"/>
                <a:gd name="connsiteY162" fmla="*/ 323850 h 714375"/>
                <a:gd name="connsiteX163" fmla="*/ 420688 w 587375"/>
                <a:gd name="connsiteY163" fmla="*/ 338138 h 714375"/>
                <a:gd name="connsiteX164" fmla="*/ 436563 w 587375"/>
                <a:gd name="connsiteY164" fmla="*/ 388938 h 714375"/>
                <a:gd name="connsiteX165" fmla="*/ 407988 w 587375"/>
                <a:gd name="connsiteY165" fmla="*/ 388938 h 714375"/>
                <a:gd name="connsiteX166" fmla="*/ 406400 w 587375"/>
                <a:gd name="connsiteY166" fmla="*/ 374650 h 714375"/>
                <a:gd name="connsiteX167" fmla="*/ 398463 w 587375"/>
                <a:gd name="connsiteY167" fmla="*/ 388938 h 714375"/>
                <a:gd name="connsiteX168" fmla="*/ 377825 w 587375"/>
                <a:gd name="connsiteY168" fmla="*/ 404813 h 714375"/>
                <a:gd name="connsiteX169" fmla="*/ 382588 w 587375"/>
                <a:gd name="connsiteY169" fmla="*/ 414338 h 714375"/>
                <a:gd name="connsiteX170" fmla="*/ 371475 w 587375"/>
                <a:gd name="connsiteY170" fmla="*/ 434975 h 714375"/>
                <a:gd name="connsiteX171" fmla="*/ 355600 w 587375"/>
                <a:gd name="connsiteY171" fmla="*/ 439738 h 714375"/>
                <a:gd name="connsiteX172" fmla="*/ 350838 w 587375"/>
                <a:gd name="connsiteY172" fmla="*/ 431800 h 714375"/>
                <a:gd name="connsiteX173" fmla="*/ 339725 w 587375"/>
                <a:gd name="connsiteY173" fmla="*/ 439738 h 714375"/>
                <a:gd name="connsiteX174" fmla="*/ 339725 w 587375"/>
                <a:gd name="connsiteY174" fmla="*/ 452438 h 714375"/>
                <a:gd name="connsiteX175" fmla="*/ 287338 w 587375"/>
                <a:gd name="connsiteY175" fmla="*/ 500063 h 714375"/>
                <a:gd name="connsiteX176" fmla="*/ 290513 w 587375"/>
                <a:gd name="connsiteY176" fmla="*/ 512763 h 714375"/>
                <a:gd name="connsiteX177" fmla="*/ 266700 w 587375"/>
                <a:gd name="connsiteY177" fmla="*/ 525463 h 714375"/>
                <a:gd name="connsiteX178" fmla="*/ 249238 w 587375"/>
                <a:gd name="connsiteY178" fmla="*/ 530225 h 714375"/>
                <a:gd name="connsiteX179" fmla="*/ 247650 w 587375"/>
                <a:gd name="connsiteY179" fmla="*/ 539750 h 714375"/>
                <a:gd name="connsiteX180" fmla="*/ 252413 w 587375"/>
                <a:gd name="connsiteY180" fmla="*/ 590550 h 714375"/>
                <a:gd name="connsiteX181" fmla="*/ 239713 w 587375"/>
                <a:gd name="connsiteY181" fmla="*/ 620713 h 714375"/>
                <a:gd name="connsiteX182" fmla="*/ 242888 w 587375"/>
                <a:gd name="connsiteY182" fmla="*/ 655638 h 714375"/>
                <a:gd name="connsiteX183" fmla="*/ 231775 w 587375"/>
                <a:gd name="connsiteY183" fmla="*/ 655638 h 714375"/>
                <a:gd name="connsiteX184" fmla="*/ 223838 w 587375"/>
                <a:gd name="connsiteY184" fmla="*/ 681038 h 714375"/>
                <a:gd name="connsiteX185" fmla="*/ 231775 w 587375"/>
                <a:gd name="connsiteY185" fmla="*/ 687388 h 714375"/>
                <a:gd name="connsiteX186" fmla="*/ 231775 w 587375"/>
                <a:gd name="connsiteY186" fmla="*/ 692150 h 714375"/>
                <a:gd name="connsiteX187" fmla="*/ 214313 w 587375"/>
                <a:gd name="connsiteY187" fmla="*/ 687388 h 714375"/>
                <a:gd name="connsiteX188" fmla="*/ 209550 w 587375"/>
                <a:gd name="connsiteY188" fmla="*/ 704850 h 714375"/>
                <a:gd name="connsiteX189" fmla="*/ 193675 w 587375"/>
                <a:gd name="connsiteY189" fmla="*/ 714375 h 714375"/>
                <a:gd name="connsiteX190" fmla="*/ 166688 w 587375"/>
                <a:gd name="connsiteY190" fmla="*/ 687388 h 714375"/>
                <a:gd name="connsiteX191" fmla="*/ 161925 w 587375"/>
                <a:gd name="connsiteY191" fmla="*/ 666750 h 714375"/>
                <a:gd name="connsiteX192" fmla="*/ 155575 w 587375"/>
                <a:gd name="connsiteY192" fmla="*/ 633413 h 714375"/>
                <a:gd name="connsiteX193" fmla="*/ 133350 w 587375"/>
                <a:gd name="connsiteY193" fmla="*/ 593725 h 714375"/>
                <a:gd name="connsiteX194" fmla="*/ 131763 w 587375"/>
                <a:gd name="connsiteY194" fmla="*/ 555625 h 714375"/>
                <a:gd name="connsiteX195" fmla="*/ 103188 w 587375"/>
                <a:gd name="connsiteY195" fmla="*/ 495300 h 714375"/>
                <a:gd name="connsiteX196" fmla="*/ 98425 w 587375"/>
                <a:gd name="connsiteY196" fmla="*/ 471488 h 714375"/>
                <a:gd name="connsiteX197" fmla="*/ 93662 w 587375"/>
                <a:gd name="connsiteY197" fmla="*/ 423863 h 714375"/>
                <a:gd name="connsiteX198" fmla="*/ 95250 w 587375"/>
                <a:gd name="connsiteY198" fmla="*/ 404813 h 714375"/>
                <a:gd name="connsiteX199" fmla="*/ 90487 w 587375"/>
                <a:gd name="connsiteY199" fmla="*/ 398463 h 714375"/>
                <a:gd name="connsiteX200" fmla="*/ 93662 w 587375"/>
                <a:gd name="connsiteY200" fmla="*/ 374650 h 714375"/>
                <a:gd name="connsiteX201" fmla="*/ 85725 w 587375"/>
                <a:gd name="connsiteY201" fmla="*/ 371475 h 714375"/>
                <a:gd name="connsiteX202" fmla="*/ 82550 w 587375"/>
                <a:gd name="connsiteY202" fmla="*/ 381000 h 714375"/>
                <a:gd name="connsiteX203" fmla="*/ 77787 w 587375"/>
                <a:gd name="connsiteY203" fmla="*/ 404813 h 714375"/>
                <a:gd name="connsiteX204" fmla="*/ 58737 w 587375"/>
                <a:gd name="connsiteY204" fmla="*/ 419100 h 714375"/>
                <a:gd name="connsiteX205" fmla="*/ 34925 w 587375"/>
                <a:gd name="connsiteY205" fmla="*/ 404813 h 714375"/>
                <a:gd name="connsiteX206" fmla="*/ 12700 w 587375"/>
                <a:gd name="connsiteY206" fmla="*/ 374650 h 714375"/>
                <a:gd name="connsiteX207" fmla="*/ 38100 w 587375"/>
                <a:gd name="connsiteY207" fmla="*/ 371475 h 714375"/>
                <a:gd name="connsiteX208" fmla="*/ 50800 w 587375"/>
                <a:gd name="connsiteY208" fmla="*/ 349250 h 714375"/>
                <a:gd name="connsiteX209" fmla="*/ 34925 w 587375"/>
                <a:gd name="connsiteY209" fmla="*/ 354013 h 714375"/>
                <a:gd name="connsiteX210" fmla="*/ 20637 w 587375"/>
                <a:gd name="connsiteY210" fmla="*/ 361950 h 714375"/>
                <a:gd name="connsiteX211" fmla="*/ 0 w 587375"/>
                <a:gd name="connsiteY211" fmla="*/ 342900 h 714375"/>
                <a:gd name="connsiteX212" fmla="*/ 7937 w 587375"/>
                <a:gd name="connsiteY212" fmla="*/ 330200 h 714375"/>
                <a:gd name="connsiteX213" fmla="*/ 42862 w 587375"/>
                <a:gd name="connsiteY213" fmla="*/ 320675 h 714375"/>
                <a:gd name="connsiteX214" fmla="*/ 60325 w 587375"/>
                <a:gd name="connsiteY214" fmla="*/ 320675 h 714375"/>
                <a:gd name="connsiteX215" fmla="*/ 50800 w 587375"/>
                <a:gd name="connsiteY215" fmla="*/ 290513 h 714375"/>
                <a:gd name="connsiteX216" fmla="*/ 33337 w 587375"/>
                <a:gd name="connsiteY216" fmla="*/ 280988 h 714375"/>
                <a:gd name="connsiteX217" fmla="*/ 38100 w 587375"/>
                <a:gd name="connsiteY217" fmla="*/ 265113 h 714375"/>
                <a:gd name="connsiteX218" fmla="*/ 22225 w 587375"/>
                <a:gd name="connsiteY218" fmla="*/ 265113 h 714375"/>
                <a:gd name="connsiteX219" fmla="*/ 25400 w 587375"/>
                <a:gd name="connsiteY219" fmla="*/ 255588 h 714375"/>
                <a:gd name="connsiteX220" fmla="*/ 39687 w 587375"/>
                <a:gd name="connsiteY220" fmla="*/ 234950 h 714375"/>
                <a:gd name="connsiteX221" fmla="*/ 52387 w 587375"/>
                <a:gd name="connsiteY221" fmla="*/ 239713 h 714375"/>
                <a:gd name="connsiteX222" fmla="*/ 76200 w 587375"/>
                <a:gd name="connsiteY222" fmla="*/ 227013 h 714375"/>
                <a:gd name="connsiteX223" fmla="*/ 80962 w 587375"/>
                <a:gd name="connsiteY223" fmla="*/ 212725 h 714375"/>
                <a:gd name="connsiteX224" fmla="*/ 107950 w 587375"/>
                <a:gd name="connsiteY224" fmla="*/ 196850 h 714375"/>
                <a:gd name="connsiteX225" fmla="*/ 120650 w 587375"/>
                <a:gd name="connsiteY225" fmla="*/ 161925 h 714375"/>
                <a:gd name="connsiteX226" fmla="*/ 133350 w 587375"/>
                <a:gd name="connsiteY226" fmla="*/ 134938 h 714375"/>
                <a:gd name="connsiteX227" fmla="*/ 143828 w 587375"/>
                <a:gd name="connsiteY227" fmla="*/ 123507 h 714375"/>
                <a:gd name="connsiteX228" fmla="*/ 141288 w 587375"/>
                <a:gd name="connsiteY228" fmla="*/ 122237 h 714375"/>
                <a:gd name="connsiteX229" fmla="*/ 138113 w 587375"/>
                <a:gd name="connsiteY229" fmla="*/ 122237 h 714375"/>
                <a:gd name="connsiteX230" fmla="*/ 136526 w 587375"/>
                <a:gd name="connsiteY230" fmla="*/ 122237 h 714375"/>
                <a:gd name="connsiteX231" fmla="*/ 136526 w 587375"/>
                <a:gd name="connsiteY231" fmla="*/ 119062 h 714375"/>
                <a:gd name="connsiteX232" fmla="*/ 133351 w 587375"/>
                <a:gd name="connsiteY232" fmla="*/ 115887 h 714375"/>
                <a:gd name="connsiteX233" fmla="*/ 128588 w 587375"/>
                <a:gd name="connsiteY233" fmla="*/ 114300 h 714375"/>
                <a:gd name="connsiteX234" fmla="*/ 125413 w 587375"/>
                <a:gd name="connsiteY234" fmla="*/ 114300 h 714375"/>
                <a:gd name="connsiteX235" fmla="*/ 125413 w 587375"/>
                <a:gd name="connsiteY235" fmla="*/ 109537 h 714375"/>
                <a:gd name="connsiteX236" fmla="*/ 123826 w 587375"/>
                <a:gd name="connsiteY236" fmla="*/ 106362 h 714375"/>
                <a:gd name="connsiteX237" fmla="*/ 119063 w 587375"/>
                <a:gd name="connsiteY237" fmla="*/ 98425 h 714375"/>
                <a:gd name="connsiteX238" fmla="*/ 123826 w 587375"/>
                <a:gd name="connsiteY238" fmla="*/ 96837 h 714375"/>
                <a:gd name="connsiteX239" fmla="*/ 125413 w 587375"/>
                <a:gd name="connsiteY239" fmla="*/ 109537 h 714375"/>
                <a:gd name="connsiteX240" fmla="*/ 123825 w 587375"/>
                <a:gd name="connsiteY240" fmla="*/ 109537 h 714375"/>
                <a:gd name="connsiteX241" fmla="*/ 115888 w 587375"/>
                <a:gd name="connsiteY241" fmla="*/ 106362 h 714375"/>
                <a:gd name="connsiteX242" fmla="*/ 115888 w 587375"/>
                <a:gd name="connsiteY242" fmla="*/ 103187 h 714375"/>
                <a:gd name="connsiteX243" fmla="*/ 115888 w 587375"/>
                <a:gd name="connsiteY243" fmla="*/ 101600 h 714375"/>
                <a:gd name="connsiteX244" fmla="*/ 112713 w 587375"/>
                <a:gd name="connsiteY244" fmla="*/ 79375 h 714375"/>
                <a:gd name="connsiteX245" fmla="*/ 112713 w 587375"/>
                <a:gd name="connsiteY245" fmla="*/ 76200 h 714375"/>
                <a:gd name="connsiteX246" fmla="*/ 111125 w 587375"/>
                <a:gd name="connsiteY246" fmla="*/ 71437 h 714375"/>
                <a:gd name="connsiteX247" fmla="*/ 111125 w 587375"/>
                <a:gd name="connsiteY247" fmla="*/ 68262 h 714375"/>
                <a:gd name="connsiteX248" fmla="*/ 115888 w 587375"/>
                <a:gd name="connsiteY248" fmla="*/ 63500 h 714375"/>
                <a:gd name="connsiteX249" fmla="*/ 123825 w 587375"/>
                <a:gd name="connsiteY249" fmla="*/ 58737 h 714375"/>
                <a:gd name="connsiteX250" fmla="*/ 123825 w 587375"/>
                <a:gd name="connsiteY250" fmla="*/ 55562 h 714375"/>
                <a:gd name="connsiteX251" fmla="*/ 125413 w 587375"/>
                <a:gd name="connsiteY251" fmla="*/ 49212 h 714375"/>
                <a:gd name="connsiteX252" fmla="*/ 123825 w 587375"/>
                <a:gd name="connsiteY252" fmla="*/ 46037 h 714375"/>
                <a:gd name="connsiteX253" fmla="*/ 119063 w 587375"/>
                <a:gd name="connsiteY253" fmla="*/ 41275 h 714375"/>
                <a:gd name="connsiteX254" fmla="*/ 115888 w 587375"/>
                <a:gd name="connsiteY254" fmla="*/ 41275 h 714375"/>
                <a:gd name="connsiteX255" fmla="*/ 112713 w 587375"/>
                <a:gd name="connsiteY255" fmla="*/ 38100 h 714375"/>
                <a:gd name="connsiteX256" fmla="*/ 111125 w 587375"/>
                <a:gd name="connsiteY256" fmla="*/ 33337 h 714375"/>
                <a:gd name="connsiteX257" fmla="*/ 106363 w 587375"/>
                <a:gd name="connsiteY257" fmla="*/ 33337 h 714375"/>
                <a:gd name="connsiteX258" fmla="*/ 103188 w 587375"/>
                <a:gd name="connsiteY258" fmla="*/ 30162 h 714375"/>
                <a:gd name="connsiteX259" fmla="*/ 101600 w 587375"/>
                <a:gd name="connsiteY259" fmla="*/ 30162 h 714375"/>
                <a:gd name="connsiteX260" fmla="*/ 95250 w 587375"/>
                <a:gd name="connsiteY260" fmla="*/ 28575 h 714375"/>
                <a:gd name="connsiteX261" fmla="*/ 95250 w 587375"/>
                <a:gd name="connsiteY261" fmla="*/ 25400 h 714375"/>
                <a:gd name="connsiteX262" fmla="*/ 95250 w 587375"/>
                <a:gd name="connsiteY262" fmla="*/ 17463 h 714375"/>
                <a:gd name="connsiteX263" fmla="*/ 95250 w 587375"/>
                <a:gd name="connsiteY263" fmla="*/ 15875 h 714375"/>
                <a:gd name="connsiteX264" fmla="*/ 98425 w 587375"/>
                <a:gd name="connsiteY264" fmla="*/ 15875 h 714375"/>
                <a:gd name="connsiteX265" fmla="*/ 103188 w 587375"/>
                <a:gd name="connsiteY265" fmla="*/ 15875 h 714375"/>
                <a:gd name="connsiteX266" fmla="*/ 106363 w 587375"/>
                <a:gd name="connsiteY266" fmla="*/ 17463 h 714375"/>
                <a:gd name="connsiteX267" fmla="*/ 107950 w 587375"/>
                <a:gd name="connsiteY267" fmla="*/ 15875 h 714375"/>
                <a:gd name="connsiteX268" fmla="*/ 107950 w 587375"/>
                <a:gd name="connsiteY268" fmla="*/ 12700 h 714375"/>
                <a:gd name="connsiteX269" fmla="*/ 107950 w 587375"/>
                <a:gd name="connsiteY269" fmla="*/ 7938 h 714375"/>
                <a:gd name="connsiteX270" fmla="*/ 112713 w 587375"/>
                <a:gd name="connsiteY270" fmla="*/ 7938 h 714375"/>
                <a:gd name="connsiteX271" fmla="*/ 115888 w 587375"/>
                <a:gd name="connsiteY271" fmla="*/ 7938 h 714375"/>
                <a:gd name="connsiteX272" fmla="*/ 123825 w 587375"/>
                <a:gd name="connsiteY272" fmla="*/ 6350 h 714375"/>
                <a:gd name="connsiteX273" fmla="*/ 125413 w 587375"/>
                <a:gd name="connsiteY273" fmla="*/ 6350 h 714375"/>
                <a:gd name="connsiteX274" fmla="*/ 128588 w 587375"/>
                <a:gd name="connsiteY274" fmla="*/ 3175 h 714375"/>
                <a:gd name="connsiteX275" fmla="*/ 136525 w 587375"/>
                <a:gd name="connsiteY275" fmla="*/ 6350 h 714375"/>
                <a:gd name="connsiteX276" fmla="*/ 138113 w 587375"/>
                <a:gd name="connsiteY276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23838 w 587375"/>
                <a:gd name="connsiteY96" fmla="*/ 123825 h 714375"/>
                <a:gd name="connsiteX97" fmla="*/ 217488 w 587375"/>
                <a:gd name="connsiteY97" fmla="*/ 122237 h 714375"/>
                <a:gd name="connsiteX98" fmla="*/ 214313 w 587375"/>
                <a:gd name="connsiteY98" fmla="*/ 123825 h 714375"/>
                <a:gd name="connsiteX99" fmla="*/ 214312 w 587375"/>
                <a:gd name="connsiteY99" fmla="*/ 123825 h 714375"/>
                <a:gd name="connsiteX100" fmla="*/ 214312 w 587375"/>
                <a:gd name="connsiteY100" fmla="*/ 125014 h 714375"/>
                <a:gd name="connsiteX101" fmla="*/ 223838 w 587375"/>
                <a:gd name="connsiteY101" fmla="*/ 157163 h 714375"/>
                <a:gd name="connsiteX102" fmla="*/ 234950 w 587375"/>
                <a:gd name="connsiteY102" fmla="*/ 146050 h 714375"/>
                <a:gd name="connsiteX103" fmla="*/ 260350 w 587375"/>
                <a:gd name="connsiteY103" fmla="*/ 166688 h 714375"/>
                <a:gd name="connsiteX104" fmla="*/ 244475 w 587375"/>
                <a:gd name="connsiteY104" fmla="*/ 184150 h 714375"/>
                <a:gd name="connsiteX105" fmla="*/ 242888 w 587375"/>
                <a:gd name="connsiteY105" fmla="*/ 212725 h 714375"/>
                <a:gd name="connsiteX106" fmla="*/ 260350 w 587375"/>
                <a:gd name="connsiteY106" fmla="*/ 212725 h 714375"/>
                <a:gd name="connsiteX107" fmla="*/ 260350 w 587375"/>
                <a:gd name="connsiteY107" fmla="*/ 227013 h 714375"/>
                <a:gd name="connsiteX108" fmla="*/ 292100 w 587375"/>
                <a:gd name="connsiteY108" fmla="*/ 247650 h 714375"/>
                <a:gd name="connsiteX109" fmla="*/ 312738 w 587375"/>
                <a:gd name="connsiteY109" fmla="*/ 250825 h 714375"/>
                <a:gd name="connsiteX110" fmla="*/ 328613 w 587375"/>
                <a:gd name="connsiteY110" fmla="*/ 242888 h 714375"/>
                <a:gd name="connsiteX111" fmla="*/ 339725 w 587375"/>
                <a:gd name="connsiteY111" fmla="*/ 263525 h 714375"/>
                <a:gd name="connsiteX112" fmla="*/ 352425 w 587375"/>
                <a:gd name="connsiteY112" fmla="*/ 260350 h 714375"/>
                <a:gd name="connsiteX113" fmla="*/ 355600 w 587375"/>
                <a:gd name="connsiteY113" fmla="*/ 269875 h 714375"/>
                <a:gd name="connsiteX114" fmla="*/ 398463 w 587375"/>
                <a:gd name="connsiteY114" fmla="*/ 276225 h 714375"/>
                <a:gd name="connsiteX115" fmla="*/ 407988 w 587375"/>
                <a:gd name="connsiteY115" fmla="*/ 269875 h 714375"/>
                <a:gd name="connsiteX116" fmla="*/ 407988 w 587375"/>
                <a:gd name="connsiteY116" fmla="*/ 238125 h 714375"/>
                <a:gd name="connsiteX117" fmla="*/ 423863 w 587375"/>
                <a:gd name="connsiteY117" fmla="*/ 227013 h 714375"/>
                <a:gd name="connsiteX118" fmla="*/ 428625 w 587375"/>
                <a:gd name="connsiteY118" fmla="*/ 234950 h 714375"/>
                <a:gd name="connsiteX119" fmla="*/ 420688 w 587375"/>
                <a:gd name="connsiteY119" fmla="*/ 247650 h 714375"/>
                <a:gd name="connsiteX120" fmla="*/ 423863 w 587375"/>
                <a:gd name="connsiteY120" fmla="*/ 257175 h 714375"/>
                <a:gd name="connsiteX121" fmla="*/ 420688 w 587375"/>
                <a:gd name="connsiteY121" fmla="*/ 265113 h 714375"/>
                <a:gd name="connsiteX122" fmla="*/ 431800 w 587375"/>
                <a:gd name="connsiteY122" fmla="*/ 269875 h 714375"/>
                <a:gd name="connsiteX123" fmla="*/ 450850 w 587375"/>
                <a:gd name="connsiteY123" fmla="*/ 265113 h 714375"/>
                <a:gd name="connsiteX124" fmla="*/ 457200 w 587375"/>
                <a:gd name="connsiteY124" fmla="*/ 257175 h 714375"/>
                <a:gd name="connsiteX125" fmla="*/ 481013 w 587375"/>
                <a:gd name="connsiteY125" fmla="*/ 260350 h 714375"/>
                <a:gd name="connsiteX126" fmla="*/ 481013 w 587375"/>
                <a:gd name="connsiteY126" fmla="*/ 234950 h 714375"/>
                <a:gd name="connsiteX127" fmla="*/ 500063 w 587375"/>
                <a:gd name="connsiteY127" fmla="*/ 227013 h 714375"/>
                <a:gd name="connsiteX128" fmla="*/ 527050 w 587375"/>
                <a:gd name="connsiteY128" fmla="*/ 200025 h 714375"/>
                <a:gd name="connsiteX129" fmla="*/ 544513 w 587375"/>
                <a:gd name="connsiteY129" fmla="*/ 201613 h 714375"/>
                <a:gd name="connsiteX130" fmla="*/ 547688 w 587375"/>
                <a:gd name="connsiteY130" fmla="*/ 214313 h 714375"/>
                <a:gd name="connsiteX131" fmla="*/ 565150 w 587375"/>
                <a:gd name="connsiteY131" fmla="*/ 212725 h 714375"/>
                <a:gd name="connsiteX132" fmla="*/ 582613 w 587375"/>
                <a:gd name="connsiteY132" fmla="*/ 217488 h 714375"/>
                <a:gd name="connsiteX133" fmla="*/ 587375 w 587375"/>
                <a:gd name="connsiteY133" fmla="*/ 233363 h 714375"/>
                <a:gd name="connsiteX134" fmla="*/ 585788 w 587375"/>
                <a:gd name="connsiteY134" fmla="*/ 247650 h 714375"/>
                <a:gd name="connsiteX135" fmla="*/ 577850 w 587375"/>
                <a:gd name="connsiteY135" fmla="*/ 244475 h 714375"/>
                <a:gd name="connsiteX136" fmla="*/ 557213 w 587375"/>
                <a:gd name="connsiteY136" fmla="*/ 255588 h 714375"/>
                <a:gd name="connsiteX137" fmla="*/ 536575 w 587375"/>
                <a:gd name="connsiteY137" fmla="*/ 287338 h 714375"/>
                <a:gd name="connsiteX138" fmla="*/ 536575 w 587375"/>
                <a:gd name="connsiteY138" fmla="*/ 306388 h 714375"/>
                <a:gd name="connsiteX139" fmla="*/ 527050 w 587375"/>
                <a:gd name="connsiteY139" fmla="*/ 323850 h 714375"/>
                <a:gd name="connsiteX140" fmla="*/ 514350 w 587375"/>
                <a:gd name="connsiteY140" fmla="*/ 325438 h 714375"/>
                <a:gd name="connsiteX141" fmla="*/ 517525 w 587375"/>
                <a:gd name="connsiteY141" fmla="*/ 361950 h 714375"/>
                <a:gd name="connsiteX142" fmla="*/ 512763 w 587375"/>
                <a:gd name="connsiteY142" fmla="*/ 363538 h 714375"/>
                <a:gd name="connsiteX143" fmla="*/ 512763 w 587375"/>
                <a:gd name="connsiteY143" fmla="*/ 381000 h 714375"/>
                <a:gd name="connsiteX144" fmla="*/ 504825 w 587375"/>
                <a:gd name="connsiteY144" fmla="*/ 388938 h 714375"/>
                <a:gd name="connsiteX145" fmla="*/ 496888 w 587375"/>
                <a:gd name="connsiteY145" fmla="*/ 381000 h 714375"/>
                <a:gd name="connsiteX146" fmla="*/ 496888 w 587375"/>
                <a:gd name="connsiteY146" fmla="*/ 333375 h 714375"/>
                <a:gd name="connsiteX147" fmla="*/ 488950 w 587375"/>
                <a:gd name="connsiteY147" fmla="*/ 333375 h 714375"/>
                <a:gd name="connsiteX148" fmla="*/ 487363 w 587375"/>
                <a:gd name="connsiteY148" fmla="*/ 349250 h 714375"/>
                <a:gd name="connsiteX149" fmla="*/ 476250 w 587375"/>
                <a:gd name="connsiteY149" fmla="*/ 349250 h 714375"/>
                <a:gd name="connsiteX150" fmla="*/ 481013 w 587375"/>
                <a:gd name="connsiteY150" fmla="*/ 333375 h 714375"/>
                <a:gd name="connsiteX151" fmla="*/ 496888 w 587375"/>
                <a:gd name="connsiteY151" fmla="*/ 320675 h 714375"/>
                <a:gd name="connsiteX152" fmla="*/ 500063 w 587375"/>
                <a:gd name="connsiteY152" fmla="*/ 303213 h 714375"/>
                <a:gd name="connsiteX153" fmla="*/ 449263 w 587375"/>
                <a:gd name="connsiteY153" fmla="*/ 295275 h 714375"/>
                <a:gd name="connsiteX154" fmla="*/ 444500 w 587375"/>
                <a:gd name="connsiteY154" fmla="*/ 285750 h 714375"/>
                <a:gd name="connsiteX155" fmla="*/ 415925 w 587375"/>
                <a:gd name="connsiteY155" fmla="*/ 269875 h 714375"/>
                <a:gd name="connsiteX156" fmla="*/ 414338 w 587375"/>
                <a:gd name="connsiteY156" fmla="*/ 276225 h 714375"/>
                <a:gd name="connsiteX157" fmla="*/ 406400 w 587375"/>
                <a:gd name="connsiteY157" fmla="*/ 293688 h 714375"/>
                <a:gd name="connsiteX158" fmla="*/ 428625 w 587375"/>
                <a:gd name="connsiteY158" fmla="*/ 303213 h 714375"/>
                <a:gd name="connsiteX159" fmla="*/ 415925 w 587375"/>
                <a:gd name="connsiteY159" fmla="*/ 311150 h 714375"/>
                <a:gd name="connsiteX160" fmla="*/ 414338 w 587375"/>
                <a:gd name="connsiteY160" fmla="*/ 319088 h 714375"/>
                <a:gd name="connsiteX161" fmla="*/ 419100 w 587375"/>
                <a:gd name="connsiteY161" fmla="*/ 323850 h 714375"/>
                <a:gd name="connsiteX162" fmla="*/ 420688 w 587375"/>
                <a:gd name="connsiteY162" fmla="*/ 338138 h 714375"/>
                <a:gd name="connsiteX163" fmla="*/ 436563 w 587375"/>
                <a:gd name="connsiteY163" fmla="*/ 388938 h 714375"/>
                <a:gd name="connsiteX164" fmla="*/ 407988 w 587375"/>
                <a:gd name="connsiteY164" fmla="*/ 388938 h 714375"/>
                <a:gd name="connsiteX165" fmla="*/ 406400 w 587375"/>
                <a:gd name="connsiteY165" fmla="*/ 374650 h 714375"/>
                <a:gd name="connsiteX166" fmla="*/ 398463 w 587375"/>
                <a:gd name="connsiteY166" fmla="*/ 388938 h 714375"/>
                <a:gd name="connsiteX167" fmla="*/ 377825 w 587375"/>
                <a:gd name="connsiteY167" fmla="*/ 404813 h 714375"/>
                <a:gd name="connsiteX168" fmla="*/ 382588 w 587375"/>
                <a:gd name="connsiteY168" fmla="*/ 414338 h 714375"/>
                <a:gd name="connsiteX169" fmla="*/ 371475 w 587375"/>
                <a:gd name="connsiteY169" fmla="*/ 434975 h 714375"/>
                <a:gd name="connsiteX170" fmla="*/ 355600 w 587375"/>
                <a:gd name="connsiteY170" fmla="*/ 439738 h 714375"/>
                <a:gd name="connsiteX171" fmla="*/ 350838 w 587375"/>
                <a:gd name="connsiteY171" fmla="*/ 431800 h 714375"/>
                <a:gd name="connsiteX172" fmla="*/ 339725 w 587375"/>
                <a:gd name="connsiteY172" fmla="*/ 439738 h 714375"/>
                <a:gd name="connsiteX173" fmla="*/ 339725 w 587375"/>
                <a:gd name="connsiteY173" fmla="*/ 452438 h 714375"/>
                <a:gd name="connsiteX174" fmla="*/ 287338 w 587375"/>
                <a:gd name="connsiteY174" fmla="*/ 500063 h 714375"/>
                <a:gd name="connsiteX175" fmla="*/ 290513 w 587375"/>
                <a:gd name="connsiteY175" fmla="*/ 512763 h 714375"/>
                <a:gd name="connsiteX176" fmla="*/ 266700 w 587375"/>
                <a:gd name="connsiteY176" fmla="*/ 525463 h 714375"/>
                <a:gd name="connsiteX177" fmla="*/ 249238 w 587375"/>
                <a:gd name="connsiteY177" fmla="*/ 530225 h 714375"/>
                <a:gd name="connsiteX178" fmla="*/ 247650 w 587375"/>
                <a:gd name="connsiteY178" fmla="*/ 539750 h 714375"/>
                <a:gd name="connsiteX179" fmla="*/ 252413 w 587375"/>
                <a:gd name="connsiteY179" fmla="*/ 590550 h 714375"/>
                <a:gd name="connsiteX180" fmla="*/ 239713 w 587375"/>
                <a:gd name="connsiteY180" fmla="*/ 620713 h 714375"/>
                <a:gd name="connsiteX181" fmla="*/ 242888 w 587375"/>
                <a:gd name="connsiteY181" fmla="*/ 655638 h 714375"/>
                <a:gd name="connsiteX182" fmla="*/ 231775 w 587375"/>
                <a:gd name="connsiteY182" fmla="*/ 655638 h 714375"/>
                <a:gd name="connsiteX183" fmla="*/ 223838 w 587375"/>
                <a:gd name="connsiteY183" fmla="*/ 681038 h 714375"/>
                <a:gd name="connsiteX184" fmla="*/ 231775 w 587375"/>
                <a:gd name="connsiteY184" fmla="*/ 687388 h 714375"/>
                <a:gd name="connsiteX185" fmla="*/ 231775 w 587375"/>
                <a:gd name="connsiteY185" fmla="*/ 692150 h 714375"/>
                <a:gd name="connsiteX186" fmla="*/ 214313 w 587375"/>
                <a:gd name="connsiteY186" fmla="*/ 687388 h 714375"/>
                <a:gd name="connsiteX187" fmla="*/ 209550 w 587375"/>
                <a:gd name="connsiteY187" fmla="*/ 704850 h 714375"/>
                <a:gd name="connsiteX188" fmla="*/ 193675 w 587375"/>
                <a:gd name="connsiteY188" fmla="*/ 714375 h 714375"/>
                <a:gd name="connsiteX189" fmla="*/ 166688 w 587375"/>
                <a:gd name="connsiteY189" fmla="*/ 687388 h 714375"/>
                <a:gd name="connsiteX190" fmla="*/ 161925 w 587375"/>
                <a:gd name="connsiteY190" fmla="*/ 666750 h 714375"/>
                <a:gd name="connsiteX191" fmla="*/ 155575 w 587375"/>
                <a:gd name="connsiteY191" fmla="*/ 633413 h 714375"/>
                <a:gd name="connsiteX192" fmla="*/ 133350 w 587375"/>
                <a:gd name="connsiteY192" fmla="*/ 593725 h 714375"/>
                <a:gd name="connsiteX193" fmla="*/ 131763 w 587375"/>
                <a:gd name="connsiteY193" fmla="*/ 555625 h 714375"/>
                <a:gd name="connsiteX194" fmla="*/ 103188 w 587375"/>
                <a:gd name="connsiteY194" fmla="*/ 495300 h 714375"/>
                <a:gd name="connsiteX195" fmla="*/ 98425 w 587375"/>
                <a:gd name="connsiteY195" fmla="*/ 471488 h 714375"/>
                <a:gd name="connsiteX196" fmla="*/ 93662 w 587375"/>
                <a:gd name="connsiteY196" fmla="*/ 423863 h 714375"/>
                <a:gd name="connsiteX197" fmla="*/ 95250 w 587375"/>
                <a:gd name="connsiteY197" fmla="*/ 404813 h 714375"/>
                <a:gd name="connsiteX198" fmla="*/ 90487 w 587375"/>
                <a:gd name="connsiteY198" fmla="*/ 398463 h 714375"/>
                <a:gd name="connsiteX199" fmla="*/ 93662 w 587375"/>
                <a:gd name="connsiteY199" fmla="*/ 374650 h 714375"/>
                <a:gd name="connsiteX200" fmla="*/ 85725 w 587375"/>
                <a:gd name="connsiteY200" fmla="*/ 371475 h 714375"/>
                <a:gd name="connsiteX201" fmla="*/ 82550 w 587375"/>
                <a:gd name="connsiteY201" fmla="*/ 381000 h 714375"/>
                <a:gd name="connsiteX202" fmla="*/ 77787 w 587375"/>
                <a:gd name="connsiteY202" fmla="*/ 404813 h 714375"/>
                <a:gd name="connsiteX203" fmla="*/ 58737 w 587375"/>
                <a:gd name="connsiteY203" fmla="*/ 419100 h 714375"/>
                <a:gd name="connsiteX204" fmla="*/ 34925 w 587375"/>
                <a:gd name="connsiteY204" fmla="*/ 404813 h 714375"/>
                <a:gd name="connsiteX205" fmla="*/ 12700 w 587375"/>
                <a:gd name="connsiteY205" fmla="*/ 374650 h 714375"/>
                <a:gd name="connsiteX206" fmla="*/ 38100 w 587375"/>
                <a:gd name="connsiteY206" fmla="*/ 371475 h 714375"/>
                <a:gd name="connsiteX207" fmla="*/ 50800 w 587375"/>
                <a:gd name="connsiteY207" fmla="*/ 349250 h 714375"/>
                <a:gd name="connsiteX208" fmla="*/ 34925 w 587375"/>
                <a:gd name="connsiteY208" fmla="*/ 354013 h 714375"/>
                <a:gd name="connsiteX209" fmla="*/ 20637 w 587375"/>
                <a:gd name="connsiteY209" fmla="*/ 361950 h 714375"/>
                <a:gd name="connsiteX210" fmla="*/ 0 w 587375"/>
                <a:gd name="connsiteY210" fmla="*/ 342900 h 714375"/>
                <a:gd name="connsiteX211" fmla="*/ 7937 w 587375"/>
                <a:gd name="connsiteY211" fmla="*/ 330200 h 714375"/>
                <a:gd name="connsiteX212" fmla="*/ 42862 w 587375"/>
                <a:gd name="connsiteY212" fmla="*/ 320675 h 714375"/>
                <a:gd name="connsiteX213" fmla="*/ 60325 w 587375"/>
                <a:gd name="connsiteY213" fmla="*/ 320675 h 714375"/>
                <a:gd name="connsiteX214" fmla="*/ 50800 w 587375"/>
                <a:gd name="connsiteY214" fmla="*/ 290513 h 714375"/>
                <a:gd name="connsiteX215" fmla="*/ 33337 w 587375"/>
                <a:gd name="connsiteY215" fmla="*/ 280988 h 714375"/>
                <a:gd name="connsiteX216" fmla="*/ 38100 w 587375"/>
                <a:gd name="connsiteY216" fmla="*/ 265113 h 714375"/>
                <a:gd name="connsiteX217" fmla="*/ 22225 w 587375"/>
                <a:gd name="connsiteY217" fmla="*/ 265113 h 714375"/>
                <a:gd name="connsiteX218" fmla="*/ 25400 w 587375"/>
                <a:gd name="connsiteY218" fmla="*/ 255588 h 714375"/>
                <a:gd name="connsiteX219" fmla="*/ 39687 w 587375"/>
                <a:gd name="connsiteY219" fmla="*/ 234950 h 714375"/>
                <a:gd name="connsiteX220" fmla="*/ 52387 w 587375"/>
                <a:gd name="connsiteY220" fmla="*/ 239713 h 714375"/>
                <a:gd name="connsiteX221" fmla="*/ 76200 w 587375"/>
                <a:gd name="connsiteY221" fmla="*/ 227013 h 714375"/>
                <a:gd name="connsiteX222" fmla="*/ 80962 w 587375"/>
                <a:gd name="connsiteY222" fmla="*/ 212725 h 714375"/>
                <a:gd name="connsiteX223" fmla="*/ 107950 w 587375"/>
                <a:gd name="connsiteY223" fmla="*/ 196850 h 714375"/>
                <a:gd name="connsiteX224" fmla="*/ 120650 w 587375"/>
                <a:gd name="connsiteY224" fmla="*/ 161925 h 714375"/>
                <a:gd name="connsiteX225" fmla="*/ 133350 w 587375"/>
                <a:gd name="connsiteY225" fmla="*/ 134938 h 714375"/>
                <a:gd name="connsiteX226" fmla="*/ 143828 w 587375"/>
                <a:gd name="connsiteY226" fmla="*/ 123507 h 714375"/>
                <a:gd name="connsiteX227" fmla="*/ 141288 w 587375"/>
                <a:gd name="connsiteY227" fmla="*/ 122237 h 714375"/>
                <a:gd name="connsiteX228" fmla="*/ 138113 w 587375"/>
                <a:gd name="connsiteY228" fmla="*/ 122237 h 714375"/>
                <a:gd name="connsiteX229" fmla="*/ 136526 w 587375"/>
                <a:gd name="connsiteY229" fmla="*/ 122237 h 714375"/>
                <a:gd name="connsiteX230" fmla="*/ 136526 w 587375"/>
                <a:gd name="connsiteY230" fmla="*/ 119062 h 714375"/>
                <a:gd name="connsiteX231" fmla="*/ 133351 w 587375"/>
                <a:gd name="connsiteY231" fmla="*/ 115887 h 714375"/>
                <a:gd name="connsiteX232" fmla="*/ 128588 w 587375"/>
                <a:gd name="connsiteY232" fmla="*/ 114300 h 714375"/>
                <a:gd name="connsiteX233" fmla="*/ 125413 w 587375"/>
                <a:gd name="connsiteY233" fmla="*/ 114300 h 714375"/>
                <a:gd name="connsiteX234" fmla="*/ 125413 w 587375"/>
                <a:gd name="connsiteY234" fmla="*/ 109537 h 714375"/>
                <a:gd name="connsiteX235" fmla="*/ 123826 w 587375"/>
                <a:gd name="connsiteY235" fmla="*/ 106362 h 714375"/>
                <a:gd name="connsiteX236" fmla="*/ 119063 w 587375"/>
                <a:gd name="connsiteY236" fmla="*/ 98425 h 714375"/>
                <a:gd name="connsiteX237" fmla="*/ 123826 w 587375"/>
                <a:gd name="connsiteY237" fmla="*/ 96837 h 714375"/>
                <a:gd name="connsiteX238" fmla="*/ 125413 w 587375"/>
                <a:gd name="connsiteY238" fmla="*/ 109537 h 714375"/>
                <a:gd name="connsiteX239" fmla="*/ 123825 w 587375"/>
                <a:gd name="connsiteY239" fmla="*/ 109537 h 714375"/>
                <a:gd name="connsiteX240" fmla="*/ 115888 w 587375"/>
                <a:gd name="connsiteY240" fmla="*/ 106362 h 714375"/>
                <a:gd name="connsiteX241" fmla="*/ 115888 w 587375"/>
                <a:gd name="connsiteY241" fmla="*/ 103187 h 714375"/>
                <a:gd name="connsiteX242" fmla="*/ 115888 w 587375"/>
                <a:gd name="connsiteY242" fmla="*/ 101600 h 714375"/>
                <a:gd name="connsiteX243" fmla="*/ 112713 w 587375"/>
                <a:gd name="connsiteY243" fmla="*/ 79375 h 714375"/>
                <a:gd name="connsiteX244" fmla="*/ 112713 w 587375"/>
                <a:gd name="connsiteY244" fmla="*/ 76200 h 714375"/>
                <a:gd name="connsiteX245" fmla="*/ 111125 w 587375"/>
                <a:gd name="connsiteY245" fmla="*/ 71437 h 714375"/>
                <a:gd name="connsiteX246" fmla="*/ 111125 w 587375"/>
                <a:gd name="connsiteY246" fmla="*/ 68262 h 714375"/>
                <a:gd name="connsiteX247" fmla="*/ 115888 w 587375"/>
                <a:gd name="connsiteY247" fmla="*/ 63500 h 714375"/>
                <a:gd name="connsiteX248" fmla="*/ 123825 w 587375"/>
                <a:gd name="connsiteY248" fmla="*/ 58737 h 714375"/>
                <a:gd name="connsiteX249" fmla="*/ 123825 w 587375"/>
                <a:gd name="connsiteY249" fmla="*/ 55562 h 714375"/>
                <a:gd name="connsiteX250" fmla="*/ 125413 w 587375"/>
                <a:gd name="connsiteY250" fmla="*/ 49212 h 714375"/>
                <a:gd name="connsiteX251" fmla="*/ 123825 w 587375"/>
                <a:gd name="connsiteY251" fmla="*/ 46037 h 714375"/>
                <a:gd name="connsiteX252" fmla="*/ 119063 w 587375"/>
                <a:gd name="connsiteY252" fmla="*/ 41275 h 714375"/>
                <a:gd name="connsiteX253" fmla="*/ 115888 w 587375"/>
                <a:gd name="connsiteY253" fmla="*/ 41275 h 714375"/>
                <a:gd name="connsiteX254" fmla="*/ 112713 w 587375"/>
                <a:gd name="connsiteY254" fmla="*/ 38100 h 714375"/>
                <a:gd name="connsiteX255" fmla="*/ 111125 w 587375"/>
                <a:gd name="connsiteY255" fmla="*/ 33337 h 714375"/>
                <a:gd name="connsiteX256" fmla="*/ 106363 w 587375"/>
                <a:gd name="connsiteY256" fmla="*/ 33337 h 714375"/>
                <a:gd name="connsiteX257" fmla="*/ 103188 w 587375"/>
                <a:gd name="connsiteY257" fmla="*/ 30162 h 714375"/>
                <a:gd name="connsiteX258" fmla="*/ 101600 w 587375"/>
                <a:gd name="connsiteY258" fmla="*/ 30162 h 714375"/>
                <a:gd name="connsiteX259" fmla="*/ 95250 w 587375"/>
                <a:gd name="connsiteY259" fmla="*/ 28575 h 714375"/>
                <a:gd name="connsiteX260" fmla="*/ 95250 w 587375"/>
                <a:gd name="connsiteY260" fmla="*/ 25400 h 714375"/>
                <a:gd name="connsiteX261" fmla="*/ 95250 w 587375"/>
                <a:gd name="connsiteY261" fmla="*/ 17463 h 714375"/>
                <a:gd name="connsiteX262" fmla="*/ 95250 w 587375"/>
                <a:gd name="connsiteY262" fmla="*/ 15875 h 714375"/>
                <a:gd name="connsiteX263" fmla="*/ 98425 w 587375"/>
                <a:gd name="connsiteY263" fmla="*/ 15875 h 714375"/>
                <a:gd name="connsiteX264" fmla="*/ 103188 w 587375"/>
                <a:gd name="connsiteY264" fmla="*/ 15875 h 714375"/>
                <a:gd name="connsiteX265" fmla="*/ 106363 w 587375"/>
                <a:gd name="connsiteY265" fmla="*/ 17463 h 714375"/>
                <a:gd name="connsiteX266" fmla="*/ 107950 w 587375"/>
                <a:gd name="connsiteY266" fmla="*/ 15875 h 714375"/>
                <a:gd name="connsiteX267" fmla="*/ 107950 w 587375"/>
                <a:gd name="connsiteY267" fmla="*/ 12700 h 714375"/>
                <a:gd name="connsiteX268" fmla="*/ 107950 w 587375"/>
                <a:gd name="connsiteY268" fmla="*/ 7938 h 714375"/>
                <a:gd name="connsiteX269" fmla="*/ 112713 w 587375"/>
                <a:gd name="connsiteY269" fmla="*/ 7938 h 714375"/>
                <a:gd name="connsiteX270" fmla="*/ 115888 w 587375"/>
                <a:gd name="connsiteY270" fmla="*/ 7938 h 714375"/>
                <a:gd name="connsiteX271" fmla="*/ 123825 w 587375"/>
                <a:gd name="connsiteY271" fmla="*/ 6350 h 714375"/>
                <a:gd name="connsiteX272" fmla="*/ 125413 w 587375"/>
                <a:gd name="connsiteY272" fmla="*/ 6350 h 714375"/>
                <a:gd name="connsiteX273" fmla="*/ 128588 w 587375"/>
                <a:gd name="connsiteY273" fmla="*/ 3175 h 714375"/>
                <a:gd name="connsiteX274" fmla="*/ 136525 w 587375"/>
                <a:gd name="connsiteY274" fmla="*/ 6350 h 714375"/>
                <a:gd name="connsiteX275" fmla="*/ 138113 w 587375"/>
                <a:gd name="connsiteY275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27013 w 587375"/>
                <a:gd name="connsiteY95" fmla="*/ 123825 h 714375"/>
                <a:gd name="connsiteX96" fmla="*/ 217488 w 587375"/>
                <a:gd name="connsiteY96" fmla="*/ 122237 h 714375"/>
                <a:gd name="connsiteX97" fmla="*/ 214313 w 587375"/>
                <a:gd name="connsiteY97" fmla="*/ 123825 h 714375"/>
                <a:gd name="connsiteX98" fmla="*/ 214312 w 587375"/>
                <a:gd name="connsiteY98" fmla="*/ 123825 h 714375"/>
                <a:gd name="connsiteX99" fmla="*/ 214312 w 587375"/>
                <a:gd name="connsiteY99" fmla="*/ 125014 h 714375"/>
                <a:gd name="connsiteX100" fmla="*/ 223838 w 587375"/>
                <a:gd name="connsiteY100" fmla="*/ 157163 h 714375"/>
                <a:gd name="connsiteX101" fmla="*/ 234950 w 587375"/>
                <a:gd name="connsiteY101" fmla="*/ 146050 h 714375"/>
                <a:gd name="connsiteX102" fmla="*/ 260350 w 587375"/>
                <a:gd name="connsiteY102" fmla="*/ 166688 h 714375"/>
                <a:gd name="connsiteX103" fmla="*/ 244475 w 587375"/>
                <a:gd name="connsiteY103" fmla="*/ 184150 h 714375"/>
                <a:gd name="connsiteX104" fmla="*/ 242888 w 587375"/>
                <a:gd name="connsiteY104" fmla="*/ 212725 h 714375"/>
                <a:gd name="connsiteX105" fmla="*/ 260350 w 587375"/>
                <a:gd name="connsiteY105" fmla="*/ 212725 h 714375"/>
                <a:gd name="connsiteX106" fmla="*/ 260350 w 587375"/>
                <a:gd name="connsiteY106" fmla="*/ 227013 h 714375"/>
                <a:gd name="connsiteX107" fmla="*/ 292100 w 587375"/>
                <a:gd name="connsiteY107" fmla="*/ 247650 h 714375"/>
                <a:gd name="connsiteX108" fmla="*/ 312738 w 587375"/>
                <a:gd name="connsiteY108" fmla="*/ 250825 h 714375"/>
                <a:gd name="connsiteX109" fmla="*/ 328613 w 587375"/>
                <a:gd name="connsiteY109" fmla="*/ 242888 h 714375"/>
                <a:gd name="connsiteX110" fmla="*/ 339725 w 587375"/>
                <a:gd name="connsiteY110" fmla="*/ 263525 h 714375"/>
                <a:gd name="connsiteX111" fmla="*/ 352425 w 587375"/>
                <a:gd name="connsiteY111" fmla="*/ 260350 h 714375"/>
                <a:gd name="connsiteX112" fmla="*/ 355600 w 587375"/>
                <a:gd name="connsiteY112" fmla="*/ 269875 h 714375"/>
                <a:gd name="connsiteX113" fmla="*/ 398463 w 587375"/>
                <a:gd name="connsiteY113" fmla="*/ 276225 h 714375"/>
                <a:gd name="connsiteX114" fmla="*/ 407988 w 587375"/>
                <a:gd name="connsiteY114" fmla="*/ 269875 h 714375"/>
                <a:gd name="connsiteX115" fmla="*/ 407988 w 587375"/>
                <a:gd name="connsiteY115" fmla="*/ 238125 h 714375"/>
                <a:gd name="connsiteX116" fmla="*/ 423863 w 587375"/>
                <a:gd name="connsiteY116" fmla="*/ 227013 h 714375"/>
                <a:gd name="connsiteX117" fmla="*/ 428625 w 587375"/>
                <a:gd name="connsiteY117" fmla="*/ 234950 h 714375"/>
                <a:gd name="connsiteX118" fmla="*/ 420688 w 587375"/>
                <a:gd name="connsiteY118" fmla="*/ 247650 h 714375"/>
                <a:gd name="connsiteX119" fmla="*/ 423863 w 587375"/>
                <a:gd name="connsiteY119" fmla="*/ 257175 h 714375"/>
                <a:gd name="connsiteX120" fmla="*/ 420688 w 587375"/>
                <a:gd name="connsiteY120" fmla="*/ 265113 h 714375"/>
                <a:gd name="connsiteX121" fmla="*/ 431800 w 587375"/>
                <a:gd name="connsiteY121" fmla="*/ 269875 h 714375"/>
                <a:gd name="connsiteX122" fmla="*/ 450850 w 587375"/>
                <a:gd name="connsiteY122" fmla="*/ 265113 h 714375"/>
                <a:gd name="connsiteX123" fmla="*/ 457200 w 587375"/>
                <a:gd name="connsiteY123" fmla="*/ 257175 h 714375"/>
                <a:gd name="connsiteX124" fmla="*/ 481013 w 587375"/>
                <a:gd name="connsiteY124" fmla="*/ 260350 h 714375"/>
                <a:gd name="connsiteX125" fmla="*/ 481013 w 587375"/>
                <a:gd name="connsiteY125" fmla="*/ 234950 h 714375"/>
                <a:gd name="connsiteX126" fmla="*/ 500063 w 587375"/>
                <a:gd name="connsiteY126" fmla="*/ 227013 h 714375"/>
                <a:gd name="connsiteX127" fmla="*/ 527050 w 587375"/>
                <a:gd name="connsiteY127" fmla="*/ 200025 h 714375"/>
                <a:gd name="connsiteX128" fmla="*/ 544513 w 587375"/>
                <a:gd name="connsiteY128" fmla="*/ 201613 h 714375"/>
                <a:gd name="connsiteX129" fmla="*/ 547688 w 587375"/>
                <a:gd name="connsiteY129" fmla="*/ 214313 h 714375"/>
                <a:gd name="connsiteX130" fmla="*/ 565150 w 587375"/>
                <a:gd name="connsiteY130" fmla="*/ 212725 h 714375"/>
                <a:gd name="connsiteX131" fmla="*/ 582613 w 587375"/>
                <a:gd name="connsiteY131" fmla="*/ 217488 h 714375"/>
                <a:gd name="connsiteX132" fmla="*/ 587375 w 587375"/>
                <a:gd name="connsiteY132" fmla="*/ 233363 h 714375"/>
                <a:gd name="connsiteX133" fmla="*/ 585788 w 587375"/>
                <a:gd name="connsiteY133" fmla="*/ 247650 h 714375"/>
                <a:gd name="connsiteX134" fmla="*/ 577850 w 587375"/>
                <a:gd name="connsiteY134" fmla="*/ 244475 h 714375"/>
                <a:gd name="connsiteX135" fmla="*/ 557213 w 587375"/>
                <a:gd name="connsiteY135" fmla="*/ 255588 h 714375"/>
                <a:gd name="connsiteX136" fmla="*/ 536575 w 587375"/>
                <a:gd name="connsiteY136" fmla="*/ 287338 h 714375"/>
                <a:gd name="connsiteX137" fmla="*/ 536575 w 587375"/>
                <a:gd name="connsiteY137" fmla="*/ 306388 h 714375"/>
                <a:gd name="connsiteX138" fmla="*/ 527050 w 587375"/>
                <a:gd name="connsiteY138" fmla="*/ 323850 h 714375"/>
                <a:gd name="connsiteX139" fmla="*/ 514350 w 587375"/>
                <a:gd name="connsiteY139" fmla="*/ 325438 h 714375"/>
                <a:gd name="connsiteX140" fmla="*/ 517525 w 587375"/>
                <a:gd name="connsiteY140" fmla="*/ 361950 h 714375"/>
                <a:gd name="connsiteX141" fmla="*/ 512763 w 587375"/>
                <a:gd name="connsiteY141" fmla="*/ 363538 h 714375"/>
                <a:gd name="connsiteX142" fmla="*/ 512763 w 587375"/>
                <a:gd name="connsiteY142" fmla="*/ 381000 h 714375"/>
                <a:gd name="connsiteX143" fmla="*/ 504825 w 587375"/>
                <a:gd name="connsiteY143" fmla="*/ 388938 h 714375"/>
                <a:gd name="connsiteX144" fmla="*/ 496888 w 587375"/>
                <a:gd name="connsiteY144" fmla="*/ 381000 h 714375"/>
                <a:gd name="connsiteX145" fmla="*/ 496888 w 587375"/>
                <a:gd name="connsiteY145" fmla="*/ 333375 h 714375"/>
                <a:gd name="connsiteX146" fmla="*/ 488950 w 587375"/>
                <a:gd name="connsiteY146" fmla="*/ 333375 h 714375"/>
                <a:gd name="connsiteX147" fmla="*/ 487363 w 587375"/>
                <a:gd name="connsiteY147" fmla="*/ 349250 h 714375"/>
                <a:gd name="connsiteX148" fmla="*/ 476250 w 587375"/>
                <a:gd name="connsiteY148" fmla="*/ 349250 h 714375"/>
                <a:gd name="connsiteX149" fmla="*/ 481013 w 587375"/>
                <a:gd name="connsiteY149" fmla="*/ 333375 h 714375"/>
                <a:gd name="connsiteX150" fmla="*/ 496888 w 587375"/>
                <a:gd name="connsiteY150" fmla="*/ 320675 h 714375"/>
                <a:gd name="connsiteX151" fmla="*/ 500063 w 587375"/>
                <a:gd name="connsiteY151" fmla="*/ 303213 h 714375"/>
                <a:gd name="connsiteX152" fmla="*/ 449263 w 587375"/>
                <a:gd name="connsiteY152" fmla="*/ 295275 h 714375"/>
                <a:gd name="connsiteX153" fmla="*/ 444500 w 587375"/>
                <a:gd name="connsiteY153" fmla="*/ 285750 h 714375"/>
                <a:gd name="connsiteX154" fmla="*/ 415925 w 587375"/>
                <a:gd name="connsiteY154" fmla="*/ 269875 h 714375"/>
                <a:gd name="connsiteX155" fmla="*/ 414338 w 587375"/>
                <a:gd name="connsiteY155" fmla="*/ 276225 h 714375"/>
                <a:gd name="connsiteX156" fmla="*/ 406400 w 587375"/>
                <a:gd name="connsiteY156" fmla="*/ 293688 h 714375"/>
                <a:gd name="connsiteX157" fmla="*/ 428625 w 587375"/>
                <a:gd name="connsiteY157" fmla="*/ 303213 h 714375"/>
                <a:gd name="connsiteX158" fmla="*/ 415925 w 587375"/>
                <a:gd name="connsiteY158" fmla="*/ 311150 h 714375"/>
                <a:gd name="connsiteX159" fmla="*/ 414338 w 587375"/>
                <a:gd name="connsiteY159" fmla="*/ 319088 h 714375"/>
                <a:gd name="connsiteX160" fmla="*/ 419100 w 587375"/>
                <a:gd name="connsiteY160" fmla="*/ 323850 h 714375"/>
                <a:gd name="connsiteX161" fmla="*/ 420688 w 587375"/>
                <a:gd name="connsiteY161" fmla="*/ 338138 h 714375"/>
                <a:gd name="connsiteX162" fmla="*/ 436563 w 587375"/>
                <a:gd name="connsiteY162" fmla="*/ 388938 h 714375"/>
                <a:gd name="connsiteX163" fmla="*/ 407988 w 587375"/>
                <a:gd name="connsiteY163" fmla="*/ 388938 h 714375"/>
                <a:gd name="connsiteX164" fmla="*/ 406400 w 587375"/>
                <a:gd name="connsiteY164" fmla="*/ 374650 h 714375"/>
                <a:gd name="connsiteX165" fmla="*/ 398463 w 587375"/>
                <a:gd name="connsiteY165" fmla="*/ 388938 h 714375"/>
                <a:gd name="connsiteX166" fmla="*/ 377825 w 587375"/>
                <a:gd name="connsiteY166" fmla="*/ 404813 h 714375"/>
                <a:gd name="connsiteX167" fmla="*/ 382588 w 587375"/>
                <a:gd name="connsiteY167" fmla="*/ 414338 h 714375"/>
                <a:gd name="connsiteX168" fmla="*/ 371475 w 587375"/>
                <a:gd name="connsiteY168" fmla="*/ 434975 h 714375"/>
                <a:gd name="connsiteX169" fmla="*/ 355600 w 587375"/>
                <a:gd name="connsiteY169" fmla="*/ 439738 h 714375"/>
                <a:gd name="connsiteX170" fmla="*/ 350838 w 587375"/>
                <a:gd name="connsiteY170" fmla="*/ 431800 h 714375"/>
                <a:gd name="connsiteX171" fmla="*/ 339725 w 587375"/>
                <a:gd name="connsiteY171" fmla="*/ 439738 h 714375"/>
                <a:gd name="connsiteX172" fmla="*/ 339725 w 587375"/>
                <a:gd name="connsiteY172" fmla="*/ 452438 h 714375"/>
                <a:gd name="connsiteX173" fmla="*/ 287338 w 587375"/>
                <a:gd name="connsiteY173" fmla="*/ 500063 h 714375"/>
                <a:gd name="connsiteX174" fmla="*/ 290513 w 587375"/>
                <a:gd name="connsiteY174" fmla="*/ 512763 h 714375"/>
                <a:gd name="connsiteX175" fmla="*/ 266700 w 587375"/>
                <a:gd name="connsiteY175" fmla="*/ 525463 h 714375"/>
                <a:gd name="connsiteX176" fmla="*/ 249238 w 587375"/>
                <a:gd name="connsiteY176" fmla="*/ 530225 h 714375"/>
                <a:gd name="connsiteX177" fmla="*/ 247650 w 587375"/>
                <a:gd name="connsiteY177" fmla="*/ 539750 h 714375"/>
                <a:gd name="connsiteX178" fmla="*/ 252413 w 587375"/>
                <a:gd name="connsiteY178" fmla="*/ 590550 h 714375"/>
                <a:gd name="connsiteX179" fmla="*/ 239713 w 587375"/>
                <a:gd name="connsiteY179" fmla="*/ 620713 h 714375"/>
                <a:gd name="connsiteX180" fmla="*/ 242888 w 587375"/>
                <a:gd name="connsiteY180" fmla="*/ 655638 h 714375"/>
                <a:gd name="connsiteX181" fmla="*/ 231775 w 587375"/>
                <a:gd name="connsiteY181" fmla="*/ 655638 h 714375"/>
                <a:gd name="connsiteX182" fmla="*/ 223838 w 587375"/>
                <a:gd name="connsiteY182" fmla="*/ 681038 h 714375"/>
                <a:gd name="connsiteX183" fmla="*/ 231775 w 587375"/>
                <a:gd name="connsiteY183" fmla="*/ 687388 h 714375"/>
                <a:gd name="connsiteX184" fmla="*/ 231775 w 587375"/>
                <a:gd name="connsiteY184" fmla="*/ 692150 h 714375"/>
                <a:gd name="connsiteX185" fmla="*/ 214313 w 587375"/>
                <a:gd name="connsiteY185" fmla="*/ 687388 h 714375"/>
                <a:gd name="connsiteX186" fmla="*/ 209550 w 587375"/>
                <a:gd name="connsiteY186" fmla="*/ 704850 h 714375"/>
                <a:gd name="connsiteX187" fmla="*/ 193675 w 587375"/>
                <a:gd name="connsiteY187" fmla="*/ 714375 h 714375"/>
                <a:gd name="connsiteX188" fmla="*/ 166688 w 587375"/>
                <a:gd name="connsiteY188" fmla="*/ 687388 h 714375"/>
                <a:gd name="connsiteX189" fmla="*/ 161925 w 587375"/>
                <a:gd name="connsiteY189" fmla="*/ 666750 h 714375"/>
                <a:gd name="connsiteX190" fmla="*/ 155575 w 587375"/>
                <a:gd name="connsiteY190" fmla="*/ 633413 h 714375"/>
                <a:gd name="connsiteX191" fmla="*/ 133350 w 587375"/>
                <a:gd name="connsiteY191" fmla="*/ 593725 h 714375"/>
                <a:gd name="connsiteX192" fmla="*/ 131763 w 587375"/>
                <a:gd name="connsiteY192" fmla="*/ 555625 h 714375"/>
                <a:gd name="connsiteX193" fmla="*/ 103188 w 587375"/>
                <a:gd name="connsiteY193" fmla="*/ 495300 h 714375"/>
                <a:gd name="connsiteX194" fmla="*/ 98425 w 587375"/>
                <a:gd name="connsiteY194" fmla="*/ 471488 h 714375"/>
                <a:gd name="connsiteX195" fmla="*/ 93662 w 587375"/>
                <a:gd name="connsiteY195" fmla="*/ 423863 h 714375"/>
                <a:gd name="connsiteX196" fmla="*/ 95250 w 587375"/>
                <a:gd name="connsiteY196" fmla="*/ 404813 h 714375"/>
                <a:gd name="connsiteX197" fmla="*/ 90487 w 587375"/>
                <a:gd name="connsiteY197" fmla="*/ 398463 h 714375"/>
                <a:gd name="connsiteX198" fmla="*/ 93662 w 587375"/>
                <a:gd name="connsiteY198" fmla="*/ 374650 h 714375"/>
                <a:gd name="connsiteX199" fmla="*/ 85725 w 587375"/>
                <a:gd name="connsiteY199" fmla="*/ 371475 h 714375"/>
                <a:gd name="connsiteX200" fmla="*/ 82550 w 587375"/>
                <a:gd name="connsiteY200" fmla="*/ 381000 h 714375"/>
                <a:gd name="connsiteX201" fmla="*/ 77787 w 587375"/>
                <a:gd name="connsiteY201" fmla="*/ 404813 h 714375"/>
                <a:gd name="connsiteX202" fmla="*/ 58737 w 587375"/>
                <a:gd name="connsiteY202" fmla="*/ 419100 h 714375"/>
                <a:gd name="connsiteX203" fmla="*/ 34925 w 587375"/>
                <a:gd name="connsiteY203" fmla="*/ 404813 h 714375"/>
                <a:gd name="connsiteX204" fmla="*/ 12700 w 587375"/>
                <a:gd name="connsiteY204" fmla="*/ 374650 h 714375"/>
                <a:gd name="connsiteX205" fmla="*/ 38100 w 587375"/>
                <a:gd name="connsiteY205" fmla="*/ 371475 h 714375"/>
                <a:gd name="connsiteX206" fmla="*/ 50800 w 587375"/>
                <a:gd name="connsiteY206" fmla="*/ 349250 h 714375"/>
                <a:gd name="connsiteX207" fmla="*/ 34925 w 587375"/>
                <a:gd name="connsiteY207" fmla="*/ 354013 h 714375"/>
                <a:gd name="connsiteX208" fmla="*/ 20637 w 587375"/>
                <a:gd name="connsiteY208" fmla="*/ 361950 h 714375"/>
                <a:gd name="connsiteX209" fmla="*/ 0 w 587375"/>
                <a:gd name="connsiteY209" fmla="*/ 342900 h 714375"/>
                <a:gd name="connsiteX210" fmla="*/ 7937 w 587375"/>
                <a:gd name="connsiteY210" fmla="*/ 330200 h 714375"/>
                <a:gd name="connsiteX211" fmla="*/ 42862 w 587375"/>
                <a:gd name="connsiteY211" fmla="*/ 320675 h 714375"/>
                <a:gd name="connsiteX212" fmla="*/ 60325 w 587375"/>
                <a:gd name="connsiteY212" fmla="*/ 320675 h 714375"/>
                <a:gd name="connsiteX213" fmla="*/ 50800 w 587375"/>
                <a:gd name="connsiteY213" fmla="*/ 290513 h 714375"/>
                <a:gd name="connsiteX214" fmla="*/ 33337 w 587375"/>
                <a:gd name="connsiteY214" fmla="*/ 280988 h 714375"/>
                <a:gd name="connsiteX215" fmla="*/ 38100 w 587375"/>
                <a:gd name="connsiteY215" fmla="*/ 265113 h 714375"/>
                <a:gd name="connsiteX216" fmla="*/ 22225 w 587375"/>
                <a:gd name="connsiteY216" fmla="*/ 265113 h 714375"/>
                <a:gd name="connsiteX217" fmla="*/ 25400 w 587375"/>
                <a:gd name="connsiteY217" fmla="*/ 255588 h 714375"/>
                <a:gd name="connsiteX218" fmla="*/ 39687 w 587375"/>
                <a:gd name="connsiteY218" fmla="*/ 234950 h 714375"/>
                <a:gd name="connsiteX219" fmla="*/ 52387 w 587375"/>
                <a:gd name="connsiteY219" fmla="*/ 239713 h 714375"/>
                <a:gd name="connsiteX220" fmla="*/ 76200 w 587375"/>
                <a:gd name="connsiteY220" fmla="*/ 227013 h 714375"/>
                <a:gd name="connsiteX221" fmla="*/ 80962 w 587375"/>
                <a:gd name="connsiteY221" fmla="*/ 212725 h 714375"/>
                <a:gd name="connsiteX222" fmla="*/ 107950 w 587375"/>
                <a:gd name="connsiteY222" fmla="*/ 196850 h 714375"/>
                <a:gd name="connsiteX223" fmla="*/ 120650 w 587375"/>
                <a:gd name="connsiteY223" fmla="*/ 161925 h 714375"/>
                <a:gd name="connsiteX224" fmla="*/ 133350 w 587375"/>
                <a:gd name="connsiteY224" fmla="*/ 134938 h 714375"/>
                <a:gd name="connsiteX225" fmla="*/ 143828 w 587375"/>
                <a:gd name="connsiteY225" fmla="*/ 123507 h 714375"/>
                <a:gd name="connsiteX226" fmla="*/ 141288 w 587375"/>
                <a:gd name="connsiteY226" fmla="*/ 122237 h 714375"/>
                <a:gd name="connsiteX227" fmla="*/ 138113 w 587375"/>
                <a:gd name="connsiteY227" fmla="*/ 122237 h 714375"/>
                <a:gd name="connsiteX228" fmla="*/ 136526 w 587375"/>
                <a:gd name="connsiteY228" fmla="*/ 122237 h 714375"/>
                <a:gd name="connsiteX229" fmla="*/ 136526 w 587375"/>
                <a:gd name="connsiteY229" fmla="*/ 119062 h 714375"/>
                <a:gd name="connsiteX230" fmla="*/ 133351 w 587375"/>
                <a:gd name="connsiteY230" fmla="*/ 115887 h 714375"/>
                <a:gd name="connsiteX231" fmla="*/ 128588 w 587375"/>
                <a:gd name="connsiteY231" fmla="*/ 114300 h 714375"/>
                <a:gd name="connsiteX232" fmla="*/ 125413 w 587375"/>
                <a:gd name="connsiteY232" fmla="*/ 114300 h 714375"/>
                <a:gd name="connsiteX233" fmla="*/ 125413 w 587375"/>
                <a:gd name="connsiteY233" fmla="*/ 109537 h 714375"/>
                <a:gd name="connsiteX234" fmla="*/ 123826 w 587375"/>
                <a:gd name="connsiteY234" fmla="*/ 106362 h 714375"/>
                <a:gd name="connsiteX235" fmla="*/ 119063 w 587375"/>
                <a:gd name="connsiteY235" fmla="*/ 98425 h 714375"/>
                <a:gd name="connsiteX236" fmla="*/ 123826 w 587375"/>
                <a:gd name="connsiteY236" fmla="*/ 96837 h 714375"/>
                <a:gd name="connsiteX237" fmla="*/ 125413 w 587375"/>
                <a:gd name="connsiteY237" fmla="*/ 109537 h 714375"/>
                <a:gd name="connsiteX238" fmla="*/ 123825 w 587375"/>
                <a:gd name="connsiteY238" fmla="*/ 109537 h 714375"/>
                <a:gd name="connsiteX239" fmla="*/ 115888 w 587375"/>
                <a:gd name="connsiteY239" fmla="*/ 106362 h 714375"/>
                <a:gd name="connsiteX240" fmla="*/ 115888 w 587375"/>
                <a:gd name="connsiteY240" fmla="*/ 103187 h 714375"/>
                <a:gd name="connsiteX241" fmla="*/ 115888 w 587375"/>
                <a:gd name="connsiteY241" fmla="*/ 101600 h 714375"/>
                <a:gd name="connsiteX242" fmla="*/ 112713 w 587375"/>
                <a:gd name="connsiteY242" fmla="*/ 79375 h 714375"/>
                <a:gd name="connsiteX243" fmla="*/ 112713 w 587375"/>
                <a:gd name="connsiteY243" fmla="*/ 76200 h 714375"/>
                <a:gd name="connsiteX244" fmla="*/ 111125 w 587375"/>
                <a:gd name="connsiteY244" fmla="*/ 71437 h 714375"/>
                <a:gd name="connsiteX245" fmla="*/ 111125 w 587375"/>
                <a:gd name="connsiteY245" fmla="*/ 68262 h 714375"/>
                <a:gd name="connsiteX246" fmla="*/ 115888 w 587375"/>
                <a:gd name="connsiteY246" fmla="*/ 63500 h 714375"/>
                <a:gd name="connsiteX247" fmla="*/ 123825 w 587375"/>
                <a:gd name="connsiteY247" fmla="*/ 58737 h 714375"/>
                <a:gd name="connsiteX248" fmla="*/ 123825 w 587375"/>
                <a:gd name="connsiteY248" fmla="*/ 55562 h 714375"/>
                <a:gd name="connsiteX249" fmla="*/ 125413 w 587375"/>
                <a:gd name="connsiteY249" fmla="*/ 49212 h 714375"/>
                <a:gd name="connsiteX250" fmla="*/ 123825 w 587375"/>
                <a:gd name="connsiteY250" fmla="*/ 46037 h 714375"/>
                <a:gd name="connsiteX251" fmla="*/ 119063 w 587375"/>
                <a:gd name="connsiteY251" fmla="*/ 41275 h 714375"/>
                <a:gd name="connsiteX252" fmla="*/ 115888 w 587375"/>
                <a:gd name="connsiteY252" fmla="*/ 41275 h 714375"/>
                <a:gd name="connsiteX253" fmla="*/ 112713 w 587375"/>
                <a:gd name="connsiteY253" fmla="*/ 38100 h 714375"/>
                <a:gd name="connsiteX254" fmla="*/ 111125 w 587375"/>
                <a:gd name="connsiteY254" fmla="*/ 33337 h 714375"/>
                <a:gd name="connsiteX255" fmla="*/ 106363 w 587375"/>
                <a:gd name="connsiteY255" fmla="*/ 33337 h 714375"/>
                <a:gd name="connsiteX256" fmla="*/ 103188 w 587375"/>
                <a:gd name="connsiteY256" fmla="*/ 30162 h 714375"/>
                <a:gd name="connsiteX257" fmla="*/ 101600 w 587375"/>
                <a:gd name="connsiteY257" fmla="*/ 30162 h 714375"/>
                <a:gd name="connsiteX258" fmla="*/ 95250 w 587375"/>
                <a:gd name="connsiteY258" fmla="*/ 28575 h 714375"/>
                <a:gd name="connsiteX259" fmla="*/ 95250 w 587375"/>
                <a:gd name="connsiteY259" fmla="*/ 25400 h 714375"/>
                <a:gd name="connsiteX260" fmla="*/ 95250 w 587375"/>
                <a:gd name="connsiteY260" fmla="*/ 17463 h 714375"/>
                <a:gd name="connsiteX261" fmla="*/ 95250 w 587375"/>
                <a:gd name="connsiteY261" fmla="*/ 15875 h 714375"/>
                <a:gd name="connsiteX262" fmla="*/ 98425 w 587375"/>
                <a:gd name="connsiteY262" fmla="*/ 15875 h 714375"/>
                <a:gd name="connsiteX263" fmla="*/ 103188 w 587375"/>
                <a:gd name="connsiteY263" fmla="*/ 15875 h 714375"/>
                <a:gd name="connsiteX264" fmla="*/ 106363 w 587375"/>
                <a:gd name="connsiteY264" fmla="*/ 17463 h 714375"/>
                <a:gd name="connsiteX265" fmla="*/ 107950 w 587375"/>
                <a:gd name="connsiteY265" fmla="*/ 15875 h 714375"/>
                <a:gd name="connsiteX266" fmla="*/ 107950 w 587375"/>
                <a:gd name="connsiteY266" fmla="*/ 12700 h 714375"/>
                <a:gd name="connsiteX267" fmla="*/ 107950 w 587375"/>
                <a:gd name="connsiteY267" fmla="*/ 7938 h 714375"/>
                <a:gd name="connsiteX268" fmla="*/ 112713 w 587375"/>
                <a:gd name="connsiteY268" fmla="*/ 7938 h 714375"/>
                <a:gd name="connsiteX269" fmla="*/ 115888 w 587375"/>
                <a:gd name="connsiteY269" fmla="*/ 7938 h 714375"/>
                <a:gd name="connsiteX270" fmla="*/ 123825 w 587375"/>
                <a:gd name="connsiteY270" fmla="*/ 6350 h 714375"/>
                <a:gd name="connsiteX271" fmla="*/ 125413 w 587375"/>
                <a:gd name="connsiteY271" fmla="*/ 6350 h 714375"/>
                <a:gd name="connsiteX272" fmla="*/ 128588 w 587375"/>
                <a:gd name="connsiteY272" fmla="*/ 3175 h 714375"/>
                <a:gd name="connsiteX273" fmla="*/ 136525 w 587375"/>
                <a:gd name="connsiteY273" fmla="*/ 6350 h 714375"/>
                <a:gd name="connsiteX274" fmla="*/ 138113 w 587375"/>
                <a:gd name="connsiteY274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31775 w 587375"/>
                <a:gd name="connsiteY94" fmla="*/ 122237 h 714375"/>
                <a:gd name="connsiteX95" fmla="*/ 217488 w 587375"/>
                <a:gd name="connsiteY95" fmla="*/ 122237 h 714375"/>
                <a:gd name="connsiteX96" fmla="*/ 214313 w 587375"/>
                <a:gd name="connsiteY96" fmla="*/ 123825 h 714375"/>
                <a:gd name="connsiteX97" fmla="*/ 214312 w 587375"/>
                <a:gd name="connsiteY97" fmla="*/ 123825 h 714375"/>
                <a:gd name="connsiteX98" fmla="*/ 214312 w 587375"/>
                <a:gd name="connsiteY98" fmla="*/ 125014 h 714375"/>
                <a:gd name="connsiteX99" fmla="*/ 223838 w 587375"/>
                <a:gd name="connsiteY99" fmla="*/ 157163 h 714375"/>
                <a:gd name="connsiteX100" fmla="*/ 234950 w 587375"/>
                <a:gd name="connsiteY100" fmla="*/ 146050 h 714375"/>
                <a:gd name="connsiteX101" fmla="*/ 260350 w 587375"/>
                <a:gd name="connsiteY101" fmla="*/ 166688 h 714375"/>
                <a:gd name="connsiteX102" fmla="*/ 244475 w 587375"/>
                <a:gd name="connsiteY102" fmla="*/ 184150 h 714375"/>
                <a:gd name="connsiteX103" fmla="*/ 242888 w 587375"/>
                <a:gd name="connsiteY103" fmla="*/ 212725 h 714375"/>
                <a:gd name="connsiteX104" fmla="*/ 260350 w 587375"/>
                <a:gd name="connsiteY104" fmla="*/ 212725 h 714375"/>
                <a:gd name="connsiteX105" fmla="*/ 260350 w 587375"/>
                <a:gd name="connsiteY105" fmla="*/ 227013 h 714375"/>
                <a:gd name="connsiteX106" fmla="*/ 292100 w 587375"/>
                <a:gd name="connsiteY106" fmla="*/ 247650 h 714375"/>
                <a:gd name="connsiteX107" fmla="*/ 312738 w 587375"/>
                <a:gd name="connsiteY107" fmla="*/ 250825 h 714375"/>
                <a:gd name="connsiteX108" fmla="*/ 328613 w 587375"/>
                <a:gd name="connsiteY108" fmla="*/ 242888 h 714375"/>
                <a:gd name="connsiteX109" fmla="*/ 339725 w 587375"/>
                <a:gd name="connsiteY109" fmla="*/ 263525 h 714375"/>
                <a:gd name="connsiteX110" fmla="*/ 352425 w 587375"/>
                <a:gd name="connsiteY110" fmla="*/ 260350 h 714375"/>
                <a:gd name="connsiteX111" fmla="*/ 355600 w 587375"/>
                <a:gd name="connsiteY111" fmla="*/ 269875 h 714375"/>
                <a:gd name="connsiteX112" fmla="*/ 398463 w 587375"/>
                <a:gd name="connsiteY112" fmla="*/ 276225 h 714375"/>
                <a:gd name="connsiteX113" fmla="*/ 407988 w 587375"/>
                <a:gd name="connsiteY113" fmla="*/ 269875 h 714375"/>
                <a:gd name="connsiteX114" fmla="*/ 407988 w 587375"/>
                <a:gd name="connsiteY114" fmla="*/ 238125 h 714375"/>
                <a:gd name="connsiteX115" fmla="*/ 423863 w 587375"/>
                <a:gd name="connsiteY115" fmla="*/ 227013 h 714375"/>
                <a:gd name="connsiteX116" fmla="*/ 428625 w 587375"/>
                <a:gd name="connsiteY116" fmla="*/ 234950 h 714375"/>
                <a:gd name="connsiteX117" fmla="*/ 420688 w 587375"/>
                <a:gd name="connsiteY117" fmla="*/ 247650 h 714375"/>
                <a:gd name="connsiteX118" fmla="*/ 423863 w 587375"/>
                <a:gd name="connsiteY118" fmla="*/ 257175 h 714375"/>
                <a:gd name="connsiteX119" fmla="*/ 420688 w 587375"/>
                <a:gd name="connsiteY119" fmla="*/ 265113 h 714375"/>
                <a:gd name="connsiteX120" fmla="*/ 431800 w 587375"/>
                <a:gd name="connsiteY120" fmla="*/ 269875 h 714375"/>
                <a:gd name="connsiteX121" fmla="*/ 450850 w 587375"/>
                <a:gd name="connsiteY121" fmla="*/ 265113 h 714375"/>
                <a:gd name="connsiteX122" fmla="*/ 457200 w 587375"/>
                <a:gd name="connsiteY122" fmla="*/ 257175 h 714375"/>
                <a:gd name="connsiteX123" fmla="*/ 481013 w 587375"/>
                <a:gd name="connsiteY123" fmla="*/ 260350 h 714375"/>
                <a:gd name="connsiteX124" fmla="*/ 481013 w 587375"/>
                <a:gd name="connsiteY124" fmla="*/ 234950 h 714375"/>
                <a:gd name="connsiteX125" fmla="*/ 500063 w 587375"/>
                <a:gd name="connsiteY125" fmla="*/ 227013 h 714375"/>
                <a:gd name="connsiteX126" fmla="*/ 527050 w 587375"/>
                <a:gd name="connsiteY126" fmla="*/ 200025 h 714375"/>
                <a:gd name="connsiteX127" fmla="*/ 544513 w 587375"/>
                <a:gd name="connsiteY127" fmla="*/ 201613 h 714375"/>
                <a:gd name="connsiteX128" fmla="*/ 547688 w 587375"/>
                <a:gd name="connsiteY128" fmla="*/ 214313 h 714375"/>
                <a:gd name="connsiteX129" fmla="*/ 565150 w 587375"/>
                <a:gd name="connsiteY129" fmla="*/ 212725 h 714375"/>
                <a:gd name="connsiteX130" fmla="*/ 582613 w 587375"/>
                <a:gd name="connsiteY130" fmla="*/ 217488 h 714375"/>
                <a:gd name="connsiteX131" fmla="*/ 587375 w 587375"/>
                <a:gd name="connsiteY131" fmla="*/ 233363 h 714375"/>
                <a:gd name="connsiteX132" fmla="*/ 585788 w 587375"/>
                <a:gd name="connsiteY132" fmla="*/ 247650 h 714375"/>
                <a:gd name="connsiteX133" fmla="*/ 577850 w 587375"/>
                <a:gd name="connsiteY133" fmla="*/ 244475 h 714375"/>
                <a:gd name="connsiteX134" fmla="*/ 557213 w 587375"/>
                <a:gd name="connsiteY134" fmla="*/ 255588 h 714375"/>
                <a:gd name="connsiteX135" fmla="*/ 536575 w 587375"/>
                <a:gd name="connsiteY135" fmla="*/ 287338 h 714375"/>
                <a:gd name="connsiteX136" fmla="*/ 536575 w 587375"/>
                <a:gd name="connsiteY136" fmla="*/ 306388 h 714375"/>
                <a:gd name="connsiteX137" fmla="*/ 527050 w 587375"/>
                <a:gd name="connsiteY137" fmla="*/ 323850 h 714375"/>
                <a:gd name="connsiteX138" fmla="*/ 514350 w 587375"/>
                <a:gd name="connsiteY138" fmla="*/ 325438 h 714375"/>
                <a:gd name="connsiteX139" fmla="*/ 517525 w 587375"/>
                <a:gd name="connsiteY139" fmla="*/ 361950 h 714375"/>
                <a:gd name="connsiteX140" fmla="*/ 512763 w 587375"/>
                <a:gd name="connsiteY140" fmla="*/ 363538 h 714375"/>
                <a:gd name="connsiteX141" fmla="*/ 512763 w 587375"/>
                <a:gd name="connsiteY141" fmla="*/ 381000 h 714375"/>
                <a:gd name="connsiteX142" fmla="*/ 504825 w 587375"/>
                <a:gd name="connsiteY142" fmla="*/ 388938 h 714375"/>
                <a:gd name="connsiteX143" fmla="*/ 496888 w 587375"/>
                <a:gd name="connsiteY143" fmla="*/ 381000 h 714375"/>
                <a:gd name="connsiteX144" fmla="*/ 496888 w 587375"/>
                <a:gd name="connsiteY144" fmla="*/ 333375 h 714375"/>
                <a:gd name="connsiteX145" fmla="*/ 488950 w 587375"/>
                <a:gd name="connsiteY145" fmla="*/ 333375 h 714375"/>
                <a:gd name="connsiteX146" fmla="*/ 487363 w 587375"/>
                <a:gd name="connsiteY146" fmla="*/ 349250 h 714375"/>
                <a:gd name="connsiteX147" fmla="*/ 476250 w 587375"/>
                <a:gd name="connsiteY147" fmla="*/ 349250 h 714375"/>
                <a:gd name="connsiteX148" fmla="*/ 481013 w 587375"/>
                <a:gd name="connsiteY148" fmla="*/ 333375 h 714375"/>
                <a:gd name="connsiteX149" fmla="*/ 496888 w 587375"/>
                <a:gd name="connsiteY149" fmla="*/ 320675 h 714375"/>
                <a:gd name="connsiteX150" fmla="*/ 500063 w 587375"/>
                <a:gd name="connsiteY150" fmla="*/ 303213 h 714375"/>
                <a:gd name="connsiteX151" fmla="*/ 449263 w 587375"/>
                <a:gd name="connsiteY151" fmla="*/ 295275 h 714375"/>
                <a:gd name="connsiteX152" fmla="*/ 444500 w 587375"/>
                <a:gd name="connsiteY152" fmla="*/ 285750 h 714375"/>
                <a:gd name="connsiteX153" fmla="*/ 415925 w 587375"/>
                <a:gd name="connsiteY153" fmla="*/ 269875 h 714375"/>
                <a:gd name="connsiteX154" fmla="*/ 414338 w 587375"/>
                <a:gd name="connsiteY154" fmla="*/ 276225 h 714375"/>
                <a:gd name="connsiteX155" fmla="*/ 406400 w 587375"/>
                <a:gd name="connsiteY155" fmla="*/ 293688 h 714375"/>
                <a:gd name="connsiteX156" fmla="*/ 428625 w 587375"/>
                <a:gd name="connsiteY156" fmla="*/ 303213 h 714375"/>
                <a:gd name="connsiteX157" fmla="*/ 415925 w 587375"/>
                <a:gd name="connsiteY157" fmla="*/ 311150 h 714375"/>
                <a:gd name="connsiteX158" fmla="*/ 414338 w 587375"/>
                <a:gd name="connsiteY158" fmla="*/ 319088 h 714375"/>
                <a:gd name="connsiteX159" fmla="*/ 419100 w 587375"/>
                <a:gd name="connsiteY159" fmla="*/ 323850 h 714375"/>
                <a:gd name="connsiteX160" fmla="*/ 420688 w 587375"/>
                <a:gd name="connsiteY160" fmla="*/ 338138 h 714375"/>
                <a:gd name="connsiteX161" fmla="*/ 436563 w 587375"/>
                <a:gd name="connsiteY161" fmla="*/ 388938 h 714375"/>
                <a:gd name="connsiteX162" fmla="*/ 407988 w 587375"/>
                <a:gd name="connsiteY162" fmla="*/ 388938 h 714375"/>
                <a:gd name="connsiteX163" fmla="*/ 406400 w 587375"/>
                <a:gd name="connsiteY163" fmla="*/ 374650 h 714375"/>
                <a:gd name="connsiteX164" fmla="*/ 398463 w 587375"/>
                <a:gd name="connsiteY164" fmla="*/ 388938 h 714375"/>
                <a:gd name="connsiteX165" fmla="*/ 377825 w 587375"/>
                <a:gd name="connsiteY165" fmla="*/ 404813 h 714375"/>
                <a:gd name="connsiteX166" fmla="*/ 382588 w 587375"/>
                <a:gd name="connsiteY166" fmla="*/ 414338 h 714375"/>
                <a:gd name="connsiteX167" fmla="*/ 371475 w 587375"/>
                <a:gd name="connsiteY167" fmla="*/ 434975 h 714375"/>
                <a:gd name="connsiteX168" fmla="*/ 355600 w 587375"/>
                <a:gd name="connsiteY168" fmla="*/ 439738 h 714375"/>
                <a:gd name="connsiteX169" fmla="*/ 350838 w 587375"/>
                <a:gd name="connsiteY169" fmla="*/ 431800 h 714375"/>
                <a:gd name="connsiteX170" fmla="*/ 339725 w 587375"/>
                <a:gd name="connsiteY170" fmla="*/ 439738 h 714375"/>
                <a:gd name="connsiteX171" fmla="*/ 339725 w 587375"/>
                <a:gd name="connsiteY171" fmla="*/ 452438 h 714375"/>
                <a:gd name="connsiteX172" fmla="*/ 287338 w 587375"/>
                <a:gd name="connsiteY172" fmla="*/ 500063 h 714375"/>
                <a:gd name="connsiteX173" fmla="*/ 290513 w 587375"/>
                <a:gd name="connsiteY173" fmla="*/ 512763 h 714375"/>
                <a:gd name="connsiteX174" fmla="*/ 266700 w 587375"/>
                <a:gd name="connsiteY174" fmla="*/ 525463 h 714375"/>
                <a:gd name="connsiteX175" fmla="*/ 249238 w 587375"/>
                <a:gd name="connsiteY175" fmla="*/ 530225 h 714375"/>
                <a:gd name="connsiteX176" fmla="*/ 247650 w 587375"/>
                <a:gd name="connsiteY176" fmla="*/ 539750 h 714375"/>
                <a:gd name="connsiteX177" fmla="*/ 252413 w 587375"/>
                <a:gd name="connsiteY177" fmla="*/ 590550 h 714375"/>
                <a:gd name="connsiteX178" fmla="*/ 239713 w 587375"/>
                <a:gd name="connsiteY178" fmla="*/ 620713 h 714375"/>
                <a:gd name="connsiteX179" fmla="*/ 242888 w 587375"/>
                <a:gd name="connsiteY179" fmla="*/ 655638 h 714375"/>
                <a:gd name="connsiteX180" fmla="*/ 231775 w 587375"/>
                <a:gd name="connsiteY180" fmla="*/ 655638 h 714375"/>
                <a:gd name="connsiteX181" fmla="*/ 223838 w 587375"/>
                <a:gd name="connsiteY181" fmla="*/ 681038 h 714375"/>
                <a:gd name="connsiteX182" fmla="*/ 231775 w 587375"/>
                <a:gd name="connsiteY182" fmla="*/ 687388 h 714375"/>
                <a:gd name="connsiteX183" fmla="*/ 231775 w 587375"/>
                <a:gd name="connsiteY183" fmla="*/ 692150 h 714375"/>
                <a:gd name="connsiteX184" fmla="*/ 214313 w 587375"/>
                <a:gd name="connsiteY184" fmla="*/ 687388 h 714375"/>
                <a:gd name="connsiteX185" fmla="*/ 209550 w 587375"/>
                <a:gd name="connsiteY185" fmla="*/ 704850 h 714375"/>
                <a:gd name="connsiteX186" fmla="*/ 193675 w 587375"/>
                <a:gd name="connsiteY186" fmla="*/ 714375 h 714375"/>
                <a:gd name="connsiteX187" fmla="*/ 166688 w 587375"/>
                <a:gd name="connsiteY187" fmla="*/ 687388 h 714375"/>
                <a:gd name="connsiteX188" fmla="*/ 161925 w 587375"/>
                <a:gd name="connsiteY188" fmla="*/ 666750 h 714375"/>
                <a:gd name="connsiteX189" fmla="*/ 155575 w 587375"/>
                <a:gd name="connsiteY189" fmla="*/ 633413 h 714375"/>
                <a:gd name="connsiteX190" fmla="*/ 133350 w 587375"/>
                <a:gd name="connsiteY190" fmla="*/ 593725 h 714375"/>
                <a:gd name="connsiteX191" fmla="*/ 131763 w 587375"/>
                <a:gd name="connsiteY191" fmla="*/ 555625 h 714375"/>
                <a:gd name="connsiteX192" fmla="*/ 103188 w 587375"/>
                <a:gd name="connsiteY192" fmla="*/ 495300 h 714375"/>
                <a:gd name="connsiteX193" fmla="*/ 98425 w 587375"/>
                <a:gd name="connsiteY193" fmla="*/ 471488 h 714375"/>
                <a:gd name="connsiteX194" fmla="*/ 93662 w 587375"/>
                <a:gd name="connsiteY194" fmla="*/ 423863 h 714375"/>
                <a:gd name="connsiteX195" fmla="*/ 95250 w 587375"/>
                <a:gd name="connsiteY195" fmla="*/ 404813 h 714375"/>
                <a:gd name="connsiteX196" fmla="*/ 90487 w 587375"/>
                <a:gd name="connsiteY196" fmla="*/ 398463 h 714375"/>
                <a:gd name="connsiteX197" fmla="*/ 93662 w 587375"/>
                <a:gd name="connsiteY197" fmla="*/ 374650 h 714375"/>
                <a:gd name="connsiteX198" fmla="*/ 85725 w 587375"/>
                <a:gd name="connsiteY198" fmla="*/ 371475 h 714375"/>
                <a:gd name="connsiteX199" fmla="*/ 82550 w 587375"/>
                <a:gd name="connsiteY199" fmla="*/ 381000 h 714375"/>
                <a:gd name="connsiteX200" fmla="*/ 77787 w 587375"/>
                <a:gd name="connsiteY200" fmla="*/ 404813 h 714375"/>
                <a:gd name="connsiteX201" fmla="*/ 58737 w 587375"/>
                <a:gd name="connsiteY201" fmla="*/ 419100 h 714375"/>
                <a:gd name="connsiteX202" fmla="*/ 34925 w 587375"/>
                <a:gd name="connsiteY202" fmla="*/ 404813 h 714375"/>
                <a:gd name="connsiteX203" fmla="*/ 12700 w 587375"/>
                <a:gd name="connsiteY203" fmla="*/ 374650 h 714375"/>
                <a:gd name="connsiteX204" fmla="*/ 38100 w 587375"/>
                <a:gd name="connsiteY204" fmla="*/ 371475 h 714375"/>
                <a:gd name="connsiteX205" fmla="*/ 50800 w 587375"/>
                <a:gd name="connsiteY205" fmla="*/ 349250 h 714375"/>
                <a:gd name="connsiteX206" fmla="*/ 34925 w 587375"/>
                <a:gd name="connsiteY206" fmla="*/ 354013 h 714375"/>
                <a:gd name="connsiteX207" fmla="*/ 20637 w 587375"/>
                <a:gd name="connsiteY207" fmla="*/ 361950 h 714375"/>
                <a:gd name="connsiteX208" fmla="*/ 0 w 587375"/>
                <a:gd name="connsiteY208" fmla="*/ 342900 h 714375"/>
                <a:gd name="connsiteX209" fmla="*/ 7937 w 587375"/>
                <a:gd name="connsiteY209" fmla="*/ 330200 h 714375"/>
                <a:gd name="connsiteX210" fmla="*/ 42862 w 587375"/>
                <a:gd name="connsiteY210" fmla="*/ 320675 h 714375"/>
                <a:gd name="connsiteX211" fmla="*/ 60325 w 587375"/>
                <a:gd name="connsiteY211" fmla="*/ 320675 h 714375"/>
                <a:gd name="connsiteX212" fmla="*/ 50800 w 587375"/>
                <a:gd name="connsiteY212" fmla="*/ 290513 h 714375"/>
                <a:gd name="connsiteX213" fmla="*/ 33337 w 587375"/>
                <a:gd name="connsiteY213" fmla="*/ 280988 h 714375"/>
                <a:gd name="connsiteX214" fmla="*/ 38100 w 587375"/>
                <a:gd name="connsiteY214" fmla="*/ 265113 h 714375"/>
                <a:gd name="connsiteX215" fmla="*/ 22225 w 587375"/>
                <a:gd name="connsiteY215" fmla="*/ 265113 h 714375"/>
                <a:gd name="connsiteX216" fmla="*/ 25400 w 587375"/>
                <a:gd name="connsiteY216" fmla="*/ 255588 h 714375"/>
                <a:gd name="connsiteX217" fmla="*/ 39687 w 587375"/>
                <a:gd name="connsiteY217" fmla="*/ 234950 h 714375"/>
                <a:gd name="connsiteX218" fmla="*/ 52387 w 587375"/>
                <a:gd name="connsiteY218" fmla="*/ 239713 h 714375"/>
                <a:gd name="connsiteX219" fmla="*/ 76200 w 587375"/>
                <a:gd name="connsiteY219" fmla="*/ 227013 h 714375"/>
                <a:gd name="connsiteX220" fmla="*/ 80962 w 587375"/>
                <a:gd name="connsiteY220" fmla="*/ 212725 h 714375"/>
                <a:gd name="connsiteX221" fmla="*/ 107950 w 587375"/>
                <a:gd name="connsiteY221" fmla="*/ 196850 h 714375"/>
                <a:gd name="connsiteX222" fmla="*/ 120650 w 587375"/>
                <a:gd name="connsiteY222" fmla="*/ 161925 h 714375"/>
                <a:gd name="connsiteX223" fmla="*/ 133350 w 587375"/>
                <a:gd name="connsiteY223" fmla="*/ 134938 h 714375"/>
                <a:gd name="connsiteX224" fmla="*/ 143828 w 587375"/>
                <a:gd name="connsiteY224" fmla="*/ 123507 h 714375"/>
                <a:gd name="connsiteX225" fmla="*/ 141288 w 587375"/>
                <a:gd name="connsiteY225" fmla="*/ 122237 h 714375"/>
                <a:gd name="connsiteX226" fmla="*/ 138113 w 587375"/>
                <a:gd name="connsiteY226" fmla="*/ 122237 h 714375"/>
                <a:gd name="connsiteX227" fmla="*/ 136526 w 587375"/>
                <a:gd name="connsiteY227" fmla="*/ 122237 h 714375"/>
                <a:gd name="connsiteX228" fmla="*/ 136526 w 587375"/>
                <a:gd name="connsiteY228" fmla="*/ 119062 h 714375"/>
                <a:gd name="connsiteX229" fmla="*/ 133351 w 587375"/>
                <a:gd name="connsiteY229" fmla="*/ 115887 h 714375"/>
                <a:gd name="connsiteX230" fmla="*/ 128588 w 587375"/>
                <a:gd name="connsiteY230" fmla="*/ 114300 h 714375"/>
                <a:gd name="connsiteX231" fmla="*/ 125413 w 587375"/>
                <a:gd name="connsiteY231" fmla="*/ 114300 h 714375"/>
                <a:gd name="connsiteX232" fmla="*/ 125413 w 587375"/>
                <a:gd name="connsiteY232" fmla="*/ 109537 h 714375"/>
                <a:gd name="connsiteX233" fmla="*/ 123826 w 587375"/>
                <a:gd name="connsiteY233" fmla="*/ 106362 h 714375"/>
                <a:gd name="connsiteX234" fmla="*/ 119063 w 587375"/>
                <a:gd name="connsiteY234" fmla="*/ 98425 h 714375"/>
                <a:gd name="connsiteX235" fmla="*/ 123826 w 587375"/>
                <a:gd name="connsiteY235" fmla="*/ 96837 h 714375"/>
                <a:gd name="connsiteX236" fmla="*/ 125413 w 587375"/>
                <a:gd name="connsiteY236" fmla="*/ 109537 h 714375"/>
                <a:gd name="connsiteX237" fmla="*/ 123825 w 587375"/>
                <a:gd name="connsiteY237" fmla="*/ 109537 h 714375"/>
                <a:gd name="connsiteX238" fmla="*/ 115888 w 587375"/>
                <a:gd name="connsiteY238" fmla="*/ 106362 h 714375"/>
                <a:gd name="connsiteX239" fmla="*/ 115888 w 587375"/>
                <a:gd name="connsiteY239" fmla="*/ 103187 h 714375"/>
                <a:gd name="connsiteX240" fmla="*/ 115888 w 587375"/>
                <a:gd name="connsiteY240" fmla="*/ 101600 h 714375"/>
                <a:gd name="connsiteX241" fmla="*/ 112713 w 587375"/>
                <a:gd name="connsiteY241" fmla="*/ 79375 h 714375"/>
                <a:gd name="connsiteX242" fmla="*/ 112713 w 587375"/>
                <a:gd name="connsiteY242" fmla="*/ 76200 h 714375"/>
                <a:gd name="connsiteX243" fmla="*/ 111125 w 587375"/>
                <a:gd name="connsiteY243" fmla="*/ 71437 h 714375"/>
                <a:gd name="connsiteX244" fmla="*/ 111125 w 587375"/>
                <a:gd name="connsiteY244" fmla="*/ 68262 h 714375"/>
                <a:gd name="connsiteX245" fmla="*/ 115888 w 587375"/>
                <a:gd name="connsiteY245" fmla="*/ 63500 h 714375"/>
                <a:gd name="connsiteX246" fmla="*/ 123825 w 587375"/>
                <a:gd name="connsiteY246" fmla="*/ 58737 h 714375"/>
                <a:gd name="connsiteX247" fmla="*/ 123825 w 587375"/>
                <a:gd name="connsiteY247" fmla="*/ 55562 h 714375"/>
                <a:gd name="connsiteX248" fmla="*/ 125413 w 587375"/>
                <a:gd name="connsiteY248" fmla="*/ 49212 h 714375"/>
                <a:gd name="connsiteX249" fmla="*/ 123825 w 587375"/>
                <a:gd name="connsiteY249" fmla="*/ 46037 h 714375"/>
                <a:gd name="connsiteX250" fmla="*/ 119063 w 587375"/>
                <a:gd name="connsiteY250" fmla="*/ 41275 h 714375"/>
                <a:gd name="connsiteX251" fmla="*/ 115888 w 587375"/>
                <a:gd name="connsiteY251" fmla="*/ 41275 h 714375"/>
                <a:gd name="connsiteX252" fmla="*/ 112713 w 587375"/>
                <a:gd name="connsiteY252" fmla="*/ 38100 h 714375"/>
                <a:gd name="connsiteX253" fmla="*/ 111125 w 587375"/>
                <a:gd name="connsiteY253" fmla="*/ 33337 h 714375"/>
                <a:gd name="connsiteX254" fmla="*/ 106363 w 587375"/>
                <a:gd name="connsiteY254" fmla="*/ 33337 h 714375"/>
                <a:gd name="connsiteX255" fmla="*/ 103188 w 587375"/>
                <a:gd name="connsiteY255" fmla="*/ 30162 h 714375"/>
                <a:gd name="connsiteX256" fmla="*/ 101600 w 587375"/>
                <a:gd name="connsiteY256" fmla="*/ 30162 h 714375"/>
                <a:gd name="connsiteX257" fmla="*/ 95250 w 587375"/>
                <a:gd name="connsiteY257" fmla="*/ 28575 h 714375"/>
                <a:gd name="connsiteX258" fmla="*/ 95250 w 587375"/>
                <a:gd name="connsiteY258" fmla="*/ 25400 h 714375"/>
                <a:gd name="connsiteX259" fmla="*/ 95250 w 587375"/>
                <a:gd name="connsiteY259" fmla="*/ 17463 h 714375"/>
                <a:gd name="connsiteX260" fmla="*/ 95250 w 587375"/>
                <a:gd name="connsiteY260" fmla="*/ 15875 h 714375"/>
                <a:gd name="connsiteX261" fmla="*/ 98425 w 587375"/>
                <a:gd name="connsiteY261" fmla="*/ 15875 h 714375"/>
                <a:gd name="connsiteX262" fmla="*/ 103188 w 587375"/>
                <a:gd name="connsiteY262" fmla="*/ 15875 h 714375"/>
                <a:gd name="connsiteX263" fmla="*/ 106363 w 587375"/>
                <a:gd name="connsiteY263" fmla="*/ 17463 h 714375"/>
                <a:gd name="connsiteX264" fmla="*/ 107950 w 587375"/>
                <a:gd name="connsiteY264" fmla="*/ 15875 h 714375"/>
                <a:gd name="connsiteX265" fmla="*/ 107950 w 587375"/>
                <a:gd name="connsiteY265" fmla="*/ 12700 h 714375"/>
                <a:gd name="connsiteX266" fmla="*/ 107950 w 587375"/>
                <a:gd name="connsiteY266" fmla="*/ 7938 h 714375"/>
                <a:gd name="connsiteX267" fmla="*/ 112713 w 587375"/>
                <a:gd name="connsiteY267" fmla="*/ 7938 h 714375"/>
                <a:gd name="connsiteX268" fmla="*/ 115888 w 587375"/>
                <a:gd name="connsiteY268" fmla="*/ 7938 h 714375"/>
                <a:gd name="connsiteX269" fmla="*/ 123825 w 587375"/>
                <a:gd name="connsiteY269" fmla="*/ 6350 h 714375"/>
                <a:gd name="connsiteX270" fmla="*/ 125413 w 587375"/>
                <a:gd name="connsiteY270" fmla="*/ 6350 h 714375"/>
                <a:gd name="connsiteX271" fmla="*/ 128588 w 587375"/>
                <a:gd name="connsiteY271" fmla="*/ 3175 h 714375"/>
                <a:gd name="connsiteX272" fmla="*/ 136525 w 587375"/>
                <a:gd name="connsiteY272" fmla="*/ 6350 h 714375"/>
                <a:gd name="connsiteX273" fmla="*/ 138113 w 587375"/>
                <a:gd name="connsiteY273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31776 w 587375"/>
                <a:gd name="connsiteY93" fmla="*/ 122236 h 714375"/>
                <a:gd name="connsiteX94" fmla="*/ 217488 w 587375"/>
                <a:gd name="connsiteY94" fmla="*/ 122237 h 714375"/>
                <a:gd name="connsiteX95" fmla="*/ 214313 w 587375"/>
                <a:gd name="connsiteY95" fmla="*/ 123825 h 714375"/>
                <a:gd name="connsiteX96" fmla="*/ 214312 w 587375"/>
                <a:gd name="connsiteY96" fmla="*/ 123825 h 714375"/>
                <a:gd name="connsiteX97" fmla="*/ 214312 w 587375"/>
                <a:gd name="connsiteY97" fmla="*/ 125014 h 714375"/>
                <a:gd name="connsiteX98" fmla="*/ 223838 w 587375"/>
                <a:gd name="connsiteY98" fmla="*/ 157163 h 714375"/>
                <a:gd name="connsiteX99" fmla="*/ 234950 w 587375"/>
                <a:gd name="connsiteY99" fmla="*/ 146050 h 714375"/>
                <a:gd name="connsiteX100" fmla="*/ 260350 w 587375"/>
                <a:gd name="connsiteY100" fmla="*/ 166688 h 714375"/>
                <a:gd name="connsiteX101" fmla="*/ 244475 w 587375"/>
                <a:gd name="connsiteY101" fmla="*/ 184150 h 714375"/>
                <a:gd name="connsiteX102" fmla="*/ 242888 w 587375"/>
                <a:gd name="connsiteY102" fmla="*/ 212725 h 714375"/>
                <a:gd name="connsiteX103" fmla="*/ 260350 w 587375"/>
                <a:gd name="connsiteY103" fmla="*/ 212725 h 714375"/>
                <a:gd name="connsiteX104" fmla="*/ 260350 w 587375"/>
                <a:gd name="connsiteY104" fmla="*/ 227013 h 714375"/>
                <a:gd name="connsiteX105" fmla="*/ 292100 w 587375"/>
                <a:gd name="connsiteY105" fmla="*/ 247650 h 714375"/>
                <a:gd name="connsiteX106" fmla="*/ 312738 w 587375"/>
                <a:gd name="connsiteY106" fmla="*/ 250825 h 714375"/>
                <a:gd name="connsiteX107" fmla="*/ 328613 w 587375"/>
                <a:gd name="connsiteY107" fmla="*/ 242888 h 714375"/>
                <a:gd name="connsiteX108" fmla="*/ 339725 w 587375"/>
                <a:gd name="connsiteY108" fmla="*/ 263525 h 714375"/>
                <a:gd name="connsiteX109" fmla="*/ 352425 w 587375"/>
                <a:gd name="connsiteY109" fmla="*/ 260350 h 714375"/>
                <a:gd name="connsiteX110" fmla="*/ 355600 w 587375"/>
                <a:gd name="connsiteY110" fmla="*/ 269875 h 714375"/>
                <a:gd name="connsiteX111" fmla="*/ 398463 w 587375"/>
                <a:gd name="connsiteY111" fmla="*/ 276225 h 714375"/>
                <a:gd name="connsiteX112" fmla="*/ 407988 w 587375"/>
                <a:gd name="connsiteY112" fmla="*/ 269875 h 714375"/>
                <a:gd name="connsiteX113" fmla="*/ 407988 w 587375"/>
                <a:gd name="connsiteY113" fmla="*/ 238125 h 714375"/>
                <a:gd name="connsiteX114" fmla="*/ 423863 w 587375"/>
                <a:gd name="connsiteY114" fmla="*/ 227013 h 714375"/>
                <a:gd name="connsiteX115" fmla="*/ 428625 w 587375"/>
                <a:gd name="connsiteY115" fmla="*/ 234950 h 714375"/>
                <a:gd name="connsiteX116" fmla="*/ 420688 w 587375"/>
                <a:gd name="connsiteY116" fmla="*/ 247650 h 714375"/>
                <a:gd name="connsiteX117" fmla="*/ 423863 w 587375"/>
                <a:gd name="connsiteY117" fmla="*/ 257175 h 714375"/>
                <a:gd name="connsiteX118" fmla="*/ 420688 w 587375"/>
                <a:gd name="connsiteY118" fmla="*/ 265113 h 714375"/>
                <a:gd name="connsiteX119" fmla="*/ 431800 w 587375"/>
                <a:gd name="connsiteY119" fmla="*/ 269875 h 714375"/>
                <a:gd name="connsiteX120" fmla="*/ 450850 w 587375"/>
                <a:gd name="connsiteY120" fmla="*/ 265113 h 714375"/>
                <a:gd name="connsiteX121" fmla="*/ 457200 w 587375"/>
                <a:gd name="connsiteY121" fmla="*/ 257175 h 714375"/>
                <a:gd name="connsiteX122" fmla="*/ 481013 w 587375"/>
                <a:gd name="connsiteY122" fmla="*/ 260350 h 714375"/>
                <a:gd name="connsiteX123" fmla="*/ 481013 w 587375"/>
                <a:gd name="connsiteY123" fmla="*/ 234950 h 714375"/>
                <a:gd name="connsiteX124" fmla="*/ 500063 w 587375"/>
                <a:gd name="connsiteY124" fmla="*/ 227013 h 714375"/>
                <a:gd name="connsiteX125" fmla="*/ 527050 w 587375"/>
                <a:gd name="connsiteY125" fmla="*/ 200025 h 714375"/>
                <a:gd name="connsiteX126" fmla="*/ 544513 w 587375"/>
                <a:gd name="connsiteY126" fmla="*/ 201613 h 714375"/>
                <a:gd name="connsiteX127" fmla="*/ 547688 w 587375"/>
                <a:gd name="connsiteY127" fmla="*/ 214313 h 714375"/>
                <a:gd name="connsiteX128" fmla="*/ 565150 w 587375"/>
                <a:gd name="connsiteY128" fmla="*/ 212725 h 714375"/>
                <a:gd name="connsiteX129" fmla="*/ 582613 w 587375"/>
                <a:gd name="connsiteY129" fmla="*/ 217488 h 714375"/>
                <a:gd name="connsiteX130" fmla="*/ 587375 w 587375"/>
                <a:gd name="connsiteY130" fmla="*/ 233363 h 714375"/>
                <a:gd name="connsiteX131" fmla="*/ 585788 w 587375"/>
                <a:gd name="connsiteY131" fmla="*/ 247650 h 714375"/>
                <a:gd name="connsiteX132" fmla="*/ 577850 w 587375"/>
                <a:gd name="connsiteY132" fmla="*/ 244475 h 714375"/>
                <a:gd name="connsiteX133" fmla="*/ 557213 w 587375"/>
                <a:gd name="connsiteY133" fmla="*/ 255588 h 714375"/>
                <a:gd name="connsiteX134" fmla="*/ 536575 w 587375"/>
                <a:gd name="connsiteY134" fmla="*/ 287338 h 714375"/>
                <a:gd name="connsiteX135" fmla="*/ 536575 w 587375"/>
                <a:gd name="connsiteY135" fmla="*/ 306388 h 714375"/>
                <a:gd name="connsiteX136" fmla="*/ 527050 w 587375"/>
                <a:gd name="connsiteY136" fmla="*/ 323850 h 714375"/>
                <a:gd name="connsiteX137" fmla="*/ 514350 w 587375"/>
                <a:gd name="connsiteY137" fmla="*/ 325438 h 714375"/>
                <a:gd name="connsiteX138" fmla="*/ 517525 w 587375"/>
                <a:gd name="connsiteY138" fmla="*/ 361950 h 714375"/>
                <a:gd name="connsiteX139" fmla="*/ 512763 w 587375"/>
                <a:gd name="connsiteY139" fmla="*/ 363538 h 714375"/>
                <a:gd name="connsiteX140" fmla="*/ 512763 w 587375"/>
                <a:gd name="connsiteY140" fmla="*/ 381000 h 714375"/>
                <a:gd name="connsiteX141" fmla="*/ 504825 w 587375"/>
                <a:gd name="connsiteY141" fmla="*/ 388938 h 714375"/>
                <a:gd name="connsiteX142" fmla="*/ 496888 w 587375"/>
                <a:gd name="connsiteY142" fmla="*/ 381000 h 714375"/>
                <a:gd name="connsiteX143" fmla="*/ 496888 w 587375"/>
                <a:gd name="connsiteY143" fmla="*/ 333375 h 714375"/>
                <a:gd name="connsiteX144" fmla="*/ 488950 w 587375"/>
                <a:gd name="connsiteY144" fmla="*/ 333375 h 714375"/>
                <a:gd name="connsiteX145" fmla="*/ 487363 w 587375"/>
                <a:gd name="connsiteY145" fmla="*/ 349250 h 714375"/>
                <a:gd name="connsiteX146" fmla="*/ 476250 w 587375"/>
                <a:gd name="connsiteY146" fmla="*/ 349250 h 714375"/>
                <a:gd name="connsiteX147" fmla="*/ 481013 w 587375"/>
                <a:gd name="connsiteY147" fmla="*/ 333375 h 714375"/>
                <a:gd name="connsiteX148" fmla="*/ 496888 w 587375"/>
                <a:gd name="connsiteY148" fmla="*/ 320675 h 714375"/>
                <a:gd name="connsiteX149" fmla="*/ 500063 w 587375"/>
                <a:gd name="connsiteY149" fmla="*/ 303213 h 714375"/>
                <a:gd name="connsiteX150" fmla="*/ 449263 w 587375"/>
                <a:gd name="connsiteY150" fmla="*/ 295275 h 714375"/>
                <a:gd name="connsiteX151" fmla="*/ 444500 w 587375"/>
                <a:gd name="connsiteY151" fmla="*/ 285750 h 714375"/>
                <a:gd name="connsiteX152" fmla="*/ 415925 w 587375"/>
                <a:gd name="connsiteY152" fmla="*/ 269875 h 714375"/>
                <a:gd name="connsiteX153" fmla="*/ 414338 w 587375"/>
                <a:gd name="connsiteY153" fmla="*/ 276225 h 714375"/>
                <a:gd name="connsiteX154" fmla="*/ 406400 w 587375"/>
                <a:gd name="connsiteY154" fmla="*/ 293688 h 714375"/>
                <a:gd name="connsiteX155" fmla="*/ 428625 w 587375"/>
                <a:gd name="connsiteY155" fmla="*/ 303213 h 714375"/>
                <a:gd name="connsiteX156" fmla="*/ 415925 w 587375"/>
                <a:gd name="connsiteY156" fmla="*/ 311150 h 714375"/>
                <a:gd name="connsiteX157" fmla="*/ 414338 w 587375"/>
                <a:gd name="connsiteY157" fmla="*/ 319088 h 714375"/>
                <a:gd name="connsiteX158" fmla="*/ 419100 w 587375"/>
                <a:gd name="connsiteY158" fmla="*/ 323850 h 714375"/>
                <a:gd name="connsiteX159" fmla="*/ 420688 w 587375"/>
                <a:gd name="connsiteY159" fmla="*/ 338138 h 714375"/>
                <a:gd name="connsiteX160" fmla="*/ 436563 w 587375"/>
                <a:gd name="connsiteY160" fmla="*/ 388938 h 714375"/>
                <a:gd name="connsiteX161" fmla="*/ 407988 w 587375"/>
                <a:gd name="connsiteY161" fmla="*/ 388938 h 714375"/>
                <a:gd name="connsiteX162" fmla="*/ 406400 w 587375"/>
                <a:gd name="connsiteY162" fmla="*/ 374650 h 714375"/>
                <a:gd name="connsiteX163" fmla="*/ 398463 w 587375"/>
                <a:gd name="connsiteY163" fmla="*/ 388938 h 714375"/>
                <a:gd name="connsiteX164" fmla="*/ 377825 w 587375"/>
                <a:gd name="connsiteY164" fmla="*/ 404813 h 714375"/>
                <a:gd name="connsiteX165" fmla="*/ 382588 w 587375"/>
                <a:gd name="connsiteY165" fmla="*/ 414338 h 714375"/>
                <a:gd name="connsiteX166" fmla="*/ 371475 w 587375"/>
                <a:gd name="connsiteY166" fmla="*/ 434975 h 714375"/>
                <a:gd name="connsiteX167" fmla="*/ 355600 w 587375"/>
                <a:gd name="connsiteY167" fmla="*/ 439738 h 714375"/>
                <a:gd name="connsiteX168" fmla="*/ 350838 w 587375"/>
                <a:gd name="connsiteY168" fmla="*/ 431800 h 714375"/>
                <a:gd name="connsiteX169" fmla="*/ 339725 w 587375"/>
                <a:gd name="connsiteY169" fmla="*/ 439738 h 714375"/>
                <a:gd name="connsiteX170" fmla="*/ 339725 w 587375"/>
                <a:gd name="connsiteY170" fmla="*/ 452438 h 714375"/>
                <a:gd name="connsiteX171" fmla="*/ 287338 w 587375"/>
                <a:gd name="connsiteY171" fmla="*/ 500063 h 714375"/>
                <a:gd name="connsiteX172" fmla="*/ 290513 w 587375"/>
                <a:gd name="connsiteY172" fmla="*/ 512763 h 714375"/>
                <a:gd name="connsiteX173" fmla="*/ 266700 w 587375"/>
                <a:gd name="connsiteY173" fmla="*/ 525463 h 714375"/>
                <a:gd name="connsiteX174" fmla="*/ 249238 w 587375"/>
                <a:gd name="connsiteY174" fmla="*/ 530225 h 714375"/>
                <a:gd name="connsiteX175" fmla="*/ 247650 w 587375"/>
                <a:gd name="connsiteY175" fmla="*/ 539750 h 714375"/>
                <a:gd name="connsiteX176" fmla="*/ 252413 w 587375"/>
                <a:gd name="connsiteY176" fmla="*/ 590550 h 714375"/>
                <a:gd name="connsiteX177" fmla="*/ 239713 w 587375"/>
                <a:gd name="connsiteY177" fmla="*/ 620713 h 714375"/>
                <a:gd name="connsiteX178" fmla="*/ 242888 w 587375"/>
                <a:gd name="connsiteY178" fmla="*/ 655638 h 714375"/>
                <a:gd name="connsiteX179" fmla="*/ 231775 w 587375"/>
                <a:gd name="connsiteY179" fmla="*/ 655638 h 714375"/>
                <a:gd name="connsiteX180" fmla="*/ 223838 w 587375"/>
                <a:gd name="connsiteY180" fmla="*/ 681038 h 714375"/>
                <a:gd name="connsiteX181" fmla="*/ 231775 w 587375"/>
                <a:gd name="connsiteY181" fmla="*/ 687388 h 714375"/>
                <a:gd name="connsiteX182" fmla="*/ 231775 w 587375"/>
                <a:gd name="connsiteY182" fmla="*/ 692150 h 714375"/>
                <a:gd name="connsiteX183" fmla="*/ 214313 w 587375"/>
                <a:gd name="connsiteY183" fmla="*/ 687388 h 714375"/>
                <a:gd name="connsiteX184" fmla="*/ 209550 w 587375"/>
                <a:gd name="connsiteY184" fmla="*/ 704850 h 714375"/>
                <a:gd name="connsiteX185" fmla="*/ 193675 w 587375"/>
                <a:gd name="connsiteY185" fmla="*/ 714375 h 714375"/>
                <a:gd name="connsiteX186" fmla="*/ 166688 w 587375"/>
                <a:gd name="connsiteY186" fmla="*/ 687388 h 714375"/>
                <a:gd name="connsiteX187" fmla="*/ 161925 w 587375"/>
                <a:gd name="connsiteY187" fmla="*/ 666750 h 714375"/>
                <a:gd name="connsiteX188" fmla="*/ 155575 w 587375"/>
                <a:gd name="connsiteY188" fmla="*/ 633413 h 714375"/>
                <a:gd name="connsiteX189" fmla="*/ 133350 w 587375"/>
                <a:gd name="connsiteY189" fmla="*/ 593725 h 714375"/>
                <a:gd name="connsiteX190" fmla="*/ 131763 w 587375"/>
                <a:gd name="connsiteY190" fmla="*/ 555625 h 714375"/>
                <a:gd name="connsiteX191" fmla="*/ 103188 w 587375"/>
                <a:gd name="connsiteY191" fmla="*/ 495300 h 714375"/>
                <a:gd name="connsiteX192" fmla="*/ 98425 w 587375"/>
                <a:gd name="connsiteY192" fmla="*/ 471488 h 714375"/>
                <a:gd name="connsiteX193" fmla="*/ 93662 w 587375"/>
                <a:gd name="connsiteY193" fmla="*/ 423863 h 714375"/>
                <a:gd name="connsiteX194" fmla="*/ 95250 w 587375"/>
                <a:gd name="connsiteY194" fmla="*/ 404813 h 714375"/>
                <a:gd name="connsiteX195" fmla="*/ 90487 w 587375"/>
                <a:gd name="connsiteY195" fmla="*/ 398463 h 714375"/>
                <a:gd name="connsiteX196" fmla="*/ 93662 w 587375"/>
                <a:gd name="connsiteY196" fmla="*/ 374650 h 714375"/>
                <a:gd name="connsiteX197" fmla="*/ 85725 w 587375"/>
                <a:gd name="connsiteY197" fmla="*/ 371475 h 714375"/>
                <a:gd name="connsiteX198" fmla="*/ 82550 w 587375"/>
                <a:gd name="connsiteY198" fmla="*/ 381000 h 714375"/>
                <a:gd name="connsiteX199" fmla="*/ 77787 w 587375"/>
                <a:gd name="connsiteY199" fmla="*/ 404813 h 714375"/>
                <a:gd name="connsiteX200" fmla="*/ 58737 w 587375"/>
                <a:gd name="connsiteY200" fmla="*/ 419100 h 714375"/>
                <a:gd name="connsiteX201" fmla="*/ 34925 w 587375"/>
                <a:gd name="connsiteY201" fmla="*/ 404813 h 714375"/>
                <a:gd name="connsiteX202" fmla="*/ 12700 w 587375"/>
                <a:gd name="connsiteY202" fmla="*/ 374650 h 714375"/>
                <a:gd name="connsiteX203" fmla="*/ 38100 w 587375"/>
                <a:gd name="connsiteY203" fmla="*/ 371475 h 714375"/>
                <a:gd name="connsiteX204" fmla="*/ 50800 w 587375"/>
                <a:gd name="connsiteY204" fmla="*/ 349250 h 714375"/>
                <a:gd name="connsiteX205" fmla="*/ 34925 w 587375"/>
                <a:gd name="connsiteY205" fmla="*/ 354013 h 714375"/>
                <a:gd name="connsiteX206" fmla="*/ 20637 w 587375"/>
                <a:gd name="connsiteY206" fmla="*/ 361950 h 714375"/>
                <a:gd name="connsiteX207" fmla="*/ 0 w 587375"/>
                <a:gd name="connsiteY207" fmla="*/ 342900 h 714375"/>
                <a:gd name="connsiteX208" fmla="*/ 7937 w 587375"/>
                <a:gd name="connsiteY208" fmla="*/ 330200 h 714375"/>
                <a:gd name="connsiteX209" fmla="*/ 42862 w 587375"/>
                <a:gd name="connsiteY209" fmla="*/ 320675 h 714375"/>
                <a:gd name="connsiteX210" fmla="*/ 60325 w 587375"/>
                <a:gd name="connsiteY210" fmla="*/ 320675 h 714375"/>
                <a:gd name="connsiteX211" fmla="*/ 50800 w 587375"/>
                <a:gd name="connsiteY211" fmla="*/ 290513 h 714375"/>
                <a:gd name="connsiteX212" fmla="*/ 33337 w 587375"/>
                <a:gd name="connsiteY212" fmla="*/ 280988 h 714375"/>
                <a:gd name="connsiteX213" fmla="*/ 38100 w 587375"/>
                <a:gd name="connsiteY213" fmla="*/ 265113 h 714375"/>
                <a:gd name="connsiteX214" fmla="*/ 22225 w 587375"/>
                <a:gd name="connsiteY214" fmla="*/ 265113 h 714375"/>
                <a:gd name="connsiteX215" fmla="*/ 25400 w 587375"/>
                <a:gd name="connsiteY215" fmla="*/ 255588 h 714375"/>
                <a:gd name="connsiteX216" fmla="*/ 39687 w 587375"/>
                <a:gd name="connsiteY216" fmla="*/ 234950 h 714375"/>
                <a:gd name="connsiteX217" fmla="*/ 52387 w 587375"/>
                <a:gd name="connsiteY217" fmla="*/ 239713 h 714375"/>
                <a:gd name="connsiteX218" fmla="*/ 76200 w 587375"/>
                <a:gd name="connsiteY218" fmla="*/ 227013 h 714375"/>
                <a:gd name="connsiteX219" fmla="*/ 80962 w 587375"/>
                <a:gd name="connsiteY219" fmla="*/ 212725 h 714375"/>
                <a:gd name="connsiteX220" fmla="*/ 107950 w 587375"/>
                <a:gd name="connsiteY220" fmla="*/ 196850 h 714375"/>
                <a:gd name="connsiteX221" fmla="*/ 120650 w 587375"/>
                <a:gd name="connsiteY221" fmla="*/ 161925 h 714375"/>
                <a:gd name="connsiteX222" fmla="*/ 133350 w 587375"/>
                <a:gd name="connsiteY222" fmla="*/ 134938 h 714375"/>
                <a:gd name="connsiteX223" fmla="*/ 143828 w 587375"/>
                <a:gd name="connsiteY223" fmla="*/ 123507 h 714375"/>
                <a:gd name="connsiteX224" fmla="*/ 141288 w 587375"/>
                <a:gd name="connsiteY224" fmla="*/ 122237 h 714375"/>
                <a:gd name="connsiteX225" fmla="*/ 138113 w 587375"/>
                <a:gd name="connsiteY225" fmla="*/ 122237 h 714375"/>
                <a:gd name="connsiteX226" fmla="*/ 136526 w 587375"/>
                <a:gd name="connsiteY226" fmla="*/ 122237 h 714375"/>
                <a:gd name="connsiteX227" fmla="*/ 136526 w 587375"/>
                <a:gd name="connsiteY227" fmla="*/ 119062 h 714375"/>
                <a:gd name="connsiteX228" fmla="*/ 133351 w 587375"/>
                <a:gd name="connsiteY228" fmla="*/ 115887 h 714375"/>
                <a:gd name="connsiteX229" fmla="*/ 128588 w 587375"/>
                <a:gd name="connsiteY229" fmla="*/ 114300 h 714375"/>
                <a:gd name="connsiteX230" fmla="*/ 125413 w 587375"/>
                <a:gd name="connsiteY230" fmla="*/ 114300 h 714375"/>
                <a:gd name="connsiteX231" fmla="*/ 125413 w 587375"/>
                <a:gd name="connsiteY231" fmla="*/ 109537 h 714375"/>
                <a:gd name="connsiteX232" fmla="*/ 123826 w 587375"/>
                <a:gd name="connsiteY232" fmla="*/ 106362 h 714375"/>
                <a:gd name="connsiteX233" fmla="*/ 119063 w 587375"/>
                <a:gd name="connsiteY233" fmla="*/ 98425 h 714375"/>
                <a:gd name="connsiteX234" fmla="*/ 123826 w 587375"/>
                <a:gd name="connsiteY234" fmla="*/ 96837 h 714375"/>
                <a:gd name="connsiteX235" fmla="*/ 125413 w 587375"/>
                <a:gd name="connsiteY235" fmla="*/ 109537 h 714375"/>
                <a:gd name="connsiteX236" fmla="*/ 123825 w 587375"/>
                <a:gd name="connsiteY236" fmla="*/ 109537 h 714375"/>
                <a:gd name="connsiteX237" fmla="*/ 115888 w 587375"/>
                <a:gd name="connsiteY237" fmla="*/ 106362 h 714375"/>
                <a:gd name="connsiteX238" fmla="*/ 115888 w 587375"/>
                <a:gd name="connsiteY238" fmla="*/ 103187 h 714375"/>
                <a:gd name="connsiteX239" fmla="*/ 115888 w 587375"/>
                <a:gd name="connsiteY239" fmla="*/ 101600 h 714375"/>
                <a:gd name="connsiteX240" fmla="*/ 112713 w 587375"/>
                <a:gd name="connsiteY240" fmla="*/ 79375 h 714375"/>
                <a:gd name="connsiteX241" fmla="*/ 112713 w 587375"/>
                <a:gd name="connsiteY241" fmla="*/ 76200 h 714375"/>
                <a:gd name="connsiteX242" fmla="*/ 111125 w 587375"/>
                <a:gd name="connsiteY242" fmla="*/ 71437 h 714375"/>
                <a:gd name="connsiteX243" fmla="*/ 111125 w 587375"/>
                <a:gd name="connsiteY243" fmla="*/ 68262 h 714375"/>
                <a:gd name="connsiteX244" fmla="*/ 115888 w 587375"/>
                <a:gd name="connsiteY244" fmla="*/ 63500 h 714375"/>
                <a:gd name="connsiteX245" fmla="*/ 123825 w 587375"/>
                <a:gd name="connsiteY245" fmla="*/ 58737 h 714375"/>
                <a:gd name="connsiteX246" fmla="*/ 123825 w 587375"/>
                <a:gd name="connsiteY246" fmla="*/ 55562 h 714375"/>
                <a:gd name="connsiteX247" fmla="*/ 125413 w 587375"/>
                <a:gd name="connsiteY247" fmla="*/ 49212 h 714375"/>
                <a:gd name="connsiteX248" fmla="*/ 123825 w 587375"/>
                <a:gd name="connsiteY248" fmla="*/ 46037 h 714375"/>
                <a:gd name="connsiteX249" fmla="*/ 119063 w 587375"/>
                <a:gd name="connsiteY249" fmla="*/ 41275 h 714375"/>
                <a:gd name="connsiteX250" fmla="*/ 115888 w 587375"/>
                <a:gd name="connsiteY250" fmla="*/ 41275 h 714375"/>
                <a:gd name="connsiteX251" fmla="*/ 112713 w 587375"/>
                <a:gd name="connsiteY251" fmla="*/ 38100 h 714375"/>
                <a:gd name="connsiteX252" fmla="*/ 111125 w 587375"/>
                <a:gd name="connsiteY252" fmla="*/ 33337 h 714375"/>
                <a:gd name="connsiteX253" fmla="*/ 106363 w 587375"/>
                <a:gd name="connsiteY253" fmla="*/ 33337 h 714375"/>
                <a:gd name="connsiteX254" fmla="*/ 103188 w 587375"/>
                <a:gd name="connsiteY254" fmla="*/ 30162 h 714375"/>
                <a:gd name="connsiteX255" fmla="*/ 101600 w 587375"/>
                <a:gd name="connsiteY255" fmla="*/ 30162 h 714375"/>
                <a:gd name="connsiteX256" fmla="*/ 95250 w 587375"/>
                <a:gd name="connsiteY256" fmla="*/ 28575 h 714375"/>
                <a:gd name="connsiteX257" fmla="*/ 95250 w 587375"/>
                <a:gd name="connsiteY257" fmla="*/ 25400 h 714375"/>
                <a:gd name="connsiteX258" fmla="*/ 95250 w 587375"/>
                <a:gd name="connsiteY258" fmla="*/ 17463 h 714375"/>
                <a:gd name="connsiteX259" fmla="*/ 95250 w 587375"/>
                <a:gd name="connsiteY259" fmla="*/ 15875 h 714375"/>
                <a:gd name="connsiteX260" fmla="*/ 98425 w 587375"/>
                <a:gd name="connsiteY260" fmla="*/ 15875 h 714375"/>
                <a:gd name="connsiteX261" fmla="*/ 103188 w 587375"/>
                <a:gd name="connsiteY261" fmla="*/ 15875 h 714375"/>
                <a:gd name="connsiteX262" fmla="*/ 106363 w 587375"/>
                <a:gd name="connsiteY262" fmla="*/ 17463 h 714375"/>
                <a:gd name="connsiteX263" fmla="*/ 107950 w 587375"/>
                <a:gd name="connsiteY263" fmla="*/ 15875 h 714375"/>
                <a:gd name="connsiteX264" fmla="*/ 107950 w 587375"/>
                <a:gd name="connsiteY264" fmla="*/ 12700 h 714375"/>
                <a:gd name="connsiteX265" fmla="*/ 107950 w 587375"/>
                <a:gd name="connsiteY265" fmla="*/ 7938 h 714375"/>
                <a:gd name="connsiteX266" fmla="*/ 112713 w 587375"/>
                <a:gd name="connsiteY266" fmla="*/ 7938 h 714375"/>
                <a:gd name="connsiteX267" fmla="*/ 115888 w 587375"/>
                <a:gd name="connsiteY267" fmla="*/ 7938 h 714375"/>
                <a:gd name="connsiteX268" fmla="*/ 123825 w 587375"/>
                <a:gd name="connsiteY268" fmla="*/ 6350 h 714375"/>
                <a:gd name="connsiteX269" fmla="*/ 125413 w 587375"/>
                <a:gd name="connsiteY269" fmla="*/ 6350 h 714375"/>
                <a:gd name="connsiteX270" fmla="*/ 128588 w 587375"/>
                <a:gd name="connsiteY270" fmla="*/ 3175 h 714375"/>
                <a:gd name="connsiteX271" fmla="*/ 136525 w 587375"/>
                <a:gd name="connsiteY271" fmla="*/ 6350 h 714375"/>
                <a:gd name="connsiteX272" fmla="*/ 138113 w 587375"/>
                <a:gd name="connsiteY272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31776 w 587375"/>
                <a:gd name="connsiteY92" fmla="*/ 122237 h 714375"/>
                <a:gd name="connsiteX93" fmla="*/ 217488 w 587375"/>
                <a:gd name="connsiteY93" fmla="*/ 122237 h 714375"/>
                <a:gd name="connsiteX94" fmla="*/ 214313 w 587375"/>
                <a:gd name="connsiteY94" fmla="*/ 123825 h 714375"/>
                <a:gd name="connsiteX95" fmla="*/ 214312 w 587375"/>
                <a:gd name="connsiteY95" fmla="*/ 123825 h 714375"/>
                <a:gd name="connsiteX96" fmla="*/ 214312 w 587375"/>
                <a:gd name="connsiteY96" fmla="*/ 125014 h 714375"/>
                <a:gd name="connsiteX97" fmla="*/ 223838 w 587375"/>
                <a:gd name="connsiteY97" fmla="*/ 157163 h 714375"/>
                <a:gd name="connsiteX98" fmla="*/ 234950 w 587375"/>
                <a:gd name="connsiteY98" fmla="*/ 146050 h 714375"/>
                <a:gd name="connsiteX99" fmla="*/ 260350 w 587375"/>
                <a:gd name="connsiteY99" fmla="*/ 166688 h 714375"/>
                <a:gd name="connsiteX100" fmla="*/ 244475 w 587375"/>
                <a:gd name="connsiteY100" fmla="*/ 184150 h 714375"/>
                <a:gd name="connsiteX101" fmla="*/ 242888 w 587375"/>
                <a:gd name="connsiteY101" fmla="*/ 212725 h 714375"/>
                <a:gd name="connsiteX102" fmla="*/ 260350 w 587375"/>
                <a:gd name="connsiteY102" fmla="*/ 212725 h 714375"/>
                <a:gd name="connsiteX103" fmla="*/ 260350 w 587375"/>
                <a:gd name="connsiteY103" fmla="*/ 227013 h 714375"/>
                <a:gd name="connsiteX104" fmla="*/ 292100 w 587375"/>
                <a:gd name="connsiteY104" fmla="*/ 247650 h 714375"/>
                <a:gd name="connsiteX105" fmla="*/ 312738 w 587375"/>
                <a:gd name="connsiteY105" fmla="*/ 250825 h 714375"/>
                <a:gd name="connsiteX106" fmla="*/ 328613 w 587375"/>
                <a:gd name="connsiteY106" fmla="*/ 242888 h 714375"/>
                <a:gd name="connsiteX107" fmla="*/ 339725 w 587375"/>
                <a:gd name="connsiteY107" fmla="*/ 263525 h 714375"/>
                <a:gd name="connsiteX108" fmla="*/ 352425 w 587375"/>
                <a:gd name="connsiteY108" fmla="*/ 260350 h 714375"/>
                <a:gd name="connsiteX109" fmla="*/ 355600 w 587375"/>
                <a:gd name="connsiteY109" fmla="*/ 269875 h 714375"/>
                <a:gd name="connsiteX110" fmla="*/ 398463 w 587375"/>
                <a:gd name="connsiteY110" fmla="*/ 276225 h 714375"/>
                <a:gd name="connsiteX111" fmla="*/ 407988 w 587375"/>
                <a:gd name="connsiteY111" fmla="*/ 269875 h 714375"/>
                <a:gd name="connsiteX112" fmla="*/ 407988 w 587375"/>
                <a:gd name="connsiteY112" fmla="*/ 238125 h 714375"/>
                <a:gd name="connsiteX113" fmla="*/ 423863 w 587375"/>
                <a:gd name="connsiteY113" fmla="*/ 227013 h 714375"/>
                <a:gd name="connsiteX114" fmla="*/ 428625 w 587375"/>
                <a:gd name="connsiteY114" fmla="*/ 234950 h 714375"/>
                <a:gd name="connsiteX115" fmla="*/ 420688 w 587375"/>
                <a:gd name="connsiteY115" fmla="*/ 247650 h 714375"/>
                <a:gd name="connsiteX116" fmla="*/ 423863 w 587375"/>
                <a:gd name="connsiteY116" fmla="*/ 257175 h 714375"/>
                <a:gd name="connsiteX117" fmla="*/ 420688 w 587375"/>
                <a:gd name="connsiteY117" fmla="*/ 265113 h 714375"/>
                <a:gd name="connsiteX118" fmla="*/ 431800 w 587375"/>
                <a:gd name="connsiteY118" fmla="*/ 269875 h 714375"/>
                <a:gd name="connsiteX119" fmla="*/ 450850 w 587375"/>
                <a:gd name="connsiteY119" fmla="*/ 265113 h 714375"/>
                <a:gd name="connsiteX120" fmla="*/ 457200 w 587375"/>
                <a:gd name="connsiteY120" fmla="*/ 257175 h 714375"/>
                <a:gd name="connsiteX121" fmla="*/ 481013 w 587375"/>
                <a:gd name="connsiteY121" fmla="*/ 260350 h 714375"/>
                <a:gd name="connsiteX122" fmla="*/ 481013 w 587375"/>
                <a:gd name="connsiteY122" fmla="*/ 234950 h 714375"/>
                <a:gd name="connsiteX123" fmla="*/ 500063 w 587375"/>
                <a:gd name="connsiteY123" fmla="*/ 227013 h 714375"/>
                <a:gd name="connsiteX124" fmla="*/ 527050 w 587375"/>
                <a:gd name="connsiteY124" fmla="*/ 200025 h 714375"/>
                <a:gd name="connsiteX125" fmla="*/ 544513 w 587375"/>
                <a:gd name="connsiteY125" fmla="*/ 201613 h 714375"/>
                <a:gd name="connsiteX126" fmla="*/ 547688 w 587375"/>
                <a:gd name="connsiteY126" fmla="*/ 214313 h 714375"/>
                <a:gd name="connsiteX127" fmla="*/ 565150 w 587375"/>
                <a:gd name="connsiteY127" fmla="*/ 212725 h 714375"/>
                <a:gd name="connsiteX128" fmla="*/ 582613 w 587375"/>
                <a:gd name="connsiteY128" fmla="*/ 217488 h 714375"/>
                <a:gd name="connsiteX129" fmla="*/ 587375 w 587375"/>
                <a:gd name="connsiteY129" fmla="*/ 233363 h 714375"/>
                <a:gd name="connsiteX130" fmla="*/ 585788 w 587375"/>
                <a:gd name="connsiteY130" fmla="*/ 247650 h 714375"/>
                <a:gd name="connsiteX131" fmla="*/ 577850 w 587375"/>
                <a:gd name="connsiteY131" fmla="*/ 244475 h 714375"/>
                <a:gd name="connsiteX132" fmla="*/ 557213 w 587375"/>
                <a:gd name="connsiteY132" fmla="*/ 255588 h 714375"/>
                <a:gd name="connsiteX133" fmla="*/ 536575 w 587375"/>
                <a:gd name="connsiteY133" fmla="*/ 287338 h 714375"/>
                <a:gd name="connsiteX134" fmla="*/ 536575 w 587375"/>
                <a:gd name="connsiteY134" fmla="*/ 306388 h 714375"/>
                <a:gd name="connsiteX135" fmla="*/ 527050 w 587375"/>
                <a:gd name="connsiteY135" fmla="*/ 323850 h 714375"/>
                <a:gd name="connsiteX136" fmla="*/ 514350 w 587375"/>
                <a:gd name="connsiteY136" fmla="*/ 325438 h 714375"/>
                <a:gd name="connsiteX137" fmla="*/ 517525 w 587375"/>
                <a:gd name="connsiteY137" fmla="*/ 361950 h 714375"/>
                <a:gd name="connsiteX138" fmla="*/ 512763 w 587375"/>
                <a:gd name="connsiteY138" fmla="*/ 363538 h 714375"/>
                <a:gd name="connsiteX139" fmla="*/ 512763 w 587375"/>
                <a:gd name="connsiteY139" fmla="*/ 381000 h 714375"/>
                <a:gd name="connsiteX140" fmla="*/ 504825 w 587375"/>
                <a:gd name="connsiteY140" fmla="*/ 388938 h 714375"/>
                <a:gd name="connsiteX141" fmla="*/ 496888 w 587375"/>
                <a:gd name="connsiteY141" fmla="*/ 381000 h 714375"/>
                <a:gd name="connsiteX142" fmla="*/ 496888 w 587375"/>
                <a:gd name="connsiteY142" fmla="*/ 333375 h 714375"/>
                <a:gd name="connsiteX143" fmla="*/ 488950 w 587375"/>
                <a:gd name="connsiteY143" fmla="*/ 333375 h 714375"/>
                <a:gd name="connsiteX144" fmla="*/ 487363 w 587375"/>
                <a:gd name="connsiteY144" fmla="*/ 349250 h 714375"/>
                <a:gd name="connsiteX145" fmla="*/ 476250 w 587375"/>
                <a:gd name="connsiteY145" fmla="*/ 349250 h 714375"/>
                <a:gd name="connsiteX146" fmla="*/ 481013 w 587375"/>
                <a:gd name="connsiteY146" fmla="*/ 333375 h 714375"/>
                <a:gd name="connsiteX147" fmla="*/ 496888 w 587375"/>
                <a:gd name="connsiteY147" fmla="*/ 320675 h 714375"/>
                <a:gd name="connsiteX148" fmla="*/ 500063 w 587375"/>
                <a:gd name="connsiteY148" fmla="*/ 303213 h 714375"/>
                <a:gd name="connsiteX149" fmla="*/ 449263 w 587375"/>
                <a:gd name="connsiteY149" fmla="*/ 295275 h 714375"/>
                <a:gd name="connsiteX150" fmla="*/ 444500 w 587375"/>
                <a:gd name="connsiteY150" fmla="*/ 285750 h 714375"/>
                <a:gd name="connsiteX151" fmla="*/ 415925 w 587375"/>
                <a:gd name="connsiteY151" fmla="*/ 269875 h 714375"/>
                <a:gd name="connsiteX152" fmla="*/ 414338 w 587375"/>
                <a:gd name="connsiteY152" fmla="*/ 276225 h 714375"/>
                <a:gd name="connsiteX153" fmla="*/ 406400 w 587375"/>
                <a:gd name="connsiteY153" fmla="*/ 293688 h 714375"/>
                <a:gd name="connsiteX154" fmla="*/ 428625 w 587375"/>
                <a:gd name="connsiteY154" fmla="*/ 303213 h 714375"/>
                <a:gd name="connsiteX155" fmla="*/ 415925 w 587375"/>
                <a:gd name="connsiteY155" fmla="*/ 311150 h 714375"/>
                <a:gd name="connsiteX156" fmla="*/ 414338 w 587375"/>
                <a:gd name="connsiteY156" fmla="*/ 319088 h 714375"/>
                <a:gd name="connsiteX157" fmla="*/ 419100 w 587375"/>
                <a:gd name="connsiteY157" fmla="*/ 323850 h 714375"/>
                <a:gd name="connsiteX158" fmla="*/ 420688 w 587375"/>
                <a:gd name="connsiteY158" fmla="*/ 338138 h 714375"/>
                <a:gd name="connsiteX159" fmla="*/ 436563 w 587375"/>
                <a:gd name="connsiteY159" fmla="*/ 388938 h 714375"/>
                <a:gd name="connsiteX160" fmla="*/ 407988 w 587375"/>
                <a:gd name="connsiteY160" fmla="*/ 388938 h 714375"/>
                <a:gd name="connsiteX161" fmla="*/ 406400 w 587375"/>
                <a:gd name="connsiteY161" fmla="*/ 374650 h 714375"/>
                <a:gd name="connsiteX162" fmla="*/ 398463 w 587375"/>
                <a:gd name="connsiteY162" fmla="*/ 388938 h 714375"/>
                <a:gd name="connsiteX163" fmla="*/ 377825 w 587375"/>
                <a:gd name="connsiteY163" fmla="*/ 404813 h 714375"/>
                <a:gd name="connsiteX164" fmla="*/ 382588 w 587375"/>
                <a:gd name="connsiteY164" fmla="*/ 414338 h 714375"/>
                <a:gd name="connsiteX165" fmla="*/ 371475 w 587375"/>
                <a:gd name="connsiteY165" fmla="*/ 434975 h 714375"/>
                <a:gd name="connsiteX166" fmla="*/ 355600 w 587375"/>
                <a:gd name="connsiteY166" fmla="*/ 439738 h 714375"/>
                <a:gd name="connsiteX167" fmla="*/ 350838 w 587375"/>
                <a:gd name="connsiteY167" fmla="*/ 431800 h 714375"/>
                <a:gd name="connsiteX168" fmla="*/ 339725 w 587375"/>
                <a:gd name="connsiteY168" fmla="*/ 439738 h 714375"/>
                <a:gd name="connsiteX169" fmla="*/ 339725 w 587375"/>
                <a:gd name="connsiteY169" fmla="*/ 452438 h 714375"/>
                <a:gd name="connsiteX170" fmla="*/ 287338 w 587375"/>
                <a:gd name="connsiteY170" fmla="*/ 500063 h 714375"/>
                <a:gd name="connsiteX171" fmla="*/ 290513 w 587375"/>
                <a:gd name="connsiteY171" fmla="*/ 512763 h 714375"/>
                <a:gd name="connsiteX172" fmla="*/ 266700 w 587375"/>
                <a:gd name="connsiteY172" fmla="*/ 525463 h 714375"/>
                <a:gd name="connsiteX173" fmla="*/ 249238 w 587375"/>
                <a:gd name="connsiteY173" fmla="*/ 530225 h 714375"/>
                <a:gd name="connsiteX174" fmla="*/ 247650 w 587375"/>
                <a:gd name="connsiteY174" fmla="*/ 539750 h 714375"/>
                <a:gd name="connsiteX175" fmla="*/ 252413 w 587375"/>
                <a:gd name="connsiteY175" fmla="*/ 590550 h 714375"/>
                <a:gd name="connsiteX176" fmla="*/ 239713 w 587375"/>
                <a:gd name="connsiteY176" fmla="*/ 620713 h 714375"/>
                <a:gd name="connsiteX177" fmla="*/ 242888 w 587375"/>
                <a:gd name="connsiteY177" fmla="*/ 655638 h 714375"/>
                <a:gd name="connsiteX178" fmla="*/ 231775 w 587375"/>
                <a:gd name="connsiteY178" fmla="*/ 655638 h 714375"/>
                <a:gd name="connsiteX179" fmla="*/ 223838 w 587375"/>
                <a:gd name="connsiteY179" fmla="*/ 681038 h 714375"/>
                <a:gd name="connsiteX180" fmla="*/ 231775 w 587375"/>
                <a:gd name="connsiteY180" fmla="*/ 687388 h 714375"/>
                <a:gd name="connsiteX181" fmla="*/ 231775 w 587375"/>
                <a:gd name="connsiteY181" fmla="*/ 692150 h 714375"/>
                <a:gd name="connsiteX182" fmla="*/ 214313 w 587375"/>
                <a:gd name="connsiteY182" fmla="*/ 687388 h 714375"/>
                <a:gd name="connsiteX183" fmla="*/ 209550 w 587375"/>
                <a:gd name="connsiteY183" fmla="*/ 704850 h 714375"/>
                <a:gd name="connsiteX184" fmla="*/ 193675 w 587375"/>
                <a:gd name="connsiteY184" fmla="*/ 714375 h 714375"/>
                <a:gd name="connsiteX185" fmla="*/ 166688 w 587375"/>
                <a:gd name="connsiteY185" fmla="*/ 687388 h 714375"/>
                <a:gd name="connsiteX186" fmla="*/ 161925 w 587375"/>
                <a:gd name="connsiteY186" fmla="*/ 666750 h 714375"/>
                <a:gd name="connsiteX187" fmla="*/ 155575 w 587375"/>
                <a:gd name="connsiteY187" fmla="*/ 633413 h 714375"/>
                <a:gd name="connsiteX188" fmla="*/ 133350 w 587375"/>
                <a:gd name="connsiteY188" fmla="*/ 593725 h 714375"/>
                <a:gd name="connsiteX189" fmla="*/ 131763 w 587375"/>
                <a:gd name="connsiteY189" fmla="*/ 555625 h 714375"/>
                <a:gd name="connsiteX190" fmla="*/ 103188 w 587375"/>
                <a:gd name="connsiteY190" fmla="*/ 495300 h 714375"/>
                <a:gd name="connsiteX191" fmla="*/ 98425 w 587375"/>
                <a:gd name="connsiteY191" fmla="*/ 471488 h 714375"/>
                <a:gd name="connsiteX192" fmla="*/ 93662 w 587375"/>
                <a:gd name="connsiteY192" fmla="*/ 423863 h 714375"/>
                <a:gd name="connsiteX193" fmla="*/ 95250 w 587375"/>
                <a:gd name="connsiteY193" fmla="*/ 404813 h 714375"/>
                <a:gd name="connsiteX194" fmla="*/ 90487 w 587375"/>
                <a:gd name="connsiteY194" fmla="*/ 398463 h 714375"/>
                <a:gd name="connsiteX195" fmla="*/ 93662 w 587375"/>
                <a:gd name="connsiteY195" fmla="*/ 374650 h 714375"/>
                <a:gd name="connsiteX196" fmla="*/ 85725 w 587375"/>
                <a:gd name="connsiteY196" fmla="*/ 371475 h 714375"/>
                <a:gd name="connsiteX197" fmla="*/ 82550 w 587375"/>
                <a:gd name="connsiteY197" fmla="*/ 381000 h 714375"/>
                <a:gd name="connsiteX198" fmla="*/ 77787 w 587375"/>
                <a:gd name="connsiteY198" fmla="*/ 404813 h 714375"/>
                <a:gd name="connsiteX199" fmla="*/ 58737 w 587375"/>
                <a:gd name="connsiteY199" fmla="*/ 419100 h 714375"/>
                <a:gd name="connsiteX200" fmla="*/ 34925 w 587375"/>
                <a:gd name="connsiteY200" fmla="*/ 404813 h 714375"/>
                <a:gd name="connsiteX201" fmla="*/ 12700 w 587375"/>
                <a:gd name="connsiteY201" fmla="*/ 374650 h 714375"/>
                <a:gd name="connsiteX202" fmla="*/ 38100 w 587375"/>
                <a:gd name="connsiteY202" fmla="*/ 371475 h 714375"/>
                <a:gd name="connsiteX203" fmla="*/ 50800 w 587375"/>
                <a:gd name="connsiteY203" fmla="*/ 349250 h 714375"/>
                <a:gd name="connsiteX204" fmla="*/ 34925 w 587375"/>
                <a:gd name="connsiteY204" fmla="*/ 354013 h 714375"/>
                <a:gd name="connsiteX205" fmla="*/ 20637 w 587375"/>
                <a:gd name="connsiteY205" fmla="*/ 361950 h 714375"/>
                <a:gd name="connsiteX206" fmla="*/ 0 w 587375"/>
                <a:gd name="connsiteY206" fmla="*/ 342900 h 714375"/>
                <a:gd name="connsiteX207" fmla="*/ 7937 w 587375"/>
                <a:gd name="connsiteY207" fmla="*/ 330200 h 714375"/>
                <a:gd name="connsiteX208" fmla="*/ 42862 w 587375"/>
                <a:gd name="connsiteY208" fmla="*/ 320675 h 714375"/>
                <a:gd name="connsiteX209" fmla="*/ 60325 w 587375"/>
                <a:gd name="connsiteY209" fmla="*/ 320675 h 714375"/>
                <a:gd name="connsiteX210" fmla="*/ 50800 w 587375"/>
                <a:gd name="connsiteY210" fmla="*/ 290513 h 714375"/>
                <a:gd name="connsiteX211" fmla="*/ 33337 w 587375"/>
                <a:gd name="connsiteY211" fmla="*/ 280988 h 714375"/>
                <a:gd name="connsiteX212" fmla="*/ 38100 w 587375"/>
                <a:gd name="connsiteY212" fmla="*/ 265113 h 714375"/>
                <a:gd name="connsiteX213" fmla="*/ 22225 w 587375"/>
                <a:gd name="connsiteY213" fmla="*/ 265113 h 714375"/>
                <a:gd name="connsiteX214" fmla="*/ 25400 w 587375"/>
                <a:gd name="connsiteY214" fmla="*/ 255588 h 714375"/>
                <a:gd name="connsiteX215" fmla="*/ 39687 w 587375"/>
                <a:gd name="connsiteY215" fmla="*/ 234950 h 714375"/>
                <a:gd name="connsiteX216" fmla="*/ 52387 w 587375"/>
                <a:gd name="connsiteY216" fmla="*/ 239713 h 714375"/>
                <a:gd name="connsiteX217" fmla="*/ 76200 w 587375"/>
                <a:gd name="connsiteY217" fmla="*/ 227013 h 714375"/>
                <a:gd name="connsiteX218" fmla="*/ 80962 w 587375"/>
                <a:gd name="connsiteY218" fmla="*/ 212725 h 714375"/>
                <a:gd name="connsiteX219" fmla="*/ 107950 w 587375"/>
                <a:gd name="connsiteY219" fmla="*/ 196850 h 714375"/>
                <a:gd name="connsiteX220" fmla="*/ 120650 w 587375"/>
                <a:gd name="connsiteY220" fmla="*/ 161925 h 714375"/>
                <a:gd name="connsiteX221" fmla="*/ 133350 w 587375"/>
                <a:gd name="connsiteY221" fmla="*/ 134938 h 714375"/>
                <a:gd name="connsiteX222" fmla="*/ 143828 w 587375"/>
                <a:gd name="connsiteY222" fmla="*/ 123507 h 714375"/>
                <a:gd name="connsiteX223" fmla="*/ 141288 w 587375"/>
                <a:gd name="connsiteY223" fmla="*/ 122237 h 714375"/>
                <a:gd name="connsiteX224" fmla="*/ 138113 w 587375"/>
                <a:gd name="connsiteY224" fmla="*/ 122237 h 714375"/>
                <a:gd name="connsiteX225" fmla="*/ 136526 w 587375"/>
                <a:gd name="connsiteY225" fmla="*/ 122237 h 714375"/>
                <a:gd name="connsiteX226" fmla="*/ 136526 w 587375"/>
                <a:gd name="connsiteY226" fmla="*/ 119062 h 714375"/>
                <a:gd name="connsiteX227" fmla="*/ 133351 w 587375"/>
                <a:gd name="connsiteY227" fmla="*/ 115887 h 714375"/>
                <a:gd name="connsiteX228" fmla="*/ 128588 w 587375"/>
                <a:gd name="connsiteY228" fmla="*/ 114300 h 714375"/>
                <a:gd name="connsiteX229" fmla="*/ 125413 w 587375"/>
                <a:gd name="connsiteY229" fmla="*/ 114300 h 714375"/>
                <a:gd name="connsiteX230" fmla="*/ 125413 w 587375"/>
                <a:gd name="connsiteY230" fmla="*/ 109537 h 714375"/>
                <a:gd name="connsiteX231" fmla="*/ 123826 w 587375"/>
                <a:gd name="connsiteY231" fmla="*/ 106362 h 714375"/>
                <a:gd name="connsiteX232" fmla="*/ 119063 w 587375"/>
                <a:gd name="connsiteY232" fmla="*/ 98425 h 714375"/>
                <a:gd name="connsiteX233" fmla="*/ 123826 w 587375"/>
                <a:gd name="connsiteY233" fmla="*/ 96837 h 714375"/>
                <a:gd name="connsiteX234" fmla="*/ 125413 w 587375"/>
                <a:gd name="connsiteY234" fmla="*/ 109537 h 714375"/>
                <a:gd name="connsiteX235" fmla="*/ 123825 w 587375"/>
                <a:gd name="connsiteY235" fmla="*/ 109537 h 714375"/>
                <a:gd name="connsiteX236" fmla="*/ 115888 w 587375"/>
                <a:gd name="connsiteY236" fmla="*/ 106362 h 714375"/>
                <a:gd name="connsiteX237" fmla="*/ 115888 w 587375"/>
                <a:gd name="connsiteY237" fmla="*/ 103187 h 714375"/>
                <a:gd name="connsiteX238" fmla="*/ 115888 w 587375"/>
                <a:gd name="connsiteY238" fmla="*/ 101600 h 714375"/>
                <a:gd name="connsiteX239" fmla="*/ 112713 w 587375"/>
                <a:gd name="connsiteY239" fmla="*/ 79375 h 714375"/>
                <a:gd name="connsiteX240" fmla="*/ 112713 w 587375"/>
                <a:gd name="connsiteY240" fmla="*/ 76200 h 714375"/>
                <a:gd name="connsiteX241" fmla="*/ 111125 w 587375"/>
                <a:gd name="connsiteY241" fmla="*/ 71437 h 714375"/>
                <a:gd name="connsiteX242" fmla="*/ 111125 w 587375"/>
                <a:gd name="connsiteY242" fmla="*/ 68262 h 714375"/>
                <a:gd name="connsiteX243" fmla="*/ 115888 w 587375"/>
                <a:gd name="connsiteY243" fmla="*/ 63500 h 714375"/>
                <a:gd name="connsiteX244" fmla="*/ 123825 w 587375"/>
                <a:gd name="connsiteY244" fmla="*/ 58737 h 714375"/>
                <a:gd name="connsiteX245" fmla="*/ 123825 w 587375"/>
                <a:gd name="connsiteY245" fmla="*/ 55562 h 714375"/>
                <a:gd name="connsiteX246" fmla="*/ 125413 w 587375"/>
                <a:gd name="connsiteY246" fmla="*/ 49212 h 714375"/>
                <a:gd name="connsiteX247" fmla="*/ 123825 w 587375"/>
                <a:gd name="connsiteY247" fmla="*/ 46037 h 714375"/>
                <a:gd name="connsiteX248" fmla="*/ 119063 w 587375"/>
                <a:gd name="connsiteY248" fmla="*/ 41275 h 714375"/>
                <a:gd name="connsiteX249" fmla="*/ 115888 w 587375"/>
                <a:gd name="connsiteY249" fmla="*/ 41275 h 714375"/>
                <a:gd name="connsiteX250" fmla="*/ 112713 w 587375"/>
                <a:gd name="connsiteY250" fmla="*/ 38100 h 714375"/>
                <a:gd name="connsiteX251" fmla="*/ 111125 w 587375"/>
                <a:gd name="connsiteY251" fmla="*/ 33337 h 714375"/>
                <a:gd name="connsiteX252" fmla="*/ 106363 w 587375"/>
                <a:gd name="connsiteY252" fmla="*/ 33337 h 714375"/>
                <a:gd name="connsiteX253" fmla="*/ 103188 w 587375"/>
                <a:gd name="connsiteY253" fmla="*/ 30162 h 714375"/>
                <a:gd name="connsiteX254" fmla="*/ 101600 w 587375"/>
                <a:gd name="connsiteY254" fmla="*/ 30162 h 714375"/>
                <a:gd name="connsiteX255" fmla="*/ 95250 w 587375"/>
                <a:gd name="connsiteY255" fmla="*/ 28575 h 714375"/>
                <a:gd name="connsiteX256" fmla="*/ 95250 w 587375"/>
                <a:gd name="connsiteY256" fmla="*/ 25400 h 714375"/>
                <a:gd name="connsiteX257" fmla="*/ 95250 w 587375"/>
                <a:gd name="connsiteY257" fmla="*/ 17463 h 714375"/>
                <a:gd name="connsiteX258" fmla="*/ 95250 w 587375"/>
                <a:gd name="connsiteY258" fmla="*/ 15875 h 714375"/>
                <a:gd name="connsiteX259" fmla="*/ 98425 w 587375"/>
                <a:gd name="connsiteY259" fmla="*/ 15875 h 714375"/>
                <a:gd name="connsiteX260" fmla="*/ 103188 w 587375"/>
                <a:gd name="connsiteY260" fmla="*/ 15875 h 714375"/>
                <a:gd name="connsiteX261" fmla="*/ 106363 w 587375"/>
                <a:gd name="connsiteY261" fmla="*/ 17463 h 714375"/>
                <a:gd name="connsiteX262" fmla="*/ 107950 w 587375"/>
                <a:gd name="connsiteY262" fmla="*/ 15875 h 714375"/>
                <a:gd name="connsiteX263" fmla="*/ 107950 w 587375"/>
                <a:gd name="connsiteY263" fmla="*/ 12700 h 714375"/>
                <a:gd name="connsiteX264" fmla="*/ 107950 w 587375"/>
                <a:gd name="connsiteY264" fmla="*/ 7938 h 714375"/>
                <a:gd name="connsiteX265" fmla="*/ 112713 w 587375"/>
                <a:gd name="connsiteY265" fmla="*/ 7938 h 714375"/>
                <a:gd name="connsiteX266" fmla="*/ 115888 w 587375"/>
                <a:gd name="connsiteY266" fmla="*/ 7938 h 714375"/>
                <a:gd name="connsiteX267" fmla="*/ 123825 w 587375"/>
                <a:gd name="connsiteY267" fmla="*/ 6350 h 714375"/>
                <a:gd name="connsiteX268" fmla="*/ 125413 w 587375"/>
                <a:gd name="connsiteY268" fmla="*/ 6350 h 714375"/>
                <a:gd name="connsiteX269" fmla="*/ 128588 w 587375"/>
                <a:gd name="connsiteY269" fmla="*/ 3175 h 714375"/>
                <a:gd name="connsiteX270" fmla="*/ 136525 w 587375"/>
                <a:gd name="connsiteY270" fmla="*/ 6350 h 714375"/>
                <a:gd name="connsiteX271" fmla="*/ 138113 w 587375"/>
                <a:gd name="connsiteY271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30188 w 587375"/>
                <a:gd name="connsiteY91" fmla="*/ 123825 h 714375"/>
                <a:gd name="connsiteX92" fmla="*/ 217488 w 587375"/>
                <a:gd name="connsiteY92" fmla="*/ 122237 h 714375"/>
                <a:gd name="connsiteX93" fmla="*/ 214313 w 587375"/>
                <a:gd name="connsiteY93" fmla="*/ 123825 h 714375"/>
                <a:gd name="connsiteX94" fmla="*/ 214312 w 587375"/>
                <a:gd name="connsiteY94" fmla="*/ 123825 h 714375"/>
                <a:gd name="connsiteX95" fmla="*/ 214312 w 587375"/>
                <a:gd name="connsiteY95" fmla="*/ 125014 h 714375"/>
                <a:gd name="connsiteX96" fmla="*/ 223838 w 587375"/>
                <a:gd name="connsiteY96" fmla="*/ 157163 h 714375"/>
                <a:gd name="connsiteX97" fmla="*/ 234950 w 587375"/>
                <a:gd name="connsiteY97" fmla="*/ 146050 h 714375"/>
                <a:gd name="connsiteX98" fmla="*/ 260350 w 587375"/>
                <a:gd name="connsiteY98" fmla="*/ 166688 h 714375"/>
                <a:gd name="connsiteX99" fmla="*/ 244475 w 587375"/>
                <a:gd name="connsiteY99" fmla="*/ 184150 h 714375"/>
                <a:gd name="connsiteX100" fmla="*/ 242888 w 587375"/>
                <a:gd name="connsiteY100" fmla="*/ 212725 h 714375"/>
                <a:gd name="connsiteX101" fmla="*/ 260350 w 587375"/>
                <a:gd name="connsiteY101" fmla="*/ 212725 h 714375"/>
                <a:gd name="connsiteX102" fmla="*/ 260350 w 587375"/>
                <a:gd name="connsiteY102" fmla="*/ 227013 h 714375"/>
                <a:gd name="connsiteX103" fmla="*/ 292100 w 587375"/>
                <a:gd name="connsiteY103" fmla="*/ 247650 h 714375"/>
                <a:gd name="connsiteX104" fmla="*/ 312738 w 587375"/>
                <a:gd name="connsiteY104" fmla="*/ 250825 h 714375"/>
                <a:gd name="connsiteX105" fmla="*/ 328613 w 587375"/>
                <a:gd name="connsiteY105" fmla="*/ 242888 h 714375"/>
                <a:gd name="connsiteX106" fmla="*/ 339725 w 587375"/>
                <a:gd name="connsiteY106" fmla="*/ 263525 h 714375"/>
                <a:gd name="connsiteX107" fmla="*/ 352425 w 587375"/>
                <a:gd name="connsiteY107" fmla="*/ 260350 h 714375"/>
                <a:gd name="connsiteX108" fmla="*/ 355600 w 587375"/>
                <a:gd name="connsiteY108" fmla="*/ 269875 h 714375"/>
                <a:gd name="connsiteX109" fmla="*/ 398463 w 587375"/>
                <a:gd name="connsiteY109" fmla="*/ 276225 h 714375"/>
                <a:gd name="connsiteX110" fmla="*/ 407988 w 587375"/>
                <a:gd name="connsiteY110" fmla="*/ 269875 h 714375"/>
                <a:gd name="connsiteX111" fmla="*/ 407988 w 587375"/>
                <a:gd name="connsiteY111" fmla="*/ 238125 h 714375"/>
                <a:gd name="connsiteX112" fmla="*/ 423863 w 587375"/>
                <a:gd name="connsiteY112" fmla="*/ 227013 h 714375"/>
                <a:gd name="connsiteX113" fmla="*/ 428625 w 587375"/>
                <a:gd name="connsiteY113" fmla="*/ 234950 h 714375"/>
                <a:gd name="connsiteX114" fmla="*/ 420688 w 587375"/>
                <a:gd name="connsiteY114" fmla="*/ 247650 h 714375"/>
                <a:gd name="connsiteX115" fmla="*/ 423863 w 587375"/>
                <a:gd name="connsiteY115" fmla="*/ 257175 h 714375"/>
                <a:gd name="connsiteX116" fmla="*/ 420688 w 587375"/>
                <a:gd name="connsiteY116" fmla="*/ 265113 h 714375"/>
                <a:gd name="connsiteX117" fmla="*/ 431800 w 587375"/>
                <a:gd name="connsiteY117" fmla="*/ 269875 h 714375"/>
                <a:gd name="connsiteX118" fmla="*/ 450850 w 587375"/>
                <a:gd name="connsiteY118" fmla="*/ 265113 h 714375"/>
                <a:gd name="connsiteX119" fmla="*/ 457200 w 587375"/>
                <a:gd name="connsiteY119" fmla="*/ 257175 h 714375"/>
                <a:gd name="connsiteX120" fmla="*/ 481013 w 587375"/>
                <a:gd name="connsiteY120" fmla="*/ 260350 h 714375"/>
                <a:gd name="connsiteX121" fmla="*/ 481013 w 587375"/>
                <a:gd name="connsiteY121" fmla="*/ 234950 h 714375"/>
                <a:gd name="connsiteX122" fmla="*/ 500063 w 587375"/>
                <a:gd name="connsiteY122" fmla="*/ 227013 h 714375"/>
                <a:gd name="connsiteX123" fmla="*/ 527050 w 587375"/>
                <a:gd name="connsiteY123" fmla="*/ 200025 h 714375"/>
                <a:gd name="connsiteX124" fmla="*/ 544513 w 587375"/>
                <a:gd name="connsiteY124" fmla="*/ 201613 h 714375"/>
                <a:gd name="connsiteX125" fmla="*/ 547688 w 587375"/>
                <a:gd name="connsiteY125" fmla="*/ 214313 h 714375"/>
                <a:gd name="connsiteX126" fmla="*/ 565150 w 587375"/>
                <a:gd name="connsiteY126" fmla="*/ 212725 h 714375"/>
                <a:gd name="connsiteX127" fmla="*/ 582613 w 587375"/>
                <a:gd name="connsiteY127" fmla="*/ 217488 h 714375"/>
                <a:gd name="connsiteX128" fmla="*/ 587375 w 587375"/>
                <a:gd name="connsiteY128" fmla="*/ 233363 h 714375"/>
                <a:gd name="connsiteX129" fmla="*/ 585788 w 587375"/>
                <a:gd name="connsiteY129" fmla="*/ 247650 h 714375"/>
                <a:gd name="connsiteX130" fmla="*/ 577850 w 587375"/>
                <a:gd name="connsiteY130" fmla="*/ 244475 h 714375"/>
                <a:gd name="connsiteX131" fmla="*/ 557213 w 587375"/>
                <a:gd name="connsiteY131" fmla="*/ 255588 h 714375"/>
                <a:gd name="connsiteX132" fmla="*/ 536575 w 587375"/>
                <a:gd name="connsiteY132" fmla="*/ 287338 h 714375"/>
                <a:gd name="connsiteX133" fmla="*/ 536575 w 587375"/>
                <a:gd name="connsiteY133" fmla="*/ 306388 h 714375"/>
                <a:gd name="connsiteX134" fmla="*/ 527050 w 587375"/>
                <a:gd name="connsiteY134" fmla="*/ 323850 h 714375"/>
                <a:gd name="connsiteX135" fmla="*/ 514350 w 587375"/>
                <a:gd name="connsiteY135" fmla="*/ 325438 h 714375"/>
                <a:gd name="connsiteX136" fmla="*/ 517525 w 587375"/>
                <a:gd name="connsiteY136" fmla="*/ 361950 h 714375"/>
                <a:gd name="connsiteX137" fmla="*/ 512763 w 587375"/>
                <a:gd name="connsiteY137" fmla="*/ 363538 h 714375"/>
                <a:gd name="connsiteX138" fmla="*/ 512763 w 587375"/>
                <a:gd name="connsiteY138" fmla="*/ 381000 h 714375"/>
                <a:gd name="connsiteX139" fmla="*/ 504825 w 587375"/>
                <a:gd name="connsiteY139" fmla="*/ 388938 h 714375"/>
                <a:gd name="connsiteX140" fmla="*/ 496888 w 587375"/>
                <a:gd name="connsiteY140" fmla="*/ 381000 h 714375"/>
                <a:gd name="connsiteX141" fmla="*/ 496888 w 587375"/>
                <a:gd name="connsiteY141" fmla="*/ 333375 h 714375"/>
                <a:gd name="connsiteX142" fmla="*/ 488950 w 587375"/>
                <a:gd name="connsiteY142" fmla="*/ 333375 h 714375"/>
                <a:gd name="connsiteX143" fmla="*/ 487363 w 587375"/>
                <a:gd name="connsiteY143" fmla="*/ 349250 h 714375"/>
                <a:gd name="connsiteX144" fmla="*/ 476250 w 587375"/>
                <a:gd name="connsiteY144" fmla="*/ 349250 h 714375"/>
                <a:gd name="connsiteX145" fmla="*/ 481013 w 587375"/>
                <a:gd name="connsiteY145" fmla="*/ 333375 h 714375"/>
                <a:gd name="connsiteX146" fmla="*/ 496888 w 587375"/>
                <a:gd name="connsiteY146" fmla="*/ 320675 h 714375"/>
                <a:gd name="connsiteX147" fmla="*/ 500063 w 587375"/>
                <a:gd name="connsiteY147" fmla="*/ 303213 h 714375"/>
                <a:gd name="connsiteX148" fmla="*/ 449263 w 587375"/>
                <a:gd name="connsiteY148" fmla="*/ 295275 h 714375"/>
                <a:gd name="connsiteX149" fmla="*/ 444500 w 587375"/>
                <a:gd name="connsiteY149" fmla="*/ 285750 h 714375"/>
                <a:gd name="connsiteX150" fmla="*/ 415925 w 587375"/>
                <a:gd name="connsiteY150" fmla="*/ 269875 h 714375"/>
                <a:gd name="connsiteX151" fmla="*/ 414338 w 587375"/>
                <a:gd name="connsiteY151" fmla="*/ 276225 h 714375"/>
                <a:gd name="connsiteX152" fmla="*/ 406400 w 587375"/>
                <a:gd name="connsiteY152" fmla="*/ 293688 h 714375"/>
                <a:gd name="connsiteX153" fmla="*/ 428625 w 587375"/>
                <a:gd name="connsiteY153" fmla="*/ 303213 h 714375"/>
                <a:gd name="connsiteX154" fmla="*/ 415925 w 587375"/>
                <a:gd name="connsiteY154" fmla="*/ 311150 h 714375"/>
                <a:gd name="connsiteX155" fmla="*/ 414338 w 587375"/>
                <a:gd name="connsiteY155" fmla="*/ 319088 h 714375"/>
                <a:gd name="connsiteX156" fmla="*/ 419100 w 587375"/>
                <a:gd name="connsiteY156" fmla="*/ 323850 h 714375"/>
                <a:gd name="connsiteX157" fmla="*/ 420688 w 587375"/>
                <a:gd name="connsiteY157" fmla="*/ 338138 h 714375"/>
                <a:gd name="connsiteX158" fmla="*/ 436563 w 587375"/>
                <a:gd name="connsiteY158" fmla="*/ 388938 h 714375"/>
                <a:gd name="connsiteX159" fmla="*/ 407988 w 587375"/>
                <a:gd name="connsiteY159" fmla="*/ 388938 h 714375"/>
                <a:gd name="connsiteX160" fmla="*/ 406400 w 587375"/>
                <a:gd name="connsiteY160" fmla="*/ 374650 h 714375"/>
                <a:gd name="connsiteX161" fmla="*/ 398463 w 587375"/>
                <a:gd name="connsiteY161" fmla="*/ 388938 h 714375"/>
                <a:gd name="connsiteX162" fmla="*/ 377825 w 587375"/>
                <a:gd name="connsiteY162" fmla="*/ 404813 h 714375"/>
                <a:gd name="connsiteX163" fmla="*/ 382588 w 587375"/>
                <a:gd name="connsiteY163" fmla="*/ 414338 h 714375"/>
                <a:gd name="connsiteX164" fmla="*/ 371475 w 587375"/>
                <a:gd name="connsiteY164" fmla="*/ 434975 h 714375"/>
                <a:gd name="connsiteX165" fmla="*/ 355600 w 587375"/>
                <a:gd name="connsiteY165" fmla="*/ 439738 h 714375"/>
                <a:gd name="connsiteX166" fmla="*/ 350838 w 587375"/>
                <a:gd name="connsiteY166" fmla="*/ 431800 h 714375"/>
                <a:gd name="connsiteX167" fmla="*/ 339725 w 587375"/>
                <a:gd name="connsiteY167" fmla="*/ 439738 h 714375"/>
                <a:gd name="connsiteX168" fmla="*/ 339725 w 587375"/>
                <a:gd name="connsiteY168" fmla="*/ 452438 h 714375"/>
                <a:gd name="connsiteX169" fmla="*/ 287338 w 587375"/>
                <a:gd name="connsiteY169" fmla="*/ 500063 h 714375"/>
                <a:gd name="connsiteX170" fmla="*/ 290513 w 587375"/>
                <a:gd name="connsiteY170" fmla="*/ 512763 h 714375"/>
                <a:gd name="connsiteX171" fmla="*/ 266700 w 587375"/>
                <a:gd name="connsiteY171" fmla="*/ 525463 h 714375"/>
                <a:gd name="connsiteX172" fmla="*/ 249238 w 587375"/>
                <a:gd name="connsiteY172" fmla="*/ 530225 h 714375"/>
                <a:gd name="connsiteX173" fmla="*/ 247650 w 587375"/>
                <a:gd name="connsiteY173" fmla="*/ 539750 h 714375"/>
                <a:gd name="connsiteX174" fmla="*/ 252413 w 587375"/>
                <a:gd name="connsiteY174" fmla="*/ 590550 h 714375"/>
                <a:gd name="connsiteX175" fmla="*/ 239713 w 587375"/>
                <a:gd name="connsiteY175" fmla="*/ 620713 h 714375"/>
                <a:gd name="connsiteX176" fmla="*/ 242888 w 587375"/>
                <a:gd name="connsiteY176" fmla="*/ 655638 h 714375"/>
                <a:gd name="connsiteX177" fmla="*/ 231775 w 587375"/>
                <a:gd name="connsiteY177" fmla="*/ 655638 h 714375"/>
                <a:gd name="connsiteX178" fmla="*/ 223838 w 587375"/>
                <a:gd name="connsiteY178" fmla="*/ 681038 h 714375"/>
                <a:gd name="connsiteX179" fmla="*/ 231775 w 587375"/>
                <a:gd name="connsiteY179" fmla="*/ 687388 h 714375"/>
                <a:gd name="connsiteX180" fmla="*/ 231775 w 587375"/>
                <a:gd name="connsiteY180" fmla="*/ 692150 h 714375"/>
                <a:gd name="connsiteX181" fmla="*/ 214313 w 587375"/>
                <a:gd name="connsiteY181" fmla="*/ 687388 h 714375"/>
                <a:gd name="connsiteX182" fmla="*/ 209550 w 587375"/>
                <a:gd name="connsiteY182" fmla="*/ 704850 h 714375"/>
                <a:gd name="connsiteX183" fmla="*/ 193675 w 587375"/>
                <a:gd name="connsiteY183" fmla="*/ 714375 h 714375"/>
                <a:gd name="connsiteX184" fmla="*/ 166688 w 587375"/>
                <a:gd name="connsiteY184" fmla="*/ 687388 h 714375"/>
                <a:gd name="connsiteX185" fmla="*/ 161925 w 587375"/>
                <a:gd name="connsiteY185" fmla="*/ 666750 h 714375"/>
                <a:gd name="connsiteX186" fmla="*/ 155575 w 587375"/>
                <a:gd name="connsiteY186" fmla="*/ 633413 h 714375"/>
                <a:gd name="connsiteX187" fmla="*/ 133350 w 587375"/>
                <a:gd name="connsiteY187" fmla="*/ 593725 h 714375"/>
                <a:gd name="connsiteX188" fmla="*/ 131763 w 587375"/>
                <a:gd name="connsiteY188" fmla="*/ 555625 h 714375"/>
                <a:gd name="connsiteX189" fmla="*/ 103188 w 587375"/>
                <a:gd name="connsiteY189" fmla="*/ 495300 h 714375"/>
                <a:gd name="connsiteX190" fmla="*/ 98425 w 587375"/>
                <a:gd name="connsiteY190" fmla="*/ 471488 h 714375"/>
                <a:gd name="connsiteX191" fmla="*/ 93662 w 587375"/>
                <a:gd name="connsiteY191" fmla="*/ 423863 h 714375"/>
                <a:gd name="connsiteX192" fmla="*/ 95250 w 587375"/>
                <a:gd name="connsiteY192" fmla="*/ 404813 h 714375"/>
                <a:gd name="connsiteX193" fmla="*/ 90487 w 587375"/>
                <a:gd name="connsiteY193" fmla="*/ 398463 h 714375"/>
                <a:gd name="connsiteX194" fmla="*/ 93662 w 587375"/>
                <a:gd name="connsiteY194" fmla="*/ 374650 h 714375"/>
                <a:gd name="connsiteX195" fmla="*/ 85725 w 587375"/>
                <a:gd name="connsiteY195" fmla="*/ 371475 h 714375"/>
                <a:gd name="connsiteX196" fmla="*/ 82550 w 587375"/>
                <a:gd name="connsiteY196" fmla="*/ 381000 h 714375"/>
                <a:gd name="connsiteX197" fmla="*/ 77787 w 587375"/>
                <a:gd name="connsiteY197" fmla="*/ 404813 h 714375"/>
                <a:gd name="connsiteX198" fmla="*/ 58737 w 587375"/>
                <a:gd name="connsiteY198" fmla="*/ 419100 h 714375"/>
                <a:gd name="connsiteX199" fmla="*/ 34925 w 587375"/>
                <a:gd name="connsiteY199" fmla="*/ 404813 h 714375"/>
                <a:gd name="connsiteX200" fmla="*/ 12700 w 587375"/>
                <a:gd name="connsiteY200" fmla="*/ 374650 h 714375"/>
                <a:gd name="connsiteX201" fmla="*/ 38100 w 587375"/>
                <a:gd name="connsiteY201" fmla="*/ 371475 h 714375"/>
                <a:gd name="connsiteX202" fmla="*/ 50800 w 587375"/>
                <a:gd name="connsiteY202" fmla="*/ 349250 h 714375"/>
                <a:gd name="connsiteX203" fmla="*/ 34925 w 587375"/>
                <a:gd name="connsiteY203" fmla="*/ 354013 h 714375"/>
                <a:gd name="connsiteX204" fmla="*/ 20637 w 587375"/>
                <a:gd name="connsiteY204" fmla="*/ 361950 h 714375"/>
                <a:gd name="connsiteX205" fmla="*/ 0 w 587375"/>
                <a:gd name="connsiteY205" fmla="*/ 342900 h 714375"/>
                <a:gd name="connsiteX206" fmla="*/ 7937 w 587375"/>
                <a:gd name="connsiteY206" fmla="*/ 330200 h 714375"/>
                <a:gd name="connsiteX207" fmla="*/ 42862 w 587375"/>
                <a:gd name="connsiteY207" fmla="*/ 320675 h 714375"/>
                <a:gd name="connsiteX208" fmla="*/ 60325 w 587375"/>
                <a:gd name="connsiteY208" fmla="*/ 320675 h 714375"/>
                <a:gd name="connsiteX209" fmla="*/ 50800 w 587375"/>
                <a:gd name="connsiteY209" fmla="*/ 290513 h 714375"/>
                <a:gd name="connsiteX210" fmla="*/ 33337 w 587375"/>
                <a:gd name="connsiteY210" fmla="*/ 280988 h 714375"/>
                <a:gd name="connsiteX211" fmla="*/ 38100 w 587375"/>
                <a:gd name="connsiteY211" fmla="*/ 265113 h 714375"/>
                <a:gd name="connsiteX212" fmla="*/ 22225 w 587375"/>
                <a:gd name="connsiteY212" fmla="*/ 265113 h 714375"/>
                <a:gd name="connsiteX213" fmla="*/ 25400 w 587375"/>
                <a:gd name="connsiteY213" fmla="*/ 255588 h 714375"/>
                <a:gd name="connsiteX214" fmla="*/ 39687 w 587375"/>
                <a:gd name="connsiteY214" fmla="*/ 234950 h 714375"/>
                <a:gd name="connsiteX215" fmla="*/ 52387 w 587375"/>
                <a:gd name="connsiteY215" fmla="*/ 239713 h 714375"/>
                <a:gd name="connsiteX216" fmla="*/ 76200 w 587375"/>
                <a:gd name="connsiteY216" fmla="*/ 227013 h 714375"/>
                <a:gd name="connsiteX217" fmla="*/ 80962 w 587375"/>
                <a:gd name="connsiteY217" fmla="*/ 212725 h 714375"/>
                <a:gd name="connsiteX218" fmla="*/ 107950 w 587375"/>
                <a:gd name="connsiteY218" fmla="*/ 196850 h 714375"/>
                <a:gd name="connsiteX219" fmla="*/ 120650 w 587375"/>
                <a:gd name="connsiteY219" fmla="*/ 161925 h 714375"/>
                <a:gd name="connsiteX220" fmla="*/ 133350 w 587375"/>
                <a:gd name="connsiteY220" fmla="*/ 134938 h 714375"/>
                <a:gd name="connsiteX221" fmla="*/ 143828 w 587375"/>
                <a:gd name="connsiteY221" fmla="*/ 123507 h 714375"/>
                <a:gd name="connsiteX222" fmla="*/ 141288 w 587375"/>
                <a:gd name="connsiteY222" fmla="*/ 122237 h 714375"/>
                <a:gd name="connsiteX223" fmla="*/ 138113 w 587375"/>
                <a:gd name="connsiteY223" fmla="*/ 122237 h 714375"/>
                <a:gd name="connsiteX224" fmla="*/ 136526 w 587375"/>
                <a:gd name="connsiteY224" fmla="*/ 122237 h 714375"/>
                <a:gd name="connsiteX225" fmla="*/ 136526 w 587375"/>
                <a:gd name="connsiteY225" fmla="*/ 119062 h 714375"/>
                <a:gd name="connsiteX226" fmla="*/ 133351 w 587375"/>
                <a:gd name="connsiteY226" fmla="*/ 115887 h 714375"/>
                <a:gd name="connsiteX227" fmla="*/ 128588 w 587375"/>
                <a:gd name="connsiteY227" fmla="*/ 114300 h 714375"/>
                <a:gd name="connsiteX228" fmla="*/ 125413 w 587375"/>
                <a:gd name="connsiteY228" fmla="*/ 114300 h 714375"/>
                <a:gd name="connsiteX229" fmla="*/ 125413 w 587375"/>
                <a:gd name="connsiteY229" fmla="*/ 109537 h 714375"/>
                <a:gd name="connsiteX230" fmla="*/ 123826 w 587375"/>
                <a:gd name="connsiteY230" fmla="*/ 106362 h 714375"/>
                <a:gd name="connsiteX231" fmla="*/ 119063 w 587375"/>
                <a:gd name="connsiteY231" fmla="*/ 98425 h 714375"/>
                <a:gd name="connsiteX232" fmla="*/ 123826 w 587375"/>
                <a:gd name="connsiteY232" fmla="*/ 96837 h 714375"/>
                <a:gd name="connsiteX233" fmla="*/ 125413 w 587375"/>
                <a:gd name="connsiteY233" fmla="*/ 109537 h 714375"/>
                <a:gd name="connsiteX234" fmla="*/ 123825 w 587375"/>
                <a:gd name="connsiteY234" fmla="*/ 109537 h 714375"/>
                <a:gd name="connsiteX235" fmla="*/ 115888 w 587375"/>
                <a:gd name="connsiteY235" fmla="*/ 106362 h 714375"/>
                <a:gd name="connsiteX236" fmla="*/ 115888 w 587375"/>
                <a:gd name="connsiteY236" fmla="*/ 103187 h 714375"/>
                <a:gd name="connsiteX237" fmla="*/ 115888 w 587375"/>
                <a:gd name="connsiteY237" fmla="*/ 101600 h 714375"/>
                <a:gd name="connsiteX238" fmla="*/ 112713 w 587375"/>
                <a:gd name="connsiteY238" fmla="*/ 79375 h 714375"/>
                <a:gd name="connsiteX239" fmla="*/ 112713 w 587375"/>
                <a:gd name="connsiteY239" fmla="*/ 76200 h 714375"/>
                <a:gd name="connsiteX240" fmla="*/ 111125 w 587375"/>
                <a:gd name="connsiteY240" fmla="*/ 71437 h 714375"/>
                <a:gd name="connsiteX241" fmla="*/ 111125 w 587375"/>
                <a:gd name="connsiteY241" fmla="*/ 68262 h 714375"/>
                <a:gd name="connsiteX242" fmla="*/ 115888 w 587375"/>
                <a:gd name="connsiteY242" fmla="*/ 63500 h 714375"/>
                <a:gd name="connsiteX243" fmla="*/ 123825 w 587375"/>
                <a:gd name="connsiteY243" fmla="*/ 58737 h 714375"/>
                <a:gd name="connsiteX244" fmla="*/ 123825 w 587375"/>
                <a:gd name="connsiteY244" fmla="*/ 55562 h 714375"/>
                <a:gd name="connsiteX245" fmla="*/ 125413 w 587375"/>
                <a:gd name="connsiteY245" fmla="*/ 49212 h 714375"/>
                <a:gd name="connsiteX246" fmla="*/ 123825 w 587375"/>
                <a:gd name="connsiteY246" fmla="*/ 46037 h 714375"/>
                <a:gd name="connsiteX247" fmla="*/ 119063 w 587375"/>
                <a:gd name="connsiteY247" fmla="*/ 41275 h 714375"/>
                <a:gd name="connsiteX248" fmla="*/ 115888 w 587375"/>
                <a:gd name="connsiteY248" fmla="*/ 41275 h 714375"/>
                <a:gd name="connsiteX249" fmla="*/ 112713 w 587375"/>
                <a:gd name="connsiteY249" fmla="*/ 38100 h 714375"/>
                <a:gd name="connsiteX250" fmla="*/ 111125 w 587375"/>
                <a:gd name="connsiteY250" fmla="*/ 33337 h 714375"/>
                <a:gd name="connsiteX251" fmla="*/ 106363 w 587375"/>
                <a:gd name="connsiteY251" fmla="*/ 33337 h 714375"/>
                <a:gd name="connsiteX252" fmla="*/ 103188 w 587375"/>
                <a:gd name="connsiteY252" fmla="*/ 30162 h 714375"/>
                <a:gd name="connsiteX253" fmla="*/ 101600 w 587375"/>
                <a:gd name="connsiteY253" fmla="*/ 30162 h 714375"/>
                <a:gd name="connsiteX254" fmla="*/ 95250 w 587375"/>
                <a:gd name="connsiteY254" fmla="*/ 28575 h 714375"/>
                <a:gd name="connsiteX255" fmla="*/ 95250 w 587375"/>
                <a:gd name="connsiteY255" fmla="*/ 25400 h 714375"/>
                <a:gd name="connsiteX256" fmla="*/ 95250 w 587375"/>
                <a:gd name="connsiteY256" fmla="*/ 17463 h 714375"/>
                <a:gd name="connsiteX257" fmla="*/ 95250 w 587375"/>
                <a:gd name="connsiteY257" fmla="*/ 15875 h 714375"/>
                <a:gd name="connsiteX258" fmla="*/ 98425 w 587375"/>
                <a:gd name="connsiteY258" fmla="*/ 15875 h 714375"/>
                <a:gd name="connsiteX259" fmla="*/ 103188 w 587375"/>
                <a:gd name="connsiteY259" fmla="*/ 15875 h 714375"/>
                <a:gd name="connsiteX260" fmla="*/ 106363 w 587375"/>
                <a:gd name="connsiteY260" fmla="*/ 17463 h 714375"/>
                <a:gd name="connsiteX261" fmla="*/ 107950 w 587375"/>
                <a:gd name="connsiteY261" fmla="*/ 15875 h 714375"/>
                <a:gd name="connsiteX262" fmla="*/ 107950 w 587375"/>
                <a:gd name="connsiteY262" fmla="*/ 12700 h 714375"/>
                <a:gd name="connsiteX263" fmla="*/ 107950 w 587375"/>
                <a:gd name="connsiteY263" fmla="*/ 7938 h 714375"/>
                <a:gd name="connsiteX264" fmla="*/ 112713 w 587375"/>
                <a:gd name="connsiteY264" fmla="*/ 7938 h 714375"/>
                <a:gd name="connsiteX265" fmla="*/ 115888 w 587375"/>
                <a:gd name="connsiteY265" fmla="*/ 7938 h 714375"/>
                <a:gd name="connsiteX266" fmla="*/ 123825 w 587375"/>
                <a:gd name="connsiteY266" fmla="*/ 6350 h 714375"/>
                <a:gd name="connsiteX267" fmla="*/ 125413 w 587375"/>
                <a:gd name="connsiteY267" fmla="*/ 6350 h 714375"/>
                <a:gd name="connsiteX268" fmla="*/ 128588 w 587375"/>
                <a:gd name="connsiteY268" fmla="*/ 3175 h 714375"/>
                <a:gd name="connsiteX269" fmla="*/ 136525 w 587375"/>
                <a:gd name="connsiteY269" fmla="*/ 6350 h 714375"/>
                <a:gd name="connsiteX270" fmla="*/ 138113 w 587375"/>
                <a:gd name="connsiteY270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27013 w 587375"/>
                <a:gd name="connsiteY90" fmla="*/ 123825 h 714375"/>
                <a:gd name="connsiteX91" fmla="*/ 217488 w 587375"/>
                <a:gd name="connsiteY91" fmla="*/ 122237 h 714375"/>
                <a:gd name="connsiteX92" fmla="*/ 214313 w 587375"/>
                <a:gd name="connsiteY92" fmla="*/ 123825 h 714375"/>
                <a:gd name="connsiteX93" fmla="*/ 214312 w 587375"/>
                <a:gd name="connsiteY93" fmla="*/ 123825 h 714375"/>
                <a:gd name="connsiteX94" fmla="*/ 214312 w 587375"/>
                <a:gd name="connsiteY94" fmla="*/ 125014 h 714375"/>
                <a:gd name="connsiteX95" fmla="*/ 223838 w 587375"/>
                <a:gd name="connsiteY95" fmla="*/ 157163 h 714375"/>
                <a:gd name="connsiteX96" fmla="*/ 234950 w 587375"/>
                <a:gd name="connsiteY96" fmla="*/ 146050 h 714375"/>
                <a:gd name="connsiteX97" fmla="*/ 260350 w 587375"/>
                <a:gd name="connsiteY97" fmla="*/ 166688 h 714375"/>
                <a:gd name="connsiteX98" fmla="*/ 244475 w 587375"/>
                <a:gd name="connsiteY98" fmla="*/ 184150 h 714375"/>
                <a:gd name="connsiteX99" fmla="*/ 242888 w 587375"/>
                <a:gd name="connsiteY99" fmla="*/ 212725 h 714375"/>
                <a:gd name="connsiteX100" fmla="*/ 260350 w 587375"/>
                <a:gd name="connsiteY100" fmla="*/ 212725 h 714375"/>
                <a:gd name="connsiteX101" fmla="*/ 260350 w 587375"/>
                <a:gd name="connsiteY101" fmla="*/ 227013 h 714375"/>
                <a:gd name="connsiteX102" fmla="*/ 292100 w 587375"/>
                <a:gd name="connsiteY102" fmla="*/ 247650 h 714375"/>
                <a:gd name="connsiteX103" fmla="*/ 312738 w 587375"/>
                <a:gd name="connsiteY103" fmla="*/ 250825 h 714375"/>
                <a:gd name="connsiteX104" fmla="*/ 328613 w 587375"/>
                <a:gd name="connsiteY104" fmla="*/ 242888 h 714375"/>
                <a:gd name="connsiteX105" fmla="*/ 339725 w 587375"/>
                <a:gd name="connsiteY105" fmla="*/ 263525 h 714375"/>
                <a:gd name="connsiteX106" fmla="*/ 352425 w 587375"/>
                <a:gd name="connsiteY106" fmla="*/ 260350 h 714375"/>
                <a:gd name="connsiteX107" fmla="*/ 355600 w 587375"/>
                <a:gd name="connsiteY107" fmla="*/ 269875 h 714375"/>
                <a:gd name="connsiteX108" fmla="*/ 398463 w 587375"/>
                <a:gd name="connsiteY108" fmla="*/ 276225 h 714375"/>
                <a:gd name="connsiteX109" fmla="*/ 407988 w 587375"/>
                <a:gd name="connsiteY109" fmla="*/ 269875 h 714375"/>
                <a:gd name="connsiteX110" fmla="*/ 407988 w 587375"/>
                <a:gd name="connsiteY110" fmla="*/ 238125 h 714375"/>
                <a:gd name="connsiteX111" fmla="*/ 423863 w 587375"/>
                <a:gd name="connsiteY111" fmla="*/ 227013 h 714375"/>
                <a:gd name="connsiteX112" fmla="*/ 428625 w 587375"/>
                <a:gd name="connsiteY112" fmla="*/ 234950 h 714375"/>
                <a:gd name="connsiteX113" fmla="*/ 420688 w 587375"/>
                <a:gd name="connsiteY113" fmla="*/ 247650 h 714375"/>
                <a:gd name="connsiteX114" fmla="*/ 423863 w 587375"/>
                <a:gd name="connsiteY114" fmla="*/ 257175 h 714375"/>
                <a:gd name="connsiteX115" fmla="*/ 420688 w 587375"/>
                <a:gd name="connsiteY115" fmla="*/ 265113 h 714375"/>
                <a:gd name="connsiteX116" fmla="*/ 431800 w 587375"/>
                <a:gd name="connsiteY116" fmla="*/ 269875 h 714375"/>
                <a:gd name="connsiteX117" fmla="*/ 450850 w 587375"/>
                <a:gd name="connsiteY117" fmla="*/ 265113 h 714375"/>
                <a:gd name="connsiteX118" fmla="*/ 457200 w 587375"/>
                <a:gd name="connsiteY118" fmla="*/ 257175 h 714375"/>
                <a:gd name="connsiteX119" fmla="*/ 481013 w 587375"/>
                <a:gd name="connsiteY119" fmla="*/ 260350 h 714375"/>
                <a:gd name="connsiteX120" fmla="*/ 481013 w 587375"/>
                <a:gd name="connsiteY120" fmla="*/ 234950 h 714375"/>
                <a:gd name="connsiteX121" fmla="*/ 500063 w 587375"/>
                <a:gd name="connsiteY121" fmla="*/ 227013 h 714375"/>
                <a:gd name="connsiteX122" fmla="*/ 527050 w 587375"/>
                <a:gd name="connsiteY122" fmla="*/ 200025 h 714375"/>
                <a:gd name="connsiteX123" fmla="*/ 544513 w 587375"/>
                <a:gd name="connsiteY123" fmla="*/ 201613 h 714375"/>
                <a:gd name="connsiteX124" fmla="*/ 547688 w 587375"/>
                <a:gd name="connsiteY124" fmla="*/ 214313 h 714375"/>
                <a:gd name="connsiteX125" fmla="*/ 565150 w 587375"/>
                <a:gd name="connsiteY125" fmla="*/ 212725 h 714375"/>
                <a:gd name="connsiteX126" fmla="*/ 582613 w 587375"/>
                <a:gd name="connsiteY126" fmla="*/ 217488 h 714375"/>
                <a:gd name="connsiteX127" fmla="*/ 587375 w 587375"/>
                <a:gd name="connsiteY127" fmla="*/ 233363 h 714375"/>
                <a:gd name="connsiteX128" fmla="*/ 585788 w 587375"/>
                <a:gd name="connsiteY128" fmla="*/ 247650 h 714375"/>
                <a:gd name="connsiteX129" fmla="*/ 577850 w 587375"/>
                <a:gd name="connsiteY129" fmla="*/ 244475 h 714375"/>
                <a:gd name="connsiteX130" fmla="*/ 557213 w 587375"/>
                <a:gd name="connsiteY130" fmla="*/ 255588 h 714375"/>
                <a:gd name="connsiteX131" fmla="*/ 536575 w 587375"/>
                <a:gd name="connsiteY131" fmla="*/ 287338 h 714375"/>
                <a:gd name="connsiteX132" fmla="*/ 536575 w 587375"/>
                <a:gd name="connsiteY132" fmla="*/ 306388 h 714375"/>
                <a:gd name="connsiteX133" fmla="*/ 527050 w 587375"/>
                <a:gd name="connsiteY133" fmla="*/ 323850 h 714375"/>
                <a:gd name="connsiteX134" fmla="*/ 514350 w 587375"/>
                <a:gd name="connsiteY134" fmla="*/ 325438 h 714375"/>
                <a:gd name="connsiteX135" fmla="*/ 517525 w 587375"/>
                <a:gd name="connsiteY135" fmla="*/ 361950 h 714375"/>
                <a:gd name="connsiteX136" fmla="*/ 512763 w 587375"/>
                <a:gd name="connsiteY136" fmla="*/ 363538 h 714375"/>
                <a:gd name="connsiteX137" fmla="*/ 512763 w 587375"/>
                <a:gd name="connsiteY137" fmla="*/ 381000 h 714375"/>
                <a:gd name="connsiteX138" fmla="*/ 504825 w 587375"/>
                <a:gd name="connsiteY138" fmla="*/ 388938 h 714375"/>
                <a:gd name="connsiteX139" fmla="*/ 496888 w 587375"/>
                <a:gd name="connsiteY139" fmla="*/ 381000 h 714375"/>
                <a:gd name="connsiteX140" fmla="*/ 496888 w 587375"/>
                <a:gd name="connsiteY140" fmla="*/ 333375 h 714375"/>
                <a:gd name="connsiteX141" fmla="*/ 488950 w 587375"/>
                <a:gd name="connsiteY141" fmla="*/ 333375 h 714375"/>
                <a:gd name="connsiteX142" fmla="*/ 487363 w 587375"/>
                <a:gd name="connsiteY142" fmla="*/ 349250 h 714375"/>
                <a:gd name="connsiteX143" fmla="*/ 476250 w 587375"/>
                <a:gd name="connsiteY143" fmla="*/ 349250 h 714375"/>
                <a:gd name="connsiteX144" fmla="*/ 481013 w 587375"/>
                <a:gd name="connsiteY144" fmla="*/ 333375 h 714375"/>
                <a:gd name="connsiteX145" fmla="*/ 496888 w 587375"/>
                <a:gd name="connsiteY145" fmla="*/ 320675 h 714375"/>
                <a:gd name="connsiteX146" fmla="*/ 500063 w 587375"/>
                <a:gd name="connsiteY146" fmla="*/ 303213 h 714375"/>
                <a:gd name="connsiteX147" fmla="*/ 449263 w 587375"/>
                <a:gd name="connsiteY147" fmla="*/ 295275 h 714375"/>
                <a:gd name="connsiteX148" fmla="*/ 444500 w 587375"/>
                <a:gd name="connsiteY148" fmla="*/ 285750 h 714375"/>
                <a:gd name="connsiteX149" fmla="*/ 415925 w 587375"/>
                <a:gd name="connsiteY149" fmla="*/ 269875 h 714375"/>
                <a:gd name="connsiteX150" fmla="*/ 414338 w 587375"/>
                <a:gd name="connsiteY150" fmla="*/ 276225 h 714375"/>
                <a:gd name="connsiteX151" fmla="*/ 406400 w 587375"/>
                <a:gd name="connsiteY151" fmla="*/ 293688 h 714375"/>
                <a:gd name="connsiteX152" fmla="*/ 428625 w 587375"/>
                <a:gd name="connsiteY152" fmla="*/ 303213 h 714375"/>
                <a:gd name="connsiteX153" fmla="*/ 415925 w 587375"/>
                <a:gd name="connsiteY153" fmla="*/ 311150 h 714375"/>
                <a:gd name="connsiteX154" fmla="*/ 414338 w 587375"/>
                <a:gd name="connsiteY154" fmla="*/ 319088 h 714375"/>
                <a:gd name="connsiteX155" fmla="*/ 419100 w 587375"/>
                <a:gd name="connsiteY155" fmla="*/ 323850 h 714375"/>
                <a:gd name="connsiteX156" fmla="*/ 420688 w 587375"/>
                <a:gd name="connsiteY156" fmla="*/ 338138 h 714375"/>
                <a:gd name="connsiteX157" fmla="*/ 436563 w 587375"/>
                <a:gd name="connsiteY157" fmla="*/ 388938 h 714375"/>
                <a:gd name="connsiteX158" fmla="*/ 407988 w 587375"/>
                <a:gd name="connsiteY158" fmla="*/ 388938 h 714375"/>
                <a:gd name="connsiteX159" fmla="*/ 406400 w 587375"/>
                <a:gd name="connsiteY159" fmla="*/ 374650 h 714375"/>
                <a:gd name="connsiteX160" fmla="*/ 398463 w 587375"/>
                <a:gd name="connsiteY160" fmla="*/ 388938 h 714375"/>
                <a:gd name="connsiteX161" fmla="*/ 377825 w 587375"/>
                <a:gd name="connsiteY161" fmla="*/ 404813 h 714375"/>
                <a:gd name="connsiteX162" fmla="*/ 382588 w 587375"/>
                <a:gd name="connsiteY162" fmla="*/ 414338 h 714375"/>
                <a:gd name="connsiteX163" fmla="*/ 371475 w 587375"/>
                <a:gd name="connsiteY163" fmla="*/ 434975 h 714375"/>
                <a:gd name="connsiteX164" fmla="*/ 355600 w 587375"/>
                <a:gd name="connsiteY164" fmla="*/ 439738 h 714375"/>
                <a:gd name="connsiteX165" fmla="*/ 350838 w 587375"/>
                <a:gd name="connsiteY165" fmla="*/ 431800 h 714375"/>
                <a:gd name="connsiteX166" fmla="*/ 339725 w 587375"/>
                <a:gd name="connsiteY166" fmla="*/ 439738 h 714375"/>
                <a:gd name="connsiteX167" fmla="*/ 339725 w 587375"/>
                <a:gd name="connsiteY167" fmla="*/ 452438 h 714375"/>
                <a:gd name="connsiteX168" fmla="*/ 287338 w 587375"/>
                <a:gd name="connsiteY168" fmla="*/ 500063 h 714375"/>
                <a:gd name="connsiteX169" fmla="*/ 290513 w 587375"/>
                <a:gd name="connsiteY169" fmla="*/ 512763 h 714375"/>
                <a:gd name="connsiteX170" fmla="*/ 266700 w 587375"/>
                <a:gd name="connsiteY170" fmla="*/ 525463 h 714375"/>
                <a:gd name="connsiteX171" fmla="*/ 249238 w 587375"/>
                <a:gd name="connsiteY171" fmla="*/ 530225 h 714375"/>
                <a:gd name="connsiteX172" fmla="*/ 247650 w 587375"/>
                <a:gd name="connsiteY172" fmla="*/ 539750 h 714375"/>
                <a:gd name="connsiteX173" fmla="*/ 252413 w 587375"/>
                <a:gd name="connsiteY173" fmla="*/ 590550 h 714375"/>
                <a:gd name="connsiteX174" fmla="*/ 239713 w 587375"/>
                <a:gd name="connsiteY174" fmla="*/ 620713 h 714375"/>
                <a:gd name="connsiteX175" fmla="*/ 242888 w 587375"/>
                <a:gd name="connsiteY175" fmla="*/ 655638 h 714375"/>
                <a:gd name="connsiteX176" fmla="*/ 231775 w 587375"/>
                <a:gd name="connsiteY176" fmla="*/ 655638 h 714375"/>
                <a:gd name="connsiteX177" fmla="*/ 223838 w 587375"/>
                <a:gd name="connsiteY177" fmla="*/ 681038 h 714375"/>
                <a:gd name="connsiteX178" fmla="*/ 231775 w 587375"/>
                <a:gd name="connsiteY178" fmla="*/ 687388 h 714375"/>
                <a:gd name="connsiteX179" fmla="*/ 231775 w 587375"/>
                <a:gd name="connsiteY179" fmla="*/ 692150 h 714375"/>
                <a:gd name="connsiteX180" fmla="*/ 214313 w 587375"/>
                <a:gd name="connsiteY180" fmla="*/ 687388 h 714375"/>
                <a:gd name="connsiteX181" fmla="*/ 209550 w 587375"/>
                <a:gd name="connsiteY181" fmla="*/ 704850 h 714375"/>
                <a:gd name="connsiteX182" fmla="*/ 193675 w 587375"/>
                <a:gd name="connsiteY182" fmla="*/ 714375 h 714375"/>
                <a:gd name="connsiteX183" fmla="*/ 166688 w 587375"/>
                <a:gd name="connsiteY183" fmla="*/ 687388 h 714375"/>
                <a:gd name="connsiteX184" fmla="*/ 161925 w 587375"/>
                <a:gd name="connsiteY184" fmla="*/ 666750 h 714375"/>
                <a:gd name="connsiteX185" fmla="*/ 155575 w 587375"/>
                <a:gd name="connsiteY185" fmla="*/ 633413 h 714375"/>
                <a:gd name="connsiteX186" fmla="*/ 133350 w 587375"/>
                <a:gd name="connsiteY186" fmla="*/ 593725 h 714375"/>
                <a:gd name="connsiteX187" fmla="*/ 131763 w 587375"/>
                <a:gd name="connsiteY187" fmla="*/ 555625 h 714375"/>
                <a:gd name="connsiteX188" fmla="*/ 103188 w 587375"/>
                <a:gd name="connsiteY188" fmla="*/ 495300 h 714375"/>
                <a:gd name="connsiteX189" fmla="*/ 98425 w 587375"/>
                <a:gd name="connsiteY189" fmla="*/ 471488 h 714375"/>
                <a:gd name="connsiteX190" fmla="*/ 93662 w 587375"/>
                <a:gd name="connsiteY190" fmla="*/ 423863 h 714375"/>
                <a:gd name="connsiteX191" fmla="*/ 95250 w 587375"/>
                <a:gd name="connsiteY191" fmla="*/ 404813 h 714375"/>
                <a:gd name="connsiteX192" fmla="*/ 90487 w 587375"/>
                <a:gd name="connsiteY192" fmla="*/ 398463 h 714375"/>
                <a:gd name="connsiteX193" fmla="*/ 93662 w 587375"/>
                <a:gd name="connsiteY193" fmla="*/ 374650 h 714375"/>
                <a:gd name="connsiteX194" fmla="*/ 85725 w 587375"/>
                <a:gd name="connsiteY194" fmla="*/ 371475 h 714375"/>
                <a:gd name="connsiteX195" fmla="*/ 82550 w 587375"/>
                <a:gd name="connsiteY195" fmla="*/ 381000 h 714375"/>
                <a:gd name="connsiteX196" fmla="*/ 77787 w 587375"/>
                <a:gd name="connsiteY196" fmla="*/ 404813 h 714375"/>
                <a:gd name="connsiteX197" fmla="*/ 58737 w 587375"/>
                <a:gd name="connsiteY197" fmla="*/ 419100 h 714375"/>
                <a:gd name="connsiteX198" fmla="*/ 34925 w 587375"/>
                <a:gd name="connsiteY198" fmla="*/ 404813 h 714375"/>
                <a:gd name="connsiteX199" fmla="*/ 12700 w 587375"/>
                <a:gd name="connsiteY199" fmla="*/ 374650 h 714375"/>
                <a:gd name="connsiteX200" fmla="*/ 38100 w 587375"/>
                <a:gd name="connsiteY200" fmla="*/ 371475 h 714375"/>
                <a:gd name="connsiteX201" fmla="*/ 50800 w 587375"/>
                <a:gd name="connsiteY201" fmla="*/ 349250 h 714375"/>
                <a:gd name="connsiteX202" fmla="*/ 34925 w 587375"/>
                <a:gd name="connsiteY202" fmla="*/ 354013 h 714375"/>
                <a:gd name="connsiteX203" fmla="*/ 20637 w 587375"/>
                <a:gd name="connsiteY203" fmla="*/ 361950 h 714375"/>
                <a:gd name="connsiteX204" fmla="*/ 0 w 587375"/>
                <a:gd name="connsiteY204" fmla="*/ 342900 h 714375"/>
                <a:gd name="connsiteX205" fmla="*/ 7937 w 587375"/>
                <a:gd name="connsiteY205" fmla="*/ 330200 h 714375"/>
                <a:gd name="connsiteX206" fmla="*/ 42862 w 587375"/>
                <a:gd name="connsiteY206" fmla="*/ 320675 h 714375"/>
                <a:gd name="connsiteX207" fmla="*/ 60325 w 587375"/>
                <a:gd name="connsiteY207" fmla="*/ 320675 h 714375"/>
                <a:gd name="connsiteX208" fmla="*/ 50800 w 587375"/>
                <a:gd name="connsiteY208" fmla="*/ 290513 h 714375"/>
                <a:gd name="connsiteX209" fmla="*/ 33337 w 587375"/>
                <a:gd name="connsiteY209" fmla="*/ 280988 h 714375"/>
                <a:gd name="connsiteX210" fmla="*/ 38100 w 587375"/>
                <a:gd name="connsiteY210" fmla="*/ 265113 h 714375"/>
                <a:gd name="connsiteX211" fmla="*/ 22225 w 587375"/>
                <a:gd name="connsiteY211" fmla="*/ 265113 h 714375"/>
                <a:gd name="connsiteX212" fmla="*/ 25400 w 587375"/>
                <a:gd name="connsiteY212" fmla="*/ 255588 h 714375"/>
                <a:gd name="connsiteX213" fmla="*/ 39687 w 587375"/>
                <a:gd name="connsiteY213" fmla="*/ 234950 h 714375"/>
                <a:gd name="connsiteX214" fmla="*/ 52387 w 587375"/>
                <a:gd name="connsiteY214" fmla="*/ 239713 h 714375"/>
                <a:gd name="connsiteX215" fmla="*/ 76200 w 587375"/>
                <a:gd name="connsiteY215" fmla="*/ 227013 h 714375"/>
                <a:gd name="connsiteX216" fmla="*/ 80962 w 587375"/>
                <a:gd name="connsiteY216" fmla="*/ 212725 h 714375"/>
                <a:gd name="connsiteX217" fmla="*/ 107950 w 587375"/>
                <a:gd name="connsiteY217" fmla="*/ 196850 h 714375"/>
                <a:gd name="connsiteX218" fmla="*/ 120650 w 587375"/>
                <a:gd name="connsiteY218" fmla="*/ 161925 h 714375"/>
                <a:gd name="connsiteX219" fmla="*/ 133350 w 587375"/>
                <a:gd name="connsiteY219" fmla="*/ 134938 h 714375"/>
                <a:gd name="connsiteX220" fmla="*/ 143828 w 587375"/>
                <a:gd name="connsiteY220" fmla="*/ 123507 h 714375"/>
                <a:gd name="connsiteX221" fmla="*/ 141288 w 587375"/>
                <a:gd name="connsiteY221" fmla="*/ 122237 h 714375"/>
                <a:gd name="connsiteX222" fmla="*/ 138113 w 587375"/>
                <a:gd name="connsiteY222" fmla="*/ 122237 h 714375"/>
                <a:gd name="connsiteX223" fmla="*/ 136526 w 587375"/>
                <a:gd name="connsiteY223" fmla="*/ 122237 h 714375"/>
                <a:gd name="connsiteX224" fmla="*/ 136526 w 587375"/>
                <a:gd name="connsiteY224" fmla="*/ 119062 h 714375"/>
                <a:gd name="connsiteX225" fmla="*/ 133351 w 587375"/>
                <a:gd name="connsiteY225" fmla="*/ 115887 h 714375"/>
                <a:gd name="connsiteX226" fmla="*/ 128588 w 587375"/>
                <a:gd name="connsiteY226" fmla="*/ 114300 h 714375"/>
                <a:gd name="connsiteX227" fmla="*/ 125413 w 587375"/>
                <a:gd name="connsiteY227" fmla="*/ 114300 h 714375"/>
                <a:gd name="connsiteX228" fmla="*/ 125413 w 587375"/>
                <a:gd name="connsiteY228" fmla="*/ 109537 h 714375"/>
                <a:gd name="connsiteX229" fmla="*/ 123826 w 587375"/>
                <a:gd name="connsiteY229" fmla="*/ 106362 h 714375"/>
                <a:gd name="connsiteX230" fmla="*/ 119063 w 587375"/>
                <a:gd name="connsiteY230" fmla="*/ 98425 h 714375"/>
                <a:gd name="connsiteX231" fmla="*/ 123826 w 587375"/>
                <a:gd name="connsiteY231" fmla="*/ 96837 h 714375"/>
                <a:gd name="connsiteX232" fmla="*/ 125413 w 587375"/>
                <a:gd name="connsiteY232" fmla="*/ 109537 h 714375"/>
                <a:gd name="connsiteX233" fmla="*/ 123825 w 587375"/>
                <a:gd name="connsiteY233" fmla="*/ 109537 h 714375"/>
                <a:gd name="connsiteX234" fmla="*/ 115888 w 587375"/>
                <a:gd name="connsiteY234" fmla="*/ 106362 h 714375"/>
                <a:gd name="connsiteX235" fmla="*/ 115888 w 587375"/>
                <a:gd name="connsiteY235" fmla="*/ 103187 h 714375"/>
                <a:gd name="connsiteX236" fmla="*/ 115888 w 587375"/>
                <a:gd name="connsiteY236" fmla="*/ 101600 h 714375"/>
                <a:gd name="connsiteX237" fmla="*/ 112713 w 587375"/>
                <a:gd name="connsiteY237" fmla="*/ 79375 h 714375"/>
                <a:gd name="connsiteX238" fmla="*/ 112713 w 587375"/>
                <a:gd name="connsiteY238" fmla="*/ 76200 h 714375"/>
                <a:gd name="connsiteX239" fmla="*/ 111125 w 587375"/>
                <a:gd name="connsiteY239" fmla="*/ 71437 h 714375"/>
                <a:gd name="connsiteX240" fmla="*/ 111125 w 587375"/>
                <a:gd name="connsiteY240" fmla="*/ 68262 h 714375"/>
                <a:gd name="connsiteX241" fmla="*/ 115888 w 587375"/>
                <a:gd name="connsiteY241" fmla="*/ 63500 h 714375"/>
                <a:gd name="connsiteX242" fmla="*/ 123825 w 587375"/>
                <a:gd name="connsiteY242" fmla="*/ 58737 h 714375"/>
                <a:gd name="connsiteX243" fmla="*/ 123825 w 587375"/>
                <a:gd name="connsiteY243" fmla="*/ 55562 h 714375"/>
                <a:gd name="connsiteX244" fmla="*/ 125413 w 587375"/>
                <a:gd name="connsiteY244" fmla="*/ 49212 h 714375"/>
                <a:gd name="connsiteX245" fmla="*/ 123825 w 587375"/>
                <a:gd name="connsiteY245" fmla="*/ 46037 h 714375"/>
                <a:gd name="connsiteX246" fmla="*/ 119063 w 587375"/>
                <a:gd name="connsiteY246" fmla="*/ 41275 h 714375"/>
                <a:gd name="connsiteX247" fmla="*/ 115888 w 587375"/>
                <a:gd name="connsiteY247" fmla="*/ 41275 h 714375"/>
                <a:gd name="connsiteX248" fmla="*/ 112713 w 587375"/>
                <a:gd name="connsiteY248" fmla="*/ 38100 h 714375"/>
                <a:gd name="connsiteX249" fmla="*/ 111125 w 587375"/>
                <a:gd name="connsiteY249" fmla="*/ 33337 h 714375"/>
                <a:gd name="connsiteX250" fmla="*/ 106363 w 587375"/>
                <a:gd name="connsiteY250" fmla="*/ 33337 h 714375"/>
                <a:gd name="connsiteX251" fmla="*/ 103188 w 587375"/>
                <a:gd name="connsiteY251" fmla="*/ 30162 h 714375"/>
                <a:gd name="connsiteX252" fmla="*/ 101600 w 587375"/>
                <a:gd name="connsiteY252" fmla="*/ 30162 h 714375"/>
                <a:gd name="connsiteX253" fmla="*/ 95250 w 587375"/>
                <a:gd name="connsiteY253" fmla="*/ 28575 h 714375"/>
                <a:gd name="connsiteX254" fmla="*/ 95250 w 587375"/>
                <a:gd name="connsiteY254" fmla="*/ 25400 h 714375"/>
                <a:gd name="connsiteX255" fmla="*/ 95250 w 587375"/>
                <a:gd name="connsiteY255" fmla="*/ 17463 h 714375"/>
                <a:gd name="connsiteX256" fmla="*/ 95250 w 587375"/>
                <a:gd name="connsiteY256" fmla="*/ 15875 h 714375"/>
                <a:gd name="connsiteX257" fmla="*/ 98425 w 587375"/>
                <a:gd name="connsiteY257" fmla="*/ 15875 h 714375"/>
                <a:gd name="connsiteX258" fmla="*/ 103188 w 587375"/>
                <a:gd name="connsiteY258" fmla="*/ 15875 h 714375"/>
                <a:gd name="connsiteX259" fmla="*/ 106363 w 587375"/>
                <a:gd name="connsiteY259" fmla="*/ 17463 h 714375"/>
                <a:gd name="connsiteX260" fmla="*/ 107950 w 587375"/>
                <a:gd name="connsiteY260" fmla="*/ 15875 h 714375"/>
                <a:gd name="connsiteX261" fmla="*/ 107950 w 587375"/>
                <a:gd name="connsiteY261" fmla="*/ 12700 h 714375"/>
                <a:gd name="connsiteX262" fmla="*/ 107950 w 587375"/>
                <a:gd name="connsiteY262" fmla="*/ 7938 h 714375"/>
                <a:gd name="connsiteX263" fmla="*/ 112713 w 587375"/>
                <a:gd name="connsiteY263" fmla="*/ 7938 h 714375"/>
                <a:gd name="connsiteX264" fmla="*/ 115888 w 587375"/>
                <a:gd name="connsiteY264" fmla="*/ 7938 h 714375"/>
                <a:gd name="connsiteX265" fmla="*/ 123825 w 587375"/>
                <a:gd name="connsiteY265" fmla="*/ 6350 h 714375"/>
                <a:gd name="connsiteX266" fmla="*/ 125413 w 587375"/>
                <a:gd name="connsiteY266" fmla="*/ 6350 h 714375"/>
                <a:gd name="connsiteX267" fmla="*/ 128588 w 587375"/>
                <a:gd name="connsiteY267" fmla="*/ 3175 h 714375"/>
                <a:gd name="connsiteX268" fmla="*/ 136525 w 587375"/>
                <a:gd name="connsiteY268" fmla="*/ 6350 h 714375"/>
                <a:gd name="connsiteX269" fmla="*/ 138113 w 587375"/>
                <a:gd name="connsiteY269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23838 w 587375"/>
                <a:gd name="connsiteY89" fmla="*/ 123825 h 714375"/>
                <a:gd name="connsiteX90" fmla="*/ 217488 w 587375"/>
                <a:gd name="connsiteY90" fmla="*/ 122237 h 714375"/>
                <a:gd name="connsiteX91" fmla="*/ 214313 w 587375"/>
                <a:gd name="connsiteY91" fmla="*/ 123825 h 714375"/>
                <a:gd name="connsiteX92" fmla="*/ 214312 w 587375"/>
                <a:gd name="connsiteY92" fmla="*/ 123825 h 714375"/>
                <a:gd name="connsiteX93" fmla="*/ 214312 w 587375"/>
                <a:gd name="connsiteY93" fmla="*/ 125014 h 714375"/>
                <a:gd name="connsiteX94" fmla="*/ 223838 w 587375"/>
                <a:gd name="connsiteY94" fmla="*/ 157163 h 714375"/>
                <a:gd name="connsiteX95" fmla="*/ 234950 w 587375"/>
                <a:gd name="connsiteY95" fmla="*/ 146050 h 714375"/>
                <a:gd name="connsiteX96" fmla="*/ 260350 w 587375"/>
                <a:gd name="connsiteY96" fmla="*/ 166688 h 714375"/>
                <a:gd name="connsiteX97" fmla="*/ 244475 w 587375"/>
                <a:gd name="connsiteY97" fmla="*/ 184150 h 714375"/>
                <a:gd name="connsiteX98" fmla="*/ 242888 w 587375"/>
                <a:gd name="connsiteY98" fmla="*/ 212725 h 714375"/>
                <a:gd name="connsiteX99" fmla="*/ 260350 w 587375"/>
                <a:gd name="connsiteY99" fmla="*/ 212725 h 714375"/>
                <a:gd name="connsiteX100" fmla="*/ 260350 w 587375"/>
                <a:gd name="connsiteY100" fmla="*/ 227013 h 714375"/>
                <a:gd name="connsiteX101" fmla="*/ 292100 w 587375"/>
                <a:gd name="connsiteY101" fmla="*/ 247650 h 714375"/>
                <a:gd name="connsiteX102" fmla="*/ 312738 w 587375"/>
                <a:gd name="connsiteY102" fmla="*/ 250825 h 714375"/>
                <a:gd name="connsiteX103" fmla="*/ 328613 w 587375"/>
                <a:gd name="connsiteY103" fmla="*/ 242888 h 714375"/>
                <a:gd name="connsiteX104" fmla="*/ 339725 w 587375"/>
                <a:gd name="connsiteY104" fmla="*/ 263525 h 714375"/>
                <a:gd name="connsiteX105" fmla="*/ 352425 w 587375"/>
                <a:gd name="connsiteY105" fmla="*/ 260350 h 714375"/>
                <a:gd name="connsiteX106" fmla="*/ 355600 w 587375"/>
                <a:gd name="connsiteY106" fmla="*/ 269875 h 714375"/>
                <a:gd name="connsiteX107" fmla="*/ 398463 w 587375"/>
                <a:gd name="connsiteY107" fmla="*/ 276225 h 714375"/>
                <a:gd name="connsiteX108" fmla="*/ 407988 w 587375"/>
                <a:gd name="connsiteY108" fmla="*/ 269875 h 714375"/>
                <a:gd name="connsiteX109" fmla="*/ 407988 w 587375"/>
                <a:gd name="connsiteY109" fmla="*/ 238125 h 714375"/>
                <a:gd name="connsiteX110" fmla="*/ 423863 w 587375"/>
                <a:gd name="connsiteY110" fmla="*/ 227013 h 714375"/>
                <a:gd name="connsiteX111" fmla="*/ 428625 w 587375"/>
                <a:gd name="connsiteY111" fmla="*/ 234950 h 714375"/>
                <a:gd name="connsiteX112" fmla="*/ 420688 w 587375"/>
                <a:gd name="connsiteY112" fmla="*/ 247650 h 714375"/>
                <a:gd name="connsiteX113" fmla="*/ 423863 w 587375"/>
                <a:gd name="connsiteY113" fmla="*/ 257175 h 714375"/>
                <a:gd name="connsiteX114" fmla="*/ 420688 w 587375"/>
                <a:gd name="connsiteY114" fmla="*/ 265113 h 714375"/>
                <a:gd name="connsiteX115" fmla="*/ 431800 w 587375"/>
                <a:gd name="connsiteY115" fmla="*/ 269875 h 714375"/>
                <a:gd name="connsiteX116" fmla="*/ 450850 w 587375"/>
                <a:gd name="connsiteY116" fmla="*/ 265113 h 714375"/>
                <a:gd name="connsiteX117" fmla="*/ 457200 w 587375"/>
                <a:gd name="connsiteY117" fmla="*/ 257175 h 714375"/>
                <a:gd name="connsiteX118" fmla="*/ 481013 w 587375"/>
                <a:gd name="connsiteY118" fmla="*/ 260350 h 714375"/>
                <a:gd name="connsiteX119" fmla="*/ 481013 w 587375"/>
                <a:gd name="connsiteY119" fmla="*/ 234950 h 714375"/>
                <a:gd name="connsiteX120" fmla="*/ 500063 w 587375"/>
                <a:gd name="connsiteY120" fmla="*/ 227013 h 714375"/>
                <a:gd name="connsiteX121" fmla="*/ 527050 w 587375"/>
                <a:gd name="connsiteY121" fmla="*/ 200025 h 714375"/>
                <a:gd name="connsiteX122" fmla="*/ 544513 w 587375"/>
                <a:gd name="connsiteY122" fmla="*/ 201613 h 714375"/>
                <a:gd name="connsiteX123" fmla="*/ 547688 w 587375"/>
                <a:gd name="connsiteY123" fmla="*/ 214313 h 714375"/>
                <a:gd name="connsiteX124" fmla="*/ 565150 w 587375"/>
                <a:gd name="connsiteY124" fmla="*/ 212725 h 714375"/>
                <a:gd name="connsiteX125" fmla="*/ 582613 w 587375"/>
                <a:gd name="connsiteY125" fmla="*/ 217488 h 714375"/>
                <a:gd name="connsiteX126" fmla="*/ 587375 w 587375"/>
                <a:gd name="connsiteY126" fmla="*/ 233363 h 714375"/>
                <a:gd name="connsiteX127" fmla="*/ 585788 w 587375"/>
                <a:gd name="connsiteY127" fmla="*/ 247650 h 714375"/>
                <a:gd name="connsiteX128" fmla="*/ 577850 w 587375"/>
                <a:gd name="connsiteY128" fmla="*/ 244475 h 714375"/>
                <a:gd name="connsiteX129" fmla="*/ 557213 w 587375"/>
                <a:gd name="connsiteY129" fmla="*/ 255588 h 714375"/>
                <a:gd name="connsiteX130" fmla="*/ 536575 w 587375"/>
                <a:gd name="connsiteY130" fmla="*/ 287338 h 714375"/>
                <a:gd name="connsiteX131" fmla="*/ 536575 w 587375"/>
                <a:gd name="connsiteY131" fmla="*/ 306388 h 714375"/>
                <a:gd name="connsiteX132" fmla="*/ 527050 w 587375"/>
                <a:gd name="connsiteY132" fmla="*/ 323850 h 714375"/>
                <a:gd name="connsiteX133" fmla="*/ 514350 w 587375"/>
                <a:gd name="connsiteY133" fmla="*/ 325438 h 714375"/>
                <a:gd name="connsiteX134" fmla="*/ 517525 w 587375"/>
                <a:gd name="connsiteY134" fmla="*/ 361950 h 714375"/>
                <a:gd name="connsiteX135" fmla="*/ 512763 w 587375"/>
                <a:gd name="connsiteY135" fmla="*/ 363538 h 714375"/>
                <a:gd name="connsiteX136" fmla="*/ 512763 w 587375"/>
                <a:gd name="connsiteY136" fmla="*/ 381000 h 714375"/>
                <a:gd name="connsiteX137" fmla="*/ 504825 w 587375"/>
                <a:gd name="connsiteY137" fmla="*/ 388938 h 714375"/>
                <a:gd name="connsiteX138" fmla="*/ 496888 w 587375"/>
                <a:gd name="connsiteY138" fmla="*/ 381000 h 714375"/>
                <a:gd name="connsiteX139" fmla="*/ 496888 w 587375"/>
                <a:gd name="connsiteY139" fmla="*/ 333375 h 714375"/>
                <a:gd name="connsiteX140" fmla="*/ 488950 w 587375"/>
                <a:gd name="connsiteY140" fmla="*/ 333375 h 714375"/>
                <a:gd name="connsiteX141" fmla="*/ 487363 w 587375"/>
                <a:gd name="connsiteY141" fmla="*/ 349250 h 714375"/>
                <a:gd name="connsiteX142" fmla="*/ 476250 w 587375"/>
                <a:gd name="connsiteY142" fmla="*/ 349250 h 714375"/>
                <a:gd name="connsiteX143" fmla="*/ 481013 w 587375"/>
                <a:gd name="connsiteY143" fmla="*/ 333375 h 714375"/>
                <a:gd name="connsiteX144" fmla="*/ 496888 w 587375"/>
                <a:gd name="connsiteY144" fmla="*/ 320675 h 714375"/>
                <a:gd name="connsiteX145" fmla="*/ 500063 w 587375"/>
                <a:gd name="connsiteY145" fmla="*/ 303213 h 714375"/>
                <a:gd name="connsiteX146" fmla="*/ 449263 w 587375"/>
                <a:gd name="connsiteY146" fmla="*/ 295275 h 714375"/>
                <a:gd name="connsiteX147" fmla="*/ 444500 w 587375"/>
                <a:gd name="connsiteY147" fmla="*/ 285750 h 714375"/>
                <a:gd name="connsiteX148" fmla="*/ 415925 w 587375"/>
                <a:gd name="connsiteY148" fmla="*/ 269875 h 714375"/>
                <a:gd name="connsiteX149" fmla="*/ 414338 w 587375"/>
                <a:gd name="connsiteY149" fmla="*/ 276225 h 714375"/>
                <a:gd name="connsiteX150" fmla="*/ 406400 w 587375"/>
                <a:gd name="connsiteY150" fmla="*/ 293688 h 714375"/>
                <a:gd name="connsiteX151" fmla="*/ 428625 w 587375"/>
                <a:gd name="connsiteY151" fmla="*/ 303213 h 714375"/>
                <a:gd name="connsiteX152" fmla="*/ 415925 w 587375"/>
                <a:gd name="connsiteY152" fmla="*/ 311150 h 714375"/>
                <a:gd name="connsiteX153" fmla="*/ 414338 w 587375"/>
                <a:gd name="connsiteY153" fmla="*/ 319088 h 714375"/>
                <a:gd name="connsiteX154" fmla="*/ 419100 w 587375"/>
                <a:gd name="connsiteY154" fmla="*/ 323850 h 714375"/>
                <a:gd name="connsiteX155" fmla="*/ 420688 w 587375"/>
                <a:gd name="connsiteY155" fmla="*/ 338138 h 714375"/>
                <a:gd name="connsiteX156" fmla="*/ 436563 w 587375"/>
                <a:gd name="connsiteY156" fmla="*/ 388938 h 714375"/>
                <a:gd name="connsiteX157" fmla="*/ 407988 w 587375"/>
                <a:gd name="connsiteY157" fmla="*/ 388938 h 714375"/>
                <a:gd name="connsiteX158" fmla="*/ 406400 w 587375"/>
                <a:gd name="connsiteY158" fmla="*/ 374650 h 714375"/>
                <a:gd name="connsiteX159" fmla="*/ 398463 w 587375"/>
                <a:gd name="connsiteY159" fmla="*/ 388938 h 714375"/>
                <a:gd name="connsiteX160" fmla="*/ 377825 w 587375"/>
                <a:gd name="connsiteY160" fmla="*/ 404813 h 714375"/>
                <a:gd name="connsiteX161" fmla="*/ 382588 w 587375"/>
                <a:gd name="connsiteY161" fmla="*/ 414338 h 714375"/>
                <a:gd name="connsiteX162" fmla="*/ 371475 w 587375"/>
                <a:gd name="connsiteY162" fmla="*/ 434975 h 714375"/>
                <a:gd name="connsiteX163" fmla="*/ 355600 w 587375"/>
                <a:gd name="connsiteY163" fmla="*/ 439738 h 714375"/>
                <a:gd name="connsiteX164" fmla="*/ 350838 w 587375"/>
                <a:gd name="connsiteY164" fmla="*/ 431800 h 714375"/>
                <a:gd name="connsiteX165" fmla="*/ 339725 w 587375"/>
                <a:gd name="connsiteY165" fmla="*/ 439738 h 714375"/>
                <a:gd name="connsiteX166" fmla="*/ 339725 w 587375"/>
                <a:gd name="connsiteY166" fmla="*/ 452438 h 714375"/>
                <a:gd name="connsiteX167" fmla="*/ 287338 w 587375"/>
                <a:gd name="connsiteY167" fmla="*/ 500063 h 714375"/>
                <a:gd name="connsiteX168" fmla="*/ 290513 w 587375"/>
                <a:gd name="connsiteY168" fmla="*/ 512763 h 714375"/>
                <a:gd name="connsiteX169" fmla="*/ 266700 w 587375"/>
                <a:gd name="connsiteY169" fmla="*/ 525463 h 714375"/>
                <a:gd name="connsiteX170" fmla="*/ 249238 w 587375"/>
                <a:gd name="connsiteY170" fmla="*/ 530225 h 714375"/>
                <a:gd name="connsiteX171" fmla="*/ 247650 w 587375"/>
                <a:gd name="connsiteY171" fmla="*/ 539750 h 714375"/>
                <a:gd name="connsiteX172" fmla="*/ 252413 w 587375"/>
                <a:gd name="connsiteY172" fmla="*/ 590550 h 714375"/>
                <a:gd name="connsiteX173" fmla="*/ 239713 w 587375"/>
                <a:gd name="connsiteY173" fmla="*/ 620713 h 714375"/>
                <a:gd name="connsiteX174" fmla="*/ 242888 w 587375"/>
                <a:gd name="connsiteY174" fmla="*/ 655638 h 714375"/>
                <a:gd name="connsiteX175" fmla="*/ 231775 w 587375"/>
                <a:gd name="connsiteY175" fmla="*/ 655638 h 714375"/>
                <a:gd name="connsiteX176" fmla="*/ 223838 w 587375"/>
                <a:gd name="connsiteY176" fmla="*/ 681038 h 714375"/>
                <a:gd name="connsiteX177" fmla="*/ 231775 w 587375"/>
                <a:gd name="connsiteY177" fmla="*/ 687388 h 714375"/>
                <a:gd name="connsiteX178" fmla="*/ 231775 w 587375"/>
                <a:gd name="connsiteY178" fmla="*/ 692150 h 714375"/>
                <a:gd name="connsiteX179" fmla="*/ 214313 w 587375"/>
                <a:gd name="connsiteY179" fmla="*/ 687388 h 714375"/>
                <a:gd name="connsiteX180" fmla="*/ 209550 w 587375"/>
                <a:gd name="connsiteY180" fmla="*/ 704850 h 714375"/>
                <a:gd name="connsiteX181" fmla="*/ 193675 w 587375"/>
                <a:gd name="connsiteY181" fmla="*/ 714375 h 714375"/>
                <a:gd name="connsiteX182" fmla="*/ 166688 w 587375"/>
                <a:gd name="connsiteY182" fmla="*/ 687388 h 714375"/>
                <a:gd name="connsiteX183" fmla="*/ 161925 w 587375"/>
                <a:gd name="connsiteY183" fmla="*/ 666750 h 714375"/>
                <a:gd name="connsiteX184" fmla="*/ 155575 w 587375"/>
                <a:gd name="connsiteY184" fmla="*/ 633413 h 714375"/>
                <a:gd name="connsiteX185" fmla="*/ 133350 w 587375"/>
                <a:gd name="connsiteY185" fmla="*/ 593725 h 714375"/>
                <a:gd name="connsiteX186" fmla="*/ 131763 w 587375"/>
                <a:gd name="connsiteY186" fmla="*/ 555625 h 714375"/>
                <a:gd name="connsiteX187" fmla="*/ 103188 w 587375"/>
                <a:gd name="connsiteY187" fmla="*/ 495300 h 714375"/>
                <a:gd name="connsiteX188" fmla="*/ 98425 w 587375"/>
                <a:gd name="connsiteY188" fmla="*/ 471488 h 714375"/>
                <a:gd name="connsiteX189" fmla="*/ 93662 w 587375"/>
                <a:gd name="connsiteY189" fmla="*/ 423863 h 714375"/>
                <a:gd name="connsiteX190" fmla="*/ 95250 w 587375"/>
                <a:gd name="connsiteY190" fmla="*/ 404813 h 714375"/>
                <a:gd name="connsiteX191" fmla="*/ 90487 w 587375"/>
                <a:gd name="connsiteY191" fmla="*/ 398463 h 714375"/>
                <a:gd name="connsiteX192" fmla="*/ 93662 w 587375"/>
                <a:gd name="connsiteY192" fmla="*/ 374650 h 714375"/>
                <a:gd name="connsiteX193" fmla="*/ 85725 w 587375"/>
                <a:gd name="connsiteY193" fmla="*/ 371475 h 714375"/>
                <a:gd name="connsiteX194" fmla="*/ 82550 w 587375"/>
                <a:gd name="connsiteY194" fmla="*/ 381000 h 714375"/>
                <a:gd name="connsiteX195" fmla="*/ 77787 w 587375"/>
                <a:gd name="connsiteY195" fmla="*/ 404813 h 714375"/>
                <a:gd name="connsiteX196" fmla="*/ 58737 w 587375"/>
                <a:gd name="connsiteY196" fmla="*/ 419100 h 714375"/>
                <a:gd name="connsiteX197" fmla="*/ 34925 w 587375"/>
                <a:gd name="connsiteY197" fmla="*/ 404813 h 714375"/>
                <a:gd name="connsiteX198" fmla="*/ 12700 w 587375"/>
                <a:gd name="connsiteY198" fmla="*/ 374650 h 714375"/>
                <a:gd name="connsiteX199" fmla="*/ 38100 w 587375"/>
                <a:gd name="connsiteY199" fmla="*/ 371475 h 714375"/>
                <a:gd name="connsiteX200" fmla="*/ 50800 w 587375"/>
                <a:gd name="connsiteY200" fmla="*/ 349250 h 714375"/>
                <a:gd name="connsiteX201" fmla="*/ 34925 w 587375"/>
                <a:gd name="connsiteY201" fmla="*/ 354013 h 714375"/>
                <a:gd name="connsiteX202" fmla="*/ 20637 w 587375"/>
                <a:gd name="connsiteY202" fmla="*/ 361950 h 714375"/>
                <a:gd name="connsiteX203" fmla="*/ 0 w 587375"/>
                <a:gd name="connsiteY203" fmla="*/ 342900 h 714375"/>
                <a:gd name="connsiteX204" fmla="*/ 7937 w 587375"/>
                <a:gd name="connsiteY204" fmla="*/ 330200 h 714375"/>
                <a:gd name="connsiteX205" fmla="*/ 42862 w 587375"/>
                <a:gd name="connsiteY205" fmla="*/ 320675 h 714375"/>
                <a:gd name="connsiteX206" fmla="*/ 60325 w 587375"/>
                <a:gd name="connsiteY206" fmla="*/ 320675 h 714375"/>
                <a:gd name="connsiteX207" fmla="*/ 50800 w 587375"/>
                <a:gd name="connsiteY207" fmla="*/ 290513 h 714375"/>
                <a:gd name="connsiteX208" fmla="*/ 33337 w 587375"/>
                <a:gd name="connsiteY208" fmla="*/ 280988 h 714375"/>
                <a:gd name="connsiteX209" fmla="*/ 38100 w 587375"/>
                <a:gd name="connsiteY209" fmla="*/ 265113 h 714375"/>
                <a:gd name="connsiteX210" fmla="*/ 22225 w 587375"/>
                <a:gd name="connsiteY210" fmla="*/ 265113 h 714375"/>
                <a:gd name="connsiteX211" fmla="*/ 25400 w 587375"/>
                <a:gd name="connsiteY211" fmla="*/ 255588 h 714375"/>
                <a:gd name="connsiteX212" fmla="*/ 39687 w 587375"/>
                <a:gd name="connsiteY212" fmla="*/ 234950 h 714375"/>
                <a:gd name="connsiteX213" fmla="*/ 52387 w 587375"/>
                <a:gd name="connsiteY213" fmla="*/ 239713 h 714375"/>
                <a:gd name="connsiteX214" fmla="*/ 76200 w 587375"/>
                <a:gd name="connsiteY214" fmla="*/ 227013 h 714375"/>
                <a:gd name="connsiteX215" fmla="*/ 80962 w 587375"/>
                <a:gd name="connsiteY215" fmla="*/ 212725 h 714375"/>
                <a:gd name="connsiteX216" fmla="*/ 107950 w 587375"/>
                <a:gd name="connsiteY216" fmla="*/ 196850 h 714375"/>
                <a:gd name="connsiteX217" fmla="*/ 120650 w 587375"/>
                <a:gd name="connsiteY217" fmla="*/ 161925 h 714375"/>
                <a:gd name="connsiteX218" fmla="*/ 133350 w 587375"/>
                <a:gd name="connsiteY218" fmla="*/ 134938 h 714375"/>
                <a:gd name="connsiteX219" fmla="*/ 143828 w 587375"/>
                <a:gd name="connsiteY219" fmla="*/ 123507 h 714375"/>
                <a:gd name="connsiteX220" fmla="*/ 141288 w 587375"/>
                <a:gd name="connsiteY220" fmla="*/ 122237 h 714375"/>
                <a:gd name="connsiteX221" fmla="*/ 138113 w 587375"/>
                <a:gd name="connsiteY221" fmla="*/ 122237 h 714375"/>
                <a:gd name="connsiteX222" fmla="*/ 136526 w 587375"/>
                <a:gd name="connsiteY222" fmla="*/ 122237 h 714375"/>
                <a:gd name="connsiteX223" fmla="*/ 136526 w 587375"/>
                <a:gd name="connsiteY223" fmla="*/ 119062 h 714375"/>
                <a:gd name="connsiteX224" fmla="*/ 133351 w 587375"/>
                <a:gd name="connsiteY224" fmla="*/ 115887 h 714375"/>
                <a:gd name="connsiteX225" fmla="*/ 128588 w 587375"/>
                <a:gd name="connsiteY225" fmla="*/ 114300 h 714375"/>
                <a:gd name="connsiteX226" fmla="*/ 125413 w 587375"/>
                <a:gd name="connsiteY226" fmla="*/ 114300 h 714375"/>
                <a:gd name="connsiteX227" fmla="*/ 125413 w 587375"/>
                <a:gd name="connsiteY227" fmla="*/ 109537 h 714375"/>
                <a:gd name="connsiteX228" fmla="*/ 123826 w 587375"/>
                <a:gd name="connsiteY228" fmla="*/ 106362 h 714375"/>
                <a:gd name="connsiteX229" fmla="*/ 119063 w 587375"/>
                <a:gd name="connsiteY229" fmla="*/ 98425 h 714375"/>
                <a:gd name="connsiteX230" fmla="*/ 123826 w 587375"/>
                <a:gd name="connsiteY230" fmla="*/ 96837 h 714375"/>
                <a:gd name="connsiteX231" fmla="*/ 125413 w 587375"/>
                <a:gd name="connsiteY231" fmla="*/ 109537 h 714375"/>
                <a:gd name="connsiteX232" fmla="*/ 123825 w 587375"/>
                <a:gd name="connsiteY232" fmla="*/ 109537 h 714375"/>
                <a:gd name="connsiteX233" fmla="*/ 115888 w 587375"/>
                <a:gd name="connsiteY233" fmla="*/ 106362 h 714375"/>
                <a:gd name="connsiteX234" fmla="*/ 115888 w 587375"/>
                <a:gd name="connsiteY234" fmla="*/ 103187 h 714375"/>
                <a:gd name="connsiteX235" fmla="*/ 115888 w 587375"/>
                <a:gd name="connsiteY235" fmla="*/ 101600 h 714375"/>
                <a:gd name="connsiteX236" fmla="*/ 112713 w 587375"/>
                <a:gd name="connsiteY236" fmla="*/ 79375 h 714375"/>
                <a:gd name="connsiteX237" fmla="*/ 112713 w 587375"/>
                <a:gd name="connsiteY237" fmla="*/ 76200 h 714375"/>
                <a:gd name="connsiteX238" fmla="*/ 111125 w 587375"/>
                <a:gd name="connsiteY238" fmla="*/ 71437 h 714375"/>
                <a:gd name="connsiteX239" fmla="*/ 111125 w 587375"/>
                <a:gd name="connsiteY239" fmla="*/ 68262 h 714375"/>
                <a:gd name="connsiteX240" fmla="*/ 115888 w 587375"/>
                <a:gd name="connsiteY240" fmla="*/ 63500 h 714375"/>
                <a:gd name="connsiteX241" fmla="*/ 123825 w 587375"/>
                <a:gd name="connsiteY241" fmla="*/ 58737 h 714375"/>
                <a:gd name="connsiteX242" fmla="*/ 123825 w 587375"/>
                <a:gd name="connsiteY242" fmla="*/ 55562 h 714375"/>
                <a:gd name="connsiteX243" fmla="*/ 125413 w 587375"/>
                <a:gd name="connsiteY243" fmla="*/ 49212 h 714375"/>
                <a:gd name="connsiteX244" fmla="*/ 123825 w 587375"/>
                <a:gd name="connsiteY244" fmla="*/ 46037 h 714375"/>
                <a:gd name="connsiteX245" fmla="*/ 119063 w 587375"/>
                <a:gd name="connsiteY245" fmla="*/ 41275 h 714375"/>
                <a:gd name="connsiteX246" fmla="*/ 115888 w 587375"/>
                <a:gd name="connsiteY246" fmla="*/ 41275 h 714375"/>
                <a:gd name="connsiteX247" fmla="*/ 112713 w 587375"/>
                <a:gd name="connsiteY247" fmla="*/ 38100 h 714375"/>
                <a:gd name="connsiteX248" fmla="*/ 111125 w 587375"/>
                <a:gd name="connsiteY248" fmla="*/ 33337 h 714375"/>
                <a:gd name="connsiteX249" fmla="*/ 106363 w 587375"/>
                <a:gd name="connsiteY249" fmla="*/ 33337 h 714375"/>
                <a:gd name="connsiteX250" fmla="*/ 103188 w 587375"/>
                <a:gd name="connsiteY250" fmla="*/ 30162 h 714375"/>
                <a:gd name="connsiteX251" fmla="*/ 101600 w 587375"/>
                <a:gd name="connsiteY251" fmla="*/ 30162 h 714375"/>
                <a:gd name="connsiteX252" fmla="*/ 95250 w 587375"/>
                <a:gd name="connsiteY252" fmla="*/ 28575 h 714375"/>
                <a:gd name="connsiteX253" fmla="*/ 95250 w 587375"/>
                <a:gd name="connsiteY253" fmla="*/ 25400 h 714375"/>
                <a:gd name="connsiteX254" fmla="*/ 95250 w 587375"/>
                <a:gd name="connsiteY254" fmla="*/ 17463 h 714375"/>
                <a:gd name="connsiteX255" fmla="*/ 95250 w 587375"/>
                <a:gd name="connsiteY255" fmla="*/ 15875 h 714375"/>
                <a:gd name="connsiteX256" fmla="*/ 98425 w 587375"/>
                <a:gd name="connsiteY256" fmla="*/ 15875 h 714375"/>
                <a:gd name="connsiteX257" fmla="*/ 103188 w 587375"/>
                <a:gd name="connsiteY257" fmla="*/ 15875 h 714375"/>
                <a:gd name="connsiteX258" fmla="*/ 106363 w 587375"/>
                <a:gd name="connsiteY258" fmla="*/ 17463 h 714375"/>
                <a:gd name="connsiteX259" fmla="*/ 107950 w 587375"/>
                <a:gd name="connsiteY259" fmla="*/ 15875 h 714375"/>
                <a:gd name="connsiteX260" fmla="*/ 107950 w 587375"/>
                <a:gd name="connsiteY260" fmla="*/ 12700 h 714375"/>
                <a:gd name="connsiteX261" fmla="*/ 107950 w 587375"/>
                <a:gd name="connsiteY261" fmla="*/ 7938 h 714375"/>
                <a:gd name="connsiteX262" fmla="*/ 112713 w 587375"/>
                <a:gd name="connsiteY262" fmla="*/ 7938 h 714375"/>
                <a:gd name="connsiteX263" fmla="*/ 115888 w 587375"/>
                <a:gd name="connsiteY263" fmla="*/ 7938 h 714375"/>
                <a:gd name="connsiteX264" fmla="*/ 123825 w 587375"/>
                <a:gd name="connsiteY264" fmla="*/ 6350 h 714375"/>
                <a:gd name="connsiteX265" fmla="*/ 125413 w 587375"/>
                <a:gd name="connsiteY265" fmla="*/ 6350 h 714375"/>
                <a:gd name="connsiteX266" fmla="*/ 128588 w 587375"/>
                <a:gd name="connsiteY266" fmla="*/ 3175 h 714375"/>
                <a:gd name="connsiteX267" fmla="*/ 136525 w 587375"/>
                <a:gd name="connsiteY267" fmla="*/ 6350 h 714375"/>
                <a:gd name="connsiteX268" fmla="*/ 138113 w 587375"/>
                <a:gd name="connsiteY268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17488 w 587375"/>
                <a:gd name="connsiteY89" fmla="*/ 122237 h 714375"/>
                <a:gd name="connsiteX90" fmla="*/ 214313 w 587375"/>
                <a:gd name="connsiteY90" fmla="*/ 123825 h 714375"/>
                <a:gd name="connsiteX91" fmla="*/ 214312 w 587375"/>
                <a:gd name="connsiteY91" fmla="*/ 123825 h 714375"/>
                <a:gd name="connsiteX92" fmla="*/ 214312 w 587375"/>
                <a:gd name="connsiteY92" fmla="*/ 125014 h 714375"/>
                <a:gd name="connsiteX93" fmla="*/ 223838 w 587375"/>
                <a:gd name="connsiteY93" fmla="*/ 157163 h 714375"/>
                <a:gd name="connsiteX94" fmla="*/ 234950 w 587375"/>
                <a:gd name="connsiteY94" fmla="*/ 146050 h 714375"/>
                <a:gd name="connsiteX95" fmla="*/ 260350 w 587375"/>
                <a:gd name="connsiteY95" fmla="*/ 166688 h 714375"/>
                <a:gd name="connsiteX96" fmla="*/ 244475 w 587375"/>
                <a:gd name="connsiteY96" fmla="*/ 184150 h 714375"/>
                <a:gd name="connsiteX97" fmla="*/ 242888 w 587375"/>
                <a:gd name="connsiteY97" fmla="*/ 212725 h 714375"/>
                <a:gd name="connsiteX98" fmla="*/ 260350 w 587375"/>
                <a:gd name="connsiteY98" fmla="*/ 212725 h 714375"/>
                <a:gd name="connsiteX99" fmla="*/ 260350 w 587375"/>
                <a:gd name="connsiteY99" fmla="*/ 227013 h 714375"/>
                <a:gd name="connsiteX100" fmla="*/ 292100 w 587375"/>
                <a:gd name="connsiteY100" fmla="*/ 247650 h 714375"/>
                <a:gd name="connsiteX101" fmla="*/ 312738 w 587375"/>
                <a:gd name="connsiteY101" fmla="*/ 250825 h 714375"/>
                <a:gd name="connsiteX102" fmla="*/ 328613 w 587375"/>
                <a:gd name="connsiteY102" fmla="*/ 242888 h 714375"/>
                <a:gd name="connsiteX103" fmla="*/ 339725 w 587375"/>
                <a:gd name="connsiteY103" fmla="*/ 263525 h 714375"/>
                <a:gd name="connsiteX104" fmla="*/ 352425 w 587375"/>
                <a:gd name="connsiteY104" fmla="*/ 260350 h 714375"/>
                <a:gd name="connsiteX105" fmla="*/ 355600 w 587375"/>
                <a:gd name="connsiteY105" fmla="*/ 269875 h 714375"/>
                <a:gd name="connsiteX106" fmla="*/ 398463 w 587375"/>
                <a:gd name="connsiteY106" fmla="*/ 276225 h 714375"/>
                <a:gd name="connsiteX107" fmla="*/ 407988 w 587375"/>
                <a:gd name="connsiteY107" fmla="*/ 269875 h 714375"/>
                <a:gd name="connsiteX108" fmla="*/ 407988 w 587375"/>
                <a:gd name="connsiteY108" fmla="*/ 238125 h 714375"/>
                <a:gd name="connsiteX109" fmla="*/ 423863 w 587375"/>
                <a:gd name="connsiteY109" fmla="*/ 227013 h 714375"/>
                <a:gd name="connsiteX110" fmla="*/ 428625 w 587375"/>
                <a:gd name="connsiteY110" fmla="*/ 234950 h 714375"/>
                <a:gd name="connsiteX111" fmla="*/ 420688 w 587375"/>
                <a:gd name="connsiteY111" fmla="*/ 247650 h 714375"/>
                <a:gd name="connsiteX112" fmla="*/ 423863 w 587375"/>
                <a:gd name="connsiteY112" fmla="*/ 257175 h 714375"/>
                <a:gd name="connsiteX113" fmla="*/ 420688 w 587375"/>
                <a:gd name="connsiteY113" fmla="*/ 265113 h 714375"/>
                <a:gd name="connsiteX114" fmla="*/ 431800 w 587375"/>
                <a:gd name="connsiteY114" fmla="*/ 269875 h 714375"/>
                <a:gd name="connsiteX115" fmla="*/ 450850 w 587375"/>
                <a:gd name="connsiteY115" fmla="*/ 265113 h 714375"/>
                <a:gd name="connsiteX116" fmla="*/ 457200 w 587375"/>
                <a:gd name="connsiteY116" fmla="*/ 257175 h 714375"/>
                <a:gd name="connsiteX117" fmla="*/ 481013 w 587375"/>
                <a:gd name="connsiteY117" fmla="*/ 260350 h 714375"/>
                <a:gd name="connsiteX118" fmla="*/ 481013 w 587375"/>
                <a:gd name="connsiteY118" fmla="*/ 234950 h 714375"/>
                <a:gd name="connsiteX119" fmla="*/ 500063 w 587375"/>
                <a:gd name="connsiteY119" fmla="*/ 227013 h 714375"/>
                <a:gd name="connsiteX120" fmla="*/ 527050 w 587375"/>
                <a:gd name="connsiteY120" fmla="*/ 200025 h 714375"/>
                <a:gd name="connsiteX121" fmla="*/ 544513 w 587375"/>
                <a:gd name="connsiteY121" fmla="*/ 201613 h 714375"/>
                <a:gd name="connsiteX122" fmla="*/ 547688 w 587375"/>
                <a:gd name="connsiteY122" fmla="*/ 214313 h 714375"/>
                <a:gd name="connsiteX123" fmla="*/ 565150 w 587375"/>
                <a:gd name="connsiteY123" fmla="*/ 212725 h 714375"/>
                <a:gd name="connsiteX124" fmla="*/ 582613 w 587375"/>
                <a:gd name="connsiteY124" fmla="*/ 217488 h 714375"/>
                <a:gd name="connsiteX125" fmla="*/ 587375 w 587375"/>
                <a:gd name="connsiteY125" fmla="*/ 233363 h 714375"/>
                <a:gd name="connsiteX126" fmla="*/ 585788 w 587375"/>
                <a:gd name="connsiteY126" fmla="*/ 247650 h 714375"/>
                <a:gd name="connsiteX127" fmla="*/ 577850 w 587375"/>
                <a:gd name="connsiteY127" fmla="*/ 244475 h 714375"/>
                <a:gd name="connsiteX128" fmla="*/ 557213 w 587375"/>
                <a:gd name="connsiteY128" fmla="*/ 255588 h 714375"/>
                <a:gd name="connsiteX129" fmla="*/ 536575 w 587375"/>
                <a:gd name="connsiteY129" fmla="*/ 287338 h 714375"/>
                <a:gd name="connsiteX130" fmla="*/ 536575 w 587375"/>
                <a:gd name="connsiteY130" fmla="*/ 306388 h 714375"/>
                <a:gd name="connsiteX131" fmla="*/ 527050 w 587375"/>
                <a:gd name="connsiteY131" fmla="*/ 323850 h 714375"/>
                <a:gd name="connsiteX132" fmla="*/ 514350 w 587375"/>
                <a:gd name="connsiteY132" fmla="*/ 325438 h 714375"/>
                <a:gd name="connsiteX133" fmla="*/ 517525 w 587375"/>
                <a:gd name="connsiteY133" fmla="*/ 361950 h 714375"/>
                <a:gd name="connsiteX134" fmla="*/ 512763 w 587375"/>
                <a:gd name="connsiteY134" fmla="*/ 363538 h 714375"/>
                <a:gd name="connsiteX135" fmla="*/ 512763 w 587375"/>
                <a:gd name="connsiteY135" fmla="*/ 381000 h 714375"/>
                <a:gd name="connsiteX136" fmla="*/ 504825 w 587375"/>
                <a:gd name="connsiteY136" fmla="*/ 388938 h 714375"/>
                <a:gd name="connsiteX137" fmla="*/ 496888 w 587375"/>
                <a:gd name="connsiteY137" fmla="*/ 381000 h 714375"/>
                <a:gd name="connsiteX138" fmla="*/ 496888 w 587375"/>
                <a:gd name="connsiteY138" fmla="*/ 333375 h 714375"/>
                <a:gd name="connsiteX139" fmla="*/ 488950 w 587375"/>
                <a:gd name="connsiteY139" fmla="*/ 333375 h 714375"/>
                <a:gd name="connsiteX140" fmla="*/ 487363 w 587375"/>
                <a:gd name="connsiteY140" fmla="*/ 349250 h 714375"/>
                <a:gd name="connsiteX141" fmla="*/ 476250 w 587375"/>
                <a:gd name="connsiteY141" fmla="*/ 349250 h 714375"/>
                <a:gd name="connsiteX142" fmla="*/ 481013 w 587375"/>
                <a:gd name="connsiteY142" fmla="*/ 333375 h 714375"/>
                <a:gd name="connsiteX143" fmla="*/ 496888 w 587375"/>
                <a:gd name="connsiteY143" fmla="*/ 320675 h 714375"/>
                <a:gd name="connsiteX144" fmla="*/ 500063 w 587375"/>
                <a:gd name="connsiteY144" fmla="*/ 303213 h 714375"/>
                <a:gd name="connsiteX145" fmla="*/ 449263 w 587375"/>
                <a:gd name="connsiteY145" fmla="*/ 295275 h 714375"/>
                <a:gd name="connsiteX146" fmla="*/ 444500 w 587375"/>
                <a:gd name="connsiteY146" fmla="*/ 285750 h 714375"/>
                <a:gd name="connsiteX147" fmla="*/ 415925 w 587375"/>
                <a:gd name="connsiteY147" fmla="*/ 269875 h 714375"/>
                <a:gd name="connsiteX148" fmla="*/ 414338 w 587375"/>
                <a:gd name="connsiteY148" fmla="*/ 276225 h 714375"/>
                <a:gd name="connsiteX149" fmla="*/ 406400 w 587375"/>
                <a:gd name="connsiteY149" fmla="*/ 293688 h 714375"/>
                <a:gd name="connsiteX150" fmla="*/ 428625 w 587375"/>
                <a:gd name="connsiteY150" fmla="*/ 303213 h 714375"/>
                <a:gd name="connsiteX151" fmla="*/ 415925 w 587375"/>
                <a:gd name="connsiteY151" fmla="*/ 311150 h 714375"/>
                <a:gd name="connsiteX152" fmla="*/ 414338 w 587375"/>
                <a:gd name="connsiteY152" fmla="*/ 319088 h 714375"/>
                <a:gd name="connsiteX153" fmla="*/ 419100 w 587375"/>
                <a:gd name="connsiteY153" fmla="*/ 323850 h 714375"/>
                <a:gd name="connsiteX154" fmla="*/ 420688 w 587375"/>
                <a:gd name="connsiteY154" fmla="*/ 338138 h 714375"/>
                <a:gd name="connsiteX155" fmla="*/ 436563 w 587375"/>
                <a:gd name="connsiteY155" fmla="*/ 388938 h 714375"/>
                <a:gd name="connsiteX156" fmla="*/ 407988 w 587375"/>
                <a:gd name="connsiteY156" fmla="*/ 388938 h 714375"/>
                <a:gd name="connsiteX157" fmla="*/ 406400 w 587375"/>
                <a:gd name="connsiteY157" fmla="*/ 374650 h 714375"/>
                <a:gd name="connsiteX158" fmla="*/ 398463 w 587375"/>
                <a:gd name="connsiteY158" fmla="*/ 388938 h 714375"/>
                <a:gd name="connsiteX159" fmla="*/ 377825 w 587375"/>
                <a:gd name="connsiteY159" fmla="*/ 404813 h 714375"/>
                <a:gd name="connsiteX160" fmla="*/ 382588 w 587375"/>
                <a:gd name="connsiteY160" fmla="*/ 414338 h 714375"/>
                <a:gd name="connsiteX161" fmla="*/ 371475 w 587375"/>
                <a:gd name="connsiteY161" fmla="*/ 434975 h 714375"/>
                <a:gd name="connsiteX162" fmla="*/ 355600 w 587375"/>
                <a:gd name="connsiteY162" fmla="*/ 439738 h 714375"/>
                <a:gd name="connsiteX163" fmla="*/ 350838 w 587375"/>
                <a:gd name="connsiteY163" fmla="*/ 431800 h 714375"/>
                <a:gd name="connsiteX164" fmla="*/ 339725 w 587375"/>
                <a:gd name="connsiteY164" fmla="*/ 439738 h 714375"/>
                <a:gd name="connsiteX165" fmla="*/ 339725 w 587375"/>
                <a:gd name="connsiteY165" fmla="*/ 452438 h 714375"/>
                <a:gd name="connsiteX166" fmla="*/ 287338 w 587375"/>
                <a:gd name="connsiteY166" fmla="*/ 500063 h 714375"/>
                <a:gd name="connsiteX167" fmla="*/ 290513 w 587375"/>
                <a:gd name="connsiteY167" fmla="*/ 512763 h 714375"/>
                <a:gd name="connsiteX168" fmla="*/ 266700 w 587375"/>
                <a:gd name="connsiteY168" fmla="*/ 525463 h 714375"/>
                <a:gd name="connsiteX169" fmla="*/ 249238 w 587375"/>
                <a:gd name="connsiteY169" fmla="*/ 530225 h 714375"/>
                <a:gd name="connsiteX170" fmla="*/ 247650 w 587375"/>
                <a:gd name="connsiteY170" fmla="*/ 539750 h 714375"/>
                <a:gd name="connsiteX171" fmla="*/ 252413 w 587375"/>
                <a:gd name="connsiteY171" fmla="*/ 590550 h 714375"/>
                <a:gd name="connsiteX172" fmla="*/ 239713 w 587375"/>
                <a:gd name="connsiteY172" fmla="*/ 620713 h 714375"/>
                <a:gd name="connsiteX173" fmla="*/ 242888 w 587375"/>
                <a:gd name="connsiteY173" fmla="*/ 655638 h 714375"/>
                <a:gd name="connsiteX174" fmla="*/ 231775 w 587375"/>
                <a:gd name="connsiteY174" fmla="*/ 655638 h 714375"/>
                <a:gd name="connsiteX175" fmla="*/ 223838 w 587375"/>
                <a:gd name="connsiteY175" fmla="*/ 681038 h 714375"/>
                <a:gd name="connsiteX176" fmla="*/ 231775 w 587375"/>
                <a:gd name="connsiteY176" fmla="*/ 687388 h 714375"/>
                <a:gd name="connsiteX177" fmla="*/ 231775 w 587375"/>
                <a:gd name="connsiteY177" fmla="*/ 692150 h 714375"/>
                <a:gd name="connsiteX178" fmla="*/ 214313 w 587375"/>
                <a:gd name="connsiteY178" fmla="*/ 687388 h 714375"/>
                <a:gd name="connsiteX179" fmla="*/ 209550 w 587375"/>
                <a:gd name="connsiteY179" fmla="*/ 704850 h 714375"/>
                <a:gd name="connsiteX180" fmla="*/ 193675 w 587375"/>
                <a:gd name="connsiteY180" fmla="*/ 714375 h 714375"/>
                <a:gd name="connsiteX181" fmla="*/ 166688 w 587375"/>
                <a:gd name="connsiteY181" fmla="*/ 687388 h 714375"/>
                <a:gd name="connsiteX182" fmla="*/ 161925 w 587375"/>
                <a:gd name="connsiteY182" fmla="*/ 666750 h 714375"/>
                <a:gd name="connsiteX183" fmla="*/ 155575 w 587375"/>
                <a:gd name="connsiteY183" fmla="*/ 633413 h 714375"/>
                <a:gd name="connsiteX184" fmla="*/ 133350 w 587375"/>
                <a:gd name="connsiteY184" fmla="*/ 593725 h 714375"/>
                <a:gd name="connsiteX185" fmla="*/ 131763 w 587375"/>
                <a:gd name="connsiteY185" fmla="*/ 555625 h 714375"/>
                <a:gd name="connsiteX186" fmla="*/ 103188 w 587375"/>
                <a:gd name="connsiteY186" fmla="*/ 495300 h 714375"/>
                <a:gd name="connsiteX187" fmla="*/ 98425 w 587375"/>
                <a:gd name="connsiteY187" fmla="*/ 471488 h 714375"/>
                <a:gd name="connsiteX188" fmla="*/ 93662 w 587375"/>
                <a:gd name="connsiteY188" fmla="*/ 423863 h 714375"/>
                <a:gd name="connsiteX189" fmla="*/ 95250 w 587375"/>
                <a:gd name="connsiteY189" fmla="*/ 404813 h 714375"/>
                <a:gd name="connsiteX190" fmla="*/ 90487 w 587375"/>
                <a:gd name="connsiteY190" fmla="*/ 398463 h 714375"/>
                <a:gd name="connsiteX191" fmla="*/ 93662 w 587375"/>
                <a:gd name="connsiteY191" fmla="*/ 374650 h 714375"/>
                <a:gd name="connsiteX192" fmla="*/ 85725 w 587375"/>
                <a:gd name="connsiteY192" fmla="*/ 371475 h 714375"/>
                <a:gd name="connsiteX193" fmla="*/ 82550 w 587375"/>
                <a:gd name="connsiteY193" fmla="*/ 381000 h 714375"/>
                <a:gd name="connsiteX194" fmla="*/ 77787 w 587375"/>
                <a:gd name="connsiteY194" fmla="*/ 404813 h 714375"/>
                <a:gd name="connsiteX195" fmla="*/ 58737 w 587375"/>
                <a:gd name="connsiteY195" fmla="*/ 419100 h 714375"/>
                <a:gd name="connsiteX196" fmla="*/ 34925 w 587375"/>
                <a:gd name="connsiteY196" fmla="*/ 404813 h 714375"/>
                <a:gd name="connsiteX197" fmla="*/ 12700 w 587375"/>
                <a:gd name="connsiteY197" fmla="*/ 374650 h 714375"/>
                <a:gd name="connsiteX198" fmla="*/ 38100 w 587375"/>
                <a:gd name="connsiteY198" fmla="*/ 371475 h 714375"/>
                <a:gd name="connsiteX199" fmla="*/ 50800 w 587375"/>
                <a:gd name="connsiteY199" fmla="*/ 349250 h 714375"/>
                <a:gd name="connsiteX200" fmla="*/ 34925 w 587375"/>
                <a:gd name="connsiteY200" fmla="*/ 354013 h 714375"/>
                <a:gd name="connsiteX201" fmla="*/ 20637 w 587375"/>
                <a:gd name="connsiteY201" fmla="*/ 361950 h 714375"/>
                <a:gd name="connsiteX202" fmla="*/ 0 w 587375"/>
                <a:gd name="connsiteY202" fmla="*/ 342900 h 714375"/>
                <a:gd name="connsiteX203" fmla="*/ 7937 w 587375"/>
                <a:gd name="connsiteY203" fmla="*/ 330200 h 714375"/>
                <a:gd name="connsiteX204" fmla="*/ 42862 w 587375"/>
                <a:gd name="connsiteY204" fmla="*/ 320675 h 714375"/>
                <a:gd name="connsiteX205" fmla="*/ 60325 w 587375"/>
                <a:gd name="connsiteY205" fmla="*/ 320675 h 714375"/>
                <a:gd name="connsiteX206" fmla="*/ 50800 w 587375"/>
                <a:gd name="connsiteY206" fmla="*/ 290513 h 714375"/>
                <a:gd name="connsiteX207" fmla="*/ 33337 w 587375"/>
                <a:gd name="connsiteY207" fmla="*/ 280988 h 714375"/>
                <a:gd name="connsiteX208" fmla="*/ 38100 w 587375"/>
                <a:gd name="connsiteY208" fmla="*/ 265113 h 714375"/>
                <a:gd name="connsiteX209" fmla="*/ 22225 w 587375"/>
                <a:gd name="connsiteY209" fmla="*/ 265113 h 714375"/>
                <a:gd name="connsiteX210" fmla="*/ 25400 w 587375"/>
                <a:gd name="connsiteY210" fmla="*/ 255588 h 714375"/>
                <a:gd name="connsiteX211" fmla="*/ 39687 w 587375"/>
                <a:gd name="connsiteY211" fmla="*/ 234950 h 714375"/>
                <a:gd name="connsiteX212" fmla="*/ 52387 w 587375"/>
                <a:gd name="connsiteY212" fmla="*/ 239713 h 714375"/>
                <a:gd name="connsiteX213" fmla="*/ 76200 w 587375"/>
                <a:gd name="connsiteY213" fmla="*/ 227013 h 714375"/>
                <a:gd name="connsiteX214" fmla="*/ 80962 w 587375"/>
                <a:gd name="connsiteY214" fmla="*/ 212725 h 714375"/>
                <a:gd name="connsiteX215" fmla="*/ 107950 w 587375"/>
                <a:gd name="connsiteY215" fmla="*/ 196850 h 714375"/>
                <a:gd name="connsiteX216" fmla="*/ 120650 w 587375"/>
                <a:gd name="connsiteY216" fmla="*/ 161925 h 714375"/>
                <a:gd name="connsiteX217" fmla="*/ 133350 w 587375"/>
                <a:gd name="connsiteY217" fmla="*/ 134938 h 714375"/>
                <a:gd name="connsiteX218" fmla="*/ 143828 w 587375"/>
                <a:gd name="connsiteY218" fmla="*/ 123507 h 714375"/>
                <a:gd name="connsiteX219" fmla="*/ 141288 w 587375"/>
                <a:gd name="connsiteY219" fmla="*/ 122237 h 714375"/>
                <a:gd name="connsiteX220" fmla="*/ 138113 w 587375"/>
                <a:gd name="connsiteY220" fmla="*/ 122237 h 714375"/>
                <a:gd name="connsiteX221" fmla="*/ 136526 w 587375"/>
                <a:gd name="connsiteY221" fmla="*/ 122237 h 714375"/>
                <a:gd name="connsiteX222" fmla="*/ 136526 w 587375"/>
                <a:gd name="connsiteY222" fmla="*/ 119062 h 714375"/>
                <a:gd name="connsiteX223" fmla="*/ 133351 w 587375"/>
                <a:gd name="connsiteY223" fmla="*/ 115887 h 714375"/>
                <a:gd name="connsiteX224" fmla="*/ 128588 w 587375"/>
                <a:gd name="connsiteY224" fmla="*/ 114300 h 714375"/>
                <a:gd name="connsiteX225" fmla="*/ 125413 w 587375"/>
                <a:gd name="connsiteY225" fmla="*/ 114300 h 714375"/>
                <a:gd name="connsiteX226" fmla="*/ 125413 w 587375"/>
                <a:gd name="connsiteY226" fmla="*/ 109537 h 714375"/>
                <a:gd name="connsiteX227" fmla="*/ 123826 w 587375"/>
                <a:gd name="connsiteY227" fmla="*/ 106362 h 714375"/>
                <a:gd name="connsiteX228" fmla="*/ 119063 w 587375"/>
                <a:gd name="connsiteY228" fmla="*/ 98425 h 714375"/>
                <a:gd name="connsiteX229" fmla="*/ 123826 w 587375"/>
                <a:gd name="connsiteY229" fmla="*/ 96837 h 714375"/>
                <a:gd name="connsiteX230" fmla="*/ 125413 w 587375"/>
                <a:gd name="connsiteY230" fmla="*/ 109537 h 714375"/>
                <a:gd name="connsiteX231" fmla="*/ 123825 w 587375"/>
                <a:gd name="connsiteY231" fmla="*/ 109537 h 714375"/>
                <a:gd name="connsiteX232" fmla="*/ 115888 w 587375"/>
                <a:gd name="connsiteY232" fmla="*/ 106362 h 714375"/>
                <a:gd name="connsiteX233" fmla="*/ 115888 w 587375"/>
                <a:gd name="connsiteY233" fmla="*/ 103187 h 714375"/>
                <a:gd name="connsiteX234" fmla="*/ 115888 w 587375"/>
                <a:gd name="connsiteY234" fmla="*/ 101600 h 714375"/>
                <a:gd name="connsiteX235" fmla="*/ 112713 w 587375"/>
                <a:gd name="connsiteY235" fmla="*/ 79375 h 714375"/>
                <a:gd name="connsiteX236" fmla="*/ 112713 w 587375"/>
                <a:gd name="connsiteY236" fmla="*/ 76200 h 714375"/>
                <a:gd name="connsiteX237" fmla="*/ 111125 w 587375"/>
                <a:gd name="connsiteY237" fmla="*/ 71437 h 714375"/>
                <a:gd name="connsiteX238" fmla="*/ 111125 w 587375"/>
                <a:gd name="connsiteY238" fmla="*/ 68262 h 714375"/>
                <a:gd name="connsiteX239" fmla="*/ 115888 w 587375"/>
                <a:gd name="connsiteY239" fmla="*/ 63500 h 714375"/>
                <a:gd name="connsiteX240" fmla="*/ 123825 w 587375"/>
                <a:gd name="connsiteY240" fmla="*/ 58737 h 714375"/>
                <a:gd name="connsiteX241" fmla="*/ 123825 w 587375"/>
                <a:gd name="connsiteY241" fmla="*/ 55562 h 714375"/>
                <a:gd name="connsiteX242" fmla="*/ 125413 w 587375"/>
                <a:gd name="connsiteY242" fmla="*/ 49212 h 714375"/>
                <a:gd name="connsiteX243" fmla="*/ 123825 w 587375"/>
                <a:gd name="connsiteY243" fmla="*/ 46037 h 714375"/>
                <a:gd name="connsiteX244" fmla="*/ 119063 w 587375"/>
                <a:gd name="connsiteY244" fmla="*/ 41275 h 714375"/>
                <a:gd name="connsiteX245" fmla="*/ 115888 w 587375"/>
                <a:gd name="connsiteY245" fmla="*/ 41275 h 714375"/>
                <a:gd name="connsiteX246" fmla="*/ 112713 w 587375"/>
                <a:gd name="connsiteY246" fmla="*/ 38100 h 714375"/>
                <a:gd name="connsiteX247" fmla="*/ 111125 w 587375"/>
                <a:gd name="connsiteY247" fmla="*/ 33337 h 714375"/>
                <a:gd name="connsiteX248" fmla="*/ 106363 w 587375"/>
                <a:gd name="connsiteY248" fmla="*/ 33337 h 714375"/>
                <a:gd name="connsiteX249" fmla="*/ 103188 w 587375"/>
                <a:gd name="connsiteY249" fmla="*/ 30162 h 714375"/>
                <a:gd name="connsiteX250" fmla="*/ 101600 w 587375"/>
                <a:gd name="connsiteY250" fmla="*/ 30162 h 714375"/>
                <a:gd name="connsiteX251" fmla="*/ 95250 w 587375"/>
                <a:gd name="connsiteY251" fmla="*/ 28575 h 714375"/>
                <a:gd name="connsiteX252" fmla="*/ 95250 w 587375"/>
                <a:gd name="connsiteY252" fmla="*/ 25400 h 714375"/>
                <a:gd name="connsiteX253" fmla="*/ 95250 w 587375"/>
                <a:gd name="connsiteY253" fmla="*/ 17463 h 714375"/>
                <a:gd name="connsiteX254" fmla="*/ 95250 w 587375"/>
                <a:gd name="connsiteY254" fmla="*/ 15875 h 714375"/>
                <a:gd name="connsiteX255" fmla="*/ 98425 w 587375"/>
                <a:gd name="connsiteY255" fmla="*/ 15875 h 714375"/>
                <a:gd name="connsiteX256" fmla="*/ 103188 w 587375"/>
                <a:gd name="connsiteY256" fmla="*/ 15875 h 714375"/>
                <a:gd name="connsiteX257" fmla="*/ 106363 w 587375"/>
                <a:gd name="connsiteY257" fmla="*/ 17463 h 714375"/>
                <a:gd name="connsiteX258" fmla="*/ 107950 w 587375"/>
                <a:gd name="connsiteY258" fmla="*/ 15875 h 714375"/>
                <a:gd name="connsiteX259" fmla="*/ 107950 w 587375"/>
                <a:gd name="connsiteY259" fmla="*/ 12700 h 714375"/>
                <a:gd name="connsiteX260" fmla="*/ 107950 w 587375"/>
                <a:gd name="connsiteY260" fmla="*/ 7938 h 714375"/>
                <a:gd name="connsiteX261" fmla="*/ 112713 w 587375"/>
                <a:gd name="connsiteY261" fmla="*/ 7938 h 714375"/>
                <a:gd name="connsiteX262" fmla="*/ 115888 w 587375"/>
                <a:gd name="connsiteY262" fmla="*/ 7938 h 714375"/>
                <a:gd name="connsiteX263" fmla="*/ 123825 w 587375"/>
                <a:gd name="connsiteY263" fmla="*/ 6350 h 714375"/>
                <a:gd name="connsiteX264" fmla="*/ 125413 w 587375"/>
                <a:gd name="connsiteY264" fmla="*/ 6350 h 714375"/>
                <a:gd name="connsiteX265" fmla="*/ 128588 w 587375"/>
                <a:gd name="connsiteY265" fmla="*/ 3175 h 714375"/>
                <a:gd name="connsiteX266" fmla="*/ 136525 w 587375"/>
                <a:gd name="connsiteY266" fmla="*/ 6350 h 714375"/>
                <a:gd name="connsiteX267" fmla="*/ 138113 w 587375"/>
                <a:gd name="connsiteY267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17488 w 587375"/>
                <a:gd name="connsiteY89" fmla="*/ 122237 h 714375"/>
                <a:gd name="connsiteX90" fmla="*/ 214313 w 587375"/>
                <a:gd name="connsiteY90" fmla="*/ 123825 h 714375"/>
                <a:gd name="connsiteX91" fmla="*/ 214312 w 587375"/>
                <a:gd name="connsiteY91" fmla="*/ 123825 h 714375"/>
                <a:gd name="connsiteX92" fmla="*/ 214312 w 587375"/>
                <a:gd name="connsiteY92" fmla="*/ 125014 h 714375"/>
                <a:gd name="connsiteX93" fmla="*/ 223838 w 587375"/>
                <a:gd name="connsiteY93" fmla="*/ 157163 h 714375"/>
                <a:gd name="connsiteX94" fmla="*/ 234950 w 587375"/>
                <a:gd name="connsiteY94" fmla="*/ 146050 h 714375"/>
                <a:gd name="connsiteX95" fmla="*/ 260350 w 587375"/>
                <a:gd name="connsiteY95" fmla="*/ 166688 h 714375"/>
                <a:gd name="connsiteX96" fmla="*/ 244475 w 587375"/>
                <a:gd name="connsiteY96" fmla="*/ 184150 h 714375"/>
                <a:gd name="connsiteX97" fmla="*/ 242888 w 587375"/>
                <a:gd name="connsiteY97" fmla="*/ 212725 h 714375"/>
                <a:gd name="connsiteX98" fmla="*/ 260350 w 587375"/>
                <a:gd name="connsiteY98" fmla="*/ 212725 h 714375"/>
                <a:gd name="connsiteX99" fmla="*/ 260350 w 587375"/>
                <a:gd name="connsiteY99" fmla="*/ 227013 h 714375"/>
                <a:gd name="connsiteX100" fmla="*/ 292100 w 587375"/>
                <a:gd name="connsiteY100" fmla="*/ 247650 h 714375"/>
                <a:gd name="connsiteX101" fmla="*/ 312738 w 587375"/>
                <a:gd name="connsiteY101" fmla="*/ 250825 h 714375"/>
                <a:gd name="connsiteX102" fmla="*/ 328613 w 587375"/>
                <a:gd name="connsiteY102" fmla="*/ 242888 h 714375"/>
                <a:gd name="connsiteX103" fmla="*/ 339725 w 587375"/>
                <a:gd name="connsiteY103" fmla="*/ 263525 h 714375"/>
                <a:gd name="connsiteX104" fmla="*/ 352425 w 587375"/>
                <a:gd name="connsiteY104" fmla="*/ 260350 h 714375"/>
                <a:gd name="connsiteX105" fmla="*/ 355600 w 587375"/>
                <a:gd name="connsiteY105" fmla="*/ 269875 h 714375"/>
                <a:gd name="connsiteX106" fmla="*/ 398463 w 587375"/>
                <a:gd name="connsiteY106" fmla="*/ 276225 h 714375"/>
                <a:gd name="connsiteX107" fmla="*/ 407988 w 587375"/>
                <a:gd name="connsiteY107" fmla="*/ 269875 h 714375"/>
                <a:gd name="connsiteX108" fmla="*/ 407988 w 587375"/>
                <a:gd name="connsiteY108" fmla="*/ 238125 h 714375"/>
                <a:gd name="connsiteX109" fmla="*/ 423863 w 587375"/>
                <a:gd name="connsiteY109" fmla="*/ 227013 h 714375"/>
                <a:gd name="connsiteX110" fmla="*/ 428625 w 587375"/>
                <a:gd name="connsiteY110" fmla="*/ 234950 h 714375"/>
                <a:gd name="connsiteX111" fmla="*/ 420688 w 587375"/>
                <a:gd name="connsiteY111" fmla="*/ 247650 h 714375"/>
                <a:gd name="connsiteX112" fmla="*/ 420688 w 587375"/>
                <a:gd name="connsiteY112" fmla="*/ 265113 h 714375"/>
                <a:gd name="connsiteX113" fmla="*/ 431800 w 587375"/>
                <a:gd name="connsiteY113" fmla="*/ 269875 h 714375"/>
                <a:gd name="connsiteX114" fmla="*/ 450850 w 587375"/>
                <a:gd name="connsiteY114" fmla="*/ 265113 h 714375"/>
                <a:gd name="connsiteX115" fmla="*/ 457200 w 587375"/>
                <a:gd name="connsiteY115" fmla="*/ 257175 h 714375"/>
                <a:gd name="connsiteX116" fmla="*/ 481013 w 587375"/>
                <a:gd name="connsiteY116" fmla="*/ 260350 h 714375"/>
                <a:gd name="connsiteX117" fmla="*/ 481013 w 587375"/>
                <a:gd name="connsiteY117" fmla="*/ 234950 h 714375"/>
                <a:gd name="connsiteX118" fmla="*/ 500063 w 587375"/>
                <a:gd name="connsiteY118" fmla="*/ 227013 h 714375"/>
                <a:gd name="connsiteX119" fmla="*/ 527050 w 587375"/>
                <a:gd name="connsiteY119" fmla="*/ 200025 h 714375"/>
                <a:gd name="connsiteX120" fmla="*/ 544513 w 587375"/>
                <a:gd name="connsiteY120" fmla="*/ 201613 h 714375"/>
                <a:gd name="connsiteX121" fmla="*/ 547688 w 587375"/>
                <a:gd name="connsiteY121" fmla="*/ 214313 h 714375"/>
                <a:gd name="connsiteX122" fmla="*/ 565150 w 587375"/>
                <a:gd name="connsiteY122" fmla="*/ 212725 h 714375"/>
                <a:gd name="connsiteX123" fmla="*/ 582613 w 587375"/>
                <a:gd name="connsiteY123" fmla="*/ 217488 h 714375"/>
                <a:gd name="connsiteX124" fmla="*/ 587375 w 587375"/>
                <a:gd name="connsiteY124" fmla="*/ 233363 h 714375"/>
                <a:gd name="connsiteX125" fmla="*/ 585788 w 587375"/>
                <a:gd name="connsiteY125" fmla="*/ 247650 h 714375"/>
                <a:gd name="connsiteX126" fmla="*/ 577850 w 587375"/>
                <a:gd name="connsiteY126" fmla="*/ 244475 h 714375"/>
                <a:gd name="connsiteX127" fmla="*/ 557213 w 587375"/>
                <a:gd name="connsiteY127" fmla="*/ 255588 h 714375"/>
                <a:gd name="connsiteX128" fmla="*/ 536575 w 587375"/>
                <a:gd name="connsiteY128" fmla="*/ 287338 h 714375"/>
                <a:gd name="connsiteX129" fmla="*/ 536575 w 587375"/>
                <a:gd name="connsiteY129" fmla="*/ 306388 h 714375"/>
                <a:gd name="connsiteX130" fmla="*/ 527050 w 587375"/>
                <a:gd name="connsiteY130" fmla="*/ 323850 h 714375"/>
                <a:gd name="connsiteX131" fmla="*/ 514350 w 587375"/>
                <a:gd name="connsiteY131" fmla="*/ 325438 h 714375"/>
                <a:gd name="connsiteX132" fmla="*/ 517525 w 587375"/>
                <a:gd name="connsiteY132" fmla="*/ 361950 h 714375"/>
                <a:gd name="connsiteX133" fmla="*/ 512763 w 587375"/>
                <a:gd name="connsiteY133" fmla="*/ 363538 h 714375"/>
                <a:gd name="connsiteX134" fmla="*/ 512763 w 587375"/>
                <a:gd name="connsiteY134" fmla="*/ 381000 h 714375"/>
                <a:gd name="connsiteX135" fmla="*/ 504825 w 587375"/>
                <a:gd name="connsiteY135" fmla="*/ 388938 h 714375"/>
                <a:gd name="connsiteX136" fmla="*/ 496888 w 587375"/>
                <a:gd name="connsiteY136" fmla="*/ 381000 h 714375"/>
                <a:gd name="connsiteX137" fmla="*/ 496888 w 587375"/>
                <a:gd name="connsiteY137" fmla="*/ 333375 h 714375"/>
                <a:gd name="connsiteX138" fmla="*/ 488950 w 587375"/>
                <a:gd name="connsiteY138" fmla="*/ 333375 h 714375"/>
                <a:gd name="connsiteX139" fmla="*/ 487363 w 587375"/>
                <a:gd name="connsiteY139" fmla="*/ 349250 h 714375"/>
                <a:gd name="connsiteX140" fmla="*/ 476250 w 587375"/>
                <a:gd name="connsiteY140" fmla="*/ 349250 h 714375"/>
                <a:gd name="connsiteX141" fmla="*/ 481013 w 587375"/>
                <a:gd name="connsiteY141" fmla="*/ 333375 h 714375"/>
                <a:gd name="connsiteX142" fmla="*/ 496888 w 587375"/>
                <a:gd name="connsiteY142" fmla="*/ 320675 h 714375"/>
                <a:gd name="connsiteX143" fmla="*/ 500063 w 587375"/>
                <a:gd name="connsiteY143" fmla="*/ 303213 h 714375"/>
                <a:gd name="connsiteX144" fmla="*/ 449263 w 587375"/>
                <a:gd name="connsiteY144" fmla="*/ 295275 h 714375"/>
                <a:gd name="connsiteX145" fmla="*/ 444500 w 587375"/>
                <a:gd name="connsiteY145" fmla="*/ 285750 h 714375"/>
                <a:gd name="connsiteX146" fmla="*/ 415925 w 587375"/>
                <a:gd name="connsiteY146" fmla="*/ 269875 h 714375"/>
                <a:gd name="connsiteX147" fmla="*/ 414338 w 587375"/>
                <a:gd name="connsiteY147" fmla="*/ 276225 h 714375"/>
                <a:gd name="connsiteX148" fmla="*/ 406400 w 587375"/>
                <a:gd name="connsiteY148" fmla="*/ 293688 h 714375"/>
                <a:gd name="connsiteX149" fmla="*/ 428625 w 587375"/>
                <a:gd name="connsiteY149" fmla="*/ 303213 h 714375"/>
                <a:gd name="connsiteX150" fmla="*/ 415925 w 587375"/>
                <a:gd name="connsiteY150" fmla="*/ 311150 h 714375"/>
                <a:gd name="connsiteX151" fmla="*/ 414338 w 587375"/>
                <a:gd name="connsiteY151" fmla="*/ 319088 h 714375"/>
                <a:gd name="connsiteX152" fmla="*/ 419100 w 587375"/>
                <a:gd name="connsiteY152" fmla="*/ 323850 h 714375"/>
                <a:gd name="connsiteX153" fmla="*/ 420688 w 587375"/>
                <a:gd name="connsiteY153" fmla="*/ 338138 h 714375"/>
                <a:gd name="connsiteX154" fmla="*/ 436563 w 587375"/>
                <a:gd name="connsiteY154" fmla="*/ 388938 h 714375"/>
                <a:gd name="connsiteX155" fmla="*/ 407988 w 587375"/>
                <a:gd name="connsiteY155" fmla="*/ 388938 h 714375"/>
                <a:gd name="connsiteX156" fmla="*/ 406400 w 587375"/>
                <a:gd name="connsiteY156" fmla="*/ 374650 h 714375"/>
                <a:gd name="connsiteX157" fmla="*/ 398463 w 587375"/>
                <a:gd name="connsiteY157" fmla="*/ 388938 h 714375"/>
                <a:gd name="connsiteX158" fmla="*/ 377825 w 587375"/>
                <a:gd name="connsiteY158" fmla="*/ 404813 h 714375"/>
                <a:gd name="connsiteX159" fmla="*/ 382588 w 587375"/>
                <a:gd name="connsiteY159" fmla="*/ 414338 h 714375"/>
                <a:gd name="connsiteX160" fmla="*/ 371475 w 587375"/>
                <a:gd name="connsiteY160" fmla="*/ 434975 h 714375"/>
                <a:gd name="connsiteX161" fmla="*/ 355600 w 587375"/>
                <a:gd name="connsiteY161" fmla="*/ 439738 h 714375"/>
                <a:gd name="connsiteX162" fmla="*/ 350838 w 587375"/>
                <a:gd name="connsiteY162" fmla="*/ 431800 h 714375"/>
                <a:gd name="connsiteX163" fmla="*/ 339725 w 587375"/>
                <a:gd name="connsiteY163" fmla="*/ 439738 h 714375"/>
                <a:gd name="connsiteX164" fmla="*/ 339725 w 587375"/>
                <a:gd name="connsiteY164" fmla="*/ 452438 h 714375"/>
                <a:gd name="connsiteX165" fmla="*/ 287338 w 587375"/>
                <a:gd name="connsiteY165" fmla="*/ 500063 h 714375"/>
                <a:gd name="connsiteX166" fmla="*/ 290513 w 587375"/>
                <a:gd name="connsiteY166" fmla="*/ 512763 h 714375"/>
                <a:gd name="connsiteX167" fmla="*/ 266700 w 587375"/>
                <a:gd name="connsiteY167" fmla="*/ 525463 h 714375"/>
                <a:gd name="connsiteX168" fmla="*/ 249238 w 587375"/>
                <a:gd name="connsiteY168" fmla="*/ 530225 h 714375"/>
                <a:gd name="connsiteX169" fmla="*/ 247650 w 587375"/>
                <a:gd name="connsiteY169" fmla="*/ 539750 h 714375"/>
                <a:gd name="connsiteX170" fmla="*/ 252413 w 587375"/>
                <a:gd name="connsiteY170" fmla="*/ 590550 h 714375"/>
                <a:gd name="connsiteX171" fmla="*/ 239713 w 587375"/>
                <a:gd name="connsiteY171" fmla="*/ 620713 h 714375"/>
                <a:gd name="connsiteX172" fmla="*/ 242888 w 587375"/>
                <a:gd name="connsiteY172" fmla="*/ 655638 h 714375"/>
                <a:gd name="connsiteX173" fmla="*/ 231775 w 587375"/>
                <a:gd name="connsiteY173" fmla="*/ 655638 h 714375"/>
                <a:gd name="connsiteX174" fmla="*/ 223838 w 587375"/>
                <a:gd name="connsiteY174" fmla="*/ 681038 h 714375"/>
                <a:gd name="connsiteX175" fmla="*/ 231775 w 587375"/>
                <a:gd name="connsiteY175" fmla="*/ 687388 h 714375"/>
                <a:gd name="connsiteX176" fmla="*/ 231775 w 587375"/>
                <a:gd name="connsiteY176" fmla="*/ 692150 h 714375"/>
                <a:gd name="connsiteX177" fmla="*/ 214313 w 587375"/>
                <a:gd name="connsiteY177" fmla="*/ 687388 h 714375"/>
                <a:gd name="connsiteX178" fmla="*/ 209550 w 587375"/>
                <a:gd name="connsiteY178" fmla="*/ 704850 h 714375"/>
                <a:gd name="connsiteX179" fmla="*/ 193675 w 587375"/>
                <a:gd name="connsiteY179" fmla="*/ 714375 h 714375"/>
                <a:gd name="connsiteX180" fmla="*/ 166688 w 587375"/>
                <a:gd name="connsiteY180" fmla="*/ 687388 h 714375"/>
                <a:gd name="connsiteX181" fmla="*/ 161925 w 587375"/>
                <a:gd name="connsiteY181" fmla="*/ 666750 h 714375"/>
                <a:gd name="connsiteX182" fmla="*/ 155575 w 587375"/>
                <a:gd name="connsiteY182" fmla="*/ 633413 h 714375"/>
                <a:gd name="connsiteX183" fmla="*/ 133350 w 587375"/>
                <a:gd name="connsiteY183" fmla="*/ 593725 h 714375"/>
                <a:gd name="connsiteX184" fmla="*/ 131763 w 587375"/>
                <a:gd name="connsiteY184" fmla="*/ 555625 h 714375"/>
                <a:gd name="connsiteX185" fmla="*/ 103188 w 587375"/>
                <a:gd name="connsiteY185" fmla="*/ 495300 h 714375"/>
                <a:gd name="connsiteX186" fmla="*/ 98425 w 587375"/>
                <a:gd name="connsiteY186" fmla="*/ 471488 h 714375"/>
                <a:gd name="connsiteX187" fmla="*/ 93662 w 587375"/>
                <a:gd name="connsiteY187" fmla="*/ 423863 h 714375"/>
                <a:gd name="connsiteX188" fmla="*/ 95250 w 587375"/>
                <a:gd name="connsiteY188" fmla="*/ 404813 h 714375"/>
                <a:gd name="connsiteX189" fmla="*/ 90487 w 587375"/>
                <a:gd name="connsiteY189" fmla="*/ 398463 h 714375"/>
                <a:gd name="connsiteX190" fmla="*/ 93662 w 587375"/>
                <a:gd name="connsiteY190" fmla="*/ 374650 h 714375"/>
                <a:gd name="connsiteX191" fmla="*/ 85725 w 587375"/>
                <a:gd name="connsiteY191" fmla="*/ 371475 h 714375"/>
                <a:gd name="connsiteX192" fmla="*/ 82550 w 587375"/>
                <a:gd name="connsiteY192" fmla="*/ 381000 h 714375"/>
                <a:gd name="connsiteX193" fmla="*/ 77787 w 587375"/>
                <a:gd name="connsiteY193" fmla="*/ 404813 h 714375"/>
                <a:gd name="connsiteX194" fmla="*/ 58737 w 587375"/>
                <a:gd name="connsiteY194" fmla="*/ 419100 h 714375"/>
                <a:gd name="connsiteX195" fmla="*/ 34925 w 587375"/>
                <a:gd name="connsiteY195" fmla="*/ 404813 h 714375"/>
                <a:gd name="connsiteX196" fmla="*/ 12700 w 587375"/>
                <a:gd name="connsiteY196" fmla="*/ 374650 h 714375"/>
                <a:gd name="connsiteX197" fmla="*/ 38100 w 587375"/>
                <a:gd name="connsiteY197" fmla="*/ 371475 h 714375"/>
                <a:gd name="connsiteX198" fmla="*/ 50800 w 587375"/>
                <a:gd name="connsiteY198" fmla="*/ 349250 h 714375"/>
                <a:gd name="connsiteX199" fmla="*/ 34925 w 587375"/>
                <a:gd name="connsiteY199" fmla="*/ 354013 h 714375"/>
                <a:gd name="connsiteX200" fmla="*/ 20637 w 587375"/>
                <a:gd name="connsiteY200" fmla="*/ 361950 h 714375"/>
                <a:gd name="connsiteX201" fmla="*/ 0 w 587375"/>
                <a:gd name="connsiteY201" fmla="*/ 342900 h 714375"/>
                <a:gd name="connsiteX202" fmla="*/ 7937 w 587375"/>
                <a:gd name="connsiteY202" fmla="*/ 330200 h 714375"/>
                <a:gd name="connsiteX203" fmla="*/ 42862 w 587375"/>
                <a:gd name="connsiteY203" fmla="*/ 320675 h 714375"/>
                <a:gd name="connsiteX204" fmla="*/ 60325 w 587375"/>
                <a:gd name="connsiteY204" fmla="*/ 320675 h 714375"/>
                <a:gd name="connsiteX205" fmla="*/ 50800 w 587375"/>
                <a:gd name="connsiteY205" fmla="*/ 290513 h 714375"/>
                <a:gd name="connsiteX206" fmla="*/ 33337 w 587375"/>
                <a:gd name="connsiteY206" fmla="*/ 280988 h 714375"/>
                <a:gd name="connsiteX207" fmla="*/ 38100 w 587375"/>
                <a:gd name="connsiteY207" fmla="*/ 265113 h 714375"/>
                <a:gd name="connsiteX208" fmla="*/ 22225 w 587375"/>
                <a:gd name="connsiteY208" fmla="*/ 265113 h 714375"/>
                <a:gd name="connsiteX209" fmla="*/ 25400 w 587375"/>
                <a:gd name="connsiteY209" fmla="*/ 255588 h 714375"/>
                <a:gd name="connsiteX210" fmla="*/ 39687 w 587375"/>
                <a:gd name="connsiteY210" fmla="*/ 234950 h 714375"/>
                <a:gd name="connsiteX211" fmla="*/ 52387 w 587375"/>
                <a:gd name="connsiteY211" fmla="*/ 239713 h 714375"/>
                <a:gd name="connsiteX212" fmla="*/ 76200 w 587375"/>
                <a:gd name="connsiteY212" fmla="*/ 227013 h 714375"/>
                <a:gd name="connsiteX213" fmla="*/ 80962 w 587375"/>
                <a:gd name="connsiteY213" fmla="*/ 212725 h 714375"/>
                <a:gd name="connsiteX214" fmla="*/ 107950 w 587375"/>
                <a:gd name="connsiteY214" fmla="*/ 196850 h 714375"/>
                <a:gd name="connsiteX215" fmla="*/ 120650 w 587375"/>
                <a:gd name="connsiteY215" fmla="*/ 161925 h 714375"/>
                <a:gd name="connsiteX216" fmla="*/ 133350 w 587375"/>
                <a:gd name="connsiteY216" fmla="*/ 134938 h 714375"/>
                <a:gd name="connsiteX217" fmla="*/ 143828 w 587375"/>
                <a:gd name="connsiteY217" fmla="*/ 123507 h 714375"/>
                <a:gd name="connsiteX218" fmla="*/ 141288 w 587375"/>
                <a:gd name="connsiteY218" fmla="*/ 122237 h 714375"/>
                <a:gd name="connsiteX219" fmla="*/ 138113 w 587375"/>
                <a:gd name="connsiteY219" fmla="*/ 122237 h 714375"/>
                <a:gd name="connsiteX220" fmla="*/ 136526 w 587375"/>
                <a:gd name="connsiteY220" fmla="*/ 122237 h 714375"/>
                <a:gd name="connsiteX221" fmla="*/ 136526 w 587375"/>
                <a:gd name="connsiteY221" fmla="*/ 119062 h 714375"/>
                <a:gd name="connsiteX222" fmla="*/ 133351 w 587375"/>
                <a:gd name="connsiteY222" fmla="*/ 115887 h 714375"/>
                <a:gd name="connsiteX223" fmla="*/ 128588 w 587375"/>
                <a:gd name="connsiteY223" fmla="*/ 114300 h 714375"/>
                <a:gd name="connsiteX224" fmla="*/ 125413 w 587375"/>
                <a:gd name="connsiteY224" fmla="*/ 114300 h 714375"/>
                <a:gd name="connsiteX225" fmla="*/ 125413 w 587375"/>
                <a:gd name="connsiteY225" fmla="*/ 109537 h 714375"/>
                <a:gd name="connsiteX226" fmla="*/ 123826 w 587375"/>
                <a:gd name="connsiteY226" fmla="*/ 106362 h 714375"/>
                <a:gd name="connsiteX227" fmla="*/ 119063 w 587375"/>
                <a:gd name="connsiteY227" fmla="*/ 98425 h 714375"/>
                <a:gd name="connsiteX228" fmla="*/ 123826 w 587375"/>
                <a:gd name="connsiteY228" fmla="*/ 96837 h 714375"/>
                <a:gd name="connsiteX229" fmla="*/ 125413 w 587375"/>
                <a:gd name="connsiteY229" fmla="*/ 109537 h 714375"/>
                <a:gd name="connsiteX230" fmla="*/ 123825 w 587375"/>
                <a:gd name="connsiteY230" fmla="*/ 109537 h 714375"/>
                <a:gd name="connsiteX231" fmla="*/ 115888 w 587375"/>
                <a:gd name="connsiteY231" fmla="*/ 106362 h 714375"/>
                <a:gd name="connsiteX232" fmla="*/ 115888 w 587375"/>
                <a:gd name="connsiteY232" fmla="*/ 103187 h 714375"/>
                <a:gd name="connsiteX233" fmla="*/ 115888 w 587375"/>
                <a:gd name="connsiteY233" fmla="*/ 101600 h 714375"/>
                <a:gd name="connsiteX234" fmla="*/ 112713 w 587375"/>
                <a:gd name="connsiteY234" fmla="*/ 79375 h 714375"/>
                <a:gd name="connsiteX235" fmla="*/ 112713 w 587375"/>
                <a:gd name="connsiteY235" fmla="*/ 76200 h 714375"/>
                <a:gd name="connsiteX236" fmla="*/ 111125 w 587375"/>
                <a:gd name="connsiteY236" fmla="*/ 71437 h 714375"/>
                <a:gd name="connsiteX237" fmla="*/ 111125 w 587375"/>
                <a:gd name="connsiteY237" fmla="*/ 68262 h 714375"/>
                <a:gd name="connsiteX238" fmla="*/ 115888 w 587375"/>
                <a:gd name="connsiteY238" fmla="*/ 63500 h 714375"/>
                <a:gd name="connsiteX239" fmla="*/ 123825 w 587375"/>
                <a:gd name="connsiteY239" fmla="*/ 58737 h 714375"/>
                <a:gd name="connsiteX240" fmla="*/ 123825 w 587375"/>
                <a:gd name="connsiteY240" fmla="*/ 55562 h 714375"/>
                <a:gd name="connsiteX241" fmla="*/ 125413 w 587375"/>
                <a:gd name="connsiteY241" fmla="*/ 49212 h 714375"/>
                <a:gd name="connsiteX242" fmla="*/ 123825 w 587375"/>
                <a:gd name="connsiteY242" fmla="*/ 46037 h 714375"/>
                <a:gd name="connsiteX243" fmla="*/ 119063 w 587375"/>
                <a:gd name="connsiteY243" fmla="*/ 41275 h 714375"/>
                <a:gd name="connsiteX244" fmla="*/ 115888 w 587375"/>
                <a:gd name="connsiteY244" fmla="*/ 41275 h 714375"/>
                <a:gd name="connsiteX245" fmla="*/ 112713 w 587375"/>
                <a:gd name="connsiteY245" fmla="*/ 38100 h 714375"/>
                <a:gd name="connsiteX246" fmla="*/ 111125 w 587375"/>
                <a:gd name="connsiteY246" fmla="*/ 33337 h 714375"/>
                <a:gd name="connsiteX247" fmla="*/ 106363 w 587375"/>
                <a:gd name="connsiteY247" fmla="*/ 33337 h 714375"/>
                <a:gd name="connsiteX248" fmla="*/ 103188 w 587375"/>
                <a:gd name="connsiteY248" fmla="*/ 30162 h 714375"/>
                <a:gd name="connsiteX249" fmla="*/ 101600 w 587375"/>
                <a:gd name="connsiteY249" fmla="*/ 30162 h 714375"/>
                <a:gd name="connsiteX250" fmla="*/ 95250 w 587375"/>
                <a:gd name="connsiteY250" fmla="*/ 28575 h 714375"/>
                <a:gd name="connsiteX251" fmla="*/ 95250 w 587375"/>
                <a:gd name="connsiteY251" fmla="*/ 25400 h 714375"/>
                <a:gd name="connsiteX252" fmla="*/ 95250 w 587375"/>
                <a:gd name="connsiteY252" fmla="*/ 17463 h 714375"/>
                <a:gd name="connsiteX253" fmla="*/ 95250 w 587375"/>
                <a:gd name="connsiteY253" fmla="*/ 15875 h 714375"/>
                <a:gd name="connsiteX254" fmla="*/ 98425 w 587375"/>
                <a:gd name="connsiteY254" fmla="*/ 15875 h 714375"/>
                <a:gd name="connsiteX255" fmla="*/ 103188 w 587375"/>
                <a:gd name="connsiteY255" fmla="*/ 15875 h 714375"/>
                <a:gd name="connsiteX256" fmla="*/ 106363 w 587375"/>
                <a:gd name="connsiteY256" fmla="*/ 17463 h 714375"/>
                <a:gd name="connsiteX257" fmla="*/ 107950 w 587375"/>
                <a:gd name="connsiteY257" fmla="*/ 15875 h 714375"/>
                <a:gd name="connsiteX258" fmla="*/ 107950 w 587375"/>
                <a:gd name="connsiteY258" fmla="*/ 12700 h 714375"/>
                <a:gd name="connsiteX259" fmla="*/ 107950 w 587375"/>
                <a:gd name="connsiteY259" fmla="*/ 7938 h 714375"/>
                <a:gd name="connsiteX260" fmla="*/ 112713 w 587375"/>
                <a:gd name="connsiteY260" fmla="*/ 7938 h 714375"/>
                <a:gd name="connsiteX261" fmla="*/ 115888 w 587375"/>
                <a:gd name="connsiteY261" fmla="*/ 7938 h 714375"/>
                <a:gd name="connsiteX262" fmla="*/ 123825 w 587375"/>
                <a:gd name="connsiteY262" fmla="*/ 6350 h 714375"/>
                <a:gd name="connsiteX263" fmla="*/ 125413 w 587375"/>
                <a:gd name="connsiteY263" fmla="*/ 6350 h 714375"/>
                <a:gd name="connsiteX264" fmla="*/ 128588 w 587375"/>
                <a:gd name="connsiteY264" fmla="*/ 3175 h 714375"/>
                <a:gd name="connsiteX265" fmla="*/ 136525 w 587375"/>
                <a:gd name="connsiteY265" fmla="*/ 6350 h 714375"/>
                <a:gd name="connsiteX266" fmla="*/ 138113 w 587375"/>
                <a:gd name="connsiteY266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17488 w 587375"/>
                <a:gd name="connsiteY89" fmla="*/ 122237 h 714375"/>
                <a:gd name="connsiteX90" fmla="*/ 214313 w 587375"/>
                <a:gd name="connsiteY90" fmla="*/ 123825 h 714375"/>
                <a:gd name="connsiteX91" fmla="*/ 214312 w 587375"/>
                <a:gd name="connsiteY91" fmla="*/ 123825 h 714375"/>
                <a:gd name="connsiteX92" fmla="*/ 214312 w 587375"/>
                <a:gd name="connsiteY92" fmla="*/ 125014 h 714375"/>
                <a:gd name="connsiteX93" fmla="*/ 223838 w 587375"/>
                <a:gd name="connsiteY93" fmla="*/ 157163 h 714375"/>
                <a:gd name="connsiteX94" fmla="*/ 234950 w 587375"/>
                <a:gd name="connsiteY94" fmla="*/ 146050 h 714375"/>
                <a:gd name="connsiteX95" fmla="*/ 260350 w 587375"/>
                <a:gd name="connsiteY95" fmla="*/ 166688 h 714375"/>
                <a:gd name="connsiteX96" fmla="*/ 244475 w 587375"/>
                <a:gd name="connsiteY96" fmla="*/ 184150 h 714375"/>
                <a:gd name="connsiteX97" fmla="*/ 242888 w 587375"/>
                <a:gd name="connsiteY97" fmla="*/ 212725 h 714375"/>
                <a:gd name="connsiteX98" fmla="*/ 260350 w 587375"/>
                <a:gd name="connsiteY98" fmla="*/ 212725 h 714375"/>
                <a:gd name="connsiteX99" fmla="*/ 260350 w 587375"/>
                <a:gd name="connsiteY99" fmla="*/ 227013 h 714375"/>
                <a:gd name="connsiteX100" fmla="*/ 292100 w 587375"/>
                <a:gd name="connsiteY100" fmla="*/ 247650 h 714375"/>
                <a:gd name="connsiteX101" fmla="*/ 312738 w 587375"/>
                <a:gd name="connsiteY101" fmla="*/ 250825 h 714375"/>
                <a:gd name="connsiteX102" fmla="*/ 328613 w 587375"/>
                <a:gd name="connsiteY102" fmla="*/ 242888 h 714375"/>
                <a:gd name="connsiteX103" fmla="*/ 339725 w 587375"/>
                <a:gd name="connsiteY103" fmla="*/ 263525 h 714375"/>
                <a:gd name="connsiteX104" fmla="*/ 352425 w 587375"/>
                <a:gd name="connsiteY104" fmla="*/ 260350 h 714375"/>
                <a:gd name="connsiteX105" fmla="*/ 355600 w 587375"/>
                <a:gd name="connsiteY105" fmla="*/ 269875 h 714375"/>
                <a:gd name="connsiteX106" fmla="*/ 398463 w 587375"/>
                <a:gd name="connsiteY106" fmla="*/ 276225 h 714375"/>
                <a:gd name="connsiteX107" fmla="*/ 407988 w 587375"/>
                <a:gd name="connsiteY107" fmla="*/ 269875 h 714375"/>
                <a:gd name="connsiteX108" fmla="*/ 407988 w 587375"/>
                <a:gd name="connsiteY108" fmla="*/ 238125 h 714375"/>
                <a:gd name="connsiteX109" fmla="*/ 423863 w 587375"/>
                <a:gd name="connsiteY109" fmla="*/ 227013 h 714375"/>
                <a:gd name="connsiteX110" fmla="*/ 428625 w 587375"/>
                <a:gd name="connsiteY110" fmla="*/ 234950 h 714375"/>
                <a:gd name="connsiteX111" fmla="*/ 420688 w 587375"/>
                <a:gd name="connsiteY111" fmla="*/ 265113 h 714375"/>
                <a:gd name="connsiteX112" fmla="*/ 431800 w 587375"/>
                <a:gd name="connsiteY112" fmla="*/ 269875 h 714375"/>
                <a:gd name="connsiteX113" fmla="*/ 450850 w 587375"/>
                <a:gd name="connsiteY113" fmla="*/ 265113 h 714375"/>
                <a:gd name="connsiteX114" fmla="*/ 457200 w 587375"/>
                <a:gd name="connsiteY114" fmla="*/ 257175 h 714375"/>
                <a:gd name="connsiteX115" fmla="*/ 481013 w 587375"/>
                <a:gd name="connsiteY115" fmla="*/ 260350 h 714375"/>
                <a:gd name="connsiteX116" fmla="*/ 481013 w 587375"/>
                <a:gd name="connsiteY116" fmla="*/ 234950 h 714375"/>
                <a:gd name="connsiteX117" fmla="*/ 500063 w 587375"/>
                <a:gd name="connsiteY117" fmla="*/ 227013 h 714375"/>
                <a:gd name="connsiteX118" fmla="*/ 527050 w 587375"/>
                <a:gd name="connsiteY118" fmla="*/ 200025 h 714375"/>
                <a:gd name="connsiteX119" fmla="*/ 544513 w 587375"/>
                <a:gd name="connsiteY119" fmla="*/ 201613 h 714375"/>
                <a:gd name="connsiteX120" fmla="*/ 547688 w 587375"/>
                <a:gd name="connsiteY120" fmla="*/ 214313 h 714375"/>
                <a:gd name="connsiteX121" fmla="*/ 565150 w 587375"/>
                <a:gd name="connsiteY121" fmla="*/ 212725 h 714375"/>
                <a:gd name="connsiteX122" fmla="*/ 582613 w 587375"/>
                <a:gd name="connsiteY122" fmla="*/ 217488 h 714375"/>
                <a:gd name="connsiteX123" fmla="*/ 587375 w 587375"/>
                <a:gd name="connsiteY123" fmla="*/ 233363 h 714375"/>
                <a:gd name="connsiteX124" fmla="*/ 585788 w 587375"/>
                <a:gd name="connsiteY124" fmla="*/ 247650 h 714375"/>
                <a:gd name="connsiteX125" fmla="*/ 577850 w 587375"/>
                <a:gd name="connsiteY125" fmla="*/ 244475 h 714375"/>
                <a:gd name="connsiteX126" fmla="*/ 557213 w 587375"/>
                <a:gd name="connsiteY126" fmla="*/ 255588 h 714375"/>
                <a:gd name="connsiteX127" fmla="*/ 536575 w 587375"/>
                <a:gd name="connsiteY127" fmla="*/ 287338 h 714375"/>
                <a:gd name="connsiteX128" fmla="*/ 536575 w 587375"/>
                <a:gd name="connsiteY128" fmla="*/ 306388 h 714375"/>
                <a:gd name="connsiteX129" fmla="*/ 527050 w 587375"/>
                <a:gd name="connsiteY129" fmla="*/ 323850 h 714375"/>
                <a:gd name="connsiteX130" fmla="*/ 514350 w 587375"/>
                <a:gd name="connsiteY130" fmla="*/ 325438 h 714375"/>
                <a:gd name="connsiteX131" fmla="*/ 517525 w 587375"/>
                <a:gd name="connsiteY131" fmla="*/ 361950 h 714375"/>
                <a:gd name="connsiteX132" fmla="*/ 512763 w 587375"/>
                <a:gd name="connsiteY132" fmla="*/ 363538 h 714375"/>
                <a:gd name="connsiteX133" fmla="*/ 512763 w 587375"/>
                <a:gd name="connsiteY133" fmla="*/ 381000 h 714375"/>
                <a:gd name="connsiteX134" fmla="*/ 504825 w 587375"/>
                <a:gd name="connsiteY134" fmla="*/ 388938 h 714375"/>
                <a:gd name="connsiteX135" fmla="*/ 496888 w 587375"/>
                <a:gd name="connsiteY135" fmla="*/ 381000 h 714375"/>
                <a:gd name="connsiteX136" fmla="*/ 496888 w 587375"/>
                <a:gd name="connsiteY136" fmla="*/ 333375 h 714375"/>
                <a:gd name="connsiteX137" fmla="*/ 488950 w 587375"/>
                <a:gd name="connsiteY137" fmla="*/ 333375 h 714375"/>
                <a:gd name="connsiteX138" fmla="*/ 487363 w 587375"/>
                <a:gd name="connsiteY138" fmla="*/ 349250 h 714375"/>
                <a:gd name="connsiteX139" fmla="*/ 476250 w 587375"/>
                <a:gd name="connsiteY139" fmla="*/ 349250 h 714375"/>
                <a:gd name="connsiteX140" fmla="*/ 481013 w 587375"/>
                <a:gd name="connsiteY140" fmla="*/ 333375 h 714375"/>
                <a:gd name="connsiteX141" fmla="*/ 496888 w 587375"/>
                <a:gd name="connsiteY141" fmla="*/ 320675 h 714375"/>
                <a:gd name="connsiteX142" fmla="*/ 500063 w 587375"/>
                <a:gd name="connsiteY142" fmla="*/ 303213 h 714375"/>
                <a:gd name="connsiteX143" fmla="*/ 449263 w 587375"/>
                <a:gd name="connsiteY143" fmla="*/ 295275 h 714375"/>
                <a:gd name="connsiteX144" fmla="*/ 444500 w 587375"/>
                <a:gd name="connsiteY144" fmla="*/ 285750 h 714375"/>
                <a:gd name="connsiteX145" fmla="*/ 415925 w 587375"/>
                <a:gd name="connsiteY145" fmla="*/ 269875 h 714375"/>
                <a:gd name="connsiteX146" fmla="*/ 414338 w 587375"/>
                <a:gd name="connsiteY146" fmla="*/ 276225 h 714375"/>
                <a:gd name="connsiteX147" fmla="*/ 406400 w 587375"/>
                <a:gd name="connsiteY147" fmla="*/ 293688 h 714375"/>
                <a:gd name="connsiteX148" fmla="*/ 428625 w 587375"/>
                <a:gd name="connsiteY148" fmla="*/ 303213 h 714375"/>
                <a:gd name="connsiteX149" fmla="*/ 415925 w 587375"/>
                <a:gd name="connsiteY149" fmla="*/ 311150 h 714375"/>
                <a:gd name="connsiteX150" fmla="*/ 414338 w 587375"/>
                <a:gd name="connsiteY150" fmla="*/ 319088 h 714375"/>
                <a:gd name="connsiteX151" fmla="*/ 419100 w 587375"/>
                <a:gd name="connsiteY151" fmla="*/ 323850 h 714375"/>
                <a:gd name="connsiteX152" fmla="*/ 420688 w 587375"/>
                <a:gd name="connsiteY152" fmla="*/ 338138 h 714375"/>
                <a:gd name="connsiteX153" fmla="*/ 436563 w 587375"/>
                <a:gd name="connsiteY153" fmla="*/ 388938 h 714375"/>
                <a:gd name="connsiteX154" fmla="*/ 407988 w 587375"/>
                <a:gd name="connsiteY154" fmla="*/ 388938 h 714375"/>
                <a:gd name="connsiteX155" fmla="*/ 406400 w 587375"/>
                <a:gd name="connsiteY155" fmla="*/ 374650 h 714375"/>
                <a:gd name="connsiteX156" fmla="*/ 398463 w 587375"/>
                <a:gd name="connsiteY156" fmla="*/ 388938 h 714375"/>
                <a:gd name="connsiteX157" fmla="*/ 377825 w 587375"/>
                <a:gd name="connsiteY157" fmla="*/ 404813 h 714375"/>
                <a:gd name="connsiteX158" fmla="*/ 382588 w 587375"/>
                <a:gd name="connsiteY158" fmla="*/ 414338 h 714375"/>
                <a:gd name="connsiteX159" fmla="*/ 371475 w 587375"/>
                <a:gd name="connsiteY159" fmla="*/ 434975 h 714375"/>
                <a:gd name="connsiteX160" fmla="*/ 355600 w 587375"/>
                <a:gd name="connsiteY160" fmla="*/ 439738 h 714375"/>
                <a:gd name="connsiteX161" fmla="*/ 350838 w 587375"/>
                <a:gd name="connsiteY161" fmla="*/ 431800 h 714375"/>
                <a:gd name="connsiteX162" fmla="*/ 339725 w 587375"/>
                <a:gd name="connsiteY162" fmla="*/ 439738 h 714375"/>
                <a:gd name="connsiteX163" fmla="*/ 339725 w 587375"/>
                <a:gd name="connsiteY163" fmla="*/ 452438 h 714375"/>
                <a:gd name="connsiteX164" fmla="*/ 287338 w 587375"/>
                <a:gd name="connsiteY164" fmla="*/ 500063 h 714375"/>
                <a:gd name="connsiteX165" fmla="*/ 290513 w 587375"/>
                <a:gd name="connsiteY165" fmla="*/ 512763 h 714375"/>
                <a:gd name="connsiteX166" fmla="*/ 266700 w 587375"/>
                <a:gd name="connsiteY166" fmla="*/ 525463 h 714375"/>
                <a:gd name="connsiteX167" fmla="*/ 249238 w 587375"/>
                <a:gd name="connsiteY167" fmla="*/ 530225 h 714375"/>
                <a:gd name="connsiteX168" fmla="*/ 247650 w 587375"/>
                <a:gd name="connsiteY168" fmla="*/ 539750 h 714375"/>
                <a:gd name="connsiteX169" fmla="*/ 252413 w 587375"/>
                <a:gd name="connsiteY169" fmla="*/ 590550 h 714375"/>
                <a:gd name="connsiteX170" fmla="*/ 239713 w 587375"/>
                <a:gd name="connsiteY170" fmla="*/ 620713 h 714375"/>
                <a:gd name="connsiteX171" fmla="*/ 242888 w 587375"/>
                <a:gd name="connsiteY171" fmla="*/ 655638 h 714375"/>
                <a:gd name="connsiteX172" fmla="*/ 231775 w 587375"/>
                <a:gd name="connsiteY172" fmla="*/ 655638 h 714375"/>
                <a:gd name="connsiteX173" fmla="*/ 223838 w 587375"/>
                <a:gd name="connsiteY173" fmla="*/ 681038 h 714375"/>
                <a:gd name="connsiteX174" fmla="*/ 231775 w 587375"/>
                <a:gd name="connsiteY174" fmla="*/ 687388 h 714375"/>
                <a:gd name="connsiteX175" fmla="*/ 231775 w 587375"/>
                <a:gd name="connsiteY175" fmla="*/ 692150 h 714375"/>
                <a:gd name="connsiteX176" fmla="*/ 214313 w 587375"/>
                <a:gd name="connsiteY176" fmla="*/ 687388 h 714375"/>
                <a:gd name="connsiteX177" fmla="*/ 209550 w 587375"/>
                <a:gd name="connsiteY177" fmla="*/ 704850 h 714375"/>
                <a:gd name="connsiteX178" fmla="*/ 193675 w 587375"/>
                <a:gd name="connsiteY178" fmla="*/ 714375 h 714375"/>
                <a:gd name="connsiteX179" fmla="*/ 166688 w 587375"/>
                <a:gd name="connsiteY179" fmla="*/ 687388 h 714375"/>
                <a:gd name="connsiteX180" fmla="*/ 161925 w 587375"/>
                <a:gd name="connsiteY180" fmla="*/ 666750 h 714375"/>
                <a:gd name="connsiteX181" fmla="*/ 155575 w 587375"/>
                <a:gd name="connsiteY181" fmla="*/ 633413 h 714375"/>
                <a:gd name="connsiteX182" fmla="*/ 133350 w 587375"/>
                <a:gd name="connsiteY182" fmla="*/ 593725 h 714375"/>
                <a:gd name="connsiteX183" fmla="*/ 131763 w 587375"/>
                <a:gd name="connsiteY183" fmla="*/ 555625 h 714375"/>
                <a:gd name="connsiteX184" fmla="*/ 103188 w 587375"/>
                <a:gd name="connsiteY184" fmla="*/ 495300 h 714375"/>
                <a:gd name="connsiteX185" fmla="*/ 98425 w 587375"/>
                <a:gd name="connsiteY185" fmla="*/ 471488 h 714375"/>
                <a:gd name="connsiteX186" fmla="*/ 93662 w 587375"/>
                <a:gd name="connsiteY186" fmla="*/ 423863 h 714375"/>
                <a:gd name="connsiteX187" fmla="*/ 95250 w 587375"/>
                <a:gd name="connsiteY187" fmla="*/ 404813 h 714375"/>
                <a:gd name="connsiteX188" fmla="*/ 90487 w 587375"/>
                <a:gd name="connsiteY188" fmla="*/ 398463 h 714375"/>
                <a:gd name="connsiteX189" fmla="*/ 93662 w 587375"/>
                <a:gd name="connsiteY189" fmla="*/ 374650 h 714375"/>
                <a:gd name="connsiteX190" fmla="*/ 85725 w 587375"/>
                <a:gd name="connsiteY190" fmla="*/ 371475 h 714375"/>
                <a:gd name="connsiteX191" fmla="*/ 82550 w 587375"/>
                <a:gd name="connsiteY191" fmla="*/ 381000 h 714375"/>
                <a:gd name="connsiteX192" fmla="*/ 77787 w 587375"/>
                <a:gd name="connsiteY192" fmla="*/ 404813 h 714375"/>
                <a:gd name="connsiteX193" fmla="*/ 58737 w 587375"/>
                <a:gd name="connsiteY193" fmla="*/ 419100 h 714375"/>
                <a:gd name="connsiteX194" fmla="*/ 34925 w 587375"/>
                <a:gd name="connsiteY194" fmla="*/ 404813 h 714375"/>
                <a:gd name="connsiteX195" fmla="*/ 12700 w 587375"/>
                <a:gd name="connsiteY195" fmla="*/ 374650 h 714375"/>
                <a:gd name="connsiteX196" fmla="*/ 38100 w 587375"/>
                <a:gd name="connsiteY196" fmla="*/ 371475 h 714375"/>
                <a:gd name="connsiteX197" fmla="*/ 50800 w 587375"/>
                <a:gd name="connsiteY197" fmla="*/ 349250 h 714375"/>
                <a:gd name="connsiteX198" fmla="*/ 34925 w 587375"/>
                <a:gd name="connsiteY198" fmla="*/ 354013 h 714375"/>
                <a:gd name="connsiteX199" fmla="*/ 20637 w 587375"/>
                <a:gd name="connsiteY199" fmla="*/ 361950 h 714375"/>
                <a:gd name="connsiteX200" fmla="*/ 0 w 587375"/>
                <a:gd name="connsiteY200" fmla="*/ 342900 h 714375"/>
                <a:gd name="connsiteX201" fmla="*/ 7937 w 587375"/>
                <a:gd name="connsiteY201" fmla="*/ 330200 h 714375"/>
                <a:gd name="connsiteX202" fmla="*/ 42862 w 587375"/>
                <a:gd name="connsiteY202" fmla="*/ 320675 h 714375"/>
                <a:gd name="connsiteX203" fmla="*/ 60325 w 587375"/>
                <a:gd name="connsiteY203" fmla="*/ 320675 h 714375"/>
                <a:gd name="connsiteX204" fmla="*/ 50800 w 587375"/>
                <a:gd name="connsiteY204" fmla="*/ 290513 h 714375"/>
                <a:gd name="connsiteX205" fmla="*/ 33337 w 587375"/>
                <a:gd name="connsiteY205" fmla="*/ 280988 h 714375"/>
                <a:gd name="connsiteX206" fmla="*/ 38100 w 587375"/>
                <a:gd name="connsiteY206" fmla="*/ 265113 h 714375"/>
                <a:gd name="connsiteX207" fmla="*/ 22225 w 587375"/>
                <a:gd name="connsiteY207" fmla="*/ 265113 h 714375"/>
                <a:gd name="connsiteX208" fmla="*/ 25400 w 587375"/>
                <a:gd name="connsiteY208" fmla="*/ 255588 h 714375"/>
                <a:gd name="connsiteX209" fmla="*/ 39687 w 587375"/>
                <a:gd name="connsiteY209" fmla="*/ 234950 h 714375"/>
                <a:gd name="connsiteX210" fmla="*/ 52387 w 587375"/>
                <a:gd name="connsiteY210" fmla="*/ 239713 h 714375"/>
                <a:gd name="connsiteX211" fmla="*/ 76200 w 587375"/>
                <a:gd name="connsiteY211" fmla="*/ 227013 h 714375"/>
                <a:gd name="connsiteX212" fmla="*/ 80962 w 587375"/>
                <a:gd name="connsiteY212" fmla="*/ 212725 h 714375"/>
                <a:gd name="connsiteX213" fmla="*/ 107950 w 587375"/>
                <a:gd name="connsiteY213" fmla="*/ 196850 h 714375"/>
                <a:gd name="connsiteX214" fmla="*/ 120650 w 587375"/>
                <a:gd name="connsiteY214" fmla="*/ 161925 h 714375"/>
                <a:gd name="connsiteX215" fmla="*/ 133350 w 587375"/>
                <a:gd name="connsiteY215" fmla="*/ 134938 h 714375"/>
                <a:gd name="connsiteX216" fmla="*/ 143828 w 587375"/>
                <a:gd name="connsiteY216" fmla="*/ 123507 h 714375"/>
                <a:gd name="connsiteX217" fmla="*/ 141288 w 587375"/>
                <a:gd name="connsiteY217" fmla="*/ 122237 h 714375"/>
                <a:gd name="connsiteX218" fmla="*/ 138113 w 587375"/>
                <a:gd name="connsiteY218" fmla="*/ 122237 h 714375"/>
                <a:gd name="connsiteX219" fmla="*/ 136526 w 587375"/>
                <a:gd name="connsiteY219" fmla="*/ 122237 h 714375"/>
                <a:gd name="connsiteX220" fmla="*/ 136526 w 587375"/>
                <a:gd name="connsiteY220" fmla="*/ 119062 h 714375"/>
                <a:gd name="connsiteX221" fmla="*/ 133351 w 587375"/>
                <a:gd name="connsiteY221" fmla="*/ 115887 h 714375"/>
                <a:gd name="connsiteX222" fmla="*/ 128588 w 587375"/>
                <a:gd name="connsiteY222" fmla="*/ 114300 h 714375"/>
                <a:gd name="connsiteX223" fmla="*/ 125413 w 587375"/>
                <a:gd name="connsiteY223" fmla="*/ 114300 h 714375"/>
                <a:gd name="connsiteX224" fmla="*/ 125413 w 587375"/>
                <a:gd name="connsiteY224" fmla="*/ 109537 h 714375"/>
                <a:gd name="connsiteX225" fmla="*/ 123826 w 587375"/>
                <a:gd name="connsiteY225" fmla="*/ 106362 h 714375"/>
                <a:gd name="connsiteX226" fmla="*/ 119063 w 587375"/>
                <a:gd name="connsiteY226" fmla="*/ 98425 h 714375"/>
                <a:gd name="connsiteX227" fmla="*/ 123826 w 587375"/>
                <a:gd name="connsiteY227" fmla="*/ 96837 h 714375"/>
                <a:gd name="connsiteX228" fmla="*/ 125413 w 587375"/>
                <a:gd name="connsiteY228" fmla="*/ 109537 h 714375"/>
                <a:gd name="connsiteX229" fmla="*/ 123825 w 587375"/>
                <a:gd name="connsiteY229" fmla="*/ 109537 h 714375"/>
                <a:gd name="connsiteX230" fmla="*/ 115888 w 587375"/>
                <a:gd name="connsiteY230" fmla="*/ 106362 h 714375"/>
                <a:gd name="connsiteX231" fmla="*/ 115888 w 587375"/>
                <a:gd name="connsiteY231" fmla="*/ 103187 h 714375"/>
                <a:gd name="connsiteX232" fmla="*/ 115888 w 587375"/>
                <a:gd name="connsiteY232" fmla="*/ 101600 h 714375"/>
                <a:gd name="connsiteX233" fmla="*/ 112713 w 587375"/>
                <a:gd name="connsiteY233" fmla="*/ 79375 h 714375"/>
                <a:gd name="connsiteX234" fmla="*/ 112713 w 587375"/>
                <a:gd name="connsiteY234" fmla="*/ 76200 h 714375"/>
                <a:gd name="connsiteX235" fmla="*/ 111125 w 587375"/>
                <a:gd name="connsiteY235" fmla="*/ 71437 h 714375"/>
                <a:gd name="connsiteX236" fmla="*/ 111125 w 587375"/>
                <a:gd name="connsiteY236" fmla="*/ 68262 h 714375"/>
                <a:gd name="connsiteX237" fmla="*/ 115888 w 587375"/>
                <a:gd name="connsiteY237" fmla="*/ 63500 h 714375"/>
                <a:gd name="connsiteX238" fmla="*/ 123825 w 587375"/>
                <a:gd name="connsiteY238" fmla="*/ 58737 h 714375"/>
                <a:gd name="connsiteX239" fmla="*/ 123825 w 587375"/>
                <a:gd name="connsiteY239" fmla="*/ 55562 h 714375"/>
                <a:gd name="connsiteX240" fmla="*/ 125413 w 587375"/>
                <a:gd name="connsiteY240" fmla="*/ 49212 h 714375"/>
                <a:gd name="connsiteX241" fmla="*/ 123825 w 587375"/>
                <a:gd name="connsiteY241" fmla="*/ 46037 h 714375"/>
                <a:gd name="connsiteX242" fmla="*/ 119063 w 587375"/>
                <a:gd name="connsiteY242" fmla="*/ 41275 h 714375"/>
                <a:gd name="connsiteX243" fmla="*/ 115888 w 587375"/>
                <a:gd name="connsiteY243" fmla="*/ 41275 h 714375"/>
                <a:gd name="connsiteX244" fmla="*/ 112713 w 587375"/>
                <a:gd name="connsiteY244" fmla="*/ 38100 h 714375"/>
                <a:gd name="connsiteX245" fmla="*/ 111125 w 587375"/>
                <a:gd name="connsiteY245" fmla="*/ 33337 h 714375"/>
                <a:gd name="connsiteX246" fmla="*/ 106363 w 587375"/>
                <a:gd name="connsiteY246" fmla="*/ 33337 h 714375"/>
                <a:gd name="connsiteX247" fmla="*/ 103188 w 587375"/>
                <a:gd name="connsiteY247" fmla="*/ 30162 h 714375"/>
                <a:gd name="connsiteX248" fmla="*/ 101600 w 587375"/>
                <a:gd name="connsiteY248" fmla="*/ 30162 h 714375"/>
                <a:gd name="connsiteX249" fmla="*/ 95250 w 587375"/>
                <a:gd name="connsiteY249" fmla="*/ 28575 h 714375"/>
                <a:gd name="connsiteX250" fmla="*/ 95250 w 587375"/>
                <a:gd name="connsiteY250" fmla="*/ 25400 h 714375"/>
                <a:gd name="connsiteX251" fmla="*/ 95250 w 587375"/>
                <a:gd name="connsiteY251" fmla="*/ 17463 h 714375"/>
                <a:gd name="connsiteX252" fmla="*/ 95250 w 587375"/>
                <a:gd name="connsiteY252" fmla="*/ 15875 h 714375"/>
                <a:gd name="connsiteX253" fmla="*/ 98425 w 587375"/>
                <a:gd name="connsiteY253" fmla="*/ 15875 h 714375"/>
                <a:gd name="connsiteX254" fmla="*/ 103188 w 587375"/>
                <a:gd name="connsiteY254" fmla="*/ 15875 h 714375"/>
                <a:gd name="connsiteX255" fmla="*/ 106363 w 587375"/>
                <a:gd name="connsiteY255" fmla="*/ 17463 h 714375"/>
                <a:gd name="connsiteX256" fmla="*/ 107950 w 587375"/>
                <a:gd name="connsiteY256" fmla="*/ 15875 h 714375"/>
                <a:gd name="connsiteX257" fmla="*/ 107950 w 587375"/>
                <a:gd name="connsiteY257" fmla="*/ 12700 h 714375"/>
                <a:gd name="connsiteX258" fmla="*/ 107950 w 587375"/>
                <a:gd name="connsiteY258" fmla="*/ 7938 h 714375"/>
                <a:gd name="connsiteX259" fmla="*/ 112713 w 587375"/>
                <a:gd name="connsiteY259" fmla="*/ 7938 h 714375"/>
                <a:gd name="connsiteX260" fmla="*/ 115888 w 587375"/>
                <a:gd name="connsiteY260" fmla="*/ 7938 h 714375"/>
                <a:gd name="connsiteX261" fmla="*/ 123825 w 587375"/>
                <a:gd name="connsiteY261" fmla="*/ 6350 h 714375"/>
                <a:gd name="connsiteX262" fmla="*/ 125413 w 587375"/>
                <a:gd name="connsiteY262" fmla="*/ 6350 h 714375"/>
                <a:gd name="connsiteX263" fmla="*/ 128588 w 587375"/>
                <a:gd name="connsiteY263" fmla="*/ 3175 h 714375"/>
                <a:gd name="connsiteX264" fmla="*/ 136525 w 587375"/>
                <a:gd name="connsiteY264" fmla="*/ 6350 h 714375"/>
                <a:gd name="connsiteX265" fmla="*/ 138113 w 587375"/>
                <a:gd name="connsiteY265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17488 w 587375"/>
                <a:gd name="connsiteY89" fmla="*/ 122237 h 714375"/>
                <a:gd name="connsiteX90" fmla="*/ 214313 w 587375"/>
                <a:gd name="connsiteY90" fmla="*/ 123825 h 714375"/>
                <a:gd name="connsiteX91" fmla="*/ 214312 w 587375"/>
                <a:gd name="connsiteY91" fmla="*/ 123825 h 714375"/>
                <a:gd name="connsiteX92" fmla="*/ 214312 w 587375"/>
                <a:gd name="connsiteY92" fmla="*/ 125014 h 714375"/>
                <a:gd name="connsiteX93" fmla="*/ 223838 w 587375"/>
                <a:gd name="connsiteY93" fmla="*/ 157163 h 714375"/>
                <a:gd name="connsiteX94" fmla="*/ 234950 w 587375"/>
                <a:gd name="connsiteY94" fmla="*/ 146050 h 714375"/>
                <a:gd name="connsiteX95" fmla="*/ 260350 w 587375"/>
                <a:gd name="connsiteY95" fmla="*/ 166688 h 714375"/>
                <a:gd name="connsiteX96" fmla="*/ 244475 w 587375"/>
                <a:gd name="connsiteY96" fmla="*/ 184150 h 714375"/>
                <a:gd name="connsiteX97" fmla="*/ 242888 w 587375"/>
                <a:gd name="connsiteY97" fmla="*/ 212725 h 714375"/>
                <a:gd name="connsiteX98" fmla="*/ 260350 w 587375"/>
                <a:gd name="connsiteY98" fmla="*/ 212725 h 714375"/>
                <a:gd name="connsiteX99" fmla="*/ 260350 w 587375"/>
                <a:gd name="connsiteY99" fmla="*/ 227013 h 714375"/>
                <a:gd name="connsiteX100" fmla="*/ 292100 w 587375"/>
                <a:gd name="connsiteY100" fmla="*/ 247650 h 714375"/>
                <a:gd name="connsiteX101" fmla="*/ 312738 w 587375"/>
                <a:gd name="connsiteY101" fmla="*/ 250825 h 714375"/>
                <a:gd name="connsiteX102" fmla="*/ 328613 w 587375"/>
                <a:gd name="connsiteY102" fmla="*/ 242888 h 714375"/>
                <a:gd name="connsiteX103" fmla="*/ 339725 w 587375"/>
                <a:gd name="connsiteY103" fmla="*/ 263525 h 714375"/>
                <a:gd name="connsiteX104" fmla="*/ 352425 w 587375"/>
                <a:gd name="connsiteY104" fmla="*/ 260350 h 714375"/>
                <a:gd name="connsiteX105" fmla="*/ 355600 w 587375"/>
                <a:gd name="connsiteY105" fmla="*/ 269875 h 714375"/>
                <a:gd name="connsiteX106" fmla="*/ 398463 w 587375"/>
                <a:gd name="connsiteY106" fmla="*/ 276225 h 714375"/>
                <a:gd name="connsiteX107" fmla="*/ 407988 w 587375"/>
                <a:gd name="connsiteY107" fmla="*/ 269875 h 714375"/>
                <a:gd name="connsiteX108" fmla="*/ 407988 w 587375"/>
                <a:gd name="connsiteY108" fmla="*/ 238125 h 714375"/>
                <a:gd name="connsiteX109" fmla="*/ 423863 w 587375"/>
                <a:gd name="connsiteY109" fmla="*/ 227013 h 714375"/>
                <a:gd name="connsiteX110" fmla="*/ 428625 w 587375"/>
                <a:gd name="connsiteY110" fmla="*/ 234950 h 714375"/>
                <a:gd name="connsiteX111" fmla="*/ 420688 w 587375"/>
                <a:gd name="connsiteY111" fmla="*/ 265113 h 714375"/>
                <a:gd name="connsiteX112" fmla="*/ 450850 w 587375"/>
                <a:gd name="connsiteY112" fmla="*/ 265113 h 714375"/>
                <a:gd name="connsiteX113" fmla="*/ 457200 w 587375"/>
                <a:gd name="connsiteY113" fmla="*/ 257175 h 714375"/>
                <a:gd name="connsiteX114" fmla="*/ 481013 w 587375"/>
                <a:gd name="connsiteY114" fmla="*/ 260350 h 714375"/>
                <a:gd name="connsiteX115" fmla="*/ 481013 w 587375"/>
                <a:gd name="connsiteY115" fmla="*/ 234950 h 714375"/>
                <a:gd name="connsiteX116" fmla="*/ 500063 w 587375"/>
                <a:gd name="connsiteY116" fmla="*/ 227013 h 714375"/>
                <a:gd name="connsiteX117" fmla="*/ 527050 w 587375"/>
                <a:gd name="connsiteY117" fmla="*/ 200025 h 714375"/>
                <a:gd name="connsiteX118" fmla="*/ 544513 w 587375"/>
                <a:gd name="connsiteY118" fmla="*/ 201613 h 714375"/>
                <a:gd name="connsiteX119" fmla="*/ 547688 w 587375"/>
                <a:gd name="connsiteY119" fmla="*/ 214313 h 714375"/>
                <a:gd name="connsiteX120" fmla="*/ 565150 w 587375"/>
                <a:gd name="connsiteY120" fmla="*/ 212725 h 714375"/>
                <a:gd name="connsiteX121" fmla="*/ 582613 w 587375"/>
                <a:gd name="connsiteY121" fmla="*/ 217488 h 714375"/>
                <a:gd name="connsiteX122" fmla="*/ 587375 w 587375"/>
                <a:gd name="connsiteY122" fmla="*/ 233363 h 714375"/>
                <a:gd name="connsiteX123" fmla="*/ 585788 w 587375"/>
                <a:gd name="connsiteY123" fmla="*/ 247650 h 714375"/>
                <a:gd name="connsiteX124" fmla="*/ 577850 w 587375"/>
                <a:gd name="connsiteY124" fmla="*/ 244475 h 714375"/>
                <a:gd name="connsiteX125" fmla="*/ 557213 w 587375"/>
                <a:gd name="connsiteY125" fmla="*/ 255588 h 714375"/>
                <a:gd name="connsiteX126" fmla="*/ 536575 w 587375"/>
                <a:gd name="connsiteY126" fmla="*/ 287338 h 714375"/>
                <a:gd name="connsiteX127" fmla="*/ 536575 w 587375"/>
                <a:gd name="connsiteY127" fmla="*/ 306388 h 714375"/>
                <a:gd name="connsiteX128" fmla="*/ 527050 w 587375"/>
                <a:gd name="connsiteY128" fmla="*/ 323850 h 714375"/>
                <a:gd name="connsiteX129" fmla="*/ 514350 w 587375"/>
                <a:gd name="connsiteY129" fmla="*/ 325438 h 714375"/>
                <a:gd name="connsiteX130" fmla="*/ 517525 w 587375"/>
                <a:gd name="connsiteY130" fmla="*/ 361950 h 714375"/>
                <a:gd name="connsiteX131" fmla="*/ 512763 w 587375"/>
                <a:gd name="connsiteY131" fmla="*/ 363538 h 714375"/>
                <a:gd name="connsiteX132" fmla="*/ 512763 w 587375"/>
                <a:gd name="connsiteY132" fmla="*/ 381000 h 714375"/>
                <a:gd name="connsiteX133" fmla="*/ 504825 w 587375"/>
                <a:gd name="connsiteY133" fmla="*/ 388938 h 714375"/>
                <a:gd name="connsiteX134" fmla="*/ 496888 w 587375"/>
                <a:gd name="connsiteY134" fmla="*/ 381000 h 714375"/>
                <a:gd name="connsiteX135" fmla="*/ 496888 w 587375"/>
                <a:gd name="connsiteY135" fmla="*/ 333375 h 714375"/>
                <a:gd name="connsiteX136" fmla="*/ 488950 w 587375"/>
                <a:gd name="connsiteY136" fmla="*/ 333375 h 714375"/>
                <a:gd name="connsiteX137" fmla="*/ 487363 w 587375"/>
                <a:gd name="connsiteY137" fmla="*/ 349250 h 714375"/>
                <a:gd name="connsiteX138" fmla="*/ 476250 w 587375"/>
                <a:gd name="connsiteY138" fmla="*/ 349250 h 714375"/>
                <a:gd name="connsiteX139" fmla="*/ 481013 w 587375"/>
                <a:gd name="connsiteY139" fmla="*/ 333375 h 714375"/>
                <a:gd name="connsiteX140" fmla="*/ 496888 w 587375"/>
                <a:gd name="connsiteY140" fmla="*/ 320675 h 714375"/>
                <a:gd name="connsiteX141" fmla="*/ 500063 w 587375"/>
                <a:gd name="connsiteY141" fmla="*/ 303213 h 714375"/>
                <a:gd name="connsiteX142" fmla="*/ 449263 w 587375"/>
                <a:gd name="connsiteY142" fmla="*/ 295275 h 714375"/>
                <a:gd name="connsiteX143" fmla="*/ 444500 w 587375"/>
                <a:gd name="connsiteY143" fmla="*/ 285750 h 714375"/>
                <a:gd name="connsiteX144" fmla="*/ 415925 w 587375"/>
                <a:gd name="connsiteY144" fmla="*/ 269875 h 714375"/>
                <a:gd name="connsiteX145" fmla="*/ 414338 w 587375"/>
                <a:gd name="connsiteY145" fmla="*/ 276225 h 714375"/>
                <a:gd name="connsiteX146" fmla="*/ 406400 w 587375"/>
                <a:gd name="connsiteY146" fmla="*/ 293688 h 714375"/>
                <a:gd name="connsiteX147" fmla="*/ 428625 w 587375"/>
                <a:gd name="connsiteY147" fmla="*/ 303213 h 714375"/>
                <a:gd name="connsiteX148" fmla="*/ 415925 w 587375"/>
                <a:gd name="connsiteY148" fmla="*/ 311150 h 714375"/>
                <a:gd name="connsiteX149" fmla="*/ 414338 w 587375"/>
                <a:gd name="connsiteY149" fmla="*/ 319088 h 714375"/>
                <a:gd name="connsiteX150" fmla="*/ 419100 w 587375"/>
                <a:gd name="connsiteY150" fmla="*/ 323850 h 714375"/>
                <a:gd name="connsiteX151" fmla="*/ 420688 w 587375"/>
                <a:gd name="connsiteY151" fmla="*/ 338138 h 714375"/>
                <a:gd name="connsiteX152" fmla="*/ 436563 w 587375"/>
                <a:gd name="connsiteY152" fmla="*/ 388938 h 714375"/>
                <a:gd name="connsiteX153" fmla="*/ 407988 w 587375"/>
                <a:gd name="connsiteY153" fmla="*/ 388938 h 714375"/>
                <a:gd name="connsiteX154" fmla="*/ 406400 w 587375"/>
                <a:gd name="connsiteY154" fmla="*/ 374650 h 714375"/>
                <a:gd name="connsiteX155" fmla="*/ 398463 w 587375"/>
                <a:gd name="connsiteY155" fmla="*/ 388938 h 714375"/>
                <a:gd name="connsiteX156" fmla="*/ 377825 w 587375"/>
                <a:gd name="connsiteY156" fmla="*/ 404813 h 714375"/>
                <a:gd name="connsiteX157" fmla="*/ 382588 w 587375"/>
                <a:gd name="connsiteY157" fmla="*/ 414338 h 714375"/>
                <a:gd name="connsiteX158" fmla="*/ 371475 w 587375"/>
                <a:gd name="connsiteY158" fmla="*/ 434975 h 714375"/>
                <a:gd name="connsiteX159" fmla="*/ 355600 w 587375"/>
                <a:gd name="connsiteY159" fmla="*/ 439738 h 714375"/>
                <a:gd name="connsiteX160" fmla="*/ 350838 w 587375"/>
                <a:gd name="connsiteY160" fmla="*/ 431800 h 714375"/>
                <a:gd name="connsiteX161" fmla="*/ 339725 w 587375"/>
                <a:gd name="connsiteY161" fmla="*/ 439738 h 714375"/>
                <a:gd name="connsiteX162" fmla="*/ 339725 w 587375"/>
                <a:gd name="connsiteY162" fmla="*/ 452438 h 714375"/>
                <a:gd name="connsiteX163" fmla="*/ 287338 w 587375"/>
                <a:gd name="connsiteY163" fmla="*/ 500063 h 714375"/>
                <a:gd name="connsiteX164" fmla="*/ 290513 w 587375"/>
                <a:gd name="connsiteY164" fmla="*/ 512763 h 714375"/>
                <a:gd name="connsiteX165" fmla="*/ 266700 w 587375"/>
                <a:gd name="connsiteY165" fmla="*/ 525463 h 714375"/>
                <a:gd name="connsiteX166" fmla="*/ 249238 w 587375"/>
                <a:gd name="connsiteY166" fmla="*/ 530225 h 714375"/>
                <a:gd name="connsiteX167" fmla="*/ 247650 w 587375"/>
                <a:gd name="connsiteY167" fmla="*/ 539750 h 714375"/>
                <a:gd name="connsiteX168" fmla="*/ 252413 w 587375"/>
                <a:gd name="connsiteY168" fmla="*/ 590550 h 714375"/>
                <a:gd name="connsiteX169" fmla="*/ 239713 w 587375"/>
                <a:gd name="connsiteY169" fmla="*/ 620713 h 714375"/>
                <a:gd name="connsiteX170" fmla="*/ 242888 w 587375"/>
                <a:gd name="connsiteY170" fmla="*/ 655638 h 714375"/>
                <a:gd name="connsiteX171" fmla="*/ 231775 w 587375"/>
                <a:gd name="connsiteY171" fmla="*/ 655638 h 714375"/>
                <a:gd name="connsiteX172" fmla="*/ 223838 w 587375"/>
                <a:gd name="connsiteY172" fmla="*/ 681038 h 714375"/>
                <a:gd name="connsiteX173" fmla="*/ 231775 w 587375"/>
                <a:gd name="connsiteY173" fmla="*/ 687388 h 714375"/>
                <a:gd name="connsiteX174" fmla="*/ 231775 w 587375"/>
                <a:gd name="connsiteY174" fmla="*/ 692150 h 714375"/>
                <a:gd name="connsiteX175" fmla="*/ 214313 w 587375"/>
                <a:gd name="connsiteY175" fmla="*/ 687388 h 714375"/>
                <a:gd name="connsiteX176" fmla="*/ 209550 w 587375"/>
                <a:gd name="connsiteY176" fmla="*/ 704850 h 714375"/>
                <a:gd name="connsiteX177" fmla="*/ 193675 w 587375"/>
                <a:gd name="connsiteY177" fmla="*/ 714375 h 714375"/>
                <a:gd name="connsiteX178" fmla="*/ 166688 w 587375"/>
                <a:gd name="connsiteY178" fmla="*/ 687388 h 714375"/>
                <a:gd name="connsiteX179" fmla="*/ 161925 w 587375"/>
                <a:gd name="connsiteY179" fmla="*/ 666750 h 714375"/>
                <a:gd name="connsiteX180" fmla="*/ 155575 w 587375"/>
                <a:gd name="connsiteY180" fmla="*/ 633413 h 714375"/>
                <a:gd name="connsiteX181" fmla="*/ 133350 w 587375"/>
                <a:gd name="connsiteY181" fmla="*/ 593725 h 714375"/>
                <a:gd name="connsiteX182" fmla="*/ 131763 w 587375"/>
                <a:gd name="connsiteY182" fmla="*/ 555625 h 714375"/>
                <a:gd name="connsiteX183" fmla="*/ 103188 w 587375"/>
                <a:gd name="connsiteY183" fmla="*/ 495300 h 714375"/>
                <a:gd name="connsiteX184" fmla="*/ 98425 w 587375"/>
                <a:gd name="connsiteY184" fmla="*/ 471488 h 714375"/>
                <a:gd name="connsiteX185" fmla="*/ 93662 w 587375"/>
                <a:gd name="connsiteY185" fmla="*/ 423863 h 714375"/>
                <a:gd name="connsiteX186" fmla="*/ 95250 w 587375"/>
                <a:gd name="connsiteY186" fmla="*/ 404813 h 714375"/>
                <a:gd name="connsiteX187" fmla="*/ 90487 w 587375"/>
                <a:gd name="connsiteY187" fmla="*/ 398463 h 714375"/>
                <a:gd name="connsiteX188" fmla="*/ 93662 w 587375"/>
                <a:gd name="connsiteY188" fmla="*/ 374650 h 714375"/>
                <a:gd name="connsiteX189" fmla="*/ 85725 w 587375"/>
                <a:gd name="connsiteY189" fmla="*/ 371475 h 714375"/>
                <a:gd name="connsiteX190" fmla="*/ 82550 w 587375"/>
                <a:gd name="connsiteY190" fmla="*/ 381000 h 714375"/>
                <a:gd name="connsiteX191" fmla="*/ 77787 w 587375"/>
                <a:gd name="connsiteY191" fmla="*/ 404813 h 714375"/>
                <a:gd name="connsiteX192" fmla="*/ 58737 w 587375"/>
                <a:gd name="connsiteY192" fmla="*/ 419100 h 714375"/>
                <a:gd name="connsiteX193" fmla="*/ 34925 w 587375"/>
                <a:gd name="connsiteY193" fmla="*/ 404813 h 714375"/>
                <a:gd name="connsiteX194" fmla="*/ 12700 w 587375"/>
                <a:gd name="connsiteY194" fmla="*/ 374650 h 714375"/>
                <a:gd name="connsiteX195" fmla="*/ 38100 w 587375"/>
                <a:gd name="connsiteY195" fmla="*/ 371475 h 714375"/>
                <a:gd name="connsiteX196" fmla="*/ 50800 w 587375"/>
                <a:gd name="connsiteY196" fmla="*/ 349250 h 714375"/>
                <a:gd name="connsiteX197" fmla="*/ 34925 w 587375"/>
                <a:gd name="connsiteY197" fmla="*/ 354013 h 714375"/>
                <a:gd name="connsiteX198" fmla="*/ 20637 w 587375"/>
                <a:gd name="connsiteY198" fmla="*/ 361950 h 714375"/>
                <a:gd name="connsiteX199" fmla="*/ 0 w 587375"/>
                <a:gd name="connsiteY199" fmla="*/ 342900 h 714375"/>
                <a:gd name="connsiteX200" fmla="*/ 7937 w 587375"/>
                <a:gd name="connsiteY200" fmla="*/ 330200 h 714375"/>
                <a:gd name="connsiteX201" fmla="*/ 42862 w 587375"/>
                <a:gd name="connsiteY201" fmla="*/ 320675 h 714375"/>
                <a:gd name="connsiteX202" fmla="*/ 60325 w 587375"/>
                <a:gd name="connsiteY202" fmla="*/ 320675 h 714375"/>
                <a:gd name="connsiteX203" fmla="*/ 50800 w 587375"/>
                <a:gd name="connsiteY203" fmla="*/ 290513 h 714375"/>
                <a:gd name="connsiteX204" fmla="*/ 33337 w 587375"/>
                <a:gd name="connsiteY204" fmla="*/ 280988 h 714375"/>
                <a:gd name="connsiteX205" fmla="*/ 38100 w 587375"/>
                <a:gd name="connsiteY205" fmla="*/ 265113 h 714375"/>
                <a:gd name="connsiteX206" fmla="*/ 22225 w 587375"/>
                <a:gd name="connsiteY206" fmla="*/ 265113 h 714375"/>
                <a:gd name="connsiteX207" fmla="*/ 25400 w 587375"/>
                <a:gd name="connsiteY207" fmla="*/ 255588 h 714375"/>
                <a:gd name="connsiteX208" fmla="*/ 39687 w 587375"/>
                <a:gd name="connsiteY208" fmla="*/ 234950 h 714375"/>
                <a:gd name="connsiteX209" fmla="*/ 52387 w 587375"/>
                <a:gd name="connsiteY209" fmla="*/ 239713 h 714375"/>
                <a:gd name="connsiteX210" fmla="*/ 76200 w 587375"/>
                <a:gd name="connsiteY210" fmla="*/ 227013 h 714375"/>
                <a:gd name="connsiteX211" fmla="*/ 80962 w 587375"/>
                <a:gd name="connsiteY211" fmla="*/ 212725 h 714375"/>
                <a:gd name="connsiteX212" fmla="*/ 107950 w 587375"/>
                <a:gd name="connsiteY212" fmla="*/ 196850 h 714375"/>
                <a:gd name="connsiteX213" fmla="*/ 120650 w 587375"/>
                <a:gd name="connsiteY213" fmla="*/ 161925 h 714375"/>
                <a:gd name="connsiteX214" fmla="*/ 133350 w 587375"/>
                <a:gd name="connsiteY214" fmla="*/ 134938 h 714375"/>
                <a:gd name="connsiteX215" fmla="*/ 143828 w 587375"/>
                <a:gd name="connsiteY215" fmla="*/ 123507 h 714375"/>
                <a:gd name="connsiteX216" fmla="*/ 141288 w 587375"/>
                <a:gd name="connsiteY216" fmla="*/ 122237 h 714375"/>
                <a:gd name="connsiteX217" fmla="*/ 138113 w 587375"/>
                <a:gd name="connsiteY217" fmla="*/ 122237 h 714375"/>
                <a:gd name="connsiteX218" fmla="*/ 136526 w 587375"/>
                <a:gd name="connsiteY218" fmla="*/ 122237 h 714375"/>
                <a:gd name="connsiteX219" fmla="*/ 136526 w 587375"/>
                <a:gd name="connsiteY219" fmla="*/ 119062 h 714375"/>
                <a:gd name="connsiteX220" fmla="*/ 133351 w 587375"/>
                <a:gd name="connsiteY220" fmla="*/ 115887 h 714375"/>
                <a:gd name="connsiteX221" fmla="*/ 128588 w 587375"/>
                <a:gd name="connsiteY221" fmla="*/ 114300 h 714375"/>
                <a:gd name="connsiteX222" fmla="*/ 125413 w 587375"/>
                <a:gd name="connsiteY222" fmla="*/ 114300 h 714375"/>
                <a:gd name="connsiteX223" fmla="*/ 125413 w 587375"/>
                <a:gd name="connsiteY223" fmla="*/ 109537 h 714375"/>
                <a:gd name="connsiteX224" fmla="*/ 123826 w 587375"/>
                <a:gd name="connsiteY224" fmla="*/ 106362 h 714375"/>
                <a:gd name="connsiteX225" fmla="*/ 119063 w 587375"/>
                <a:gd name="connsiteY225" fmla="*/ 98425 h 714375"/>
                <a:gd name="connsiteX226" fmla="*/ 123826 w 587375"/>
                <a:gd name="connsiteY226" fmla="*/ 96837 h 714375"/>
                <a:gd name="connsiteX227" fmla="*/ 125413 w 587375"/>
                <a:gd name="connsiteY227" fmla="*/ 109537 h 714375"/>
                <a:gd name="connsiteX228" fmla="*/ 123825 w 587375"/>
                <a:gd name="connsiteY228" fmla="*/ 109537 h 714375"/>
                <a:gd name="connsiteX229" fmla="*/ 115888 w 587375"/>
                <a:gd name="connsiteY229" fmla="*/ 106362 h 714375"/>
                <a:gd name="connsiteX230" fmla="*/ 115888 w 587375"/>
                <a:gd name="connsiteY230" fmla="*/ 103187 h 714375"/>
                <a:gd name="connsiteX231" fmla="*/ 115888 w 587375"/>
                <a:gd name="connsiteY231" fmla="*/ 101600 h 714375"/>
                <a:gd name="connsiteX232" fmla="*/ 112713 w 587375"/>
                <a:gd name="connsiteY232" fmla="*/ 79375 h 714375"/>
                <a:gd name="connsiteX233" fmla="*/ 112713 w 587375"/>
                <a:gd name="connsiteY233" fmla="*/ 76200 h 714375"/>
                <a:gd name="connsiteX234" fmla="*/ 111125 w 587375"/>
                <a:gd name="connsiteY234" fmla="*/ 71437 h 714375"/>
                <a:gd name="connsiteX235" fmla="*/ 111125 w 587375"/>
                <a:gd name="connsiteY235" fmla="*/ 68262 h 714375"/>
                <a:gd name="connsiteX236" fmla="*/ 115888 w 587375"/>
                <a:gd name="connsiteY236" fmla="*/ 63500 h 714375"/>
                <a:gd name="connsiteX237" fmla="*/ 123825 w 587375"/>
                <a:gd name="connsiteY237" fmla="*/ 58737 h 714375"/>
                <a:gd name="connsiteX238" fmla="*/ 123825 w 587375"/>
                <a:gd name="connsiteY238" fmla="*/ 55562 h 714375"/>
                <a:gd name="connsiteX239" fmla="*/ 125413 w 587375"/>
                <a:gd name="connsiteY239" fmla="*/ 49212 h 714375"/>
                <a:gd name="connsiteX240" fmla="*/ 123825 w 587375"/>
                <a:gd name="connsiteY240" fmla="*/ 46037 h 714375"/>
                <a:gd name="connsiteX241" fmla="*/ 119063 w 587375"/>
                <a:gd name="connsiteY241" fmla="*/ 41275 h 714375"/>
                <a:gd name="connsiteX242" fmla="*/ 115888 w 587375"/>
                <a:gd name="connsiteY242" fmla="*/ 41275 h 714375"/>
                <a:gd name="connsiteX243" fmla="*/ 112713 w 587375"/>
                <a:gd name="connsiteY243" fmla="*/ 38100 h 714375"/>
                <a:gd name="connsiteX244" fmla="*/ 111125 w 587375"/>
                <a:gd name="connsiteY244" fmla="*/ 33337 h 714375"/>
                <a:gd name="connsiteX245" fmla="*/ 106363 w 587375"/>
                <a:gd name="connsiteY245" fmla="*/ 33337 h 714375"/>
                <a:gd name="connsiteX246" fmla="*/ 103188 w 587375"/>
                <a:gd name="connsiteY246" fmla="*/ 30162 h 714375"/>
                <a:gd name="connsiteX247" fmla="*/ 101600 w 587375"/>
                <a:gd name="connsiteY247" fmla="*/ 30162 h 714375"/>
                <a:gd name="connsiteX248" fmla="*/ 95250 w 587375"/>
                <a:gd name="connsiteY248" fmla="*/ 28575 h 714375"/>
                <a:gd name="connsiteX249" fmla="*/ 95250 w 587375"/>
                <a:gd name="connsiteY249" fmla="*/ 25400 h 714375"/>
                <a:gd name="connsiteX250" fmla="*/ 95250 w 587375"/>
                <a:gd name="connsiteY250" fmla="*/ 17463 h 714375"/>
                <a:gd name="connsiteX251" fmla="*/ 95250 w 587375"/>
                <a:gd name="connsiteY251" fmla="*/ 15875 h 714375"/>
                <a:gd name="connsiteX252" fmla="*/ 98425 w 587375"/>
                <a:gd name="connsiteY252" fmla="*/ 15875 h 714375"/>
                <a:gd name="connsiteX253" fmla="*/ 103188 w 587375"/>
                <a:gd name="connsiteY253" fmla="*/ 15875 h 714375"/>
                <a:gd name="connsiteX254" fmla="*/ 106363 w 587375"/>
                <a:gd name="connsiteY254" fmla="*/ 17463 h 714375"/>
                <a:gd name="connsiteX255" fmla="*/ 107950 w 587375"/>
                <a:gd name="connsiteY255" fmla="*/ 15875 h 714375"/>
                <a:gd name="connsiteX256" fmla="*/ 107950 w 587375"/>
                <a:gd name="connsiteY256" fmla="*/ 12700 h 714375"/>
                <a:gd name="connsiteX257" fmla="*/ 107950 w 587375"/>
                <a:gd name="connsiteY257" fmla="*/ 7938 h 714375"/>
                <a:gd name="connsiteX258" fmla="*/ 112713 w 587375"/>
                <a:gd name="connsiteY258" fmla="*/ 7938 h 714375"/>
                <a:gd name="connsiteX259" fmla="*/ 115888 w 587375"/>
                <a:gd name="connsiteY259" fmla="*/ 7938 h 714375"/>
                <a:gd name="connsiteX260" fmla="*/ 123825 w 587375"/>
                <a:gd name="connsiteY260" fmla="*/ 6350 h 714375"/>
                <a:gd name="connsiteX261" fmla="*/ 125413 w 587375"/>
                <a:gd name="connsiteY261" fmla="*/ 6350 h 714375"/>
                <a:gd name="connsiteX262" fmla="*/ 128588 w 587375"/>
                <a:gd name="connsiteY262" fmla="*/ 3175 h 714375"/>
                <a:gd name="connsiteX263" fmla="*/ 136525 w 587375"/>
                <a:gd name="connsiteY263" fmla="*/ 6350 h 714375"/>
                <a:gd name="connsiteX264" fmla="*/ 138113 w 587375"/>
                <a:gd name="connsiteY264" fmla="*/ 0 h 714375"/>
                <a:gd name="connsiteX0" fmla="*/ 138113 w 587375"/>
                <a:gd name="connsiteY0" fmla="*/ 0 h 714375"/>
                <a:gd name="connsiteX1" fmla="*/ 144463 w 587375"/>
                <a:gd name="connsiteY1" fmla="*/ 0 h 714375"/>
                <a:gd name="connsiteX2" fmla="*/ 146050 w 587375"/>
                <a:gd name="connsiteY2" fmla="*/ 3175 h 714375"/>
                <a:gd name="connsiteX3" fmla="*/ 149225 w 587375"/>
                <a:gd name="connsiteY3" fmla="*/ 0 h 714375"/>
                <a:gd name="connsiteX4" fmla="*/ 153988 w 587375"/>
                <a:gd name="connsiteY4" fmla="*/ 0 h 714375"/>
                <a:gd name="connsiteX5" fmla="*/ 155576 w 587375"/>
                <a:gd name="connsiteY5" fmla="*/ 3175 h 714375"/>
                <a:gd name="connsiteX6" fmla="*/ 158751 w 587375"/>
                <a:gd name="connsiteY6" fmla="*/ 6350 h 714375"/>
                <a:gd name="connsiteX7" fmla="*/ 161926 w 587375"/>
                <a:gd name="connsiteY7" fmla="*/ 7938 h 714375"/>
                <a:gd name="connsiteX8" fmla="*/ 161926 w 587375"/>
                <a:gd name="connsiteY8" fmla="*/ 11113 h 714375"/>
                <a:gd name="connsiteX9" fmla="*/ 163513 w 587375"/>
                <a:gd name="connsiteY9" fmla="*/ 15875 h 714375"/>
                <a:gd name="connsiteX10" fmla="*/ 171451 w 587375"/>
                <a:gd name="connsiteY10" fmla="*/ 15875 h 714375"/>
                <a:gd name="connsiteX11" fmla="*/ 174626 w 587375"/>
                <a:gd name="connsiteY11" fmla="*/ 17463 h 714375"/>
                <a:gd name="connsiteX12" fmla="*/ 176213 w 587375"/>
                <a:gd name="connsiteY12" fmla="*/ 23813 h 714375"/>
                <a:gd name="connsiteX13" fmla="*/ 179388 w 587375"/>
                <a:gd name="connsiteY13" fmla="*/ 25400 h 714375"/>
                <a:gd name="connsiteX14" fmla="*/ 184151 w 587375"/>
                <a:gd name="connsiteY14" fmla="*/ 25400 h 714375"/>
                <a:gd name="connsiteX15" fmla="*/ 184151 w 587375"/>
                <a:gd name="connsiteY15" fmla="*/ 36512 h 714375"/>
                <a:gd name="connsiteX16" fmla="*/ 187326 w 587375"/>
                <a:gd name="connsiteY16" fmla="*/ 38100 h 714375"/>
                <a:gd name="connsiteX17" fmla="*/ 192088 w 587375"/>
                <a:gd name="connsiteY17" fmla="*/ 41275 h 714375"/>
                <a:gd name="connsiteX18" fmla="*/ 193676 w 587375"/>
                <a:gd name="connsiteY18" fmla="*/ 41275 h 714375"/>
                <a:gd name="connsiteX19" fmla="*/ 201613 w 587375"/>
                <a:gd name="connsiteY19" fmla="*/ 41275 h 714375"/>
                <a:gd name="connsiteX20" fmla="*/ 204788 w 587375"/>
                <a:gd name="connsiteY20" fmla="*/ 42862 h 714375"/>
                <a:gd name="connsiteX21" fmla="*/ 204788 w 587375"/>
                <a:gd name="connsiteY21" fmla="*/ 43921 h 714375"/>
                <a:gd name="connsiteX22" fmla="*/ 206376 w 587375"/>
                <a:gd name="connsiteY22" fmla="*/ 42862 h 714375"/>
                <a:gd name="connsiteX23" fmla="*/ 209551 w 587375"/>
                <a:gd name="connsiteY23" fmla="*/ 41275 h 714375"/>
                <a:gd name="connsiteX24" fmla="*/ 211138 w 587375"/>
                <a:gd name="connsiteY24" fmla="*/ 38100 h 714375"/>
                <a:gd name="connsiteX25" fmla="*/ 214313 w 587375"/>
                <a:gd name="connsiteY25" fmla="*/ 38100 h 714375"/>
                <a:gd name="connsiteX26" fmla="*/ 217488 w 587375"/>
                <a:gd name="connsiteY26" fmla="*/ 38100 h 714375"/>
                <a:gd name="connsiteX27" fmla="*/ 219076 w 587375"/>
                <a:gd name="connsiteY27" fmla="*/ 38100 h 714375"/>
                <a:gd name="connsiteX28" fmla="*/ 222251 w 587375"/>
                <a:gd name="connsiteY28" fmla="*/ 38100 h 714375"/>
                <a:gd name="connsiteX29" fmla="*/ 223838 w 587375"/>
                <a:gd name="connsiteY29" fmla="*/ 36513 h 714375"/>
                <a:gd name="connsiteX30" fmla="*/ 223838 w 587375"/>
                <a:gd name="connsiteY30" fmla="*/ 33338 h 714375"/>
                <a:gd name="connsiteX31" fmla="*/ 227013 w 587375"/>
                <a:gd name="connsiteY31" fmla="*/ 28575 h 714375"/>
                <a:gd name="connsiteX32" fmla="*/ 227013 w 587375"/>
                <a:gd name="connsiteY32" fmla="*/ 25400 h 714375"/>
                <a:gd name="connsiteX33" fmla="*/ 230188 w 587375"/>
                <a:gd name="connsiteY33" fmla="*/ 25400 h 714375"/>
                <a:gd name="connsiteX34" fmla="*/ 231776 w 587375"/>
                <a:gd name="connsiteY34" fmla="*/ 28575 h 714375"/>
                <a:gd name="connsiteX35" fmla="*/ 234951 w 587375"/>
                <a:gd name="connsiteY35" fmla="*/ 30163 h 714375"/>
                <a:gd name="connsiteX36" fmla="*/ 236538 w 587375"/>
                <a:gd name="connsiteY36" fmla="*/ 33338 h 714375"/>
                <a:gd name="connsiteX37" fmla="*/ 242888 w 587375"/>
                <a:gd name="connsiteY37" fmla="*/ 33338 h 714375"/>
                <a:gd name="connsiteX38" fmla="*/ 244476 w 587375"/>
                <a:gd name="connsiteY38" fmla="*/ 33338 h 714375"/>
                <a:gd name="connsiteX39" fmla="*/ 247651 w 587375"/>
                <a:gd name="connsiteY39" fmla="*/ 33338 h 714375"/>
                <a:gd name="connsiteX40" fmla="*/ 249238 w 587375"/>
                <a:gd name="connsiteY40" fmla="*/ 33338 h 714375"/>
                <a:gd name="connsiteX41" fmla="*/ 252413 w 587375"/>
                <a:gd name="connsiteY41" fmla="*/ 36513 h 714375"/>
                <a:gd name="connsiteX42" fmla="*/ 252413 w 587375"/>
                <a:gd name="connsiteY42" fmla="*/ 38100 h 714375"/>
                <a:gd name="connsiteX43" fmla="*/ 252413 w 587375"/>
                <a:gd name="connsiteY43" fmla="*/ 42862 h 714375"/>
                <a:gd name="connsiteX44" fmla="*/ 249238 w 587375"/>
                <a:gd name="connsiteY44" fmla="*/ 46037 h 714375"/>
                <a:gd name="connsiteX45" fmla="*/ 249238 w 587375"/>
                <a:gd name="connsiteY45" fmla="*/ 49212 h 714375"/>
                <a:gd name="connsiteX46" fmla="*/ 249238 w 587375"/>
                <a:gd name="connsiteY46" fmla="*/ 50800 h 714375"/>
                <a:gd name="connsiteX47" fmla="*/ 252413 w 587375"/>
                <a:gd name="connsiteY47" fmla="*/ 55562 h 714375"/>
                <a:gd name="connsiteX48" fmla="*/ 249238 w 587375"/>
                <a:gd name="connsiteY48" fmla="*/ 58737 h 714375"/>
                <a:gd name="connsiteX49" fmla="*/ 249238 w 587375"/>
                <a:gd name="connsiteY49" fmla="*/ 63500 h 714375"/>
                <a:gd name="connsiteX50" fmla="*/ 247651 w 587375"/>
                <a:gd name="connsiteY50" fmla="*/ 66675 h 714375"/>
                <a:gd name="connsiteX51" fmla="*/ 244476 w 587375"/>
                <a:gd name="connsiteY51" fmla="*/ 68262 h 714375"/>
                <a:gd name="connsiteX52" fmla="*/ 239713 w 587375"/>
                <a:gd name="connsiteY52" fmla="*/ 71437 h 714375"/>
                <a:gd name="connsiteX53" fmla="*/ 236538 w 587375"/>
                <a:gd name="connsiteY53" fmla="*/ 71437 h 714375"/>
                <a:gd name="connsiteX54" fmla="*/ 236538 w 587375"/>
                <a:gd name="connsiteY54" fmla="*/ 76200 h 714375"/>
                <a:gd name="connsiteX55" fmla="*/ 236538 w 587375"/>
                <a:gd name="connsiteY55" fmla="*/ 80962 h 714375"/>
                <a:gd name="connsiteX56" fmla="*/ 234951 w 587375"/>
                <a:gd name="connsiteY56" fmla="*/ 84137 h 714375"/>
                <a:gd name="connsiteX57" fmla="*/ 231776 w 587375"/>
                <a:gd name="connsiteY57" fmla="*/ 84137 h 714375"/>
                <a:gd name="connsiteX58" fmla="*/ 227013 w 587375"/>
                <a:gd name="connsiteY58" fmla="*/ 84137 h 714375"/>
                <a:gd name="connsiteX59" fmla="*/ 227013 w 587375"/>
                <a:gd name="connsiteY59" fmla="*/ 80962 h 714375"/>
                <a:gd name="connsiteX60" fmla="*/ 227013 w 587375"/>
                <a:gd name="connsiteY60" fmla="*/ 76200 h 714375"/>
                <a:gd name="connsiteX61" fmla="*/ 227013 w 587375"/>
                <a:gd name="connsiteY61" fmla="*/ 71437 h 714375"/>
                <a:gd name="connsiteX62" fmla="*/ 223838 w 587375"/>
                <a:gd name="connsiteY62" fmla="*/ 84137 h 714375"/>
                <a:gd name="connsiteX63" fmla="*/ 223838 w 587375"/>
                <a:gd name="connsiteY63" fmla="*/ 88900 h 714375"/>
                <a:gd name="connsiteX64" fmla="*/ 223838 w 587375"/>
                <a:gd name="connsiteY64" fmla="*/ 92075 h 714375"/>
                <a:gd name="connsiteX65" fmla="*/ 223838 w 587375"/>
                <a:gd name="connsiteY65" fmla="*/ 96837 h 714375"/>
                <a:gd name="connsiteX66" fmla="*/ 227013 w 587375"/>
                <a:gd name="connsiteY66" fmla="*/ 98425 h 714375"/>
                <a:gd name="connsiteX67" fmla="*/ 227013 w 587375"/>
                <a:gd name="connsiteY67" fmla="*/ 103187 h 714375"/>
                <a:gd name="connsiteX68" fmla="*/ 231775 w 587375"/>
                <a:gd name="connsiteY68" fmla="*/ 103187 h 714375"/>
                <a:gd name="connsiteX69" fmla="*/ 234950 w 587375"/>
                <a:gd name="connsiteY69" fmla="*/ 103187 h 714375"/>
                <a:gd name="connsiteX70" fmla="*/ 231775 w 587375"/>
                <a:gd name="connsiteY70" fmla="*/ 106362 h 714375"/>
                <a:gd name="connsiteX71" fmla="*/ 231775 w 587375"/>
                <a:gd name="connsiteY71" fmla="*/ 109537 h 714375"/>
                <a:gd name="connsiteX72" fmla="*/ 231775 w 587375"/>
                <a:gd name="connsiteY72" fmla="*/ 111125 h 714375"/>
                <a:gd name="connsiteX73" fmla="*/ 234950 w 587375"/>
                <a:gd name="connsiteY73" fmla="*/ 114300 h 714375"/>
                <a:gd name="connsiteX74" fmla="*/ 233891 w 587375"/>
                <a:gd name="connsiteY74" fmla="*/ 116947 h 714375"/>
                <a:gd name="connsiteX75" fmla="*/ 234951 w 587375"/>
                <a:gd name="connsiteY75" fmla="*/ 115888 h 714375"/>
                <a:gd name="connsiteX76" fmla="*/ 234951 w 587375"/>
                <a:gd name="connsiteY76" fmla="*/ 114300 h 714375"/>
                <a:gd name="connsiteX77" fmla="*/ 236538 w 587375"/>
                <a:gd name="connsiteY77" fmla="*/ 114300 h 714375"/>
                <a:gd name="connsiteX78" fmla="*/ 239713 w 587375"/>
                <a:gd name="connsiteY78" fmla="*/ 115888 h 714375"/>
                <a:gd name="connsiteX79" fmla="*/ 239713 w 587375"/>
                <a:gd name="connsiteY79" fmla="*/ 122237 h 714375"/>
                <a:gd name="connsiteX80" fmla="*/ 234951 w 587375"/>
                <a:gd name="connsiteY80" fmla="*/ 123825 h 714375"/>
                <a:gd name="connsiteX81" fmla="*/ 231776 w 587375"/>
                <a:gd name="connsiteY81" fmla="*/ 123825 h 714375"/>
                <a:gd name="connsiteX82" fmla="*/ 231776 w 587375"/>
                <a:gd name="connsiteY82" fmla="*/ 128587 h 714375"/>
                <a:gd name="connsiteX83" fmla="*/ 231776 w 587375"/>
                <a:gd name="connsiteY83" fmla="*/ 131762 h 714375"/>
                <a:gd name="connsiteX84" fmla="*/ 227013 w 587375"/>
                <a:gd name="connsiteY84" fmla="*/ 131762 h 714375"/>
                <a:gd name="connsiteX85" fmla="*/ 223838 w 587375"/>
                <a:gd name="connsiteY85" fmla="*/ 131762 h 714375"/>
                <a:gd name="connsiteX86" fmla="*/ 222250 w 587375"/>
                <a:gd name="connsiteY86" fmla="*/ 128587 h 714375"/>
                <a:gd name="connsiteX87" fmla="*/ 222250 w 587375"/>
                <a:gd name="connsiteY87" fmla="*/ 127000 h 714375"/>
                <a:gd name="connsiteX88" fmla="*/ 222250 w 587375"/>
                <a:gd name="connsiteY88" fmla="*/ 123825 h 714375"/>
                <a:gd name="connsiteX89" fmla="*/ 217488 w 587375"/>
                <a:gd name="connsiteY89" fmla="*/ 122237 h 714375"/>
                <a:gd name="connsiteX90" fmla="*/ 214313 w 587375"/>
                <a:gd name="connsiteY90" fmla="*/ 123825 h 714375"/>
                <a:gd name="connsiteX91" fmla="*/ 214312 w 587375"/>
                <a:gd name="connsiteY91" fmla="*/ 123825 h 714375"/>
                <a:gd name="connsiteX92" fmla="*/ 214312 w 587375"/>
                <a:gd name="connsiteY92" fmla="*/ 125014 h 714375"/>
                <a:gd name="connsiteX93" fmla="*/ 223838 w 587375"/>
                <a:gd name="connsiteY93" fmla="*/ 157163 h 714375"/>
                <a:gd name="connsiteX94" fmla="*/ 234950 w 587375"/>
                <a:gd name="connsiteY94" fmla="*/ 146050 h 714375"/>
                <a:gd name="connsiteX95" fmla="*/ 260350 w 587375"/>
                <a:gd name="connsiteY95" fmla="*/ 166688 h 714375"/>
                <a:gd name="connsiteX96" fmla="*/ 244475 w 587375"/>
                <a:gd name="connsiteY96" fmla="*/ 184150 h 714375"/>
                <a:gd name="connsiteX97" fmla="*/ 242888 w 587375"/>
                <a:gd name="connsiteY97" fmla="*/ 212725 h 714375"/>
                <a:gd name="connsiteX98" fmla="*/ 260350 w 587375"/>
                <a:gd name="connsiteY98" fmla="*/ 212725 h 714375"/>
                <a:gd name="connsiteX99" fmla="*/ 260350 w 587375"/>
                <a:gd name="connsiteY99" fmla="*/ 227013 h 714375"/>
                <a:gd name="connsiteX100" fmla="*/ 292100 w 587375"/>
                <a:gd name="connsiteY100" fmla="*/ 247650 h 714375"/>
                <a:gd name="connsiteX101" fmla="*/ 312738 w 587375"/>
                <a:gd name="connsiteY101" fmla="*/ 250825 h 714375"/>
                <a:gd name="connsiteX102" fmla="*/ 328613 w 587375"/>
                <a:gd name="connsiteY102" fmla="*/ 242888 h 714375"/>
                <a:gd name="connsiteX103" fmla="*/ 339725 w 587375"/>
                <a:gd name="connsiteY103" fmla="*/ 263525 h 714375"/>
                <a:gd name="connsiteX104" fmla="*/ 352425 w 587375"/>
                <a:gd name="connsiteY104" fmla="*/ 260350 h 714375"/>
                <a:gd name="connsiteX105" fmla="*/ 355600 w 587375"/>
                <a:gd name="connsiteY105" fmla="*/ 269875 h 714375"/>
                <a:gd name="connsiteX106" fmla="*/ 398463 w 587375"/>
                <a:gd name="connsiteY106" fmla="*/ 276225 h 714375"/>
                <a:gd name="connsiteX107" fmla="*/ 407988 w 587375"/>
                <a:gd name="connsiteY107" fmla="*/ 269875 h 714375"/>
                <a:gd name="connsiteX108" fmla="*/ 407988 w 587375"/>
                <a:gd name="connsiteY108" fmla="*/ 238125 h 714375"/>
                <a:gd name="connsiteX109" fmla="*/ 423863 w 587375"/>
                <a:gd name="connsiteY109" fmla="*/ 227013 h 714375"/>
                <a:gd name="connsiteX110" fmla="*/ 428625 w 587375"/>
                <a:gd name="connsiteY110" fmla="*/ 234950 h 714375"/>
                <a:gd name="connsiteX111" fmla="*/ 420688 w 587375"/>
                <a:gd name="connsiteY111" fmla="*/ 265113 h 714375"/>
                <a:gd name="connsiteX112" fmla="*/ 450850 w 587375"/>
                <a:gd name="connsiteY112" fmla="*/ 265113 h 714375"/>
                <a:gd name="connsiteX113" fmla="*/ 457200 w 587375"/>
                <a:gd name="connsiteY113" fmla="*/ 257175 h 714375"/>
                <a:gd name="connsiteX114" fmla="*/ 481013 w 587375"/>
                <a:gd name="connsiteY114" fmla="*/ 260350 h 714375"/>
                <a:gd name="connsiteX115" fmla="*/ 481013 w 587375"/>
                <a:gd name="connsiteY115" fmla="*/ 234950 h 714375"/>
                <a:gd name="connsiteX116" fmla="*/ 500063 w 587375"/>
                <a:gd name="connsiteY116" fmla="*/ 227013 h 714375"/>
                <a:gd name="connsiteX117" fmla="*/ 527050 w 587375"/>
                <a:gd name="connsiteY117" fmla="*/ 200025 h 714375"/>
                <a:gd name="connsiteX118" fmla="*/ 544513 w 587375"/>
                <a:gd name="connsiteY118" fmla="*/ 201613 h 714375"/>
                <a:gd name="connsiteX119" fmla="*/ 547688 w 587375"/>
                <a:gd name="connsiteY119" fmla="*/ 214313 h 714375"/>
                <a:gd name="connsiteX120" fmla="*/ 565150 w 587375"/>
                <a:gd name="connsiteY120" fmla="*/ 212725 h 714375"/>
                <a:gd name="connsiteX121" fmla="*/ 582613 w 587375"/>
                <a:gd name="connsiteY121" fmla="*/ 217488 h 714375"/>
                <a:gd name="connsiteX122" fmla="*/ 587375 w 587375"/>
                <a:gd name="connsiteY122" fmla="*/ 233363 h 714375"/>
                <a:gd name="connsiteX123" fmla="*/ 585788 w 587375"/>
                <a:gd name="connsiteY123" fmla="*/ 247650 h 714375"/>
                <a:gd name="connsiteX124" fmla="*/ 577850 w 587375"/>
                <a:gd name="connsiteY124" fmla="*/ 244475 h 714375"/>
                <a:gd name="connsiteX125" fmla="*/ 557213 w 587375"/>
                <a:gd name="connsiteY125" fmla="*/ 255588 h 714375"/>
                <a:gd name="connsiteX126" fmla="*/ 536575 w 587375"/>
                <a:gd name="connsiteY126" fmla="*/ 287338 h 714375"/>
                <a:gd name="connsiteX127" fmla="*/ 536575 w 587375"/>
                <a:gd name="connsiteY127" fmla="*/ 306388 h 714375"/>
                <a:gd name="connsiteX128" fmla="*/ 527050 w 587375"/>
                <a:gd name="connsiteY128" fmla="*/ 323850 h 714375"/>
                <a:gd name="connsiteX129" fmla="*/ 514350 w 587375"/>
                <a:gd name="connsiteY129" fmla="*/ 325438 h 714375"/>
                <a:gd name="connsiteX130" fmla="*/ 517525 w 587375"/>
                <a:gd name="connsiteY130" fmla="*/ 361950 h 714375"/>
                <a:gd name="connsiteX131" fmla="*/ 512763 w 587375"/>
                <a:gd name="connsiteY131" fmla="*/ 363538 h 714375"/>
                <a:gd name="connsiteX132" fmla="*/ 512763 w 587375"/>
                <a:gd name="connsiteY132" fmla="*/ 381000 h 714375"/>
                <a:gd name="connsiteX133" fmla="*/ 504825 w 587375"/>
                <a:gd name="connsiteY133" fmla="*/ 388938 h 714375"/>
                <a:gd name="connsiteX134" fmla="*/ 496888 w 587375"/>
                <a:gd name="connsiteY134" fmla="*/ 381000 h 714375"/>
                <a:gd name="connsiteX135" fmla="*/ 496888 w 587375"/>
                <a:gd name="connsiteY135" fmla="*/ 333375 h 714375"/>
                <a:gd name="connsiteX136" fmla="*/ 488950 w 587375"/>
                <a:gd name="connsiteY136" fmla="*/ 333375 h 714375"/>
                <a:gd name="connsiteX137" fmla="*/ 487363 w 587375"/>
                <a:gd name="connsiteY137" fmla="*/ 349250 h 714375"/>
                <a:gd name="connsiteX138" fmla="*/ 476250 w 587375"/>
                <a:gd name="connsiteY138" fmla="*/ 349250 h 714375"/>
                <a:gd name="connsiteX139" fmla="*/ 481013 w 587375"/>
                <a:gd name="connsiteY139" fmla="*/ 333375 h 714375"/>
                <a:gd name="connsiteX140" fmla="*/ 496888 w 587375"/>
                <a:gd name="connsiteY140" fmla="*/ 320675 h 714375"/>
                <a:gd name="connsiteX141" fmla="*/ 500063 w 587375"/>
                <a:gd name="connsiteY141" fmla="*/ 303213 h 714375"/>
                <a:gd name="connsiteX142" fmla="*/ 449263 w 587375"/>
                <a:gd name="connsiteY142" fmla="*/ 295275 h 714375"/>
                <a:gd name="connsiteX143" fmla="*/ 444500 w 587375"/>
                <a:gd name="connsiteY143" fmla="*/ 285750 h 714375"/>
                <a:gd name="connsiteX144" fmla="*/ 415925 w 587375"/>
                <a:gd name="connsiteY144" fmla="*/ 269875 h 714375"/>
                <a:gd name="connsiteX145" fmla="*/ 406400 w 587375"/>
                <a:gd name="connsiteY145" fmla="*/ 293688 h 714375"/>
                <a:gd name="connsiteX146" fmla="*/ 428625 w 587375"/>
                <a:gd name="connsiteY146" fmla="*/ 303213 h 714375"/>
                <a:gd name="connsiteX147" fmla="*/ 415925 w 587375"/>
                <a:gd name="connsiteY147" fmla="*/ 311150 h 714375"/>
                <a:gd name="connsiteX148" fmla="*/ 414338 w 587375"/>
                <a:gd name="connsiteY148" fmla="*/ 319088 h 714375"/>
                <a:gd name="connsiteX149" fmla="*/ 419100 w 587375"/>
                <a:gd name="connsiteY149" fmla="*/ 323850 h 714375"/>
                <a:gd name="connsiteX150" fmla="*/ 420688 w 587375"/>
                <a:gd name="connsiteY150" fmla="*/ 338138 h 714375"/>
                <a:gd name="connsiteX151" fmla="*/ 436563 w 587375"/>
                <a:gd name="connsiteY151" fmla="*/ 388938 h 714375"/>
                <a:gd name="connsiteX152" fmla="*/ 407988 w 587375"/>
                <a:gd name="connsiteY152" fmla="*/ 388938 h 714375"/>
                <a:gd name="connsiteX153" fmla="*/ 406400 w 587375"/>
                <a:gd name="connsiteY153" fmla="*/ 374650 h 714375"/>
                <a:gd name="connsiteX154" fmla="*/ 398463 w 587375"/>
                <a:gd name="connsiteY154" fmla="*/ 388938 h 714375"/>
                <a:gd name="connsiteX155" fmla="*/ 377825 w 587375"/>
                <a:gd name="connsiteY155" fmla="*/ 404813 h 714375"/>
                <a:gd name="connsiteX156" fmla="*/ 382588 w 587375"/>
                <a:gd name="connsiteY156" fmla="*/ 414338 h 714375"/>
                <a:gd name="connsiteX157" fmla="*/ 371475 w 587375"/>
                <a:gd name="connsiteY157" fmla="*/ 434975 h 714375"/>
                <a:gd name="connsiteX158" fmla="*/ 355600 w 587375"/>
                <a:gd name="connsiteY158" fmla="*/ 439738 h 714375"/>
                <a:gd name="connsiteX159" fmla="*/ 350838 w 587375"/>
                <a:gd name="connsiteY159" fmla="*/ 431800 h 714375"/>
                <a:gd name="connsiteX160" fmla="*/ 339725 w 587375"/>
                <a:gd name="connsiteY160" fmla="*/ 439738 h 714375"/>
                <a:gd name="connsiteX161" fmla="*/ 339725 w 587375"/>
                <a:gd name="connsiteY161" fmla="*/ 452438 h 714375"/>
                <a:gd name="connsiteX162" fmla="*/ 287338 w 587375"/>
                <a:gd name="connsiteY162" fmla="*/ 500063 h 714375"/>
                <a:gd name="connsiteX163" fmla="*/ 290513 w 587375"/>
                <a:gd name="connsiteY163" fmla="*/ 512763 h 714375"/>
                <a:gd name="connsiteX164" fmla="*/ 266700 w 587375"/>
                <a:gd name="connsiteY164" fmla="*/ 525463 h 714375"/>
                <a:gd name="connsiteX165" fmla="*/ 249238 w 587375"/>
                <a:gd name="connsiteY165" fmla="*/ 530225 h 714375"/>
                <a:gd name="connsiteX166" fmla="*/ 247650 w 587375"/>
                <a:gd name="connsiteY166" fmla="*/ 539750 h 714375"/>
                <a:gd name="connsiteX167" fmla="*/ 252413 w 587375"/>
                <a:gd name="connsiteY167" fmla="*/ 590550 h 714375"/>
                <a:gd name="connsiteX168" fmla="*/ 239713 w 587375"/>
                <a:gd name="connsiteY168" fmla="*/ 620713 h 714375"/>
                <a:gd name="connsiteX169" fmla="*/ 242888 w 587375"/>
                <a:gd name="connsiteY169" fmla="*/ 655638 h 714375"/>
                <a:gd name="connsiteX170" fmla="*/ 231775 w 587375"/>
                <a:gd name="connsiteY170" fmla="*/ 655638 h 714375"/>
                <a:gd name="connsiteX171" fmla="*/ 223838 w 587375"/>
                <a:gd name="connsiteY171" fmla="*/ 681038 h 714375"/>
                <a:gd name="connsiteX172" fmla="*/ 231775 w 587375"/>
                <a:gd name="connsiteY172" fmla="*/ 687388 h 714375"/>
                <a:gd name="connsiteX173" fmla="*/ 231775 w 587375"/>
                <a:gd name="connsiteY173" fmla="*/ 692150 h 714375"/>
                <a:gd name="connsiteX174" fmla="*/ 214313 w 587375"/>
                <a:gd name="connsiteY174" fmla="*/ 687388 h 714375"/>
                <a:gd name="connsiteX175" fmla="*/ 209550 w 587375"/>
                <a:gd name="connsiteY175" fmla="*/ 704850 h 714375"/>
                <a:gd name="connsiteX176" fmla="*/ 193675 w 587375"/>
                <a:gd name="connsiteY176" fmla="*/ 714375 h 714375"/>
                <a:gd name="connsiteX177" fmla="*/ 166688 w 587375"/>
                <a:gd name="connsiteY177" fmla="*/ 687388 h 714375"/>
                <a:gd name="connsiteX178" fmla="*/ 161925 w 587375"/>
                <a:gd name="connsiteY178" fmla="*/ 666750 h 714375"/>
                <a:gd name="connsiteX179" fmla="*/ 155575 w 587375"/>
                <a:gd name="connsiteY179" fmla="*/ 633413 h 714375"/>
                <a:gd name="connsiteX180" fmla="*/ 133350 w 587375"/>
                <a:gd name="connsiteY180" fmla="*/ 593725 h 714375"/>
                <a:gd name="connsiteX181" fmla="*/ 131763 w 587375"/>
                <a:gd name="connsiteY181" fmla="*/ 555625 h 714375"/>
                <a:gd name="connsiteX182" fmla="*/ 103188 w 587375"/>
                <a:gd name="connsiteY182" fmla="*/ 495300 h 714375"/>
                <a:gd name="connsiteX183" fmla="*/ 98425 w 587375"/>
                <a:gd name="connsiteY183" fmla="*/ 471488 h 714375"/>
                <a:gd name="connsiteX184" fmla="*/ 93662 w 587375"/>
                <a:gd name="connsiteY184" fmla="*/ 423863 h 714375"/>
                <a:gd name="connsiteX185" fmla="*/ 95250 w 587375"/>
                <a:gd name="connsiteY185" fmla="*/ 404813 h 714375"/>
                <a:gd name="connsiteX186" fmla="*/ 90487 w 587375"/>
                <a:gd name="connsiteY186" fmla="*/ 398463 h 714375"/>
                <a:gd name="connsiteX187" fmla="*/ 93662 w 587375"/>
                <a:gd name="connsiteY187" fmla="*/ 374650 h 714375"/>
                <a:gd name="connsiteX188" fmla="*/ 85725 w 587375"/>
                <a:gd name="connsiteY188" fmla="*/ 371475 h 714375"/>
                <a:gd name="connsiteX189" fmla="*/ 82550 w 587375"/>
                <a:gd name="connsiteY189" fmla="*/ 381000 h 714375"/>
                <a:gd name="connsiteX190" fmla="*/ 77787 w 587375"/>
                <a:gd name="connsiteY190" fmla="*/ 404813 h 714375"/>
                <a:gd name="connsiteX191" fmla="*/ 58737 w 587375"/>
                <a:gd name="connsiteY191" fmla="*/ 419100 h 714375"/>
                <a:gd name="connsiteX192" fmla="*/ 34925 w 587375"/>
                <a:gd name="connsiteY192" fmla="*/ 404813 h 714375"/>
                <a:gd name="connsiteX193" fmla="*/ 12700 w 587375"/>
                <a:gd name="connsiteY193" fmla="*/ 374650 h 714375"/>
                <a:gd name="connsiteX194" fmla="*/ 38100 w 587375"/>
                <a:gd name="connsiteY194" fmla="*/ 371475 h 714375"/>
                <a:gd name="connsiteX195" fmla="*/ 50800 w 587375"/>
                <a:gd name="connsiteY195" fmla="*/ 349250 h 714375"/>
                <a:gd name="connsiteX196" fmla="*/ 34925 w 587375"/>
                <a:gd name="connsiteY196" fmla="*/ 354013 h 714375"/>
                <a:gd name="connsiteX197" fmla="*/ 20637 w 587375"/>
                <a:gd name="connsiteY197" fmla="*/ 361950 h 714375"/>
                <a:gd name="connsiteX198" fmla="*/ 0 w 587375"/>
                <a:gd name="connsiteY198" fmla="*/ 342900 h 714375"/>
                <a:gd name="connsiteX199" fmla="*/ 7937 w 587375"/>
                <a:gd name="connsiteY199" fmla="*/ 330200 h 714375"/>
                <a:gd name="connsiteX200" fmla="*/ 42862 w 587375"/>
                <a:gd name="connsiteY200" fmla="*/ 320675 h 714375"/>
                <a:gd name="connsiteX201" fmla="*/ 60325 w 587375"/>
                <a:gd name="connsiteY201" fmla="*/ 320675 h 714375"/>
                <a:gd name="connsiteX202" fmla="*/ 50800 w 587375"/>
                <a:gd name="connsiteY202" fmla="*/ 290513 h 714375"/>
                <a:gd name="connsiteX203" fmla="*/ 33337 w 587375"/>
                <a:gd name="connsiteY203" fmla="*/ 280988 h 714375"/>
                <a:gd name="connsiteX204" fmla="*/ 38100 w 587375"/>
                <a:gd name="connsiteY204" fmla="*/ 265113 h 714375"/>
                <a:gd name="connsiteX205" fmla="*/ 22225 w 587375"/>
                <a:gd name="connsiteY205" fmla="*/ 265113 h 714375"/>
                <a:gd name="connsiteX206" fmla="*/ 25400 w 587375"/>
                <a:gd name="connsiteY206" fmla="*/ 255588 h 714375"/>
                <a:gd name="connsiteX207" fmla="*/ 39687 w 587375"/>
                <a:gd name="connsiteY207" fmla="*/ 234950 h 714375"/>
                <a:gd name="connsiteX208" fmla="*/ 52387 w 587375"/>
                <a:gd name="connsiteY208" fmla="*/ 239713 h 714375"/>
                <a:gd name="connsiteX209" fmla="*/ 76200 w 587375"/>
                <a:gd name="connsiteY209" fmla="*/ 227013 h 714375"/>
                <a:gd name="connsiteX210" fmla="*/ 80962 w 587375"/>
                <a:gd name="connsiteY210" fmla="*/ 212725 h 714375"/>
                <a:gd name="connsiteX211" fmla="*/ 107950 w 587375"/>
                <a:gd name="connsiteY211" fmla="*/ 196850 h 714375"/>
                <a:gd name="connsiteX212" fmla="*/ 120650 w 587375"/>
                <a:gd name="connsiteY212" fmla="*/ 161925 h 714375"/>
                <a:gd name="connsiteX213" fmla="*/ 133350 w 587375"/>
                <a:gd name="connsiteY213" fmla="*/ 134938 h 714375"/>
                <a:gd name="connsiteX214" fmla="*/ 143828 w 587375"/>
                <a:gd name="connsiteY214" fmla="*/ 123507 h 714375"/>
                <a:gd name="connsiteX215" fmla="*/ 141288 w 587375"/>
                <a:gd name="connsiteY215" fmla="*/ 122237 h 714375"/>
                <a:gd name="connsiteX216" fmla="*/ 138113 w 587375"/>
                <a:gd name="connsiteY216" fmla="*/ 122237 h 714375"/>
                <a:gd name="connsiteX217" fmla="*/ 136526 w 587375"/>
                <a:gd name="connsiteY217" fmla="*/ 122237 h 714375"/>
                <a:gd name="connsiteX218" fmla="*/ 136526 w 587375"/>
                <a:gd name="connsiteY218" fmla="*/ 119062 h 714375"/>
                <a:gd name="connsiteX219" fmla="*/ 133351 w 587375"/>
                <a:gd name="connsiteY219" fmla="*/ 115887 h 714375"/>
                <a:gd name="connsiteX220" fmla="*/ 128588 w 587375"/>
                <a:gd name="connsiteY220" fmla="*/ 114300 h 714375"/>
                <a:gd name="connsiteX221" fmla="*/ 125413 w 587375"/>
                <a:gd name="connsiteY221" fmla="*/ 114300 h 714375"/>
                <a:gd name="connsiteX222" fmla="*/ 125413 w 587375"/>
                <a:gd name="connsiteY222" fmla="*/ 109537 h 714375"/>
                <a:gd name="connsiteX223" fmla="*/ 123826 w 587375"/>
                <a:gd name="connsiteY223" fmla="*/ 106362 h 714375"/>
                <a:gd name="connsiteX224" fmla="*/ 119063 w 587375"/>
                <a:gd name="connsiteY224" fmla="*/ 98425 h 714375"/>
                <a:gd name="connsiteX225" fmla="*/ 123826 w 587375"/>
                <a:gd name="connsiteY225" fmla="*/ 96837 h 714375"/>
                <a:gd name="connsiteX226" fmla="*/ 125413 w 587375"/>
                <a:gd name="connsiteY226" fmla="*/ 109537 h 714375"/>
                <a:gd name="connsiteX227" fmla="*/ 123825 w 587375"/>
                <a:gd name="connsiteY227" fmla="*/ 109537 h 714375"/>
                <a:gd name="connsiteX228" fmla="*/ 115888 w 587375"/>
                <a:gd name="connsiteY228" fmla="*/ 106362 h 714375"/>
                <a:gd name="connsiteX229" fmla="*/ 115888 w 587375"/>
                <a:gd name="connsiteY229" fmla="*/ 103187 h 714375"/>
                <a:gd name="connsiteX230" fmla="*/ 115888 w 587375"/>
                <a:gd name="connsiteY230" fmla="*/ 101600 h 714375"/>
                <a:gd name="connsiteX231" fmla="*/ 112713 w 587375"/>
                <a:gd name="connsiteY231" fmla="*/ 79375 h 714375"/>
                <a:gd name="connsiteX232" fmla="*/ 112713 w 587375"/>
                <a:gd name="connsiteY232" fmla="*/ 76200 h 714375"/>
                <a:gd name="connsiteX233" fmla="*/ 111125 w 587375"/>
                <a:gd name="connsiteY233" fmla="*/ 71437 h 714375"/>
                <a:gd name="connsiteX234" fmla="*/ 111125 w 587375"/>
                <a:gd name="connsiteY234" fmla="*/ 68262 h 714375"/>
                <a:gd name="connsiteX235" fmla="*/ 115888 w 587375"/>
                <a:gd name="connsiteY235" fmla="*/ 63500 h 714375"/>
                <a:gd name="connsiteX236" fmla="*/ 123825 w 587375"/>
                <a:gd name="connsiteY236" fmla="*/ 58737 h 714375"/>
                <a:gd name="connsiteX237" fmla="*/ 123825 w 587375"/>
                <a:gd name="connsiteY237" fmla="*/ 55562 h 714375"/>
                <a:gd name="connsiteX238" fmla="*/ 125413 w 587375"/>
                <a:gd name="connsiteY238" fmla="*/ 49212 h 714375"/>
                <a:gd name="connsiteX239" fmla="*/ 123825 w 587375"/>
                <a:gd name="connsiteY239" fmla="*/ 46037 h 714375"/>
                <a:gd name="connsiteX240" fmla="*/ 119063 w 587375"/>
                <a:gd name="connsiteY240" fmla="*/ 41275 h 714375"/>
                <a:gd name="connsiteX241" fmla="*/ 115888 w 587375"/>
                <a:gd name="connsiteY241" fmla="*/ 41275 h 714375"/>
                <a:gd name="connsiteX242" fmla="*/ 112713 w 587375"/>
                <a:gd name="connsiteY242" fmla="*/ 38100 h 714375"/>
                <a:gd name="connsiteX243" fmla="*/ 111125 w 587375"/>
                <a:gd name="connsiteY243" fmla="*/ 33337 h 714375"/>
                <a:gd name="connsiteX244" fmla="*/ 106363 w 587375"/>
                <a:gd name="connsiteY244" fmla="*/ 33337 h 714375"/>
                <a:gd name="connsiteX245" fmla="*/ 103188 w 587375"/>
                <a:gd name="connsiteY245" fmla="*/ 30162 h 714375"/>
                <a:gd name="connsiteX246" fmla="*/ 101600 w 587375"/>
                <a:gd name="connsiteY246" fmla="*/ 30162 h 714375"/>
                <a:gd name="connsiteX247" fmla="*/ 95250 w 587375"/>
                <a:gd name="connsiteY247" fmla="*/ 28575 h 714375"/>
                <a:gd name="connsiteX248" fmla="*/ 95250 w 587375"/>
                <a:gd name="connsiteY248" fmla="*/ 25400 h 714375"/>
                <a:gd name="connsiteX249" fmla="*/ 95250 w 587375"/>
                <a:gd name="connsiteY249" fmla="*/ 17463 h 714375"/>
                <a:gd name="connsiteX250" fmla="*/ 95250 w 587375"/>
                <a:gd name="connsiteY250" fmla="*/ 15875 h 714375"/>
                <a:gd name="connsiteX251" fmla="*/ 98425 w 587375"/>
                <a:gd name="connsiteY251" fmla="*/ 15875 h 714375"/>
                <a:gd name="connsiteX252" fmla="*/ 103188 w 587375"/>
                <a:gd name="connsiteY252" fmla="*/ 15875 h 714375"/>
                <a:gd name="connsiteX253" fmla="*/ 106363 w 587375"/>
                <a:gd name="connsiteY253" fmla="*/ 17463 h 714375"/>
                <a:gd name="connsiteX254" fmla="*/ 107950 w 587375"/>
                <a:gd name="connsiteY254" fmla="*/ 15875 h 714375"/>
                <a:gd name="connsiteX255" fmla="*/ 107950 w 587375"/>
                <a:gd name="connsiteY255" fmla="*/ 12700 h 714375"/>
                <a:gd name="connsiteX256" fmla="*/ 107950 w 587375"/>
                <a:gd name="connsiteY256" fmla="*/ 7938 h 714375"/>
                <a:gd name="connsiteX257" fmla="*/ 112713 w 587375"/>
                <a:gd name="connsiteY257" fmla="*/ 7938 h 714375"/>
                <a:gd name="connsiteX258" fmla="*/ 115888 w 587375"/>
                <a:gd name="connsiteY258" fmla="*/ 7938 h 714375"/>
                <a:gd name="connsiteX259" fmla="*/ 123825 w 587375"/>
                <a:gd name="connsiteY259" fmla="*/ 6350 h 714375"/>
                <a:gd name="connsiteX260" fmla="*/ 125413 w 587375"/>
                <a:gd name="connsiteY260" fmla="*/ 6350 h 714375"/>
                <a:gd name="connsiteX261" fmla="*/ 128588 w 587375"/>
                <a:gd name="connsiteY261" fmla="*/ 3175 h 714375"/>
                <a:gd name="connsiteX262" fmla="*/ 136525 w 587375"/>
                <a:gd name="connsiteY262" fmla="*/ 6350 h 714375"/>
                <a:gd name="connsiteX263" fmla="*/ 138113 w 587375"/>
                <a:gd name="connsiteY263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587375" h="714375">
                  <a:moveTo>
                    <a:pt x="138113" y="0"/>
                  </a:moveTo>
                  <a:lnTo>
                    <a:pt x="144463" y="0"/>
                  </a:lnTo>
                  <a:lnTo>
                    <a:pt x="146050" y="3175"/>
                  </a:lnTo>
                  <a:lnTo>
                    <a:pt x="149225" y="0"/>
                  </a:lnTo>
                  <a:lnTo>
                    <a:pt x="153988" y="0"/>
                  </a:lnTo>
                  <a:lnTo>
                    <a:pt x="155576" y="3175"/>
                  </a:lnTo>
                  <a:lnTo>
                    <a:pt x="158751" y="6350"/>
                  </a:lnTo>
                  <a:lnTo>
                    <a:pt x="161926" y="7938"/>
                  </a:lnTo>
                  <a:lnTo>
                    <a:pt x="161926" y="11113"/>
                  </a:lnTo>
                  <a:lnTo>
                    <a:pt x="163513" y="15875"/>
                  </a:lnTo>
                  <a:lnTo>
                    <a:pt x="171451" y="15875"/>
                  </a:lnTo>
                  <a:lnTo>
                    <a:pt x="174626" y="17463"/>
                  </a:lnTo>
                  <a:lnTo>
                    <a:pt x="176213" y="23813"/>
                  </a:lnTo>
                  <a:lnTo>
                    <a:pt x="179388" y="25400"/>
                  </a:lnTo>
                  <a:lnTo>
                    <a:pt x="184151" y="25400"/>
                  </a:lnTo>
                  <a:lnTo>
                    <a:pt x="184151" y="36512"/>
                  </a:lnTo>
                  <a:lnTo>
                    <a:pt x="187326" y="38100"/>
                  </a:lnTo>
                  <a:lnTo>
                    <a:pt x="192088" y="41275"/>
                  </a:lnTo>
                  <a:lnTo>
                    <a:pt x="193676" y="41275"/>
                  </a:lnTo>
                  <a:lnTo>
                    <a:pt x="201613" y="41275"/>
                  </a:lnTo>
                  <a:lnTo>
                    <a:pt x="204788" y="42862"/>
                  </a:lnTo>
                  <a:lnTo>
                    <a:pt x="204788" y="43921"/>
                  </a:lnTo>
                  <a:lnTo>
                    <a:pt x="206376" y="42862"/>
                  </a:lnTo>
                  <a:lnTo>
                    <a:pt x="209551" y="41275"/>
                  </a:lnTo>
                  <a:lnTo>
                    <a:pt x="211138" y="38100"/>
                  </a:lnTo>
                  <a:lnTo>
                    <a:pt x="214313" y="38100"/>
                  </a:lnTo>
                  <a:lnTo>
                    <a:pt x="217488" y="38100"/>
                  </a:lnTo>
                  <a:lnTo>
                    <a:pt x="219076" y="38100"/>
                  </a:lnTo>
                  <a:lnTo>
                    <a:pt x="222251" y="38100"/>
                  </a:lnTo>
                  <a:lnTo>
                    <a:pt x="223838" y="36513"/>
                  </a:lnTo>
                  <a:lnTo>
                    <a:pt x="223838" y="33338"/>
                  </a:lnTo>
                  <a:lnTo>
                    <a:pt x="227013" y="28575"/>
                  </a:lnTo>
                  <a:lnTo>
                    <a:pt x="227013" y="25400"/>
                  </a:lnTo>
                  <a:lnTo>
                    <a:pt x="230188" y="25400"/>
                  </a:lnTo>
                  <a:lnTo>
                    <a:pt x="231776" y="28575"/>
                  </a:lnTo>
                  <a:lnTo>
                    <a:pt x="234951" y="30163"/>
                  </a:lnTo>
                  <a:lnTo>
                    <a:pt x="236538" y="33338"/>
                  </a:lnTo>
                  <a:lnTo>
                    <a:pt x="242888" y="33338"/>
                  </a:lnTo>
                  <a:lnTo>
                    <a:pt x="244476" y="33338"/>
                  </a:lnTo>
                  <a:lnTo>
                    <a:pt x="247651" y="33338"/>
                  </a:lnTo>
                  <a:lnTo>
                    <a:pt x="249238" y="33338"/>
                  </a:lnTo>
                  <a:lnTo>
                    <a:pt x="252413" y="36513"/>
                  </a:lnTo>
                  <a:lnTo>
                    <a:pt x="252413" y="38100"/>
                  </a:lnTo>
                  <a:lnTo>
                    <a:pt x="252413" y="42862"/>
                  </a:lnTo>
                  <a:lnTo>
                    <a:pt x="249238" y="46037"/>
                  </a:lnTo>
                  <a:lnTo>
                    <a:pt x="249238" y="49212"/>
                  </a:lnTo>
                  <a:lnTo>
                    <a:pt x="249238" y="50800"/>
                  </a:lnTo>
                  <a:lnTo>
                    <a:pt x="252413" y="55562"/>
                  </a:lnTo>
                  <a:lnTo>
                    <a:pt x="249238" y="58737"/>
                  </a:lnTo>
                  <a:lnTo>
                    <a:pt x="249238" y="63500"/>
                  </a:lnTo>
                  <a:lnTo>
                    <a:pt x="247651" y="66675"/>
                  </a:lnTo>
                  <a:lnTo>
                    <a:pt x="244476" y="68262"/>
                  </a:lnTo>
                  <a:lnTo>
                    <a:pt x="239713" y="71437"/>
                  </a:lnTo>
                  <a:lnTo>
                    <a:pt x="236538" y="71437"/>
                  </a:lnTo>
                  <a:lnTo>
                    <a:pt x="236538" y="76200"/>
                  </a:lnTo>
                  <a:lnTo>
                    <a:pt x="236538" y="80962"/>
                  </a:lnTo>
                  <a:lnTo>
                    <a:pt x="234951" y="84137"/>
                  </a:lnTo>
                  <a:lnTo>
                    <a:pt x="231776" y="84137"/>
                  </a:lnTo>
                  <a:lnTo>
                    <a:pt x="227013" y="84137"/>
                  </a:lnTo>
                  <a:lnTo>
                    <a:pt x="227013" y="80962"/>
                  </a:lnTo>
                  <a:lnTo>
                    <a:pt x="227013" y="76200"/>
                  </a:lnTo>
                  <a:lnTo>
                    <a:pt x="227013" y="71437"/>
                  </a:lnTo>
                  <a:lnTo>
                    <a:pt x="223838" y="84137"/>
                  </a:lnTo>
                  <a:lnTo>
                    <a:pt x="223838" y="88900"/>
                  </a:lnTo>
                  <a:lnTo>
                    <a:pt x="223838" y="92075"/>
                  </a:lnTo>
                  <a:lnTo>
                    <a:pt x="223838" y="96837"/>
                  </a:lnTo>
                  <a:lnTo>
                    <a:pt x="227013" y="98425"/>
                  </a:lnTo>
                  <a:lnTo>
                    <a:pt x="227013" y="103187"/>
                  </a:lnTo>
                  <a:lnTo>
                    <a:pt x="231775" y="103187"/>
                  </a:lnTo>
                  <a:lnTo>
                    <a:pt x="234950" y="103187"/>
                  </a:lnTo>
                  <a:lnTo>
                    <a:pt x="231775" y="106362"/>
                  </a:lnTo>
                  <a:lnTo>
                    <a:pt x="231775" y="109537"/>
                  </a:lnTo>
                  <a:lnTo>
                    <a:pt x="231775" y="111125"/>
                  </a:lnTo>
                  <a:lnTo>
                    <a:pt x="234950" y="114300"/>
                  </a:lnTo>
                  <a:lnTo>
                    <a:pt x="233891" y="116947"/>
                  </a:lnTo>
                  <a:lnTo>
                    <a:pt x="234951" y="115888"/>
                  </a:lnTo>
                  <a:lnTo>
                    <a:pt x="234951" y="114300"/>
                  </a:lnTo>
                  <a:lnTo>
                    <a:pt x="236538" y="114300"/>
                  </a:lnTo>
                  <a:lnTo>
                    <a:pt x="239713" y="115888"/>
                  </a:lnTo>
                  <a:lnTo>
                    <a:pt x="239713" y="122237"/>
                  </a:lnTo>
                  <a:lnTo>
                    <a:pt x="234951" y="123825"/>
                  </a:lnTo>
                  <a:lnTo>
                    <a:pt x="231776" y="123825"/>
                  </a:lnTo>
                  <a:lnTo>
                    <a:pt x="231776" y="128587"/>
                  </a:lnTo>
                  <a:lnTo>
                    <a:pt x="231776" y="131762"/>
                  </a:lnTo>
                  <a:lnTo>
                    <a:pt x="227013" y="131762"/>
                  </a:lnTo>
                  <a:lnTo>
                    <a:pt x="223838" y="131762"/>
                  </a:lnTo>
                  <a:lnTo>
                    <a:pt x="222250" y="128587"/>
                  </a:lnTo>
                  <a:lnTo>
                    <a:pt x="222250" y="127000"/>
                  </a:lnTo>
                  <a:lnTo>
                    <a:pt x="222250" y="123825"/>
                  </a:lnTo>
                  <a:lnTo>
                    <a:pt x="217488" y="122237"/>
                  </a:lnTo>
                  <a:lnTo>
                    <a:pt x="214313" y="123825"/>
                  </a:lnTo>
                  <a:lnTo>
                    <a:pt x="214312" y="123825"/>
                  </a:lnTo>
                  <a:lnTo>
                    <a:pt x="214312" y="125014"/>
                  </a:lnTo>
                  <a:lnTo>
                    <a:pt x="223838" y="157163"/>
                  </a:lnTo>
                  <a:lnTo>
                    <a:pt x="234950" y="146050"/>
                  </a:lnTo>
                  <a:lnTo>
                    <a:pt x="260350" y="166688"/>
                  </a:lnTo>
                  <a:lnTo>
                    <a:pt x="244475" y="184150"/>
                  </a:lnTo>
                  <a:lnTo>
                    <a:pt x="242888" y="212725"/>
                  </a:lnTo>
                  <a:lnTo>
                    <a:pt x="260350" y="212725"/>
                  </a:lnTo>
                  <a:lnTo>
                    <a:pt x="260350" y="227013"/>
                  </a:lnTo>
                  <a:lnTo>
                    <a:pt x="292100" y="247650"/>
                  </a:lnTo>
                  <a:lnTo>
                    <a:pt x="312738" y="250825"/>
                  </a:lnTo>
                  <a:lnTo>
                    <a:pt x="328613" y="242888"/>
                  </a:lnTo>
                  <a:lnTo>
                    <a:pt x="339725" y="263525"/>
                  </a:lnTo>
                  <a:lnTo>
                    <a:pt x="352425" y="260350"/>
                  </a:lnTo>
                  <a:lnTo>
                    <a:pt x="355600" y="269875"/>
                  </a:lnTo>
                  <a:lnTo>
                    <a:pt x="398463" y="276225"/>
                  </a:lnTo>
                  <a:lnTo>
                    <a:pt x="407988" y="269875"/>
                  </a:lnTo>
                  <a:lnTo>
                    <a:pt x="407988" y="238125"/>
                  </a:lnTo>
                  <a:lnTo>
                    <a:pt x="423863" y="227013"/>
                  </a:lnTo>
                  <a:lnTo>
                    <a:pt x="428625" y="234950"/>
                  </a:lnTo>
                  <a:lnTo>
                    <a:pt x="420688" y="265113"/>
                  </a:lnTo>
                  <a:lnTo>
                    <a:pt x="450850" y="265113"/>
                  </a:lnTo>
                  <a:lnTo>
                    <a:pt x="457200" y="257175"/>
                  </a:lnTo>
                  <a:lnTo>
                    <a:pt x="481013" y="260350"/>
                  </a:lnTo>
                  <a:lnTo>
                    <a:pt x="481013" y="234950"/>
                  </a:lnTo>
                  <a:lnTo>
                    <a:pt x="500063" y="227013"/>
                  </a:lnTo>
                  <a:lnTo>
                    <a:pt x="527050" y="200025"/>
                  </a:lnTo>
                  <a:lnTo>
                    <a:pt x="544513" y="201613"/>
                  </a:lnTo>
                  <a:lnTo>
                    <a:pt x="547688" y="214313"/>
                  </a:lnTo>
                  <a:lnTo>
                    <a:pt x="565150" y="212725"/>
                  </a:lnTo>
                  <a:lnTo>
                    <a:pt x="582613" y="217488"/>
                  </a:lnTo>
                  <a:lnTo>
                    <a:pt x="587375" y="233363"/>
                  </a:lnTo>
                  <a:lnTo>
                    <a:pt x="585788" y="247650"/>
                  </a:lnTo>
                  <a:lnTo>
                    <a:pt x="577850" y="244475"/>
                  </a:lnTo>
                  <a:lnTo>
                    <a:pt x="557213" y="255588"/>
                  </a:lnTo>
                  <a:lnTo>
                    <a:pt x="536575" y="287338"/>
                  </a:lnTo>
                  <a:lnTo>
                    <a:pt x="536575" y="306388"/>
                  </a:lnTo>
                  <a:lnTo>
                    <a:pt x="527050" y="323850"/>
                  </a:lnTo>
                  <a:lnTo>
                    <a:pt x="514350" y="325438"/>
                  </a:lnTo>
                  <a:lnTo>
                    <a:pt x="517525" y="361950"/>
                  </a:lnTo>
                  <a:lnTo>
                    <a:pt x="512763" y="363538"/>
                  </a:lnTo>
                  <a:lnTo>
                    <a:pt x="512763" y="381000"/>
                  </a:lnTo>
                  <a:lnTo>
                    <a:pt x="504825" y="388938"/>
                  </a:lnTo>
                  <a:lnTo>
                    <a:pt x="496888" y="381000"/>
                  </a:lnTo>
                  <a:lnTo>
                    <a:pt x="496888" y="333375"/>
                  </a:lnTo>
                  <a:lnTo>
                    <a:pt x="488950" y="333375"/>
                  </a:lnTo>
                  <a:lnTo>
                    <a:pt x="487363" y="349250"/>
                  </a:lnTo>
                  <a:lnTo>
                    <a:pt x="476250" y="349250"/>
                  </a:lnTo>
                  <a:lnTo>
                    <a:pt x="481013" y="333375"/>
                  </a:lnTo>
                  <a:lnTo>
                    <a:pt x="496888" y="320675"/>
                  </a:lnTo>
                  <a:lnTo>
                    <a:pt x="500063" y="303213"/>
                  </a:lnTo>
                  <a:lnTo>
                    <a:pt x="449263" y="295275"/>
                  </a:lnTo>
                  <a:lnTo>
                    <a:pt x="444500" y="285750"/>
                  </a:lnTo>
                  <a:lnTo>
                    <a:pt x="415925" y="269875"/>
                  </a:lnTo>
                  <a:lnTo>
                    <a:pt x="406400" y="293688"/>
                  </a:lnTo>
                  <a:lnTo>
                    <a:pt x="428625" y="303213"/>
                  </a:lnTo>
                  <a:lnTo>
                    <a:pt x="415925" y="311150"/>
                  </a:lnTo>
                  <a:lnTo>
                    <a:pt x="414338" y="319088"/>
                  </a:lnTo>
                  <a:lnTo>
                    <a:pt x="419100" y="323850"/>
                  </a:lnTo>
                  <a:lnTo>
                    <a:pt x="420688" y="338138"/>
                  </a:lnTo>
                  <a:lnTo>
                    <a:pt x="436563" y="388938"/>
                  </a:lnTo>
                  <a:lnTo>
                    <a:pt x="407988" y="388938"/>
                  </a:lnTo>
                  <a:lnTo>
                    <a:pt x="406400" y="374650"/>
                  </a:lnTo>
                  <a:lnTo>
                    <a:pt x="398463" y="388938"/>
                  </a:lnTo>
                  <a:lnTo>
                    <a:pt x="377825" y="404813"/>
                  </a:lnTo>
                  <a:lnTo>
                    <a:pt x="382588" y="414338"/>
                  </a:lnTo>
                  <a:lnTo>
                    <a:pt x="371475" y="434975"/>
                  </a:lnTo>
                  <a:lnTo>
                    <a:pt x="355600" y="439738"/>
                  </a:lnTo>
                  <a:lnTo>
                    <a:pt x="350838" y="431800"/>
                  </a:lnTo>
                  <a:lnTo>
                    <a:pt x="339725" y="439738"/>
                  </a:lnTo>
                  <a:lnTo>
                    <a:pt x="339725" y="452438"/>
                  </a:lnTo>
                  <a:lnTo>
                    <a:pt x="287338" y="500063"/>
                  </a:lnTo>
                  <a:lnTo>
                    <a:pt x="290513" y="512763"/>
                  </a:lnTo>
                  <a:lnTo>
                    <a:pt x="266700" y="525463"/>
                  </a:lnTo>
                  <a:lnTo>
                    <a:pt x="249238" y="530225"/>
                  </a:lnTo>
                  <a:lnTo>
                    <a:pt x="247650" y="539750"/>
                  </a:lnTo>
                  <a:lnTo>
                    <a:pt x="252413" y="590550"/>
                  </a:lnTo>
                  <a:lnTo>
                    <a:pt x="239713" y="620713"/>
                  </a:lnTo>
                  <a:lnTo>
                    <a:pt x="242888" y="655638"/>
                  </a:lnTo>
                  <a:lnTo>
                    <a:pt x="231775" y="655638"/>
                  </a:lnTo>
                  <a:lnTo>
                    <a:pt x="223838" y="681038"/>
                  </a:lnTo>
                  <a:lnTo>
                    <a:pt x="231775" y="687388"/>
                  </a:lnTo>
                  <a:lnTo>
                    <a:pt x="231775" y="692150"/>
                  </a:lnTo>
                  <a:lnTo>
                    <a:pt x="214313" y="687388"/>
                  </a:lnTo>
                  <a:lnTo>
                    <a:pt x="209550" y="704850"/>
                  </a:lnTo>
                  <a:lnTo>
                    <a:pt x="193675" y="714375"/>
                  </a:lnTo>
                  <a:lnTo>
                    <a:pt x="166688" y="687388"/>
                  </a:lnTo>
                  <a:lnTo>
                    <a:pt x="161925" y="666750"/>
                  </a:lnTo>
                  <a:lnTo>
                    <a:pt x="155575" y="633413"/>
                  </a:lnTo>
                  <a:lnTo>
                    <a:pt x="133350" y="593725"/>
                  </a:lnTo>
                  <a:lnTo>
                    <a:pt x="131763" y="555625"/>
                  </a:lnTo>
                  <a:lnTo>
                    <a:pt x="103188" y="495300"/>
                  </a:lnTo>
                  <a:lnTo>
                    <a:pt x="98425" y="471488"/>
                  </a:lnTo>
                  <a:lnTo>
                    <a:pt x="93662" y="423863"/>
                  </a:lnTo>
                  <a:lnTo>
                    <a:pt x="95250" y="404813"/>
                  </a:lnTo>
                  <a:lnTo>
                    <a:pt x="90487" y="398463"/>
                  </a:lnTo>
                  <a:lnTo>
                    <a:pt x="93662" y="374650"/>
                  </a:lnTo>
                  <a:lnTo>
                    <a:pt x="85725" y="371475"/>
                  </a:lnTo>
                  <a:lnTo>
                    <a:pt x="82550" y="381000"/>
                  </a:lnTo>
                  <a:lnTo>
                    <a:pt x="77787" y="404813"/>
                  </a:lnTo>
                  <a:lnTo>
                    <a:pt x="58737" y="419100"/>
                  </a:lnTo>
                  <a:lnTo>
                    <a:pt x="34925" y="404813"/>
                  </a:lnTo>
                  <a:lnTo>
                    <a:pt x="12700" y="374650"/>
                  </a:lnTo>
                  <a:lnTo>
                    <a:pt x="38100" y="371475"/>
                  </a:lnTo>
                  <a:lnTo>
                    <a:pt x="50800" y="349250"/>
                  </a:lnTo>
                  <a:lnTo>
                    <a:pt x="34925" y="354013"/>
                  </a:lnTo>
                  <a:lnTo>
                    <a:pt x="20637" y="361950"/>
                  </a:lnTo>
                  <a:lnTo>
                    <a:pt x="0" y="342900"/>
                  </a:lnTo>
                  <a:lnTo>
                    <a:pt x="7937" y="330200"/>
                  </a:lnTo>
                  <a:lnTo>
                    <a:pt x="42862" y="320675"/>
                  </a:lnTo>
                  <a:lnTo>
                    <a:pt x="60325" y="320675"/>
                  </a:lnTo>
                  <a:lnTo>
                    <a:pt x="50800" y="290513"/>
                  </a:lnTo>
                  <a:lnTo>
                    <a:pt x="33337" y="280988"/>
                  </a:lnTo>
                  <a:lnTo>
                    <a:pt x="38100" y="265113"/>
                  </a:lnTo>
                  <a:lnTo>
                    <a:pt x="22225" y="265113"/>
                  </a:lnTo>
                  <a:lnTo>
                    <a:pt x="25400" y="255588"/>
                  </a:lnTo>
                  <a:lnTo>
                    <a:pt x="39687" y="234950"/>
                  </a:lnTo>
                  <a:lnTo>
                    <a:pt x="52387" y="239713"/>
                  </a:lnTo>
                  <a:lnTo>
                    <a:pt x="76200" y="227013"/>
                  </a:lnTo>
                  <a:lnTo>
                    <a:pt x="80962" y="212725"/>
                  </a:lnTo>
                  <a:lnTo>
                    <a:pt x="107950" y="196850"/>
                  </a:lnTo>
                  <a:lnTo>
                    <a:pt x="120650" y="161925"/>
                  </a:lnTo>
                  <a:lnTo>
                    <a:pt x="133350" y="134938"/>
                  </a:lnTo>
                  <a:lnTo>
                    <a:pt x="143828" y="123507"/>
                  </a:lnTo>
                  <a:lnTo>
                    <a:pt x="141288" y="122237"/>
                  </a:lnTo>
                  <a:lnTo>
                    <a:pt x="138113" y="122237"/>
                  </a:lnTo>
                  <a:lnTo>
                    <a:pt x="136526" y="122237"/>
                  </a:lnTo>
                  <a:lnTo>
                    <a:pt x="136526" y="119062"/>
                  </a:lnTo>
                  <a:lnTo>
                    <a:pt x="133351" y="115887"/>
                  </a:lnTo>
                  <a:lnTo>
                    <a:pt x="128588" y="114300"/>
                  </a:lnTo>
                  <a:lnTo>
                    <a:pt x="125413" y="114300"/>
                  </a:lnTo>
                  <a:lnTo>
                    <a:pt x="125413" y="109537"/>
                  </a:lnTo>
                  <a:lnTo>
                    <a:pt x="123826" y="106362"/>
                  </a:lnTo>
                  <a:lnTo>
                    <a:pt x="119063" y="98425"/>
                  </a:lnTo>
                  <a:lnTo>
                    <a:pt x="123826" y="96837"/>
                  </a:lnTo>
                  <a:lnTo>
                    <a:pt x="125413" y="109537"/>
                  </a:lnTo>
                  <a:lnTo>
                    <a:pt x="123825" y="109537"/>
                  </a:lnTo>
                  <a:lnTo>
                    <a:pt x="115888" y="106362"/>
                  </a:lnTo>
                  <a:lnTo>
                    <a:pt x="115888" y="103187"/>
                  </a:lnTo>
                  <a:lnTo>
                    <a:pt x="115888" y="101600"/>
                  </a:lnTo>
                  <a:lnTo>
                    <a:pt x="112713" y="79375"/>
                  </a:lnTo>
                  <a:lnTo>
                    <a:pt x="112713" y="76200"/>
                  </a:lnTo>
                  <a:lnTo>
                    <a:pt x="111125" y="71437"/>
                  </a:lnTo>
                  <a:lnTo>
                    <a:pt x="111125" y="68262"/>
                  </a:lnTo>
                  <a:lnTo>
                    <a:pt x="115888" y="63500"/>
                  </a:lnTo>
                  <a:lnTo>
                    <a:pt x="123825" y="58737"/>
                  </a:lnTo>
                  <a:lnTo>
                    <a:pt x="123825" y="55562"/>
                  </a:lnTo>
                  <a:lnTo>
                    <a:pt x="125413" y="49212"/>
                  </a:lnTo>
                  <a:lnTo>
                    <a:pt x="123825" y="46037"/>
                  </a:lnTo>
                  <a:lnTo>
                    <a:pt x="119063" y="41275"/>
                  </a:lnTo>
                  <a:lnTo>
                    <a:pt x="115888" y="41275"/>
                  </a:lnTo>
                  <a:lnTo>
                    <a:pt x="112713" y="38100"/>
                  </a:lnTo>
                  <a:lnTo>
                    <a:pt x="111125" y="33337"/>
                  </a:lnTo>
                  <a:lnTo>
                    <a:pt x="106363" y="33337"/>
                  </a:lnTo>
                  <a:lnTo>
                    <a:pt x="103188" y="30162"/>
                  </a:lnTo>
                  <a:lnTo>
                    <a:pt x="101600" y="30162"/>
                  </a:lnTo>
                  <a:lnTo>
                    <a:pt x="95250" y="28575"/>
                  </a:lnTo>
                  <a:lnTo>
                    <a:pt x="95250" y="25400"/>
                  </a:lnTo>
                  <a:lnTo>
                    <a:pt x="95250" y="17463"/>
                  </a:lnTo>
                  <a:lnTo>
                    <a:pt x="95250" y="15875"/>
                  </a:lnTo>
                  <a:lnTo>
                    <a:pt x="98425" y="15875"/>
                  </a:lnTo>
                  <a:lnTo>
                    <a:pt x="103188" y="15875"/>
                  </a:lnTo>
                  <a:lnTo>
                    <a:pt x="106363" y="17463"/>
                  </a:lnTo>
                  <a:lnTo>
                    <a:pt x="107950" y="15875"/>
                  </a:lnTo>
                  <a:lnTo>
                    <a:pt x="107950" y="12700"/>
                  </a:lnTo>
                  <a:lnTo>
                    <a:pt x="107950" y="7938"/>
                  </a:lnTo>
                  <a:lnTo>
                    <a:pt x="112713" y="7938"/>
                  </a:lnTo>
                  <a:lnTo>
                    <a:pt x="115888" y="7938"/>
                  </a:lnTo>
                  <a:lnTo>
                    <a:pt x="123825" y="6350"/>
                  </a:lnTo>
                  <a:lnTo>
                    <a:pt x="125413" y="6350"/>
                  </a:lnTo>
                  <a:lnTo>
                    <a:pt x="128588" y="3175"/>
                  </a:lnTo>
                  <a:lnTo>
                    <a:pt x="136525" y="6350"/>
                  </a:lnTo>
                  <a:lnTo>
                    <a:pt x="138113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22" name="Text Box 325">
            <a:extLst>
              <a:ext uri="{FF2B5EF4-FFF2-40B4-BE49-F238E27FC236}">
                <a16:creationId xmlns:a16="http://schemas.microsoft.com/office/drawing/2014/main" id="{86C9DDD2-D712-4AE7-AE62-0712B2FFFC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17528" y="2130410"/>
            <a:ext cx="1736592" cy="2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36000" anchor="ctr">
            <a:spAutoFit/>
          </a:bodyPr>
          <a:lstStyle/>
          <a:p>
            <a:pPr marL="304800" indent="-30480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/>
              <a:t>United Kingdom</a:t>
            </a:r>
          </a:p>
        </p:txBody>
      </p:sp>
      <p:sp>
        <p:nvSpPr>
          <p:cNvPr id="398" name="Star: 5 Points 2094">
            <a:extLst>
              <a:ext uri="{FF2B5EF4-FFF2-40B4-BE49-F238E27FC236}">
                <a16:creationId xmlns:a16="http://schemas.microsoft.com/office/drawing/2014/main" id="{987EA31B-8879-4E12-AB7C-9701CE5AF510}"/>
              </a:ext>
            </a:extLst>
          </p:cNvPr>
          <p:cNvSpPr/>
          <p:nvPr/>
        </p:nvSpPr>
        <p:spPr bwMode="auto">
          <a:xfrm>
            <a:off x="4604587" y="4883884"/>
            <a:ext cx="222818" cy="208782"/>
          </a:xfrm>
          <a:prstGeom prst="star5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I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99" name="Chart 398">
            <a:extLst>
              <a:ext uri="{FF2B5EF4-FFF2-40B4-BE49-F238E27FC236}">
                <a16:creationId xmlns:a16="http://schemas.microsoft.com/office/drawing/2014/main" id="{5108A6DB-769B-4458-8650-A0D6E652E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301941"/>
              </p:ext>
            </p:extLst>
          </p:nvPr>
        </p:nvGraphicFramePr>
        <p:xfrm>
          <a:off x="5270602" y="2043858"/>
          <a:ext cx="1952694" cy="128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3" name="Oval 402">
            <a:extLst>
              <a:ext uri="{FF2B5EF4-FFF2-40B4-BE49-F238E27FC236}">
                <a16:creationId xmlns:a16="http://schemas.microsoft.com/office/drawing/2014/main" id="{05FF2479-7BA6-4DD4-A615-E3D75C336C6E}"/>
              </a:ext>
            </a:extLst>
          </p:cNvPr>
          <p:cNvSpPr/>
          <p:nvPr/>
        </p:nvSpPr>
        <p:spPr bwMode="auto">
          <a:xfrm>
            <a:off x="7201902" y="4177468"/>
            <a:ext cx="636540" cy="59644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I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5" name="Text Box 325">
            <a:extLst>
              <a:ext uri="{FF2B5EF4-FFF2-40B4-BE49-F238E27FC236}">
                <a16:creationId xmlns:a16="http://schemas.microsoft.com/office/drawing/2014/main" id="{9BCB226E-A239-482E-91ED-55518F04CC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91861" y="3811595"/>
            <a:ext cx="1736592" cy="2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36000" anchor="ctr">
            <a:spAutoFit/>
          </a:bodyPr>
          <a:lstStyle/>
          <a:p>
            <a:pPr marL="304800" indent="-30480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/>
              <a:t>Australia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56179" y="2063971"/>
            <a:ext cx="1730119" cy="2843214"/>
            <a:chOff x="2856179" y="2063971"/>
            <a:chExt cx="1730119" cy="2843214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283D5DD-ECA4-4CF3-9707-2AD35BF9FD51}"/>
                </a:ext>
              </a:extLst>
            </p:cNvPr>
            <p:cNvSpPr/>
            <p:nvPr/>
          </p:nvSpPr>
          <p:spPr bwMode="auto">
            <a:xfrm>
              <a:off x="2856179" y="2063971"/>
              <a:ext cx="985234" cy="1298377"/>
            </a:xfrm>
            <a:prstGeom prst="ellipse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IN" sz="1200" dirty="0">
                  <a:solidFill>
                    <a:schemeClr val="accent2"/>
                  </a:solidFill>
                </a:rPr>
                <a:t>Oct 2018</a:t>
              </a:r>
            </a:p>
            <a:p>
              <a:pPr algn="ctr"/>
              <a:r>
                <a:rPr lang="en-IN" sz="1200" dirty="0">
                  <a:solidFill>
                    <a:schemeClr val="accent2"/>
                  </a:solidFill>
                </a:rPr>
                <a:t>Dec 2018</a:t>
              </a:r>
            </a:p>
            <a:p>
              <a:pPr algn="ctr"/>
              <a:r>
                <a:rPr lang="en-IN" sz="1200" dirty="0">
                  <a:solidFill>
                    <a:schemeClr val="accent2"/>
                  </a:solidFill>
                </a:rPr>
                <a:t>Mar 2019</a:t>
              </a:r>
            </a:p>
            <a:p>
              <a:pPr algn="ctr"/>
              <a:r>
                <a:rPr lang="en-IN" sz="1200" dirty="0">
                  <a:solidFill>
                    <a:schemeClr val="accent2"/>
                  </a:solidFill>
                </a:rPr>
                <a:t>May 2019</a:t>
              </a:r>
            </a:p>
            <a:p>
              <a:pPr algn="ctr"/>
              <a:r>
                <a:rPr lang="en-IN" sz="1200" dirty="0">
                  <a:solidFill>
                    <a:schemeClr val="accent2"/>
                  </a:solidFill>
                </a:rPr>
                <a:t>Sept 2019</a:t>
              </a:r>
            </a:p>
          </p:txBody>
        </p:sp>
        <p:sp>
          <p:nvSpPr>
            <p:cNvPr id="406" name="Freeform: Shape 2102">
              <a:extLst>
                <a:ext uri="{FF2B5EF4-FFF2-40B4-BE49-F238E27FC236}">
                  <a16:creationId xmlns:a16="http://schemas.microsoft.com/office/drawing/2014/main" id="{BFB02131-5CFD-4815-B24E-F2E134882CAD}"/>
                </a:ext>
              </a:extLst>
            </p:cNvPr>
            <p:cNvSpPr/>
            <p:nvPr/>
          </p:nvSpPr>
          <p:spPr bwMode="auto">
            <a:xfrm>
              <a:off x="3478714" y="3291741"/>
              <a:ext cx="1107584" cy="1615444"/>
            </a:xfrm>
            <a:custGeom>
              <a:avLst/>
              <a:gdLst>
                <a:gd name="connsiteX0" fmla="*/ 0 w 962025"/>
                <a:gd name="connsiteY0" fmla="*/ 0 h 1490662"/>
                <a:gd name="connsiteX1" fmla="*/ 0 w 962025"/>
                <a:gd name="connsiteY1" fmla="*/ 1490662 h 1490662"/>
                <a:gd name="connsiteX2" fmla="*/ 285750 w 962025"/>
                <a:gd name="connsiteY2" fmla="*/ 1485900 h 1490662"/>
                <a:gd name="connsiteX3" fmla="*/ 962025 w 962025"/>
                <a:gd name="connsiteY3" fmla="*/ 1485900 h 149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1490662">
                  <a:moveTo>
                    <a:pt x="0" y="0"/>
                  </a:moveTo>
                  <a:lnTo>
                    <a:pt x="0" y="1490662"/>
                  </a:lnTo>
                  <a:lnTo>
                    <a:pt x="285750" y="1485900"/>
                  </a:lnTo>
                  <a:lnTo>
                    <a:pt x="962025" y="1485900"/>
                  </a:lnTo>
                </a:path>
              </a:pathLst>
            </a:custGeom>
            <a:noFill/>
            <a:ln w="6350" cap="flat" cmpd="sng" algn="ctr">
              <a:solidFill>
                <a:schemeClr val="accent5"/>
              </a:solidFill>
              <a:prstDash val="dash"/>
              <a:round/>
              <a:headEnd type="triangle" w="lg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304800" marR="0" indent="-304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None/>
                <a:tabLst/>
              </a:pPr>
              <a:endParaRPr kumimoji="0" lang="en-I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33376" y="4184433"/>
            <a:ext cx="3032526" cy="913266"/>
            <a:chOff x="4833376" y="4184433"/>
            <a:chExt cx="3032526" cy="913266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E981D7FE-4D9C-4C6D-BE8E-D9488943DB1B}"/>
                </a:ext>
              </a:extLst>
            </p:cNvPr>
            <p:cNvSpPr txBox="1"/>
            <p:nvPr/>
          </p:nvSpPr>
          <p:spPr>
            <a:xfrm>
              <a:off x="7229363" y="4184433"/>
              <a:ext cx="63653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accent2"/>
                  </a:solidFill>
                </a:defRPr>
              </a:lvl1pPr>
            </a:lstStyle>
            <a:p>
              <a:r>
                <a:rPr lang="en-US" dirty="0"/>
                <a:t>Oct 2018</a:t>
              </a:r>
            </a:p>
            <a:p>
              <a:r>
                <a:rPr lang="en-US" dirty="0"/>
                <a:t>Feb 2019</a:t>
              </a:r>
            </a:p>
            <a:p>
              <a:r>
                <a:rPr lang="en-US" dirty="0"/>
                <a:t>Oct  2019</a:t>
              </a:r>
            </a:p>
          </p:txBody>
        </p:sp>
        <p:sp>
          <p:nvSpPr>
            <p:cNvPr id="408" name="Freeform: Shape 2104">
              <a:extLst>
                <a:ext uri="{FF2B5EF4-FFF2-40B4-BE49-F238E27FC236}">
                  <a16:creationId xmlns:a16="http://schemas.microsoft.com/office/drawing/2014/main" id="{B82F0F8D-B64A-4BE5-BAA3-176627AC1699}"/>
                </a:ext>
              </a:extLst>
            </p:cNvPr>
            <p:cNvSpPr/>
            <p:nvPr/>
          </p:nvSpPr>
          <p:spPr bwMode="auto">
            <a:xfrm>
              <a:off x="4833376" y="5022939"/>
              <a:ext cx="1491542" cy="74760"/>
            </a:xfrm>
            <a:custGeom>
              <a:avLst/>
              <a:gdLst>
                <a:gd name="connsiteX0" fmla="*/ 0 w 1200150"/>
                <a:gd name="connsiteY0" fmla="*/ 0 h 0"/>
                <a:gd name="connsiteX1" fmla="*/ 1200150 w 1200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0150">
                  <a:moveTo>
                    <a:pt x="0" y="0"/>
                  </a:moveTo>
                  <a:lnTo>
                    <a:pt x="1200150" y="0"/>
                  </a:lnTo>
                </a:path>
              </a:pathLst>
            </a:custGeom>
            <a:noFill/>
            <a:ln w="6350" cap="flat" cmpd="sng" algn="ctr">
              <a:solidFill>
                <a:schemeClr val="accent1"/>
              </a:solidFill>
              <a:prstDash val="dash"/>
              <a:round/>
              <a:headEnd type="none" w="lg" len="med"/>
              <a:tailEnd type="triangle" w="lg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04800" indent="-304800">
                <a:buClr>
                  <a:schemeClr val="accent1"/>
                </a:buClr>
                <a:buSzPct val="60000"/>
              </a:pPr>
              <a:endParaRPr lang="en-IN" dirty="0"/>
            </a:p>
          </p:txBody>
        </p:sp>
      </p:grpSp>
      <p:graphicFrame>
        <p:nvGraphicFramePr>
          <p:cNvPr id="409" name="Chart 408">
            <a:extLst>
              <a:ext uri="{FF2B5EF4-FFF2-40B4-BE49-F238E27FC236}">
                <a16:creationId xmlns:a16="http://schemas.microsoft.com/office/drawing/2014/main" id="{27D2E9BC-3B9A-4A93-8234-6C9BC38B9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720536"/>
              </p:ext>
            </p:extLst>
          </p:nvPr>
        </p:nvGraphicFramePr>
        <p:xfrm>
          <a:off x="5735390" y="1795079"/>
          <a:ext cx="1952694" cy="128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2" name="Oval 411">
            <a:extLst>
              <a:ext uri="{FF2B5EF4-FFF2-40B4-BE49-F238E27FC236}">
                <a16:creationId xmlns:a16="http://schemas.microsoft.com/office/drawing/2014/main" id="{D805C1C5-3B7E-4AC2-B856-A8E5AB1E10FB}"/>
              </a:ext>
            </a:extLst>
          </p:cNvPr>
          <p:cNvSpPr/>
          <p:nvPr/>
        </p:nvSpPr>
        <p:spPr bwMode="auto">
          <a:xfrm>
            <a:off x="838091" y="3843170"/>
            <a:ext cx="636540" cy="59644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I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4" name="Text Box 325">
            <a:extLst>
              <a:ext uri="{FF2B5EF4-FFF2-40B4-BE49-F238E27FC236}">
                <a16:creationId xmlns:a16="http://schemas.microsoft.com/office/drawing/2014/main" id="{9C9A7862-57C5-4694-B57C-37786A1542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8049" y="3477296"/>
            <a:ext cx="1736592" cy="2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36000" anchor="ctr">
            <a:spAutoFit/>
          </a:bodyPr>
          <a:lstStyle/>
          <a:p>
            <a:pPr marL="304800" indent="-30480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/>
              <a:t>United States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5552" y="3850135"/>
            <a:ext cx="3746652" cy="1195781"/>
            <a:chOff x="865552" y="3850135"/>
            <a:chExt cx="3746652" cy="1195781"/>
          </a:xfrm>
        </p:grpSpPr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11928B63-FD0F-4C55-AE13-26EC8F69CBE8}"/>
                </a:ext>
              </a:extLst>
            </p:cNvPr>
            <p:cNvSpPr txBox="1"/>
            <p:nvPr/>
          </p:nvSpPr>
          <p:spPr>
            <a:xfrm>
              <a:off x="865552" y="3850135"/>
              <a:ext cx="87132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2"/>
                  </a:solidFill>
                </a:rPr>
                <a:t>Jun 2018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2"/>
                  </a:solidFill>
                </a:rPr>
                <a:t>Mar 2019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2"/>
                  </a:solidFill>
                </a:rPr>
                <a:t>June 2019</a:t>
              </a:r>
            </a:p>
          </p:txBody>
        </p:sp>
        <p:sp>
          <p:nvSpPr>
            <p:cNvPr id="415" name="Freeform: Shape 2111">
              <a:extLst>
                <a:ext uri="{FF2B5EF4-FFF2-40B4-BE49-F238E27FC236}">
                  <a16:creationId xmlns:a16="http://schemas.microsoft.com/office/drawing/2014/main" id="{55CE908A-E464-499C-81D2-752B49BF482D}"/>
                </a:ext>
              </a:extLst>
            </p:cNvPr>
            <p:cNvSpPr/>
            <p:nvPr/>
          </p:nvSpPr>
          <p:spPr bwMode="auto">
            <a:xfrm>
              <a:off x="1160659" y="4651598"/>
              <a:ext cx="3451545" cy="394318"/>
            </a:xfrm>
            <a:custGeom>
              <a:avLst/>
              <a:gdLst>
                <a:gd name="connsiteX0" fmla="*/ 0 w 962025"/>
                <a:gd name="connsiteY0" fmla="*/ 0 h 1490662"/>
                <a:gd name="connsiteX1" fmla="*/ 0 w 962025"/>
                <a:gd name="connsiteY1" fmla="*/ 1490662 h 1490662"/>
                <a:gd name="connsiteX2" fmla="*/ 285750 w 962025"/>
                <a:gd name="connsiteY2" fmla="*/ 1485900 h 1490662"/>
                <a:gd name="connsiteX3" fmla="*/ 962025 w 962025"/>
                <a:gd name="connsiteY3" fmla="*/ 1485900 h 149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1490662">
                  <a:moveTo>
                    <a:pt x="0" y="0"/>
                  </a:moveTo>
                  <a:lnTo>
                    <a:pt x="0" y="1490662"/>
                  </a:lnTo>
                  <a:lnTo>
                    <a:pt x="285750" y="1485900"/>
                  </a:lnTo>
                  <a:lnTo>
                    <a:pt x="962025" y="1485900"/>
                  </a:lnTo>
                </a:path>
              </a:pathLst>
            </a:custGeom>
            <a:noFill/>
            <a:ln w="6350" cap="flat" cmpd="sng" algn="ctr">
              <a:solidFill>
                <a:schemeClr val="accent2"/>
              </a:solidFill>
              <a:prstDash val="dash"/>
              <a:round/>
              <a:headEnd type="triangle" w="lg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304800" marR="0" indent="-304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None/>
                <a:tabLst/>
              </a:pPr>
              <a:endParaRPr kumimoji="0" lang="en-I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1" name="Text Box 325">
            <a:extLst>
              <a:ext uri="{FF2B5EF4-FFF2-40B4-BE49-F238E27FC236}">
                <a16:creationId xmlns:a16="http://schemas.microsoft.com/office/drawing/2014/main" id="{86C9DDD2-D712-4AE7-AE62-0712B2FFFC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26035" y="5290822"/>
            <a:ext cx="1736592" cy="1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36000" anchor="ctr">
            <a:spAutoFit/>
          </a:bodyPr>
          <a:lstStyle/>
          <a:p>
            <a:pPr marL="304800" indent="-30480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/>
              <a:t>South Africa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E981D7FE-4D9C-4C6D-BE8E-D9488943DB1B}"/>
              </a:ext>
            </a:extLst>
          </p:cNvPr>
          <p:cNvSpPr txBox="1"/>
          <p:nvPr/>
        </p:nvSpPr>
        <p:spPr>
          <a:xfrm>
            <a:off x="4247719" y="5692080"/>
            <a:ext cx="63653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Nov 2019 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progress and plans 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sp>
        <p:nvSpPr>
          <p:cNvPr id="391" name="Content Placeholder 2">
            <a:extLst>
              <a:ext uri="{FF2B5EF4-FFF2-40B4-BE49-F238E27FC236}">
                <a16:creationId xmlns:a16="http://schemas.microsoft.com/office/drawing/2014/main" id="{81AEFB9C-899A-4B9E-B465-8CE3B84260A3}"/>
              </a:ext>
            </a:extLst>
          </p:cNvPr>
          <p:cNvSpPr txBox="1">
            <a:spLocks/>
          </p:cNvSpPr>
          <p:nvPr/>
        </p:nvSpPr>
        <p:spPr bwMode="gray">
          <a:xfrm>
            <a:off x="8353723" y="1230018"/>
            <a:ext cx="3229954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701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2pPr>
            <a:lvl3pPr marL="463550" indent="-238125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85800" indent="-2286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5000"/>
              <a:buFont typeface="Wingdings" pitchFamily="2" charset="2"/>
              <a:buChar char=""/>
              <a:defRPr sz="1600">
                <a:solidFill>
                  <a:schemeClr val="tx1"/>
                </a:solidFill>
                <a:latin typeface="+mn-lt"/>
              </a:defRPr>
            </a:lvl4pPr>
            <a:lvl5pPr marL="914400" indent="-2286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3684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256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2828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40025" indent="-2270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DA7A7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4592" indent="-164592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b="1" kern="0" dirty="0"/>
              <a:t>Done - 2018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Skills forums established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Future skills framework defined 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Skills ecosystem defined 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Skills supply chain projects underway</a:t>
            </a:r>
          </a:p>
          <a:p>
            <a:pPr marL="393192" lvl="1" indent="-164592">
              <a:spcBef>
                <a:spcPts val="300"/>
              </a:spcBef>
            </a:pPr>
            <a:r>
              <a:rPr lang="en-ZA" sz="1400" dirty="0"/>
              <a:t>Implementation of skills programmes underway impacting 480 people</a:t>
            </a:r>
            <a:endParaRPr lang="en-US" sz="1400" kern="0" dirty="0"/>
          </a:p>
          <a:p>
            <a:pPr marL="164592" indent="-164592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400" b="1" kern="0" dirty="0"/>
              <a:t>Planned - 2019</a:t>
            </a:r>
          </a:p>
          <a:p>
            <a:pPr marL="393192" lvl="1" indent="-164592">
              <a:spcBef>
                <a:spcPts val="300"/>
              </a:spcBef>
            </a:pPr>
            <a:r>
              <a:rPr lang="en-ZA" sz="1400" dirty="0"/>
              <a:t>Skills strategy documentation </a:t>
            </a:r>
          </a:p>
          <a:p>
            <a:pPr marL="393192" lvl="1" indent="-164592">
              <a:spcBef>
                <a:spcPts val="300"/>
              </a:spcBef>
            </a:pPr>
            <a:r>
              <a:rPr lang="en-ZA" sz="1400" dirty="0"/>
              <a:t>Skills forums (technical working group)</a:t>
            </a:r>
          </a:p>
          <a:p>
            <a:pPr marL="393192" lvl="1" indent="-164592">
              <a:spcBef>
                <a:spcPts val="300"/>
              </a:spcBef>
            </a:pPr>
            <a:r>
              <a:rPr lang="en-ZA" sz="1400" dirty="0"/>
              <a:t>New regional programmes that will impact a further 3,000 people over the next three years</a:t>
            </a:r>
          </a:p>
          <a:p>
            <a:pPr marL="393192" lvl="1" indent="-164592">
              <a:spcBef>
                <a:spcPts val="300"/>
              </a:spcBef>
            </a:pPr>
            <a:r>
              <a:rPr lang="en-ZA" sz="1400" dirty="0"/>
              <a:t>SETA pilot programme to impact 3,000 people in 2019</a:t>
            </a:r>
          </a:p>
          <a:p>
            <a:pPr marL="164592" lvl="1" indent="-164592">
              <a:spcBef>
                <a:spcPts val="300"/>
              </a:spcBef>
            </a:pPr>
            <a:r>
              <a:rPr lang="en-US" sz="1400" b="1" kern="0" dirty="0"/>
              <a:t>In discussion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Future skills portal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BBBEE recognition for non-accredited courses</a:t>
            </a:r>
          </a:p>
          <a:p>
            <a:pPr marL="393192" lvl="1" indent="-164592">
              <a:spcBef>
                <a:spcPts val="300"/>
              </a:spcBef>
            </a:pPr>
            <a:r>
              <a:rPr lang="en-US" sz="1400" kern="0" dirty="0"/>
              <a:t>New partnerships with PBs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4E8A177-3FA9-4F78-9C7E-4A0F85C95B28}"/>
              </a:ext>
            </a:extLst>
          </p:cNvPr>
          <p:cNvGrpSpPr/>
          <p:nvPr/>
        </p:nvGrpSpPr>
        <p:grpSpPr>
          <a:xfrm>
            <a:off x="269707" y="1586922"/>
            <a:ext cx="7656542" cy="4179999"/>
            <a:chOff x="938777" y="1644258"/>
            <a:chExt cx="10193777" cy="5001452"/>
          </a:xfrm>
        </p:grpSpPr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A028AA2-F32A-4078-AAC1-917A555BD77C}"/>
                </a:ext>
              </a:extLst>
            </p:cNvPr>
            <p:cNvSpPr txBox="1"/>
            <p:nvPr/>
          </p:nvSpPr>
          <p:spPr>
            <a:xfrm>
              <a:off x="9177337" y="3637283"/>
              <a:ext cx="1955217" cy="626043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Industry specific skills</a:t>
              </a: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38FBAE7-1D45-468E-9764-E6ADDD7DCB36}"/>
                </a:ext>
              </a:extLst>
            </p:cNvPr>
            <p:cNvGrpSpPr/>
            <p:nvPr/>
          </p:nvGrpSpPr>
          <p:grpSpPr>
            <a:xfrm>
              <a:off x="938777" y="1644258"/>
              <a:ext cx="8038967" cy="5001452"/>
              <a:chOff x="938777" y="1644258"/>
              <a:chExt cx="8038967" cy="500145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5F951C2A-F8AF-494D-9763-FD9473D392C7}"/>
                  </a:ext>
                </a:extLst>
              </p:cNvPr>
              <p:cNvSpPr/>
              <p:nvPr/>
            </p:nvSpPr>
            <p:spPr>
              <a:xfrm>
                <a:off x="3648722" y="3927779"/>
                <a:ext cx="3139934" cy="27179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/>
              </a:p>
            </p:txBody>
          </p: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D8F450A5-385E-44DC-8415-58062A1BE63C}"/>
                  </a:ext>
                </a:extLst>
              </p:cNvPr>
              <p:cNvCxnSpPr/>
              <p:nvPr/>
            </p:nvCxnSpPr>
            <p:spPr>
              <a:xfrm flipV="1">
                <a:off x="6788656" y="5286744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5D5B4514-8C35-424A-8014-DE761BBE1D99}"/>
                  </a:ext>
                </a:extLst>
              </p:cNvPr>
              <p:cNvCxnSpPr/>
              <p:nvPr/>
            </p:nvCxnSpPr>
            <p:spPr>
              <a:xfrm flipV="1">
                <a:off x="6775942" y="2577900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C77AADEF-C13D-462F-82A0-0A9D046C63A5}"/>
                  </a:ext>
                </a:extLst>
              </p:cNvPr>
              <p:cNvCxnSpPr/>
              <p:nvPr/>
            </p:nvCxnSpPr>
            <p:spPr>
              <a:xfrm>
                <a:off x="8415828" y="2577900"/>
                <a:ext cx="0" cy="27088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C95E020-AEBE-4AB2-BC44-259E5D3468CB}"/>
                  </a:ext>
                </a:extLst>
              </p:cNvPr>
              <p:cNvCxnSpPr/>
              <p:nvPr/>
            </p:nvCxnSpPr>
            <p:spPr>
              <a:xfrm flipV="1">
                <a:off x="3612172" y="2564834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AA3EB26-ED58-4826-A5D8-FA144FC10131}"/>
                  </a:ext>
                </a:extLst>
              </p:cNvPr>
              <p:cNvCxnSpPr/>
              <p:nvPr/>
            </p:nvCxnSpPr>
            <p:spPr>
              <a:xfrm>
                <a:off x="5239344" y="2573921"/>
                <a:ext cx="31637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6882B10-74A4-4EFD-AF21-F21DD3979914}"/>
                  </a:ext>
                </a:extLst>
              </p:cNvPr>
              <p:cNvCxnSpPr/>
              <p:nvPr/>
            </p:nvCxnSpPr>
            <p:spPr>
              <a:xfrm>
                <a:off x="3648722" y="4332859"/>
                <a:ext cx="3127220" cy="1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7AC1DD1C-6D16-49F8-A876-C8B284F01375}"/>
                  </a:ext>
                </a:extLst>
              </p:cNvPr>
              <p:cNvCxnSpPr/>
              <p:nvPr/>
            </p:nvCxnSpPr>
            <p:spPr>
              <a:xfrm>
                <a:off x="3642367" y="4808169"/>
                <a:ext cx="3127220" cy="1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5755B1C-9342-47D4-AFA3-01F936122E03}"/>
                  </a:ext>
                </a:extLst>
              </p:cNvPr>
              <p:cNvCxnSpPr/>
              <p:nvPr/>
            </p:nvCxnSpPr>
            <p:spPr>
              <a:xfrm>
                <a:off x="3655076" y="5378093"/>
                <a:ext cx="3127220" cy="1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66577A65-1E83-4A25-A1A0-DCFAA42B12D9}"/>
                  </a:ext>
                </a:extLst>
              </p:cNvPr>
              <p:cNvCxnSpPr/>
              <p:nvPr/>
            </p:nvCxnSpPr>
            <p:spPr>
              <a:xfrm>
                <a:off x="3661436" y="5758791"/>
                <a:ext cx="3127220" cy="1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51D59179-36F4-4FA1-8570-E345C7ADB33A}"/>
                  </a:ext>
                </a:extLst>
              </p:cNvPr>
              <p:cNvSpPr txBox="1"/>
              <p:nvPr/>
            </p:nvSpPr>
            <p:spPr>
              <a:xfrm>
                <a:off x="4235075" y="3997656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Contact Centres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227234C2-3C23-4258-AD82-C7C2660E139B}"/>
                  </a:ext>
                </a:extLst>
              </p:cNvPr>
              <p:cNvSpPr txBox="1"/>
              <p:nvPr/>
            </p:nvSpPr>
            <p:spPr>
              <a:xfrm>
                <a:off x="3650586" y="4442446"/>
                <a:ext cx="3069864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Non-voice services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8E3771D2-23C3-4C97-B6CF-94506A25265C}"/>
                  </a:ext>
                </a:extLst>
              </p:cNvPr>
              <p:cNvSpPr txBox="1"/>
              <p:nvPr/>
            </p:nvSpPr>
            <p:spPr>
              <a:xfrm>
                <a:off x="3628141" y="4872165"/>
                <a:ext cx="3108152" cy="51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ICT (RPA, social media, mobile, </a:t>
                </a:r>
                <a:r>
                  <a:rPr lang="en-ZA" sz="1100" b="1" dirty="0" err="1"/>
                  <a:t>IoT</a:t>
                </a:r>
                <a:r>
                  <a:rPr lang="en-ZA" sz="1100" b="1" dirty="0"/>
                  <a:t>, cloud computing)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AA7B2B2-D117-4EC4-94AF-2DA5AA699850}"/>
                  </a:ext>
                </a:extLst>
              </p:cNvPr>
              <p:cNvSpPr txBox="1"/>
              <p:nvPr/>
            </p:nvSpPr>
            <p:spPr>
              <a:xfrm>
                <a:off x="4246197" y="5442089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Digital skills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6498D6B2-15F0-421C-92CA-22F8A6095C82}"/>
                  </a:ext>
                </a:extLst>
              </p:cNvPr>
              <p:cNvSpPr txBox="1"/>
              <p:nvPr/>
            </p:nvSpPr>
            <p:spPr>
              <a:xfrm>
                <a:off x="3642366" y="5959677"/>
                <a:ext cx="3088853" cy="51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Data analytics, artificial intelligence and other digitally-driven services</a:t>
                </a:r>
              </a:p>
            </p:txBody>
          </p: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B719DEAE-6FB2-4214-92FF-D75474CA0B37}"/>
                  </a:ext>
                </a:extLst>
              </p:cNvPr>
              <p:cNvCxnSpPr/>
              <p:nvPr/>
            </p:nvCxnSpPr>
            <p:spPr>
              <a:xfrm>
                <a:off x="4635743" y="3081732"/>
                <a:ext cx="31637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F46EAD6B-6A77-461F-9FFB-8C8ED1D502A3}"/>
                  </a:ext>
                </a:extLst>
              </p:cNvPr>
              <p:cNvCxnSpPr/>
              <p:nvPr/>
            </p:nvCxnSpPr>
            <p:spPr>
              <a:xfrm>
                <a:off x="3939871" y="3647728"/>
                <a:ext cx="31637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B9C42885-F8F5-44D7-9AD1-3CAC7D9F2E0F}"/>
                  </a:ext>
                </a:extLst>
              </p:cNvPr>
              <p:cNvCxnSpPr/>
              <p:nvPr/>
            </p:nvCxnSpPr>
            <p:spPr>
              <a:xfrm>
                <a:off x="4322802" y="3341626"/>
                <a:ext cx="31637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93E5607-DD86-463E-B844-57BEF4C52E4D}"/>
                  </a:ext>
                </a:extLst>
              </p:cNvPr>
              <p:cNvSpPr txBox="1"/>
              <p:nvPr/>
            </p:nvSpPr>
            <p:spPr>
              <a:xfrm>
                <a:off x="4533815" y="3632991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i="1" dirty="0"/>
                  <a:t>Personal Skills</a:t>
                </a: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32F46AD5-CFA6-42D7-A56A-6E71ED0F4E3A}"/>
                  </a:ext>
                </a:extLst>
              </p:cNvPr>
              <p:cNvSpPr txBox="1"/>
              <p:nvPr/>
            </p:nvSpPr>
            <p:spPr>
              <a:xfrm>
                <a:off x="5075270" y="3342371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i="1" dirty="0"/>
                  <a:t>People Skills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F1859FB6-C8CD-48CF-9F74-072A020B1B06}"/>
                  </a:ext>
                </a:extLst>
              </p:cNvPr>
              <p:cNvSpPr txBox="1"/>
              <p:nvPr/>
            </p:nvSpPr>
            <p:spPr>
              <a:xfrm>
                <a:off x="4922870" y="3051751"/>
                <a:ext cx="2665208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i="1" dirty="0"/>
                  <a:t>Applied Knowledge 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83DFC1D8-9B45-48E1-A8C7-FF626FD66A58}"/>
                  </a:ext>
                </a:extLst>
              </p:cNvPr>
              <p:cNvSpPr txBox="1"/>
              <p:nvPr/>
            </p:nvSpPr>
            <p:spPr>
              <a:xfrm>
                <a:off x="4736777" y="2761132"/>
                <a:ext cx="3385033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i="1" dirty="0"/>
                  <a:t>Work place skills of the future</a:t>
                </a:r>
              </a:p>
            </p:txBody>
          </p: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A1ABE0A-7928-4A16-B9D6-2458CF0A5717}"/>
                  </a:ext>
                </a:extLst>
              </p:cNvPr>
              <p:cNvCxnSpPr/>
              <p:nvPr/>
            </p:nvCxnSpPr>
            <p:spPr>
              <a:xfrm flipV="1">
                <a:off x="6795011" y="2980427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9E661D1C-0922-490A-ACAD-A096AE43CA02}"/>
                  </a:ext>
                </a:extLst>
              </p:cNvPr>
              <p:cNvSpPr txBox="1"/>
              <p:nvPr/>
            </p:nvSpPr>
            <p:spPr>
              <a:xfrm rot="19269443">
                <a:off x="6725969" y="3219013"/>
                <a:ext cx="1817856" cy="51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Legal process services</a:t>
                </a:r>
              </a:p>
            </p:txBody>
          </p: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10E5980F-A1FB-4A66-97DA-0A36312DD809}"/>
                  </a:ext>
                </a:extLst>
              </p:cNvPr>
              <p:cNvCxnSpPr/>
              <p:nvPr/>
            </p:nvCxnSpPr>
            <p:spPr>
              <a:xfrm flipV="1">
                <a:off x="6801366" y="3455737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BDF2E5E-8831-4171-883A-533F8A1A693C}"/>
                  </a:ext>
                </a:extLst>
              </p:cNvPr>
              <p:cNvCxnSpPr/>
              <p:nvPr/>
            </p:nvCxnSpPr>
            <p:spPr>
              <a:xfrm flipV="1">
                <a:off x="6795010" y="3960449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3C453E2-7036-49D3-BBC4-469EF950E54F}"/>
                  </a:ext>
                </a:extLst>
              </p:cNvPr>
              <p:cNvCxnSpPr/>
              <p:nvPr/>
            </p:nvCxnSpPr>
            <p:spPr>
              <a:xfrm flipV="1">
                <a:off x="6788653" y="4412176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5AF57E1C-560B-4527-A566-9A719B498F52}"/>
                  </a:ext>
                </a:extLst>
              </p:cNvPr>
              <p:cNvCxnSpPr/>
              <p:nvPr/>
            </p:nvCxnSpPr>
            <p:spPr>
              <a:xfrm flipV="1">
                <a:off x="6782297" y="4875136"/>
                <a:ext cx="1627172" cy="13589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7D5019F0-E271-423E-822A-AB042EE4057B}"/>
                  </a:ext>
                </a:extLst>
              </p:cNvPr>
              <p:cNvSpPr txBox="1"/>
              <p:nvPr/>
            </p:nvSpPr>
            <p:spPr>
              <a:xfrm rot="19269443">
                <a:off x="6739743" y="3726002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Healthcare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78FD363-090B-4203-AD46-4096F9A850CE}"/>
                  </a:ext>
                </a:extLst>
              </p:cNvPr>
              <p:cNvSpPr txBox="1"/>
              <p:nvPr/>
            </p:nvSpPr>
            <p:spPr>
              <a:xfrm rot="19269443">
                <a:off x="6692045" y="4123373"/>
                <a:ext cx="1817856" cy="51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Education &amp; Tech/Ed</a:t>
                </a:r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511C5510-6BCD-4086-AF25-F8A2FA3BAB1B}"/>
                  </a:ext>
                </a:extLst>
              </p:cNvPr>
              <p:cNvSpPr txBox="1"/>
              <p:nvPr/>
            </p:nvSpPr>
            <p:spPr>
              <a:xfrm rot="19269443">
                <a:off x="6514710" y="4560796"/>
                <a:ext cx="2200848" cy="51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Banking, FS and Insurance</a:t>
                </a: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DA67C248-68F8-45D6-B1B5-BCA86088181E}"/>
                  </a:ext>
                </a:extLst>
              </p:cNvPr>
              <p:cNvSpPr txBox="1"/>
              <p:nvPr/>
            </p:nvSpPr>
            <p:spPr>
              <a:xfrm rot="19269443">
                <a:off x="6703249" y="5152219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Retail</a:t>
                </a: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6ACB407-0F26-4B41-BEAE-137B4673D7E8}"/>
                  </a:ext>
                </a:extLst>
              </p:cNvPr>
              <p:cNvSpPr txBox="1"/>
              <p:nvPr/>
            </p:nvSpPr>
            <p:spPr>
              <a:xfrm rot="19269443">
                <a:off x="6736543" y="5563265"/>
                <a:ext cx="1817856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dirty="0"/>
                  <a:t>Telco</a:t>
                </a:r>
              </a:p>
            </p:txBody>
          </p: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CECD646A-9547-427E-ABEA-9F4A681BC142}"/>
                  </a:ext>
                </a:extLst>
              </p:cNvPr>
              <p:cNvCxnSpPr/>
              <p:nvPr/>
            </p:nvCxnSpPr>
            <p:spPr>
              <a:xfrm>
                <a:off x="4958040" y="2809065"/>
                <a:ext cx="31637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E6F42664-68FF-4F74-A0C9-0D169BAE9C65}"/>
                  </a:ext>
                </a:extLst>
              </p:cNvPr>
              <p:cNvSpPr txBox="1"/>
              <p:nvPr/>
            </p:nvSpPr>
            <p:spPr>
              <a:xfrm>
                <a:off x="4958040" y="2518445"/>
                <a:ext cx="3385033" cy="31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b="1" i="1" dirty="0"/>
                  <a:t>Work readiness skills</a:t>
                </a:r>
              </a:p>
            </p:txBody>
          </p:sp>
          <p:sp>
            <p:nvSpPr>
              <p:cNvPr id="280" name="Right Brace 279">
                <a:extLst>
                  <a:ext uri="{FF2B5EF4-FFF2-40B4-BE49-F238E27FC236}">
                    <a16:creationId xmlns:a16="http://schemas.microsoft.com/office/drawing/2014/main" id="{78DA34EC-E083-4D10-B625-147B804E4DE0}"/>
                  </a:ext>
                </a:extLst>
              </p:cNvPr>
              <p:cNvSpPr/>
              <p:nvPr/>
            </p:nvSpPr>
            <p:spPr>
              <a:xfrm>
                <a:off x="8663354" y="2573921"/>
                <a:ext cx="314390" cy="2712823"/>
              </a:xfrm>
              <a:prstGeom prst="rightBrac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/>
              </a:p>
            </p:txBody>
          </p:sp>
          <p:sp>
            <p:nvSpPr>
              <p:cNvPr id="281" name="Left Brace 280">
                <a:extLst>
                  <a:ext uri="{FF2B5EF4-FFF2-40B4-BE49-F238E27FC236}">
                    <a16:creationId xmlns:a16="http://schemas.microsoft.com/office/drawing/2014/main" id="{18789322-B8A4-4B83-99F9-D77EB72BE7AA}"/>
                  </a:ext>
                </a:extLst>
              </p:cNvPr>
              <p:cNvSpPr/>
              <p:nvPr/>
            </p:nvSpPr>
            <p:spPr>
              <a:xfrm>
                <a:off x="3106615" y="3930332"/>
                <a:ext cx="269631" cy="2715378"/>
              </a:xfrm>
              <a:prstGeom prst="leftBrac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/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EC2F7C10-D797-4210-AB1A-B3F6C7E266A9}"/>
                  </a:ext>
                </a:extLst>
              </p:cNvPr>
              <p:cNvSpPr txBox="1"/>
              <p:nvPr/>
            </p:nvSpPr>
            <p:spPr>
              <a:xfrm>
                <a:off x="938777" y="5100190"/>
                <a:ext cx="1955217" cy="368261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400" dirty="0">
                    <a:solidFill>
                      <a:schemeClr val="bg1"/>
                    </a:solidFill>
                  </a:rPr>
                  <a:t>GBS specific skills</a:t>
                </a:r>
              </a:p>
            </p:txBody>
          </p:sp>
          <p:sp>
            <p:nvSpPr>
              <p:cNvPr id="283" name="Right Brace 282">
                <a:extLst>
                  <a:ext uri="{FF2B5EF4-FFF2-40B4-BE49-F238E27FC236}">
                    <a16:creationId xmlns:a16="http://schemas.microsoft.com/office/drawing/2014/main" id="{C5E56450-5C70-427C-8EF7-011148024837}"/>
                  </a:ext>
                </a:extLst>
              </p:cNvPr>
              <p:cNvSpPr/>
              <p:nvPr/>
            </p:nvSpPr>
            <p:spPr>
              <a:xfrm rot="16200000" flipV="1">
                <a:off x="6702283" y="710027"/>
                <a:ext cx="316374" cy="3110709"/>
              </a:xfrm>
              <a:prstGeom prst="rightBrac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EB47BFD0-D0C4-4F22-973E-90703E919DD0}"/>
                  </a:ext>
                </a:extLst>
              </p:cNvPr>
              <p:cNvSpPr txBox="1"/>
              <p:nvPr/>
            </p:nvSpPr>
            <p:spPr>
              <a:xfrm>
                <a:off x="5915516" y="1644258"/>
                <a:ext cx="1955217" cy="368261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400" dirty="0">
                    <a:solidFill>
                      <a:schemeClr val="bg1"/>
                    </a:solidFill>
                  </a:rPr>
                  <a:t>Future skills</a:t>
                </a: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3">
            <a:extLst>
              <a:ext uri="{FF2B5EF4-FFF2-40B4-BE49-F238E27FC236}">
                <a16:creationId xmlns:a16="http://schemas.microsoft.com/office/drawing/2014/main" id="{DF89342B-DDF0-4024-8C49-CA1736373CF7}"/>
              </a:ext>
            </a:extLst>
          </p:cNvPr>
          <p:cNvSpPr>
            <a:spLocks noChangeAspect="1"/>
          </p:cNvSpPr>
          <p:nvPr/>
        </p:nvSpPr>
        <p:spPr bwMode="auto">
          <a:xfrm>
            <a:off x="8353723" y="1586922"/>
            <a:ext cx="702631" cy="604468"/>
          </a:xfrm>
          <a:custGeom>
            <a:avLst/>
            <a:gdLst>
              <a:gd name="connsiteX0" fmla="*/ 3866479 w 5730095"/>
              <a:gd name="connsiteY0" fmla="*/ 4543605 h 5730095"/>
              <a:gd name="connsiteX1" fmla="*/ 3807855 w 5730095"/>
              <a:gd name="connsiteY1" fmla="*/ 4649380 h 5730095"/>
              <a:gd name="connsiteX2" fmla="*/ 3464353 w 5730095"/>
              <a:gd name="connsiteY2" fmla="*/ 5126766 h 5730095"/>
              <a:gd name="connsiteX3" fmla="*/ 3460751 w 5730095"/>
              <a:gd name="connsiteY3" fmla="*/ 5130697 h 5730095"/>
              <a:gd name="connsiteX4" fmla="*/ 3562363 w 5730095"/>
              <a:gd name="connsiteY4" fmla="*/ 5104570 h 5730095"/>
              <a:gd name="connsiteX5" fmla="*/ 3777806 w 5730095"/>
              <a:gd name="connsiteY5" fmla="*/ 5025717 h 5730095"/>
              <a:gd name="connsiteX6" fmla="*/ 3951306 w 5730095"/>
              <a:gd name="connsiteY6" fmla="*/ 4942137 h 5730095"/>
              <a:gd name="connsiteX7" fmla="*/ 3941962 w 5730095"/>
              <a:gd name="connsiteY7" fmla="*/ 4872649 h 5730095"/>
              <a:gd name="connsiteX8" fmla="*/ 3913821 w 5730095"/>
              <a:gd name="connsiteY8" fmla="*/ 4721687 h 5730095"/>
              <a:gd name="connsiteX9" fmla="*/ 1881410 w 5730095"/>
              <a:gd name="connsiteY9" fmla="*/ 2467459 h 5730095"/>
              <a:gd name="connsiteX10" fmla="*/ 1875554 w 5730095"/>
              <a:gd name="connsiteY10" fmla="*/ 2478249 h 5730095"/>
              <a:gd name="connsiteX11" fmla="*/ 1534348 w 5730095"/>
              <a:gd name="connsiteY11" fmla="*/ 2659666 h 5730095"/>
              <a:gd name="connsiteX12" fmla="*/ 1329531 w 5730095"/>
              <a:gd name="connsiteY12" fmla="*/ 2605150 h 5730095"/>
              <a:gd name="connsiteX13" fmla="*/ 1283832 w 5730095"/>
              <a:gd name="connsiteY13" fmla="*/ 2573481 h 5730095"/>
              <a:gd name="connsiteX14" fmla="*/ 1244635 w 5730095"/>
              <a:gd name="connsiteY14" fmla="*/ 2606799 h 5730095"/>
              <a:gd name="connsiteX15" fmla="*/ 676939 w 5730095"/>
              <a:gd name="connsiteY15" fmla="*/ 3295026 h 5730095"/>
              <a:gd name="connsiteX16" fmla="*/ 594465 w 5730095"/>
              <a:gd name="connsiteY16" fmla="*/ 3441566 h 5730095"/>
              <a:gd name="connsiteX17" fmla="*/ 625525 w 5730095"/>
              <a:gd name="connsiteY17" fmla="*/ 3562362 h 5730095"/>
              <a:gd name="connsiteX18" fmla="*/ 2865047 w 5730095"/>
              <a:gd name="connsiteY18" fmla="*/ 5209994 h 5730095"/>
              <a:gd name="connsiteX19" fmla="*/ 2977080 w 5730095"/>
              <a:gd name="connsiteY19" fmla="*/ 5204337 h 5730095"/>
              <a:gd name="connsiteX20" fmla="*/ 2990323 w 5730095"/>
              <a:gd name="connsiteY20" fmla="*/ 5192953 h 5730095"/>
              <a:gd name="connsiteX21" fmla="*/ 3554833 w 5730095"/>
              <a:gd name="connsiteY21" fmla="*/ 4499263 h 5730095"/>
              <a:gd name="connsiteX22" fmla="*/ 3597819 w 5730095"/>
              <a:gd name="connsiteY22" fmla="*/ 4421704 h 5730095"/>
              <a:gd name="connsiteX23" fmla="*/ 3570158 w 5730095"/>
              <a:gd name="connsiteY23" fmla="*/ 4406690 h 5730095"/>
              <a:gd name="connsiteX24" fmla="*/ 3388740 w 5730095"/>
              <a:gd name="connsiteY24" fmla="*/ 4065484 h 5730095"/>
              <a:gd name="connsiteX25" fmla="*/ 3509260 w 5730095"/>
              <a:gd name="connsiteY25" fmla="*/ 3774524 h 5730095"/>
              <a:gd name="connsiteX26" fmla="*/ 3525267 w 5730095"/>
              <a:gd name="connsiteY26" fmla="*/ 3761317 h 5730095"/>
              <a:gd name="connsiteX27" fmla="*/ 3432674 w 5730095"/>
              <a:gd name="connsiteY27" fmla="*/ 3613548 h 5730095"/>
              <a:gd name="connsiteX28" fmla="*/ 2802674 w 5730095"/>
              <a:gd name="connsiteY28" fmla="*/ 2951453 h 5730095"/>
              <a:gd name="connsiteX29" fmla="*/ 2004358 w 5730095"/>
              <a:gd name="connsiteY29" fmla="*/ 2506524 h 5730095"/>
              <a:gd name="connsiteX30" fmla="*/ 964185 w 5730095"/>
              <a:gd name="connsiteY30" fmla="*/ 2314348 h 5730095"/>
              <a:gd name="connsiteX31" fmla="*/ 658020 w 5730095"/>
              <a:gd name="connsiteY31" fmla="*/ 2327412 h 5730095"/>
              <a:gd name="connsiteX32" fmla="*/ 582145 w 5730095"/>
              <a:gd name="connsiteY32" fmla="*/ 2336441 h 5730095"/>
              <a:gd name="connsiteX33" fmla="*/ 567742 w 5730095"/>
              <a:gd name="connsiteY33" fmla="*/ 2392459 h 5730095"/>
              <a:gd name="connsiteX34" fmla="*/ 520100 w 5730095"/>
              <a:gd name="connsiteY34" fmla="*/ 2865047 h 5730095"/>
              <a:gd name="connsiteX35" fmla="*/ 526203 w 5730095"/>
              <a:gd name="connsiteY35" fmla="*/ 2985904 h 5730095"/>
              <a:gd name="connsiteX36" fmla="*/ 531791 w 5730095"/>
              <a:gd name="connsiteY36" fmla="*/ 2977225 h 5730095"/>
              <a:gd name="connsiteX37" fmla="*/ 1047599 w 5730095"/>
              <a:gd name="connsiteY37" fmla="*/ 2388324 h 5730095"/>
              <a:gd name="connsiteX38" fmla="*/ 1127644 w 5730095"/>
              <a:gd name="connsiteY38" fmla="*/ 2320284 h 5730095"/>
              <a:gd name="connsiteX39" fmla="*/ 1116609 w 5730095"/>
              <a:gd name="connsiteY39" fmla="*/ 2319365 h 5730095"/>
              <a:gd name="connsiteX40" fmla="*/ 964185 w 5730095"/>
              <a:gd name="connsiteY40" fmla="*/ 2314348 h 5730095"/>
              <a:gd name="connsiteX41" fmla="*/ 4190835 w 5730095"/>
              <a:gd name="connsiteY41" fmla="*/ 1965183 h 5730095"/>
              <a:gd name="connsiteX42" fmla="*/ 4185735 w 5730095"/>
              <a:gd name="connsiteY42" fmla="*/ 1973755 h 5730095"/>
              <a:gd name="connsiteX43" fmla="*/ 4141612 w 5730095"/>
              <a:gd name="connsiteY43" fmla="*/ 2019427 h 5730095"/>
              <a:gd name="connsiteX44" fmla="*/ 4182364 w 5730095"/>
              <a:gd name="connsiteY44" fmla="*/ 2169412 h 5730095"/>
              <a:gd name="connsiteX45" fmla="*/ 4274526 w 5730095"/>
              <a:gd name="connsiteY45" fmla="*/ 2957605 h 5730095"/>
              <a:gd name="connsiteX46" fmla="*/ 4177894 w 5730095"/>
              <a:gd name="connsiteY46" fmla="*/ 3745262 h 5730095"/>
              <a:gd name="connsiteX47" fmla="*/ 4149082 w 5730095"/>
              <a:gd name="connsiteY47" fmla="*/ 3848976 h 5730095"/>
              <a:gd name="connsiteX48" fmla="*/ 4157184 w 5730095"/>
              <a:gd name="connsiteY48" fmla="*/ 3860667 h 5730095"/>
              <a:gd name="connsiteX49" fmla="*/ 4211700 w 5730095"/>
              <a:gd name="connsiteY49" fmla="*/ 4065484 h 5730095"/>
              <a:gd name="connsiteX50" fmla="*/ 4141426 w 5730095"/>
              <a:gd name="connsiteY50" fmla="*/ 4295547 h 5730095"/>
              <a:gd name="connsiteX51" fmla="*/ 4113121 w 5730095"/>
              <a:gd name="connsiteY51" fmla="*/ 4329852 h 5730095"/>
              <a:gd name="connsiteX52" fmla="*/ 4115532 w 5730095"/>
              <a:gd name="connsiteY52" fmla="*/ 4336773 h 5730095"/>
              <a:gd name="connsiteX53" fmla="*/ 4201586 w 5730095"/>
              <a:gd name="connsiteY53" fmla="*/ 4660474 h 5730095"/>
              <a:gd name="connsiteX54" fmla="*/ 4222854 w 5730095"/>
              <a:gd name="connsiteY54" fmla="*/ 4774574 h 5730095"/>
              <a:gd name="connsiteX55" fmla="*/ 4356651 w 5730095"/>
              <a:gd name="connsiteY55" fmla="*/ 4674522 h 5730095"/>
              <a:gd name="connsiteX56" fmla="*/ 5209994 w 5730095"/>
              <a:gd name="connsiteY56" fmla="*/ 2865047 h 5730095"/>
              <a:gd name="connsiteX57" fmla="*/ 5197888 w 5730095"/>
              <a:gd name="connsiteY57" fmla="*/ 2625290 h 5730095"/>
              <a:gd name="connsiteX58" fmla="*/ 5177215 w 5730095"/>
              <a:gd name="connsiteY58" fmla="*/ 2489840 h 5730095"/>
              <a:gd name="connsiteX59" fmla="*/ 5065998 w 5730095"/>
              <a:gd name="connsiteY59" fmla="*/ 2403898 h 5730095"/>
              <a:gd name="connsiteX60" fmla="*/ 4269870 w 5730095"/>
              <a:gd name="connsiteY60" fmla="*/ 1989808 h 5730095"/>
              <a:gd name="connsiteX61" fmla="*/ 3215661 w 5730095"/>
              <a:gd name="connsiteY61" fmla="*/ 1824992 h 5730095"/>
              <a:gd name="connsiteX62" fmla="*/ 2499271 w 5730095"/>
              <a:gd name="connsiteY62" fmla="*/ 1926451 h 5730095"/>
              <a:gd name="connsiteX63" fmla="*/ 1987634 w 5730095"/>
              <a:gd name="connsiteY63" fmla="*/ 2112949 h 5730095"/>
              <a:gd name="connsiteX64" fmla="*/ 1930525 w 5730095"/>
              <a:gd name="connsiteY64" fmla="*/ 2141881 h 5730095"/>
              <a:gd name="connsiteX65" fmla="*/ 1937468 w 5730095"/>
              <a:gd name="connsiteY65" fmla="*/ 2165259 h 5730095"/>
              <a:gd name="connsiteX66" fmla="*/ 1938267 w 5730095"/>
              <a:gd name="connsiteY66" fmla="*/ 2173183 h 5730095"/>
              <a:gd name="connsiteX67" fmla="*/ 1950075 w 5730095"/>
              <a:gd name="connsiteY67" fmla="*/ 2176613 h 5730095"/>
              <a:gd name="connsiteX68" fmla="*/ 2982901 w 5730095"/>
              <a:gd name="connsiteY68" fmla="*/ 2718918 h 5730095"/>
              <a:gd name="connsiteX69" fmla="*/ 3673873 w 5730095"/>
              <a:gd name="connsiteY69" fmla="*/ 3445090 h 5730095"/>
              <a:gd name="connsiteX70" fmla="*/ 3805088 w 5730095"/>
              <a:gd name="connsiteY70" fmla="*/ 3654495 h 5730095"/>
              <a:gd name="connsiteX71" fmla="*/ 3883148 w 5730095"/>
              <a:gd name="connsiteY71" fmla="*/ 3662364 h 5730095"/>
              <a:gd name="connsiteX72" fmla="*/ 3894214 w 5730095"/>
              <a:gd name="connsiteY72" fmla="*/ 3665651 h 5730095"/>
              <a:gd name="connsiteX73" fmla="*/ 3930049 w 5730095"/>
              <a:gd name="connsiteY73" fmla="*/ 3499013 h 5730095"/>
              <a:gd name="connsiteX74" fmla="*/ 3980325 w 5730095"/>
              <a:gd name="connsiteY74" fmla="*/ 2956771 h 5730095"/>
              <a:gd name="connsiteX75" fmla="*/ 3896295 w 5730095"/>
              <a:gd name="connsiteY75" fmla="*/ 2238128 h 5730095"/>
              <a:gd name="connsiteX76" fmla="*/ 3862511 w 5730095"/>
              <a:gd name="connsiteY76" fmla="*/ 2113784 h 5730095"/>
              <a:gd name="connsiteX77" fmla="*/ 3825947 w 5730095"/>
              <a:gd name="connsiteY77" fmla="*/ 2112638 h 5730095"/>
              <a:gd name="connsiteX78" fmla="*/ 3581711 w 5730095"/>
              <a:gd name="connsiteY78" fmla="*/ 2011253 h 5730095"/>
              <a:gd name="connsiteX79" fmla="*/ 3459217 w 5730095"/>
              <a:gd name="connsiteY79" fmla="*/ 1878449 h 5730095"/>
              <a:gd name="connsiteX80" fmla="*/ 3433604 w 5730095"/>
              <a:gd name="connsiteY80" fmla="*/ 1829061 h 5730095"/>
              <a:gd name="connsiteX81" fmla="*/ 3394991 w 5730095"/>
              <a:gd name="connsiteY81" fmla="*/ 1826464 h 5730095"/>
              <a:gd name="connsiteX82" fmla="*/ 3215661 w 5730095"/>
              <a:gd name="connsiteY82" fmla="*/ 1824992 h 5730095"/>
              <a:gd name="connsiteX83" fmla="*/ 3259063 w 5730095"/>
              <a:gd name="connsiteY83" fmla="*/ 554187 h 5730095"/>
              <a:gd name="connsiteX84" fmla="*/ 3344183 w 5730095"/>
              <a:gd name="connsiteY84" fmla="*/ 637620 h 5730095"/>
              <a:gd name="connsiteX85" fmla="*/ 3817459 w 5730095"/>
              <a:gd name="connsiteY85" fmla="*/ 1263210 h 5730095"/>
              <a:gd name="connsiteX86" fmla="*/ 3827503 w 5730095"/>
              <a:gd name="connsiteY86" fmla="*/ 1281577 h 5730095"/>
              <a:gd name="connsiteX87" fmla="*/ 3902834 w 5730095"/>
              <a:gd name="connsiteY87" fmla="*/ 1297828 h 5730095"/>
              <a:gd name="connsiteX88" fmla="*/ 4063163 w 5730095"/>
              <a:gd name="connsiteY88" fmla="*/ 1381112 h 5730095"/>
              <a:gd name="connsiteX89" fmla="*/ 4249546 w 5730095"/>
              <a:gd name="connsiteY89" fmla="*/ 1669668 h 5730095"/>
              <a:gd name="connsiteX90" fmla="*/ 4250196 w 5730095"/>
              <a:gd name="connsiteY90" fmla="*/ 1675659 h 5730095"/>
              <a:gd name="connsiteX91" fmla="*/ 4365615 w 5730095"/>
              <a:gd name="connsiteY91" fmla="*/ 1711620 h 5730095"/>
              <a:gd name="connsiteX92" fmla="*/ 4903951 w 5730095"/>
              <a:gd name="connsiteY92" fmla="*/ 1952001 h 5730095"/>
              <a:gd name="connsiteX93" fmla="*/ 5059638 w 5730095"/>
              <a:gd name="connsiteY93" fmla="*/ 2044969 h 5730095"/>
              <a:gd name="connsiteX94" fmla="*/ 5025717 w 5730095"/>
              <a:gd name="connsiteY94" fmla="*/ 1952288 h 5730095"/>
              <a:gd name="connsiteX95" fmla="*/ 3394623 w 5730095"/>
              <a:gd name="connsiteY95" fmla="*/ 580148 h 5730095"/>
              <a:gd name="connsiteX96" fmla="*/ 2772124 w 5730095"/>
              <a:gd name="connsiteY96" fmla="*/ 523622 h 5730095"/>
              <a:gd name="connsiteX97" fmla="*/ 2684626 w 5730095"/>
              <a:gd name="connsiteY97" fmla="*/ 526938 h 5730095"/>
              <a:gd name="connsiteX98" fmla="*/ 704378 w 5730095"/>
              <a:gd name="connsiteY98" fmla="*/ 1952288 h 5730095"/>
              <a:gd name="connsiteX99" fmla="*/ 675406 w 5730095"/>
              <a:gd name="connsiteY99" fmla="*/ 2031445 h 5730095"/>
              <a:gd name="connsiteX100" fmla="*/ 798725 w 5730095"/>
              <a:gd name="connsiteY100" fmla="*/ 2023069 h 5730095"/>
              <a:gd name="connsiteX101" fmla="*/ 1133659 w 5730095"/>
              <a:gd name="connsiteY101" fmla="*/ 2025657 h 5730095"/>
              <a:gd name="connsiteX102" fmla="*/ 1186660 w 5730095"/>
              <a:gd name="connsiteY102" fmla="*/ 2030068 h 5730095"/>
              <a:gd name="connsiteX103" fmla="*/ 1193143 w 5730095"/>
              <a:gd name="connsiteY103" fmla="*/ 2018124 h 5730095"/>
              <a:gd name="connsiteX104" fmla="*/ 1534348 w 5730095"/>
              <a:gd name="connsiteY104" fmla="*/ 1836706 h 5730095"/>
              <a:gd name="connsiteX105" fmla="*/ 1739165 w 5730095"/>
              <a:gd name="connsiteY105" fmla="*/ 1891223 h 5730095"/>
              <a:gd name="connsiteX106" fmla="*/ 1754121 w 5730095"/>
              <a:gd name="connsiteY106" fmla="*/ 1901586 h 5730095"/>
              <a:gd name="connsiteX107" fmla="*/ 1862505 w 5730095"/>
              <a:gd name="connsiteY107" fmla="*/ 1846679 h 5730095"/>
              <a:gd name="connsiteX108" fmla="*/ 2423658 w 5730095"/>
              <a:gd name="connsiteY108" fmla="*/ 1642132 h 5730095"/>
              <a:gd name="connsiteX109" fmla="*/ 3209380 w 5730095"/>
              <a:gd name="connsiteY109" fmla="*/ 1530854 h 5730095"/>
              <a:gd name="connsiteX110" fmla="*/ 3403750 w 5730095"/>
              <a:gd name="connsiteY110" fmla="*/ 1532449 h 5730095"/>
              <a:gd name="connsiteX111" fmla="*/ 3418006 w 5730095"/>
              <a:gd name="connsiteY111" fmla="*/ 1487747 h 5730095"/>
              <a:gd name="connsiteX112" fmla="*/ 3459140 w 5730095"/>
              <a:gd name="connsiteY112" fmla="*/ 1418610 h 5730095"/>
              <a:gd name="connsiteX113" fmla="*/ 3515035 w 5730095"/>
              <a:gd name="connsiteY113" fmla="*/ 1360751 h 5730095"/>
              <a:gd name="connsiteX114" fmla="*/ 3526818 w 5730095"/>
              <a:gd name="connsiteY114" fmla="*/ 1353122 h 5730095"/>
              <a:gd name="connsiteX115" fmla="*/ 3468846 w 5730095"/>
              <a:gd name="connsiteY115" fmla="*/ 1260475 h 5730095"/>
              <a:gd name="connsiteX116" fmla="*/ 2865936 w 5730095"/>
              <a:gd name="connsiteY116" fmla="*/ 595801 h 5730095"/>
              <a:gd name="connsiteX117" fmla="*/ 2865047 w 5730095"/>
              <a:gd name="connsiteY117" fmla="*/ 0 h 5730095"/>
              <a:gd name="connsiteX118" fmla="*/ 5730095 w 5730095"/>
              <a:gd name="connsiteY118" fmla="*/ 2865047 h 5730095"/>
              <a:gd name="connsiteX119" fmla="*/ 2865047 w 5730095"/>
              <a:gd name="connsiteY119" fmla="*/ 5730095 h 5730095"/>
              <a:gd name="connsiteX120" fmla="*/ 0 w 5730095"/>
              <a:gd name="connsiteY120" fmla="*/ 2865047 h 5730095"/>
              <a:gd name="connsiteX121" fmla="*/ 2865047 w 5730095"/>
              <a:gd name="connsiteY121" fmla="*/ 0 h 57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30095" h="5730095">
                <a:moveTo>
                  <a:pt x="3866479" y="4543605"/>
                </a:moveTo>
                <a:lnTo>
                  <a:pt x="3807855" y="4649380"/>
                </a:lnTo>
                <a:cubicBezTo>
                  <a:pt x="3707942" y="4817799"/>
                  <a:pt x="3593084" y="4977621"/>
                  <a:pt x="3464353" y="5126766"/>
                </a:cubicBezTo>
                <a:lnTo>
                  <a:pt x="3460751" y="5130697"/>
                </a:lnTo>
                <a:lnTo>
                  <a:pt x="3562363" y="5104570"/>
                </a:lnTo>
                <a:cubicBezTo>
                  <a:pt x="3635790" y="5081732"/>
                  <a:pt x="3707670" y="5055382"/>
                  <a:pt x="3777806" y="5025717"/>
                </a:cubicBezTo>
                <a:lnTo>
                  <a:pt x="3951306" y="4942137"/>
                </a:lnTo>
                <a:lnTo>
                  <a:pt x="3941962" y="4872649"/>
                </a:lnTo>
                <a:cubicBezTo>
                  <a:pt x="3933837" y="4821993"/>
                  <a:pt x="3924449" y="4771658"/>
                  <a:pt x="3913821" y="4721687"/>
                </a:cubicBezTo>
                <a:close/>
                <a:moveTo>
                  <a:pt x="1881410" y="2467459"/>
                </a:moveTo>
                <a:lnTo>
                  <a:pt x="1875554" y="2478249"/>
                </a:lnTo>
                <a:cubicBezTo>
                  <a:pt x="1801608" y="2587703"/>
                  <a:pt x="1676382" y="2659666"/>
                  <a:pt x="1534348" y="2659666"/>
                </a:cubicBezTo>
                <a:cubicBezTo>
                  <a:pt x="1459781" y="2659666"/>
                  <a:pt x="1389846" y="2639832"/>
                  <a:pt x="1329531" y="2605150"/>
                </a:cubicBezTo>
                <a:lnTo>
                  <a:pt x="1283832" y="2573481"/>
                </a:lnTo>
                <a:lnTo>
                  <a:pt x="1244635" y="2606799"/>
                </a:lnTo>
                <a:cubicBezTo>
                  <a:pt x="1023741" y="2806017"/>
                  <a:pt x="832064" y="3037630"/>
                  <a:pt x="676939" y="3295026"/>
                </a:cubicBezTo>
                <a:lnTo>
                  <a:pt x="594465" y="3441566"/>
                </a:lnTo>
                <a:lnTo>
                  <a:pt x="625525" y="3562362"/>
                </a:lnTo>
                <a:cubicBezTo>
                  <a:pt x="922422" y="4516917"/>
                  <a:pt x="1812797" y="5209994"/>
                  <a:pt x="2865047" y="5209994"/>
                </a:cubicBezTo>
                <a:lnTo>
                  <a:pt x="2977080" y="5204337"/>
                </a:lnTo>
                <a:lnTo>
                  <a:pt x="2990323" y="5192953"/>
                </a:lnTo>
                <a:cubicBezTo>
                  <a:pt x="3213325" y="4989348"/>
                  <a:pt x="3403006" y="4755193"/>
                  <a:pt x="3554833" y="4499263"/>
                </a:cubicBezTo>
                <a:lnTo>
                  <a:pt x="3597819" y="4421704"/>
                </a:lnTo>
                <a:lnTo>
                  <a:pt x="3570158" y="4406690"/>
                </a:lnTo>
                <a:cubicBezTo>
                  <a:pt x="3460703" y="4332744"/>
                  <a:pt x="3388740" y="4207518"/>
                  <a:pt x="3388740" y="4065484"/>
                </a:cubicBezTo>
                <a:cubicBezTo>
                  <a:pt x="3388740" y="3951857"/>
                  <a:pt x="3434797" y="3848987"/>
                  <a:pt x="3509260" y="3774524"/>
                </a:cubicBezTo>
                <a:lnTo>
                  <a:pt x="3525267" y="3761317"/>
                </a:lnTo>
                <a:lnTo>
                  <a:pt x="3432674" y="3613548"/>
                </a:lnTo>
                <a:cubicBezTo>
                  <a:pt x="3258870" y="3364678"/>
                  <a:pt x="3047181" y="3140960"/>
                  <a:pt x="2802674" y="2951453"/>
                </a:cubicBezTo>
                <a:cubicBezTo>
                  <a:pt x="2558166" y="2761946"/>
                  <a:pt x="2288715" y="2612754"/>
                  <a:pt x="2004358" y="2506524"/>
                </a:cubicBezTo>
                <a:close/>
                <a:moveTo>
                  <a:pt x="964185" y="2314348"/>
                </a:moveTo>
                <a:cubicBezTo>
                  <a:pt x="862361" y="2313554"/>
                  <a:pt x="760182" y="2317876"/>
                  <a:pt x="658020" y="2327412"/>
                </a:cubicBezTo>
                <a:lnTo>
                  <a:pt x="582145" y="2336441"/>
                </a:lnTo>
                <a:lnTo>
                  <a:pt x="567742" y="2392459"/>
                </a:lnTo>
                <a:cubicBezTo>
                  <a:pt x="536505" y="2545109"/>
                  <a:pt x="520100" y="2703163"/>
                  <a:pt x="520100" y="2865047"/>
                </a:cubicBezTo>
                <a:lnTo>
                  <a:pt x="526203" y="2985904"/>
                </a:lnTo>
                <a:lnTo>
                  <a:pt x="531791" y="2977225"/>
                </a:lnTo>
                <a:cubicBezTo>
                  <a:pt x="680472" y="2760661"/>
                  <a:pt x="853781" y="2563123"/>
                  <a:pt x="1047599" y="2388324"/>
                </a:cubicBezTo>
                <a:lnTo>
                  <a:pt x="1127644" y="2320284"/>
                </a:lnTo>
                <a:lnTo>
                  <a:pt x="1116609" y="2319365"/>
                </a:lnTo>
                <a:cubicBezTo>
                  <a:pt x="1065921" y="2316422"/>
                  <a:pt x="1015097" y="2314746"/>
                  <a:pt x="964185" y="2314348"/>
                </a:cubicBezTo>
                <a:close/>
                <a:moveTo>
                  <a:pt x="4190835" y="1965183"/>
                </a:moveTo>
                <a:lnTo>
                  <a:pt x="4185735" y="1973755"/>
                </a:lnTo>
                <a:lnTo>
                  <a:pt x="4141612" y="2019427"/>
                </a:lnTo>
                <a:lnTo>
                  <a:pt x="4182364" y="2169412"/>
                </a:lnTo>
                <a:cubicBezTo>
                  <a:pt x="4243728" y="2424835"/>
                  <a:pt x="4275288" y="2689213"/>
                  <a:pt x="4274526" y="2957605"/>
                </a:cubicBezTo>
                <a:cubicBezTo>
                  <a:pt x="4273765" y="3225997"/>
                  <a:pt x="4240706" y="3490192"/>
                  <a:pt x="4177894" y="3745262"/>
                </a:cubicBezTo>
                <a:lnTo>
                  <a:pt x="4149082" y="3848976"/>
                </a:lnTo>
                <a:lnTo>
                  <a:pt x="4157184" y="3860667"/>
                </a:lnTo>
                <a:cubicBezTo>
                  <a:pt x="4191865" y="3920981"/>
                  <a:pt x="4211700" y="3990916"/>
                  <a:pt x="4211700" y="4065484"/>
                </a:cubicBezTo>
                <a:cubicBezTo>
                  <a:pt x="4211700" y="4150705"/>
                  <a:pt x="4185793" y="4229874"/>
                  <a:pt x="4141426" y="4295547"/>
                </a:cubicBezTo>
                <a:lnTo>
                  <a:pt x="4113121" y="4329852"/>
                </a:lnTo>
                <a:lnTo>
                  <a:pt x="4115532" y="4336773"/>
                </a:lnTo>
                <a:cubicBezTo>
                  <a:pt x="4149519" y="4442835"/>
                  <a:pt x="4178273" y="4550859"/>
                  <a:pt x="4201586" y="4660474"/>
                </a:cubicBezTo>
                <a:lnTo>
                  <a:pt x="4222854" y="4774574"/>
                </a:lnTo>
                <a:lnTo>
                  <a:pt x="4356651" y="4674522"/>
                </a:lnTo>
                <a:cubicBezTo>
                  <a:pt x="4877809" y="4244424"/>
                  <a:pt x="5209994" y="3593529"/>
                  <a:pt x="5209994" y="2865047"/>
                </a:cubicBezTo>
                <a:cubicBezTo>
                  <a:pt x="5209994" y="2784105"/>
                  <a:pt x="5205893" y="2704120"/>
                  <a:pt x="5197888" y="2625290"/>
                </a:cubicBezTo>
                <a:lnTo>
                  <a:pt x="5177215" y="2489840"/>
                </a:lnTo>
                <a:lnTo>
                  <a:pt x="5065998" y="2403898"/>
                </a:lnTo>
                <a:cubicBezTo>
                  <a:pt x="4820181" y="2225475"/>
                  <a:pt x="4551588" y="2086746"/>
                  <a:pt x="4269870" y="1989808"/>
                </a:cubicBezTo>
                <a:close/>
                <a:moveTo>
                  <a:pt x="3215661" y="1824992"/>
                </a:moveTo>
                <a:cubicBezTo>
                  <a:pt x="2976205" y="1830097"/>
                  <a:pt x="2735761" y="1863558"/>
                  <a:pt x="2499271" y="1926451"/>
                </a:cubicBezTo>
                <a:cubicBezTo>
                  <a:pt x="2321904" y="1973621"/>
                  <a:pt x="2150830" y="2036263"/>
                  <a:pt x="1987634" y="2112949"/>
                </a:cubicBezTo>
                <a:lnTo>
                  <a:pt x="1930525" y="2141881"/>
                </a:lnTo>
                <a:lnTo>
                  <a:pt x="1937468" y="2165259"/>
                </a:lnTo>
                <a:lnTo>
                  <a:pt x="1938267" y="2173183"/>
                </a:lnTo>
                <a:lnTo>
                  <a:pt x="1950075" y="2176613"/>
                </a:lnTo>
                <a:cubicBezTo>
                  <a:pt x="2319932" y="2294124"/>
                  <a:pt x="2670036" y="2476429"/>
                  <a:pt x="2982901" y="2718918"/>
                </a:cubicBezTo>
                <a:cubicBezTo>
                  <a:pt x="3251072" y="2926765"/>
                  <a:pt x="3483249" y="3172135"/>
                  <a:pt x="3673873" y="3445090"/>
                </a:cubicBezTo>
                <a:lnTo>
                  <a:pt x="3805088" y="3654495"/>
                </a:lnTo>
                <a:lnTo>
                  <a:pt x="3883148" y="3662364"/>
                </a:lnTo>
                <a:lnTo>
                  <a:pt x="3894214" y="3665651"/>
                </a:lnTo>
                <a:lnTo>
                  <a:pt x="3930049" y="3499013"/>
                </a:lnTo>
                <a:cubicBezTo>
                  <a:pt x="3962719" y="3321682"/>
                  <a:pt x="3979805" y="3140302"/>
                  <a:pt x="3980325" y="2956771"/>
                </a:cubicBezTo>
                <a:cubicBezTo>
                  <a:pt x="3981019" y="2712062"/>
                  <a:pt x="3952244" y="2471012"/>
                  <a:pt x="3896295" y="2238128"/>
                </a:cubicBezTo>
                <a:lnTo>
                  <a:pt x="3862511" y="2113784"/>
                </a:lnTo>
                <a:lnTo>
                  <a:pt x="3825947" y="2112638"/>
                </a:lnTo>
                <a:cubicBezTo>
                  <a:pt x="3742008" y="2102309"/>
                  <a:pt x="3656953" y="2068740"/>
                  <a:pt x="3581711" y="2011253"/>
                </a:cubicBezTo>
                <a:cubicBezTo>
                  <a:pt x="3531550" y="1972928"/>
                  <a:pt x="3490500" y="1927601"/>
                  <a:pt x="3459217" y="1878449"/>
                </a:cubicBezTo>
                <a:lnTo>
                  <a:pt x="3433604" y="1829061"/>
                </a:lnTo>
                <a:lnTo>
                  <a:pt x="3394991" y="1826464"/>
                </a:lnTo>
                <a:cubicBezTo>
                  <a:pt x="3335328" y="1824212"/>
                  <a:pt x="3275525" y="1823716"/>
                  <a:pt x="3215661" y="1824992"/>
                </a:cubicBezTo>
                <a:close/>
                <a:moveTo>
                  <a:pt x="3259063" y="554187"/>
                </a:moveTo>
                <a:lnTo>
                  <a:pt x="3344183" y="637620"/>
                </a:lnTo>
                <a:cubicBezTo>
                  <a:pt x="3526921" y="827722"/>
                  <a:pt x="3685519" y="1037899"/>
                  <a:pt x="3817459" y="1263210"/>
                </a:cubicBezTo>
                <a:lnTo>
                  <a:pt x="3827503" y="1281577"/>
                </a:lnTo>
                <a:lnTo>
                  <a:pt x="3902834" y="1297828"/>
                </a:lnTo>
                <a:cubicBezTo>
                  <a:pt x="3958480" y="1315093"/>
                  <a:pt x="4013002" y="1342787"/>
                  <a:pt x="4063163" y="1381112"/>
                </a:cubicBezTo>
                <a:cubicBezTo>
                  <a:pt x="4163485" y="1457762"/>
                  <a:pt x="4227365" y="1562420"/>
                  <a:pt x="4249546" y="1669668"/>
                </a:cubicBezTo>
                <a:lnTo>
                  <a:pt x="4250196" y="1675659"/>
                </a:lnTo>
                <a:lnTo>
                  <a:pt x="4365615" y="1711620"/>
                </a:lnTo>
                <a:cubicBezTo>
                  <a:pt x="4551005" y="1775412"/>
                  <a:pt x="4731212" y="1855705"/>
                  <a:pt x="4903951" y="1952001"/>
                </a:cubicBezTo>
                <a:lnTo>
                  <a:pt x="5059638" y="2044969"/>
                </a:lnTo>
                <a:lnTo>
                  <a:pt x="5025717" y="1952288"/>
                </a:lnTo>
                <a:cubicBezTo>
                  <a:pt x="4736481" y="1268459"/>
                  <a:pt x="4132089" y="750385"/>
                  <a:pt x="3394623" y="580148"/>
                </a:cubicBezTo>
                <a:close/>
                <a:moveTo>
                  <a:pt x="2772124" y="523622"/>
                </a:moveTo>
                <a:lnTo>
                  <a:pt x="2684626" y="526938"/>
                </a:lnTo>
                <a:cubicBezTo>
                  <a:pt x="1791432" y="594900"/>
                  <a:pt x="1038112" y="1163254"/>
                  <a:pt x="704378" y="1952288"/>
                </a:cubicBezTo>
                <a:lnTo>
                  <a:pt x="675406" y="2031445"/>
                </a:lnTo>
                <a:lnTo>
                  <a:pt x="798725" y="2023069"/>
                </a:lnTo>
                <a:cubicBezTo>
                  <a:pt x="910691" y="2018302"/>
                  <a:pt x="1022472" y="2019200"/>
                  <a:pt x="1133659" y="2025657"/>
                </a:cubicBezTo>
                <a:lnTo>
                  <a:pt x="1186660" y="2030068"/>
                </a:lnTo>
                <a:lnTo>
                  <a:pt x="1193143" y="2018124"/>
                </a:lnTo>
                <a:cubicBezTo>
                  <a:pt x="1267089" y="1908670"/>
                  <a:pt x="1392315" y="1836706"/>
                  <a:pt x="1534348" y="1836706"/>
                </a:cubicBezTo>
                <a:cubicBezTo>
                  <a:pt x="1608916" y="1836706"/>
                  <a:pt x="1678851" y="1856541"/>
                  <a:pt x="1739165" y="1891223"/>
                </a:cubicBezTo>
                <a:lnTo>
                  <a:pt x="1754121" y="1901586"/>
                </a:lnTo>
                <a:lnTo>
                  <a:pt x="1862505" y="1846679"/>
                </a:lnTo>
                <a:cubicBezTo>
                  <a:pt x="2041495" y="1762572"/>
                  <a:pt x="2229126" y="1693866"/>
                  <a:pt x="2423658" y="1642132"/>
                </a:cubicBezTo>
                <a:cubicBezTo>
                  <a:pt x="2683036" y="1573152"/>
                  <a:pt x="2946749" y="1536452"/>
                  <a:pt x="3209380" y="1530854"/>
                </a:cubicBezTo>
                <a:lnTo>
                  <a:pt x="3403750" y="1532449"/>
                </a:lnTo>
                <a:lnTo>
                  <a:pt x="3418006" y="1487747"/>
                </a:lnTo>
                <a:cubicBezTo>
                  <a:pt x="3428837" y="1463539"/>
                  <a:pt x="3442521" y="1440361"/>
                  <a:pt x="3459140" y="1418610"/>
                </a:cubicBezTo>
                <a:cubicBezTo>
                  <a:pt x="3475758" y="1396859"/>
                  <a:pt x="3494525" y="1377564"/>
                  <a:pt x="3515035" y="1360751"/>
                </a:cubicBezTo>
                <a:lnTo>
                  <a:pt x="3526818" y="1353122"/>
                </a:lnTo>
                <a:lnTo>
                  <a:pt x="3468846" y="1260475"/>
                </a:lnTo>
                <a:cubicBezTo>
                  <a:pt x="3303462" y="1012663"/>
                  <a:pt x="3100997" y="788172"/>
                  <a:pt x="2865936" y="595801"/>
                </a:cubicBezTo>
                <a:close/>
                <a:moveTo>
                  <a:pt x="2865047" y="0"/>
                </a:moveTo>
                <a:cubicBezTo>
                  <a:pt x="4447369" y="0"/>
                  <a:pt x="5730095" y="1282726"/>
                  <a:pt x="5730095" y="2865047"/>
                </a:cubicBezTo>
                <a:cubicBezTo>
                  <a:pt x="5730095" y="4447369"/>
                  <a:pt x="4447369" y="5730095"/>
                  <a:pt x="2865047" y="5730095"/>
                </a:cubicBezTo>
                <a:cubicBezTo>
                  <a:pt x="1282726" y="5730095"/>
                  <a:pt x="0" y="4447369"/>
                  <a:pt x="0" y="2865047"/>
                </a:cubicBezTo>
                <a:cubicBezTo>
                  <a:pt x="0" y="1282726"/>
                  <a:pt x="1282726" y="0"/>
                  <a:pt x="286504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194B09F-7E31-4D72-8C2E-10353830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73470" y="1648864"/>
            <a:ext cx="783170" cy="569013"/>
            <a:chOff x="6808598" y="4933005"/>
            <a:chExt cx="274631" cy="231937"/>
          </a:xfrm>
          <a:solidFill>
            <a:schemeClr val="bg1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9C329489-D690-4DBC-9133-E3AB7EF7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98" y="5063397"/>
              <a:ext cx="274631" cy="101545"/>
            </a:xfrm>
            <a:custGeom>
              <a:avLst/>
              <a:gdLst>
                <a:gd name="T0" fmla="*/ 0 w 1820"/>
                <a:gd name="T1" fmla="*/ 538 h 674"/>
                <a:gd name="T2" fmla="*/ 0 w 1820"/>
                <a:gd name="T3" fmla="*/ 494 h 674"/>
                <a:gd name="T4" fmla="*/ 0 w 1820"/>
                <a:gd name="T5" fmla="*/ 148 h 674"/>
                <a:gd name="T6" fmla="*/ 12 w 1820"/>
                <a:gd name="T7" fmla="*/ 124 h 674"/>
                <a:gd name="T8" fmla="*/ 327 w 1820"/>
                <a:gd name="T9" fmla="*/ 12 h 674"/>
                <a:gd name="T10" fmla="*/ 643 w 1820"/>
                <a:gd name="T11" fmla="*/ 81 h 674"/>
                <a:gd name="T12" fmla="*/ 775 w 1820"/>
                <a:gd name="T13" fmla="*/ 178 h 674"/>
                <a:gd name="T14" fmla="*/ 942 w 1820"/>
                <a:gd name="T15" fmla="*/ 251 h 674"/>
                <a:gd name="T16" fmla="*/ 1093 w 1820"/>
                <a:gd name="T17" fmla="*/ 279 h 674"/>
                <a:gd name="T18" fmla="*/ 1136 w 1820"/>
                <a:gd name="T19" fmla="*/ 296 h 674"/>
                <a:gd name="T20" fmla="*/ 1170 w 1820"/>
                <a:gd name="T21" fmla="*/ 375 h 674"/>
                <a:gd name="T22" fmla="*/ 1130 w 1820"/>
                <a:gd name="T23" fmla="*/ 409 h 674"/>
                <a:gd name="T24" fmla="*/ 841 w 1820"/>
                <a:gd name="T25" fmla="*/ 409 h 674"/>
                <a:gd name="T26" fmla="*/ 612 w 1820"/>
                <a:gd name="T27" fmla="*/ 333 h 674"/>
                <a:gd name="T28" fmla="*/ 531 w 1820"/>
                <a:gd name="T29" fmla="*/ 285 h 674"/>
                <a:gd name="T30" fmla="*/ 509 w 1820"/>
                <a:gd name="T31" fmla="*/ 273 h 674"/>
                <a:gd name="T32" fmla="*/ 645 w 1820"/>
                <a:gd name="T33" fmla="*/ 435 h 674"/>
                <a:gd name="T34" fmla="*/ 937 w 1820"/>
                <a:gd name="T35" fmla="*/ 489 h 674"/>
                <a:gd name="T36" fmla="*/ 1127 w 1820"/>
                <a:gd name="T37" fmla="*/ 483 h 674"/>
                <a:gd name="T38" fmla="*/ 1239 w 1820"/>
                <a:gd name="T39" fmla="*/ 402 h 674"/>
                <a:gd name="T40" fmla="*/ 1205 w 1820"/>
                <a:gd name="T41" fmla="*/ 265 h 674"/>
                <a:gd name="T42" fmla="*/ 1126 w 1820"/>
                <a:gd name="T43" fmla="*/ 216 h 674"/>
                <a:gd name="T44" fmla="*/ 1297 w 1820"/>
                <a:gd name="T45" fmla="*/ 128 h 674"/>
                <a:gd name="T46" fmla="*/ 1386 w 1820"/>
                <a:gd name="T47" fmla="*/ 108 h 674"/>
                <a:gd name="T48" fmla="*/ 1449 w 1820"/>
                <a:gd name="T49" fmla="*/ 159 h 674"/>
                <a:gd name="T50" fmla="*/ 1481 w 1820"/>
                <a:gd name="T51" fmla="*/ 145 h 674"/>
                <a:gd name="T52" fmla="*/ 1543 w 1820"/>
                <a:gd name="T53" fmla="*/ 135 h 674"/>
                <a:gd name="T54" fmla="*/ 1601 w 1820"/>
                <a:gd name="T55" fmla="*/ 188 h 674"/>
                <a:gd name="T56" fmla="*/ 1669 w 1820"/>
                <a:gd name="T57" fmla="*/ 161 h 674"/>
                <a:gd name="T58" fmla="*/ 1754 w 1820"/>
                <a:gd name="T59" fmla="*/ 154 h 674"/>
                <a:gd name="T60" fmla="*/ 1795 w 1820"/>
                <a:gd name="T61" fmla="*/ 255 h 674"/>
                <a:gd name="T62" fmla="*/ 1756 w 1820"/>
                <a:gd name="T63" fmla="*/ 297 h 674"/>
                <a:gd name="T64" fmla="*/ 1284 w 1820"/>
                <a:gd name="T65" fmla="*/ 559 h 674"/>
                <a:gd name="T66" fmla="*/ 978 w 1820"/>
                <a:gd name="T67" fmla="*/ 661 h 674"/>
                <a:gd name="T68" fmla="*/ 857 w 1820"/>
                <a:gd name="T69" fmla="*/ 662 h 674"/>
                <a:gd name="T70" fmla="*/ 603 w 1820"/>
                <a:gd name="T71" fmla="*/ 619 h 674"/>
                <a:gd name="T72" fmla="*/ 347 w 1820"/>
                <a:gd name="T73" fmla="*/ 515 h 674"/>
                <a:gd name="T74" fmla="*/ 257 w 1820"/>
                <a:gd name="T75" fmla="*/ 479 h 674"/>
                <a:gd name="T76" fmla="*/ 183 w 1820"/>
                <a:gd name="T77" fmla="*/ 484 h 674"/>
                <a:gd name="T78" fmla="*/ 15 w 1820"/>
                <a:gd name="T79" fmla="*/ 534 h 674"/>
                <a:gd name="T80" fmla="*/ 0 w 1820"/>
                <a:gd name="T81" fmla="*/ 53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0" h="674">
                  <a:moveTo>
                    <a:pt x="0" y="538"/>
                  </a:moveTo>
                  <a:cubicBezTo>
                    <a:pt x="0" y="522"/>
                    <a:pt x="0" y="508"/>
                    <a:pt x="0" y="494"/>
                  </a:cubicBezTo>
                  <a:cubicBezTo>
                    <a:pt x="0" y="379"/>
                    <a:pt x="0" y="263"/>
                    <a:pt x="0" y="148"/>
                  </a:cubicBezTo>
                  <a:cubicBezTo>
                    <a:pt x="0" y="137"/>
                    <a:pt x="1" y="130"/>
                    <a:pt x="12" y="124"/>
                  </a:cubicBezTo>
                  <a:cubicBezTo>
                    <a:pt x="110" y="67"/>
                    <a:pt x="213" y="24"/>
                    <a:pt x="327" y="12"/>
                  </a:cubicBezTo>
                  <a:cubicBezTo>
                    <a:pt x="440" y="0"/>
                    <a:pt x="547" y="22"/>
                    <a:pt x="643" y="81"/>
                  </a:cubicBezTo>
                  <a:cubicBezTo>
                    <a:pt x="690" y="110"/>
                    <a:pt x="735" y="142"/>
                    <a:pt x="775" y="178"/>
                  </a:cubicBezTo>
                  <a:cubicBezTo>
                    <a:pt x="824" y="222"/>
                    <a:pt x="880" y="242"/>
                    <a:pt x="942" y="251"/>
                  </a:cubicBezTo>
                  <a:cubicBezTo>
                    <a:pt x="993" y="258"/>
                    <a:pt x="1043" y="269"/>
                    <a:pt x="1093" y="279"/>
                  </a:cubicBezTo>
                  <a:cubicBezTo>
                    <a:pt x="1108" y="282"/>
                    <a:pt x="1123" y="289"/>
                    <a:pt x="1136" y="296"/>
                  </a:cubicBezTo>
                  <a:cubicBezTo>
                    <a:pt x="1163" y="311"/>
                    <a:pt x="1177" y="345"/>
                    <a:pt x="1170" y="375"/>
                  </a:cubicBezTo>
                  <a:cubicBezTo>
                    <a:pt x="1165" y="394"/>
                    <a:pt x="1150" y="409"/>
                    <a:pt x="1130" y="409"/>
                  </a:cubicBezTo>
                  <a:cubicBezTo>
                    <a:pt x="1034" y="410"/>
                    <a:pt x="937" y="413"/>
                    <a:pt x="841" y="409"/>
                  </a:cubicBezTo>
                  <a:cubicBezTo>
                    <a:pt x="758" y="407"/>
                    <a:pt x="683" y="372"/>
                    <a:pt x="612" y="333"/>
                  </a:cubicBezTo>
                  <a:cubicBezTo>
                    <a:pt x="584" y="318"/>
                    <a:pt x="558" y="301"/>
                    <a:pt x="531" y="285"/>
                  </a:cubicBezTo>
                  <a:cubicBezTo>
                    <a:pt x="525" y="282"/>
                    <a:pt x="520" y="279"/>
                    <a:pt x="509" y="273"/>
                  </a:cubicBezTo>
                  <a:cubicBezTo>
                    <a:pt x="539" y="345"/>
                    <a:pt x="577" y="402"/>
                    <a:pt x="645" y="435"/>
                  </a:cubicBezTo>
                  <a:cubicBezTo>
                    <a:pt x="738" y="478"/>
                    <a:pt x="836" y="491"/>
                    <a:pt x="937" y="489"/>
                  </a:cubicBezTo>
                  <a:cubicBezTo>
                    <a:pt x="1000" y="487"/>
                    <a:pt x="1064" y="485"/>
                    <a:pt x="1127" y="483"/>
                  </a:cubicBezTo>
                  <a:cubicBezTo>
                    <a:pt x="1181" y="482"/>
                    <a:pt x="1220" y="453"/>
                    <a:pt x="1239" y="402"/>
                  </a:cubicBezTo>
                  <a:cubicBezTo>
                    <a:pt x="1258" y="350"/>
                    <a:pt x="1247" y="298"/>
                    <a:pt x="1205" y="265"/>
                  </a:cubicBezTo>
                  <a:cubicBezTo>
                    <a:pt x="1181" y="246"/>
                    <a:pt x="1153" y="232"/>
                    <a:pt x="1126" y="216"/>
                  </a:cubicBezTo>
                  <a:cubicBezTo>
                    <a:pt x="1182" y="187"/>
                    <a:pt x="1238" y="154"/>
                    <a:pt x="1297" y="128"/>
                  </a:cubicBezTo>
                  <a:cubicBezTo>
                    <a:pt x="1324" y="115"/>
                    <a:pt x="1356" y="110"/>
                    <a:pt x="1386" y="108"/>
                  </a:cubicBezTo>
                  <a:cubicBezTo>
                    <a:pt x="1422" y="106"/>
                    <a:pt x="1439" y="123"/>
                    <a:pt x="1449" y="159"/>
                  </a:cubicBezTo>
                  <a:cubicBezTo>
                    <a:pt x="1460" y="154"/>
                    <a:pt x="1470" y="148"/>
                    <a:pt x="1481" y="145"/>
                  </a:cubicBezTo>
                  <a:cubicBezTo>
                    <a:pt x="1502" y="141"/>
                    <a:pt x="1523" y="135"/>
                    <a:pt x="1543" y="135"/>
                  </a:cubicBezTo>
                  <a:cubicBezTo>
                    <a:pt x="1578" y="135"/>
                    <a:pt x="1595" y="152"/>
                    <a:pt x="1601" y="188"/>
                  </a:cubicBezTo>
                  <a:cubicBezTo>
                    <a:pt x="1624" y="179"/>
                    <a:pt x="1647" y="170"/>
                    <a:pt x="1669" y="161"/>
                  </a:cubicBezTo>
                  <a:cubicBezTo>
                    <a:pt x="1697" y="150"/>
                    <a:pt x="1725" y="146"/>
                    <a:pt x="1754" y="154"/>
                  </a:cubicBezTo>
                  <a:cubicBezTo>
                    <a:pt x="1800" y="168"/>
                    <a:pt x="1820" y="213"/>
                    <a:pt x="1795" y="255"/>
                  </a:cubicBezTo>
                  <a:cubicBezTo>
                    <a:pt x="1786" y="271"/>
                    <a:pt x="1772" y="287"/>
                    <a:pt x="1756" y="297"/>
                  </a:cubicBezTo>
                  <a:cubicBezTo>
                    <a:pt x="1604" y="393"/>
                    <a:pt x="1455" y="496"/>
                    <a:pt x="1284" y="559"/>
                  </a:cubicBezTo>
                  <a:cubicBezTo>
                    <a:pt x="1184" y="597"/>
                    <a:pt x="1080" y="628"/>
                    <a:pt x="978" y="661"/>
                  </a:cubicBezTo>
                  <a:cubicBezTo>
                    <a:pt x="938" y="674"/>
                    <a:pt x="898" y="669"/>
                    <a:pt x="857" y="662"/>
                  </a:cubicBezTo>
                  <a:cubicBezTo>
                    <a:pt x="773" y="647"/>
                    <a:pt x="687" y="636"/>
                    <a:pt x="603" y="619"/>
                  </a:cubicBezTo>
                  <a:cubicBezTo>
                    <a:pt x="512" y="601"/>
                    <a:pt x="430" y="557"/>
                    <a:pt x="347" y="515"/>
                  </a:cubicBezTo>
                  <a:cubicBezTo>
                    <a:pt x="318" y="501"/>
                    <a:pt x="288" y="486"/>
                    <a:pt x="257" y="479"/>
                  </a:cubicBezTo>
                  <a:cubicBezTo>
                    <a:pt x="234" y="474"/>
                    <a:pt x="207" y="478"/>
                    <a:pt x="183" y="484"/>
                  </a:cubicBezTo>
                  <a:cubicBezTo>
                    <a:pt x="126" y="499"/>
                    <a:pt x="71" y="518"/>
                    <a:pt x="15" y="534"/>
                  </a:cubicBezTo>
                  <a:cubicBezTo>
                    <a:pt x="11" y="536"/>
                    <a:pt x="7" y="536"/>
                    <a:pt x="0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849E0F68-9EC0-49C4-A137-A133A86E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27" y="4933005"/>
              <a:ext cx="75004" cy="132700"/>
            </a:xfrm>
            <a:custGeom>
              <a:avLst/>
              <a:gdLst>
                <a:gd name="T0" fmla="*/ 255 w 503"/>
                <a:gd name="T1" fmla="*/ 886 h 886"/>
                <a:gd name="T2" fmla="*/ 233 w 503"/>
                <a:gd name="T3" fmla="*/ 886 h 886"/>
                <a:gd name="T4" fmla="*/ 206 w 503"/>
                <a:gd name="T5" fmla="*/ 858 h 886"/>
                <a:gd name="T6" fmla="*/ 205 w 503"/>
                <a:gd name="T7" fmla="*/ 820 h 886"/>
                <a:gd name="T8" fmla="*/ 167 w 503"/>
                <a:gd name="T9" fmla="*/ 778 h 886"/>
                <a:gd name="T10" fmla="*/ 53 w 503"/>
                <a:gd name="T11" fmla="*/ 751 h 886"/>
                <a:gd name="T12" fmla="*/ 30 w 503"/>
                <a:gd name="T13" fmla="*/ 707 h 886"/>
                <a:gd name="T14" fmla="*/ 43 w 503"/>
                <a:gd name="T15" fmla="*/ 656 h 886"/>
                <a:gd name="T16" fmla="*/ 86 w 503"/>
                <a:gd name="T17" fmla="*/ 634 h 886"/>
                <a:gd name="T18" fmla="*/ 252 w 503"/>
                <a:gd name="T19" fmla="*/ 662 h 886"/>
                <a:gd name="T20" fmla="*/ 281 w 503"/>
                <a:gd name="T21" fmla="*/ 657 h 886"/>
                <a:gd name="T22" fmla="*/ 337 w 503"/>
                <a:gd name="T23" fmla="*/ 599 h 886"/>
                <a:gd name="T24" fmla="*/ 300 w 503"/>
                <a:gd name="T25" fmla="*/ 533 h 886"/>
                <a:gd name="T26" fmla="*/ 215 w 503"/>
                <a:gd name="T27" fmla="*/ 495 h 886"/>
                <a:gd name="T28" fmla="*/ 109 w 503"/>
                <a:gd name="T29" fmla="*/ 444 h 886"/>
                <a:gd name="T30" fmla="*/ 105 w 503"/>
                <a:gd name="T31" fmla="*/ 156 h 886"/>
                <a:gd name="T32" fmla="*/ 182 w 503"/>
                <a:gd name="T33" fmla="*/ 120 h 886"/>
                <a:gd name="T34" fmla="*/ 211 w 503"/>
                <a:gd name="T35" fmla="*/ 81 h 886"/>
                <a:gd name="T36" fmla="*/ 211 w 503"/>
                <a:gd name="T37" fmla="*/ 39 h 886"/>
                <a:gd name="T38" fmla="*/ 237 w 503"/>
                <a:gd name="T39" fmla="*/ 10 h 886"/>
                <a:gd name="T40" fmla="*/ 241 w 503"/>
                <a:gd name="T41" fmla="*/ 10 h 886"/>
                <a:gd name="T42" fmla="*/ 309 w 503"/>
                <a:gd name="T43" fmla="*/ 68 h 886"/>
                <a:gd name="T44" fmla="*/ 349 w 503"/>
                <a:gd name="T45" fmla="*/ 110 h 886"/>
                <a:gd name="T46" fmla="*/ 438 w 503"/>
                <a:gd name="T47" fmla="*/ 130 h 886"/>
                <a:gd name="T48" fmla="*/ 459 w 503"/>
                <a:gd name="T49" fmla="*/ 168 h 886"/>
                <a:gd name="T50" fmla="*/ 443 w 503"/>
                <a:gd name="T51" fmla="*/ 226 h 886"/>
                <a:gd name="T52" fmla="*/ 408 w 503"/>
                <a:gd name="T53" fmla="*/ 243 h 886"/>
                <a:gd name="T54" fmla="*/ 303 w 503"/>
                <a:gd name="T55" fmla="*/ 220 h 886"/>
                <a:gd name="T56" fmla="*/ 223 w 503"/>
                <a:gd name="T57" fmla="*/ 231 h 886"/>
                <a:gd name="T58" fmla="*/ 210 w 503"/>
                <a:gd name="T59" fmla="*/ 325 h 886"/>
                <a:gd name="T60" fmla="*/ 315 w 503"/>
                <a:gd name="T61" fmla="*/ 377 h 886"/>
                <a:gd name="T62" fmla="*/ 397 w 503"/>
                <a:gd name="T63" fmla="*/ 414 h 886"/>
                <a:gd name="T64" fmla="*/ 495 w 503"/>
                <a:gd name="T65" fmla="*/ 599 h 886"/>
                <a:gd name="T66" fmla="*/ 375 w 503"/>
                <a:gd name="T67" fmla="*/ 754 h 886"/>
                <a:gd name="T68" fmla="*/ 333 w 503"/>
                <a:gd name="T69" fmla="*/ 768 h 886"/>
                <a:gd name="T70" fmla="*/ 304 w 503"/>
                <a:gd name="T71" fmla="*/ 806 h 886"/>
                <a:gd name="T72" fmla="*/ 304 w 503"/>
                <a:gd name="T73" fmla="*/ 850 h 886"/>
                <a:gd name="T74" fmla="*/ 267 w 503"/>
                <a:gd name="T75" fmla="*/ 886 h 886"/>
                <a:gd name="T76" fmla="*/ 255 w 503"/>
                <a:gd name="T77" fmla="*/ 886 h 886"/>
                <a:gd name="T78" fmla="*/ 255 w 503"/>
                <a:gd name="T79" fmla="*/ 88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886">
                  <a:moveTo>
                    <a:pt x="255" y="886"/>
                  </a:moveTo>
                  <a:cubicBezTo>
                    <a:pt x="248" y="886"/>
                    <a:pt x="240" y="886"/>
                    <a:pt x="233" y="886"/>
                  </a:cubicBezTo>
                  <a:cubicBezTo>
                    <a:pt x="216" y="884"/>
                    <a:pt x="206" y="876"/>
                    <a:pt x="206" y="858"/>
                  </a:cubicBezTo>
                  <a:cubicBezTo>
                    <a:pt x="206" y="845"/>
                    <a:pt x="206" y="832"/>
                    <a:pt x="205" y="820"/>
                  </a:cubicBezTo>
                  <a:cubicBezTo>
                    <a:pt x="203" y="791"/>
                    <a:pt x="195" y="784"/>
                    <a:pt x="167" y="778"/>
                  </a:cubicBezTo>
                  <a:cubicBezTo>
                    <a:pt x="128" y="771"/>
                    <a:pt x="90" y="762"/>
                    <a:pt x="53" y="751"/>
                  </a:cubicBezTo>
                  <a:cubicBezTo>
                    <a:pt x="26" y="743"/>
                    <a:pt x="23" y="734"/>
                    <a:pt x="30" y="707"/>
                  </a:cubicBezTo>
                  <a:cubicBezTo>
                    <a:pt x="34" y="690"/>
                    <a:pt x="38" y="673"/>
                    <a:pt x="43" y="656"/>
                  </a:cubicBezTo>
                  <a:cubicBezTo>
                    <a:pt x="49" y="630"/>
                    <a:pt x="61" y="624"/>
                    <a:pt x="86" y="634"/>
                  </a:cubicBezTo>
                  <a:cubicBezTo>
                    <a:pt x="139" y="655"/>
                    <a:pt x="194" y="667"/>
                    <a:pt x="252" y="662"/>
                  </a:cubicBezTo>
                  <a:cubicBezTo>
                    <a:pt x="262" y="661"/>
                    <a:pt x="272" y="659"/>
                    <a:pt x="281" y="657"/>
                  </a:cubicBezTo>
                  <a:cubicBezTo>
                    <a:pt x="311" y="648"/>
                    <a:pt x="333" y="632"/>
                    <a:pt x="337" y="599"/>
                  </a:cubicBezTo>
                  <a:cubicBezTo>
                    <a:pt x="340" y="569"/>
                    <a:pt x="324" y="547"/>
                    <a:pt x="300" y="533"/>
                  </a:cubicBezTo>
                  <a:cubicBezTo>
                    <a:pt x="273" y="518"/>
                    <a:pt x="243" y="508"/>
                    <a:pt x="215" y="495"/>
                  </a:cubicBezTo>
                  <a:cubicBezTo>
                    <a:pt x="179" y="478"/>
                    <a:pt x="142" y="465"/>
                    <a:pt x="109" y="444"/>
                  </a:cubicBezTo>
                  <a:cubicBezTo>
                    <a:pt x="2" y="376"/>
                    <a:pt x="0" y="227"/>
                    <a:pt x="105" y="156"/>
                  </a:cubicBezTo>
                  <a:cubicBezTo>
                    <a:pt x="128" y="140"/>
                    <a:pt x="156" y="130"/>
                    <a:pt x="182" y="120"/>
                  </a:cubicBezTo>
                  <a:cubicBezTo>
                    <a:pt x="201" y="112"/>
                    <a:pt x="211" y="101"/>
                    <a:pt x="211" y="81"/>
                  </a:cubicBezTo>
                  <a:cubicBezTo>
                    <a:pt x="211" y="67"/>
                    <a:pt x="211" y="53"/>
                    <a:pt x="211" y="39"/>
                  </a:cubicBezTo>
                  <a:cubicBezTo>
                    <a:pt x="210" y="21"/>
                    <a:pt x="221" y="13"/>
                    <a:pt x="237" y="10"/>
                  </a:cubicBezTo>
                  <a:cubicBezTo>
                    <a:pt x="239" y="10"/>
                    <a:pt x="240" y="10"/>
                    <a:pt x="241" y="10"/>
                  </a:cubicBezTo>
                  <a:cubicBezTo>
                    <a:pt x="292" y="11"/>
                    <a:pt x="313" y="0"/>
                    <a:pt x="309" y="68"/>
                  </a:cubicBezTo>
                  <a:cubicBezTo>
                    <a:pt x="308" y="98"/>
                    <a:pt x="319" y="105"/>
                    <a:pt x="349" y="110"/>
                  </a:cubicBezTo>
                  <a:cubicBezTo>
                    <a:pt x="379" y="115"/>
                    <a:pt x="409" y="121"/>
                    <a:pt x="438" y="130"/>
                  </a:cubicBezTo>
                  <a:cubicBezTo>
                    <a:pt x="460" y="136"/>
                    <a:pt x="464" y="147"/>
                    <a:pt x="459" y="168"/>
                  </a:cubicBezTo>
                  <a:cubicBezTo>
                    <a:pt x="454" y="187"/>
                    <a:pt x="449" y="207"/>
                    <a:pt x="443" y="226"/>
                  </a:cubicBezTo>
                  <a:cubicBezTo>
                    <a:pt x="437" y="244"/>
                    <a:pt x="427" y="248"/>
                    <a:pt x="408" y="243"/>
                  </a:cubicBezTo>
                  <a:cubicBezTo>
                    <a:pt x="373" y="234"/>
                    <a:pt x="338" y="223"/>
                    <a:pt x="303" y="220"/>
                  </a:cubicBezTo>
                  <a:cubicBezTo>
                    <a:pt x="277" y="218"/>
                    <a:pt x="248" y="222"/>
                    <a:pt x="223" y="231"/>
                  </a:cubicBezTo>
                  <a:cubicBezTo>
                    <a:pt x="180" y="247"/>
                    <a:pt x="172" y="300"/>
                    <a:pt x="210" y="325"/>
                  </a:cubicBezTo>
                  <a:cubicBezTo>
                    <a:pt x="242" y="347"/>
                    <a:pt x="280" y="361"/>
                    <a:pt x="315" y="377"/>
                  </a:cubicBezTo>
                  <a:cubicBezTo>
                    <a:pt x="342" y="390"/>
                    <a:pt x="370" y="400"/>
                    <a:pt x="397" y="414"/>
                  </a:cubicBezTo>
                  <a:cubicBezTo>
                    <a:pt x="471" y="453"/>
                    <a:pt x="503" y="517"/>
                    <a:pt x="495" y="599"/>
                  </a:cubicBezTo>
                  <a:cubicBezTo>
                    <a:pt x="487" y="674"/>
                    <a:pt x="443" y="724"/>
                    <a:pt x="375" y="754"/>
                  </a:cubicBezTo>
                  <a:cubicBezTo>
                    <a:pt x="362" y="760"/>
                    <a:pt x="348" y="765"/>
                    <a:pt x="333" y="768"/>
                  </a:cubicBezTo>
                  <a:cubicBezTo>
                    <a:pt x="313" y="773"/>
                    <a:pt x="305" y="786"/>
                    <a:pt x="304" y="806"/>
                  </a:cubicBezTo>
                  <a:cubicBezTo>
                    <a:pt x="304" y="820"/>
                    <a:pt x="304" y="835"/>
                    <a:pt x="304" y="850"/>
                  </a:cubicBezTo>
                  <a:cubicBezTo>
                    <a:pt x="304" y="879"/>
                    <a:pt x="297" y="886"/>
                    <a:pt x="267" y="886"/>
                  </a:cubicBezTo>
                  <a:cubicBezTo>
                    <a:pt x="263" y="886"/>
                    <a:pt x="259" y="886"/>
                    <a:pt x="255" y="886"/>
                  </a:cubicBezTo>
                  <a:cubicBezTo>
                    <a:pt x="255" y="886"/>
                    <a:pt x="255" y="886"/>
                    <a:pt x="255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AE62FDA1-2025-4A32-B310-5886CD02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1" y="376804"/>
            <a:ext cx="10515600" cy="7570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 year roadmap</a:t>
            </a:r>
            <a:endParaRPr lang="en-ZA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51BFA3-C0F7-4CD2-B5CB-A042309F9299}"/>
              </a:ext>
            </a:extLst>
          </p:cNvPr>
          <p:cNvSpPr txBox="1"/>
          <p:nvPr/>
        </p:nvSpPr>
        <p:spPr>
          <a:xfrm>
            <a:off x="8678445" y="658158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is a proud member of</a:t>
            </a:r>
            <a:endParaRPr lang="en-ZA" sz="1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6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C09B098-B80A-4E0D-873D-EF594EDE7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6347449"/>
            <a:ext cx="1066798" cy="43602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47100D-1A0C-4B4D-98C8-925B7339C4AA}"/>
              </a:ext>
            </a:extLst>
          </p:cNvPr>
          <p:cNvCxnSpPr>
            <a:cxnSpLocks/>
          </p:cNvCxnSpPr>
          <p:nvPr/>
        </p:nvCxnSpPr>
        <p:spPr>
          <a:xfrm>
            <a:off x="526471" y="1182572"/>
            <a:ext cx="105710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7BC3DF-919A-4BFD-AC27-5853D4D07F25}"/>
              </a:ext>
            </a:extLst>
          </p:cNvPr>
          <p:cNvGrpSpPr/>
          <p:nvPr/>
        </p:nvGrpSpPr>
        <p:grpSpPr>
          <a:xfrm>
            <a:off x="7139690" y="94893"/>
            <a:ext cx="4969179" cy="1087362"/>
            <a:chOff x="7139690" y="94893"/>
            <a:chExt cx="4969179" cy="1087362"/>
          </a:xfrm>
        </p:grpSpPr>
        <p:pic>
          <p:nvPicPr>
            <p:cNvPr id="71" name="Picture 7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278C9C55-B3B5-4202-BA67-2E8EA061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90" y="94893"/>
              <a:ext cx="1538755" cy="108736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99583D5-43FD-466A-9197-A545920A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906" y="329041"/>
              <a:ext cx="1699056" cy="67962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DAF801-9B25-45ED-8D13-72AC7464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0"/>
            <a:stretch/>
          </p:blipFill>
          <p:spPr>
            <a:xfrm>
              <a:off x="10536350" y="383437"/>
              <a:ext cx="1572519" cy="47930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1591" y="1250405"/>
            <a:ext cx="10571018" cy="5177661"/>
            <a:chOff x="1" y="-15606"/>
            <a:chExt cx="9144000" cy="51435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3762935-4B3D-1C4D-8C61-26F4DD381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-15606"/>
              <a:ext cx="9144000" cy="5143500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558917E-1BFE-1449-8727-A2EC46B5061E}"/>
                </a:ext>
              </a:extLst>
            </p:cNvPr>
            <p:cNvCxnSpPr/>
            <p:nvPr/>
          </p:nvCxnSpPr>
          <p:spPr>
            <a:xfrm>
              <a:off x="548640" y="3007360"/>
              <a:ext cx="764032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985DBF-CEF9-3343-8D6B-CCC0984D8609}"/>
                </a:ext>
              </a:extLst>
            </p:cNvPr>
            <p:cNvCxnSpPr/>
            <p:nvPr/>
          </p:nvCxnSpPr>
          <p:spPr>
            <a:xfrm>
              <a:off x="1422400" y="2448560"/>
              <a:ext cx="0" cy="5689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93E57C-136E-BB47-B474-1EF7732B9136}"/>
                </a:ext>
              </a:extLst>
            </p:cNvPr>
            <p:cNvCxnSpPr/>
            <p:nvPr/>
          </p:nvCxnSpPr>
          <p:spPr>
            <a:xfrm>
              <a:off x="2895600" y="3007360"/>
              <a:ext cx="0" cy="5689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1AC3CA-D06D-6945-8F17-0D40B55B88C9}"/>
                </a:ext>
              </a:extLst>
            </p:cNvPr>
            <p:cNvCxnSpPr/>
            <p:nvPr/>
          </p:nvCxnSpPr>
          <p:spPr>
            <a:xfrm>
              <a:off x="4378960" y="2438400"/>
              <a:ext cx="0" cy="5689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64AE69-A891-B343-9873-2DD9F9A091D5}"/>
                </a:ext>
              </a:extLst>
            </p:cNvPr>
            <p:cNvCxnSpPr/>
            <p:nvPr/>
          </p:nvCxnSpPr>
          <p:spPr>
            <a:xfrm>
              <a:off x="6065520" y="3007360"/>
              <a:ext cx="0" cy="5689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78CA5E-461E-9541-AD3C-B54604A43DEC}"/>
                </a:ext>
              </a:extLst>
            </p:cNvPr>
            <p:cNvCxnSpPr/>
            <p:nvPr/>
          </p:nvCxnSpPr>
          <p:spPr>
            <a:xfrm>
              <a:off x="7528560" y="2438400"/>
              <a:ext cx="0" cy="5689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1BD0C9-B360-6646-9422-869651899FAE}"/>
                </a:ext>
              </a:extLst>
            </p:cNvPr>
            <p:cNvSpPr/>
            <p:nvPr/>
          </p:nvSpPr>
          <p:spPr>
            <a:xfrm>
              <a:off x="609600" y="1280160"/>
              <a:ext cx="1605280" cy="13858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4CD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89CA2B-6F96-5A44-91E2-367793C63CDB}"/>
                </a:ext>
              </a:extLst>
            </p:cNvPr>
            <p:cNvSpPr/>
            <p:nvPr/>
          </p:nvSpPr>
          <p:spPr>
            <a:xfrm>
              <a:off x="2072641" y="3427948"/>
              <a:ext cx="1605280" cy="13858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4CD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DC6365-A217-A540-AB0B-10EA9676E22D}"/>
                </a:ext>
              </a:extLst>
            </p:cNvPr>
            <p:cNvSpPr/>
            <p:nvPr/>
          </p:nvSpPr>
          <p:spPr>
            <a:xfrm>
              <a:off x="3576320" y="1200925"/>
              <a:ext cx="1605280" cy="13858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4CD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AC156B5-0080-174A-B07B-646256CBE7AE}"/>
                </a:ext>
              </a:extLst>
            </p:cNvPr>
            <p:cNvSpPr/>
            <p:nvPr/>
          </p:nvSpPr>
          <p:spPr>
            <a:xfrm>
              <a:off x="5262880" y="3409673"/>
              <a:ext cx="1605280" cy="13858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4CD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7C0E2F6-B02E-B344-B0D5-D63749334EC3}"/>
                </a:ext>
              </a:extLst>
            </p:cNvPr>
            <p:cNvSpPr/>
            <p:nvPr/>
          </p:nvSpPr>
          <p:spPr>
            <a:xfrm>
              <a:off x="6725920" y="1170296"/>
              <a:ext cx="1605280" cy="13858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A4CD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72ADB5-BA58-3044-A322-641F5BB8EB70}"/>
                </a:ext>
              </a:extLst>
            </p:cNvPr>
            <p:cNvSpPr txBox="1"/>
            <p:nvPr/>
          </p:nvSpPr>
          <p:spPr>
            <a:xfrm>
              <a:off x="636870" y="1719168"/>
              <a:ext cx="15304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Mobilise, Organise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&amp; Engage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466294-1340-4342-9979-91A78C26893E}"/>
                </a:ext>
              </a:extLst>
            </p:cNvPr>
            <p:cNvSpPr txBox="1"/>
            <p:nvPr/>
          </p:nvSpPr>
          <p:spPr>
            <a:xfrm>
              <a:off x="2282686" y="3938076"/>
              <a:ext cx="11648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Focus, Deliver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&amp; Transform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9B75DF-79AD-284B-B7E2-77D692CE339C}"/>
                </a:ext>
              </a:extLst>
            </p:cNvPr>
            <p:cNvSpPr txBox="1"/>
            <p:nvPr/>
          </p:nvSpPr>
          <p:spPr>
            <a:xfrm>
              <a:off x="3611064" y="1713180"/>
              <a:ext cx="153580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Move up the value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chain of services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17A804-59E7-E34D-92AF-9A97CA4051FE}"/>
                </a:ext>
              </a:extLst>
            </p:cNvPr>
            <p:cNvSpPr txBox="1"/>
            <p:nvPr/>
          </p:nvSpPr>
          <p:spPr>
            <a:xfrm>
              <a:off x="5274911" y="3968472"/>
              <a:ext cx="161544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Compete in Industry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4.0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DD63F1-F19F-2F45-B034-65885EC63402}"/>
                </a:ext>
              </a:extLst>
            </p:cNvPr>
            <p:cNvSpPr txBox="1"/>
            <p:nvPr/>
          </p:nvSpPr>
          <p:spPr>
            <a:xfrm>
              <a:off x="6896911" y="1713179"/>
              <a:ext cx="126874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Sustain &amp; Grow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8FACB4-CE41-5D4F-B896-453E7E9ED8AD}"/>
                </a:ext>
              </a:extLst>
            </p:cNvPr>
            <p:cNvSpPr txBox="1"/>
            <p:nvPr/>
          </p:nvSpPr>
          <p:spPr>
            <a:xfrm>
              <a:off x="7272779" y="1272271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8720"/>
                  </a:solidFill>
                </a:rPr>
                <a:t>2022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9530EEB-CAF4-6147-A567-5AA63391DD77}"/>
                </a:ext>
              </a:extLst>
            </p:cNvPr>
            <p:cNvSpPr txBox="1"/>
            <p:nvPr/>
          </p:nvSpPr>
          <p:spPr>
            <a:xfrm>
              <a:off x="5776536" y="356616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8720"/>
                  </a:solidFill>
                </a:rPr>
                <a:t>2021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A939C1-FFD2-6B4B-925A-3B4AFBB847EE}"/>
                </a:ext>
              </a:extLst>
            </p:cNvPr>
            <p:cNvSpPr txBox="1"/>
            <p:nvPr/>
          </p:nvSpPr>
          <p:spPr>
            <a:xfrm>
              <a:off x="4100136" y="126053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8720"/>
                  </a:solidFill>
                </a:rPr>
                <a:t>2020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351ACE7-A1F6-6B45-8B6E-A24EC5F6607F}"/>
                </a:ext>
              </a:extLst>
            </p:cNvPr>
            <p:cNvSpPr txBox="1"/>
            <p:nvPr/>
          </p:nvSpPr>
          <p:spPr>
            <a:xfrm>
              <a:off x="2626937" y="3501685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8720"/>
                  </a:solidFill>
                </a:rPr>
                <a:t>2019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FFE6AD-6CE5-A04E-8063-98A45A3290E8}"/>
                </a:ext>
              </a:extLst>
            </p:cNvPr>
            <p:cNvSpPr txBox="1"/>
            <p:nvPr/>
          </p:nvSpPr>
          <p:spPr>
            <a:xfrm>
              <a:off x="1143576" y="1324526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8720"/>
                  </a:solidFill>
                </a:rPr>
                <a:t>2018</a:t>
              </a:r>
            </a:p>
          </p:txBody>
        </p:sp>
        <p:sp>
          <p:nvSpPr>
            <p:cNvPr id="57" name="Triangle 26">
              <a:extLst>
                <a:ext uri="{FF2B5EF4-FFF2-40B4-BE49-F238E27FC236}">
                  <a16:creationId xmlns:a16="http://schemas.microsoft.com/office/drawing/2014/main" id="{8C6FDD42-335E-7744-B74F-4D427D3CDF94}"/>
                </a:ext>
              </a:extLst>
            </p:cNvPr>
            <p:cNvSpPr/>
            <p:nvPr/>
          </p:nvSpPr>
          <p:spPr>
            <a:xfrm rot="5400000">
              <a:off x="8054601" y="2868519"/>
              <a:ext cx="198095" cy="2783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50024" y="1250405"/>
            <a:ext cx="0" cy="53311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67E1AE-81D1-47F2-B3F5-78B7A45159B5}"/>
              </a:ext>
            </a:extLst>
          </p:cNvPr>
          <p:cNvSpPr txBox="1"/>
          <p:nvPr/>
        </p:nvSpPr>
        <p:spPr>
          <a:xfrm>
            <a:off x="526471" y="6587049"/>
            <a:ext cx="300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BPESA - Stakeholder Presentation </a:t>
            </a:r>
            <a:endParaRPr lang="en-ZA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</TotalTime>
  <Words>1041</Words>
  <Application>Microsoft Macintosh PowerPoint</Application>
  <PresentationFormat>Widescreen</PresentationFormat>
  <Paragraphs>238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MV Boli</vt:lpstr>
      <vt:lpstr>Tahoma</vt:lpstr>
      <vt:lpstr>Wingdings</vt:lpstr>
      <vt:lpstr>Office Theme</vt:lpstr>
      <vt:lpstr>Global Business Services (GBS) Sector – South Africa </vt:lpstr>
      <vt:lpstr>The South African GBS Market</vt:lpstr>
      <vt:lpstr>Export Market Growth</vt:lpstr>
      <vt:lpstr>Source Markets for GBS  Delivery from South Africa </vt:lpstr>
      <vt:lpstr>Organizing our sector  for execution</vt:lpstr>
      <vt:lpstr>BPESA’s Partnership for  Growth and Organisation</vt:lpstr>
      <vt:lpstr>Marketing progress and plans </vt:lpstr>
      <vt:lpstr>Skills progress and plans </vt:lpstr>
      <vt:lpstr>Five year roadmap</vt:lpstr>
      <vt:lpstr>Key Initiatives focused on  stimulating demand</vt:lpstr>
      <vt:lpstr>Key Initiatives focused  on stimulating skills</vt:lpstr>
      <vt:lpstr>Organizing our sector to report up  into Presidential and technical  committees 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Gauteng Provincial Government</dc:title>
  <dc:creator>Andy</dc:creator>
  <cp:lastModifiedBy>Evan Jones</cp:lastModifiedBy>
  <cp:revision>928</cp:revision>
  <cp:lastPrinted>2017-02-08T14:09:59Z</cp:lastPrinted>
  <dcterms:created xsi:type="dcterms:W3CDTF">2017-02-07T13:10:50Z</dcterms:created>
  <dcterms:modified xsi:type="dcterms:W3CDTF">2019-03-27T12:32:20Z</dcterms:modified>
</cp:coreProperties>
</file>